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16"/>
  </p:notesMasterIdLst>
  <p:sldIdLst>
    <p:sldId id="256" r:id="rId2"/>
    <p:sldId id="395" r:id="rId3"/>
    <p:sldId id="311" r:id="rId4"/>
    <p:sldId id="424" r:id="rId5"/>
    <p:sldId id="422" r:id="rId6"/>
    <p:sldId id="426" r:id="rId7"/>
    <p:sldId id="425" r:id="rId8"/>
    <p:sldId id="427" r:id="rId9"/>
    <p:sldId id="392" r:id="rId10"/>
    <p:sldId id="394" r:id="rId11"/>
    <p:sldId id="429" r:id="rId12"/>
    <p:sldId id="273" r:id="rId13"/>
    <p:sldId id="361" r:id="rId14"/>
    <p:sldId id="428" r:id="rId15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hemical Reactions" id="{CB79B3F9-12ED-48DC-92BE-7FA9812AA9D2}">
          <p14:sldIdLst>
            <p14:sldId id="256"/>
            <p14:sldId id="395"/>
            <p14:sldId id="311"/>
            <p14:sldId id="424"/>
            <p14:sldId id="422"/>
            <p14:sldId id="426"/>
            <p14:sldId id="425"/>
            <p14:sldId id="427"/>
            <p14:sldId id="392"/>
            <p14:sldId id="394"/>
            <p14:sldId id="429"/>
            <p14:sldId id="273"/>
            <p14:sldId id="361"/>
            <p14:sldId id="42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008000"/>
    <a:srgbClr val="99FF99"/>
    <a:srgbClr val="996633"/>
    <a:srgbClr val="E9ABFF"/>
    <a:srgbClr val="9900CC"/>
    <a:srgbClr val="CC00CC"/>
    <a:srgbClr val="E46C0A"/>
    <a:srgbClr val="FFC1B3"/>
    <a:srgbClr val="00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79F97E5-A93E-4D69-80A8-5F6BD89BDFD4}" v="19" dt="2022-04-10T13:34:26.67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54" autoAdjust="0"/>
    <p:restoredTop sz="94660"/>
  </p:normalViewPr>
  <p:slideViewPr>
    <p:cSldViewPr snapToGrid="0">
      <p:cViewPr varScale="1">
        <p:scale>
          <a:sx n="62" d="100"/>
          <a:sy n="62" d="100"/>
        </p:scale>
        <p:origin x="1280" y="52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28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ason  Mayberry" userId="cecd4e79-e9a6-45b1-a01a-f51df2288f6a" providerId="ADAL" clId="{0446823B-0060-455D-A375-439FDD0CD5FE}"/>
    <pc:docChg chg="undo custSel addSld delSld modSld modSection">
      <pc:chgData name="Jason  Mayberry" userId="cecd4e79-e9a6-45b1-a01a-f51df2288f6a" providerId="ADAL" clId="{0446823B-0060-455D-A375-439FDD0CD5FE}" dt="2021-01-26T18:01:51.426" v="1352" actId="113"/>
      <pc:docMkLst>
        <pc:docMk/>
      </pc:docMkLst>
      <pc:sldChg chg="modSp mod">
        <pc:chgData name="Jason  Mayberry" userId="cecd4e79-e9a6-45b1-a01a-f51df2288f6a" providerId="ADAL" clId="{0446823B-0060-455D-A375-439FDD0CD5FE}" dt="2021-01-26T05:40:11.241" v="550" actId="20577"/>
        <pc:sldMkLst>
          <pc:docMk/>
          <pc:sldMk cId="2890192304" sldId="256"/>
        </pc:sldMkLst>
        <pc:spChg chg="mod">
          <ac:chgData name="Jason  Mayberry" userId="cecd4e79-e9a6-45b1-a01a-f51df2288f6a" providerId="ADAL" clId="{0446823B-0060-455D-A375-439FDD0CD5FE}" dt="2021-01-26T05:40:11.241" v="550" actId="20577"/>
          <ac:spMkLst>
            <pc:docMk/>
            <pc:sldMk cId="2890192304" sldId="256"/>
            <ac:spMk id="4" creationId="{00000000-0000-0000-0000-000000000000}"/>
          </ac:spMkLst>
        </pc:spChg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548013580" sldId="271"/>
        </pc:sldMkLst>
      </pc:sldChg>
      <pc:sldChg chg="modSp add mod modAnim">
        <pc:chgData name="Jason  Mayberry" userId="cecd4e79-e9a6-45b1-a01a-f51df2288f6a" providerId="ADAL" clId="{0446823B-0060-455D-A375-439FDD0CD5FE}" dt="2021-01-26T06:18:11.411" v="955"/>
        <pc:sldMkLst>
          <pc:docMk/>
          <pc:sldMk cId="2211906533" sldId="273"/>
        </pc:sldMkLst>
        <pc:spChg chg="mod">
          <ac:chgData name="Jason  Mayberry" userId="cecd4e79-e9a6-45b1-a01a-f51df2288f6a" providerId="ADAL" clId="{0446823B-0060-455D-A375-439FDD0CD5FE}" dt="2021-01-26T05:38:13.657" v="529"/>
          <ac:spMkLst>
            <pc:docMk/>
            <pc:sldMk cId="2211906533" sldId="273"/>
            <ac:spMk id="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53:10.626" v="551" actId="1076"/>
          <ac:spMkLst>
            <pc:docMk/>
            <pc:sldMk cId="2211906533" sldId="273"/>
            <ac:spMk id="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53:10.626" v="551" actId="1076"/>
          <ac:spMkLst>
            <pc:docMk/>
            <pc:sldMk cId="2211906533" sldId="273"/>
            <ac:spMk id="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2.240" v="533" actId="1076"/>
          <ac:spMkLst>
            <pc:docMk/>
            <pc:sldMk cId="2211906533" sldId="273"/>
            <ac:spMk id="1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3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53:10.626" v="551" actId="1076"/>
          <ac:spMkLst>
            <pc:docMk/>
            <pc:sldMk cId="2211906533" sldId="273"/>
            <ac:spMk id="3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53:10.626" v="551" actId="1076"/>
          <ac:spMkLst>
            <pc:docMk/>
            <pc:sldMk cId="2211906533" sldId="273"/>
            <ac:spMk id="4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9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0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1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2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3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4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59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0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7:13.019" v="414" actId="1076"/>
          <ac:spMkLst>
            <pc:docMk/>
            <pc:sldMk cId="2211906533" sldId="273"/>
            <ac:spMk id="165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7:13.019" v="414" actId="1076"/>
          <ac:spMkLst>
            <pc:docMk/>
            <pc:sldMk cId="2211906533" sldId="273"/>
            <ac:spMk id="166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8:39.998" v="534" actId="1076"/>
          <ac:spMkLst>
            <pc:docMk/>
            <pc:sldMk cId="2211906533" sldId="273"/>
            <ac:spMk id="169" creationId="{00000000-0000-0000-0000-000000000000}"/>
          </ac:spMkLst>
        </pc:s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6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53:10.626" v="551" actId="1076"/>
          <ac:grpSpMkLst>
            <pc:docMk/>
            <pc:sldMk cId="2211906533" sldId="273"/>
            <ac:grpSpMk id="7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91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101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131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145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8:39.998" v="534" actId="1076"/>
          <ac:grpSpMkLst>
            <pc:docMk/>
            <pc:sldMk cId="2211906533" sldId="273"/>
            <ac:grpSpMk id="146" creationId="{00000000-0000-0000-0000-000000000000}"/>
          </ac:grpSpMkLst>
        </pc:grpChg>
        <pc:cxnChg chg="mod">
          <ac:chgData name="Jason  Mayberry" userId="cecd4e79-e9a6-45b1-a01a-f51df2288f6a" providerId="ADAL" clId="{0446823B-0060-455D-A375-439FDD0CD5FE}" dt="2021-01-26T05:53:10.626" v="551" actId="1076"/>
          <ac:cxnSpMkLst>
            <pc:docMk/>
            <pc:sldMk cId="2211906533" sldId="273"/>
            <ac:cxnSpMk id="11" creationId="{00000000-0000-0000-0000-000000000000}"/>
          </ac:cxnSpMkLst>
        </pc:cxnChg>
        <pc:cxnChg chg="mod">
          <ac:chgData name="Jason  Mayberry" userId="cecd4e79-e9a6-45b1-a01a-f51df2288f6a" providerId="ADAL" clId="{0446823B-0060-455D-A375-439FDD0CD5FE}" dt="2021-01-26T05:53:10.626" v="551" actId="1076"/>
          <ac:cxnSpMkLst>
            <pc:docMk/>
            <pc:sldMk cId="2211906533" sldId="273"/>
            <ac:cxnSpMk id="13" creationId="{00000000-0000-0000-0000-000000000000}"/>
          </ac:cxnSpMkLst>
        </pc:cxnChg>
        <pc:cxnChg chg="mod">
          <ac:chgData name="Jason  Mayberry" userId="cecd4e79-e9a6-45b1-a01a-f51df2288f6a" providerId="ADAL" clId="{0446823B-0060-455D-A375-439FDD0CD5FE}" dt="2021-01-26T05:53:10.626" v="551" actId="1076"/>
          <ac:cxnSpMkLst>
            <pc:docMk/>
            <pc:sldMk cId="2211906533" sldId="273"/>
            <ac:cxnSpMk id="41" creationId="{00000000-0000-0000-0000-000000000000}"/>
          </ac:cxnSpMkLst>
        </pc:cxnChg>
        <pc:cxnChg chg="mod">
          <ac:chgData name="Jason  Mayberry" userId="cecd4e79-e9a6-45b1-a01a-f51df2288f6a" providerId="ADAL" clId="{0446823B-0060-455D-A375-439FDD0CD5FE}" dt="2021-01-26T05:53:10.626" v="551" actId="1076"/>
          <ac:cxnSpMkLst>
            <pc:docMk/>
            <pc:sldMk cId="2211906533" sldId="273"/>
            <ac:cxnSpMk id="43" creationId="{00000000-0000-0000-0000-000000000000}"/>
          </ac:cxnSpMkLst>
        </pc:cxnChg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642360984" sldId="274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842046901" sldId="276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329946628" sldId="27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808009944" sldId="283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489853602" sldId="293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471639325" sldId="295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500053890" sldId="29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071603166" sldId="301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592918856" sldId="302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50074567" sldId="303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660623509" sldId="305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946270522" sldId="306"/>
        </pc:sldMkLst>
      </pc:sldChg>
      <pc:sldChg chg="addSp modSp modAnim">
        <pc:chgData name="Jason  Mayberry" userId="cecd4e79-e9a6-45b1-a01a-f51df2288f6a" providerId="ADAL" clId="{0446823B-0060-455D-A375-439FDD0CD5FE}" dt="2021-01-26T05:56:01.973" v="734"/>
        <pc:sldMkLst>
          <pc:docMk/>
          <pc:sldMk cId="2947602923" sldId="311"/>
        </pc:sldMkLst>
        <pc:spChg chg="mod">
          <ac:chgData name="Jason  Mayberry" userId="cecd4e79-e9a6-45b1-a01a-f51df2288f6a" providerId="ADAL" clId="{0446823B-0060-455D-A375-439FDD0CD5FE}" dt="2021-01-26T05:55:50.413" v="730" actId="164"/>
          <ac:spMkLst>
            <pc:docMk/>
            <pc:sldMk cId="2947602923" sldId="311"/>
            <ac:spMk id="11" creationId="{9867D840-79F2-4234-AFF1-808B701153F4}"/>
          </ac:spMkLst>
        </pc:spChg>
        <pc:spChg chg="mod">
          <ac:chgData name="Jason  Mayberry" userId="cecd4e79-e9a6-45b1-a01a-f51df2288f6a" providerId="ADAL" clId="{0446823B-0060-455D-A375-439FDD0CD5FE}" dt="2021-01-26T05:55:50.413" v="730" actId="164"/>
          <ac:spMkLst>
            <pc:docMk/>
            <pc:sldMk cId="2947602923" sldId="311"/>
            <ac:spMk id="260" creationId="{9FEF6866-93E0-4706-BC54-C5CCED20D09B}"/>
          </ac:spMkLst>
        </pc:spChg>
        <pc:spChg chg="mod">
          <ac:chgData name="Jason  Mayberry" userId="cecd4e79-e9a6-45b1-a01a-f51df2288f6a" providerId="ADAL" clId="{0446823B-0060-455D-A375-439FDD0CD5FE}" dt="2021-01-26T05:55:50.413" v="730" actId="164"/>
          <ac:spMkLst>
            <pc:docMk/>
            <pc:sldMk cId="2947602923" sldId="311"/>
            <ac:spMk id="261" creationId="{96A7618A-B970-4014-8B8F-5614B64661E0}"/>
          </ac:spMkLst>
        </pc:spChg>
        <pc:spChg chg="mod">
          <ac:chgData name="Jason  Mayberry" userId="cecd4e79-e9a6-45b1-a01a-f51df2288f6a" providerId="ADAL" clId="{0446823B-0060-455D-A375-439FDD0CD5FE}" dt="2021-01-26T05:55:54.280" v="732" actId="164"/>
          <ac:spMkLst>
            <pc:docMk/>
            <pc:sldMk cId="2947602923" sldId="311"/>
            <ac:spMk id="302" creationId="{4656EE68-5753-4EF9-9D7B-14A3BBBD8A3C}"/>
          </ac:spMkLst>
        </pc:spChg>
        <pc:spChg chg="mod">
          <ac:chgData name="Jason  Mayberry" userId="cecd4e79-e9a6-45b1-a01a-f51df2288f6a" providerId="ADAL" clId="{0446823B-0060-455D-A375-439FDD0CD5FE}" dt="2021-01-26T05:55:54.280" v="732" actId="164"/>
          <ac:spMkLst>
            <pc:docMk/>
            <pc:sldMk cId="2947602923" sldId="311"/>
            <ac:spMk id="303" creationId="{B28E89E8-9979-43C3-952F-B58F4196DA2F}"/>
          </ac:spMkLst>
        </pc:spChg>
        <pc:spChg chg="mod">
          <ac:chgData name="Jason  Mayberry" userId="cecd4e79-e9a6-45b1-a01a-f51df2288f6a" providerId="ADAL" clId="{0446823B-0060-455D-A375-439FDD0CD5FE}" dt="2021-01-26T05:55:54.280" v="732" actId="164"/>
          <ac:spMkLst>
            <pc:docMk/>
            <pc:sldMk cId="2947602923" sldId="311"/>
            <ac:spMk id="304" creationId="{A7A44404-3AD9-47DD-8F65-89E1DB28CD7A}"/>
          </ac:spMkLst>
        </pc:spChg>
        <pc:spChg chg="mod">
          <ac:chgData name="Jason  Mayberry" userId="cecd4e79-e9a6-45b1-a01a-f51df2288f6a" providerId="ADAL" clId="{0446823B-0060-455D-A375-439FDD0CD5FE}" dt="2021-01-26T05:55:48.047" v="729" actId="164"/>
          <ac:spMkLst>
            <pc:docMk/>
            <pc:sldMk cId="2947602923" sldId="311"/>
            <ac:spMk id="309" creationId="{02A25C7F-8EA2-42C2-A1EF-BAA3BBCCD817}"/>
          </ac:spMkLst>
        </pc:spChg>
        <pc:grpChg chg="mod">
          <ac:chgData name="Jason  Mayberry" userId="cecd4e79-e9a6-45b1-a01a-f51df2288f6a" providerId="ADAL" clId="{0446823B-0060-455D-A375-439FDD0CD5FE}" dt="2021-01-26T05:55:50.413" v="730" actId="164"/>
          <ac:grpSpMkLst>
            <pc:docMk/>
            <pc:sldMk cId="2947602923" sldId="311"/>
            <ac:grpSpMk id="12" creationId="{CBD36CD5-02BF-419D-B6D8-F2E148F00697}"/>
          </ac:grpSpMkLst>
        </pc:grpChg>
        <pc:grpChg chg="mod">
          <ac:chgData name="Jason  Mayberry" userId="cecd4e79-e9a6-45b1-a01a-f51df2288f6a" providerId="ADAL" clId="{0446823B-0060-455D-A375-439FDD0CD5FE}" dt="2021-01-26T05:55:50.413" v="730" actId="164"/>
          <ac:grpSpMkLst>
            <pc:docMk/>
            <pc:sldMk cId="2947602923" sldId="311"/>
            <ac:grpSpMk id="190" creationId="{57ABC496-D792-42CF-A460-FAAEB92B3DA4}"/>
          </ac:grpSpMkLst>
        </pc:grpChg>
        <pc:grpChg chg="mod">
          <ac:chgData name="Jason  Mayberry" userId="cecd4e79-e9a6-45b1-a01a-f51df2288f6a" providerId="ADAL" clId="{0446823B-0060-455D-A375-439FDD0CD5FE}" dt="2021-01-26T05:55:50.413" v="730" actId="164"/>
          <ac:grpSpMkLst>
            <pc:docMk/>
            <pc:sldMk cId="2947602923" sldId="311"/>
            <ac:grpSpMk id="245" creationId="{85956295-CEB6-4A9C-9CAC-591BB967665A}"/>
          </ac:grpSpMkLst>
        </pc:grpChg>
        <pc:grpChg chg="mod">
          <ac:chgData name="Jason  Mayberry" userId="cecd4e79-e9a6-45b1-a01a-f51df2288f6a" providerId="ADAL" clId="{0446823B-0060-455D-A375-439FDD0CD5FE}" dt="2021-01-26T05:55:54.280" v="732" actId="164"/>
          <ac:grpSpMkLst>
            <pc:docMk/>
            <pc:sldMk cId="2947602923" sldId="311"/>
            <ac:grpSpMk id="266" creationId="{6C290E13-8543-443D-9A05-34746D632E51}"/>
          </ac:grpSpMkLst>
        </pc:grpChg>
        <pc:grpChg chg="mod">
          <ac:chgData name="Jason  Mayberry" userId="cecd4e79-e9a6-45b1-a01a-f51df2288f6a" providerId="ADAL" clId="{0446823B-0060-455D-A375-439FDD0CD5FE}" dt="2021-01-26T05:55:54.280" v="732" actId="164"/>
          <ac:grpSpMkLst>
            <pc:docMk/>
            <pc:sldMk cId="2947602923" sldId="311"/>
            <ac:grpSpMk id="282" creationId="{75622DD1-0867-4192-83BE-7D2CE5A877CD}"/>
          </ac:grpSpMkLst>
        </pc:grpChg>
        <pc:grpChg chg="mod">
          <ac:chgData name="Jason  Mayberry" userId="cecd4e79-e9a6-45b1-a01a-f51df2288f6a" providerId="ADAL" clId="{0446823B-0060-455D-A375-439FDD0CD5FE}" dt="2021-01-26T05:55:52.348" v="731" actId="164"/>
          <ac:grpSpMkLst>
            <pc:docMk/>
            <pc:sldMk cId="2947602923" sldId="311"/>
            <ac:grpSpMk id="300" creationId="{A183BE7A-8435-48E8-8283-3BB135B9A7F6}"/>
          </ac:grpSpMkLst>
        </pc:grpChg>
        <pc:grpChg chg="mod">
          <ac:chgData name="Jason  Mayberry" userId="cecd4e79-e9a6-45b1-a01a-f51df2288f6a" providerId="ADAL" clId="{0446823B-0060-455D-A375-439FDD0CD5FE}" dt="2021-01-26T05:55:52.348" v="731" actId="164"/>
          <ac:grpSpMkLst>
            <pc:docMk/>
            <pc:sldMk cId="2947602923" sldId="311"/>
            <ac:grpSpMk id="301" creationId="{D241B761-5AE0-4CFD-99EE-73715A464AE4}"/>
          </ac:grpSpMkLst>
        </pc:grpChg>
        <pc:grpChg chg="mod">
          <ac:chgData name="Jason  Mayberry" userId="cecd4e79-e9a6-45b1-a01a-f51df2288f6a" providerId="ADAL" clId="{0446823B-0060-455D-A375-439FDD0CD5FE}" dt="2021-01-26T05:55:48.047" v="729" actId="164"/>
          <ac:grpSpMkLst>
            <pc:docMk/>
            <pc:sldMk cId="2947602923" sldId="311"/>
            <ac:grpSpMk id="311" creationId="{06E0D9DA-C345-4EF0-8610-23830269DE30}"/>
          </ac:grpSpMkLst>
        </pc:grpChg>
        <pc:grpChg chg="mod">
          <ac:chgData name="Jason  Mayberry" userId="cecd4e79-e9a6-45b1-a01a-f51df2288f6a" providerId="ADAL" clId="{0446823B-0060-455D-A375-439FDD0CD5FE}" dt="2021-01-26T05:55:48.047" v="729" actId="164"/>
          <ac:grpSpMkLst>
            <pc:docMk/>
            <pc:sldMk cId="2947602923" sldId="311"/>
            <ac:grpSpMk id="315" creationId="{148B0CE4-CA6A-42FB-8017-F0392F075D1E}"/>
          </ac:grpSpMkLst>
        </pc:grpChg>
        <pc:grpChg chg="add mod">
          <ac:chgData name="Jason  Mayberry" userId="cecd4e79-e9a6-45b1-a01a-f51df2288f6a" providerId="ADAL" clId="{0446823B-0060-455D-A375-439FDD0CD5FE}" dt="2021-01-26T05:55:48.047" v="729" actId="164"/>
          <ac:grpSpMkLst>
            <pc:docMk/>
            <pc:sldMk cId="2947602923" sldId="311"/>
            <ac:grpSpMk id="318" creationId="{2147CA3F-EEDB-4718-8F1B-4398A8256BE6}"/>
          </ac:grpSpMkLst>
        </pc:grpChg>
        <pc:grpChg chg="add mod">
          <ac:chgData name="Jason  Mayberry" userId="cecd4e79-e9a6-45b1-a01a-f51df2288f6a" providerId="ADAL" clId="{0446823B-0060-455D-A375-439FDD0CD5FE}" dt="2021-01-26T05:55:50.413" v="730" actId="164"/>
          <ac:grpSpMkLst>
            <pc:docMk/>
            <pc:sldMk cId="2947602923" sldId="311"/>
            <ac:grpSpMk id="319" creationId="{3AFC2DEC-9BE9-49D3-9F70-49A5CCBE4FBF}"/>
          </ac:grpSpMkLst>
        </pc:grpChg>
        <pc:grpChg chg="add mod">
          <ac:chgData name="Jason  Mayberry" userId="cecd4e79-e9a6-45b1-a01a-f51df2288f6a" providerId="ADAL" clId="{0446823B-0060-455D-A375-439FDD0CD5FE}" dt="2021-01-26T05:55:52.348" v="731" actId="164"/>
          <ac:grpSpMkLst>
            <pc:docMk/>
            <pc:sldMk cId="2947602923" sldId="311"/>
            <ac:grpSpMk id="320" creationId="{58ED90CE-623C-4951-A174-04FA472FC430}"/>
          </ac:grpSpMkLst>
        </pc:grpChg>
        <pc:grpChg chg="add mod">
          <ac:chgData name="Jason  Mayberry" userId="cecd4e79-e9a6-45b1-a01a-f51df2288f6a" providerId="ADAL" clId="{0446823B-0060-455D-A375-439FDD0CD5FE}" dt="2021-01-26T05:55:54.280" v="732" actId="164"/>
          <ac:grpSpMkLst>
            <pc:docMk/>
            <pc:sldMk cId="2947602923" sldId="311"/>
            <ac:grpSpMk id="321" creationId="{62124CB0-9421-472F-B932-E19B364D5982}"/>
          </ac:grpSpMkLst>
        </pc:grpChg>
        <pc:picChg chg="mod">
          <ac:chgData name="Jason  Mayberry" userId="cecd4e79-e9a6-45b1-a01a-f51df2288f6a" providerId="ADAL" clId="{0446823B-0060-455D-A375-439FDD0CD5FE}" dt="2021-01-26T05:55:54.280" v="732" actId="164"/>
          <ac:picMkLst>
            <pc:docMk/>
            <pc:sldMk cId="2947602923" sldId="311"/>
            <ac:picMk id="262" creationId="{FDA2A359-5C58-4381-8174-43F264805E17}"/>
          </ac:picMkLst>
        </pc:picChg>
        <pc:picChg chg="mod">
          <ac:chgData name="Jason  Mayberry" userId="cecd4e79-e9a6-45b1-a01a-f51df2288f6a" providerId="ADAL" clId="{0446823B-0060-455D-A375-439FDD0CD5FE}" dt="2021-01-26T05:55:54.280" v="732" actId="164"/>
          <ac:picMkLst>
            <pc:docMk/>
            <pc:sldMk cId="2947602923" sldId="311"/>
            <ac:picMk id="263" creationId="{3384C08B-F6A6-416F-B2F0-BC8F0DB77B5E}"/>
          </ac:picMkLst>
        </pc:picChg>
      </pc:sldChg>
      <pc:sldChg chg="add">
        <pc:chgData name="Jason  Mayberry" userId="cecd4e79-e9a6-45b1-a01a-f51df2288f6a" providerId="ADAL" clId="{0446823B-0060-455D-A375-439FDD0CD5FE}" dt="2021-01-26T05:23:53.856" v="1"/>
        <pc:sldMkLst>
          <pc:docMk/>
          <pc:sldMk cId="4090540092" sldId="361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478084974" sldId="383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487354096" sldId="384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255915892" sldId="385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39010344" sldId="386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904042046" sldId="38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271729049" sldId="389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263963152" sldId="390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815796817" sldId="391"/>
        </pc:sldMkLst>
      </pc:sldChg>
      <pc:sldChg chg="addSp delSp modSp mod delAnim modAnim">
        <pc:chgData name="Jason  Mayberry" userId="cecd4e79-e9a6-45b1-a01a-f51df2288f6a" providerId="ADAL" clId="{0446823B-0060-455D-A375-439FDD0CD5FE}" dt="2021-01-26T06:14:46.687" v="945" actId="478"/>
        <pc:sldMkLst>
          <pc:docMk/>
          <pc:sldMk cId="24431653" sldId="392"/>
        </pc:sldMkLst>
        <pc:spChg chg="del">
          <ac:chgData name="Jason  Mayberry" userId="cecd4e79-e9a6-45b1-a01a-f51df2288f6a" providerId="ADAL" clId="{0446823B-0060-455D-A375-439FDD0CD5FE}" dt="2021-01-26T06:14:46.687" v="945" actId="478"/>
          <ac:spMkLst>
            <pc:docMk/>
            <pc:sldMk cId="24431653" sldId="392"/>
            <ac:spMk id="2" creationId="{00000000-0000-0000-0000-000000000000}"/>
          </ac:spMkLst>
        </pc:spChg>
        <pc:spChg chg="del mod">
          <ac:chgData name="Jason  Mayberry" userId="cecd4e79-e9a6-45b1-a01a-f51df2288f6a" providerId="ADAL" clId="{0446823B-0060-455D-A375-439FDD0CD5FE}" dt="2021-01-26T05:31:06.948" v="340" actId="478"/>
          <ac:spMkLst>
            <pc:docMk/>
            <pc:sldMk cId="24431653" sldId="392"/>
            <ac:spMk id="63" creationId="{00000000-0000-0000-0000-000000000000}"/>
          </ac:spMkLst>
        </pc:spChg>
        <pc:spChg chg="del">
          <ac:chgData name="Jason  Mayberry" userId="cecd4e79-e9a6-45b1-a01a-f51df2288f6a" providerId="ADAL" clId="{0446823B-0060-455D-A375-439FDD0CD5FE}" dt="2021-01-26T05:33:53.962" v="381" actId="478"/>
          <ac:spMkLst>
            <pc:docMk/>
            <pc:sldMk cId="24431653" sldId="392"/>
            <ac:spMk id="77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4:00.989" v="382" actId="571"/>
          <ac:spMkLst>
            <pc:docMk/>
            <pc:sldMk cId="24431653" sldId="392"/>
            <ac:spMk id="81" creationId="{CE63CB3B-AAC7-40A2-9A17-94FC6AB18749}"/>
          </ac:spMkLst>
        </pc:spChg>
        <pc:spChg chg="mod">
          <ac:chgData name="Jason  Mayberry" userId="cecd4e79-e9a6-45b1-a01a-f51df2288f6a" providerId="ADAL" clId="{0446823B-0060-455D-A375-439FDD0CD5FE}" dt="2021-01-26T05:34:00.989" v="382" actId="571"/>
          <ac:spMkLst>
            <pc:docMk/>
            <pc:sldMk cId="24431653" sldId="392"/>
            <ac:spMk id="85" creationId="{DDD0F9BE-9319-4308-AE1E-E7B8CBCBD3D0}"/>
          </ac:spMkLst>
        </pc:spChg>
        <pc:spChg chg="mod">
          <ac:chgData name="Jason  Mayberry" userId="cecd4e79-e9a6-45b1-a01a-f51df2288f6a" providerId="ADAL" clId="{0446823B-0060-455D-A375-439FDD0CD5FE}" dt="2021-01-26T05:29:25.679" v="115" actId="20577"/>
          <ac:spMkLst>
            <pc:docMk/>
            <pc:sldMk cId="24431653" sldId="392"/>
            <ac:spMk id="1024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1:50.105" v="371" actId="1076"/>
          <ac:spMkLst>
            <pc:docMk/>
            <pc:sldMk cId="24431653" sldId="392"/>
            <ac:spMk id="10254" creationId="{00000000-0000-0000-0000-000000000000}"/>
          </ac:spMkLst>
        </pc:s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8" creationId="{00000000-0000-0000-0000-000000000000}"/>
          </ac:grpSpMkLst>
        </pc:grpChg>
        <pc:grpChg chg="mod">
          <ac:chgData name="Jason  Mayberry" userId="cecd4e79-e9a6-45b1-a01a-f51df2288f6a" providerId="ADAL" clId="{0446823B-0060-455D-A375-439FDD0CD5FE}" dt="2021-01-26T05:33:51.248" v="380" actId="1076"/>
          <ac:grpSpMkLst>
            <pc:docMk/>
            <pc:sldMk cId="24431653" sldId="392"/>
            <ac:grpSpMk id="13" creationId="{00000000-0000-0000-0000-000000000000}"/>
          </ac:grpSpMkLst>
        </pc:gr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14" creationId="{00000000-0000-0000-0000-000000000000}"/>
          </ac:grpSpMkLst>
        </pc:gr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15" creationId="{00000000-0000-0000-0000-000000000000}"/>
          </ac:grpSpMkLst>
        </pc:gr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16" creationId="{00000000-0000-0000-0000-000000000000}"/>
          </ac:grpSpMkLst>
        </pc:grpChg>
        <pc:grpChg chg="add mod">
          <ac:chgData name="Jason  Mayberry" userId="cecd4e79-e9a6-45b1-a01a-f51df2288f6a" providerId="ADAL" clId="{0446823B-0060-455D-A375-439FDD0CD5FE}" dt="2021-01-26T05:34:00.989" v="382" actId="571"/>
          <ac:grpSpMkLst>
            <pc:docMk/>
            <pc:sldMk cId="24431653" sldId="392"/>
            <ac:grpSpMk id="76" creationId="{5E5E5B5E-F8E9-41BA-8B4E-9F6B018DE19F}"/>
          </ac:grpSpMkLst>
        </pc:gr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78" creationId="{00000000-0000-0000-0000-000000000000}"/>
          </ac:grpSpMkLst>
        </pc:grpChg>
        <pc:grpChg chg="del">
          <ac:chgData name="Jason  Mayberry" userId="cecd4e79-e9a6-45b1-a01a-f51df2288f6a" providerId="ADAL" clId="{0446823B-0060-455D-A375-439FDD0CD5FE}" dt="2021-01-26T05:33:20.028" v="378" actId="478"/>
          <ac:grpSpMkLst>
            <pc:docMk/>
            <pc:sldMk cId="24431653" sldId="392"/>
            <ac:grpSpMk id="82" creationId="{00000000-0000-0000-0000-000000000000}"/>
          </ac:grpSpMkLst>
        </pc:grpChg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672898231" sldId="393"/>
        </pc:sldMkLst>
      </pc:sldChg>
      <pc:sldChg chg="addSp delSp modSp mod modAnim">
        <pc:chgData name="Jason  Mayberry" userId="cecd4e79-e9a6-45b1-a01a-f51df2288f6a" providerId="ADAL" clId="{0446823B-0060-455D-A375-439FDD0CD5FE}" dt="2021-01-26T06:15:56.164" v="949"/>
        <pc:sldMkLst>
          <pc:docMk/>
          <pc:sldMk cId="3313126706" sldId="394"/>
        </pc:sldMkLst>
        <pc:spChg chg="add mod">
          <ac:chgData name="Jason  Mayberry" userId="cecd4e79-e9a6-45b1-a01a-f51df2288f6a" providerId="ADAL" clId="{0446823B-0060-455D-A375-439FDD0CD5FE}" dt="2021-01-26T05:35:50.038" v="403" actId="14100"/>
          <ac:spMkLst>
            <pc:docMk/>
            <pc:sldMk cId="3313126706" sldId="394"/>
            <ac:spMk id="63" creationId="{05719A5B-C4FE-4EA8-9CA6-067F2C27A9E6}"/>
          </ac:spMkLst>
        </pc:spChg>
        <pc:spChg chg="add mod">
          <ac:chgData name="Jason  Mayberry" userId="cecd4e79-e9a6-45b1-a01a-f51df2288f6a" providerId="ADAL" clId="{0446823B-0060-455D-A375-439FDD0CD5FE}" dt="2021-01-26T05:35:13.204" v="389" actId="1076"/>
          <ac:spMkLst>
            <pc:docMk/>
            <pc:sldMk cId="3313126706" sldId="394"/>
            <ac:spMk id="65" creationId="{AE935D83-00F2-4101-8CDF-4A237EF112F0}"/>
          </ac:spMkLst>
        </pc:spChg>
        <pc:spChg chg="mod">
          <ac:chgData name="Jason  Mayberry" userId="cecd4e79-e9a6-45b1-a01a-f51df2288f6a" providerId="ADAL" clId="{0446823B-0060-455D-A375-439FDD0CD5FE}" dt="2021-01-26T05:35:56.420" v="405" actId="14100"/>
          <ac:spMkLst>
            <pc:docMk/>
            <pc:sldMk cId="3313126706" sldId="394"/>
            <ac:spMk id="77" creationId="{00000000-0000-0000-0000-000000000000}"/>
          </ac:spMkLst>
        </pc:spChg>
        <pc:spChg chg="del">
          <ac:chgData name="Jason  Mayberry" userId="cecd4e79-e9a6-45b1-a01a-f51df2288f6a" providerId="ADAL" clId="{0446823B-0060-455D-A375-439FDD0CD5FE}" dt="2021-01-26T05:35:02.959" v="386" actId="21"/>
          <ac:spMkLst>
            <pc:docMk/>
            <pc:sldMk cId="3313126706" sldId="394"/>
            <ac:spMk id="7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5:56.420" v="405" actId="14100"/>
          <ac:spMkLst>
            <pc:docMk/>
            <pc:sldMk cId="3313126706" sldId="394"/>
            <ac:spMk id="94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5:07.878" v="387" actId="1076"/>
          <ac:spMkLst>
            <pc:docMk/>
            <pc:sldMk cId="3313126706" sldId="394"/>
            <ac:spMk id="101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6:25.022" v="410"/>
          <ac:spMkLst>
            <pc:docMk/>
            <pc:sldMk cId="3313126706" sldId="394"/>
            <ac:spMk id="102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5:35:17.668" v="390" actId="1076"/>
          <ac:spMkLst>
            <pc:docMk/>
            <pc:sldMk cId="3313126706" sldId="394"/>
            <ac:spMk id="103" creationId="{00000000-0000-0000-0000-000000000000}"/>
          </ac:spMkLst>
        </pc:spChg>
        <pc:spChg chg="del">
          <ac:chgData name="Jason  Mayberry" userId="cecd4e79-e9a6-45b1-a01a-f51df2288f6a" providerId="ADAL" clId="{0446823B-0060-455D-A375-439FDD0CD5FE}" dt="2021-01-26T05:35:02.959" v="386" actId="21"/>
          <ac:spMkLst>
            <pc:docMk/>
            <pc:sldMk cId="3313126706" sldId="394"/>
            <ac:spMk id="104" creationId="{00000000-0000-0000-0000-000000000000}"/>
          </ac:spMkLst>
        </pc:spChg>
        <pc:grpChg chg="add del">
          <ac:chgData name="Jason  Mayberry" userId="cecd4e79-e9a6-45b1-a01a-f51df2288f6a" providerId="ADAL" clId="{0446823B-0060-455D-A375-439FDD0CD5FE}" dt="2021-01-26T05:26:19.567" v="94" actId="478"/>
          <ac:grpSpMkLst>
            <pc:docMk/>
            <pc:sldMk cId="3313126706" sldId="394"/>
            <ac:grpSpMk id="52" creationId="{00000000-0000-0000-0000-000000000000}"/>
          </ac:grpSpMkLst>
        </pc:grpChg>
        <pc:grpChg chg="add del">
          <ac:chgData name="Jason  Mayberry" userId="cecd4e79-e9a6-45b1-a01a-f51df2288f6a" providerId="ADAL" clId="{0446823B-0060-455D-A375-439FDD0CD5FE}" dt="2021-01-26T05:26:19.567" v="94" actId="478"/>
          <ac:grpSpMkLst>
            <pc:docMk/>
            <pc:sldMk cId="3313126706" sldId="394"/>
            <ac:grpSpMk id="76" creationId="{00000000-0000-0000-0000-000000000000}"/>
          </ac:grpSpMkLst>
        </pc:grpChg>
        <pc:picChg chg="mod">
          <ac:chgData name="Jason  Mayberry" userId="cecd4e79-e9a6-45b1-a01a-f51df2288f6a" providerId="ADAL" clId="{0446823B-0060-455D-A375-439FDD0CD5FE}" dt="2021-01-26T05:35:17.668" v="390" actId="1076"/>
          <ac:picMkLst>
            <pc:docMk/>
            <pc:sldMk cId="3313126706" sldId="394"/>
            <ac:picMk id="3" creationId="{00000000-0000-0000-0000-000000000000}"/>
          </ac:picMkLst>
        </pc:picChg>
        <pc:picChg chg="del">
          <ac:chgData name="Jason  Mayberry" userId="cecd4e79-e9a6-45b1-a01a-f51df2288f6a" providerId="ADAL" clId="{0446823B-0060-455D-A375-439FDD0CD5FE}" dt="2021-01-26T05:35:02.959" v="386" actId="21"/>
          <ac:picMkLst>
            <pc:docMk/>
            <pc:sldMk cId="3313126706" sldId="394"/>
            <ac:picMk id="4" creationId="{00000000-0000-0000-0000-000000000000}"/>
          </ac:picMkLst>
        </pc:picChg>
        <pc:picChg chg="mod">
          <ac:chgData name="Jason  Mayberry" userId="cecd4e79-e9a6-45b1-a01a-f51df2288f6a" providerId="ADAL" clId="{0446823B-0060-455D-A375-439FDD0CD5FE}" dt="2021-01-26T05:35:17.668" v="390" actId="1076"/>
          <ac:picMkLst>
            <pc:docMk/>
            <pc:sldMk cId="3313126706" sldId="394"/>
            <ac:picMk id="5" creationId="{00000000-0000-0000-0000-000000000000}"/>
          </ac:picMkLst>
        </pc:picChg>
        <pc:picChg chg="del">
          <ac:chgData name="Jason  Mayberry" userId="cecd4e79-e9a6-45b1-a01a-f51df2288f6a" providerId="ADAL" clId="{0446823B-0060-455D-A375-439FDD0CD5FE}" dt="2021-01-26T05:35:02.959" v="386" actId="21"/>
          <ac:picMkLst>
            <pc:docMk/>
            <pc:sldMk cId="3313126706" sldId="394"/>
            <ac:picMk id="51" creationId="{00000000-0000-0000-0000-000000000000}"/>
          </ac:picMkLst>
        </pc:picChg>
        <pc:picChg chg="add mod">
          <ac:chgData name="Jason  Mayberry" userId="cecd4e79-e9a6-45b1-a01a-f51df2288f6a" providerId="ADAL" clId="{0446823B-0060-455D-A375-439FDD0CD5FE}" dt="2021-01-26T05:35:13.204" v="389" actId="1076"/>
          <ac:picMkLst>
            <pc:docMk/>
            <pc:sldMk cId="3313126706" sldId="394"/>
            <ac:picMk id="61" creationId="{47650CD6-0F2E-42FF-978B-49336A1B2B61}"/>
          </ac:picMkLst>
        </pc:picChg>
        <pc:picChg chg="add mod">
          <ac:chgData name="Jason  Mayberry" userId="cecd4e79-e9a6-45b1-a01a-f51df2288f6a" providerId="ADAL" clId="{0446823B-0060-455D-A375-439FDD0CD5FE}" dt="2021-01-26T05:35:13.204" v="389" actId="1076"/>
          <ac:picMkLst>
            <pc:docMk/>
            <pc:sldMk cId="3313126706" sldId="394"/>
            <ac:picMk id="62" creationId="{8E4DF407-CD5E-41C9-B6BF-56349F011D49}"/>
          </ac:picMkLst>
        </pc:picChg>
        <pc:picChg chg="add mod">
          <ac:chgData name="Jason  Mayberry" userId="cecd4e79-e9a6-45b1-a01a-f51df2288f6a" providerId="ADAL" clId="{0446823B-0060-455D-A375-439FDD0CD5FE}" dt="2021-01-26T05:35:13.204" v="389" actId="1076"/>
          <ac:picMkLst>
            <pc:docMk/>
            <pc:sldMk cId="3313126706" sldId="394"/>
            <ac:picMk id="64" creationId="{FDE63D4B-33FF-4A7E-A6A2-EF03D5A8D2BA}"/>
          </ac:picMkLst>
        </pc:picChg>
        <pc:picChg chg="mod">
          <ac:chgData name="Jason  Mayberry" userId="cecd4e79-e9a6-45b1-a01a-f51df2288f6a" providerId="ADAL" clId="{0446823B-0060-455D-A375-439FDD0CD5FE}" dt="2021-01-26T05:35:07.878" v="387" actId="1076"/>
          <ac:picMkLst>
            <pc:docMk/>
            <pc:sldMk cId="3313126706" sldId="394"/>
            <ac:picMk id="70" creationId="{00000000-0000-0000-0000-000000000000}"/>
          </ac:picMkLst>
        </pc:picChg>
        <pc:picChg chg="mod">
          <ac:chgData name="Jason  Mayberry" userId="cecd4e79-e9a6-45b1-a01a-f51df2288f6a" providerId="ADAL" clId="{0446823B-0060-455D-A375-439FDD0CD5FE}" dt="2021-01-26T05:35:07.878" v="387" actId="1076"/>
          <ac:picMkLst>
            <pc:docMk/>
            <pc:sldMk cId="3313126706" sldId="394"/>
            <ac:picMk id="75" creationId="{00000000-0000-0000-0000-000000000000}"/>
          </ac:picMkLst>
        </pc:picChg>
        <pc:picChg chg="mod">
          <ac:chgData name="Jason  Mayberry" userId="cecd4e79-e9a6-45b1-a01a-f51df2288f6a" providerId="ADAL" clId="{0446823B-0060-455D-A375-439FDD0CD5FE}" dt="2021-01-26T05:35:07.878" v="387" actId="1076"/>
          <ac:picMkLst>
            <pc:docMk/>
            <pc:sldMk cId="3313126706" sldId="394"/>
            <ac:picMk id="93" creationId="{00000000-0000-0000-0000-000000000000}"/>
          </ac:picMkLst>
        </pc:picChg>
        <pc:picChg chg="del">
          <ac:chgData name="Jason  Mayberry" userId="cecd4e79-e9a6-45b1-a01a-f51df2288f6a" providerId="ADAL" clId="{0446823B-0060-455D-A375-439FDD0CD5FE}" dt="2021-01-26T05:35:02.959" v="386" actId="21"/>
          <ac:picMkLst>
            <pc:docMk/>
            <pc:sldMk cId="3313126706" sldId="394"/>
            <ac:picMk id="99" creationId="{00000000-0000-0000-0000-000000000000}"/>
          </ac:picMkLst>
        </pc:picChg>
        <pc:picChg chg="mod">
          <ac:chgData name="Jason  Mayberry" userId="cecd4e79-e9a6-45b1-a01a-f51df2288f6a" providerId="ADAL" clId="{0446823B-0060-455D-A375-439FDD0CD5FE}" dt="2021-01-26T05:35:17.668" v="390" actId="1076"/>
          <ac:picMkLst>
            <pc:docMk/>
            <pc:sldMk cId="3313126706" sldId="394"/>
            <ac:picMk id="100" creationId="{00000000-0000-0000-0000-000000000000}"/>
          </ac:picMkLst>
        </pc:picChg>
      </pc:sldChg>
      <pc:sldChg chg="modSp modAnim">
        <pc:chgData name="Jason  Mayberry" userId="cecd4e79-e9a6-45b1-a01a-f51df2288f6a" providerId="ADAL" clId="{0446823B-0060-455D-A375-439FDD0CD5FE}" dt="2021-01-26T05:55:05.142" v="728" actId="20577"/>
        <pc:sldMkLst>
          <pc:docMk/>
          <pc:sldMk cId="1494939322" sldId="395"/>
        </pc:sldMkLst>
        <pc:spChg chg="mod">
          <ac:chgData name="Jason  Mayberry" userId="cecd4e79-e9a6-45b1-a01a-f51df2288f6a" providerId="ADAL" clId="{0446823B-0060-455D-A375-439FDD0CD5FE}" dt="2021-01-26T05:55:05.142" v="728" actId="20577"/>
          <ac:spMkLst>
            <pc:docMk/>
            <pc:sldMk cId="1494939322" sldId="395"/>
            <ac:spMk id="11" creationId="{00000000-0000-0000-0000-000000000000}"/>
          </ac:spMkLst>
        </pc:spChg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427942978" sldId="396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223809579" sldId="39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958219208" sldId="398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512911175" sldId="399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331994630" sldId="403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194079264" sldId="406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553501476" sldId="40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250819260" sldId="408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917510542" sldId="409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914963484" sldId="410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036873114" sldId="411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3299384073" sldId="412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947718354" sldId="414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2260027170" sldId="415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4194460874" sldId="417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44653075" sldId="418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4049838900" sldId="419"/>
        </pc:sldMkLst>
      </pc:sldChg>
      <pc:sldChg chg="del">
        <pc:chgData name="Jason  Mayberry" userId="cecd4e79-e9a6-45b1-a01a-f51df2288f6a" providerId="ADAL" clId="{0446823B-0060-455D-A375-439FDD0CD5FE}" dt="2021-01-26T05:22:26.372" v="0" actId="47"/>
        <pc:sldMkLst>
          <pc:docMk/>
          <pc:sldMk cId="1507319715" sldId="420"/>
        </pc:sldMkLst>
      </pc:sldChg>
      <pc:sldChg chg="addSp delSp modSp mod modAnim">
        <pc:chgData name="Jason  Mayberry" userId="cecd4e79-e9a6-45b1-a01a-f51df2288f6a" providerId="ADAL" clId="{0446823B-0060-455D-A375-439FDD0CD5FE}" dt="2021-01-26T06:07:26.627" v="891"/>
        <pc:sldMkLst>
          <pc:docMk/>
          <pc:sldMk cId="3950381389" sldId="422"/>
        </pc:sldMkLst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76" creationId="{4D1786A8-BBF5-400D-BD4B-F1608D40F815}"/>
          </ac:spMkLst>
        </pc:spChg>
        <pc:spChg chg="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77" creationId="{C75A4881-359C-47A6-B57B-5426A4CA6507}"/>
          </ac:spMkLst>
        </pc:spChg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78" creationId="{F36779A0-0D82-4AFF-8F7E-B3F82333F255}"/>
          </ac:spMkLst>
        </pc:spChg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79" creationId="{9212BBD0-DCF8-4C0E-ACE8-BD8210B620FC}"/>
          </ac:spMkLst>
        </pc:spChg>
        <pc:spChg chg="add del mod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80" creationId="{74DA1B36-FADA-4667-AE3D-ED8C6A884D07}"/>
          </ac:spMkLst>
        </pc:spChg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81" creationId="{E1330431-75D0-4F1F-8A19-1764A0870CF9}"/>
          </ac:spMkLst>
        </pc:spChg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82" creationId="{CF9B7B6A-2D03-4364-B84C-459DA94E639A}"/>
          </ac:spMkLst>
        </pc:spChg>
        <pc:spChg chg="add del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83" creationId="{E7EA11D4-9F8F-4ADA-B2D6-1666CB5AADF7}"/>
          </ac:spMkLst>
        </pc:spChg>
        <pc:spChg chg="mod">
          <ac:chgData name="Jason  Mayberry" userId="cecd4e79-e9a6-45b1-a01a-f51df2288f6a" providerId="ADAL" clId="{0446823B-0060-455D-A375-439FDD0CD5FE}" dt="2021-01-26T06:06:20.640" v="881" actId="21"/>
          <ac:spMkLst>
            <pc:docMk/>
            <pc:sldMk cId="3950381389" sldId="422"/>
            <ac:spMk id="484" creationId="{BDFE9422-B0F4-431A-96F3-FAE1B27DAB98}"/>
          </ac:spMkLst>
        </pc:spChg>
        <pc:spChg chg="add del mod">
          <ac:chgData name="Jason  Mayberry" userId="cecd4e79-e9a6-45b1-a01a-f51df2288f6a" providerId="ADAL" clId="{0446823B-0060-455D-A375-439FDD0CD5FE}" dt="2021-01-26T06:06:22.862" v="882" actId="21"/>
          <ac:spMkLst>
            <pc:docMk/>
            <pc:sldMk cId="3950381389" sldId="422"/>
            <ac:spMk id="485" creationId="{F74F8C29-3A2C-45CF-89B0-060CA4F74153}"/>
          </ac:spMkLst>
        </pc:spChg>
        <pc:spChg chg="mod">
          <ac:chgData name="Jason  Mayberry" userId="cecd4e79-e9a6-45b1-a01a-f51df2288f6a" providerId="ADAL" clId="{0446823B-0060-455D-A375-439FDD0CD5FE}" dt="2021-01-26T06:01:32.862" v="757" actId="207"/>
          <ac:spMkLst>
            <pc:docMk/>
            <pc:sldMk cId="3950381389" sldId="422"/>
            <ac:spMk id="521" creationId="{55E73D50-04F6-4234-B1F9-6BDEC5EC65B5}"/>
          </ac:spMkLst>
        </pc:spChg>
        <pc:spChg chg="mod">
          <ac:chgData name="Jason  Mayberry" userId="cecd4e79-e9a6-45b1-a01a-f51df2288f6a" providerId="ADAL" clId="{0446823B-0060-455D-A375-439FDD0CD5FE}" dt="2021-01-26T06:01:32.862" v="757" actId="207"/>
          <ac:spMkLst>
            <pc:docMk/>
            <pc:sldMk cId="3950381389" sldId="422"/>
            <ac:spMk id="673" creationId="{33163AFD-B37B-4C3E-8D36-DBD48AE7BA89}"/>
          </ac:spMkLst>
        </pc:spChg>
        <pc:spChg chg="add del mod">
          <ac:chgData name="Jason  Mayberry" userId="cecd4e79-e9a6-45b1-a01a-f51df2288f6a" providerId="ADAL" clId="{0446823B-0060-455D-A375-439FDD0CD5FE}" dt="2021-01-26T06:07:21.520" v="890" actId="478"/>
          <ac:spMkLst>
            <pc:docMk/>
            <pc:sldMk cId="3950381389" sldId="422"/>
            <ac:spMk id="674" creationId="{FDD02AD6-075F-4983-B092-A8B122A0C207}"/>
          </ac:spMkLst>
        </pc:spChg>
        <pc:spChg chg="ord">
          <ac:chgData name="Jason  Mayberry" userId="cecd4e79-e9a6-45b1-a01a-f51df2288f6a" providerId="ADAL" clId="{0446823B-0060-455D-A375-439FDD0CD5FE}" dt="2021-01-26T06:06:32.034" v="885" actId="166"/>
          <ac:spMkLst>
            <pc:docMk/>
            <pc:sldMk cId="3950381389" sldId="422"/>
            <ac:spMk id="677" creationId="{123F3303-4622-4D58-8F49-09EA6C5A5EA0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3" creationId="{8F912FE9-B808-402B-B12F-7F2A114D1AC4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4" creationId="{1CE6E09A-263E-4D3D-BBCA-4973B1312FEA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5" creationId="{04164984-6772-40BF-83F2-FAB962C15974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6" creationId="{81EA02F6-CC81-411E-9B2C-BA67F050980C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7" creationId="{0E813FE8-DB81-40CA-92FB-E348C97C8589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8" creationId="{35A39D14-7B2C-4740-B04F-3CAB4496C101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59" creationId="{0FD7DE49-0E66-44FA-ADCD-EB12456A81E5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60" creationId="{CEBDE7DE-007A-48F7-92A0-47B1FA0E70AA}"/>
          </ac:spMkLst>
        </pc:spChg>
        <pc:spChg chg="add mod">
          <ac:chgData name="Jason  Mayberry" userId="cecd4e79-e9a6-45b1-a01a-f51df2288f6a" providerId="ADAL" clId="{0446823B-0060-455D-A375-439FDD0CD5FE}" dt="2021-01-26T06:06:27.770" v="884" actId="164"/>
          <ac:spMkLst>
            <pc:docMk/>
            <pc:sldMk cId="3950381389" sldId="422"/>
            <ac:spMk id="1061" creationId="{73DF033E-57BF-4BDC-B3A0-0F51B9792B75}"/>
          </ac:spMkLst>
        </pc:spChg>
        <pc:grpChg chg="del">
          <ac:chgData name="Jason  Mayberry" userId="cecd4e79-e9a6-45b1-a01a-f51df2288f6a" providerId="ADAL" clId="{0446823B-0060-455D-A375-439FDD0CD5FE}" dt="2021-01-26T06:06:22.862" v="882" actId="21"/>
          <ac:grpSpMkLst>
            <pc:docMk/>
            <pc:sldMk cId="3950381389" sldId="422"/>
            <ac:grpSpMk id="240" creationId="{64EF9BC6-0793-4CB6-A455-0C1832F8DF65}"/>
          </ac:grpSpMkLst>
        </pc:grpChg>
        <pc:grpChg chg="add del">
          <ac:chgData name="Jason  Mayberry" userId="cecd4e79-e9a6-45b1-a01a-f51df2288f6a" providerId="ADAL" clId="{0446823B-0060-455D-A375-439FDD0CD5FE}" dt="2021-01-26T06:06:22.862" v="882" actId="21"/>
          <ac:grpSpMkLst>
            <pc:docMk/>
            <pc:sldMk cId="3950381389" sldId="422"/>
            <ac:grpSpMk id="475" creationId="{34541041-0D5B-4FCB-A7FA-F6B3776732AE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681" creationId="{A9A4F619-7392-4C3C-9314-01AEAF39E382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893" creationId="{3E916DAA-8C4D-424A-B5EF-884E829BC11A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13" creationId="{D6FFFA89-F1A7-4565-9E50-876FD22C32B9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28" creationId="{CEB11E1D-AED5-4D49-9CB0-03F9D9485B65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43" creationId="{23AD0717-351C-4514-8543-A9343AE1AE7D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58" creationId="{28F54711-AB80-4FFC-8190-7AFEFD413331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73" creationId="{37B6DC43-D173-412F-8017-DCEDCB1DF8F6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988" creationId="{2DC347B5-3283-44AD-A273-CFAE801A5802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1003" creationId="{838D8517-3384-4016-9B39-EE2CC3ABE3DA}"/>
          </ac:grpSpMkLst>
        </pc:grpChg>
        <pc:grpChg chg="add del">
          <ac:chgData name="Jason  Mayberry" userId="cecd4e79-e9a6-45b1-a01a-f51df2288f6a" providerId="ADAL" clId="{0446823B-0060-455D-A375-439FDD0CD5FE}" dt="2021-01-26T06:07:21.520" v="890" actId="478"/>
          <ac:grpSpMkLst>
            <pc:docMk/>
            <pc:sldMk cId="3950381389" sldId="422"/>
            <ac:grpSpMk id="1018" creationId="{EC88C2B3-53C5-4055-9EED-A6C92FE726CB}"/>
          </ac:grpSpMkLst>
        </pc:grpChg>
        <pc:grpChg chg="ord">
          <ac:chgData name="Jason  Mayberry" userId="cecd4e79-e9a6-45b1-a01a-f51df2288f6a" providerId="ADAL" clId="{0446823B-0060-455D-A375-439FDD0CD5FE}" dt="2021-01-26T06:06:32.034" v="885" actId="166"/>
          <ac:grpSpMkLst>
            <pc:docMk/>
            <pc:sldMk cId="3950381389" sldId="422"/>
            <ac:grpSpMk id="1033" creationId="{FD0B30AA-45F8-4A30-9681-504142ED00EF}"/>
          </ac:grpSpMkLst>
        </pc:grpChg>
        <pc:grpChg chg="add mod">
          <ac:chgData name="Jason  Mayberry" userId="cecd4e79-e9a6-45b1-a01a-f51df2288f6a" providerId="ADAL" clId="{0446823B-0060-455D-A375-439FDD0CD5FE}" dt="2021-01-26T06:06:27.770" v="884" actId="164"/>
          <ac:grpSpMkLst>
            <pc:docMk/>
            <pc:sldMk cId="3950381389" sldId="422"/>
            <ac:grpSpMk id="1062" creationId="{3B4DF61D-95FB-4086-A361-C03C30B212FC}"/>
          </ac:grpSpMkLst>
        </pc:grp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683" creationId="{CD70A007-4EE7-49B9-9333-15DE24FFF707}"/>
          </ac:cxnSpMkLst>
        </pc:cxnChg>
        <pc:cxnChg chg="ord">
          <ac:chgData name="Jason  Mayberry" userId="cecd4e79-e9a6-45b1-a01a-f51df2288f6a" providerId="ADAL" clId="{0446823B-0060-455D-A375-439FDD0CD5FE}" dt="2021-01-26T06:06:40.654" v="886" actId="166"/>
          <ac:cxnSpMkLst>
            <pc:docMk/>
            <pc:sldMk cId="3950381389" sldId="422"/>
            <ac:cxnSpMk id="889" creationId="{658C8CEA-5015-47C8-A2C2-98CDAA8566AE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894" creationId="{95EEC544-241F-4695-9CF5-9FF6A4E1740A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14" creationId="{3725CEBE-55B3-4E07-A981-DB5F39CDA57C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29" creationId="{FB2A220B-376D-4780-9ED1-6AE1FA2C26F8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44" creationId="{7918F64E-7B90-4AB1-A8A3-54A34C93EFCD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59" creationId="{A1AF68E0-491F-4C9E-9D3A-DA174D1DB058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74" creationId="{8E933CD0-DFD8-4E50-A5BF-B0F73CABB9AC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989" creationId="{54600DC1-499A-4684-8393-5A22901BE1F3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1004" creationId="{8C2732A4-50F5-40E1-A503-F9298693EAE2}"/>
          </ac:cxnSpMkLst>
        </pc:cxnChg>
        <pc:cxnChg chg="mod">
          <ac:chgData name="Jason  Mayberry" userId="cecd4e79-e9a6-45b1-a01a-f51df2288f6a" providerId="ADAL" clId="{0446823B-0060-455D-A375-439FDD0CD5FE}" dt="2021-01-26T06:07:21.520" v="890" actId="478"/>
          <ac:cxnSpMkLst>
            <pc:docMk/>
            <pc:sldMk cId="3950381389" sldId="422"/>
            <ac:cxnSpMk id="1019" creationId="{B90C955C-22E2-447A-9261-1FAB94001F1D}"/>
          </ac:cxnSpMkLst>
        </pc:cxnChg>
      </pc:sldChg>
      <pc:sldChg chg="addSp delSp modSp mod modAnim">
        <pc:chgData name="Jason  Mayberry" userId="cecd4e79-e9a6-45b1-a01a-f51df2288f6a" providerId="ADAL" clId="{0446823B-0060-455D-A375-439FDD0CD5FE}" dt="2021-01-26T06:04:43.337" v="797" actId="20577"/>
        <pc:sldMkLst>
          <pc:docMk/>
          <pc:sldMk cId="1549297981" sldId="424"/>
        </pc:sldMkLst>
        <pc:spChg chg="mod">
          <ac:chgData name="Jason  Mayberry" userId="cecd4e79-e9a6-45b1-a01a-f51df2288f6a" providerId="ADAL" clId="{0446823B-0060-455D-A375-439FDD0CD5FE}" dt="2021-01-26T06:04:43.337" v="797" actId="20577"/>
          <ac:spMkLst>
            <pc:docMk/>
            <pc:sldMk cId="1549297981" sldId="424"/>
            <ac:spMk id="2" creationId="{E9673D3C-0B2F-4123-99B6-5E08BBC5D4D5}"/>
          </ac:spMkLst>
        </pc:spChg>
        <pc:spChg chg="mod">
          <ac:chgData name="Jason  Mayberry" userId="cecd4e79-e9a6-45b1-a01a-f51df2288f6a" providerId="ADAL" clId="{0446823B-0060-455D-A375-439FDD0CD5FE}" dt="2021-01-26T06:02:06.537" v="758" actId="207"/>
          <ac:spMkLst>
            <pc:docMk/>
            <pc:sldMk cId="1549297981" sldId="424"/>
            <ac:spMk id="237" creationId="{D4A59913-139D-4F0C-9E17-FDC655EC24BE}"/>
          </ac:spMkLst>
        </pc:spChg>
        <pc:spChg chg="mod">
          <ac:chgData name="Jason  Mayberry" userId="cecd4e79-e9a6-45b1-a01a-f51df2288f6a" providerId="ADAL" clId="{0446823B-0060-455D-A375-439FDD0CD5FE}" dt="2021-01-26T06:02:24.482" v="761" actId="164"/>
          <ac:spMkLst>
            <pc:docMk/>
            <pc:sldMk cId="1549297981" sldId="424"/>
            <ac:spMk id="250" creationId="{89103582-CDD6-4D37-BE81-A78E5E28CBE4}"/>
          </ac:spMkLst>
        </pc:spChg>
        <pc:spChg chg="mod">
          <ac:chgData name="Jason  Mayberry" userId="cecd4e79-e9a6-45b1-a01a-f51df2288f6a" providerId="ADAL" clId="{0446823B-0060-455D-A375-439FDD0CD5FE}" dt="2021-01-26T06:02:45.570" v="769" actId="164"/>
          <ac:spMkLst>
            <pc:docMk/>
            <pc:sldMk cId="1549297981" sldId="424"/>
            <ac:spMk id="251" creationId="{75AFE662-41A1-4396-A7E7-342EF4FE52A5}"/>
          </ac:spMkLst>
        </pc:spChg>
        <pc:spChg chg="mod">
          <ac:chgData name="Jason  Mayberry" userId="cecd4e79-e9a6-45b1-a01a-f51df2288f6a" providerId="ADAL" clId="{0446823B-0060-455D-A375-439FDD0CD5FE}" dt="2021-01-26T06:02:28.622" v="763" actId="164"/>
          <ac:spMkLst>
            <pc:docMk/>
            <pc:sldMk cId="1549297981" sldId="424"/>
            <ac:spMk id="252" creationId="{E4504C37-EEAD-4652-8CE0-D7A5EEC5CC2E}"/>
          </ac:spMkLst>
        </pc:spChg>
        <pc:spChg chg="mod">
          <ac:chgData name="Jason  Mayberry" userId="cecd4e79-e9a6-45b1-a01a-f51df2288f6a" providerId="ADAL" clId="{0446823B-0060-455D-A375-439FDD0CD5FE}" dt="2021-01-26T06:02:26.538" v="762" actId="164"/>
          <ac:spMkLst>
            <pc:docMk/>
            <pc:sldMk cId="1549297981" sldId="424"/>
            <ac:spMk id="253" creationId="{68319E5E-2E7C-4F82-A7AC-0AF6B62A1D1C}"/>
          </ac:spMkLst>
        </pc:spChg>
        <pc:spChg chg="mod">
          <ac:chgData name="Jason  Mayberry" userId="cecd4e79-e9a6-45b1-a01a-f51df2288f6a" providerId="ADAL" clId="{0446823B-0060-455D-A375-439FDD0CD5FE}" dt="2021-01-26T06:02:36.053" v="765" actId="164"/>
          <ac:spMkLst>
            <pc:docMk/>
            <pc:sldMk cId="1549297981" sldId="424"/>
            <ac:spMk id="257" creationId="{68E8499F-B17E-43E7-8942-9AFA41F67DAA}"/>
          </ac:spMkLst>
        </pc:spChg>
        <pc:spChg chg="mod">
          <ac:chgData name="Jason  Mayberry" userId="cecd4e79-e9a6-45b1-a01a-f51df2288f6a" providerId="ADAL" clId="{0446823B-0060-455D-A375-439FDD0CD5FE}" dt="2021-01-26T06:02:38.307" v="766" actId="164"/>
          <ac:spMkLst>
            <pc:docMk/>
            <pc:sldMk cId="1549297981" sldId="424"/>
            <ac:spMk id="258" creationId="{4F4D4D89-7DAF-4A70-AE07-4E19867E9C33}"/>
          </ac:spMkLst>
        </pc:spChg>
        <pc:spChg chg="mod">
          <ac:chgData name="Jason  Mayberry" userId="cecd4e79-e9a6-45b1-a01a-f51df2288f6a" providerId="ADAL" clId="{0446823B-0060-455D-A375-439FDD0CD5FE}" dt="2021-01-26T06:02:40.365" v="767" actId="164"/>
          <ac:spMkLst>
            <pc:docMk/>
            <pc:sldMk cId="1549297981" sldId="424"/>
            <ac:spMk id="259" creationId="{6B05D9F2-FC52-42E2-B5BE-E4178E262808}"/>
          </ac:spMkLst>
        </pc:spChg>
        <pc:spChg chg="mod">
          <ac:chgData name="Jason  Mayberry" userId="cecd4e79-e9a6-45b1-a01a-f51df2288f6a" providerId="ADAL" clId="{0446823B-0060-455D-A375-439FDD0CD5FE}" dt="2021-01-26T06:02:33.504" v="764" actId="164"/>
          <ac:spMkLst>
            <pc:docMk/>
            <pc:sldMk cId="1549297981" sldId="424"/>
            <ac:spMk id="264" creationId="{2EBB4E56-C8F6-4C05-A1DE-CBCA02B6EBDF}"/>
          </ac:spMkLst>
        </pc:spChg>
        <pc:spChg chg="mod">
          <ac:chgData name="Jason  Mayberry" userId="cecd4e79-e9a6-45b1-a01a-f51df2288f6a" providerId="ADAL" clId="{0446823B-0060-455D-A375-439FDD0CD5FE}" dt="2021-01-26T06:02:43.142" v="768" actId="164"/>
          <ac:spMkLst>
            <pc:docMk/>
            <pc:sldMk cId="1549297981" sldId="424"/>
            <ac:spMk id="267" creationId="{11601D4F-F7BF-442F-A100-0C1C7A44EA99}"/>
          </ac:spMkLst>
        </pc:spChg>
        <pc:spChg chg="mod">
          <ac:chgData name="Jason  Mayberry" userId="cecd4e79-e9a6-45b1-a01a-f51df2288f6a" providerId="ADAL" clId="{0446823B-0060-455D-A375-439FDD0CD5FE}" dt="2021-01-26T06:02:06.537" v="758" actId="207"/>
          <ac:spMkLst>
            <pc:docMk/>
            <pc:sldMk cId="1549297981" sldId="424"/>
            <ac:spMk id="488" creationId="{E68ACC26-CA57-4688-BE0D-5BBC502CC337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0" creationId="{E3980EF3-B395-4F85-8CE5-EE6CFE598890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2" creationId="{386CF458-F0C9-4642-8133-185E4A333C1E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3" creationId="{3B741ED1-7E7E-4C5F-9011-276DCE9C7E5A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4" creationId="{BBC1A514-B327-4BFB-9135-1F6D93FD2322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5" creationId="{EDDD44FF-113B-4886-8572-DB5832C49616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6" creationId="{D515CBF0-EF7E-4E3A-AE9C-4BCFD6A45466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7" creationId="{9F6E4116-F211-4531-AF06-786B4CB41C59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8" creationId="{7A777BDE-F05D-4627-85CF-554603A9A155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499" creationId="{92B373D7-FFED-44C5-8B2A-2E80D7D5A6FD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501" creationId="{A481D93C-0024-442E-A83F-10B7EA0876CD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502" creationId="{664A8F5A-545A-4217-8390-59FCE10E91F6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503" creationId="{4789A679-46BB-4B2A-8ACC-8095F11761A3}"/>
          </ac:spMkLst>
        </pc:spChg>
        <pc:spChg chg="mod">
          <ac:chgData name="Jason  Mayberry" userId="cecd4e79-e9a6-45b1-a01a-f51df2288f6a" providerId="ADAL" clId="{0446823B-0060-455D-A375-439FDD0CD5FE}" dt="2021-01-26T05:59:54.879" v="750" actId="1076"/>
          <ac:spMkLst>
            <pc:docMk/>
            <pc:sldMk cId="1549297981" sldId="424"/>
            <ac:spMk id="504" creationId="{7B039E4B-C6CA-41B8-8414-9115D2447E04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06" creationId="{403E318B-24B3-4705-80B6-A8984C198409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08" creationId="{5618C26F-D3F0-493C-BC16-0ECCD73C6949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09" creationId="{8E84706A-4024-4EE8-961C-1FB2F87A6870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0" creationId="{D0606A2E-C49F-4406-A027-70A7AE2CDEA6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1" creationId="{06075DAB-26F8-455C-A7D9-4C2D9A5AE7E3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2" creationId="{2B34B796-E1BC-4CD8-A0A9-08A92FB32A2F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3" creationId="{2081D4D1-10F9-4D4C-A2D1-B0CCDA3944CC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4" creationId="{E754D8F9-C0DC-42E4-9190-E782FAB25476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5" creationId="{7A777A79-4055-47ED-A995-7E27162EDBC4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6" creationId="{B6877ADB-DEC6-4A1B-98C9-70CECE640A64}"/>
          </ac:spMkLst>
        </pc:spChg>
        <pc:spChg chg="mod">
          <ac:chgData name="Jason  Mayberry" userId="cecd4e79-e9a6-45b1-a01a-f51df2288f6a" providerId="ADAL" clId="{0446823B-0060-455D-A375-439FDD0CD5FE}" dt="2021-01-26T05:59:57.440" v="751" actId="1076"/>
          <ac:spMkLst>
            <pc:docMk/>
            <pc:sldMk cId="1549297981" sldId="424"/>
            <ac:spMk id="517" creationId="{9E48462D-C308-47B0-BF47-45C4FC362035}"/>
          </ac:spMkLst>
        </pc:spChg>
        <pc:spChg chg="mod">
          <ac:chgData name="Jason  Mayberry" userId="cecd4e79-e9a6-45b1-a01a-f51df2288f6a" providerId="ADAL" clId="{0446823B-0060-455D-A375-439FDD0CD5FE}" dt="2021-01-26T06:02:19.034" v="760" actId="164"/>
          <ac:spMkLst>
            <pc:docMk/>
            <pc:sldMk cId="1549297981" sldId="424"/>
            <ac:spMk id="518" creationId="{0C5245A7-37D8-43BD-A1BE-A2282FDA6488}"/>
          </ac:spMkLst>
        </pc:spChg>
        <pc:spChg chg="mod">
          <ac:chgData name="Jason  Mayberry" userId="cecd4e79-e9a6-45b1-a01a-f51df2288f6a" providerId="ADAL" clId="{0446823B-0060-455D-A375-439FDD0CD5FE}" dt="2021-01-26T06:02:06.537" v="758" actId="207"/>
          <ac:spMkLst>
            <pc:docMk/>
            <pc:sldMk cId="1549297981" sldId="424"/>
            <ac:spMk id="519" creationId="{7EEF9399-FCAF-43A9-A85C-CD01E4BEF591}"/>
          </ac:spMkLst>
        </pc:spChg>
        <pc:grpChg chg="add mod">
          <ac:chgData name="Jason  Mayberry" userId="cecd4e79-e9a6-45b1-a01a-f51df2288f6a" providerId="ADAL" clId="{0446823B-0060-455D-A375-439FDD0CD5FE}" dt="2021-01-26T06:02:19.034" v="760" actId="164"/>
          <ac:grpSpMkLst>
            <pc:docMk/>
            <pc:sldMk cId="1549297981" sldId="424"/>
            <ac:grpSpMk id="12" creationId="{D553DF18-4372-4A13-A9C6-D92DFC75C8CC}"/>
          </ac:grpSpMkLst>
        </pc:grpChg>
        <pc:grpChg chg="add mod">
          <ac:chgData name="Jason  Mayberry" userId="cecd4e79-e9a6-45b1-a01a-f51df2288f6a" providerId="ADAL" clId="{0446823B-0060-455D-A375-439FDD0CD5FE}" dt="2021-01-26T06:02:24.482" v="761" actId="164"/>
          <ac:grpSpMkLst>
            <pc:docMk/>
            <pc:sldMk cId="1549297981" sldId="424"/>
            <ac:grpSpMk id="13" creationId="{49B7B1CA-8032-443F-A441-A99DDF78214B}"/>
          </ac:grpSpMkLst>
        </pc:grpChg>
        <pc:grpChg chg="add mod">
          <ac:chgData name="Jason  Mayberry" userId="cecd4e79-e9a6-45b1-a01a-f51df2288f6a" providerId="ADAL" clId="{0446823B-0060-455D-A375-439FDD0CD5FE}" dt="2021-01-26T06:02:26.538" v="762" actId="164"/>
          <ac:grpSpMkLst>
            <pc:docMk/>
            <pc:sldMk cId="1549297981" sldId="424"/>
            <ac:grpSpMk id="14" creationId="{3BE8ADB6-50E4-4E16-846E-EB8DEACDBE63}"/>
          </ac:grpSpMkLst>
        </pc:grpChg>
        <pc:grpChg chg="add mod">
          <ac:chgData name="Jason  Mayberry" userId="cecd4e79-e9a6-45b1-a01a-f51df2288f6a" providerId="ADAL" clId="{0446823B-0060-455D-A375-439FDD0CD5FE}" dt="2021-01-26T06:02:28.622" v="763" actId="164"/>
          <ac:grpSpMkLst>
            <pc:docMk/>
            <pc:sldMk cId="1549297981" sldId="424"/>
            <ac:grpSpMk id="15" creationId="{035DA96B-B07C-4C18-B4A9-0B2E04F6BEB6}"/>
          </ac:grpSpMkLst>
        </pc:grpChg>
        <pc:grpChg chg="add mod">
          <ac:chgData name="Jason  Mayberry" userId="cecd4e79-e9a6-45b1-a01a-f51df2288f6a" providerId="ADAL" clId="{0446823B-0060-455D-A375-439FDD0CD5FE}" dt="2021-01-26T06:02:33.504" v="764" actId="164"/>
          <ac:grpSpMkLst>
            <pc:docMk/>
            <pc:sldMk cId="1549297981" sldId="424"/>
            <ac:grpSpMk id="16" creationId="{6EF9BBFD-D344-4CAA-80E6-09C44C6A2481}"/>
          </ac:grpSpMkLst>
        </pc:grpChg>
        <pc:grpChg chg="add mod">
          <ac:chgData name="Jason  Mayberry" userId="cecd4e79-e9a6-45b1-a01a-f51df2288f6a" providerId="ADAL" clId="{0446823B-0060-455D-A375-439FDD0CD5FE}" dt="2021-01-26T06:02:36.053" v="765" actId="164"/>
          <ac:grpSpMkLst>
            <pc:docMk/>
            <pc:sldMk cId="1549297981" sldId="424"/>
            <ac:grpSpMk id="17" creationId="{14D769A3-5ED3-4846-8008-97D2D7B6A43E}"/>
          </ac:grpSpMkLst>
        </pc:grpChg>
        <pc:grpChg chg="add mod">
          <ac:chgData name="Jason  Mayberry" userId="cecd4e79-e9a6-45b1-a01a-f51df2288f6a" providerId="ADAL" clId="{0446823B-0060-455D-A375-439FDD0CD5FE}" dt="2021-01-26T06:02:38.307" v="766" actId="164"/>
          <ac:grpSpMkLst>
            <pc:docMk/>
            <pc:sldMk cId="1549297981" sldId="424"/>
            <ac:grpSpMk id="18" creationId="{503B2B62-B4EB-450E-9E8F-53AD97A4F072}"/>
          </ac:grpSpMkLst>
        </pc:grpChg>
        <pc:grpChg chg="add mod">
          <ac:chgData name="Jason  Mayberry" userId="cecd4e79-e9a6-45b1-a01a-f51df2288f6a" providerId="ADAL" clId="{0446823B-0060-455D-A375-439FDD0CD5FE}" dt="2021-01-26T06:02:40.365" v="767" actId="164"/>
          <ac:grpSpMkLst>
            <pc:docMk/>
            <pc:sldMk cId="1549297981" sldId="424"/>
            <ac:grpSpMk id="19" creationId="{610BBF0C-EC08-441B-A2A8-78CA3E60153C}"/>
          </ac:grpSpMkLst>
        </pc:grpChg>
        <pc:grpChg chg="add mod">
          <ac:chgData name="Jason  Mayberry" userId="cecd4e79-e9a6-45b1-a01a-f51df2288f6a" providerId="ADAL" clId="{0446823B-0060-455D-A375-439FDD0CD5FE}" dt="2021-01-26T06:02:43.142" v="768" actId="164"/>
          <ac:grpSpMkLst>
            <pc:docMk/>
            <pc:sldMk cId="1549297981" sldId="424"/>
            <ac:grpSpMk id="20" creationId="{0431C2D2-4FA4-4867-9150-270ED5CBE8A1}"/>
          </ac:grpSpMkLst>
        </pc:grpChg>
        <pc:grpChg chg="add mod">
          <ac:chgData name="Jason  Mayberry" userId="cecd4e79-e9a6-45b1-a01a-f51df2288f6a" providerId="ADAL" clId="{0446823B-0060-455D-A375-439FDD0CD5FE}" dt="2021-01-26T06:02:45.570" v="769" actId="164"/>
          <ac:grpSpMkLst>
            <pc:docMk/>
            <pc:sldMk cId="1549297981" sldId="424"/>
            <ac:grpSpMk id="21" creationId="{01556299-EC94-41CA-AC96-4711536755E3}"/>
          </ac:grpSpMkLst>
        </pc:grpChg>
        <pc:grpChg chg="mod">
          <ac:chgData name="Jason  Mayberry" userId="cecd4e79-e9a6-45b1-a01a-f51df2288f6a" providerId="ADAL" clId="{0446823B-0060-455D-A375-439FDD0CD5FE}" dt="2021-01-26T05:59:54.879" v="750" actId="1076"/>
          <ac:grpSpMkLst>
            <pc:docMk/>
            <pc:sldMk cId="1549297981" sldId="424"/>
            <ac:grpSpMk id="489" creationId="{CF0C8636-D68A-4A5E-B03D-154D70650A52}"/>
          </ac:grpSpMkLst>
        </pc:grpChg>
        <pc:grpChg chg="mod">
          <ac:chgData name="Jason  Mayberry" userId="cecd4e79-e9a6-45b1-a01a-f51df2288f6a" providerId="ADAL" clId="{0446823B-0060-455D-A375-439FDD0CD5FE}" dt="2021-01-26T05:59:54.879" v="750" actId="1076"/>
          <ac:grpSpMkLst>
            <pc:docMk/>
            <pc:sldMk cId="1549297981" sldId="424"/>
            <ac:grpSpMk id="491" creationId="{1F157401-CFB0-4602-AE0C-F68F689C4A1C}"/>
          </ac:grpSpMkLst>
        </pc:grpChg>
        <pc:grpChg chg="mod">
          <ac:chgData name="Jason  Mayberry" userId="cecd4e79-e9a6-45b1-a01a-f51df2288f6a" providerId="ADAL" clId="{0446823B-0060-455D-A375-439FDD0CD5FE}" dt="2021-01-26T05:59:54.879" v="750" actId="1076"/>
          <ac:grpSpMkLst>
            <pc:docMk/>
            <pc:sldMk cId="1549297981" sldId="424"/>
            <ac:grpSpMk id="500" creationId="{8FBB1D64-1676-484D-AAD0-F9C45323CCC2}"/>
          </ac:grpSpMkLst>
        </pc:grpChg>
        <pc:grpChg chg="mod">
          <ac:chgData name="Jason  Mayberry" userId="cecd4e79-e9a6-45b1-a01a-f51df2288f6a" providerId="ADAL" clId="{0446823B-0060-455D-A375-439FDD0CD5FE}" dt="2021-01-26T05:59:57.440" v="751" actId="1076"/>
          <ac:grpSpMkLst>
            <pc:docMk/>
            <pc:sldMk cId="1549297981" sldId="424"/>
            <ac:grpSpMk id="505" creationId="{942415CF-AF09-4615-B2CD-60D0F5E48C3C}"/>
          </ac:grpSpMkLst>
        </pc:grpChg>
        <pc:grpChg chg="mod">
          <ac:chgData name="Jason  Mayberry" userId="cecd4e79-e9a6-45b1-a01a-f51df2288f6a" providerId="ADAL" clId="{0446823B-0060-455D-A375-439FDD0CD5FE}" dt="2021-01-26T05:59:57.440" v="751" actId="1076"/>
          <ac:grpSpMkLst>
            <pc:docMk/>
            <pc:sldMk cId="1549297981" sldId="424"/>
            <ac:grpSpMk id="507" creationId="{F203F636-5D82-4352-A48A-EE75AE163814}"/>
          </ac:grpSpMkLst>
        </pc:grpChg>
        <pc:cxnChg chg="mod">
          <ac:chgData name="Jason  Mayberry" userId="cecd4e79-e9a6-45b1-a01a-f51df2288f6a" providerId="ADAL" clId="{0446823B-0060-455D-A375-439FDD0CD5FE}" dt="2021-01-26T06:02:24.482" v="761" actId="164"/>
          <ac:cxnSpMkLst>
            <pc:docMk/>
            <pc:sldMk cId="1549297981" sldId="424"/>
            <ac:cxnSpMk id="271" creationId="{C788F87A-34B3-4D1C-BF60-7FFEE383CBFE}"/>
          </ac:cxnSpMkLst>
        </pc:cxnChg>
        <pc:cxnChg chg="mod">
          <ac:chgData name="Jason  Mayberry" userId="cecd4e79-e9a6-45b1-a01a-f51df2288f6a" providerId="ADAL" clId="{0446823B-0060-455D-A375-439FDD0CD5FE}" dt="2021-01-26T06:02:26.538" v="762" actId="164"/>
          <ac:cxnSpMkLst>
            <pc:docMk/>
            <pc:sldMk cId="1549297981" sldId="424"/>
            <ac:cxnSpMk id="272" creationId="{358C8629-7818-4031-8369-78D3008B343C}"/>
          </ac:cxnSpMkLst>
        </pc:cxnChg>
        <pc:cxnChg chg="mod">
          <ac:chgData name="Jason  Mayberry" userId="cecd4e79-e9a6-45b1-a01a-f51df2288f6a" providerId="ADAL" clId="{0446823B-0060-455D-A375-439FDD0CD5FE}" dt="2021-01-26T06:02:28.622" v="763" actId="164"/>
          <ac:cxnSpMkLst>
            <pc:docMk/>
            <pc:sldMk cId="1549297981" sldId="424"/>
            <ac:cxnSpMk id="273" creationId="{1E9ADE66-23CD-467F-9984-7B9D610710FB}"/>
          </ac:cxnSpMkLst>
        </pc:cxnChg>
        <pc:cxnChg chg="mod">
          <ac:chgData name="Jason  Mayberry" userId="cecd4e79-e9a6-45b1-a01a-f51df2288f6a" providerId="ADAL" clId="{0446823B-0060-455D-A375-439FDD0CD5FE}" dt="2021-01-26T06:02:33.504" v="764" actId="164"/>
          <ac:cxnSpMkLst>
            <pc:docMk/>
            <pc:sldMk cId="1549297981" sldId="424"/>
            <ac:cxnSpMk id="274" creationId="{FF155378-B7B2-46BE-8029-6185681D297A}"/>
          </ac:cxnSpMkLst>
        </pc:cxnChg>
        <pc:cxnChg chg="mod">
          <ac:chgData name="Jason  Mayberry" userId="cecd4e79-e9a6-45b1-a01a-f51df2288f6a" providerId="ADAL" clId="{0446823B-0060-455D-A375-439FDD0CD5FE}" dt="2021-01-26T06:02:45.570" v="769" actId="164"/>
          <ac:cxnSpMkLst>
            <pc:docMk/>
            <pc:sldMk cId="1549297981" sldId="424"/>
            <ac:cxnSpMk id="275" creationId="{80F6EC7C-43F1-487D-BF6E-A5F662333D02}"/>
          </ac:cxnSpMkLst>
        </pc:cxnChg>
        <pc:cxnChg chg="mod">
          <ac:chgData name="Jason  Mayberry" userId="cecd4e79-e9a6-45b1-a01a-f51df2288f6a" providerId="ADAL" clId="{0446823B-0060-455D-A375-439FDD0CD5FE}" dt="2021-01-26T06:02:43.142" v="768" actId="164"/>
          <ac:cxnSpMkLst>
            <pc:docMk/>
            <pc:sldMk cId="1549297981" sldId="424"/>
            <ac:cxnSpMk id="276" creationId="{340DFD89-F4A8-4CAD-A958-CD21CDA3DCD3}"/>
          </ac:cxnSpMkLst>
        </pc:cxnChg>
        <pc:cxnChg chg="mod">
          <ac:chgData name="Jason  Mayberry" userId="cecd4e79-e9a6-45b1-a01a-f51df2288f6a" providerId="ADAL" clId="{0446823B-0060-455D-A375-439FDD0CD5FE}" dt="2021-01-26T06:02:40.365" v="767" actId="164"/>
          <ac:cxnSpMkLst>
            <pc:docMk/>
            <pc:sldMk cId="1549297981" sldId="424"/>
            <ac:cxnSpMk id="277" creationId="{7D869112-EA88-4173-8AAE-5CC1C9F9DE79}"/>
          </ac:cxnSpMkLst>
        </pc:cxnChg>
        <pc:cxnChg chg="mod">
          <ac:chgData name="Jason  Mayberry" userId="cecd4e79-e9a6-45b1-a01a-f51df2288f6a" providerId="ADAL" clId="{0446823B-0060-455D-A375-439FDD0CD5FE}" dt="2021-01-26T06:02:38.307" v="766" actId="164"/>
          <ac:cxnSpMkLst>
            <pc:docMk/>
            <pc:sldMk cId="1549297981" sldId="424"/>
            <ac:cxnSpMk id="278" creationId="{600F8266-CC26-426B-9917-753ECC859D5E}"/>
          </ac:cxnSpMkLst>
        </pc:cxnChg>
        <pc:cxnChg chg="mod">
          <ac:chgData name="Jason  Mayberry" userId="cecd4e79-e9a6-45b1-a01a-f51df2288f6a" providerId="ADAL" clId="{0446823B-0060-455D-A375-439FDD0CD5FE}" dt="2021-01-26T06:02:36.053" v="765" actId="164"/>
          <ac:cxnSpMkLst>
            <pc:docMk/>
            <pc:sldMk cId="1549297981" sldId="424"/>
            <ac:cxnSpMk id="279" creationId="{99C0BD0C-7F49-4661-8CA6-18D0AF4C13BA}"/>
          </ac:cxnSpMkLst>
        </pc:cxnChg>
        <pc:cxnChg chg="mod">
          <ac:chgData name="Jason  Mayberry" userId="cecd4e79-e9a6-45b1-a01a-f51df2288f6a" providerId="ADAL" clId="{0446823B-0060-455D-A375-439FDD0CD5FE}" dt="2021-01-26T06:02:19.034" v="760" actId="164"/>
          <ac:cxnSpMkLst>
            <pc:docMk/>
            <pc:sldMk cId="1549297981" sldId="424"/>
            <ac:cxnSpMk id="520" creationId="{BB8D3193-A439-4D04-8DFD-ECA5E1C27CC9}"/>
          </ac:cxnSpMkLst>
        </pc:cxnChg>
        <pc:cxnChg chg="del mod">
          <ac:chgData name="Jason  Mayberry" userId="cecd4e79-e9a6-45b1-a01a-f51df2288f6a" providerId="ADAL" clId="{0446823B-0060-455D-A375-439FDD0CD5FE}" dt="2021-01-26T05:59:03.624" v="742" actId="478"/>
          <ac:cxnSpMkLst>
            <pc:docMk/>
            <pc:sldMk cId="1549297981" sldId="424"/>
            <ac:cxnSpMk id="556" creationId="{0CBE251B-998E-46C1-BD16-6F5E24533853}"/>
          </ac:cxnSpMkLst>
        </pc:cxnChg>
        <pc:cxnChg chg="del mod">
          <ac:chgData name="Jason  Mayberry" userId="cecd4e79-e9a6-45b1-a01a-f51df2288f6a" providerId="ADAL" clId="{0446823B-0060-455D-A375-439FDD0CD5FE}" dt="2021-01-26T05:59:03.624" v="742" actId="478"/>
          <ac:cxnSpMkLst>
            <pc:docMk/>
            <pc:sldMk cId="1549297981" sldId="424"/>
            <ac:cxnSpMk id="622" creationId="{8C739A20-655E-4F41-A69E-B0434800D037}"/>
          </ac:cxnSpMkLst>
        </pc:cxnChg>
      </pc:sldChg>
      <pc:sldChg chg="addSp delSp modSp mod modAnim">
        <pc:chgData name="Jason  Mayberry" userId="cecd4e79-e9a6-45b1-a01a-f51df2288f6a" providerId="ADAL" clId="{0446823B-0060-455D-A375-439FDD0CD5FE}" dt="2021-01-26T06:14:13.957" v="944"/>
        <pc:sldMkLst>
          <pc:docMk/>
          <pc:sldMk cId="2800363737" sldId="425"/>
        </pc:sldMkLst>
        <pc:spChg chg="mod">
          <ac:chgData name="Jason  Mayberry" userId="cecd4e79-e9a6-45b1-a01a-f51df2288f6a" providerId="ADAL" clId="{0446823B-0060-455D-A375-439FDD0CD5FE}" dt="2021-01-26T05:24:50.642" v="14" actId="20577"/>
          <ac:spMkLst>
            <pc:docMk/>
            <pc:sldMk cId="2800363737" sldId="425"/>
            <ac:spMk id="2" creationId="{E9673D3C-0B2F-4123-99B6-5E08BBC5D4D5}"/>
          </ac:spMkLst>
        </pc:spChg>
        <pc:spChg chg="del mod">
          <ac:chgData name="Jason  Mayberry" userId="cecd4e79-e9a6-45b1-a01a-f51df2288f6a" providerId="ADAL" clId="{0446823B-0060-455D-A375-439FDD0CD5FE}" dt="2021-01-26T06:14:04.724" v="940" actId="21"/>
          <ac:spMkLst>
            <pc:docMk/>
            <pc:sldMk cId="2800363737" sldId="425"/>
            <ac:spMk id="512" creationId="{E75FCBA9-3EE9-42F9-AC0A-D9522D8A4775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2" creationId="{0DAEED97-B8E4-40F0-A338-E7FD06B6006A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3" creationId="{EFA97497-9A88-4AD6-8712-E9576F29ED51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4" creationId="{CA480711-9EC5-4BE7-B3E6-E638A526AD38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5" creationId="{5999A64F-98EE-4454-A0AE-897F6A0EF81B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6" creationId="{7B362772-1CA0-402C-BF2D-2166FEB3578F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7" creationId="{10EB20E0-0CF1-45EA-A5F2-E434B40062A0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8" creationId="{13844A57-E0E9-41F8-A3EB-9BF3E9CB582B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29" creationId="{11937B7F-792A-4623-86B1-ED794D347C6D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30" creationId="{D5812BA9-ACEE-4617-A718-2A6997A62EE2}"/>
          </ac:spMkLst>
        </pc:spChg>
        <pc:spChg chg="mod">
          <ac:chgData name="Jason  Mayberry" userId="cecd4e79-e9a6-45b1-a01a-f51df2288f6a" providerId="ADAL" clId="{0446823B-0060-455D-A375-439FDD0CD5FE}" dt="2021-01-26T06:13:18.162" v="930" actId="164"/>
          <ac:spMkLst>
            <pc:docMk/>
            <pc:sldMk cId="2800363737" sldId="425"/>
            <ac:spMk id="531" creationId="{484E4B9C-969F-449B-8F64-B39CDF00C711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37" creationId="{EDA627BB-0F3B-4D9C-8CAC-1845B53F208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38" creationId="{0B8C1501-F48A-4F00-A0AB-CA93F2740CF6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39" creationId="{2385D7BD-02CE-415E-9F74-443D0F6C7658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1" creationId="{B2A4464B-D883-4CB2-AB5F-6FDB29A43C6C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2" creationId="{53262B71-BFD2-40E6-A6B4-858277A22048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3" creationId="{DC9F0D6D-E226-417C-BB26-27DF51671AD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4" creationId="{99DCDE1E-EC36-499A-A2C8-A4F19B2509D7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5" creationId="{1803EDA5-3579-4A75-82A7-91BC8566062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6" creationId="{40DA61C8-AF94-419F-8C25-6D8D51D492EB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7" creationId="{F4EDA65B-61EE-4C43-ADBD-DB47DC3E0BAB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8" creationId="{65AD2149-F256-411C-B16C-21DC0C7D7309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49" creationId="{BED46DA7-E379-448C-916D-ED2BAC81F0D7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0" creationId="{112E0D7B-0EDB-4A79-934C-F47E2787098F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1" creationId="{4D52B585-EE1A-4313-8DE4-B723ABE1C7B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2" creationId="{A162117D-5F52-4EA8-8869-E96A1B5FB1DF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4" creationId="{676A9D28-0147-4417-A6A0-BABDFEFBA919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5" creationId="{1D7B130D-96D3-45AA-B898-561B64068B2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6" creationId="{E5C56257-597F-459D-96DC-3190D948168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7" creationId="{F5E9E3FD-30CC-4F30-A06B-30D5C523ECEF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8" creationId="{B0AEEB21-3FD6-4920-A8FD-7A66501F33F9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59" creationId="{D09DC9A0-1FB8-428B-A23B-E20C8F6039B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0" creationId="{300690F3-57C3-4C15-8091-4272B1D59BF0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1" creationId="{0242461D-93B3-44A6-AB23-B74F975DDE3C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2" creationId="{D2F38168-7382-489C-B1F3-4B11BD102EE3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3" creationId="{15B1158C-BC93-4E5F-AE28-3B93258A866C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4" creationId="{ABD3D67C-EF11-45B1-82DB-41A4BB71C30F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5" creationId="{C0B89163-6E1F-43A8-BE20-C17ADE18714B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7" creationId="{BECD2338-EB55-4784-A4AD-35C290F58AA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8" creationId="{F2C7353E-C62F-4D4B-BE45-D0C23D7735A8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69" creationId="{14E25A83-1CB7-4A6E-BB8A-CFE747894976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0" creationId="{B37D48A2-E870-4F27-8772-D8214D71CD10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1" creationId="{8CED8CE7-AFBC-40AC-A8F9-8FE6E9A1B38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2" creationId="{C0CAB4B4-643A-4902-A4FB-5B46DE7B3906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3" creationId="{FB65EE3A-457C-4CD0-B023-AEDDD9E0C2C6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4" creationId="{5E6C32D6-AE7F-4EF1-A771-45C4E46ECA5F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5" creationId="{9639D9FC-F097-48CA-B34B-1BCC7B1450D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6" creationId="{1973A853-D507-49C2-AAA1-96D9BAFEA1F2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7" creationId="{BB57B510-79A4-4CA7-8A75-87734545F43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78" creationId="{3BEDD96F-C7FB-4B4B-AF51-0A85B346F5A5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0" creationId="{41801B79-AAAD-44C1-935F-183370C010CC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1" creationId="{BB241B66-B735-4E44-88A3-789BA03B536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2" creationId="{AA5C248F-3B9C-442B-85B3-956421D1F837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3" creationId="{E1646EEC-9BE9-4261-8D42-0799DDD5E6BC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4" creationId="{99A4972E-A3C4-4D5F-B9ED-B2081F5D152B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5" creationId="{7539EBD6-0A45-4BEE-BBFE-6699F2A543D6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6" creationId="{D8EFD667-1F25-4339-8D2F-95E09F08C9C4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7" creationId="{7155E0FD-E89C-4FFF-8904-598B90FA906A}"/>
          </ac:spMkLst>
        </pc:spChg>
        <pc:spChg chg="mod">
          <ac:chgData name="Jason  Mayberry" userId="cecd4e79-e9a6-45b1-a01a-f51df2288f6a" providerId="ADAL" clId="{0446823B-0060-455D-A375-439FDD0CD5FE}" dt="2021-01-26T06:12:11.007" v="920" actId="208"/>
          <ac:spMkLst>
            <pc:docMk/>
            <pc:sldMk cId="2800363737" sldId="425"/>
            <ac:spMk id="588" creationId="{D0DFA817-934B-4837-9C1C-4FBC6DFBFED1}"/>
          </ac:spMkLst>
        </pc:spChg>
        <pc:spChg chg="add mod">
          <ac:chgData name="Jason  Mayberry" userId="cecd4e79-e9a6-45b1-a01a-f51df2288f6a" providerId="ADAL" clId="{0446823B-0060-455D-A375-439FDD0CD5FE}" dt="2021-01-26T06:13:00.974" v="926" actId="571"/>
          <ac:spMkLst>
            <pc:docMk/>
            <pc:sldMk cId="2800363737" sldId="425"/>
            <ac:spMk id="1278" creationId="{43DDC98D-7AF4-430E-A1E7-5A7974432EFF}"/>
          </ac:spMkLst>
        </pc:spChg>
        <pc:spChg chg="add mod">
          <ac:chgData name="Jason  Mayberry" userId="cecd4e79-e9a6-45b1-a01a-f51df2288f6a" providerId="ADAL" clId="{0446823B-0060-455D-A375-439FDD0CD5FE}" dt="2021-01-26T06:13:00.974" v="926" actId="571"/>
          <ac:spMkLst>
            <pc:docMk/>
            <pc:sldMk cId="2800363737" sldId="425"/>
            <ac:spMk id="1279" creationId="{85C626C1-D1F9-49AB-BF10-A82152AB994E}"/>
          </ac:spMkLst>
        </pc:spChg>
        <pc:spChg chg="add mod">
          <ac:chgData name="Jason  Mayberry" userId="cecd4e79-e9a6-45b1-a01a-f51df2288f6a" providerId="ADAL" clId="{0446823B-0060-455D-A375-439FDD0CD5FE}" dt="2021-01-26T06:14:06.208" v="941"/>
          <ac:spMkLst>
            <pc:docMk/>
            <pc:sldMk cId="2800363737" sldId="425"/>
            <ac:spMk id="1280" creationId="{71F42F58-0518-4EA7-B1E8-06EF7389C47D}"/>
          </ac:spMkLst>
        </pc:spChg>
        <pc:grpChg chg="add mod">
          <ac:chgData name="Jason  Mayberry" userId="cecd4e79-e9a6-45b1-a01a-f51df2288f6a" providerId="ADAL" clId="{0446823B-0060-455D-A375-439FDD0CD5FE}" dt="2021-01-26T06:13:18.162" v="930" actId="164"/>
          <ac:grpSpMkLst>
            <pc:docMk/>
            <pc:sldMk cId="2800363737" sldId="425"/>
            <ac:grpSpMk id="27" creationId="{D48FDCF1-745E-437A-80E5-F9DF0642A128}"/>
          </ac:grpSpMkLst>
        </pc:grpChg>
        <pc:grpChg chg="mod">
          <ac:chgData name="Jason  Mayberry" userId="cecd4e79-e9a6-45b1-a01a-f51df2288f6a" providerId="ADAL" clId="{0446823B-0060-455D-A375-439FDD0CD5FE}" dt="2021-01-26T06:13:18.162" v="930" actId="164"/>
          <ac:grpSpMkLst>
            <pc:docMk/>
            <pc:sldMk cId="2800363737" sldId="425"/>
            <ac:grpSpMk id="263" creationId="{C7F0A7A3-B4D6-4431-AC1F-9989DFE6DE6F}"/>
          </ac:grpSpMkLst>
        </pc:grpChg>
      </pc:sldChg>
      <pc:sldChg chg="addSp delSp modSp mod modAnim">
        <pc:chgData name="Jason  Mayberry" userId="cecd4e79-e9a6-45b1-a01a-f51df2288f6a" providerId="ADAL" clId="{0446823B-0060-455D-A375-439FDD0CD5FE}" dt="2021-01-26T18:01:51.426" v="1352" actId="113"/>
        <pc:sldMkLst>
          <pc:docMk/>
          <pc:sldMk cId="3535023969" sldId="426"/>
        </pc:sldMkLst>
        <pc:spChg chg="mod">
          <ac:chgData name="Jason  Mayberry" userId="cecd4e79-e9a6-45b1-a01a-f51df2288f6a" providerId="ADAL" clId="{0446823B-0060-455D-A375-439FDD0CD5FE}" dt="2021-01-26T18:01:51.426" v="1352" actId="113"/>
          <ac:spMkLst>
            <pc:docMk/>
            <pc:sldMk cId="3535023969" sldId="426"/>
            <ac:spMk id="230" creationId="{3D15405B-183B-472C-9AF3-C299A1E8AF0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06" creationId="{7B78E7A2-9174-40AF-BC14-15AD201EAE0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07" creationId="{E000BBEE-2AEB-41B7-B2D6-2CBBFFA0547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08" creationId="{2779D7D9-F525-42AC-8210-A6C5ECF9A28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0" creationId="{95AEE584-F056-430D-87DE-7007D376326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1" creationId="{54FA87EF-7758-499B-BDE4-09D0E01B852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2" creationId="{F07FD2E7-22FE-4CEE-9C37-682A97F3CFD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3" creationId="{10A10410-F5C4-4BFB-89ED-2E7D61D66B9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4" creationId="{315B3978-A8C9-4DAF-9D4B-6BA824A470C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6" creationId="{184FA67F-0D3A-4505-8F0B-B40F36D31BCC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7" creationId="{FF82E3FE-03BE-4F02-949A-91A620EFE30E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18" creationId="{906EFA03-C7B4-488B-80F1-2ECC53F6800E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20" creationId="{4BBBBA6D-17F9-46DF-A889-66E88A48E31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21" creationId="{2FD59BB9-94D8-490A-AFFC-CF0685DD5D0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22" creationId="{47CFA8FA-CC85-4053-A193-36955DCD0EF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23" creationId="{A4E2DA7B-F76A-4667-9BA7-B44F6D51DCB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24" creationId="{D3894C43-C05D-4B86-B020-118F70B3E31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35" creationId="{CA22B04B-E2E7-47B8-AC38-AB63B9E864B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36" creationId="{0110A06B-12D3-45DD-94FB-309DC0968CC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37" creationId="{A809E76B-FA0D-40EA-B0F0-8AFF046F864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38" creationId="{49BEC4B5-21D9-4288-A524-64DDAA5AB4B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39" creationId="{EB7A2F6A-BAE9-4AF8-907F-531CDC845E38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0" creationId="{03EDF066-C118-48ED-832F-03E1F4B5CA5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1" creationId="{9D44E8C5-AD0D-4357-8CC9-68CAD9EEC49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2" creationId="{BF20CE0C-E18D-4A94-A654-1AA73585343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4" creationId="{58BD233F-1285-4ECF-9529-61A2DB77C1D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5" creationId="{931A4325-196F-4DD9-A01A-E7DEE61BF77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6" creationId="{AB92F497-7017-4363-B190-5FB266CF7AFC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8" creationId="{7FA5AD44-B62D-4DB0-8BC8-172D939C36FF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49" creationId="{86C8EF0E-4BD4-41C4-9175-A18D8F27577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0" creationId="{E9E596A2-9E9B-475A-86BC-215F56F5A4A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1" creationId="{E847C50A-B2F9-4FC2-8AC4-13D5D8D4A0B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2" creationId="{80AA6508-61CB-4260-B162-3EF83DA3083E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3" creationId="{C7008745-D035-4E04-90FE-6F70A49785E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4" creationId="{A4460717-307C-4E88-92EF-D7E1280C94F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5" creationId="{30CE406A-122F-48A1-AE3C-472316F8E2BC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6" creationId="{433D48B2-CA56-453B-8D23-5230B13A51E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8" creationId="{361D2BA0-05AD-40F2-A08C-928D3434950E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59" creationId="{6FFA9ED0-F7E9-4536-9D31-A10C2DFAA88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0" creationId="{2BF5D98D-44E9-416D-9286-CA18AF0FBF7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2" creationId="{508EEE34-CD60-4647-B4F2-9D2EAC929F0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3" creationId="{EA4A8851-62B5-490E-A981-6EC34FC37BDF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4" creationId="{B4339552-326B-4AFF-9BE7-0259CF402C5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5" creationId="{9D4D4331-3B24-4930-B2C6-050D21319BA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6" creationId="{46A60AB4-9727-41AD-AAC3-F0B7099355F7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7" creationId="{E53BC60D-8C62-4836-A570-805ADC4960C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8" creationId="{16D2FABC-3588-4760-AE68-3C590CA5F16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69" creationId="{49876CB8-10E1-4BA8-B6DC-9CA3AB3E4F08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670" creationId="{CB92DE02-4469-4AAE-9493-A7E4E60B9209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44" creationId="{58FAAE57-E389-4B1F-B3DD-7D2EB2CAC45A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45" creationId="{50EA33F1-8DE9-4D2A-85F2-08D26C43CC1E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47" creationId="{33B7E41F-F74A-474E-BBA4-E55B8ED6206B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48" creationId="{CE0FD348-3D5C-4DE6-A352-DD211F978E9C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49" creationId="{A2A97112-FDBF-40C4-80FB-CE94A0C2B33E}"/>
          </ac:spMkLst>
        </pc:spChg>
        <pc:spChg chg="mo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50" creationId="{5E145910-DEE5-4607-A6F1-9867A3B28A1F}"/>
          </ac:spMkLst>
        </pc:spChg>
        <pc:spChg chg="mod ord">
          <ac:chgData name="Jason  Mayberry" userId="cecd4e79-e9a6-45b1-a01a-f51df2288f6a" providerId="ADAL" clId="{0446823B-0060-455D-A375-439FDD0CD5FE}" dt="2021-01-26T06:01:30.844" v="756" actId="207"/>
          <ac:spMkLst>
            <pc:docMk/>
            <pc:sldMk cId="3535023969" sldId="426"/>
            <ac:spMk id="851" creationId="{9037859A-5EFC-4E28-BA95-3D4920752EC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190" creationId="{98EE3A08-FBEE-4F06-BD73-75C6B8CEFFC4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191" creationId="{396D5767-F15B-41DA-9746-ACDF0FEF935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192" creationId="{A9C2B23E-456B-4032-9FC6-F03378751E8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193" creationId="{118AC15C-A628-4835-BD8F-119BB4A6C79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0" creationId="{A666036B-1ACB-4AF5-86C8-64F494976EA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1" creationId="{6CA2D8C9-170D-4CC4-A532-8A9F248DBFD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2" creationId="{2089874D-55B0-4728-BA41-9CDD20E4470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4" creationId="{3E0D10AF-7344-43D7-885F-C04C8BD5D23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5" creationId="{5D081589-22CE-48B2-BDB5-97C1F0FFC2E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6" creationId="{4A112B9B-656B-4361-9B2F-9FC60303A3C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7" creationId="{80604130-284E-4ED1-877F-06D47F18F18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8" creationId="{AA17E47B-D407-4AE4-A6CF-EB05CC1D66E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39" creationId="{28B80E5A-2FC5-4D39-8E38-5A9E3AB62F1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40" creationId="{9B186793-E5E2-4B90-A07A-FB054AFC304A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41" creationId="{5E6EFF32-A84B-4BE4-82CF-1FA3BA36968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42" creationId="{FE2B0CE7-0032-4B39-BB77-20E3C6EC84E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56" creationId="{624B169C-D6BE-4ADA-9ECE-4C413F94B212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57" creationId="{E77278AA-BE38-4165-9C81-480FD3E195CC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58" creationId="{7304366A-02C1-49A8-A333-8D4C284BA70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0" creationId="{230C0823-C234-40AF-8614-8FBF3516030F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1" creationId="{ED49867F-0389-4DAB-A0B1-2DB42222842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2" creationId="{CC74D2D4-6FF6-4C72-A53C-9F077FD2E2E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3" creationId="{489A6C5B-D980-437B-8366-34F30173272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4" creationId="{C83B075A-362C-4912-AE7C-B5741359CA1E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5" creationId="{9BDEE4D8-0D18-4D45-8D0C-5CA22F985586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6" creationId="{6BB6DE3E-DFD6-4250-8982-F304A9068D02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7" creationId="{58917D2A-9BB6-4658-A330-E5728C7348D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8" creationId="{2E7AE2E8-7AF1-462C-A19C-D6E612ED3DF1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69" creationId="{77592548-C2F5-4F78-87BD-DBCF0B955DB3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0" creationId="{1046E634-8939-4D63-B467-F31729F745A9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1" creationId="{2E6B24D0-CDCE-4A38-9F99-8D2F5757D5FD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3" creationId="{DD7AE265-916A-4F7E-977E-22E48B07F2EF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4" creationId="{CEE50529-E786-40EA-B7D3-01A6E12898C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5" creationId="{223FEB28-CF14-4F58-82A9-68DEFAC77455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6" creationId="{4CDD546A-2137-4EEC-8A84-454A348FAD1C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7" creationId="{926B9B2C-E3A7-4851-9691-BD27422EAB9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8" creationId="{09BAA0A2-B044-4D18-81F6-D1431F948512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79" creationId="{293DB3C2-7E89-4845-8BC8-7E4FDE0031CB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80" creationId="{6CF5FE95-CD89-41F8-A4F8-D9DC0149DA90}"/>
          </ac:spMkLst>
        </pc:spChg>
        <pc:spChg chg="mod">
          <ac:chgData name="Jason  Mayberry" userId="cecd4e79-e9a6-45b1-a01a-f51df2288f6a" providerId="ADAL" clId="{0446823B-0060-455D-A375-439FDD0CD5FE}" dt="2021-01-26T05:28:55.552" v="98" actId="208"/>
          <ac:spMkLst>
            <pc:docMk/>
            <pc:sldMk cId="3535023969" sldId="426"/>
            <ac:spMk id="1281" creationId="{2F4CC6F6-90A4-402C-BF15-FCFFCE05D60E}"/>
          </ac:spMkLst>
        </pc:spChg>
        <pc:grpChg chg="mod">
          <ac:chgData name="Jason  Mayberry" userId="cecd4e79-e9a6-45b1-a01a-f51df2288f6a" providerId="ADAL" clId="{0446823B-0060-455D-A375-439FDD0CD5FE}" dt="2021-01-26T06:11:14.555" v="917" actId="1076"/>
          <ac:grpSpMkLst>
            <pc:docMk/>
            <pc:sldMk cId="3535023969" sldId="426"/>
            <ac:grpSpMk id="22" creationId="{4F6BEAD3-45AE-4A14-B951-233F57997BDE}"/>
          </ac:grpSpMkLst>
        </pc:grpChg>
        <pc:grpChg chg="add del">
          <ac:chgData name="Jason  Mayberry" userId="cecd4e79-e9a6-45b1-a01a-f51df2288f6a" providerId="ADAL" clId="{0446823B-0060-455D-A375-439FDD0CD5FE}" dt="2021-01-26T06:08:21.307" v="897" actId="478"/>
          <ac:grpSpMkLst>
            <pc:docMk/>
            <pc:sldMk cId="3535023969" sldId="426"/>
            <ac:grpSpMk id="24" creationId="{5EC1D6F4-6D0B-4E1A-BE1A-8ABD619FF93A}"/>
          </ac:grpSpMkLst>
        </pc:grpChg>
        <pc:grpChg chg="del">
          <ac:chgData name="Jason  Mayberry" userId="cecd4e79-e9a6-45b1-a01a-f51df2288f6a" providerId="ADAL" clId="{0446823B-0060-455D-A375-439FDD0CD5FE}" dt="2021-01-26T06:09:34.956" v="907" actId="165"/>
          <ac:grpSpMkLst>
            <pc:docMk/>
            <pc:sldMk cId="3535023969" sldId="426"/>
            <ac:grpSpMk id="38" creationId="{0BB51AD3-1539-4CF7-85F9-1DAD3E34ACCC}"/>
          </ac:grpSpMkLst>
        </pc:grpChg>
        <pc:grpChg chg="mod ord">
          <ac:chgData name="Jason  Mayberry" userId="cecd4e79-e9a6-45b1-a01a-f51df2288f6a" providerId="ADAL" clId="{0446823B-0060-455D-A375-439FDD0CD5FE}" dt="2021-01-26T05:27:56.446" v="96" actId="167"/>
          <ac:grpSpMkLst>
            <pc:docMk/>
            <pc:sldMk cId="3535023969" sldId="426"/>
            <ac:grpSpMk id="52" creationId="{B8C67695-EFA7-4AF1-B49B-866434E0102C}"/>
          </ac:grpSpMkLst>
        </pc:grpChg>
        <pc:grpChg chg="mod">
          <ac:chgData name="Jason  Mayberry" userId="cecd4e79-e9a6-45b1-a01a-f51df2288f6a" providerId="ADAL" clId="{0446823B-0060-455D-A375-439FDD0CD5FE}" dt="2021-01-26T06:09:57.902" v="910" actId="164"/>
          <ac:grpSpMkLst>
            <pc:docMk/>
            <pc:sldMk cId="3535023969" sldId="426"/>
            <ac:grpSpMk id="54" creationId="{D1986B37-CB58-4C35-904C-40612421BC04}"/>
          </ac:grpSpMkLst>
        </pc:grpChg>
        <pc:grpChg chg="add mod">
          <ac:chgData name="Jason  Mayberry" userId="cecd4e79-e9a6-45b1-a01a-f51df2288f6a" providerId="ADAL" clId="{0446823B-0060-455D-A375-439FDD0CD5FE}" dt="2021-01-26T06:09:46.258" v="908" actId="164"/>
          <ac:grpSpMkLst>
            <pc:docMk/>
            <pc:sldMk cId="3535023969" sldId="426"/>
            <ac:grpSpMk id="55" creationId="{EA52C1A4-FA88-4584-B76A-9880585E4B82}"/>
          </ac:grpSpMkLst>
        </pc:grpChg>
        <pc:grpChg chg="add mod">
          <ac:chgData name="Jason  Mayberry" userId="cecd4e79-e9a6-45b1-a01a-f51df2288f6a" providerId="ADAL" clId="{0446823B-0060-455D-A375-439FDD0CD5FE}" dt="2021-01-26T06:09:57.902" v="910" actId="164"/>
          <ac:grpSpMkLst>
            <pc:docMk/>
            <pc:sldMk cId="3535023969" sldId="426"/>
            <ac:grpSpMk id="56" creationId="{135E3A3D-E4D7-4154-8A41-0D57D95EE17F}"/>
          </ac:grpSpMkLst>
        </pc:grpChg>
        <pc:grpChg chg="add mod">
          <ac:chgData name="Jason  Mayberry" userId="cecd4e79-e9a6-45b1-a01a-f51df2288f6a" providerId="ADAL" clId="{0446823B-0060-455D-A375-439FDD0CD5FE}" dt="2021-01-26T06:09:57.902" v="910" actId="164"/>
          <ac:grpSpMkLst>
            <pc:docMk/>
            <pc:sldMk cId="3535023969" sldId="426"/>
            <ac:grpSpMk id="57" creationId="{E76EA4FD-6005-4B7F-A6AA-77E3D95933A7}"/>
          </ac:grpSpMkLst>
        </pc:grpChg>
        <pc:grpChg chg="mod">
          <ac:chgData name="Jason  Mayberry" userId="cecd4e79-e9a6-45b1-a01a-f51df2288f6a" providerId="ADAL" clId="{0446823B-0060-455D-A375-439FDD0CD5FE}" dt="2021-01-26T06:09:57.902" v="910" actId="164"/>
          <ac:grpSpMkLst>
            <pc:docMk/>
            <pc:sldMk cId="3535023969" sldId="426"/>
            <ac:grpSpMk id="695" creationId="{F1648737-8150-4FD0-B1F0-28DFC40ABC98}"/>
          </ac:grpSpMkLst>
        </pc:grpChg>
        <pc:grpChg chg="del">
          <ac:chgData name="Jason  Mayberry" userId="cecd4e79-e9a6-45b1-a01a-f51df2288f6a" providerId="ADAL" clId="{0446823B-0060-455D-A375-439FDD0CD5FE}" dt="2021-01-26T06:09:34.956" v="907" actId="165"/>
          <ac:grpSpMkLst>
            <pc:docMk/>
            <pc:sldMk cId="3535023969" sldId="426"/>
            <ac:grpSpMk id="824" creationId="{38B520D0-922D-4BBC-B441-85D50271B2D7}"/>
          </ac:grpSpMkLst>
        </pc:grpChg>
        <pc:grpChg chg="del">
          <ac:chgData name="Jason  Mayberry" userId="cecd4e79-e9a6-45b1-a01a-f51df2288f6a" providerId="ADAL" clId="{0446823B-0060-455D-A375-439FDD0CD5FE}" dt="2021-01-26T06:09:34.956" v="907" actId="165"/>
          <ac:grpSpMkLst>
            <pc:docMk/>
            <pc:sldMk cId="3535023969" sldId="426"/>
            <ac:grpSpMk id="829" creationId="{7B7F1CCC-AB8C-4392-8245-7F82E155D4F1}"/>
          </ac:grpSpMkLst>
        </pc:grpChg>
        <pc:grpChg chg="mod">
          <ac:chgData name="Jason  Mayberry" userId="cecd4e79-e9a6-45b1-a01a-f51df2288f6a" providerId="ADAL" clId="{0446823B-0060-455D-A375-439FDD0CD5FE}" dt="2021-01-26T05:28:02.065" v="97" actId="1076"/>
          <ac:grpSpMkLst>
            <pc:docMk/>
            <pc:sldMk cId="3535023969" sldId="426"/>
            <ac:grpSpMk id="1213" creationId="{F374EB9C-3FA6-44A8-ABF2-45083203A815}"/>
          </ac:grpSpMkLst>
        </pc:grpChg>
        <pc:cxnChg chg="mod">
          <ac:chgData name="Jason  Mayberry" userId="cecd4e79-e9a6-45b1-a01a-f51df2288f6a" providerId="ADAL" clId="{0446823B-0060-455D-A375-439FDD0CD5FE}" dt="2021-01-26T06:11:28.909" v="919" actId="14100"/>
          <ac:cxnSpMkLst>
            <pc:docMk/>
            <pc:sldMk cId="3535023969" sldId="426"/>
            <ac:cxnSpMk id="11" creationId="{B453D782-01F6-4383-92BE-22706677CF45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37" creationId="{50D50192-AB41-4795-AB27-022D7C587AAD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21" creationId="{89EE4DD0-71F6-47F1-A851-9EF2555ED0F6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822" creationId="{F59D694E-9353-4A88-8B80-635A0C8B353E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23" creationId="{6D084D98-D4A9-4755-9471-C6C04148E935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825" creationId="{84062671-59B1-427F-B6C3-1DBDC7460AAF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26" creationId="{C435818C-CFD9-4936-9493-9FBD2E5BFBF2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827" creationId="{0FD0B669-D9F8-48E7-8EC4-9001342D70C5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28" creationId="{0B0ADA16-E954-412D-8F56-46BBFBDFEB9B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830" creationId="{CC9B5B5D-72CA-4A63-A8CB-D367A15DBB87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31" creationId="{D52CE189-D117-4E3C-9384-08D455A7630A}"/>
          </ac:cxnSpMkLst>
        </pc:cxnChg>
        <pc:cxnChg chg="mod topLvl">
          <ac:chgData name="Jason  Mayberry" userId="cecd4e79-e9a6-45b1-a01a-f51df2288f6a" providerId="ADAL" clId="{0446823B-0060-455D-A375-439FDD0CD5FE}" dt="2021-01-26T06:09:46.258" v="908" actId="164"/>
          <ac:cxnSpMkLst>
            <pc:docMk/>
            <pc:sldMk cId="3535023969" sldId="426"/>
            <ac:cxnSpMk id="832" creationId="{3662361C-F33E-470B-9676-521BB31DF1EE}"/>
          </ac:cxnSpMkLst>
        </pc:cxnChg>
        <pc:cxnChg chg="mod topLvl">
          <ac:chgData name="Jason  Mayberry" userId="cecd4e79-e9a6-45b1-a01a-f51df2288f6a" providerId="ADAL" clId="{0446823B-0060-455D-A375-439FDD0CD5FE}" dt="2021-01-26T06:09:53.683" v="909" actId="164"/>
          <ac:cxnSpMkLst>
            <pc:docMk/>
            <pc:sldMk cId="3535023969" sldId="426"/>
            <ac:cxnSpMk id="833" creationId="{5109EF01-BC7C-4036-8FDE-368841E3C24D}"/>
          </ac:cxnSpMkLst>
        </pc:cxnChg>
      </pc:sldChg>
      <pc:sldChg chg="add modAnim">
        <pc:chgData name="Jason  Mayberry" userId="cecd4e79-e9a6-45b1-a01a-f51df2288f6a" providerId="ADAL" clId="{0446823B-0060-455D-A375-439FDD0CD5FE}" dt="2021-01-26T06:15:05.411" v="947"/>
        <pc:sldMkLst>
          <pc:docMk/>
          <pc:sldMk cId="1353494386" sldId="427"/>
        </pc:sldMkLst>
      </pc:sldChg>
      <pc:sldChg chg="addSp delSp modSp add mod modAnim">
        <pc:chgData name="Jason  Mayberry" userId="cecd4e79-e9a6-45b1-a01a-f51df2288f6a" providerId="ADAL" clId="{0446823B-0060-455D-A375-439FDD0CD5FE}" dt="2021-01-26T07:51:30.515" v="1351" actId="1076"/>
        <pc:sldMkLst>
          <pc:docMk/>
          <pc:sldMk cId="2150617537" sldId="428"/>
        </pc:sldMkLst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" creationId="{00000000-0000-0000-0000-000000000000}"/>
          </ac:spMkLst>
        </pc:spChg>
        <pc:spChg chg="add mod">
          <ac:chgData name="Jason  Mayberry" userId="cecd4e79-e9a6-45b1-a01a-f51df2288f6a" providerId="ADAL" clId="{0446823B-0060-455D-A375-439FDD0CD5FE}" dt="2021-01-26T07:51:30.515" v="1351" actId="1076"/>
          <ac:spMkLst>
            <pc:docMk/>
            <pc:sldMk cId="2150617537" sldId="428"/>
            <ac:spMk id="5" creationId="{9C1B7190-4F60-4434-9EB1-3F1DC818CFEA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9" creationId="{4D0732A0-8496-40D4-9306-892A020ACA3C}"/>
          </ac:spMkLst>
        </pc:spChg>
        <pc:spChg chg="del">
          <ac:chgData name="Jason  Mayberry" userId="cecd4e79-e9a6-45b1-a01a-f51df2288f6a" providerId="ADAL" clId="{0446823B-0060-455D-A375-439FDD0CD5FE}" dt="2021-01-26T07:47:22.959" v="961" actId="478"/>
          <ac:spMkLst>
            <pc:docMk/>
            <pc:sldMk cId="2150617537" sldId="428"/>
            <ac:spMk id="11" creationId="{9867D840-79F2-4234-AFF1-808B701153F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8" creationId="{00000000-0000-0000-0000-00000000000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" creationId="{EF8CC64D-7EA6-415F-971E-454EC4D2A77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9" creationId="{B03A6C01-CAF3-4D24-99AE-08E36DF4F93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0" creationId="{403C712E-05E0-40BA-8E15-560348A009F2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1" creationId="{86BAED65-F057-4FA5-A087-F9B1E4E9A7F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2" creationId="{7F8D99BD-1CED-4895-B188-6DDCB22A2A8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3" creationId="{8D78493C-9A26-4ACB-84AE-F82D7E4BD24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4" creationId="{BDA2E680-3918-4534-A1EB-9E0989686476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5" creationId="{64E25165-9DD2-4FDD-8375-7BB68E8B332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6" creationId="{6FFFFA74-BF73-42AA-B773-99858CC5671A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7" creationId="{A0F64FF8-7FEB-491E-8F16-0C0A3419DEC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8" creationId="{5CC1A1E9-264B-4609-A723-37B7244CE6D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9" creationId="{FB6B0B2F-5209-4597-B3D0-C7CD8095A67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0" creationId="{819F652B-73F9-450D-AE65-41DB40D6AFC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1" creationId="{5B3775C7-F549-41F0-8B48-A7BBA7AC5028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2" creationId="{5887F367-5F86-4C85-BFF1-446278AD601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3" creationId="{F6FB19A8-F059-4FE7-9184-BED14B7DBD0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4" creationId="{2A273DC1-9C45-4E6D-817E-40236A507EE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5" creationId="{90B7F97C-2E25-4AF2-9D68-5E88C0B35B9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6" creationId="{86F5E998-48CF-4C5B-A9F9-2556B631C3F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7" creationId="{BA8F0D76-59F2-41B8-8070-0CAB6E7FDCB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8" creationId="{D07AB9FA-C2F5-4B4F-A798-5914FBE853D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49" creationId="{710004EB-6EC0-44DA-8EE3-67FA16D71E9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0" creationId="{79D44FFB-FBB5-4F17-813F-B27FD21CE97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1" creationId="{F7FE7BD8-53DD-4D59-81D3-AA6EC76CD78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2" creationId="{F8B1FFB1-FF67-4ED3-8715-4F7E135B67B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3" creationId="{3DC445FD-288A-4264-A2EC-EF576DF512AD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4" creationId="{333E5C41-F192-47D6-96BA-8F169ECAB5B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5" creationId="{3A870B95-A035-470F-9562-CDCB63F943E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6" creationId="{09432392-38C9-4A0A-BFFE-D3B3BB88C782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57" creationId="{E4F0113E-A4ED-47B6-98E2-6A0572CB8A8A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74" creationId="{C58A908C-487B-445E-AA70-29905EF69198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78" creationId="{C6363FB0-1324-45FA-8E23-8095F3DEE09E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04" creationId="{23FB2BEE-34F4-475E-866F-E78A3FECDE3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08" creationId="{9FACAE7F-1649-464B-A45F-D44E4C7F30F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10" creationId="{99850008-5637-418A-BCB6-DEC6AF5E8D7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15" creationId="{74E28430-5455-470E-B5C1-DD634758EB8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19" creationId="{CD3F4EFD-408E-46E5-836A-D9E0AEFE48D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21" creationId="{788FEE09-7E02-47FF-B073-CBAFABDA5AD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26" creationId="{C51983E1-823E-4F08-97E8-050E4C03A7D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30" creationId="{62AFBBC8-C645-403B-B887-1973F15AF6E6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32" creationId="{DB2A87C4-0BC8-41B0-874E-79AEA04B00C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37" creationId="{7B8254F2-1DD3-4BC5-8AA0-BCFBA1CDE53E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41" creationId="{ACFF9241-5947-4E54-B747-5E3C4B89C06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43" creationId="{AABA6659-090B-471C-88B7-3AA9A43252D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50" creationId="{083142A4-AF90-4519-82B6-A0D9047E63D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54" creationId="{149B93C2-5249-49D6-BA31-D14E32BCEC1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56" creationId="{B285D39D-65F1-42EB-9701-5D5DBF03850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61" creationId="{9CC7EF01-CCE4-41AC-B414-C79B2C1DC54A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65" creationId="{39DF096C-5E8C-4EC7-8ADA-AAC318020C9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67" creationId="{03256CA9-505E-4C26-AB2A-C0047B912F9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72" creationId="{1C942CAB-73F4-413C-82E5-A7DA5188844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76" creationId="{6FB2A1F9-39AC-475E-808A-451490A8D66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78" creationId="{D048DE34-9C44-44B4-BC45-250E5ED7CF56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83" creationId="{DC7D0392-FB77-4DC1-9400-23141362CE9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87" creationId="{7DC2E7A8-F8ED-4B30-BC40-F8171DDDAC5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189" creationId="{01627C71-F76A-4F40-BB31-35EB12CCE3F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05" creationId="{9806F4D9-5FA8-4192-8F53-1C06330542E8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09" creationId="{D9F1B221-EB1F-44D4-83F9-1A7787F5407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11" creationId="{B26D521D-B445-4628-8DC1-265EB7717138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16" creationId="{EEC5B7D9-F560-400C-BE55-A43E07E0430D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20" creationId="{2C596608-71C4-4CC9-8C1E-DA6A55A94A6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22" creationId="{82669336-52D7-485B-8A79-9A4ACB262DD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27" creationId="{3AFE26D2-23DC-4FD0-881A-CFFCE60E911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31" creationId="{9F5EEBD0-70CB-47AC-ABD6-F08753052EB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33" creationId="{0E27C615-43AC-4EF9-9426-3E749347001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38" creationId="{7E7F1C5C-CC16-4F0F-9794-E89D2025883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42" creationId="{9CB6919F-6307-4D93-AF14-9E5F3CA88EF8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44" creationId="{E80C149F-61EF-4B52-BC82-58AC08E3E8F6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52" creationId="{F9A373A0-0D5A-42A4-8866-CC5D7D32B0AE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55" creationId="{E09ABC33-A5E2-453D-BFDA-05AD467CFD62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57" creationId="{57562046-0C41-45B1-96FF-9914BDAA4D46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58" creationId="{35DAD389-0D5C-493B-9C1E-91578A5F267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59" creationId="{05D6CA34-1068-4039-B1A8-45618CB2ED07}"/>
          </ac:spMkLst>
        </pc:spChg>
        <pc:spChg chg="del">
          <ac:chgData name="Jason  Mayberry" userId="cecd4e79-e9a6-45b1-a01a-f51df2288f6a" providerId="ADAL" clId="{0446823B-0060-455D-A375-439FDD0CD5FE}" dt="2021-01-26T07:47:24.150" v="962" actId="478"/>
          <ac:spMkLst>
            <pc:docMk/>
            <pc:sldMk cId="2150617537" sldId="428"/>
            <ac:spMk id="260" creationId="{9FEF6866-93E0-4706-BC54-C5CCED20D09B}"/>
          </ac:spMkLst>
        </pc:spChg>
        <pc:spChg chg="del">
          <ac:chgData name="Jason  Mayberry" userId="cecd4e79-e9a6-45b1-a01a-f51df2288f6a" providerId="ADAL" clId="{0446823B-0060-455D-A375-439FDD0CD5FE}" dt="2021-01-26T07:47:21.744" v="960" actId="478"/>
          <ac:spMkLst>
            <pc:docMk/>
            <pc:sldMk cId="2150617537" sldId="428"/>
            <ac:spMk id="261" creationId="{96A7618A-B970-4014-8B8F-5614B64661E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67" creationId="{B71D5085-9F77-4D0C-A322-938E5AC8AF2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68" creationId="{BEF3B999-6FAF-400E-B11A-189F477795F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69" creationId="{8C9B8B85-6D4A-402F-B559-A749DB60CB0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0" creationId="{781B52F4-A00B-4B48-8AC1-96D2B7EA2B4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1" creationId="{5F9BDD0B-D444-41E4-8B8A-E83190AC088E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2" creationId="{082B7A7C-926D-4662-818B-601AAF9A61E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3" creationId="{A73C446C-3B3A-4670-A585-CBEB2864ADD4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4" creationId="{2825DA22-2771-4908-98A5-67D43227007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6" creationId="{834CE0F3-813B-4204-BA02-8FF72C3947E9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7" creationId="{D48AB6A9-9B4A-4830-9E1F-58B6567BF2B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8" creationId="{F4482322-5D48-4FBA-BD17-716ECA25A205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79" creationId="{310E2DB3-2CC0-493A-B866-4707FD20527C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3" creationId="{4D520050-05F4-4AE2-9403-CE52B73328A2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4" creationId="{698B24A9-242C-4D0C-9DCB-70477C982FDA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5" creationId="{A0D23762-46E7-4133-B6B8-D397C23E412E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6" creationId="{31690563-0938-4F97-BDA2-8D5322129533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7" creationId="{55D22078-4847-4385-A8B8-37D0BC60A7A0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8" creationId="{F4CD6B07-E8EF-4A7D-B52D-5043C67FDD9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89" creationId="{1196AC8C-A545-4610-AD61-15EA65A3CE51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90" creationId="{15CD1F74-3A53-4A71-BD2E-73D42BB221EF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91" creationId="{76186C05-D4A3-4174-A283-70CE16BF454B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292" creationId="{F4C53D43-D181-4B58-B3B0-1532BB15706E}"/>
          </ac:spMkLst>
        </pc:spChg>
        <pc:spChg chg="del">
          <ac:chgData name="Jason  Mayberry" userId="cecd4e79-e9a6-45b1-a01a-f51df2288f6a" providerId="ADAL" clId="{0446823B-0060-455D-A375-439FDD0CD5FE}" dt="2021-01-26T07:47:31.190" v="966" actId="478"/>
          <ac:spMkLst>
            <pc:docMk/>
            <pc:sldMk cId="2150617537" sldId="428"/>
            <ac:spMk id="296" creationId="{DEAB255F-FE57-4AF5-A7E7-684D65FD432F}"/>
          </ac:spMkLst>
        </pc:spChg>
        <pc:spChg chg="del">
          <ac:chgData name="Jason  Mayberry" userId="cecd4e79-e9a6-45b1-a01a-f51df2288f6a" providerId="ADAL" clId="{0446823B-0060-455D-A375-439FDD0CD5FE}" dt="2021-01-26T07:47:33.260" v="967" actId="478"/>
          <ac:spMkLst>
            <pc:docMk/>
            <pc:sldMk cId="2150617537" sldId="428"/>
            <ac:spMk id="297" creationId="{FFEA1846-1CC2-4547-96AD-F8A7CA3BFD18}"/>
          </ac:spMkLst>
        </pc:spChg>
        <pc:spChg chg="del">
          <ac:chgData name="Jason  Mayberry" userId="cecd4e79-e9a6-45b1-a01a-f51df2288f6a" providerId="ADAL" clId="{0446823B-0060-455D-A375-439FDD0CD5FE}" dt="2021-01-26T07:47:34.836" v="968" actId="478"/>
          <ac:spMkLst>
            <pc:docMk/>
            <pc:sldMk cId="2150617537" sldId="428"/>
            <ac:spMk id="298" creationId="{8FFA8F1E-8541-4B11-BAEE-EE11BD9FD339}"/>
          </ac:spMkLst>
        </pc:spChg>
        <pc:spChg chg="del">
          <ac:chgData name="Jason  Mayberry" userId="cecd4e79-e9a6-45b1-a01a-f51df2288f6a" providerId="ADAL" clId="{0446823B-0060-455D-A375-439FDD0CD5FE}" dt="2021-01-26T07:47:36.345" v="969" actId="478"/>
          <ac:spMkLst>
            <pc:docMk/>
            <pc:sldMk cId="2150617537" sldId="428"/>
            <ac:spMk id="299" creationId="{6BFBD78E-7BFF-4A74-8116-33D21C02BF1C}"/>
          </ac:spMkLst>
        </pc:spChg>
        <pc:spChg chg="del">
          <ac:chgData name="Jason  Mayberry" userId="cecd4e79-e9a6-45b1-a01a-f51df2288f6a" providerId="ADAL" clId="{0446823B-0060-455D-A375-439FDD0CD5FE}" dt="2021-01-26T07:47:29.257" v="965" actId="478"/>
          <ac:spMkLst>
            <pc:docMk/>
            <pc:sldMk cId="2150617537" sldId="428"/>
            <ac:spMk id="302" creationId="{4656EE68-5753-4EF9-9D7B-14A3BBBD8A3C}"/>
          </ac:spMkLst>
        </pc:spChg>
        <pc:spChg chg="del">
          <ac:chgData name="Jason  Mayberry" userId="cecd4e79-e9a6-45b1-a01a-f51df2288f6a" providerId="ADAL" clId="{0446823B-0060-455D-A375-439FDD0CD5FE}" dt="2021-01-26T07:47:27.661" v="964" actId="478"/>
          <ac:spMkLst>
            <pc:docMk/>
            <pc:sldMk cId="2150617537" sldId="428"/>
            <ac:spMk id="303" creationId="{B28E89E8-9979-43C3-952F-B58F4196DA2F}"/>
          </ac:spMkLst>
        </pc:spChg>
        <pc:spChg chg="del">
          <ac:chgData name="Jason  Mayberry" userId="cecd4e79-e9a6-45b1-a01a-f51df2288f6a" providerId="ADAL" clId="{0446823B-0060-455D-A375-439FDD0CD5FE}" dt="2021-01-26T07:47:26.040" v="963" actId="478"/>
          <ac:spMkLst>
            <pc:docMk/>
            <pc:sldMk cId="2150617537" sldId="428"/>
            <ac:spMk id="304" creationId="{A7A44404-3AD9-47DD-8F65-89E1DB28CD7A}"/>
          </ac:spMkLst>
        </pc:spChg>
        <pc:spChg chg="del">
          <ac:chgData name="Jason  Mayberry" userId="cecd4e79-e9a6-45b1-a01a-f51df2288f6a" providerId="ADAL" clId="{0446823B-0060-455D-A375-439FDD0CD5FE}" dt="2021-01-26T07:47:19.516" v="959" actId="478"/>
          <ac:spMkLst>
            <pc:docMk/>
            <pc:sldMk cId="2150617537" sldId="428"/>
            <ac:spMk id="309" creationId="{02A25C7F-8EA2-42C2-A1EF-BAA3BBCCD817}"/>
          </ac:spMkLst>
        </pc:spChg>
        <pc:spChg chg="mod">
          <ac:chgData name="Jason  Mayberry" userId="cecd4e79-e9a6-45b1-a01a-f51df2288f6a" providerId="ADAL" clId="{0446823B-0060-455D-A375-439FDD0CD5FE}" dt="2021-01-26T07:50:51.748" v="1344" actId="1076"/>
          <ac:spMkLst>
            <pc:docMk/>
            <pc:sldMk cId="2150617537" sldId="428"/>
            <ac:spMk id="310" creationId="{4CDC1FA7-D59B-402B-A0C4-F1966A4CE738}"/>
          </ac:spMkLst>
        </pc:s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6" creationId="{EA7E2FF4-6896-4622-A59D-A0033BAD6662}"/>
          </ac:grpSpMkLst>
        </pc:grpChg>
        <pc:grpChg chg="add 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8" creationId="{0728E78A-7EFE-457C-BAC6-B26D3F4CF8D2}"/>
          </ac:grpSpMkLst>
        </pc:grpChg>
        <pc:grpChg chg="mod topLvl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2" creationId="{CBD36CD5-02BF-419D-B6D8-F2E148F00697}"/>
          </ac:grpSpMkLst>
        </pc:grpChg>
        <pc:grpChg chg="del">
          <ac:chgData name="Jason  Mayberry" userId="cecd4e79-e9a6-45b1-a01a-f51df2288f6a" providerId="ADAL" clId="{0446823B-0060-455D-A375-439FDD0CD5FE}" dt="2021-01-26T07:47:33.260" v="967" actId="478"/>
          <ac:grpSpMkLst>
            <pc:docMk/>
            <pc:sldMk cId="2150617537" sldId="428"/>
            <ac:grpSpMk id="14" creationId="{DB1C64AE-9BDC-4EB9-A05B-222A756B2A80}"/>
          </ac:grpSpMkLst>
        </pc:grpChg>
        <pc:grpChg chg="del">
          <ac:chgData name="Jason  Mayberry" userId="cecd4e79-e9a6-45b1-a01a-f51df2288f6a" providerId="ADAL" clId="{0446823B-0060-455D-A375-439FDD0CD5FE}" dt="2021-01-26T07:47:34.836" v="968" actId="478"/>
          <ac:grpSpMkLst>
            <pc:docMk/>
            <pc:sldMk cId="2150617537" sldId="428"/>
            <ac:grpSpMk id="15" creationId="{C73288DA-8A42-4CDC-89A7-3A906BB45CAE}"/>
          </ac:grpSpMkLst>
        </pc:grpChg>
        <pc:grpChg chg="del">
          <ac:chgData name="Jason  Mayberry" userId="cecd4e79-e9a6-45b1-a01a-f51df2288f6a" providerId="ADAL" clId="{0446823B-0060-455D-A375-439FDD0CD5FE}" dt="2021-01-26T07:47:36.345" v="969" actId="478"/>
          <ac:grpSpMkLst>
            <pc:docMk/>
            <pc:sldMk cId="2150617537" sldId="428"/>
            <ac:grpSpMk id="16" creationId="{4F1D034E-CCB7-49D1-9240-F7C0F4681C51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7" creationId="{0B20679B-5435-45B9-84F2-55A939699D6C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65" creationId="{5BD37C4E-6523-4F6B-B6F2-B814EF034414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67" creationId="{AB658C05-4796-4A4F-BE72-E5D792965C03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70" creationId="{B8B175EB-94BD-47E1-BDC6-21F33B7A57E5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00" creationId="{3C67D7DF-0137-4277-AF4D-8A2CB38DAA8E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11" creationId="{16989AD7-1399-4D46-80CB-0FAA7FF2DBBF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22" creationId="{E2B54FD7-4CD6-4FCC-A722-AB94E111B861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33" creationId="{1DE5DA4F-5215-4A73-860B-4C39B6010921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46" creationId="{1273EEAB-D358-477E-A10A-73F93544B5D3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57" creationId="{1C506560-F045-46CD-947C-8CE1DEEE0DC3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68" creationId="{52DA7B4F-E88F-4FF7-941E-0A40DD3DCD8A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79" creationId="{27941D6E-BA69-49DE-825B-BDB6A6295A2B}"/>
          </ac:grpSpMkLst>
        </pc:grpChg>
        <pc:grpChg chg="mod topLvl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90" creationId="{57ABC496-D792-42CF-A460-FAAEB92B3DA4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94" creationId="{0C1BFACB-BF55-40A7-941C-3EAE76813ED1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95" creationId="{F9F7D77B-50D1-48E0-85BC-D743774C9508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96" creationId="{8014F51C-3D97-4E01-B471-6874CCBCB2C0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197" creationId="{25E39302-FEFC-4C3E-AA76-23327B4F44EA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01" creationId="{898DA8A0-9327-4BA6-8F58-3D2F50858D44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12" creationId="{A205B87C-26AB-421B-88E8-E3B9C4573E73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23" creationId="{884D859C-E46F-42B2-A0A6-17FBC3BA7E5F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34" creationId="{B0DD8AF8-8F63-422B-B1F9-9A5C76C5983C}"/>
          </ac:grpSpMkLst>
        </pc:grpChg>
        <pc:grpChg chg="mod topLvl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45" creationId="{85956295-CEB6-4A9C-9CAC-591BB967665A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48" creationId="{45379F2A-6C6B-4425-B16A-4B21886C23F0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50" creationId="{B534F36C-5F2F-4056-8CCC-D707DD81C817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66" creationId="{6C290E13-8543-443D-9A05-34746D632E51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75" creationId="{7C4775DC-253E-4CF7-9E57-8C5DDA8A3663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282" creationId="{75622DD1-0867-4192-83BE-7D2CE5A877CD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00" creationId="{A183BE7A-8435-48E8-8283-3BB135B9A7F6}"/>
          </ac:grpSpMkLst>
        </pc:grpChg>
        <pc:grpChg chg="del">
          <ac:chgData name="Jason  Mayberry" userId="cecd4e79-e9a6-45b1-a01a-f51df2288f6a" providerId="ADAL" clId="{0446823B-0060-455D-A375-439FDD0CD5FE}" dt="2021-01-26T07:47:31.190" v="966" actId="478"/>
          <ac:grpSpMkLst>
            <pc:docMk/>
            <pc:sldMk cId="2150617537" sldId="428"/>
            <ac:grpSpMk id="301" creationId="{D241B761-5AE0-4CFD-99EE-73715A464AE4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11" creationId="{06E0D9DA-C345-4EF0-8610-23830269DE30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15" creationId="{148B0CE4-CA6A-42FB-8017-F0392F075D1E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18" creationId="{2147CA3F-EEDB-4718-8F1B-4398A8256BE6}"/>
          </ac:grpSpMkLst>
        </pc:grpChg>
        <pc:grpChg chg="del">
          <ac:chgData name="Jason  Mayberry" userId="cecd4e79-e9a6-45b1-a01a-f51df2288f6a" providerId="ADAL" clId="{0446823B-0060-455D-A375-439FDD0CD5FE}" dt="2021-01-26T07:47:52.303" v="973" actId="165"/>
          <ac:grpSpMkLst>
            <pc:docMk/>
            <pc:sldMk cId="2150617537" sldId="428"/>
            <ac:grpSpMk id="319" creationId="{3AFC2DEC-9BE9-49D3-9F70-49A5CCBE4FBF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20" creationId="{58ED90CE-623C-4951-A174-04FA472FC430}"/>
          </ac:grpSpMkLst>
        </pc:grpChg>
        <pc:grpChg chg="mod">
          <ac:chgData name="Jason  Mayberry" userId="cecd4e79-e9a6-45b1-a01a-f51df2288f6a" providerId="ADAL" clId="{0446823B-0060-455D-A375-439FDD0CD5FE}" dt="2021-01-26T07:50:51.748" v="1344" actId="1076"/>
          <ac:grpSpMkLst>
            <pc:docMk/>
            <pc:sldMk cId="2150617537" sldId="428"/>
            <ac:grpSpMk id="321" creationId="{62124CB0-9421-472F-B932-E19B364D5982}"/>
          </ac:grpSpMkLst>
        </pc:grp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7" creationId="{00000000-0000-0000-0000-000000000000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262" creationId="{FDA2A359-5C58-4381-8174-43F264805E17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263" creationId="{3384C08B-F6A6-416F-B2F0-BC8F0DB77B5E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293" creationId="{28DC2BAC-E703-4699-A7F0-B37909857DE5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294" creationId="{5355C175-14E3-4ED8-93F1-62F3F057BAB3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295" creationId="{E221D882-2CE8-4D97-AF73-32E69AB538E5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312" creationId="{D365D0CF-C46A-48DA-9094-A043C852E2B3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313" creationId="{F5ABD25C-FFDF-4F52-B214-4B9B2DED84CF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314" creationId="{32BA8049-CF84-49AE-A12D-941E3271787E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316" creationId="{92416A4D-6904-428E-A93D-2A43B7521E9B}"/>
          </ac:picMkLst>
        </pc:picChg>
        <pc:picChg chg="mod">
          <ac:chgData name="Jason  Mayberry" userId="cecd4e79-e9a6-45b1-a01a-f51df2288f6a" providerId="ADAL" clId="{0446823B-0060-455D-A375-439FDD0CD5FE}" dt="2021-01-26T07:50:51.748" v="1344" actId="1076"/>
          <ac:picMkLst>
            <pc:docMk/>
            <pc:sldMk cId="2150617537" sldId="428"/>
            <ac:picMk id="317" creationId="{B0BCD632-7CC9-491F-9D52-81AE4FA94B0A}"/>
          </ac:picMkLst>
        </pc:pic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59" creationId="{57AB8552-DD15-45E6-8B86-D6C55B13D215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60" creationId="{B14F5E6B-EC70-4ECC-AF6B-9030FB4FBA99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61" creationId="{C475651E-E048-4B3D-A74C-200A3622981D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76" creationId="{0181039D-B0F0-4E70-8084-5CB9C1E60F4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77" creationId="{FC32685C-FD94-4997-B0BE-8C148254346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79" creationId="{F5429678-10E1-4EB8-8EFC-147A5DDD2234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90" creationId="{3CE1D0AC-2EAE-4011-893A-F78CAD37A172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91" creationId="{53FB71B8-8602-4625-8F87-EF508D890A3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92" creationId="{A0AEBC6C-0C20-4254-944E-571DCDB6734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99" creationId="{F6849851-CC5E-44E4-8590-4FB37127D2F4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06" creationId="{8C339F42-D6C6-439C-AA11-B95ED80B1898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07" creationId="{B5B32645-493F-43E4-A59F-A69AB852A9B9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09" creationId="{0E82635E-0F51-4BB9-B7D6-166BEE0F091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17" creationId="{DC02D624-AD8C-4E78-A8A5-2C3610AFF1D9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18" creationId="{BDC9606E-28F1-4A12-844A-7A73A3BF45CE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20" creationId="{B21C29DB-F70F-4F3D-89C9-74D328DE26F8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28" creationId="{3B6B96BC-1C06-47C3-AFD8-539A4D29976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29" creationId="{DE8076B4-69FC-47DB-859E-9157E1920C3E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31" creationId="{DC66B833-3DAA-48D3-B67E-C43438B567E7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39" creationId="{AF283B8A-02D4-4C16-BFC0-42A2CECD4B08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40" creationId="{A5233551-8EE3-4B94-AC6A-C9C574638E0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42" creationId="{92A5AC49-3F6C-4EA3-82F0-57EF2F1200E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45" creationId="{AB9E449D-BBE3-48AD-8E8D-835C91C4429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49" creationId="{EC47DB3B-DAA1-4A4C-B9A8-1F0322DD8E3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52" creationId="{413198F1-ACA9-4C65-A1EA-42E21E6E0B4D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53" creationId="{41EA0DB7-9F27-421A-BAA9-13A51BF6FB58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55" creationId="{03AB1798-460B-4EAA-943F-A47219C2F8D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63" creationId="{BC1D2D08-F2F2-4099-9C67-33B49AFD51D3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64" creationId="{A18DAF61-A525-4BD2-A799-C97462A7708E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66" creationId="{ED8BAF92-3E9D-48CF-B1DC-2C8501AE7CC7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74" creationId="{94D959D3-4EF9-4EFA-9A36-0D05E944AD2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75" creationId="{BB9EE366-54CE-4092-9F70-50FD8D3C6F03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77" creationId="{68E913F3-6358-4160-8782-60D84437E494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85" creationId="{FACEA502-0779-456E-B2A7-14A1370EACC0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86" creationId="{0E943851-8078-42C6-A2E3-74E7233F494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88" creationId="{C1C15DB0-4ACB-443E-966F-D61D3F4087C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91" creationId="{BA9614B1-6531-4EE8-825F-7C73B531A2BC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92" creationId="{B4AE28DF-C244-495B-8E13-30674D1B9293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193" creationId="{3FCD5BF3-A493-468A-BD05-CE57A43C8B4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00" creationId="{24F5DE26-C0B2-4B41-961C-C0556E2F478F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04" creationId="{C136DA84-7F64-4FF4-BC93-8A45498F725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07" creationId="{667972D8-4916-46E0-BAEF-9377768AA648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08" creationId="{D1B170B5-EF0E-40E4-8C1E-FD7C343F3DC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10" creationId="{186487A5-7817-40BB-BBBD-ED8C26E662F1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15" creationId="{BFFDCC29-E5CB-4815-AE6E-77247163AAAB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18" creationId="{DBA23CF2-748F-40B5-9366-EFE323704B09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19" creationId="{C69873C1-C59D-48A7-9F8D-68DAFB0DA30D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21" creationId="{9FA3ADDB-BDC4-457A-B2AA-6A6B4DAF9A6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26" creationId="{30178000-9D2C-41EA-9D2E-7F8EDE13E769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29" creationId="{2E260074-3437-4DDD-80F2-5A0F0FD6E94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30" creationId="{C68586D7-F9A4-4291-B76C-2E30BC26BC25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32" creationId="{0605086F-D533-458C-9C0E-41154950988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37" creationId="{CADE52A7-C698-4D63-88B0-289C0754C37A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0" creationId="{8EC09A98-1167-4607-A095-5EE60D65FC24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1" creationId="{F9EBC28B-0E6B-4005-97CD-13693EC793C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3" creationId="{7D4B378F-818D-42C5-AE08-6068106DFB50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6" creationId="{09984149-809C-4732-B98C-544535253F3D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7" creationId="{43CE670C-41C2-4803-9BC9-A4DB5DA2B63B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49" creationId="{C375B3EF-A733-46C8-B631-140E73AEAC36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51" creationId="{0D869B86-D141-4444-87FA-C277ADE3E1C7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53" creationId="{0AEC8982-A72C-44D4-95D1-825962D78805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54" creationId="{2A8D169B-3D31-4580-B1AB-FEED4E2CB32E}"/>
          </ac:cxnSpMkLst>
        </pc:cxnChg>
        <pc:cxnChg chg="mod">
          <ac:chgData name="Jason  Mayberry" userId="cecd4e79-e9a6-45b1-a01a-f51df2288f6a" providerId="ADAL" clId="{0446823B-0060-455D-A375-439FDD0CD5FE}" dt="2021-01-26T07:50:51.748" v="1344" actId="1076"/>
          <ac:cxnSpMkLst>
            <pc:docMk/>
            <pc:sldMk cId="2150617537" sldId="428"/>
            <ac:cxnSpMk id="256" creationId="{FF2A2C05-A82B-45D7-AE63-DFE0DF646554}"/>
          </ac:cxnSpMkLst>
        </pc:cxnChg>
      </pc:sldChg>
      <pc:sldChg chg="new del">
        <pc:chgData name="Jason  Mayberry" userId="cecd4e79-e9a6-45b1-a01a-f51df2288f6a" providerId="ADAL" clId="{0446823B-0060-455D-A375-439FDD0CD5FE}" dt="2021-01-26T07:47:08.794" v="957" actId="47"/>
        <pc:sldMkLst>
          <pc:docMk/>
          <pc:sldMk cId="3440701963" sldId="428"/>
        </pc:sldMkLst>
      </pc:sldChg>
    </pc:docChg>
  </pc:docChgLst>
  <pc:docChgLst>
    <pc:chgData name="Jason  Mayberry" userId="cecd4e79-e9a6-45b1-a01a-f51df2288f6a" providerId="ADAL" clId="{779F97E5-A93E-4D69-80A8-5F6BD89BDFD4}"/>
    <pc:docChg chg="addSld modSld modSection">
      <pc:chgData name="Jason  Mayberry" userId="cecd4e79-e9a6-45b1-a01a-f51df2288f6a" providerId="ADAL" clId="{779F97E5-A93E-4D69-80A8-5F6BD89BDFD4}" dt="2022-04-10T13:34:30.405" v="20" actId="729"/>
      <pc:docMkLst>
        <pc:docMk/>
      </pc:docMkLst>
      <pc:sldChg chg="addSp delSp modSp new mod modShow">
        <pc:chgData name="Jason  Mayberry" userId="cecd4e79-e9a6-45b1-a01a-f51df2288f6a" providerId="ADAL" clId="{779F97E5-A93E-4D69-80A8-5F6BD89BDFD4}" dt="2022-04-10T13:34:30.405" v="20" actId="729"/>
        <pc:sldMkLst>
          <pc:docMk/>
          <pc:sldMk cId="2873090088" sldId="429"/>
        </pc:sldMkLst>
        <pc:picChg chg="add mod">
          <ac:chgData name="Jason  Mayberry" userId="cecd4e79-e9a6-45b1-a01a-f51df2288f6a" providerId="ADAL" clId="{779F97E5-A93E-4D69-80A8-5F6BD89BDFD4}" dt="2022-04-10T13:33:55.352" v="14" actId="732"/>
          <ac:picMkLst>
            <pc:docMk/>
            <pc:sldMk cId="2873090088" sldId="429"/>
            <ac:picMk id="1026" creationId="{B2B9A1F5-A2A9-4403-8145-80DD15AEBB88}"/>
          </ac:picMkLst>
        </pc:picChg>
        <pc:picChg chg="add del mod">
          <ac:chgData name="Jason  Mayberry" userId="cecd4e79-e9a6-45b1-a01a-f51df2288f6a" providerId="ADAL" clId="{779F97E5-A93E-4D69-80A8-5F6BD89BDFD4}" dt="2022-04-10T13:33:50.866" v="12"/>
          <ac:picMkLst>
            <pc:docMk/>
            <pc:sldMk cId="2873090088" sldId="429"/>
            <ac:picMk id="1028" creationId="{CE2EA7D3-225A-483A-8BD1-8800CB16FA05}"/>
          </ac:picMkLst>
        </pc:picChg>
        <pc:picChg chg="add del">
          <ac:chgData name="Jason  Mayberry" userId="cecd4e79-e9a6-45b1-a01a-f51df2288f6a" providerId="ADAL" clId="{779F97E5-A93E-4D69-80A8-5F6BD89BDFD4}" dt="2022-04-10T13:33:49.066" v="9"/>
          <ac:picMkLst>
            <pc:docMk/>
            <pc:sldMk cId="2873090088" sldId="429"/>
            <ac:picMk id="1030" creationId="{3B09AABD-7F83-45D0-B9AE-3B07A5FC1928}"/>
          </ac:picMkLst>
        </pc:picChg>
        <pc:picChg chg="add mod">
          <ac:chgData name="Jason  Mayberry" userId="cecd4e79-e9a6-45b1-a01a-f51df2288f6a" providerId="ADAL" clId="{779F97E5-A93E-4D69-80A8-5F6BD89BDFD4}" dt="2022-04-10T13:34:26.674" v="19" actId="1076"/>
          <ac:picMkLst>
            <pc:docMk/>
            <pc:sldMk cId="2873090088" sldId="429"/>
            <ac:picMk id="1032" creationId="{C8D1ADB8-14BC-474A-9C07-07C6DDCF887E}"/>
          </ac:picMkLst>
        </pc:picChg>
      </pc:sldChg>
    </pc:docChg>
  </pc:docChgLst>
  <pc:docChgLst>
    <pc:chgData name="Jason  Mayberry" userId="cecd4e79-e9a6-45b1-a01a-f51df2288f6a" providerId="ADAL" clId="{9C552E71-4669-4317-8348-001C30990707}"/>
    <pc:docChg chg="modSld">
      <pc:chgData name="Jason  Mayberry" userId="cecd4e79-e9a6-45b1-a01a-f51df2288f6a" providerId="ADAL" clId="{9C552E71-4669-4317-8348-001C30990707}" dt="2021-08-31T12:37:38.801" v="28" actId="20577"/>
      <pc:docMkLst>
        <pc:docMk/>
      </pc:docMkLst>
      <pc:sldChg chg="modSp modAnim">
        <pc:chgData name="Jason  Mayberry" userId="cecd4e79-e9a6-45b1-a01a-f51df2288f6a" providerId="ADAL" clId="{9C552E71-4669-4317-8348-001C30990707}" dt="2021-08-31T12:34:06.790" v="4" actId="20577"/>
        <pc:sldMkLst>
          <pc:docMk/>
          <pc:sldMk cId="4090540092" sldId="361"/>
        </pc:sldMkLst>
        <pc:spChg chg="mod">
          <ac:chgData name="Jason  Mayberry" userId="cecd4e79-e9a6-45b1-a01a-f51df2288f6a" providerId="ADAL" clId="{9C552E71-4669-4317-8348-001C30990707}" dt="2021-08-31T12:34:06.790" v="4" actId="20577"/>
          <ac:spMkLst>
            <pc:docMk/>
            <pc:sldMk cId="4090540092" sldId="361"/>
            <ac:spMk id="32" creationId="{00000000-0000-0000-0000-000000000000}"/>
          </ac:spMkLst>
        </pc:spChg>
      </pc:sldChg>
      <pc:sldChg chg="modSp">
        <pc:chgData name="Jason  Mayberry" userId="cecd4e79-e9a6-45b1-a01a-f51df2288f6a" providerId="ADAL" clId="{9C552E71-4669-4317-8348-001C30990707}" dt="2021-08-31T12:37:38.801" v="28" actId="20577"/>
        <pc:sldMkLst>
          <pc:docMk/>
          <pc:sldMk cId="3950381389" sldId="422"/>
        </pc:sldMkLst>
        <pc:spChg chg="mod">
          <ac:chgData name="Jason  Mayberry" userId="cecd4e79-e9a6-45b1-a01a-f51df2288f6a" providerId="ADAL" clId="{9C552E71-4669-4317-8348-001C30990707}" dt="2021-08-31T12:37:38.801" v="28" actId="20577"/>
          <ac:spMkLst>
            <pc:docMk/>
            <pc:sldMk cId="3950381389" sldId="422"/>
            <ac:spMk id="674" creationId="{FDD02AD6-075F-4983-B092-A8B122A0C207}"/>
          </ac:spMkLst>
        </pc:spChg>
      </pc:sldChg>
    </pc:docChg>
  </pc:docChgLst>
  <pc:docChgLst>
    <pc:chgData name="Jason  Mayberry" userId="cecd4e79-e9a6-45b1-a01a-f51df2288f6a" providerId="ADAL" clId="{A0EB5A1D-5612-4229-96F1-77335E943584}"/>
    <pc:docChg chg="modSld">
      <pc:chgData name="Jason  Mayberry" userId="cecd4e79-e9a6-45b1-a01a-f51df2288f6a" providerId="ADAL" clId="{A0EB5A1D-5612-4229-96F1-77335E943584}" dt="2022-01-25T16:46:16.125" v="0" actId="1038"/>
      <pc:docMkLst>
        <pc:docMk/>
      </pc:docMkLst>
      <pc:sldChg chg="modSp mod">
        <pc:chgData name="Jason  Mayberry" userId="cecd4e79-e9a6-45b1-a01a-f51df2288f6a" providerId="ADAL" clId="{A0EB5A1D-5612-4229-96F1-77335E943584}" dt="2022-01-25T16:46:16.125" v="0" actId="1038"/>
        <pc:sldMkLst>
          <pc:docMk/>
          <pc:sldMk cId="2890192304" sldId="256"/>
        </pc:sldMkLst>
        <pc:spChg chg="mod">
          <ac:chgData name="Jason  Mayberry" userId="cecd4e79-e9a6-45b1-a01a-f51df2288f6a" providerId="ADAL" clId="{A0EB5A1D-5612-4229-96F1-77335E943584}" dt="2022-01-25T16:46:16.125" v="0" actId="1038"/>
          <ac:spMkLst>
            <pc:docMk/>
            <pc:sldMk cId="2890192304" sldId="256"/>
            <ac:spMk id="4" creationId="{00000000-0000-0000-0000-000000000000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15676C8-DD06-439E-A5C0-E73D8F9A40FB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17B9D5-4EE1-4DBA-871C-C9B23D773D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4236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6242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NA also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Capable of direct </a:t>
            </a:r>
            <a:r>
              <a:rPr lang="en-US" sz="1300" b="1" dirty="0">
                <a:latin typeface="Calibri" pitchFamily="34" charset="0"/>
                <a:cs typeface="Calibri" pitchFamily="34" charset="0"/>
              </a:rPr>
              <a:t>replication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Transmission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heredity nature of traits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Variation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variation between individuals and species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73517F-E745-476F-81F2-A08CF45BE1FF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15897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6242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NA also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Capable of direct </a:t>
            </a:r>
            <a:r>
              <a:rPr lang="en-US" sz="1300" b="1" dirty="0">
                <a:latin typeface="Calibri" pitchFamily="34" charset="0"/>
                <a:cs typeface="Calibri" pitchFamily="34" charset="0"/>
              </a:rPr>
              <a:t>replication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Transmission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heredity nature of traits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Variation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variation between individuals and species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73517F-E745-476F-81F2-A08CF45BE1FF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5282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All life processes have</a:t>
            </a:r>
            <a:r>
              <a:rPr lang="en-US" baseline="0" dirty="0"/>
              <a:t> chemical reactions at their foundation.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45E9F2-2D9D-46D1-9455-766E27E8C5C3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6209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All life processes have</a:t>
            </a:r>
            <a:r>
              <a:rPr lang="en-US" baseline="0" dirty="0"/>
              <a:t> chemical reactions at their foundation.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45E9F2-2D9D-46D1-9455-766E27E8C5C3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5109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6242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NA also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dirty="0">
                <a:latin typeface="Calibri" pitchFamily="34" charset="0"/>
                <a:cs typeface="Calibri" pitchFamily="34" charset="0"/>
              </a:rPr>
              <a:t>Capable of direct </a:t>
            </a:r>
            <a:r>
              <a:rPr lang="en-US" sz="1300" b="1" dirty="0">
                <a:latin typeface="Calibri" pitchFamily="34" charset="0"/>
                <a:cs typeface="Calibri" pitchFamily="34" charset="0"/>
              </a:rPr>
              <a:t>replication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Transmission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heredity nature of traits</a:t>
            </a:r>
          </a:p>
          <a:p>
            <a:pPr marL="845647" lvl="1" indent="-362421">
              <a:buFont typeface="Arial" pitchFamily="34" charset="0"/>
              <a:buChar char="•"/>
            </a:pPr>
            <a:r>
              <a:rPr lang="en-US" sz="1300" b="1" dirty="0">
                <a:latin typeface="Calibri" pitchFamily="34" charset="0"/>
                <a:cs typeface="Calibri" pitchFamily="34" charset="0"/>
              </a:rPr>
              <a:t>Variation</a:t>
            </a:r>
            <a:r>
              <a:rPr lang="en-US" sz="1300" dirty="0">
                <a:latin typeface="Calibri" pitchFamily="34" charset="0"/>
                <a:cs typeface="Calibri" pitchFamily="34" charset="0"/>
              </a:rPr>
              <a:t> is responsible for variation between individuals and species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73517F-E745-476F-81F2-A08CF45BE1FF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5049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9425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5700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95254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48091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634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2281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2063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686800" cy="328866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4"/>
          <p:cNvSpPr txBox="1">
            <a:spLocks/>
          </p:cNvSpPr>
          <p:nvPr userDrawn="1"/>
        </p:nvSpPr>
        <p:spPr>
          <a:xfrm>
            <a:off x="0" y="0"/>
            <a:ext cx="457200" cy="32886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E61A726D-4009-41A1-A835-A33C4E175CB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0231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572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3540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07A8B2D-CD9D-4F2D-BE9E-47F77C6370A0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1A726D-4009-41A1-A835-A33C4E175C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2936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686800" cy="328866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200" y="381000"/>
            <a:ext cx="8991600" cy="640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0"/>
            <a:ext cx="457200" cy="32886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accent1"/>
                </a:solidFill>
              </a:defRPr>
            </a:lvl1pPr>
          </a:lstStyle>
          <a:p>
            <a:fld id="{E61A726D-4009-41A1-A835-A33C4E175CB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5438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2800" kern="1200">
          <a:solidFill>
            <a:schemeClr val="accent3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17.jpg"/><Relationship Id="rId7" Type="http://schemas.openxmlformats.org/officeDocument/2006/relationships/image" Target="../media/image21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14.jpeg"/><Relationship Id="rId5" Type="http://schemas.openxmlformats.org/officeDocument/2006/relationships/image" Target="../media/image8.png"/><Relationship Id="rId10" Type="http://schemas.openxmlformats.org/officeDocument/2006/relationships/image" Target="../media/image13.jpeg"/><Relationship Id="rId4" Type="http://schemas.openxmlformats.org/officeDocument/2006/relationships/image" Target="../media/image7.png"/><Relationship Id="rId9" Type="http://schemas.openxmlformats.org/officeDocument/2006/relationships/image" Target="../media/image1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14.jpeg"/><Relationship Id="rId5" Type="http://schemas.openxmlformats.org/officeDocument/2006/relationships/image" Target="../media/image8.png"/><Relationship Id="rId10" Type="http://schemas.openxmlformats.org/officeDocument/2006/relationships/image" Target="../media/image13.jpeg"/><Relationship Id="rId4" Type="http://schemas.openxmlformats.org/officeDocument/2006/relationships/image" Target="../media/image7.png"/><Relationship Id="rId9" Type="http://schemas.openxmlformats.org/officeDocument/2006/relationships/image" Target="../media/image1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14.jpeg"/><Relationship Id="rId5" Type="http://schemas.openxmlformats.org/officeDocument/2006/relationships/image" Target="../media/image8.png"/><Relationship Id="rId10" Type="http://schemas.openxmlformats.org/officeDocument/2006/relationships/image" Target="../media/image13.jpeg"/><Relationship Id="rId4" Type="http://schemas.openxmlformats.org/officeDocument/2006/relationships/image" Target="../media/image7.png"/><Relationship Id="rId9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692902" y="2130425"/>
            <a:ext cx="7772400" cy="1470025"/>
          </a:xfrm>
        </p:spPr>
        <p:txBody>
          <a:bodyPr/>
          <a:lstStyle/>
          <a:p>
            <a:r>
              <a:rPr lang="en-US" dirty="0"/>
              <a:t>Introduction to Organic Molecules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Dr. Jason R. </a:t>
            </a:r>
            <a:r>
              <a:rPr lang="en-US"/>
              <a:t>Mayberry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01923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Visualizing Organic Molecules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7885"/>
          <a:stretch/>
        </p:blipFill>
        <p:spPr>
          <a:xfrm>
            <a:off x="2402185" y="948780"/>
            <a:ext cx="812934" cy="183799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" t="5976" r="76748" b="67155"/>
          <a:stretch/>
        </p:blipFill>
        <p:spPr>
          <a:xfrm>
            <a:off x="2089962" y="2715821"/>
            <a:ext cx="1420747" cy="1204547"/>
          </a:xfrm>
          <a:prstGeom prst="rect">
            <a:avLst/>
          </a:prstGeom>
        </p:spPr>
      </p:pic>
      <p:grpSp>
        <p:nvGrpSpPr>
          <p:cNvPr id="76" name="Group 75"/>
          <p:cNvGrpSpPr/>
          <p:nvPr/>
        </p:nvGrpSpPr>
        <p:grpSpPr>
          <a:xfrm>
            <a:off x="9640764" y="3697097"/>
            <a:ext cx="1529756" cy="1581493"/>
            <a:chOff x="3798498" y="4373482"/>
            <a:chExt cx="1529756" cy="1581493"/>
          </a:xfrm>
        </p:grpSpPr>
        <p:sp>
          <p:nvSpPr>
            <p:cNvPr id="19" name="TextBox 18"/>
            <p:cNvSpPr txBox="1"/>
            <p:nvPr/>
          </p:nvSpPr>
          <p:spPr>
            <a:xfrm>
              <a:off x="4086051" y="4373482"/>
              <a:ext cx="7246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CH</a:t>
              </a:r>
              <a:r>
                <a:rPr lang="en-US" sz="1400" baseline="-25000" dirty="0"/>
                <a:t>2</a:t>
              </a:r>
              <a:r>
                <a:rPr lang="en-US" sz="1400" dirty="0"/>
                <a:t>OH</a:t>
              </a:r>
            </a:p>
            <a:p>
              <a:endParaRPr lang="en-US" sz="1400" dirty="0"/>
            </a:p>
          </p:txBody>
        </p:sp>
        <p:sp>
          <p:nvSpPr>
            <p:cNvPr id="10" name="Freeform 9"/>
            <p:cNvSpPr/>
            <p:nvPr/>
          </p:nvSpPr>
          <p:spPr>
            <a:xfrm>
              <a:off x="3950898" y="4774720"/>
              <a:ext cx="1035169" cy="724618"/>
            </a:xfrm>
            <a:custGeom>
              <a:avLst/>
              <a:gdLst>
                <a:gd name="connsiteX0" fmla="*/ 810883 w 1242204"/>
                <a:gd name="connsiteY0" fmla="*/ 0 h 672860"/>
                <a:gd name="connsiteX1" fmla="*/ 362309 w 1242204"/>
                <a:gd name="connsiteY1" fmla="*/ 17253 h 672860"/>
                <a:gd name="connsiteX2" fmla="*/ 0 w 1242204"/>
                <a:gd name="connsiteY2" fmla="*/ 319177 h 672860"/>
                <a:gd name="connsiteX3" fmla="*/ 388189 w 1242204"/>
                <a:gd name="connsiteY3" fmla="*/ 638355 h 672860"/>
                <a:gd name="connsiteX4" fmla="*/ 862641 w 1242204"/>
                <a:gd name="connsiteY4" fmla="*/ 672860 h 672860"/>
                <a:gd name="connsiteX5" fmla="*/ 1242204 w 1242204"/>
                <a:gd name="connsiteY5" fmla="*/ 336430 h 672860"/>
                <a:gd name="connsiteX6" fmla="*/ 888521 w 1242204"/>
                <a:gd name="connsiteY6" fmla="*/ 17253 h 672860"/>
                <a:gd name="connsiteX0" fmla="*/ 698739 w 1130060"/>
                <a:gd name="connsiteY0" fmla="*/ 0 h 672860"/>
                <a:gd name="connsiteX1" fmla="*/ 250165 w 1130060"/>
                <a:gd name="connsiteY1" fmla="*/ 17253 h 672860"/>
                <a:gd name="connsiteX2" fmla="*/ 0 w 1130060"/>
                <a:gd name="connsiteY2" fmla="*/ 345056 h 672860"/>
                <a:gd name="connsiteX3" fmla="*/ 276045 w 1130060"/>
                <a:gd name="connsiteY3" fmla="*/ 638355 h 672860"/>
                <a:gd name="connsiteX4" fmla="*/ 750497 w 1130060"/>
                <a:gd name="connsiteY4" fmla="*/ 672860 h 672860"/>
                <a:gd name="connsiteX5" fmla="*/ 1130060 w 1130060"/>
                <a:gd name="connsiteY5" fmla="*/ 336430 h 672860"/>
                <a:gd name="connsiteX6" fmla="*/ 776377 w 1130060"/>
                <a:gd name="connsiteY6" fmla="*/ 17253 h 672860"/>
                <a:gd name="connsiteX0" fmla="*/ 698739 w 1130060"/>
                <a:gd name="connsiteY0" fmla="*/ 17252 h 690112"/>
                <a:gd name="connsiteX1" fmla="*/ 241539 w 1130060"/>
                <a:gd name="connsiteY1" fmla="*/ 0 h 690112"/>
                <a:gd name="connsiteX2" fmla="*/ 0 w 1130060"/>
                <a:gd name="connsiteY2" fmla="*/ 362308 h 690112"/>
                <a:gd name="connsiteX3" fmla="*/ 276045 w 1130060"/>
                <a:gd name="connsiteY3" fmla="*/ 655607 h 690112"/>
                <a:gd name="connsiteX4" fmla="*/ 750497 w 1130060"/>
                <a:gd name="connsiteY4" fmla="*/ 690112 h 690112"/>
                <a:gd name="connsiteX5" fmla="*/ 1130060 w 1130060"/>
                <a:gd name="connsiteY5" fmla="*/ 353682 h 690112"/>
                <a:gd name="connsiteX6" fmla="*/ 776377 w 1130060"/>
                <a:gd name="connsiteY6" fmla="*/ 34505 h 690112"/>
                <a:gd name="connsiteX0" fmla="*/ 698739 w 1130060"/>
                <a:gd name="connsiteY0" fmla="*/ 17252 h 715992"/>
                <a:gd name="connsiteX1" fmla="*/ 241539 w 1130060"/>
                <a:gd name="connsiteY1" fmla="*/ 0 h 715992"/>
                <a:gd name="connsiteX2" fmla="*/ 0 w 1130060"/>
                <a:gd name="connsiteY2" fmla="*/ 362308 h 715992"/>
                <a:gd name="connsiteX3" fmla="*/ 284671 w 1130060"/>
                <a:gd name="connsiteY3" fmla="*/ 715992 h 715992"/>
                <a:gd name="connsiteX4" fmla="*/ 750497 w 1130060"/>
                <a:gd name="connsiteY4" fmla="*/ 690112 h 715992"/>
                <a:gd name="connsiteX5" fmla="*/ 1130060 w 1130060"/>
                <a:gd name="connsiteY5" fmla="*/ 353682 h 715992"/>
                <a:gd name="connsiteX6" fmla="*/ 776377 w 1130060"/>
                <a:gd name="connsiteY6" fmla="*/ 34505 h 715992"/>
                <a:gd name="connsiteX0" fmla="*/ 698739 w 1130060"/>
                <a:gd name="connsiteY0" fmla="*/ 0 h 724619"/>
                <a:gd name="connsiteX1" fmla="*/ 241539 w 1130060"/>
                <a:gd name="connsiteY1" fmla="*/ 8627 h 724619"/>
                <a:gd name="connsiteX2" fmla="*/ 0 w 1130060"/>
                <a:gd name="connsiteY2" fmla="*/ 370935 h 724619"/>
                <a:gd name="connsiteX3" fmla="*/ 284671 w 1130060"/>
                <a:gd name="connsiteY3" fmla="*/ 724619 h 724619"/>
                <a:gd name="connsiteX4" fmla="*/ 750497 w 1130060"/>
                <a:gd name="connsiteY4" fmla="*/ 698739 h 724619"/>
                <a:gd name="connsiteX5" fmla="*/ 1130060 w 1130060"/>
                <a:gd name="connsiteY5" fmla="*/ 362309 h 724619"/>
                <a:gd name="connsiteX6" fmla="*/ 776377 w 1130060"/>
                <a:gd name="connsiteY6" fmla="*/ 43132 h 724619"/>
                <a:gd name="connsiteX0" fmla="*/ 698739 w 1017917"/>
                <a:gd name="connsiteY0" fmla="*/ 0 h 724619"/>
                <a:gd name="connsiteX1" fmla="*/ 241539 w 1017917"/>
                <a:gd name="connsiteY1" fmla="*/ 8627 h 724619"/>
                <a:gd name="connsiteX2" fmla="*/ 0 w 1017917"/>
                <a:gd name="connsiteY2" fmla="*/ 370935 h 724619"/>
                <a:gd name="connsiteX3" fmla="*/ 284671 w 1017917"/>
                <a:gd name="connsiteY3" fmla="*/ 724619 h 724619"/>
                <a:gd name="connsiteX4" fmla="*/ 750497 w 1017917"/>
                <a:gd name="connsiteY4" fmla="*/ 698739 h 724619"/>
                <a:gd name="connsiteX5" fmla="*/ 1017917 w 1017917"/>
                <a:gd name="connsiteY5" fmla="*/ 379562 h 724619"/>
                <a:gd name="connsiteX6" fmla="*/ 776377 w 1017917"/>
                <a:gd name="connsiteY6" fmla="*/ 43132 h 724619"/>
                <a:gd name="connsiteX0" fmla="*/ 698739 w 1017917"/>
                <a:gd name="connsiteY0" fmla="*/ 0 h 733245"/>
                <a:gd name="connsiteX1" fmla="*/ 241539 w 1017917"/>
                <a:gd name="connsiteY1" fmla="*/ 8627 h 733245"/>
                <a:gd name="connsiteX2" fmla="*/ 0 w 1017917"/>
                <a:gd name="connsiteY2" fmla="*/ 370935 h 733245"/>
                <a:gd name="connsiteX3" fmla="*/ 284671 w 1017917"/>
                <a:gd name="connsiteY3" fmla="*/ 724619 h 733245"/>
                <a:gd name="connsiteX4" fmla="*/ 733244 w 1017917"/>
                <a:gd name="connsiteY4" fmla="*/ 733245 h 733245"/>
                <a:gd name="connsiteX5" fmla="*/ 1017917 w 1017917"/>
                <a:gd name="connsiteY5" fmla="*/ 379562 h 733245"/>
                <a:gd name="connsiteX6" fmla="*/ 776377 w 1017917"/>
                <a:gd name="connsiteY6" fmla="*/ 43132 h 733245"/>
                <a:gd name="connsiteX0" fmla="*/ 698739 w 1017917"/>
                <a:gd name="connsiteY0" fmla="*/ 0 h 733245"/>
                <a:gd name="connsiteX1" fmla="*/ 241539 w 1017917"/>
                <a:gd name="connsiteY1" fmla="*/ 8627 h 733245"/>
                <a:gd name="connsiteX2" fmla="*/ 0 w 1017917"/>
                <a:gd name="connsiteY2" fmla="*/ 370935 h 733245"/>
                <a:gd name="connsiteX3" fmla="*/ 284671 w 1017917"/>
                <a:gd name="connsiteY3" fmla="*/ 724619 h 733245"/>
                <a:gd name="connsiteX4" fmla="*/ 733244 w 1017917"/>
                <a:gd name="connsiteY4" fmla="*/ 733245 h 733245"/>
                <a:gd name="connsiteX5" fmla="*/ 1017917 w 1017917"/>
                <a:gd name="connsiteY5" fmla="*/ 379562 h 733245"/>
                <a:gd name="connsiteX6" fmla="*/ 810883 w 1017917"/>
                <a:gd name="connsiteY6" fmla="*/ 94890 h 733245"/>
                <a:gd name="connsiteX0" fmla="*/ 698739 w 1017917"/>
                <a:gd name="connsiteY0" fmla="*/ 0 h 733245"/>
                <a:gd name="connsiteX1" fmla="*/ 241539 w 1017917"/>
                <a:gd name="connsiteY1" fmla="*/ 8627 h 733245"/>
                <a:gd name="connsiteX2" fmla="*/ 0 w 1017917"/>
                <a:gd name="connsiteY2" fmla="*/ 370935 h 733245"/>
                <a:gd name="connsiteX3" fmla="*/ 284671 w 1017917"/>
                <a:gd name="connsiteY3" fmla="*/ 724619 h 733245"/>
                <a:gd name="connsiteX4" fmla="*/ 733244 w 1017917"/>
                <a:gd name="connsiteY4" fmla="*/ 733245 h 733245"/>
                <a:gd name="connsiteX5" fmla="*/ 1017917 w 1017917"/>
                <a:gd name="connsiteY5" fmla="*/ 379562 h 733245"/>
                <a:gd name="connsiteX6" fmla="*/ 845388 w 1017917"/>
                <a:gd name="connsiteY6" fmla="*/ 69010 h 733245"/>
                <a:gd name="connsiteX0" fmla="*/ 690113 w 1017917"/>
                <a:gd name="connsiteY0" fmla="*/ 0 h 724618"/>
                <a:gd name="connsiteX1" fmla="*/ 241539 w 1017917"/>
                <a:gd name="connsiteY1" fmla="*/ 0 h 724618"/>
                <a:gd name="connsiteX2" fmla="*/ 0 w 1017917"/>
                <a:gd name="connsiteY2" fmla="*/ 362308 h 724618"/>
                <a:gd name="connsiteX3" fmla="*/ 284671 w 1017917"/>
                <a:gd name="connsiteY3" fmla="*/ 715992 h 724618"/>
                <a:gd name="connsiteX4" fmla="*/ 733244 w 1017917"/>
                <a:gd name="connsiteY4" fmla="*/ 724618 h 724618"/>
                <a:gd name="connsiteX5" fmla="*/ 1017917 w 1017917"/>
                <a:gd name="connsiteY5" fmla="*/ 370935 h 724618"/>
                <a:gd name="connsiteX6" fmla="*/ 845388 w 1017917"/>
                <a:gd name="connsiteY6" fmla="*/ 60383 h 724618"/>
                <a:gd name="connsiteX0" fmla="*/ 690113 w 1017917"/>
                <a:gd name="connsiteY0" fmla="*/ 0 h 724618"/>
                <a:gd name="connsiteX1" fmla="*/ 241539 w 1017917"/>
                <a:gd name="connsiteY1" fmla="*/ 0 h 724618"/>
                <a:gd name="connsiteX2" fmla="*/ 0 w 1017917"/>
                <a:gd name="connsiteY2" fmla="*/ 362308 h 724618"/>
                <a:gd name="connsiteX3" fmla="*/ 284671 w 1017917"/>
                <a:gd name="connsiteY3" fmla="*/ 715992 h 724618"/>
                <a:gd name="connsiteX4" fmla="*/ 733244 w 1017917"/>
                <a:gd name="connsiteY4" fmla="*/ 724618 h 724618"/>
                <a:gd name="connsiteX5" fmla="*/ 1017917 w 1017917"/>
                <a:gd name="connsiteY5" fmla="*/ 370935 h 724618"/>
                <a:gd name="connsiteX6" fmla="*/ 836762 w 1017917"/>
                <a:gd name="connsiteY6" fmla="*/ 77636 h 724618"/>
                <a:gd name="connsiteX0" fmla="*/ 690113 w 1017917"/>
                <a:gd name="connsiteY0" fmla="*/ 0 h 724618"/>
                <a:gd name="connsiteX1" fmla="*/ 241539 w 1017917"/>
                <a:gd name="connsiteY1" fmla="*/ 0 h 724618"/>
                <a:gd name="connsiteX2" fmla="*/ 0 w 1017917"/>
                <a:gd name="connsiteY2" fmla="*/ 362308 h 724618"/>
                <a:gd name="connsiteX3" fmla="*/ 284671 w 1017917"/>
                <a:gd name="connsiteY3" fmla="*/ 715992 h 724618"/>
                <a:gd name="connsiteX4" fmla="*/ 733244 w 1017917"/>
                <a:gd name="connsiteY4" fmla="*/ 724618 h 724618"/>
                <a:gd name="connsiteX5" fmla="*/ 1017917 w 1017917"/>
                <a:gd name="connsiteY5" fmla="*/ 370935 h 724618"/>
                <a:gd name="connsiteX6" fmla="*/ 845389 w 1017917"/>
                <a:gd name="connsiteY6" fmla="*/ 60383 h 724618"/>
                <a:gd name="connsiteX0" fmla="*/ 690113 w 1043796"/>
                <a:gd name="connsiteY0" fmla="*/ 0 h 724618"/>
                <a:gd name="connsiteX1" fmla="*/ 241539 w 1043796"/>
                <a:gd name="connsiteY1" fmla="*/ 0 h 724618"/>
                <a:gd name="connsiteX2" fmla="*/ 0 w 1043796"/>
                <a:gd name="connsiteY2" fmla="*/ 362308 h 724618"/>
                <a:gd name="connsiteX3" fmla="*/ 284671 w 1043796"/>
                <a:gd name="connsiteY3" fmla="*/ 715992 h 724618"/>
                <a:gd name="connsiteX4" fmla="*/ 733244 w 1043796"/>
                <a:gd name="connsiteY4" fmla="*/ 724618 h 724618"/>
                <a:gd name="connsiteX5" fmla="*/ 1043796 w 1043796"/>
                <a:gd name="connsiteY5" fmla="*/ 379561 h 724618"/>
                <a:gd name="connsiteX6" fmla="*/ 845389 w 1043796"/>
                <a:gd name="connsiteY6" fmla="*/ 60383 h 724618"/>
                <a:gd name="connsiteX0" fmla="*/ 690113 w 1035169"/>
                <a:gd name="connsiteY0" fmla="*/ 0 h 724618"/>
                <a:gd name="connsiteX1" fmla="*/ 241539 w 1035169"/>
                <a:gd name="connsiteY1" fmla="*/ 0 h 724618"/>
                <a:gd name="connsiteX2" fmla="*/ 0 w 1035169"/>
                <a:gd name="connsiteY2" fmla="*/ 362308 h 724618"/>
                <a:gd name="connsiteX3" fmla="*/ 284671 w 1035169"/>
                <a:gd name="connsiteY3" fmla="*/ 715992 h 724618"/>
                <a:gd name="connsiteX4" fmla="*/ 733244 w 1035169"/>
                <a:gd name="connsiteY4" fmla="*/ 724618 h 724618"/>
                <a:gd name="connsiteX5" fmla="*/ 1035169 w 1035169"/>
                <a:gd name="connsiteY5" fmla="*/ 345055 h 724618"/>
                <a:gd name="connsiteX6" fmla="*/ 845389 w 1035169"/>
                <a:gd name="connsiteY6" fmla="*/ 60383 h 72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169" h="724618">
                  <a:moveTo>
                    <a:pt x="690113" y="0"/>
                  </a:moveTo>
                  <a:lnTo>
                    <a:pt x="241539" y="0"/>
                  </a:lnTo>
                  <a:lnTo>
                    <a:pt x="0" y="362308"/>
                  </a:lnTo>
                  <a:lnTo>
                    <a:pt x="284671" y="715992"/>
                  </a:lnTo>
                  <a:lnTo>
                    <a:pt x="733244" y="724618"/>
                  </a:lnTo>
                  <a:lnTo>
                    <a:pt x="1035169" y="345055"/>
                  </a:lnTo>
                  <a:lnTo>
                    <a:pt x="845389" y="60383"/>
                  </a:lnTo>
                </a:path>
              </a:pathLst>
            </a:cu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580625" y="4626419"/>
              <a:ext cx="3105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4215448" y="4629234"/>
              <a:ext cx="8627" cy="311095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086051" y="5155723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3948026" y="4967365"/>
              <a:ext cx="8627" cy="342205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798498" y="5257820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801823" y="4702198"/>
              <a:ext cx="31055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  <a:p>
              <a:endParaRPr lang="en-US" sz="1400" dirty="0"/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4983196" y="4958739"/>
              <a:ext cx="8627" cy="342205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/>
            <p:cNvSpPr txBox="1"/>
            <p:nvPr/>
          </p:nvSpPr>
          <p:spPr>
            <a:xfrm>
              <a:off x="4836548" y="5253218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4845173" y="4709916"/>
              <a:ext cx="31055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  <a:p>
              <a:endParaRPr lang="en-US" sz="1400" dirty="0"/>
            </a:p>
          </p:txBody>
        </p:sp>
        <p:cxnSp>
          <p:nvCxnSpPr>
            <p:cNvPr id="26" name="Straight Connector 25"/>
            <p:cNvCxnSpPr/>
            <p:nvPr/>
          </p:nvCxnSpPr>
          <p:spPr>
            <a:xfrm>
              <a:off x="4672646" y="5338301"/>
              <a:ext cx="8627" cy="342205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4554747" y="5604469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525997" y="5123978"/>
              <a:ext cx="31055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  <a:p>
              <a:endParaRPr lang="en-US" sz="1400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4224074" y="5364176"/>
              <a:ext cx="8627" cy="342205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4086051" y="5647198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080291" y="4849555"/>
              <a:ext cx="31055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  <a:p>
              <a:endParaRPr lang="en-US" sz="1400" dirty="0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9898842" y="1151876"/>
            <a:ext cx="1196195" cy="2027080"/>
            <a:chOff x="4452668" y="1179002"/>
            <a:chExt cx="1196195" cy="2027080"/>
          </a:xfrm>
        </p:grpSpPr>
        <p:sp>
          <p:nvSpPr>
            <p:cNvPr id="32" name="Freeform 31"/>
            <p:cNvSpPr/>
            <p:nvPr/>
          </p:nvSpPr>
          <p:spPr>
            <a:xfrm>
              <a:off x="4830788" y="1423358"/>
              <a:ext cx="232913" cy="1337095"/>
            </a:xfrm>
            <a:custGeom>
              <a:avLst/>
              <a:gdLst>
                <a:gd name="connsiteX0" fmla="*/ 17253 w 232913"/>
                <a:gd name="connsiteY0" fmla="*/ 0 h 1337095"/>
                <a:gd name="connsiteX1" fmla="*/ 215660 w 232913"/>
                <a:gd name="connsiteY1" fmla="*/ 276046 h 1337095"/>
                <a:gd name="connsiteX2" fmla="*/ 34506 w 232913"/>
                <a:gd name="connsiteY2" fmla="*/ 552091 h 1337095"/>
                <a:gd name="connsiteX3" fmla="*/ 232913 w 232913"/>
                <a:gd name="connsiteY3" fmla="*/ 836763 h 1337095"/>
                <a:gd name="connsiteX4" fmla="*/ 0 w 232913"/>
                <a:gd name="connsiteY4" fmla="*/ 1095555 h 1337095"/>
                <a:gd name="connsiteX5" fmla="*/ 224287 w 232913"/>
                <a:gd name="connsiteY5" fmla="*/ 1337095 h 13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913" h="1337095">
                  <a:moveTo>
                    <a:pt x="17253" y="0"/>
                  </a:moveTo>
                  <a:lnTo>
                    <a:pt x="215660" y="276046"/>
                  </a:lnTo>
                  <a:lnTo>
                    <a:pt x="34506" y="552091"/>
                  </a:lnTo>
                  <a:lnTo>
                    <a:pt x="232913" y="836763"/>
                  </a:lnTo>
                  <a:lnTo>
                    <a:pt x="0" y="1095555"/>
                  </a:lnTo>
                  <a:lnTo>
                    <a:pt x="224287" y="1337095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720092" y="1179002"/>
              <a:ext cx="7246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CH</a:t>
              </a:r>
              <a:r>
                <a:rPr lang="en-US" sz="1400" baseline="-25000" dirty="0"/>
                <a:t>2</a:t>
              </a:r>
              <a:r>
                <a:rPr lang="en-US" sz="1400" dirty="0"/>
                <a:t>OH</a:t>
              </a:r>
            </a:p>
            <a:p>
              <a:endParaRPr lang="en-US" sz="1400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467762" y="1720234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24245" y="2682862"/>
              <a:ext cx="7246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CH</a:t>
              </a:r>
              <a:r>
                <a:rPr lang="en-US" sz="1400" baseline="-25000" dirty="0"/>
                <a:t>2</a:t>
              </a:r>
              <a:r>
                <a:rPr lang="en-US" sz="1400" dirty="0"/>
                <a:t>OH</a:t>
              </a:r>
            </a:p>
            <a:p>
              <a:endParaRPr lang="en-US" sz="1400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074488" y="1455210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063701" y="2022710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452668" y="2263705"/>
              <a:ext cx="4917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OH</a:t>
              </a:r>
            </a:p>
          </p:txBody>
        </p:sp>
        <p:sp>
          <p:nvSpPr>
            <p:cNvPr id="42" name="Freeform 41"/>
            <p:cNvSpPr/>
            <p:nvPr/>
          </p:nvSpPr>
          <p:spPr>
            <a:xfrm>
              <a:off x="4813540" y="1630393"/>
              <a:ext cx="336431" cy="69011"/>
            </a:xfrm>
            <a:custGeom>
              <a:avLst/>
              <a:gdLst>
                <a:gd name="connsiteX0" fmla="*/ 0 w 336431"/>
                <a:gd name="connsiteY0" fmla="*/ 17253 h 69011"/>
                <a:gd name="connsiteX1" fmla="*/ 232914 w 336431"/>
                <a:gd name="connsiteY1" fmla="*/ 69011 h 69011"/>
                <a:gd name="connsiteX2" fmla="*/ 336431 w 336431"/>
                <a:gd name="connsiteY2" fmla="*/ 0 h 69011"/>
                <a:gd name="connsiteX3" fmla="*/ 336431 w 336431"/>
                <a:gd name="connsiteY3" fmla="*/ 0 h 6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431" h="69011">
                  <a:moveTo>
                    <a:pt x="0" y="17253"/>
                  </a:moveTo>
                  <a:lnTo>
                    <a:pt x="232914" y="69011"/>
                  </a:lnTo>
                  <a:lnTo>
                    <a:pt x="336431" y="0"/>
                  </a:lnTo>
                  <a:lnTo>
                    <a:pt x="336431" y="0"/>
                  </a:ln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>
              <a:off x="4646768" y="1903560"/>
              <a:ext cx="336431" cy="69011"/>
            </a:xfrm>
            <a:custGeom>
              <a:avLst/>
              <a:gdLst>
                <a:gd name="connsiteX0" fmla="*/ 0 w 336431"/>
                <a:gd name="connsiteY0" fmla="*/ 17253 h 69011"/>
                <a:gd name="connsiteX1" fmla="*/ 232914 w 336431"/>
                <a:gd name="connsiteY1" fmla="*/ 69011 h 69011"/>
                <a:gd name="connsiteX2" fmla="*/ 336431 w 336431"/>
                <a:gd name="connsiteY2" fmla="*/ 0 h 69011"/>
                <a:gd name="connsiteX3" fmla="*/ 336431 w 336431"/>
                <a:gd name="connsiteY3" fmla="*/ 0 h 6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431" h="69011">
                  <a:moveTo>
                    <a:pt x="0" y="17253"/>
                  </a:moveTo>
                  <a:lnTo>
                    <a:pt x="232914" y="69011"/>
                  </a:lnTo>
                  <a:lnTo>
                    <a:pt x="336431" y="0"/>
                  </a:lnTo>
                  <a:lnTo>
                    <a:pt x="336431" y="0"/>
                  </a:ln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4827922" y="2196861"/>
              <a:ext cx="336431" cy="69011"/>
            </a:xfrm>
            <a:custGeom>
              <a:avLst/>
              <a:gdLst>
                <a:gd name="connsiteX0" fmla="*/ 0 w 336431"/>
                <a:gd name="connsiteY0" fmla="*/ 17253 h 69011"/>
                <a:gd name="connsiteX1" fmla="*/ 232914 w 336431"/>
                <a:gd name="connsiteY1" fmla="*/ 69011 h 69011"/>
                <a:gd name="connsiteX2" fmla="*/ 336431 w 336431"/>
                <a:gd name="connsiteY2" fmla="*/ 0 h 69011"/>
                <a:gd name="connsiteX3" fmla="*/ 336431 w 336431"/>
                <a:gd name="connsiteY3" fmla="*/ 0 h 6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431" h="69011">
                  <a:moveTo>
                    <a:pt x="0" y="17253"/>
                  </a:moveTo>
                  <a:lnTo>
                    <a:pt x="232914" y="69011"/>
                  </a:lnTo>
                  <a:lnTo>
                    <a:pt x="336431" y="0"/>
                  </a:lnTo>
                  <a:lnTo>
                    <a:pt x="336431" y="0"/>
                  </a:ln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4612261" y="2464276"/>
              <a:ext cx="369088" cy="51758"/>
            </a:xfrm>
            <a:custGeom>
              <a:avLst/>
              <a:gdLst>
                <a:gd name="connsiteX0" fmla="*/ 0 w 336431"/>
                <a:gd name="connsiteY0" fmla="*/ 17253 h 69011"/>
                <a:gd name="connsiteX1" fmla="*/ 232914 w 336431"/>
                <a:gd name="connsiteY1" fmla="*/ 69011 h 69011"/>
                <a:gd name="connsiteX2" fmla="*/ 336431 w 336431"/>
                <a:gd name="connsiteY2" fmla="*/ 0 h 69011"/>
                <a:gd name="connsiteX3" fmla="*/ 336431 w 336431"/>
                <a:gd name="connsiteY3" fmla="*/ 0 h 69011"/>
                <a:gd name="connsiteX0" fmla="*/ 0 w 366576"/>
                <a:gd name="connsiteY0" fmla="*/ 17745 h 69503"/>
                <a:gd name="connsiteX1" fmla="*/ 232914 w 366576"/>
                <a:gd name="connsiteY1" fmla="*/ 69503 h 69503"/>
                <a:gd name="connsiteX2" fmla="*/ 336431 w 366576"/>
                <a:gd name="connsiteY2" fmla="*/ 492 h 69503"/>
                <a:gd name="connsiteX3" fmla="*/ 366576 w 366576"/>
                <a:gd name="connsiteY3" fmla="*/ 40685 h 69503"/>
                <a:gd name="connsiteX0" fmla="*/ 0 w 366576"/>
                <a:gd name="connsiteY0" fmla="*/ 0 h 52131"/>
                <a:gd name="connsiteX1" fmla="*/ 232914 w 366576"/>
                <a:gd name="connsiteY1" fmla="*/ 51758 h 52131"/>
                <a:gd name="connsiteX2" fmla="*/ 366576 w 366576"/>
                <a:gd name="connsiteY2" fmla="*/ 22940 h 52131"/>
                <a:gd name="connsiteX0" fmla="*/ 0 w 366576"/>
                <a:gd name="connsiteY0" fmla="*/ 0 h 51758"/>
                <a:gd name="connsiteX1" fmla="*/ 232914 w 366576"/>
                <a:gd name="connsiteY1" fmla="*/ 51758 h 51758"/>
                <a:gd name="connsiteX2" fmla="*/ 366576 w 366576"/>
                <a:gd name="connsiteY2" fmla="*/ 22940 h 51758"/>
                <a:gd name="connsiteX0" fmla="*/ 0 w 369088"/>
                <a:gd name="connsiteY0" fmla="*/ 0 h 51758"/>
                <a:gd name="connsiteX1" fmla="*/ 232914 w 369088"/>
                <a:gd name="connsiteY1" fmla="*/ 51758 h 51758"/>
                <a:gd name="connsiteX2" fmla="*/ 369088 w 369088"/>
                <a:gd name="connsiteY2" fmla="*/ 7868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088" h="51758">
                  <a:moveTo>
                    <a:pt x="0" y="0"/>
                  </a:moveTo>
                  <a:lnTo>
                    <a:pt x="232914" y="51758"/>
                  </a:lnTo>
                  <a:lnTo>
                    <a:pt x="369088" y="7868"/>
                  </a:ln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611541" y="1506590"/>
              <a:ext cx="3105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10595" y="1755116"/>
              <a:ext cx="3105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639221" y="2053896"/>
              <a:ext cx="3105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897640" y="2310465"/>
              <a:ext cx="3105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H</a:t>
              </a:r>
            </a:p>
          </p:txBody>
        </p:sp>
      </p:grpSp>
      <p:pic>
        <p:nvPicPr>
          <p:cNvPr id="70" name="Picture 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6197" y="1102211"/>
            <a:ext cx="916846" cy="153113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4956" y="2741700"/>
            <a:ext cx="1233905" cy="1316489"/>
          </a:xfrm>
          <a:prstGeom prst="rect">
            <a:avLst/>
          </a:prstGeom>
        </p:spPr>
      </p:pic>
      <p:sp>
        <p:nvSpPr>
          <p:cNvPr id="77" name="TextBox 76"/>
          <p:cNvSpPr txBox="1"/>
          <p:nvPr/>
        </p:nvSpPr>
        <p:spPr>
          <a:xfrm>
            <a:off x="1889639" y="752677"/>
            <a:ext cx="1740438" cy="40011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u="sng" dirty="0">
                <a:solidFill>
                  <a:srgbClr val="00B050"/>
                </a:solidFill>
              </a:rPr>
              <a:t>Full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-1277461" y="552132"/>
            <a:ext cx="821162" cy="5422189"/>
            <a:chOff x="43900" y="144412"/>
            <a:chExt cx="821162" cy="5422189"/>
          </a:xfrm>
        </p:grpSpPr>
        <p:sp>
          <p:nvSpPr>
            <p:cNvPr id="84" name="Freeform 83"/>
            <p:cNvSpPr/>
            <p:nvPr/>
          </p:nvSpPr>
          <p:spPr>
            <a:xfrm>
              <a:off x="205922" y="1081687"/>
              <a:ext cx="659140" cy="4484914"/>
            </a:xfrm>
            <a:custGeom>
              <a:avLst/>
              <a:gdLst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113211 w 670560"/>
                <a:gd name="connsiteY2" fmla="*/ 600892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17417 w 670560"/>
                <a:gd name="connsiteY9" fmla="*/ 2325189 h 3500846"/>
                <a:gd name="connsiteX10" fmla="*/ 653143 w 670560"/>
                <a:gd name="connsiteY10" fmla="*/ 2508069 h 3500846"/>
                <a:gd name="connsiteX11" fmla="*/ 26125 w 670560"/>
                <a:gd name="connsiteY11" fmla="*/ 2708366 h 3500846"/>
                <a:gd name="connsiteX12" fmla="*/ 661851 w 670560"/>
                <a:gd name="connsiteY12" fmla="*/ 2960915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17417 w 670560"/>
                <a:gd name="connsiteY9" fmla="*/ 2325189 h 3500846"/>
                <a:gd name="connsiteX10" fmla="*/ 653143 w 670560"/>
                <a:gd name="connsiteY10" fmla="*/ 2508069 h 3500846"/>
                <a:gd name="connsiteX11" fmla="*/ 26125 w 670560"/>
                <a:gd name="connsiteY11" fmla="*/ 2708366 h 3500846"/>
                <a:gd name="connsiteX12" fmla="*/ 661851 w 670560"/>
                <a:gd name="connsiteY12" fmla="*/ 2960915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26126 w 670560"/>
                <a:gd name="connsiteY9" fmla="*/ 2394857 h 3500846"/>
                <a:gd name="connsiteX10" fmla="*/ 653143 w 670560"/>
                <a:gd name="connsiteY10" fmla="*/ 2508069 h 3500846"/>
                <a:gd name="connsiteX11" fmla="*/ 26125 w 670560"/>
                <a:gd name="connsiteY11" fmla="*/ 2708366 h 3500846"/>
                <a:gd name="connsiteX12" fmla="*/ 661851 w 670560"/>
                <a:gd name="connsiteY12" fmla="*/ 2960915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26126 w 670560"/>
                <a:gd name="connsiteY9" fmla="*/ 2394857 h 3500846"/>
                <a:gd name="connsiteX10" fmla="*/ 653143 w 670560"/>
                <a:gd name="connsiteY10" fmla="*/ 2621281 h 3500846"/>
                <a:gd name="connsiteX11" fmla="*/ 26125 w 670560"/>
                <a:gd name="connsiteY11" fmla="*/ 2708366 h 3500846"/>
                <a:gd name="connsiteX12" fmla="*/ 661851 w 670560"/>
                <a:gd name="connsiteY12" fmla="*/ 2960915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26126 w 670560"/>
                <a:gd name="connsiteY9" fmla="*/ 2394857 h 3500846"/>
                <a:gd name="connsiteX10" fmla="*/ 653143 w 670560"/>
                <a:gd name="connsiteY10" fmla="*/ 2621281 h 3500846"/>
                <a:gd name="connsiteX11" fmla="*/ 34833 w 670560"/>
                <a:gd name="connsiteY11" fmla="*/ 2899955 h 3500846"/>
                <a:gd name="connsiteX12" fmla="*/ 661851 w 670560"/>
                <a:gd name="connsiteY12" fmla="*/ 2960915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26126 w 670560"/>
                <a:gd name="connsiteY9" fmla="*/ 2394857 h 3500846"/>
                <a:gd name="connsiteX10" fmla="*/ 653143 w 670560"/>
                <a:gd name="connsiteY10" fmla="*/ 2621281 h 3500846"/>
                <a:gd name="connsiteX11" fmla="*/ 34833 w 670560"/>
                <a:gd name="connsiteY11" fmla="*/ 2899955 h 3500846"/>
                <a:gd name="connsiteX12" fmla="*/ 653142 w 670560"/>
                <a:gd name="connsiteY12" fmla="*/ 3117669 h 3500846"/>
                <a:gd name="connsiteX13" fmla="*/ 34834 w 670560"/>
                <a:gd name="connsiteY13" fmla="*/ 3222172 h 3500846"/>
                <a:gd name="connsiteX14" fmla="*/ 670560 w 670560"/>
                <a:gd name="connsiteY14" fmla="*/ 3500846 h 3500846"/>
                <a:gd name="connsiteX0" fmla="*/ 60960 w 670560"/>
                <a:gd name="connsiteY0" fmla="*/ 0 h 3500846"/>
                <a:gd name="connsiteX1" fmla="*/ 670560 w 670560"/>
                <a:gd name="connsiteY1" fmla="*/ 339635 h 3500846"/>
                <a:gd name="connsiteX2" fmla="*/ 8708 w 670560"/>
                <a:gd name="connsiteY2" fmla="*/ 557349 h 3500846"/>
                <a:gd name="connsiteX3" fmla="*/ 670560 w 670560"/>
                <a:gd name="connsiteY3" fmla="*/ 870857 h 3500846"/>
                <a:gd name="connsiteX4" fmla="*/ 34834 w 670560"/>
                <a:gd name="connsiteY4" fmla="*/ 1053737 h 3500846"/>
                <a:gd name="connsiteX5" fmla="*/ 653143 w 670560"/>
                <a:gd name="connsiteY5" fmla="*/ 1332412 h 3500846"/>
                <a:gd name="connsiteX6" fmla="*/ 78377 w 670560"/>
                <a:gd name="connsiteY6" fmla="*/ 1541417 h 3500846"/>
                <a:gd name="connsiteX7" fmla="*/ 653143 w 670560"/>
                <a:gd name="connsiteY7" fmla="*/ 1820092 h 3500846"/>
                <a:gd name="connsiteX8" fmla="*/ 0 w 670560"/>
                <a:gd name="connsiteY8" fmla="*/ 2055223 h 3500846"/>
                <a:gd name="connsiteX9" fmla="*/ 26126 w 670560"/>
                <a:gd name="connsiteY9" fmla="*/ 2394857 h 3500846"/>
                <a:gd name="connsiteX10" fmla="*/ 653143 w 670560"/>
                <a:gd name="connsiteY10" fmla="*/ 2621281 h 3500846"/>
                <a:gd name="connsiteX11" fmla="*/ 34833 w 670560"/>
                <a:gd name="connsiteY11" fmla="*/ 2899955 h 3500846"/>
                <a:gd name="connsiteX12" fmla="*/ 653142 w 670560"/>
                <a:gd name="connsiteY12" fmla="*/ 3117669 h 3500846"/>
                <a:gd name="connsiteX13" fmla="*/ 34834 w 670560"/>
                <a:gd name="connsiteY13" fmla="*/ 3370217 h 3500846"/>
                <a:gd name="connsiteX14" fmla="*/ 670560 w 670560"/>
                <a:gd name="connsiteY14" fmla="*/ 3500846 h 3500846"/>
                <a:gd name="connsiteX0" fmla="*/ 60960 w 670560"/>
                <a:gd name="connsiteY0" fmla="*/ 0 h 3622766"/>
                <a:gd name="connsiteX1" fmla="*/ 670560 w 670560"/>
                <a:gd name="connsiteY1" fmla="*/ 339635 h 3622766"/>
                <a:gd name="connsiteX2" fmla="*/ 8708 w 670560"/>
                <a:gd name="connsiteY2" fmla="*/ 557349 h 3622766"/>
                <a:gd name="connsiteX3" fmla="*/ 670560 w 670560"/>
                <a:gd name="connsiteY3" fmla="*/ 870857 h 3622766"/>
                <a:gd name="connsiteX4" fmla="*/ 34834 w 670560"/>
                <a:gd name="connsiteY4" fmla="*/ 1053737 h 3622766"/>
                <a:gd name="connsiteX5" fmla="*/ 653143 w 670560"/>
                <a:gd name="connsiteY5" fmla="*/ 1332412 h 3622766"/>
                <a:gd name="connsiteX6" fmla="*/ 78377 w 670560"/>
                <a:gd name="connsiteY6" fmla="*/ 1541417 h 3622766"/>
                <a:gd name="connsiteX7" fmla="*/ 653143 w 670560"/>
                <a:gd name="connsiteY7" fmla="*/ 1820092 h 3622766"/>
                <a:gd name="connsiteX8" fmla="*/ 0 w 670560"/>
                <a:gd name="connsiteY8" fmla="*/ 2055223 h 3622766"/>
                <a:gd name="connsiteX9" fmla="*/ 26126 w 670560"/>
                <a:gd name="connsiteY9" fmla="*/ 2394857 h 3622766"/>
                <a:gd name="connsiteX10" fmla="*/ 653143 w 670560"/>
                <a:gd name="connsiteY10" fmla="*/ 2621281 h 3622766"/>
                <a:gd name="connsiteX11" fmla="*/ 34833 w 670560"/>
                <a:gd name="connsiteY11" fmla="*/ 2899955 h 3622766"/>
                <a:gd name="connsiteX12" fmla="*/ 653142 w 670560"/>
                <a:gd name="connsiteY12" fmla="*/ 3117669 h 3622766"/>
                <a:gd name="connsiteX13" fmla="*/ 34834 w 670560"/>
                <a:gd name="connsiteY13" fmla="*/ 3370217 h 3622766"/>
                <a:gd name="connsiteX14" fmla="*/ 618308 w 670560"/>
                <a:gd name="connsiteY14" fmla="*/ 3622766 h 3622766"/>
                <a:gd name="connsiteX0" fmla="*/ 60960 w 670560"/>
                <a:gd name="connsiteY0" fmla="*/ 0 h 3622766"/>
                <a:gd name="connsiteX1" fmla="*/ 661852 w 670560"/>
                <a:gd name="connsiteY1" fmla="*/ 322218 h 3622766"/>
                <a:gd name="connsiteX2" fmla="*/ 8708 w 670560"/>
                <a:gd name="connsiteY2" fmla="*/ 557349 h 3622766"/>
                <a:gd name="connsiteX3" fmla="*/ 670560 w 670560"/>
                <a:gd name="connsiteY3" fmla="*/ 870857 h 3622766"/>
                <a:gd name="connsiteX4" fmla="*/ 34834 w 670560"/>
                <a:gd name="connsiteY4" fmla="*/ 1053737 h 3622766"/>
                <a:gd name="connsiteX5" fmla="*/ 653143 w 670560"/>
                <a:gd name="connsiteY5" fmla="*/ 1332412 h 3622766"/>
                <a:gd name="connsiteX6" fmla="*/ 78377 w 670560"/>
                <a:gd name="connsiteY6" fmla="*/ 1541417 h 3622766"/>
                <a:gd name="connsiteX7" fmla="*/ 653143 w 670560"/>
                <a:gd name="connsiteY7" fmla="*/ 1820092 h 3622766"/>
                <a:gd name="connsiteX8" fmla="*/ 0 w 670560"/>
                <a:gd name="connsiteY8" fmla="*/ 2055223 h 3622766"/>
                <a:gd name="connsiteX9" fmla="*/ 26126 w 670560"/>
                <a:gd name="connsiteY9" fmla="*/ 2394857 h 3622766"/>
                <a:gd name="connsiteX10" fmla="*/ 653143 w 670560"/>
                <a:gd name="connsiteY10" fmla="*/ 2621281 h 3622766"/>
                <a:gd name="connsiteX11" fmla="*/ 34833 w 670560"/>
                <a:gd name="connsiteY11" fmla="*/ 2899955 h 3622766"/>
                <a:gd name="connsiteX12" fmla="*/ 653142 w 670560"/>
                <a:gd name="connsiteY12" fmla="*/ 3117669 h 3622766"/>
                <a:gd name="connsiteX13" fmla="*/ 34834 w 670560"/>
                <a:gd name="connsiteY13" fmla="*/ 3370217 h 3622766"/>
                <a:gd name="connsiteX14" fmla="*/ 618308 w 670560"/>
                <a:gd name="connsiteY14" fmla="*/ 3622766 h 3622766"/>
                <a:gd name="connsiteX0" fmla="*/ 60960 w 670560"/>
                <a:gd name="connsiteY0" fmla="*/ 0 h 3622766"/>
                <a:gd name="connsiteX1" fmla="*/ 661852 w 670560"/>
                <a:gd name="connsiteY1" fmla="*/ 322218 h 3622766"/>
                <a:gd name="connsiteX2" fmla="*/ 8708 w 670560"/>
                <a:gd name="connsiteY2" fmla="*/ 557349 h 3622766"/>
                <a:gd name="connsiteX3" fmla="*/ 670560 w 670560"/>
                <a:gd name="connsiteY3" fmla="*/ 870857 h 3622766"/>
                <a:gd name="connsiteX4" fmla="*/ 34834 w 670560"/>
                <a:gd name="connsiteY4" fmla="*/ 1053737 h 3622766"/>
                <a:gd name="connsiteX5" fmla="*/ 653143 w 670560"/>
                <a:gd name="connsiteY5" fmla="*/ 1332412 h 3622766"/>
                <a:gd name="connsiteX6" fmla="*/ 78377 w 670560"/>
                <a:gd name="connsiteY6" fmla="*/ 1541417 h 3622766"/>
                <a:gd name="connsiteX7" fmla="*/ 653143 w 670560"/>
                <a:gd name="connsiteY7" fmla="*/ 1820092 h 3622766"/>
                <a:gd name="connsiteX8" fmla="*/ 0 w 670560"/>
                <a:gd name="connsiteY8" fmla="*/ 2055223 h 3622766"/>
                <a:gd name="connsiteX9" fmla="*/ 26126 w 670560"/>
                <a:gd name="connsiteY9" fmla="*/ 2394857 h 3622766"/>
                <a:gd name="connsiteX10" fmla="*/ 653143 w 670560"/>
                <a:gd name="connsiteY10" fmla="*/ 2621281 h 3622766"/>
                <a:gd name="connsiteX11" fmla="*/ 34833 w 670560"/>
                <a:gd name="connsiteY11" fmla="*/ 2899955 h 3622766"/>
                <a:gd name="connsiteX12" fmla="*/ 653142 w 670560"/>
                <a:gd name="connsiteY12" fmla="*/ 3117669 h 3622766"/>
                <a:gd name="connsiteX13" fmla="*/ 34834 w 670560"/>
                <a:gd name="connsiteY13" fmla="*/ 3370217 h 3622766"/>
                <a:gd name="connsiteX14" fmla="*/ 339634 w 670560"/>
                <a:gd name="connsiteY14" fmla="*/ 3492137 h 3622766"/>
                <a:gd name="connsiteX15" fmla="*/ 618308 w 670560"/>
                <a:gd name="connsiteY15" fmla="*/ 3622766 h 3622766"/>
                <a:gd name="connsiteX0" fmla="*/ 60960 w 1184365"/>
                <a:gd name="connsiteY0" fmla="*/ 0 h 3796937"/>
                <a:gd name="connsiteX1" fmla="*/ 661852 w 1184365"/>
                <a:gd name="connsiteY1" fmla="*/ 322218 h 3796937"/>
                <a:gd name="connsiteX2" fmla="*/ 8708 w 1184365"/>
                <a:gd name="connsiteY2" fmla="*/ 557349 h 3796937"/>
                <a:gd name="connsiteX3" fmla="*/ 670560 w 1184365"/>
                <a:gd name="connsiteY3" fmla="*/ 870857 h 3796937"/>
                <a:gd name="connsiteX4" fmla="*/ 34834 w 1184365"/>
                <a:gd name="connsiteY4" fmla="*/ 1053737 h 3796937"/>
                <a:gd name="connsiteX5" fmla="*/ 653143 w 1184365"/>
                <a:gd name="connsiteY5" fmla="*/ 1332412 h 3796937"/>
                <a:gd name="connsiteX6" fmla="*/ 78377 w 1184365"/>
                <a:gd name="connsiteY6" fmla="*/ 1541417 h 3796937"/>
                <a:gd name="connsiteX7" fmla="*/ 653143 w 1184365"/>
                <a:gd name="connsiteY7" fmla="*/ 1820092 h 3796937"/>
                <a:gd name="connsiteX8" fmla="*/ 0 w 1184365"/>
                <a:gd name="connsiteY8" fmla="*/ 2055223 h 3796937"/>
                <a:gd name="connsiteX9" fmla="*/ 26126 w 1184365"/>
                <a:gd name="connsiteY9" fmla="*/ 2394857 h 3796937"/>
                <a:gd name="connsiteX10" fmla="*/ 653143 w 1184365"/>
                <a:gd name="connsiteY10" fmla="*/ 2621281 h 3796937"/>
                <a:gd name="connsiteX11" fmla="*/ 34833 w 1184365"/>
                <a:gd name="connsiteY11" fmla="*/ 2899955 h 3796937"/>
                <a:gd name="connsiteX12" fmla="*/ 653142 w 1184365"/>
                <a:gd name="connsiteY12" fmla="*/ 3117669 h 3796937"/>
                <a:gd name="connsiteX13" fmla="*/ 34834 w 1184365"/>
                <a:gd name="connsiteY13" fmla="*/ 3370217 h 3796937"/>
                <a:gd name="connsiteX14" fmla="*/ 339634 w 1184365"/>
                <a:gd name="connsiteY14" fmla="*/ 3492137 h 3796937"/>
                <a:gd name="connsiteX15" fmla="*/ 1184365 w 1184365"/>
                <a:gd name="connsiteY15" fmla="*/ 3796937 h 3796937"/>
                <a:gd name="connsiteX0" fmla="*/ 60960 w 1184365"/>
                <a:gd name="connsiteY0" fmla="*/ 0 h 3796937"/>
                <a:gd name="connsiteX1" fmla="*/ 661852 w 1184365"/>
                <a:gd name="connsiteY1" fmla="*/ 322218 h 3796937"/>
                <a:gd name="connsiteX2" fmla="*/ 8708 w 1184365"/>
                <a:gd name="connsiteY2" fmla="*/ 557349 h 3796937"/>
                <a:gd name="connsiteX3" fmla="*/ 670560 w 1184365"/>
                <a:gd name="connsiteY3" fmla="*/ 870857 h 3796937"/>
                <a:gd name="connsiteX4" fmla="*/ 34834 w 1184365"/>
                <a:gd name="connsiteY4" fmla="*/ 1053737 h 3796937"/>
                <a:gd name="connsiteX5" fmla="*/ 653143 w 1184365"/>
                <a:gd name="connsiteY5" fmla="*/ 1332412 h 3796937"/>
                <a:gd name="connsiteX6" fmla="*/ 78377 w 1184365"/>
                <a:gd name="connsiteY6" fmla="*/ 1541417 h 3796937"/>
                <a:gd name="connsiteX7" fmla="*/ 653143 w 1184365"/>
                <a:gd name="connsiteY7" fmla="*/ 1820092 h 3796937"/>
                <a:gd name="connsiteX8" fmla="*/ 0 w 1184365"/>
                <a:gd name="connsiteY8" fmla="*/ 2055223 h 3796937"/>
                <a:gd name="connsiteX9" fmla="*/ 26126 w 1184365"/>
                <a:gd name="connsiteY9" fmla="*/ 2394857 h 3796937"/>
                <a:gd name="connsiteX10" fmla="*/ 653143 w 1184365"/>
                <a:gd name="connsiteY10" fmla="*/ 2621281 h 3796937"/>
                <a:gd name="connsiteX11" fmla="*/ 34833 w 1184365"/>
                <a:gd name="connsiteY11" fmla="*/ 2899955 h 3796937"/>
                <a:gd name="connsiteX12" fmla="*/ 653142 w 1184365"/>
                <a:gd name="connsiteY12" fmla="*/ 3117669 h 3796937"/>
                <a:gd name="connsiteX13" fmla="*/ 34834 w 1184365"/>
                <a:gd name="connsiteY13" fmla="*/ 3370217 h 3796937"/>
                <a:gd name="connsiteX14" fmla="*/ 653143 w 1184365"/>
                <a:gd name="connsiteY14" fmla="*/ 3614057 h 3796937"/>
                <a:gd name="connsiteX15" fmla="*/ 1184365 w 1184365"/>
                <a:gd name="connsiteY15" fmla="*/ 3796937 h 3796937"/>
                <a:gd name="connsiteX0" fmla="*/ 60960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78377 w 670560"/>
                <a:gd name="connsiteY6" fmla="*/ 1541417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21281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60960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78377 w 670560"/>
                <a:gd name="connsiteY6" fmla="*/ 1541417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21281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78377 w 670560"/>
                <a:gd name="connsiteY6" fmla="*/ 1541417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21281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21281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21281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26126 w 670560"/>
                <a:gd name="connsiteY9" fmla="*/ 2394857 h 3823062"/>
                <a:gd name="connsiteX10" fmla="*/ 653143 w 670560"/>
                <a:gd name="connsiteY10" fmla="*/ 2664824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55223 h 3823062"/>
                <a:gd name="connsiteX9" fmla="*/ 1 w 670560"/>
                <a:gd name="connsiteY9" fmla="*/ 2386148 h 3823062"/>
                <a:gd name="connsiteX10" fmla="*/ 653143 w 670560"/>
                <a:gd name="connsiteY10" fmla="*/ 2664824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386148 h 3823062"/>
                <a:gd name="connsiteX10" fmla="*/ 653143 w 670560"/>
                <a:gd name="connsiteY10" fmla="*/ 2664824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53143 w 670560"/>
                <a:gd name="connsiteY10" fmla="*/ 2664824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34833 w 670560"/>
                <a:gd name="connsiteY11" fmla="*/ 2899955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43542 w 670560"/>
                <a:gd name="connsiteY11" fmla="*/ 2969623 h 3823062"/>
                <a:gd name="connsiteX12" fmla="*/ 653142 w 670560"/>
                <a:gd name="connsiteY12" fmla="*/ 3117669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43542 w 670560"/>
                <a:gd name="connsiteY11" fmla="*/ 2969623 h 3823062"/>
                <a:gd name="connsiteX12" fmla="*/ 653142 w 670560"/>
                <a:gd name="connsiteY12" fmla="*/ 3222171 h 3823062"/>
                <a:gd name="connsiteX13" fmla="*/ 34834 w 670560"/>
                <a:gd name="connsiteY13" fmla="*/ 3370217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43542 w 670560"/>
                <a:gd name="connsiteY11" fmla="*/ 2969623 h 3823062"/>
                <a:gd name="connsiteX12" fmla="*/ 653142 w 670560"/>
                <a:gd name="connsiteY12" fmla="*/ 3222171 h 3823062"/>
                <a:gd name="connsiteX13" fmla="*/ 17417 w 670560"/>
                <a:gd name="connsiteY13" fmla="*/ 3535680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43542 w 670560"/>
                <a:gd name="connsiteY11" fmla="*/ 2969623 h 3823062"/>
                <a:gd name="connsiteX12" fmla="*/ 653142 w 670560"/>
                <a:gd name="connsiteY12" fmla="*/ 3222171 h 3823062"/>
                <a:gd name="connsiteX13" fmla="*/ 17417 w 670560"/>
                <a:gd name="connsiteY13" fmla="*/ 3492138 h 3823062"/>
                <a:gd name="connsiteX14" fmla="*/ 653143 w 670560"/>
                <a:gd name="connsiteY14" fmla="*/ 3614057 h 3823062"/>
                <a:gd name="connsiteX15" fmla="*/ 60960 w 670560"/>
                <a:gd name="connsiteY15" fmla="*/ 3823062 h 3823062"/>
                <a:gd name="connsiteX0" fmla="*/ 8709 w 670560"/>
                <a:gd name="connsiteY0" fmla="*/ 0 h 3823062"/>
                <a:gd name="connsiteX1" fmla="*/ 661852 w 670560"/>
                <a:gd name="connsiteY1" fmla="*/ 322218 h 3823062"/>
                <a:gd name="connsiteX2" fmla="*/ 8708 w 670560"/>
                <a:gd name="connsiteY2" fmla="*/ 557349 h 3823062"/>
                <a:gd name="connsiteX3" fmla="*/ 670560 w 670560"/>
                <a:gd name="connsiteY3" fmla="*/ 870857 h 3823062"/>
                <a:gd name="connsiteX4" fmla="*/ 34834 w 670560"/>
                <a:gd name="connsiteY4" fmla="*/ 1053737 h 3823062"/>
                <a:gd name="connsiteX5" fmla="*/ 653143 w 670560"/>
                <a:gd name="connsiteY5" fmla="*/ 1332412 h 3823062"/>
                <a:gd name="connsiteX6" fmla="*/ 34834 w 670560"/>
                <a:gd name="connsiteY6" fmla="*/ 1558834 h 3823062"/>
                <a:gd name="connsiteX7" fmla="*/ 653143 w 670560"/>
                <a:gd name="connsiteY7" fmla="*/ 1820092 h 3823062"/>
                <a:gd name="connsiteX8" fmla="*/ 0 w 670560"/>
                <a:gd name="connsiteY8" fmla="*/ 2037806 h 3823062"/>
                <a:gd name="connsiteX9" fmla="*/ 1 w 670560"/>
                <a:gd name="connsiteY9" fmla="*/ 2429691 h 3823062"/>
                <a:gd name="connsiteX10" fmla="*/ 661851 w 670560"/>
                <a:gd name="connsiteY10" fmla="*/ 2725784 h 3823062"/>
                <a:gd name="connsiteX11" fmla="*/ 43542 w 670560"/>
                <a:gd name="connsiteY11" fmla="*/ 2969623 h 3823062"/>
                <a:gd name="connsiteX12" fmla="*/ 653142 w 670560"/>
                <a:gd name="connsiteY12" fmla="*/ 3222171 h 3823062"/>
                <a:gd name="connsiteX13" fmla="*/ 17417 w 670560"/>
                <a:gd name="connsiteY13" fmla="*/ 3492138 h 3823062"/>
                <a:gd name="connsiteX14" fmla="*/ 635726 w 670560"/>
                <a:gd name="connsiteY14" fmla="*/ 3701143 h 3823062"/>
                <a:gd name="connsiteX15" fmla="*/ 60960 w 670560"/>
                <a:gd name="connsiteY15" fmla="*/ 3823062 h 3823062"/>
                <a:gd name="connsiteX0" fmla="*/ 8709 w 670560"/>
                <a:gd name="connsiteY0" fmla="*/ 0 h 4005942"/>
                <a:gd name="connsiteX1" fmla="*/ 661852 w 670560"/>
                <a:gd name="connsiteY1" fmla="*/ 322218 h 4005942"/>
                <a:gd name="connsiteX2" fmla="*/ 8708 w 670560"/>
                <a:gd name="connsiteY2" fmla="*/ 557349 h 4005942"/>
                <a:gd name="connsiteX3" fmla="*/ 670560 w 670560"/>
                <a:gd name="connsiteY3" fmla="*/ 870857 h 4005942"/>
                <a:gd name="connsiteX4" fmla="*/ 34834 w 670560"/>
                <a:gd name="connsiteY4" fmla="*/ 1053737 h 4005942"/>
                <a:gd name="connsiteX5" fmla="*/ 653143 w 670560"/>
                <a:gd name="connsiteY5" fmla="*/ 1332412 h 4005942"/>
                <a:gd name="connsiteX6" fmla="*/ 34834 w 670560"/>
                <a:gd name="connsiteY6" fmla="*/ 1558834 h 4005942"/>
                <a:gd name="connsiteX7" fmla="*/ 653143 w 670560"/>
                <a:gd name="connsiteY7" fmla="*/ 1820092 h 4005942"/>
                <a:gd name="connsiteX8" fmla="*/ 0 w 670560"/>
                <a:gd name="connsiteY8" fmla="*/ 2037806 h 4005942"/>
                <a:gd name="connsiteX9" fmla="*/ 1 w 670560"/>
                <a:gd name="connsiteY9" fmla="*/ 2429691 h 4005942"/>
                <a:gd name="connsiteX10" fmla="*/ 661851 w 670560"/>
                <a:gd name="connsiteY10" fmla="*/ 2725784 h 4005942"/>
                <a:gd name="connsiteX11" fmla="*/ 43542 w 670560"/>
                <a:gd name="connsiteY11" fmla="*/ 2969623 h 4005942"/>
                <a:gd name="connsiteX12" fmla="*/ 653142 w 670560"/>
                <a:gd name="connsiteY12" fmla="*/ 3222171 h 4005942"/>
                <a:gd name="connsiteX13" fmla="*/ 17417 w 670560"/>
                <a:gd name="connsiteY13" fmla="*/ 3492138 h 4005942"/>
                <a:gd name="connsiteX14" fmla="*/ 635726 w 670560"/>
                <a:gd name="connsiteY14" fmla="*/ 3701143 h 4005942"/>
                <a:gd name="connsiteX15" fmla="*/ 52251 w 670560"/>
                <a:gd name="connsiteY15" fmla="*/ 4005942 h 4005942"/>
                <a:gd name="connsiteX0" fmla="*/ 8709 w 670560"/>
                <a:gd name="connsiteY0" fmla="*/ 0 h 4005942"/>
                <a:gd name="connsiteX1" fmla="*/ 661852 w 670560"/>
                <a:gd name="connsiteY1" fmla="*/ 322218 h 4005942"/>
                <a:gd name="connsiteX2" fmla="*/ 8708 w 670560"/>
                <a:gd name="connsiteY2" fmla="*/ 557349 h 4005942"/>
                <a:gd name="connsiteX3" fmla="*/ 670560 w 670560"/>
                <a:gd name="connsiteY3" fmla="*/ 870857 h 4005942"/>
                <a:gd name="connsiteX4" fmla="*/ 34834 w 670560"/>
                <a:gd name="connsiteY4" fmla="*/ 1053737 h 4005942"/>
                <a:gd name="connsiteX5" fmla="*/ 653143 w 670560"/>
                <a:gd name="connsiteY5" fmla="*/ 1332412 h 4005942"/>
                <a:gd name="connsiteX6" fmla="*/ 34834 w 670560"/>
                <a:gd name="connsiteY6" fmla="*/ 1558834 h 4005942"/>
                <a:gd name="connsiteX7" fmla="*/ 653143 w 670560"/>
                <a:gd name="connsiteY7" fmla="*/ 1820092 h 4005942"/>
                <a:gd name="connsiteX8" fmla="*/ 0 w 670560"/>
                <a:gd name="connsiteY8" fmla="*/ 2037806 h 4005942"/>
                <a:gd name="connsiteX9" fmla="*/ 1 w 670560"/>
                <a:gd name="connsiteY9" fmla="*/ 2429691 h 4005942"/>
                <a:gd name="connsiteX10" fmla="*/ 661851 w 670560"/>
                <a:gd name="connsiteY10" fmla="*/ 2725784 h 4005942"/>
                <a:gd name="connsiteX11" fmla="*/ 43542 w 670560"/>
                <a:gd name="connsiteY11" fmla="*/ 2969623 h 4005942"/>
                <a:gd name="connsiteX12" fmla="*/ 653142 w 670560"/>
                <a:gd name="connsiteY12" fmla="*/ 3222171 h 4005942"/>
                <a:gd name="connsiteX13" fmla="*/ 17417 w 670560"/>
                <a:gd name="connsiteY13" fmla="*/ 3535681 h 4005942"/>
                <a:gd name="connsiteX14" fmla="*/ 635726 w 670560"/>
                <a:gd name="connsiteY14" fmla="*/ 3701143 h 4005942"/>
                <a:gd name="connsiteX15" fmla="*/ 52251 w 670560"/>
                <a:gd name="connsiteY15" fmla="*/ 4005942 h 400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560" h="4005942">
                  <a:moveTo>
                    <a:pt x="8709" y="0"/>
                  </a:moveTo>
                  <a:lnTo>
                    <a:pt x="661852" y="322218"/>
                  </a:lnTo>
                  <a:lnTo>
                    <a:pt x="8708" y="557349"/>
                  </a:lnTo>
                  <a:lnTo>
                    <a:pt x="670560" y="870857"/>
                  </a:lnTo>
                  <a:lnTo>
                    <a:pt x="34834" y="1053737"/>
                  </a:lnTo>
                  <a:lnTo>
                    <a:pt x="653143" y="1332412"/>
                  </a:lnTo>
                  <a:lnTo>
                    <a:pt x="34834" y="1558834"/>
                  </a:lnTo>
                  <a:lnTo>
                    <a:pt x="653143" y="1820092"/>
                  </a:lnTo>
                  <a:lnTo>
                    <a:pt x="0" y="2037806"/>
                  </a:lnTo>
                  <a:cubicBezTo>
                    <a:pt x="0" y="2148114"/>
                    <a:pt x="1" y="2319383"/>
                    <a:pt x="1" y="2429691"/>
                  </a:cubicBezTo>
                  <a:lnTo>
                    <a:pt x="661851" y="2725784"/>
                  </a:lnTo>
                  <a:lnTo>
                    <a:pt x="43542" y="2969623"/>
                  </a:lnTo>
                  <a:lnTo>
                    <a:pt x="653142" y="3222171"/>
                  </a:lnTo>
                  <a:lnTo>
                    <a:pt x="17417" y="3535681"/>
                  </a:lnTo>
                  <a:lnTo>
                    <a:pt x="635726" y="3701143"/>
                  </a:lnTo>
                  <a:lnTo>
                    <a:pt x="52251" y="4005942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43900" y="713164"/>
              <a:ext cx="7246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C=O</a:t>
              </a:r>
            </a:p>
            <a:p>
              <a:endParaRPr lang="en-US" sz="2400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7114" y="144412"/>
              <a:ext cx="724618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OH</a:t>
              </a:r>
            </a:p>
            <a:p>
              <a:r>
                <a:rPr lang="en-US" dirty="0"/>
                <a:t>|</a:t>
              </a:r>
              <a:endParaRPr lang="en-US" sz="2400" dirty="0"/>
            </a:p>
          </p:txBody>
        </p:sp>
        <p:cxnSp>
          <p:nvCxnSpPr>
            <p:cNvPr id="88" name="Straight Connector 87"/>
            <p:cNvCxnSpPr/>
            <p:nvPr/>
          </p:nvCxnSpPr>
          <p:spPr>
            <a:xfrm>
              <a:off x="275594" y="3354628"/>
              <a:ext cx="1" cy="438741"/>
            </a:xfrm>
            <a:prstGeom prst="line">
              <a:avLst/>
            </a:prstGeom>
            <a:ln w="5715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3" name="Picture 9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25639" y="4063395"/>
            <a:ext cx="377985" cy="2199628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4217790" y="752677"/>
            <a:ext cx="1923280" cy="40011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u="sng" dirty="0">
                <a:solidFill>
                  <a:srgbClr val="00B050"/>
                </a:solidFill>
              </a:rPr>
              <a:t>Line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0" y="1552774"/>
            <a:ext cx="19266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Glucose (Linear)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0" y="2976737"/>
            <a:ext cx="17374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Glucose (Ring) 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0" y="4290206"/>
            <a:ext cx="20171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Unsaturated fatty</a:t>
            </a:r>
            <a:br>
              <a:rPr lang="en-US" sz="2000" dirty="0"/>
            </a:br>
            <a:r>
              <a:rPr lang="en-US" sz="2000" dirty="0"/>
              <a:t> acid</a:t>
            </a:r>
          </a:p>
        </p:txBody>
      </p:sp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7"/>
          <a:srcRect r="40623"/>
          <a:stretch/>
        </p:blipFill>
        <p:spPr>
          <a:xfrm>
            <a:off x="2186192" y="4089271"/>
            <a:ext cx="1096831" cy="2395936"/>
          </a:xfrm>
          <a:prstGeom prst="rect">
            <a:avLst/>
          </a:prstGeom>
        </p:spPr>
      </p:pic>
      <p:sp>
        <p:nvSpPr>
          <p:cNvPr id="101" name="TextBox 100"/>
          <p:cNvSpPr txBox="1"/>
          <p:nvPr/>
        </p:nvSpPr>
        <p:spPr>
          <a:xfrm>
            <a:off x="4146261" y="6289895"/>
            <a:ext cx="2283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Each corner represents </a:t>
            </a:r>
            <a:br>
              <a:rPr lang="en-US" sz="1600" dirty="0"/>
            </a:br>
            <a:r>
              <a:rPr lang="en-US" sz="1600" dirty="0"/>
              <a:t>a Carbon with Hydrogens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1" y="320385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000"/>
            </a:lvl1pPr>
          </a:lstStyle>
          <a:p>
            <a:r>
              <a:rPr lang="en-US" dirty="0"/>
              <a:t>Organic molecules are commonly represented in a variety of ways: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825737" y="6283580"/>
            <a:ext cx="18043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All atom written as </a:t>
            </a:r>
            <a:br>
              <a:rPr lang="en-US" sz="1600" dirty="0"/>
            </a:br>
            <a:r>
              <a:rPr lang="en-US" sz="1600" dirty="0"/>
              <a:t>letters</a:t>
            </a:r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47650CD6-0F2E-42FF-978B-49336A1B2B6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30" r="51110"/>
          <a:stretch/>
        </p:blipFill>
        <p:spPr>
          <a:xfrm>
            <a:off x="7524039" y="1143444"/>
            <a:ext cx="801378" cy="1402974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8E4DF407-CD5E-41C9-B6BF-56349F011D4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63" b="50398"/>
          <a:stretch/>
        </p:blipFill>
        <p:spPr>
          <a:xfrm>
            <a:off x="7331176" y="2817242"/>
            <a:ext cx="1264977" cy="1226561"/>
          </a:xfrm>
          <a:prstGeom prst="rect">
            <a:avLst/>
          </a:prstGeom>
        </p:spPr>
      </p:pic>
      <p:sp>
        <p:nvSpPr>
          <p:cNvPr id="63" name="TextBox 62">
            <a:extLst>
              <a:ext uri="{FF2B5EF4-FFF2-40B4-BE49-F238E27FC236}">
                <a16:creationId xmlns:a16="http://schemas.microsoft.com/office/drawing/2014/main" id="{05719A5B-C4FE-4EA8-9CA6-067F2C27A9E6}"/>
              </a:ext>
            </a:extLst>
          </p:cNvPr>
          <p:cNvSpPr txBox="1"/>
          <p:nvPr/>
        </p:nvSpPr>
        <p:spPr>
          <a:xfrm>
            <a:off x="7084025" y="756687"/>
            <a:ext cx="1897280" cy="40011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u="sng" dirty="0">
                <a:solidFill>
                  <a:srgbClr val="00B050"/>
                </a:solidFill>
              </a:rPr>
              <a:t>Ball or Space fill</a:t>
            </a: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FDE63D4B-33FF-4A7E-A6A2-EF03D5A8D2BA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38604" r="6491"/>
          <a:stretch/>
        </p:blipFill>
        <p:spPr>
          <a:xfrm>
            <a:off x="7416388" y="4312201"/>
            <a:ext cx="1027611" cy="2005758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AE935D83-00F2-4101-8CDF-4A237EF112F0}"/>
              </a:ext>
            </a:extLst>
          </p:cNvPr>
          <p:cNvSpPr txBox="1"/>
          <p:nvPr/>
        </p:nvSpPr>
        <p:spPr>
          <a:xfrm>
            <a:off x="6771770" y="6277624"/>
            <a:ext cx="22583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All atom represented  as </a:t>
            </a:r>
            <a:br>
              <a:rPr lang="en-US" sz="1600" dirty="0"/>
            </a:br>
            <a:r>
              <a:rPr lang="en-US" sz="1600" dirty="0"/>
              <a:t>sphere</a:t>
            </a:r>
          </a:p>
        </p:txBody>
      </p:sp>
    </p:spTree>
    <p:extLst>
      <p:ext uri="{BB962C8B-B14F-4D97-AF65-F5344CB8AC3E}">
        <p14:creationId xmlns:p14="http://schemas.microsoft.com/office/powerpoint/2010/main" val="3313126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101" grpId="0"/>
      <p:bldP spid="63" grpId="0" animBg="1"/>
      <p:bldP spid="6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 descr="See the source image">
            <a:extLst>
              <a:ext uri="{FF2B5EF4-FFF2-40B4-BE49-F238E27FC236}">
                <a16:creationId xmlns:a16="http://schemas.microsoft.com/office/drawing/2014/main" id="{C8D1ADB8-14BC-474A-9C07-07C6DDCF8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008" y="1247775"/>
            <a:ext cx="7620000" cy="481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FC052C-86C1-42F3-9793-1C620B5262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26" name="Picture 2" descr="See the source image">
            <a:extLst>
              <a:ext uri="{FF2B5EF4-FFF2-40B4-BE49-F238E27FC236}">
                <a16:creationId xmlns:a16="http://schemas.microsoft.com/office/drawing/2014/main" id="{B2B9A1F5-A2A9-4403-8145-80DD15AEBB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00" b="68542"/>
          <a:stretch/>
        </p:blipFill>
        <p:spPr bwMode="auto">
          <a:xfrm>
            <a:off x="4306824" y="790575"/>
            <a:ext cx="4837176" cy="16600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30900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Making and Breaking Macromolecules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0" y="1671760"/>
            <a:ext cx="7858897" cy="864973"/>
            <a:chOff x="308919" y="2767913"/>
            <a:chExt cx="7858897" cy="864973"/>
          </a:xfrm>
          <a:solidFill>
            <a:srgbClr val="0070C0"/>
          </a:solidFill>
        </p:grpSpPr>
        <p:sp>
          <p:nvSpPr>
            <p:cNvPr id="3" name="Oval 2"/>
            <p:cNvSpPr/>
            <p:nvPr/>
          </p:nvSpPr>
          <p:spPr>
            <a:xfrm>
              <a:off x="308919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1206127" y="3200400"/>
              <a:ext cx="457200" cy="0"/>
            </a:xfrm>
            <a:prstGeom prst="line">
              <a:avLst/>
            </a:prstGeom>
            <a:grpFill/>
            <a:ln w="762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/>
            <p:cNvSpPr/>
            <p:nvPr/>
          </p:nvSpPr>
          <p:spPr>
            <a:xfrm>
              <a:off x="1707703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3106487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4505271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5904055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7302843" y="2767913"/>
              <a:ext cx="864973" cy="864973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2604911" y="3200400"/>
              <a:ext cx="457200" cy="0"/>
            </a:xfrm>
            <a:prstGeom prst="line">
              <a:avLst/>
            </a:prstGeom>
            <a:grpFill/>
            <a:ln w="762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4003695" y="3200400"/>
              <a:ext cx="457200" cy="0"/>
            </a:xfrm>
            <a:prstGeom prst="line">
              <a:avLst/>
            </a:prstGeom>
            <a:grpFill/>
            <a:ln w="762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5402479" y="3200400"/>
              <a:ext cx="457200" cy="0"/>
            </a:xfrm>
            <a:prstGeom prst="line">
              <a:avLst/>
            </a:prstGeom>
            <a:grpFill/>
            <a:ln w="762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6801263" y="3200400"/>
              <a:ext cx="457200" cy="0"/>
            </a:xfrm>
            <a:prstGeom prst="line">
              <a:avLst/>
            </a:prstGeom>
            <a:grpFill/>
            <a:ln w="762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TextBox 7"/>
          <p:cNvSpPr txBox="1"/>
          <p:nvPr/>
        </p:nvSpPr>
        <p:spPr>
          <a:xfrm>
            <a:off x="808749" y="3244386"/>
            <a:ext cx="30467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Monomers: </a:t>
            </a:r>
            <a:r>
              <a:rPr lang="en-US" dirty="0"/>
              <a:t>individual unit (building blocks) of a polymer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261311" y="867022"/>
            <a:ext cx="7697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Polymer: </a:t>
            </a:r>
            <a:r>
              <a:rPr lang="en-US" sz="1800" dirty="0"/>
              <a:t>macromolecule made of many identical/similar units bound together</a:t>
            </a:r>
            <a:endParaRPr lang="en-US" b="1" dirty="0"/>
          </a:p>
        </p:txBody>
      </p:sp>
      <p:sp>
        <p:nvSpPr>
          <p:cNvPr id="9" name="Left Brace 8"/>
          <p:cNvSpPr/>
          <p:nvPr/>
        </p:nvSpPr>
        <p:spPr>
          <a:xfrm rot="5400000">
            <a:off x="4180315" y="-2533334"/>
            <a:ext cx="534481" cy="8107787"/>
          </a:xfrm>
          <a:prstGeom prst="leftBrace">
            <a:avLst>
              <a:gd name="adj1" fmla="val 8333"/>
              <a:gd name="adj2" fmla="val 81368"/>
            </a:avLst>
          </a:prstGeom>
          <a:ln w="381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/>
          <p:cNvCxnSpPr>
            <a:cxnSpLocks/>
            <a:stCxn id="8" idx="0"/>
          </p:cNvCxnSpPr>
          <p:nvPr/>
        </p:nvCxnSpPr>
        <p:spPr>
          <a:xfrm flipH="1" flipV="1">
            <a:off x="1062682" y="2638280"/>
            <a:ext cx="1269442" cy="606106"/>
          </a:xfrm>
          <a:prstGeom prst="straightConnector1">
            <a:avLst/>
          </a:prstGeom>
          <a:ln w="38100">
            <a:solidFill>
              <a:srgbClr val="0070C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>
            <a:cxnSpLocks/>
            <a:stCxn id="8" idx="0"/>
          </p:cNvCxnSpPr>
          <p:nvPr/>
        </p:nvCxnSpPr>
        <p:spPr>
          <a:xfrm flipH="1" flipV="1">
            <a:off x="2174790" y="2587506"/>
            <a:ext cx="157334" cy="656880"/>
          </a:xfrm>
          <a:prstGeom prst="straightConnector1">
            <a:avLst/>
          </a:prstGeom>
          <a:ln w="38100">
            <a:solidFill>
              <a:srgbClr val="0070C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4719709" y="3266763"/>
            <a:ext cx="25720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solidFill>
                  <a:srgbClr val="7030A0"/>
                </a:solidFill>
              </a:rPr>
              <a:t>Covalent Bonds joining Monomers together</a:t>
            </a:r>
          </a:p>
        </p:txBody>
      </p:sp>
      <p:cxnSp>
        <p:nvCxnSpPr>
          <p:cNvPr id="41" name="Straight Arrow Connector 40"/>
          <p:cNvCxnSpPr/>
          <p:nvPr/>
        </p:nvCxnSpPr>
        <p:spPr>
          <a:xfrm flipH="1" flipV="1">
            <a:off x="2966754" y="2278004"/>
            <a:ext cx="1825863" cy="988759"/>
          </a:xfrm>
          <a:prstGeom prst="straightConnector1">
            <a:avLst/>
          </a:prstGeom>
          <a:ln w="38100">
            <a:solidFill>
              <a:srgbClr val="7030A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flipV="1">
            <a:off x="4792617" y="2278004"/>
            <a:ext cx="945909" cy="966382"/>
          </a:xfrm>
          <a:prstGeom prst="straightConnector1">
            <a:avLst/>
          </a:prstGeom>
          <a:ln w="38100">
            <a:solidFill>
              <a:srgbClr val="7030A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0" y="327212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000"/>
            </a:lvl1pPr>
          </a:lstStyle>
          <a:p>
            <a:r>
              <a:rPr lang="en-US" dirty="0"/>
              <a:t>Large organic molecules are often made by joining small subunits together.</a:t>
            </a:r>
          </a:p>
        </p:txBody>
      </p:sp>
      <p:sp>
        <p:nvSpPr>
          <p:cNvPr id="32" name="Oval 31"/>
          <p:cNvSpPr/>
          <p:nvPr/>
        </p:nvSpPr>
        <p:spPr>
          <a:xfrm>
            <a:off x="208239" y="5125772"/>
            <a:ext cx="864973" cy="864973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700254" y="4647554"/>
            <a:ext cx="2813050" cy="1743075"/>
            <a:chOff x="1307580" y="4557835"/>
            <a:chExt cx="2813050" cy="1743075"/>
          </a:xfrm>
        </p:grpSpPr>
        <p:grpSp>
          <p:nvGrpSpPr>
            <p:cNvPr id="91" name="Group 65"/>
            <p:cNvGrpSpPr>
              <a:grpSpLocks/>
            </p:cNvGrpSpPr>
            <p:nvPr/>
          </p:nvGrpSpPr>
          <p:grpSpPr bwMode="auto">
            <a:xfrm>
              <a:off x="2204517" y="5346823"/>
              <a:ext cx="996950" cy="954087"/>
              <a:chOff x="1687" y="3445"/>
              <a:chExt cx="628" cy="601"/>
            </a:xfrm>
          </p:grpSpPr>
          <p:sp>
            <p:nvSpPr>
              <p:cNvPr id="92" name="AutoShape 66"/>
              <p:cNvSpPr>
                <a:spLocks noChangeArrowheads="1"/>
              </p:cNvSpPr>
              <p:nvPr/>
            </p:nvSpPr>
            <p:spPr bwMode="auto">
              <a:xfrm>
                <a:off x="1787" y="3600"/>
                <a:ext cx="380" cy="215"/>
              </a:xfrm>
              <a:prstGeom prst="pentagon">
                <a:avLst/>
              </a:prstGeom>
              <a:solidFill>
                <a:srgbClr val="94B5FE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93" name="Line 67"/>
              <p:cNvSpPr>
                <a:spLocks noChangeShapeType="1"/>
              </p:cNvSpPr>
              <p:nvPr/>
            </p:nvSpPr>
            <p:spPr bwMode="auto">
              <a:xfrm flipV="1">
                <a:off x="1781" y="3575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94" name="Text Box 68"/>
              <p:cNvSpPr txBox="1">
                <a:spLocks noChangeArrowheads="1"/>
              </p:cNvSpPr>
              <p:nvPr/>
            </p:nvSpPr>
            <p:spPr bwMode="auto">
              <a:xfrm>
                <a:off x="1687" y="3445"/>
                <a:ext cx="32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CH</a:t>
                </a:r>
                <a:r>
                  <a:rPr lang="en-US" sz="1200" b="1" baseline="-25000">
                    <a:latin typeface="Calibri" pitchFamily="34" charset="0"/>
                  </a:rPr>
                  <a:t>2</a:t>
                </a:r>
              </a:p>
            </p:txBody>
          </p:sp>
          <p:sp>
            <p:nvSpPr>
              <p:cNvPr id="95" name="Text Box 69"/>
              <p:cNvSpPr txBox="1">
                <a:spLocks noChangeArrowheads="1"/>
              </p:cNvSpPr>
              <p:nvPr/>
            </p:nvSpPr>
            <p:spPr bwMode="auto">
              <a:xfrm>
                <a:off x="1882" y="3516"/>
                <a:ext cx="18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 dirty="0">
                    <a:latin typeface="Calibri" pitchFamily="34" charset="0"/>
                  </a:rPr>
                  <a:t>O</a:t>
                </a:r>
                <a:endParaRPr lang="en-US" sz="1200" b="1" baseline="-25000" dirty="0">
                  <a:latin typeface="Calibri" pitchFamily="34" charset="0"/>
                </a:endParaRPr>
              </a:p>
            </p:txBody>
          </p:sp>
          <p:sp>
            <p:nvSpPr>
              <p:cNvPr id="96" name="Line 70"/>
              <p:cNvSpPr>
                <a:spLocks noChangeShapeType="1"/>
              </p:cNvSpPr>
              <p:nvPr/>
            </p:nvSpPr>
            <p:spPr bwMode="auto">
              <a:xfrm flipV="1">
                <a:off x="2172" y="3575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97" name="Line 71"/>
              <p:cNvSpPr>
                <a:spLocks noChangeShapeType="1"/>
              </p:cNvSpPr>
              <p:nvPr/>
            </p:nvSpPr>
            <p:spPr bwMode="auto">
              <a:xfrm flipV="1">
                <a:off x="1864" y="3688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98" name="Line 72"/>
              <p:cNvSpPr>
                <a:spLocks noChangeShapeType="1"/>
              </p:cNvSpPr>
              <p:nvPr/>
            </p:nvSpPr>
            <p:spPr bwMode="auto">
              <a:xfrm flipV="1">
                <a:off x="2083" y="3688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99" name="Text Box 73"/>
              <p:cNvSpPr txBox="1">
                <a:spLocks noChangeArrowheads="1"/>
              </p:cNvSpPr>
              <p:nvPr/>
            </p:nvSpPr>
            <p:spPr bwMode="auto">
              <a:xfrm>
                <a:off x="1751" y="3873"/>
                <a:ext cx="32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OH</a:t>
                </a:r>
                <a:endParaRPr lang="en-US" sz="1200" b="1" baseline="-25000">
                  <a:latin typeface="Calibri" pitchFamily="34" charset="0"/>
                </a:endParaRPr>
              </a:p>
            </p:txBody>
          </p:sp>
          <p:sp>
            <p:nvSpPr>
              <p:cNvPr id="100" name="Text Box 74"/>
              <p:cNvSpPr txBox="1">
                <a:spLocks noChangeArrowheads="1"/>
              </p:cNvSpPr>
              <p:nvPr/>
            </p:nvSpPr>
            <p:spPr bwMode="auto">
              <a:xfrm>
                <a:off x="1989" y="3873"/>
                <a:ext cx="32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H</a:t>
                </a:r>
                <a:endParaRPr lang="en-US" sz="1200" b="1" baseline="-25000">
                  <a:latin typeface="Calibri" pitchFamily="34" charset="0"/>
                </a:endParaRPr>
              </a:p>
            </p:txBody>
          </p:sp>
        </p:grpSp>
        <p:grpSp>
          <p:nvGrpSpPr>
            <p:cNvPr id="101" name="Group 75"/>
            <p:cNvGrpSpPr>
              <a:grpSpLocks/>
            </p:cNvGrpSpPr>
            <p:nvPr/>
          </p:nvGrpSpPr>
          <p:grpSpPr bwMode="auto">
            <a:xfrm>
              <a:off x="2534717" y="4557835"/>
              <a:ext cx="1585913" cy="1100138"/>
              <a:chOff x="4124" y="690"/>
              <a:chExt cx="999" cy="693"/>
            </a:xfrm>
          </p:grpSpPr>
          <p:sp>
            <p:nvSpPr>
              <p:cNvPr id="102" name="AutoShape 76"/>
              <p:cNvSpPr>
                <a:spLocks noChangeArrowheads="1"/>
              </p:cNvSpPr>
              <p:nvPr/>
            </p:nvSpPr>
            <p:spPr bwMode="auto">
              <a:xfrm rot="16200000">
                <a:off x="4282" y="993"/>
                <a:ext cx="279" cy="265"/>
              </a:xfrm>
              <a:prstGeom prst="pentagon">
                <a:avLst/>
              </a:prstGeom>
              <a:solidFill>
                <a:srgbClr val="FFCDC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03" name="AutoShape 77"/>
              <p:cNvSpPr>
                <a:spLocks noChangeArrowheads="1"/>
              </p:cNvSpPr>
              <p:nvPr/>
            </p:nvSpPr>
            <p:spPr bwMode="auto">
              <a:xfrm rot="1800000">
                <a:off x="4534" y="978"/>
                <a:ext cx="347" cy="299"/>
              </a:xfrm>
              <a:prstGeom prst="hexagon">
                <a:avLst>
                  <a:gd name="adj" fmla="val 29013"/>
                  <a:gd name="vf" fmla="val 115470"/>
                </a:avLst>
              </a:prstGeom>
              <a:solidFill>
                <a:srgbClr val="FFCDC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b="1">
                    <a:solidFill>
                      <a:srgbClr val="FF6D6D"/>
                    </a:solidFill>
                    <a:latin typeface="Calibri" pitchFamily="34" charset="0"/>
                  </a:rPr>
                  <a:t>A</a:t>
                </a:r>
              </a:p>
            </p:txBody>
          </p:sp>
          <p:sp>
            <p:nvSpPr>
              <p:cNvPr id="104" name="Text Box 78"/>
              <p:cNvSpPr txBox="1">
                <a:spLocks noChangeArrowheads="1"/>
              </p:cNvSpPr>
              <p:nvPr/>
            </p:nvSpPr>
            <p:spPr bwMode="auto">
              <a:xfrm>
                <a:off x="4304" y="1173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105" name="Text Box 79"/>
              <p:cNvSpPr txBox="1">
                <a:spLocks noChangeArrowheads="1"/>
              </p:cNvSpPr>
              <p:nvPr/>
            </p:nvSpPr>
            <p:spPr bwMode="auto">
              <a:xfrm>
                <a:off x="4305" y="911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106" name="Text Box 80"/>
              <p:cNvSpPr txBox="1">
                <a:spLocks noChangeArrowheads="1"/>
              </p:cNvSpPr>
              <p:nvPr/>
            </p:nvSpPr>
            <p:spPr bwMode="auto">
              <a:xfrm>
                <a:off x="4619" y="1202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107" name="Text Box 81"/>
              <p:cNvSpPr txBox="1">
                <a:spLocks noChangeArrowheads="1"/>
              </p:cNvSpPr>
              <p:nvPr/>
            </p:nvSpPr>
            <p:spPr bwMode="auto">
              <a:xfrm>
                <a:off x="4768" y="953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solidFill>
                      <a:srgbClr val="CC0000"/>
                    </a:solidFill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108" name="Line 82"/>
              <p:cNvSpPr>
                <a:spLocks noChangeShapeType="1"/>
              </p:cNvSpPr>
              <p:nvPr/>
            </p:nvSpPr>
            <p:spPr bwMode="auto">
              <a:xfrm flipH="1" flipV="1">
                <a:off x="4323" y="1171"/>
                <a:ext cx="35" cy="48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9" name="Line 83"/>
              <p:cNvSpPr>
                <a:spLocks noChangeShapeType="1"/>
              </p:cNvSpPr>
              <p:nvPr/>
            </p:nvSpPr>
            <p:spPr bwMode="auto">
              <a:xfrm rot="4319099" flipH="1">
                <a:off x="4443" y="983"/>
                <a:ext cx="36" cy="49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" name="Line 84"/>
              <p:cNvSpPr>
                <a:spLocks noChangeShapeType="1"/>
              </p:cNvSpPr>
              <p:nvPr/>
            </p:nvSpPr>
            <p:spPr bwMode="auto">
              <a:xfrm rot="8638198" flipH="1">
                <a:off x="4548" y="1091"/>
                <a:ext cx="45" cy="61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1" name="Line 85"/>
              <p:cNvSpPr>
                <a:spLocks noChangeShapeType="1"/>
              </p:cNvSpPr>
              <p:nvPr/>
            </p:nvSpPr>
            <p:spPr bwMode="auto">
              <a:xfrm flipH="1">
                <a:off x="4333" y="1039"/>
                <a:ext cx="39" cy="5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2" name="Line 86"/>
              <p:cNvSpPr>
                <a:spLocks noChangeShapeType="1"/>
              </p:cNvSpPr>
              <p:nvPr/>
            </p:nvSpPr>
            <p:spPr bwMode="auto">
              <a:xfrm rot="12856862" flipV="1">
                <a:off x="4457" y="1208"/>
                <a:ext cx="41" cy="56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3" name="Line 87"/>
              <p:cNvSpPr>
                <a:spLocks noChangeShapeType="1"/>
              </p:cNvSpPr>
              <p:nvPr/>
            </p:nvSpPr>
            <p:spPr bwMode="auto">
              <a:xfrm rot="15732500" flipH="1">
                <a:off x="4604" y="1220"/>
                <a:ext cx="55" cy="7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" name="Line 88"/>
              <p:cNvSpPr>
                <a:spLocks noChangeShapeType="1"/>
              </p:cNvSpPr>
              <p:nvPr/>
            </p:nvSpPr>
            <p:spPr bwMode="auto">
              <a:xfrm rot="5867500">
                <a:off x="4767" y="1239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" name="Line 89"/>
              <p:cNvSpPr>
                <a:spLocks noChangeShapeType="1"/>
              </p:cNvSpPr>
              <p:nvPr/>
            </p:nvSpPr>
            <p:spPr bwMode="auto">
              <a:xfrm rot="5867500">
                <a:off x="4757" y="1220"/>
                <a:ext cx="47" cy="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" name="Line 90"/>
              <p:cNvSpPr>
                <a:spLocks noChangeShapeType="1"/>
              </p:cNvSpPr>
              <p:nvPr/>
            </p:nvSpPr>
            <p:spPr bwMode="auto">
              <a:xfrm rot="8638198" flipH="1">
                <a:off x="4835" y="1092"/>
                <a:ext cx="44" cy="6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7" name="Line 91"/>
              <p:cNvSpPr>
                <a:spLocks noChangeShapeType="1"/>
              </p:cNvSpPr>
              <p:nvPr/>
            </p:nvSpPr>
            <p:spPr bwMode="auto">
              <a:xfrm rot="15732500" flipH="1">
                <a:off x="4902" y="1220"/>
                <a:ext cx="44" cy="6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8" name="Text Box 92"/>
              <p:cNvSpPr txBox="1">
                <a:spLocks noChangeArrowheads="1"/>
              </p:cNvSpPr>
              <p:nvPr/>
            </p:nvSpPr>
            <p:spPr bwMode="auto">
              <a:xfrm>
                <a:off x="4925" y="1210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H</a:t>
                </a:r>
              </a:p>
            </p:txBody>
          </p:sp>
          <p:sp>
            <p:nvSpPr>
              <p:cNvPr id="119" name="Line 93"/>
              <p:cNvSpPr>
                <a:spLocks noChangeShapeType="1"/>
              </p:cNvSpPr>
              <p:nvPr/>
            </p:nvSpPr>
            <p:spPr bwMode="auto">
              <a:xfrm rot="15732500" flipH="1">
                <a:off x="4760" y="951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" name="Text Box 94"/>
              <p:cNvSpPr txBox="1">
                <a:spLocks noChangeArrowheads="1"/>
              </p:cNvSpPr>
              <p:nvPr/>
            </p:nvSpPr>
            <p:spPr bwMode="auto">
              <a:xfrm>
                <a:off x="4757" y="1121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C</a:t>
                </a:r>
              </a:p>
            </p:txBody>
          </p:sp>
          <p:sp>
            <p:nvSpPr>
              <p:cNvPr id="121" name="Text Box 95"/>
              <p:cNvSpPr txBox="1">
                <a:spLocks noChangeArrowheads="1"/>
              </p:cNvSpPr>
              <p:nvPr/>
            </p:nvSpPr>
            <p:spPr bwMode="auto">
              <a:xfrm>
                <a:off x="4464" y="1115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C</a:t>
                </a:r>
              </a:p>
            </p:txBody>
          </p:sp>
          <p:sp>
            <p:nvSpPr>
              <p:cNvPr id="122" name="Text Box 96"/>
              <p:cNvSpPr txBox="1">
                <a:spLocks noChangeArrowheads="1"/>
              </p:cNvSpPr>
              <p:nvPr/>
            </p:nvSpPr>
            <p:spPr bwMode="auto">
              <a:xfrm>
                <a:off x="4464" y="942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C</a:t>
                </a:r>
              </a:p>
            </p:txBody>
          </p:sp>
          <p:sp>
            <p:nvSpPr>
              <p:cNvPr id="123" name="Text Box 97"/>
              <p:cNvSpPr txBox="1">
                <a:spLocks noChangeArrowheads="1"/>
              </p:cNvSpPr>
              <p:nvPr/>
            </p:nvSpPr>
            <p:spPr bwMode="auto">
              <a:xfrm>
                <a:off x="4616" y="865"/>
                <a:ext cx="19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C</a:t>
                </a:r>
              </a:p>
            </p:txBody>
          </p:sp>
          <p:sp>
            <p:nvSpPr>
              <p:cNvPr id="124" name="Text Box 98"/>
              <p:cNvSpPr txBox="1">
                <a:spLocks noChangeArrowheads="1"/>
              </p:cNvSpPr>
              <p:nvPr/>
            </p:nvSpPr>
            <p:spPr bwMode="auto">
              <a:xfrm>
                <a:off x="4124" y="1033"/>
                <a:ext cx="28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HC</a:t>
                </a:r>
              </a:p>
            </p:txBody>
          </p:sp>
          <p:sp>
            <p:nvSpPr>
              <p:cNvPr id="125" name="Line 99"/>
              <p:cNvSpPr>
                <a:spLocks noChangeShapeType="1"/>
              </p:cNvSpPr>
              <p:nvPr/>
            </p:nvSpPr>
            <p:spPr bwMode="auto">
              <a:xfrm rot="8638198" flipH="1">
                <a:off x="4687" y="835"/>
                <a:ext cx="46" cy="62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6" name="Text Box 100"/>
              <p:cNvSpPr txBox="1">
                <a:spLocks noChangeArrowheads="1"/>
              </p:cNvSpPr>
              <p:nvPr/>
            </p:nvSpPr>
            <p:spPr bwMode="auto">
              <a:xfrm>
                <a:off x="4620" y="690"/>
                <a:ext cx="33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1200" b="1">
                    <a:latin typeface="Calibri" pitchFamily="34" charset="0"/>
                  </a:rPr>
                  <a:t>NH</a:t>
                </a:r>
                <a:r>
                  <a:rPr lang="en-US" sz="1200" b="1" baseline="-25000">
                    <a:latin typeface="Calibri" pitchFamily="34" charset="0"/>
                  </a:rPr>
                  <a:t>2</a:t>
                </a:r>
              </a:p>
            </p:txBody>
          </p:sp>
          <p:sp>
            <p:nvSpPr>
              <p:cNvPr id="127" name="Line 101"/>
              <p:cNvSpPr>
                <a:spLocks noChangeShapeType="1"/>
              </p:cNvSpPr>
              <p:nvPr/>
            </p:nvSpPr>
            <p:spPr bwMode="auto">
              <a:xfrm rot="8638198" flipH="1">
                <a:off x="4526" y="1091"/>
                <a:ext cx="45" cy="61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" name="Line 102"/>
              <p:cNvSpPr>
                <a:spLocks noChangeShapeType="1"/>
              </p:cNvSpPr>
              <p:nvPr/>
            </p:nvSpPr>
            <p:spPr bwMode="auto">
              <a:xfrm rot="15732500" flipH="1">
                <a:off x="4750" y="971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" name="Line 103"/>
              <p:cNvSpPr>
                <a:spLocks noChangeShapeType="1"/>
              </p:cNvSpPr>
              <p:nvPr/>
            </p:nvSpPr>
            <p:spPr bwMode="auto">
              <a:xfrm rot="5867500">
                <a:off x="4606" y="967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" name="Line 104"/>
              <p:cNvSpPr>
                <a:spLocks noChangeShapeType="1"/>
              </p:cNvSpPr>
              <p:nvPr/>
            </p:nvSpPr>
            <p:spPr bwMode="auto">
              <a:xfrm flipH="1">
                <a:off x="4317" y="1027"/>
                <a:ext cx="39" cy="5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31" name="Group 105"/>
            <p:cNvGrpSpPr>
              <a:grpSpLocks/>
            </p:cNvGrpSpPr>
            <p:nvPr/>
          </p:nvGrpSpPr>
          <p:grpSpPr bwMode="auto">
            <a:xfrm rot="1542171">
              <a:off x="1307580" y="4756273"/>
              <a:ext cx="1031875" cy="938212"/>
              <a:chOff x="2101" y="428"/>
              <a:chExt cx="650" cy="591"/>
            </a:xfrm>
          </p:grpSpPr>
          <p:sp>
            <p:nvSpPr>
              <p:cNvPr id="132" name="Text Box 106"/>
              <p:cNvSpPr txBox="1">
                <a:spLocks noChangeArrowheads="1"/>
              </p:cNvSpPr>
              <p:nvPr/>
            </p:nvSpPr>
            <p:spPr bwMode="auto">
              <a:xfrm>
                <a:off x="2155" y="429"/>
                <a:ext cx="31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FF0000"/>
                    </a:solidFill>
                    <a:latin typeface="Calibri" pitchFamily="34" charset="0"/>
                  </a:rPr>
                  <a:t>H</a:t>
                </a:r>
                <a:r>
                  <a:rPr lang="en-US" sz="1200" b="1" baseline="30000">
                    <a:solidFill>
                      <a:srgbClr val="FF0000"/>
                    </a:solidFill>
                    <a:latin typeface="Calibri" pitchFamily="34" charset="0"/>
                  </a:rPr>
                  <a:t>+</a:t>
                </a:r>
                <a:endParaRPr lang="en-US" sz="1200" b="1">
                  <a:solidFill>
                    <a:srgbClr val="FF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3" name="Line 107"/>
              <p:cNvSpPr>
                <a:spLocks noChangeShapeType="1"/>
              </p:cNvSpPr>
              <p:nvPr/>
            </p:nvSpPr>
            <p:spPr bwMode="auto">
              <a:xfrm flipH="1">
                <a:off x="2668" y="726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34" name="Text Box 108"/>
              <p:cNvSpPr txBox="1">
                <a:spLocks noChangeArrowheads="1"/>
              </p:cNvSpPr>
              <p:nvPr/>
            </p:nvSpPr>
            <p:spPr bwMode="auto">
              <a:xfrm>
                <a:off x="2513" y="638"/>
                <a:ext cx="18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996600"/>
                    </a:solidFill>
                    <a:latin typeface="Calibri" pitchFamily="34" charset="0"/>
                  </a:rPr>
                  <a:t>O</a:t>
                </a:r>
                <a:endParaRPr lang="en-US" sz="1200" b="1" baseline="-25000">
                  <a:solidFill>
                    <a:srgbClr val="9966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5" name="Line 109"/>
              <p:cNvSpPr>
                <a:spLocks noChangeShapeType="1"/>
              </p:cNvSpPr>
              <p:nvPr/>
            </p:nvSpPr>
            <p:spPr bwMode="auto">
              <a:xfrm flipH="1">
                <a:off x="2472" y="726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36" name="Text Box 110"/>
              <p:cNvSpPr txBox="1">
                <a:spLocks noChangeArrowheads="1"/>
              </p:cNvSpPr>
              <p:nvPr/>
            </p:nvSpPr>
            <p:spPr bwMode="auto">
              <a:xfrm>
                <a:off x="2317" y="638"/>
                <a:ext cx="18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996600"/>
                    </a:solidFill>
                    <a:latin typeface="Calibri" pitchFamily="34" charset="0"/>
                  </a:rPr>
                  <a:t>P</a:t>
                </a:r>
                <a:endParaRPr lang="en-US" sz="1200" b="1" baseline="-25000">
                  <a:solidFill>
                    <a:srgbClr val="9966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7" name="Line 111"/>
              <p:cNvSpPr>
                <a:spLocks noChangeShapeType="1"/>
              </p:cNvSpPr>
              <p:nvPr/>
            </p:nvSpPr>
            <p:spPr bwMode="auto">
              <a:xfrm flipH="1">
                <a:off x="2270" y="742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38" name="Text Box 112"/>
              <p:cNvSpPr txBox="1">
                <a:spLocks noChangeArrowheads="1"/>
              </p:cNvSpPr>
              <p:nvPr/>
            </p:nvSpPr>
            <p:spPr bwMode="auto">
              <a:xfrm>
                <a:off x="2101" y="635"/>
                <a:ext cx="18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996600"/>
                    </a:solidFill>
                    <a:latin typeface="Calibri" pitchFamily="34" charset="0"/>
                  </a:rPr>
                  <a:t>O</a:t>
                </a:r>
                <a:endParaRPr lang="en-US" sz="1200" b="1" baseline="-25000">
                  <a:solidFill>
                    <a:srgbClr val="9966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9" name="Line 113"/>
              <p:cNvSpPr>
                <a:spLocks noChangeShapeType="1"/>
              </p:cNvSpPr>
              <p:nvPr/>
            </p:nvSpPr>
            <p:spPr bwMode="auto">
              <a:xfrm rot="16200000" flipH="1">
                <a:off x="2365" y="827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40" name="Text Box 114"/>
              <p:cNvSpPr txBox="1">
                <a:spLocks noChangeArrowheads="1"/>
              </p:cNvSpPr>
              <p:nvPr/>
            </p:nvSpPr>
            <p:spPr bwMode="auto">
              <a:xfrm>
                <a:off x="2294" y="846"/>
                <a:ext cx="25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996600"/>
                    </a:solidFill>
                    <a:latin typeface="Calibri" pitchFamily="34" charset="0"/>
                  </a:rPr>
                  <a:t>O</a:t>
                </a:r>
                <a:r>
                  <a:rPr lang="en-US" sz="1200" b="1" baseline="30000">
                    <a:solidFill>
                      <a:srgbClr val="996600"/>
                    </a:solidFill>
                    <a:latin typeface="Calibri" pitchFamily="34" charset="0"/>
                  </a:rPr>
                  <a:t>–</a:t>
                </a:r>
              </a:p>
            </p:txBody>
          </p:sp>
          <p:sp>
            <p:nvSpPr>
              <p:cNvPr id="141" name="Text Box 115"/>
              <p:cNvSpPr txBox="1">
                <a:spLocks noChangeArrowheads="1"/>
              </p:cNvSpPr>
              <p:nvPr/>
            </p:nvSpPr>
            <p:spPr bwMode="auto">
              <a:xfrm>
                <a:off x="2296" y="428"/>
                <a:ext cx="25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996600"/>
                    </a:solidFill>
                    <a:latin typeface="Calibri" pitchFamily="34" charset="0"/>
                  </a:rPr>
                  <a:t>O</a:t>
                </a:r>
                <a:r>
                  <a:rPr lang="en-US" sz="1200" b="1" baseline="30000">
                    <a:solidFill>
                      <a:srgbClr val="996600"/>
                    </a:solidFill>
                    <a:latin typeface="Calibri" pitchFamily="34" charset="0"/>
                  </a:rPr>
                  <a:t>–</a:t>
                </a:r>
              </a:p>
            </p:txBody>
          </p:sp>
          <p:sp>
            <p:nvSpPr>
              <p:cNvPr id="142" name="Line 116"/>
              <p:cNvSpPr>
                <a:spLocks noChangeShapeType="1"/>
              </p:cNvSpPr>
              <p:nvPr/>
            </p:nvSpPr>
            <p:spPr bwMode="auto">
              <a:xfrm rot="16200000" flipH="1">
                <a:off x="2365" y="619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  <p:sp>
            <p:nvSpPr>
              <p:cNvPr id="143" name="Text Box 117"/>
              <p:cNvSpPr txBox="1">
                <a:spLocks noChangeArrowheads="1"/>
              </p:cNvSpPr>
              <p:nvPr/>
            </p:nvSpPr>
            <p:spPr bwMode="auto">
              <a:xfrm>
                <a:off x="2152" y="846"/>
                <a:ext cx="31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A88800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1200" b="1">
                    <a:solidFill>
                      <a:srgbClr val="FF0000"/>
                    </a:solidFill>
                    <a:latin typeface="Calibri" pitchFamily="34" charset="0"/>
                  </a:rPr>
                  <a:t>H</a:t>
                </a:r>
                <a:r>
                  <a:rPr lang="en-US" sz="1200" b="1" baseline="30000">
                    <a:solidFill>
                      <a:srgbClr val="FF0000"/>
                    </a:solidFill>
                    <a:latin typeface="Calibri" pitchFamily="34" charset="0"/>
                  </a:rPr>
                  <a:t>+</a:t>
                </a:r>
                <a:endParaRPr lang="en-US" sz="1200" b="1">
                  <a:solidFill>
                    <a:srgbClr val="FF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44" name="Line 118"/>
              <p:cNvSpPr>
                <a:spLocks noChangeShapeType="1"/>
              </p:cNvSpPr>
              <p:nvPr/>
            </p:nvSpPr>
            <p:spPr bwMode="auto">
              <a:xfrm flipH="1">
                <a:off x="2270" y="718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/>
              </a:p>
            </p:txBody>
          </p:sp>
        </p:grpSp>
      </p:grpSp>
      <p:grpSp>
        <p:nvGrpSpPr>
          <p:cNvPr id="145" name="Group 32"/>
          <p:cNvGrpSpPr>
            <a:grpSpLocks/>
          </p:cNvGrpSpPr>
          <p:nvPr/>
        </p:nvGrpSpPr>
        <p:grpSpPr bwMode="auto">
          <a:xfrm>
            <a:off x="7083422" y="4964741"/>
            <a:ext cx="1831975" cy="1063625"/>
            <a:chOff x="4382" y="1442"/>
            <a:chExt cx="1154" cy="670"/>
          </a:xfrm>
        </p:grpSpPr>
        <p:grpSp>
          <p:nvGrpSpPr>
            <p:cNvPr id="146" name="Group 33"/>
            <p:cNvGrpSpPr>
              <a:grpSpLocks/>
            </p:cNvGrpSpPr>
            <p:nvPr/>
          </p:nvGrpSpPr>
          <p:grpSpPr bwMode="auto">
            <a:xfrm>
              <a:off x="4734" y="1829"/>
              <a:ext cx="248" cy="283"/>
              <a:chOff x="2960" y="1173"/>
              <a:chExt cx="248" cy="283"/>
            </a:xfrm>
          </p:grpSpPr>
          <p:sp>
            <p:nvSpPr>
              <p:cNvPr id="160" name="Text Box 34"/>
              <p:cNvSpPr txBox="1">
                <a:spLocks noChangeArrowheads="1"/>
              </p:cNvSpPr>
              <p:nvPr/>
            </p:nvSpPr>
            <p:spPr bwMode="auto">
              <a:xfrm>
                <a:off x="2960" y="1206"/>
                <a:ext cx="24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000" b="1" dirty="0">
                    <a:solidFill>
                      <a:srgbClr val="800080"/>
                    </a:solidFill>
                    <a:latin typeface="Calibri" pitchFamily="34" charset="0"/>
                  </a:rPr>
                  <a:t>R</a:t>
                </a:r>
              </a:p>
            </p:txBody>
          </p:sp>
          <p:sp>
            <p:nvSpPr>
              <p:cNvPr id="161" name="Line 35"/>
              <p:cNvSpPr>
                <a:spLocks noChangeShapeType="1"/>
              </p:cNvSpPr>
              <p:nvPr/>
            </p:nvSpPr>
            <p:spPr bwMode="auto">
              <a:xfrm rot="5400000" flipV="1">
                <a:off x="3054" y="1203"/>
                <a:ext cx="5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7" name="Text Box 36"/>
            <p:cNvSpPr txBox="1">
              <a:spLocks noChangeArrowheads="1"/>
            </p:cNvSpPr>
            <p:nvPr/>
          </p:nvSpPr>
          <p:spPr bwMode="auto">
            <a:xfrm>
              <a:off x="4505" y="1658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>
                  <a:solidFill>
                    <a:srgbClr val="000099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148" name="Text Box 37"/>
            <p:cNvSpPr txBox="1">
              <a:spLocks noChangeArrowheads="1"/>
            </p:cNvSpPr>
            <p:nvPr/>
          </p:nvSpPr>
          <p:spPr bwMode="auto">
            <a:xfrm>
              <a:off x="4734" y="1658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>
                  <a:solidFill>
                    <a:srgbClr val="006600"/>
                  </a:solidFill>
                  <a:latin typeface="Calibri" pitchFamily="34" charset="0"/>
                </a:rPr>
                <a:t>C</a:t>
              </a:r>
            </a:p>
          </p:txBody>
        </p:sp>
        <p:sp>
          <p:nvSpPr>
            <p:cNvPr id="149" name="Text Box 38"/>
            <p:cNvSpPr txBox="1">
              <a:spLocks noChangeArrowheads="1"/>
            </p:cNvSpPr>
            <p:nvPr/>
          </p:nvSpPr>
          <p:spPr bwMode="auto">
            <a:xfrm>
              <a:off x="4962" y="1658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>
                  <a:solidFill>
                    <a:srgbClr val="006600"/>
                  </a:solidFill>
                  <a:latin typeface="Calibri" pitchFamily="34" charset="0"/>
                </a:rPr>
                <a:t>C</a:t>
              </a:r>
            </a:p>
          </p:txBody>
        </p:sp>
        <p:sp>
          <p:nvSpPr>
            <p:cNvPr id="150" name="Line 39"/>
            <p:cNvSpPr>
              <a:spLocks noChangeShapeType="1"/>
            </p:cNvSpPr>
            <p:nvPr/>
          </p:nvSpPr>
          <p:spPr bwMode="auto">
            <a:xfrm>
              <a:off x="4714" y="1754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40"/>
            <p:cNvSpPr>
              <a:spLocks noChangeShapeType="1"/>
            </p:cNvSpPr>
            <p:nvPr/>
          </p:nvSpPr>
          <p:spPr bwMode="auto">
            <a:xfrm>
              <a:off x="4942" y="1754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41"/>
            <p:cNvSpPr>
              <a:spLocks noChangeShapeType="1"/>
            </p:cNvSpPr>
            <p:nvPr/>
          </p:nvSpPr>
          <p:spPr bwMode="auto">
            <a:xfrm>
              <a:off x="5170" y="1754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Text Box 42"/>
            <p:cNvSpPr txBox="1">
              <a:spLocks noChangeArrowheads="1"/>
            </p:cNvSpPr>
            <p:nvPr/>
          </p:nvSpPr>
          <p:spPr bwMode="auto">
            <a:xfrm>
              <a:off x="4382" y="1539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latin typeface="Calibri" pitchFamily="34" charset="0"/>
                </a:rPr>
                <a:t>H</a:t>
              </a:r>
            </a:p>
          </p:txBody>
        </p:sp>
        <p:sp>
          <p:nvSpPr>
            <p:cNvPr id="155" name="Line 44"/>
            <p:cNvSpPr>
              <a:spLocks noChangeShapeType="1"/>
            </p:cNvSpPr>
            <p:nvPr/>
          </p:nvSpPr>
          <p:spPr bwMode="auto">
            <a:xfrm rot="5400000" flipV="1">
              <a:off x="5044" y="1637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Line 45"/>
            <p:cNvSpPr>
              <a:spLocks noChangeShapeType="1"/>
            </p:cNvSpPr>
            <p:nvPr/>
          </p:nvSpPr>
          <p:spPr bwMode="auto">
            <a:xfrm rot="5400000" flipV="1">
              <a:off x="5063" y="1637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Line 46"/>
            <p:cNvSpPr>
              <a:spLocks noChangeShapeType="1"/>
            </p:cNvSpPr>
            <p:nvPr/>
          </p:nvSpPr>
          <p:spPr bwMode="auto">
            <a:xfrm rot="5400000" flipV="1">
              <a:off x="4828" y="1637"/>
              <a:ext cx="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Text Box 47"/>
            <p:cNvSpPr txBox="1">
              <a:spLocks noChangeArrowheads="1"/>
            </p:cNvSpPr>
            <p:nvPr/>
          </p:nvSpPr>
          <p:spPr bwMode="auto">
            <a:xfrm>
              <a:off x="4721" y="1442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>
                  <a:latin typeface="Calibri" pitchFamily="34" charset="0"/>
                </a:rPr>
                <a:t>H</a:t>
              </a:r>
            </a:p>
          </p:txBody>
        </p:sp>
        <p:sp>
          <p:nvSpPr>
            <p:cNvPr id="159" name="Text Box 48"/>
            <p:cNvSpPr txBox="1">
              <a:spLocks noChangeArrowheads="1"/>
            </p:cNvSpPr>
            <p:nvPr/>
          </p:nvSpPr>
          <p:spPr bwMode="auto">
            <a:xfrm>
              <a:off x="4956" y="1442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latin typeface="Calibri" pitchFamily="34" charset="0"/>
                </a:rPr>
                <a:t>O</a:t>
              </a:r>
            </a:p>
          </p:txBody>
        </p:sp>
        <p:sp>
          <p:nvSpPr>
            <p:cNvPr id="162" name="Text Box 48"/>
            <p:cNvSpPr txBox="1">
              <a:spLocks noChangeArrowheads="1"/>
            </p:cNvSpPr>
            <p:nvPr/>
          </p:nvSpPr>
          <p:spPr bwMode="auto">
            <a:xfrm>
              <a:off x="5188" y="1662"/>
              <a:ext cx="34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latin typeface="Calibri" pitchFamily="34" charset="0"/>
                </a:rPr>
                <a:t>OH</a:t>
              </a:r>
            </a:p>
          </p:txBody>
        </p:sp>
        <p:sp>
          <p:nvSpPr>
            <p:cNvPr id="167" name="Text Box 42"/>
            <p:cNvSpPr txBox="1">
              <a:spLocks noChangeArrowheads="1"/>
            </p:cNvSpPr>
            <p:nvPr/>
          </p:nvSpPr>
          <p:spPr bwMode="auto">
            <a:xfrm>
              <a:off x="4382" y="1786"/>
              <a:ext cx="24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latin typeface="Calibri" pitchFamily="34" charset="0"/>
                </a:rPr>
                <a:t>H</a:t>
              </a:r>
            </a:p>
          </p:txBody>
        </p:sp>
        <p:sp>
          <p:nvSpPr>
            <p:cNvPr id="168" name="Line 43"/>
            <p:cNvSpPr>
              <a:spLocks noChangeShapeType="1"/>
            </p:cNvSpPr>
            <p:nvPr/>
          </p:nvSpPr>
          <p:spPr bwMode="auto">
            <a:xfrm rot="5400000">
              <a:off x="4551" y="1815"/>
              <a:ext cx="40" cy="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43"/>
            <p:cNvSpPr>
              <a:spLocks noChangeShapeType="1"/>
            </p:cNvSpPr>
            <p:nvPr/>
          </p:nvSpPr>
          <p:spPr bwMode="auto">
            <a:xfrm rot="16200000" flipV="1">
              <a:off x="4551" y="1669"/>
              <a:ext cx="40" cy="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" name="Diamond 162"/>
          <p:cNvSpPr/>
          <p:nvPr/>
        </p:nvSpPr>
        <p:spPr>
          <a:xfrm>
            <a:off x="5508838" y="5125772"/>
            <a:ext cx="864973" cy="864973"/>
          </a:xfrm>
          <a:prstGeom prst="diamond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190644" y="5277960"/>
            <a:ext cx="4450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=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6571943" y="5277960"/>
            <a:ext cx="4450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=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1210" y="4181898"/>
            <a:ext cx="8804189" cy="400110"/>
          </a:xfrm>
          <a:prstGeom prst="rect">
            <a:avLst/>
          </a:prstGeom>
          <a:solidFill>
            <a:srgbClr val="FFEECD"/>
          </a:solidFill>
        </p:spPr>
        <p:txBody>
          <a:bodyPr wrap="square" rtlCol="0">
            <a:spAutoFit/>
          </a:bodyPr>
          <a:lstStyle/>
          <a:p>
            <a:r>
              <a:rPr lang="en-US" sz="2000" dirty="0"/>
              <a:t>Examples of Monomers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2190498" y="6502546"/>
            <a:ext cx="17535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Nucleotide</a:t>
            </a:r>
          </a:p>
        </p:txBody>
      </p:sp>
      <p:sp>
        <p:nvSpPr>
          <p:cNvPr id="166" name="TextBox 165"/>
          <p:cNvSpPr txBox="1"/>
          <p:nvPr/>
        </p:nvSpPr>
        <p:spPr>
          <a:xfrm>
            <a:off x="6947803" y="6502546"/>
            <a:ext cx="17535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Amino Acid</a:t>
            </a:r>
          </a:p>
        </p:txBody>
      </p:sp>
    </p:spTree>
    <p:extLst>
      <p:ext uri="{BB962C8B-B14F-4D97-AF65-F5344CB8AC3E}">
        <p14:creationId xmlns:p14="http://schemas.microsoft.com/office/powerpoint/2010/main" val="2211906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4" grpId="0"/>
      <p:bldP spid="9" grpId="0" animBg="1"/>
      <p:bldP spid="40" grpId="0"/>
      <p:bldP spid="32" grpId="0" animBg="1"/>
      <p:bldP spid="163" grpId="0" animBg="1"/>
      <p:bldP spid="10" grpId="0"/>
      <p:bldP spid="164" grpId="0"/>
      <p:bldP spid="12" grpId="0" animBg="1"/>
      <p:bldP spid="165" grpId="0"/>
      <p:bldP spid="16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Text Box 214"/>
          <p:cNvSpPr txBox="1">
            <a:spLocks noChangeArrowheads="1"/>
          </p:cNvSpPr>
          <p:nvPr/>
        </p:nvSpPr>
        <p:spPr bwMode="auto">
          <a:xfrm>
            <a:off x="102777" y="396827"/>
            <a:ext cx="4366446" cy="400110"/>
          </a:xfrm>
          <a:prstGeom prst="rect">
            <a:avLst/>
          </a:prstGeom>
          <a:solidFill>
            <a:srgbClr val="DDF0C8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1031875" indent="-339725">
              <a:defRPr>
                <a:solidFill>
                  <a:schemeClr val="tx1"/>
                </a:solidFill>
                <a:latin typeface="Arial" charset="0"/>
              </a:defRPr>
            </a:lvl2pPr>
            <a:lvl3pPr marL="160655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206375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52095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978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435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8925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349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algn="ctr"/>
            <a:r>
              <a:rPr lang="en-US" sz="2000" b="1" dirty="0">
                <a:latin typeface="+mn-lt"/>
                <a:sym typeface="Wingdings" panose="05000000000000000000" pitchFamily="2" charset="2"/>
              </a:rPr>
              <a:t>Dehydration</a:t>
            </a:r>
            <a:endParaRPr lang="en-US" sz="2000" dirty="0">
              <a:latin typeface="+mn-lt"/>
              <a:sym typeface="Wingdings" panose="05000000000000000000" pitchFamily="2" charset="2"/>
            </a:endParaRPr>
          </a:p>
        </p:txBody>
      </p:sp>
      <p:sp>
        <p:nvSpPr>
          <p:cNvPr id="32" name="Text Box 214"/>
          <p:cNvSpPr txBox="1">
            <a:spLocks noChangeArrowheads="1"/>
          </p:cNvSpPr>
          <p:nvPr/>
        </p:nvSpPr>
        <p:spPr bwMode="auto">
          <a:xfrm>
            <a:off x="4674777" y="396827"/>
            <a:ext cx="4366446" cy="400110"/>
          </a:xfrm>
          <a:prstGeom prst="rect">
            <a:avLst/>
          </a:prstGeom>
          <a:solidFill>
            <a:srgbClr val="FCDDC4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1031875" indent="-339725">
              <a:defRPr>
                <a:solidFill>
                  <a:schemeClr val="tx1"/>
                </a:solidFill>
                <a:latin typeface="Arial" charset="0"/>
              </a:defRPr>
            </a:lvl2pPr>
            <a:lvl3pPr marL="160655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206375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52095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978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435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8925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349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algn="ctr"/>
            <a:r>
              <a:rPr lang="en-US" sz="2000" b="1" u="sng" dirty="0">
                <a:latin typeface="+mn-lt"/>
                <a:sym typeface="Wingdings" panose="05000000000000000000" pitchFamily="2" charset="2"/>
              </a:rPr>
              <a:t>Hydrolysis</a:t>
            </a:r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Making and Breaking Macromolecules</a:t>
            </a:r>
          </a:p>
        </p:txBody>
      </p:sp>
      <p:sp>
        <p:nvSpPr>
          <p:cNvPr id="22" name="Down Arrow 21"/>
          <p:cNvSpPr/>
          <p:nvPr/>
        </p:nvSpPr>
        <p:spPr>
          <a:xfrm>
            <a:off x="2565882" y="3909791"/>
            <a:ext cx="303340" cy="339331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Down Arrow 95"/>
          <p:cNvSpPr/>
          <p:nvPr/>
        </p:nvSpPr>
        <p:spPr>
          <a:xfrm>
            <a:off x="2565882" y="5585041"/>
            <a:ext cx="303340" cy="339331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0062" name="Group 130061"/>
          <p:cNvGrpSpPr/>
          <p:nvPr/>
        </p:nvGrpSpPr>
        <p:grpSpPr>
          <a:xfrm>
            <a:off x="1220512" y="3185163"/>
            <a:ext cx="3138351" cy="519116"/>
            <a:chOff x="143858" y="2497431"/>
            <a:chExt cx="3138351" cy="519116"/>
          </a:xfrm>
        </p:grpSpPr>
        <p:grpSp>
          <p:nvGrpSpPr>
            <p:cNvPr id="130059" name="Group 130058"/>
            <p:cNvGrpSpPr/>
            <p:nvPr/>
          </p:nvGrpSpPr>
          <p:grpSpPr>
            <a:xfrm>
              <a:off x="578237" y="2497431"/>
              <a:ext cx="2703972" cy="519116"/>
              <a:chOff x="578237" y="2497431"/>
              <a:chExt cx="2703972" cy="519116"/>
            </a:xfrm>
          </p:grpSpPr>
          <p:sp>
            <p:nvSpPr>
              <p:cNvPr id="49" name="TextBox 48"/>
              <p:cNvSpPr txBox="1"/>
              <p:nvPr/>
            </p:nvSpPr>
            <p:spPr>
              <a:xfrm>
                <a:off x="1022749" y="2497431"/>
                <a:ext cx="533463" cy="5191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2000" dirty="0">
                    <a:solidFill>
                      <a:srgbClr val="00B0F0"/>
                    </a:solidFill>
                  </a:rPr>
                  <a:t>H</a:t>
                </a:r>
                <a:br>
                  <a:rPr lang="en-US" sz="2000" dirty="0">
                    <a:solidFill>
                      <a:srgbClr val="00B0F0"/>
                    </a:solidFill>
                  </a:rPr>
                </a:br>
                <a:r>
                  <a:rPr lang="en-US" sz="2000" dirty="0">
                    <a:solidFill>
                      <a:srgbClr val="00B0F0"/>
                    </a:solidFill>
                  </a:rPr>
                  <a:t>O</a:t>
                </a:r>
              </a:p>
            </p:txBody>
          </p:sp>
          <p:grpSp>
            <p:nvGrpSpPr>
              <p:cNvPr id="130050" name="Group 130049"/>
              <p:cNvGrpSpPr/>
              <p:nvPr/>
            </p:nvGrpSpPr>
            <p:grpSpPr>
              <a:xfrm>
                <a:off x="578237" y="2605120"/>
                <a:ext cx="2307616" cy="404249"/>
                <a:chOff x="578237" y="2605120"/>
                <a:chExt cx="2307616" cy="404249"/>
              </a:xfrm>
            </p:grpSpPr>
            <p:cxnSp>
              <p:nvCxnSpPr>
                <p:cNvPr id="51" name="Straight Connector 50"/>
                <p:cNvCxnSpPr/>
                <p:nvPr/>
              </p:nvCxnSpPr>
              <p:spPr>
                <a:xfrm>
                  <a:off x="1003063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/>
                <p:cNvCxnSpPr/>
                <p:nvPr/>
              </p:nvCxnSpPr>
              <p:spPr>
                <a:xfrm>
                  <a:off x="2729060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" name="Oval 46"/>
                <p:cNvSpPr/>
                <p:nvPr/>
              </p:nvSpPr>
              <p:spPr>
                <a:xfrm>
                  <a:off x="578237" y="2605120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" name="TextBox 81"/>
              <p:cNvSpPr txBox="1"/>
              <p:nvPr/>
            </p:nvSpPr>
            <p:spPr>
              <a:xfrm>
                <a:off x="2748746" y="2497431"/>
                <a:ext cx="533463" cy="5191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2000" dirty="0"/>
                  <a:t>H</a:t>
                </a:r>
                <a:br>
                  <a:rPr lang="en-US" sz="2000" dirty="0"/>
                </a:br>
                <a:r>
                  <a:rPr lang="en-US" sz="2000" dirty="0"/>
                  <a:t>O</a:t>
                </a:r>
              </a:p>
            </p:txBody>
          </p:sp>
        </p:grpSp>
        <p:grpSp>
          <p:nvGrpSpPr>
            <p:cNvPr id="130060" name="Group 130059"/>
            <p:cNvGrpSpPr/>
            <p:nvPr/>
          </p:nvGrpSpPr>
          <p:grpSpPr>
            <a:xfrm>
              <a:off x="143858" y="2605120"/>
              <a:ext cx="2559702" cy="404249"/>
              <a:chOff x="143858" y="2605120"/>
              <a:chExt cx="2559702" cy="404249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1844337" y="2607189"/>
                <a:ext cx="34912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B0F0"/>
                    </a:solidFill>
                  </a:rPr>
                  <a:t>H</a:t>
                </a:r>
              </a:p>
            </p:txBody>
          </p:sp>
          <p:grpSp>
            <p:nvGrpSpPr>
              <p:cNvPr id="130049" name="Group 130048"/>
              <p:cNvGrpSpPr/>
              <p:nvPr/>
            </p:nvGrpSpPr>
            <p:grpSpPr>
              <a:xfrm flipH="1">
                <a:off x="421462" y="2605120"/>
                <a:ext cx="2282098" cy="404249"/>
                <a:chOff x="2561415" y="2605120"/>
                <a:chExt cx="2282098" cy="404249"/>
              </a:xfrm>
            </p:grpSpPr>
            <p:sp>
              <p:nvSpPr>
                <p:cNvPr id="180" name="Oval 179"/>
                <p:cNvSpPr/>
                <p:nvPr/>
              </p:nvSpPr>
              <p:spPr>
                <a:xfrm>
                  <a:off x="2561415" y="2605120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81" name="Straight Connector 180"/>
                <p:cNvCxnSpPr/>
                <p:nvPr/>
              </p:nvCxnSpPr>
              <p:spPr>
                <a:xfrm>
                  <a:off x="2986241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/>
                <p:cNvCxnSpPr/>
                <p:nvPr/>
              </p:nvCxnSpPr>
              <p:spPr>
                <a:xfrm>
                  <a:off x="4686720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" name="TextBox 83"/>
              <p:cNvSpPr txBox="1"/>
              <p:nvPr/>
            </p:nvSpPr>
            <p:spPr>
              <a:xfrm>
                <a:off x="143858" y="2607189"/>
                <a:ext cx="34912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/>
                  <a:t>H</a:t>
                </a:r>
              </a:p>
            </p:txBody>
          </p:sp>
        </p:grpSp>
      </p:grpSp>
      <p:grpSp>
        <p:nvGrpSpPr>
          <p:cNvPr id="130054" name="Group 130053"/>
          <p:cNvGrpSpPr/>
          <p:nvPr/>
        </p:nvGrpSpPr>
        <p:grpSpPr>
          <a:xfrm>
            <a:off x="1381186" y="4917219"/>
            <a:ext cx="2829422" cy="530357"/>
            <a:chOff x="477406" y="3404309"/>
            <a:chExt cx="2829422" cy="530357"/>
          </a:xfrm>
        </p:grpSpPr>
        <p:sp>
          <p:nvSpPr>
            <p:cNvPr id="188" name="TextBox 187"/>
            <p:cNvSpPr txBox="1"/>
            <p:nvPr/>
          </p:nvSpPr>
          <p:spPr>
            <a:xfrm>
              <a:off x="1844337" y="3532486"/>
              <a:ext cx="3491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B0F0"/>
                  </a:solidFill>
                </a:rPr>
                <a:t>H</a:t>
              </a:r>
            </a:p>
          </p:txBody>
        </p:sp>
        <p:grpSp>
          <p:nvGrpSpPr>
            <p:cNvPr id="130053" name="Group 130052"/>
            <p:cNvGrpSpPr/>
            <p:nvPr/>
          </p:nvGrpSpPr>
          <p:grpSpPr>
            <a:xfrm>
              <a:off x="755010" y="3404309"/>
              <a:ext cx="2551818" cy="530357"/>
              <a:chOff x="755010" y="3404309"/>
              <a:chExt cx="2551818" cy="530357"/>
            </a:xfrm>
          </p:grpSpPr>
          <p:grpSp>
            <p:nvGrpSpPr>
              <p:cNvPr id="130051" name="Group 130050"/>
              <p:cNvGrpSpPr/>
              <p:nvPr/>
            </p:nvGrpSpPr>
            <p:grpSpPr>
              <a:xfrm>
                <a:off x="914460" y="3404309"/>
                <a:ext cx="2392368" cy="530357"/>
                <a:chOff x="568712" y="3404309"/>
                <a:chExt cx="2392368" cy="530357"/>
              </a:xfrm>
            </p:grpSpPr>
            <p:sp>
              <p:nvSpPr>
                <p:cNvPr id="86" name="TextBox 85"/>
                <p:cNvSpPr txBox="1"/>
                <p:nvPr/>
              </p:nvSpPr>
              <p:spPr>
                <a:xfrm>
                  <a:off x="2427617" y="3404309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O</a:t>
                  </a:r>
                </a:p>
              </p:txBody>
            </p:sp>
            <p:sp>
              <p:nvSpPr>
                <p:cNvPr id="184" name="TextBox 183"/>
                <p:cNvSpPr txBox="1"/>
                <p:nvPr/>
              </p:nvSpPr>
              <p:spPr>
                <a:xfrm>
                  <a:off x="1022749" y="3404309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O</a:t>
                  </a:r>
                </a:p>
              </p:txBody>
            </p:sp>
            <p:grpSp>
              <p:nvGrpSpPr>
                <p:cNvPr id="185" name="Group 184"/>
                <p:cNvGrpSpPr/>
                <p:nvPr/>
              </p:nvGrpSpPr>
              <p:grpSpPr>
                <a:xfrm>
                  <a:off x="568712" y="3530417"/>
                  <a:ext cx="1996012" cy="404249"/>
                  <a:chOff x="568712" y="2605120"/>
                  <a:chExt cx="1996012" cy="404249"/>
                </a:xfrm>
              </p:grpSpPr>
              <p:cxnSp>
                <p:nvCxnSpPr>
                  <p:cNvPr id="187" name="Straight Connector 186"/>
                  <p:cNvCxnSpPr/>
                  <p:nvPr/>
                </p:nvCxnSpPr>
                <p:spPr>
                  <a:xfrm>
                    <a:off x="1003063" y="2807244"/>
                    <a:ext cx="156793" cy="0"/>
                  </a:xfrm>
                  <a:prstGeom prst="line">
                    <a:avLst/>
                  </a:prstGeom>
                  <a:ln w="38100" cap="rnd">
                    <a:solidFill>
                      <a:srgbClr val="FF0000"/>
                    </a:solidFill>
                    <a:prstDash val="sysDot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/>
                  <p:cNvCxnSpPr/>
                  <p:nvPr/>
                </p:nvCxnSpPr>
                <p:spPr>
                  <a:xfrm>
                    <a:off x="2407931" y="2807244"/>
                    <a:ext cx="156793" cy="0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  <a:prstDash val="soli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6" name="Oval 185"/>
                  <p:cNvSpPr/>
                  <p:nvPr/>
                </p:nvSpPr>
                <p:spPr>
                  <a:xfrm>
                    <a:off x="568712" y="2605120"/>
                    <a:ext cx="404249" cy="404249"/>
                  </a:xfrm>
                  <a:prstGeom prst="ellipse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9" name="Group 188"/>
              <p:cNvGrpSpPr/>
              <p:nvPr/>
            </p:nvGrpSpPr>
            <p:grpSpPr>
              <a:xfrm flipH="1">
                <a:off x="755010" y="3530417"/>
                <a:ext cx="1958075" cy="404249"/>
                <a:chOff x="2551890" y="2605120"/>
                <a:chExt cx="1958075" cy="404249"/>
              </a:xfrm>
            </p:grpSpPr>
            <p:cxnSp>
              <p:nvCxnSpPr>
                <p:cNvPr id="191" name="Straight Connector 190"/>
                <p:cNvCxnSpPr/>
                <p:nvPr/>
              </p:nvCxnSpPr>
              <p:spPr>
                <a:xfrm>
                  <a:off x="2986241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rgbClr val="FF0000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/>
                <p:cNvCxnSpPr/>
                <p:nvPr/>
              </p:nvCxnSpPr>
              <p:spPr>
                <a:xfrm>
                  <a:off x="3361198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rgbClr val="FF0000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>
                  <a:off x="4353172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  <a:prstDash val="soli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0" name="Oval 189"/>
                <p:cNvSpPr/>
                <p:nvPr/>
              </p:nvSpPr>
              <p:spPr>
                <a:xfrm>
                  <a:off x="2551890" y="2605120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8" name="TextBox 87"/>
            <p:cNvSpPr txBox="1"/>
            <p:nvPr/>
          </p:nvSpPr>
          <p:spPr>
            <a:xfrm>
              <a:off x="477406" y="3532486"/>
              <a:ext cx="3491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H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216246" y="6108674"/>
            <a:ext cx="3008433" cy="519116"/>
            <a:chOff x="1214458" y="6121174"/>
            <a:chExt cx="3008433" cy="519116"/>
          </a:xfrm>
        </p:grpSpPr>
        <p:grpSp>
          <p:nvGrpSpPr>
            <p:cNvPr id="130056" name="Group 130055"/>
            <p:cNvGrpSpPr/>
            <p:nvPr/>
          </p:nvGrpSpPr>
          <p:grpSpPr>
            <a:xfrm>
              <a:off x="1492961" y="6235820"/>
              <a:ext cx="1339593" cy="404249"/>
              <a:chOff x="762055" y="4805132"/>
              <a:chExt cx="1339593" cy="404249"/>
            </a:xfrm>
          </p:grpSpPr>
          <p:grpSp>
            <p:nvGrpSpPr>
              <p:cNvPr id="130055" name="Group 130054"/>
              <p:cNvGrpSpPr/>
              <p:nvPr/>
            </p:nvGrpSpPr>
            <p:grpSpPr>
              <a:xfrm>
                <a:off x="762055" y="4805132"/>
                <a:ext cx="1339593" cy="404249"/>
                <a:chOff x="1070686" y="4805132"/>
                <a:chExt cx="1339593" cy="404249"/>
              </a:xfrm>
            </p:grpSpPr>
            <p:cxnSp>
              <p:nvCxnSpPr>
                <p:cNvPr id="212" name="Straight Connector 211"/>
                <p:cNvCxnSpPr/>
                <p:nvPr/>
              </p:nvCxnSpPr>
              <p:spPr>
                <a:xfrm flipH="1">
                  <a:off x="1657442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 flipH="1">
                  <a:off x="2253486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/>
                <p:cNvCxnSpPr/>
                <p:nvPr/>
              </p:nvCxnSpPr>
              <p:spPr>
                <a:xfrm flipH="1">
                  <a:off x="1070686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1" name="Oval 210"/>
                <p:cNvSpPr/>
                <p:nvPr/>
              </p:nvSpPr>
              <p:spPr>
                <a:xfrm flipH="1">
                  <a:off x="1834812" y="4805132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7" name="Oval 216"/>
              <p:cNvSpPr/>
              <p:nvPr/>
            </p:nvSpPr>
            <p:spPr>
              <a:xfrm>
                <a:off x="923985" y="4805132"/>
                <a:ext cx="404249" cy="40424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058" name="Group 130057"/>
            <p:cNvGrpSpPr/>
            <p:nvPr/>
          </p:nvGrpSpPr>
          <p:grpSpPr>
            <a:xfrm>
              <a:off x="1214458" y="6121174"/>
              <a:ext cx="3008433" cy="519116"/>
              <a:chOff x="1261337" y="4690486"/>
              <a:chExt cx="3008433" cy="519116"/>
            </a:xfrm>
          </p:grpSpPr>
          <p:grpSp>
            <p:nvGrpSpPr>
              <p:cNvPr id="130057" name="Group 130056"/>
              <p:cNvGrpSpPr/>
              <p:nvPr/>
            </p:nvGrpSpPr>
            <p:grpSpPr>
              <a:xfrm>
                <a:off x="1261337" y="4690486"/>
                <a:ext cx="3008433" cy="519116"/>
                <a:chOff x="1261337" y="4690486"/>
                <a:chExt cx="3008433" cy="519116"/>
              </a:xfrm>
            </p:grpSpPr>
            <p:sp>
              <p:nvSpPr>
                <p:cNvPr id="207" name="TextBox 206"/>
                <p:cNvSpPr txBox="1"/>
                <p:nvPr/>
              </p:nvSpPr>
              <p:spPr>
                <a:xfrm>
                  <a:off x="3920646" y="4807201"/>
                  <a:ext cx="34912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rgbClr val="00B0F0"/>
                      </a:solidFill>
                    </a:rPr>
                    <a:t>H</a:t>
                  </a:r>
                </a:p>
              </p:txBody>
            </p:sp>
            <p:sp>
              <p:nvSpPr>
                <p:cNvPr id="214" name="TextBox 213"/>
                <p:cNvSpPr txBox="1"/>
                <p:nvPr/>
              </p:nvSpPr>
              <p:spPr>
                <a:xfrm>
                  <a:off x="3444806" y="4690486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O</a:t>
                  </a:r>
                </a:p>
              </p:txBody>
            </p:sp>
            <p:sp>
              <p:nvSpPr>
                <p:cNvPr id="95" name="TextBox 94"/>
                <p:cNvSpPr txBox="1"/>
                <p:nvPr/>
              </p:nvSpPr>
              <p:spPr>
                <a:xfrm>
                  <a:off x="2734361" y="4690486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O</a:t>
                  </a:r>
                </a:p>
              </p:txBody>
            </p:sp>
            <p:sp>
              <p:nvSpPr>
                <p:cNvPr id="97" name="TextBox 96"/>
                <p:cNvSpPr txBox="1"/>
                <p:nvPr/>
              </p:nvSpPr>
              <p:spPr>
                <a:xfrm>
                  <a:off x="1261337" y="4807201"/>
                  <a:ext cx="34912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/>
                    <a:t>H</a:t>
                  </a:r>
                </a:p>
              </p:txBody>
            </p:sp>
          </p:grpSp>
          <p:cxnSp>
            <p:nvCxnSpPr>
              <p:cNvPr id="213" name="Straight Connector 212"/>
              <p:cNvCxnSpPr/>
              <p:nvPr/>
            </p:nvCxnSpPr>
            <p:spPr>
              <a:xfrm flipH="1">
                <a:off x="3823293" y="5007256"/>
                <a:ext cx="156793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63" name="Down Arrow 262"/>
          <p:cNvSpPr/>
          <p:nvPr/>
        </p:nvSpPr>
        <p:spPr>
          <a:xfrm>
            <a:off x="7387335" y="5585041"/>
            <a:ext cx="303340" cy="339331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Down Arrow 261"/>
          <p:cNvSpPr/>
          <p:nvPr/>
        </p:nvSpPr>
        <p:spPr>
          <a:xfrm>
            <a:off x="7387335" y="3909791"/>
            <a:ext cx="303340" cy="339331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6544151" y="4420436"/>
            <a:ext cx="2103109" cy="1027140"/>
            <a:chOff x="5835882" y="3383901"/>
            <a:chExt cx="2103109" cy="1027140"/>
          </a:xfrm>
        </p:grpSpPr>
        <p:sp>
          <p:nvSpPr>
            <p:cNvPr id="114" name="TextBox 113"/>
            <p:cNvSpPr txBox="1"/>
            <p:nvPr/>
          </p:nvSpPr>
          <p:spPr>
            <a:xfrm>
              <a:off x="6361819" y="3383901"/>
              <a:ext cx="533463" cy="519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2000" dirty="0">
                  <a:solidFill>
                    <a:srgbClr val="00B0F0"/>
                  </a:solidFill>
                </a:rPr>
                <a:t>H</a:t>
              </a:r>
            </a:p>
            <a:p>
              <a:pPr algn="ctr">
                <a:lnSpc>
                  <a:spcPts val="1600"/>
                </a:lnSpc>
              </a:pPr>
              <a:r>
                <a:rPr lang="en-US" sz="2000" dirty="0">
                  <a:solidFill>
                    <a:srgbClr val="00B0F0"/>
                  </a:solidFill>
                </a:rPr>
                <a:t>O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405528" y="3854955"/>
              <a:ext cx="533463" cy="519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2000" dirty="0"/>
                <a:t>H</a:t>
              </a:r>
            </a:p>
            <a:p>
              <a:pPr algn="ctr">
                <a:lnSpc>
                  <a:spcPts val="1600"/>
                </a:lnSpc>
              </a:pPr>
              <a:r>
                <a:rPr lang="en-US" sz="2000" dirty="0"/>
                <a:t>O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5835882" y="3510280"/>
              <a:ext cx="1704210" cy="900761"/>
              <a:chOff x="5835882" y="3727984"/>
              <a:chExt cx="1704210" cy="900761"/>
            </a:xfrm>
          </p:grpSpPr>
          <p:sp>
            <p:nvSpPr>
              <p:cNvPr id="109" name="TextBox 108"/>
              <p:cNvSpPr txBox="1"/>
              <p:nvPr/>
            </p:nvSpPr>
            <p:spPr>
              <a:xfrm>
                <a:off x="5835882" y="4226565"/>
                <a:ext cx="33259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/>
                  <a:t>H</a:t>
                </a:r>
              </a:p>
            </p:txBody>
          </p:sp>
          <p:sp>
            <p:nvSpPr>
              <p:cNvPr id="93" name="Oval 92"/>
              <p:cNvSpPr/>
              <p:nvPr/>
            </p:nvSpPr>
            <p:spPr>
              <a:xfrm flipH="1">
                <a:off x="6929710" y="4224496"/>
                <a:ext cx="404249" cy="40424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4" name="Straight Connector 93"/>
              <p:cNvCxnSpPr/>
              <p:nvPr/>
            </p:nvCxnSpPr>
            <p:spPr>
              <a:xfrm flipH="1">
                <a:off x="6752340" y="4426620"/>
                <a:ext cx="156793" cy="0"/>
              </a:xfrm>
              <a:prstGeom prst="line">
                <a:avLst/>
              </a:prstGeom>
              <a:ln w="38100" cap="rnd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" name="Oval 91"/>
              <p:cNvSpPr/>
              <p:nvPr/>
            </p:nvSpPr>
            <p:spPr>
              <a:xfrm>
                <a:off x="6327514" y="4224496"/>
                <a:ext cx="404249" cy="40424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8" name="Straight Connector 97"/>
              <p:cNvCxnSpPr/>
              <p:nvPr/>
            </p:nvCxnSpPr>
            <p:spPr>
              <a:xfrm flipH="1">
                <a:off x="6734135" y="3928039"/>
                <a:ext cx="156793" cy="0"/>
              </a:xfrm>
              <a:prstGeom prst="line">
                <a:avLst/>
              </a:prstGeom>
              <a:ln w="38100" cap="rnd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Box 98"/>
              <p:cNvSpPr txBox="1"/>
              <p:nvPr/>
            </p:nvSpPr>
            <p:spPr>
              <a:xfrm>
                <a:off x="6850777" y="3727984"/>
                <a:ext cx="33259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B0F0"/>
                    </a:solidFill>
                  </a:rPr>
                  <a:t>H</a:t>
                </a:r>
              </a:p>
            </p:txBody>
          </p:sp>
          <p:cxnSp>
            <p:nvCxnSpPr>
              <p:cNvPr id="101" name="Straight Connector 100"/>
              <p:cNvCxnSpPr>
                <a:cxnSpLocks/>
                <a:stCxn id="92" idx="6"/>
              </p:cNvCxnSpPr>
              <p:nvPr/>
            </p:nvCxnSpPr>
            <p:spPr>
              <a:xfrm flipH="1" flipV="1">
                <a:off x="6616582" y="4038442"/>
                <a:ext cx="115181" cy="388179"/>
              </a:xfrm>
              <a:prstGeom prst="line">
                <a:avLst/>
              </a:prstGeom>
              <a:ln w="38100" cap="rnd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>
                <a:cxnSpLocks/>
                <a:stCxn id="93" idx="6"/>
              </p:cNvCxnSpPr>
              <p:nvPr/>
            </p:nvCxnSpPr>
            <p:spPr>
              <a:xfrm flipV="1">
                <a:off x="6929710" y="4038441"/>
                <a:ext cx="84159" cy="388180"/>
              </a:xfrm>
              <a:prstGeom prst="line">
                <a:avLst/>
              </a:prstGeom>
              <a:ln w="38100" cap="rnd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 flipH="1">
                <a:off x="7383299" y="4426620"/>
                <a:ext cx="156793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 flipH="1">
                <a:off x="6129973" y="4426620"/>
                <a:ext cx="156793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9" name="Straight Connector 8"/>
          <p:cNvCxnSpPr/>
          <p:nvPr/>
        </p:nvCxnSpPr>
        <p:spPr>
          <a:xfrm flipV="1">
            <a:off x="4572000" y="507520"/>
            <a:ext cx="0" cy="6120270"/>
          </a:xfrm>
          <a:prstGeom prst="line">
            <a:avLst/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5" name="Group 354"/>
          <p:cNvGrpSpPr/>
          <p:nvPr/>
        </p:nvGrpSpPr>
        <p:grpSpPr>
          <a:xfrm>
            <a:off x="6033716" y="6121174"/>
            <a:ext cx="3120094" cy="519116"/>
            <a:chOff x="135609" y="2497431"/>
            <a:chExt cx="3120094" cy="519116"/>
          </a:xfrm>
        </p:grpSpPr>
        <p:grpSp>
          <p:nvGrpSpPr>
            <p:cNvPr id="356" name="Group 355"/>
            <p:cNvGrpSpPr/>
            <p:nvPr/>
          </p:nvGrpSpPr>
          <p:grpSpPr>
            <a:xfrm>
              <a:off x="578237" y="2497431"/>
              <a:ext cx="2677466" cy="519116"/>
              <a:chOff x="578237" y="2497431"/>
              <a:chExt cx="2677466" cy="519116"/>
            </a:xfrm>
          </p:grpSpPr>
          <p:sp>
            <p:nvSpPr>
              <p:cNvPr id="362" name="TextBox 361"/>
              <p:cNvSpPr txBox="1"/>
              <p:nvPr/>
            </p:nvSpPr>
            <p:spPr>
              <a:xfrm>
                <a:off x="1022749" y="2497431"/>
                <a:ext cx="533463" cy="5191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2000" dirty="0">
                    <a:solidFill>
                      <a:srgbClr val="00B0F0"/>
                    </a:solidFill>
                  </a:rPr>
                  <a:t>H</a:t>
                </a:r>
                <a:br>
                  <a:rPr lang="en-US" sz="2000" dirty="0">
                    <a:solidFill>
                      <a:srgbClr val="00B0F0"/>
                    </a:solidFill>
                  </a:rPr>
                </a:br>
                <a:r>
                  <a:rPr lang="en-US" sz="2000" dirty="0">
                    <a:solidFill>
                      <a:srgbClr val="00B0F0"/>
                    </a:solidFill>
                  </a:rPr>
                  <a:t>O</a:t>
                </a:r>
              </a:p>
            </p:txBody>
          </p:sp>
          <p:grpSp>
            <p:nvGrpSpPr>
              <p:cNvPr id="363" name="Group 362"/>
              <p:cNvGrpSpPr/>
              <p:nvPr/>
            </p:nvGrpSpPr>
            <p:grpSpPr>
              <a:xfrm>
                <a:off x="578237" y="2605120"/>
                <a:ext cx="2281110" cy="404249"/>
                <a:chOff x="578237" y="2605120"/>
                <a:chExt cx="2281110" cy="404249"/>
              </a:xfrm>
            </p:grpSpPr>
            <p:sp>
              <p:nvSpPr>
                <p:cNvPr id="364" name="Oval 363"/>
                <p:cNvSpPr/>
                <p:nvPr/>
              </p:nvSpPr>
              <p:spPr>
                <a:xfrm>
                  <a:off x="578237" y="2605120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65" name="Straight Connector 364"/>
                <p:cNvCxnSpPr/>
                <p:nvPr/>
              </p:nvCxnSpPr>
              <p:spPr>
                <a:xfrm>
                  <a:off x="1003063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/>
                <p:cNvCxnSpPr/>
                <p:nvPr/>
              </p:nvCxnSpPr>
              <p:spPr>
                <a:xfrm>
                  <a:off x="2702554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0" name="TextBox 109"/>
              <p:cNvSpPr txBox="1"/>
              <p:nvPr/>
            </p:nvSpPr>
            <p:spPr>
              <a:xfrm>
                <a:off x="2722240" y="2497431"/>
                <a:ext cx="533463" cy="5191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2000" dirty="0"/>
                  <a:t>H</a:t>
                </a:r>
                <a:br>
                  <a:rPr lang="en-US" sz="2000" dirty="0"/>
                </a:br>
                <a:r>
                  <a:rPr lang="en-US" sz="2000" dirty="0"/>
                  <a:t>O</a:t>
                </a:r>
              </a:p>
            </p:txBody>
          </p:sp>
        </p:grpSp>
        <p:grpSp>
          <p:nvGrpSpPr>
            <p:cNvPr id="357" name="Group 356"/>
            <p:cNvGrpSpPr/>
            <p:nvPr/>
          </p:nvGrpSpPr>
          <p:grpSpPr>
            <a:xfrm>
              <a:off x="135609" y="2605120"/>
              <a:ext cx="2567951" cy="404249"/>
              <a:chOff x="135609" y="2605120"/>
              <a:chExt cx="2567951" cy="404249"/>
            </a:xfrm>
          </p:grpSpPr>
          <p:sp>
            <p:nvSpPr>
              <p:cNvPr id="358" name="TextBox 357"/>
              <p:cNvSpPr txBox="1"/>
              <p:nvPr/>
            </p:nvSpPr>
            <p:spPr>
              <a:xfrm>
                <a:off x="1844337" y="2607189"/>
                <a:ext cx="34912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B0F0"/>
                    </a:solidFill>
                  </a:rPr>
                  <a:t>H</a:t>
                </a:r>
              </a:p>
            </p:txBody>
          </p:sp>
          <p:grpSp>
            <p:nvGrpSpPr>
              <p:cNvPr id="359" name="Group 358"/>
              <p:cNvGrpSpPr/>
              <p:nvPr/>
            </p:nvGrpSpPr>
            <p:grpSpPr>
              <a:xfrm flipH="1">
                <a:off x="413213" y="2605120"/>
                <a:ext cx="2290347" cy="404249"/>
                <a:chOff x="2561415" y="2605120"/>
                <a:chExt cx="2290347" cy="404249"/>
              </a:xfrm>
            </p:grpSpPr>
            <p:sp>
              <p:nvSpPr>
                <p:cNvPr id="360" name="Oval 359"/>
                <p:cNvSpPr/>
                <p:nvPr/>
              </p:nvSpPr>
              <p:spPr>
                <a:xfrm>
                  <a:off x="2561415" y="2605120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61" name="Straight Connector 360"/>
                <p:cNvCxnSpPr/>
                <p:nvPr/>
              </p:nvCxnSpPr>
              <p:spPr>
                <a:xfrm>
                  <a:off x="2986241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Straight Connector 112"/>
                <p:cNvCxnSpPr/>
                <p:nvPr/>
              </p:nvCxnSpPr>
              <p:spPr>
                <a:xfrm>
                  <a:off x="4694969" y="2807244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2" name="TextBox 111"/>
              <p:cNvSpPr txBox="1"/>
              <p:nvPr/>
            </p:nvSpPr>
            <p:spPr>
              <a:xfrm>
                <a:off x="135609" y="2607189"/>
                <a:ext cx="34912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/>
                  <a:t>H</a:t>
                </a:r>
              </a:p>
            </p:txBody>
          </p:sp>
        </p:grpSp>
      </p:grpSp>
      <p:sp>
        <p:nvSpPr>
          <p:cNvPr id="11" name="TextBox 10"/>
          <p:cNvSpPr txBox="1"/>
          <p:nvPr/>
        </p:nvSpPr>
        <p:spPr>
          <a:xfrm>
            <a:off x="72407" y="3292852"/>
            <a:ext cx="16401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Reactants</a:t>
            </a:r>
          </a:p>
        </p:txBody>
      </p:sp>
      <p:sp>
        <p:nvSpPr>
          <p:cNvPr id="366" name="TextBox 365"/>
          <p:cNvSpPr txBox="1"/>
          <p:nvPr/>
        </p:nvSpPr>
        <p:spPr>
          <a:xfrm>
            <a:off x="72407" y="4946925"/>
            <a:ext cx="16401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Intermediate State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72407" y="6227680"/>
            <a:ext cx="11587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Products</a:t>
            </a:r>
          </a:p>
        </p:txBody>
      </p:sp>
      <p:grpSp>
        <p:nvGrpSpPr>
          <p:cNvPr id="368" name="Group 367"/>
          <p:cNvGrpSpPr/>
          <p:nvPr/>
        </p:nvGrpSpPr>
        <p:grpSpPr>
          <a:xfrm>
            <a:off x="6049977" y="3185163"/>
            <a:ext cx="2817215" cy="519116"/>
            <a:chOff x="1228524" y="6121174"/>
            <a:chExt cx="2817215" cy="519116"/>
          </a:xfrm>
        </p:grpSpPr>
        <p:grpSp>
          <p:nvGrpSpPr>
            <p:cNvPr id="369" name="Group 368"/>
            <p:cNvGrpSpPr/>
            <p:nvPr/>
          </p:nvGrpSpPr>
          <p:grpSpPr>
            <a:xfrm>
              <a:off x="1498098" y="6235820"/>
              <a:ext cx="1345682" cy="404249"/>
              <a:chOff x="767192" y="4805132"/>
              <a:chExt cx="1345682" cy="404249"/>
            </a:xfrm>
          </p:grpSpPr>
          <p:grpSp>
            <p:nvGrpSpPr>
              <p:cNvPr id="375" name="Group 374"/>
              <p:cNvGrpSpPr/>
              <p:nvPr/>
            </p:nvGrpSpPr>
            <p:grpSpPr>
              <a:xfrm>
                <a:off x="767192" y="4805132"/>
                <a:ext cx="1345682" cy="404249"/>
                <a:chOff x="1075823" y="4805132"/>
                <a:chExt cx="1345682" cy="404249"/>
              </a:xfrm>
            </p:grpSpPr>
            <p:sp>
              <p:nvSpPr>
                <p:cNvPr id="377" name="Oval 376"/>
                <p:cNvSpPr/>
                <p:nvPr/>
              </p:nvSpPr>
              <p:spPr>
                <a:xfrm flipH="1">
                  <a:off x="1834812" y="4805132"/>
                  <a:ext cx="404249" cy="404249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78" name="Straight Connector 377"/>
                <p:cNvCxnSpPr/>
                <p:nvPr/>
              </p:nvCxnSpPr>
              <p:spPr>
                <a:xfrm flipH="1">
                  <a:off x="1657442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 flipH="1">
                  <a:off x="2264712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/>
                <p:cNvCxnSpPr/>
                <p:nvPr/>
              </p:nvCxnSpPr>
              <p:spPr>
                <a:xfrm flipH="1">
                  <a:off x="1075823" y="5007256"/>
                  <a:ext cx="156793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6" name="Oval 375"/>
              <p:cNvSpPr/>
              <p:nvPr/>
            </p:nvSpPr>
            <p:spPr>
              <a:xfrm>
                <a:off x="923985" y="4805132"/>
                <a:ext cx="404249" cy="40424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369"/>
            <p:cNvGrpSpPr/>
            <p:nvPr/>
          </p:nvGrpSpPr>
          <p:grpSpPr>
            <a:xfrm>
              <a:off x="1228524" y="6121174"/>
              <a:ext cx="2817215" cy="519116"/>
              <a:chOff x="1275403" y="4690486"/>
              <a:chExt cx="2817215" cy="519116"/>
            </a:xfrm>
          </p:grpSpPr>
          <p:grpSp>
            <p:nvGrpSpPr>
              <p:cNvPr id="371" name="Group 370"/>
              <p:cNvGrpSpPr/>
              <p:nvPr/>
            </p:nvGrpSpPr>
            <p:grpSpPr>
              <a:xfrm>
                <a:off x="1275403" y="4690486"/>
                <a:ext cx="2817215" cy="519116"/>
                <a:chOff x="1275403" y="4690486"/>
                <a:chExt cx="2817215" cy="519116"/>
              </a:xfrm>
            </p:grpSpPr>
            <p:sp>
              <p:nvSpPr>
                <p:cNvPr id="373" name="TextBox 372"/>
                <p:cNvSpPr txBox="1"/>
                <p:nvPr/>
              </p:nvSpPr>
              <p:spPr>
                <a:xfrm>
                  <a:off x="3743494" y="4807201"/>
                  <a:ext cx="34912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rgbClr val="00B0F0"/>
                      </a:solidFill>
                    </a:rPr>
                    <a:t>H</a:t>
                  </a:r>
                </a:p>
              </p:txBody>
            </p:sp>
            <p:sp>
              <p:nvSpPr>
                <p:cNvPr id="374" name="TextBox 373"/>
                <p:cNvSpPr txBox="1"/>
                <p:nvPr/>
              </p:nvSpPr>
              <p:spPr>
                <a:xfrm>
                  <a:off x="3267654" y="4690486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>
                      <a:solidFill>
                        <a:srgbClr val="00B0F0"/>
                      </a:solidFill>
                    </a:rPr>
                    <a:t>O</a:t>
                  </a:r>
                </a:p>
              </p:txBody>
            </p:sp>
            <p:sp>
              <p:nvSpPr>
                <p:cNvPr id="104" name="TextBox 103"/>
                <p:cNvSpPr txBox="1"/>
                <p:nvPr/>
              </p:nvSpPr>
              <p:spPr>
                <a:xfrm>
                  <a:off x="2743377" y="4690486"/>
                  <a:ext cx="533463" cy="519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H</a:t>
                  </a:r>
                </a:p>
                <a:p>
                  <a:pPr algn="ctr">
                    <a:lnSpc>
                      <a:spcPts val="1600"/>
                    </a:lnSpc>
                  </a:pPr>
                  <a:r>
                    <a:rPr lang="en-US" sz="2000" dirty="0"/>
                    <a:t>O</a:t>
                  </a:r>
                </a:p>
              </p:txBody>
            </p:sp>
            <p:sp>
              <p:nvSpPr>
                <p:cNvPr id="105" name="TextBox 104"/>
                <p:cNvSpPr txBox="1"/>
                <p:nvPr/>
              </p:nvSpPr>
              <p:spPr>
                <a:xfrm>
                  <a:off x="1275403" y="4807201"/>
                  <a:ext cx="34912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/>
                    <a:t>H</a:t>
                  </a:r>
                </a:p>
              </p:txBody>
            </p:sp>
          </p:grpSp>
          <p:cxnSp>
            <p:nvCxnSpPr>
              <p:cNvPr id="372" name="Straight Connector 371"/>
              <p:cNvCxnSpPr/>
              <p:nvPr/>
            </p:nvCxnSpPr>
            <p:spPr>
              <a:xfrm flipH="1">
                <a:off x="3646141" y="5007256"/>
                <a:ext cx="156793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79" name="TextBox 378"/>
          <p:cNvSpPr txBox="1"/>
          <p:nvPr/>
        </p:nvSpPr>
        <p:spPr>
          <a:xfrm>
            <a:off x="4777291" y="3292852"/>
            <a:ext cx="16401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Reactants</a:t>
            </a:r>
          </a:p>
        </p:txBody>
      </p:sp>
      <p:sp>
        <p:nvSpPr>
          <p:cNvPr id="380" name="TextBox 379"/>
          <p:cNvSpPr txBox="1"/>
          <p:nvPr/>
        </p:nvSpPr>
        <p:spPr>
          <a:xfrm>
            <a:off x="4777291" y="4946925"/>
            <a:ext cx="16401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Intermediate State</a:t>
            </a:r>
          </a:p>
        </p:txBody>
      </p:sp>
      <p:sp>
        <p:nvSpPr>
          <p:cNvPr id="381" name="TextBox 380"/>
          <p:cNvSpPr txBox="1"/>
          <p:nvPr/>
        </p:nvSpPr>
        <p:spPr>
          <a:xfrm>
            <a:off x="4777291" y="6227680"/>
            <a:ext cx="16401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Products</a:t>
            </a:r>
          </a:p>
        </p:txBody>
      </p:sp>
      <p:sp>
        <p:nvSpPr>
          <p:cNvPr id="6" name="Text Box 214">
            <a:extLst>
              <a:ext uri="{FF2B5EF4-FFF2-40B4-BE49-F238E27FC236}">
                <a16:creationId xmlns:a16="http://schemas.microsoft.com/office/drawing/2014/main" id="{9062F68C-0E8F-BF33-571B-4FB48962E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77" y="396827"/>
            <a:ext cx="4366446" cy="2554545"/>
          </a:xfrm>
          <a:prstGeom prst="rect">
            <a:avLst/>
          </a:prstGeom>
          <a:solidFill>
            <a:srgbClr val="DDF0C8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1031875" indent="-339725">
              <a:defRPr>
                <a:solidFill>
                  <a:schemeClr val="tx1"/>
                </a:solidFill>
                <a:latin typeface="Arial" charset="0"/>
              </a:defRPr>
            </a:lvl2pPr>
            <a:lvl3pPr marL="160655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206375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52095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978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435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8925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349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/>
            <a:r>
              <a:rPr lang="en-US" sz="2000" b="1" dirty="0">
                <a:latin typeface="+mn-lt"/>
                <a:sym typeface="Wingdings" panose="05000000000000000000" pitchFamily="2" charset="2"/>
              </a:rPr>
              <a:t>Dehydration</a:t>
            </a:r>
            <a:r>
              <a:rPr lang="en-US" sz="2000" dirty="0">
                <a:latin typeface="+mn-lt"/>
                <a:sym typeface="Wingdings" panose="05000000000000000000" pitchFamily="2" charset="2"/>
              </a:rPr>
              <a:t>: 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  <a:sym typeface="Wingdings" panose="05000000000000000000" pitchFamily="2" charset="2"/>
              </a:rPr>
              <a:t>Chemical reaction where monomers are joined together, and water is produced.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i="1" dirty="0">
                <a:latin typeface="+mn-lt"/>
                <a:sym typeface="Wingdings" panose="05000000000000000000" pitchFamily="2" charset="2"/>
              </a:rPr>
              <a:t>Special form of </a:t>
            </a:r>
            <a:r>
              <a:rPr lang="en-US" sz="2000" b="1" i="1" dirty="0">
                <a:latin typeface="+mn-lt"/>
                <a:sym typeface="Wingdings" panose="05000000000000000000" pitchFamily="2" charset="2"/>
              </a:rPr>
              <a:t>Condensation</a:t>
            </a:r>
            <a:r>
              <a:rPr lang="en-US" sz="2000" i="1" dirty="0">
                <a:latin typeface="+mn-lt"/>
                <a:sym typeface="Wingdings" panose="05000000000000000000" pitchFamily="2" charset="2"/>
              </a:rPr>
              <a:t> </a:t>
            </a:r>
            <a:r>
              <a:rPr lang="en-US" sz="2000" dirty="0">
                <a:latin typeface="+mn-lt"/>
                <a:sym typeface="Wingdings" panose="05000000000000000000" pitchFamily="2" charset="2"/>
              </a:rPr>
              <a:t>Reactions.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  <a:sym typeface="Wingdings" panose="05000000000000000000" pitchFamily="2" charset="2"/>
              </a:rPr>
              <a:t>Usually Endergonic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Monomers </a:t>
            </a:r>
            <a:r>
              <a:rPr lang="en-US" sz="2000" dirty="0">
                <a:latin typeface="+mn-lt"/>
                <a:sym typeface="Wingdings" panose="05000000000000000000" pitchFamily="2" charset="2"/>
              </a:rPr>
              <a:t> Polymer </a:t>
            </a:r>
          </a:p>
        </p:txBody>
      </p:sp>
      <p:sp>
        <p:nvSpPr>
          <p:cNvPr id="7" name="Text Box 214">
            <a:extLst>
              <a:ext uri="{FF2B5EF4-FFF2-40B4-BE49-F238E27FC236}">
                <a16:creationId xmlns:a16="http://schemas.microsoft.com/office/drawing/2014/main" id="{CF56A76F-3A7F-137A-16F4-409CE4215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4777" y="396827"/>
            <a:ext cx="4366446" cy="2246769"/>
          </a:xfrm>
          <a:prstGeom prst="rect">
            <a:avLst/>
          </a:prstGeom>
          <a:solidFill>
            <a:srgbClr val="FCDDC4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1031875" indent="-339725">
              <a:defRPr>
                <a:solidFill>
                  <a:schemeClr val="tx1"/>
                </a:solidFill>
                <a:latin typeface="Arial" charset="0"/>
              </a:defRPr>
            </a:lvl2pPr>
            <a:lvl3pPr marL="160655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206375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52095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978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435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8925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349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/>
            <a:r>
              <a:rPr lang="en-US" sz="2000" b="1" u="sng" dirty="0">
                <a:latin typeface="+mn-lt"/>
                <a:sym typeface="Wingdings" panose="05000000000000000000" pitchFamily="2" charset="2"/>
              </a:rPr>
              <a:t>Hydrolysis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  <a:sym typeface="Wingdings" panose="05000000000000000000" pitchFamily="2" charset="2"/>
              </a:rPr>
              <a:t>Chemical reaction where the bond between monomers is broken by adding a water molecule across the bond.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  <a:sym typeface="Wingdings" panose="05000000000000000000" pitchFamily="2" charset="2"/>
              </a:rPr>
              <a:t>Usually Exergonic</a:t>
            </a:r>
            <a:endParaRPr lang="en-US" sz="2000" dirty="0">
              <a:latin typeface="+mn-lt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  <a:sym typeface="Wingdings" panose="05000000000000000000" pitchFamily="2" charset="2"/>
              </a:rPr>
              <a:t>Polymer  Monomers</a:t>
            </a:r>
          </a:p>
        </p:txBody>
      </p:sp>
    </p:spTree>
    <p:extLst>
      <p:ext uri="{BB962C8B-B14F-4D97-AF65-F5344CB8AC3E}">
        <p14:creationId xmlns:p14="http://schemas.microsoft.com/office/powerpoint/2010/main" val="4090540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22" grpId="0" animBg="1"/>
      <p:bldP spid="96" grpId="0" animBg="1"/>
      <p:bldP spid="263" grpId="0" animBg="1"/>
      <p:bldP spid="262" grpId="0" animBg="1"/>
      <p:bldP spid="11" grpId="0"/>
      <p:bldP spid="366" grpId="0"/>
      <p:bldP spid="367" grpId="0"/>
      <p:bldP spid="379" grpId="0"/>
      <p:bldP spid="380" grpId="0"/>
      <p:bldP spid="381" grpId="0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4 Classes of Organic Molecules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728E78A-7EFE-457C-BAC6-B26D3F4CF8D2}"/>
              </a:ext>
            </a:extLst>
          </p:cNvPr>
          <p:cNvGrpSpPr/>
          <p:nvPr/>
        </p:nvGrpSpPr>
        <p:grpSpPr>
          <a:xfrm>
            <a:off x="159079" y="485722"/>
            <a:ext cx="8881556" cy="4303368"/>
            <a:chOff x="159079" y="2554632"/>
            <a:chExt cx="8881556" cy="4303368"/>
          </a:xfrm>
        </p:grpSpPr>
        <p:sp>
          <p:nvSpPr>
            <p:cNvPr id="3" name="TextBox 2"/>
            <p:cNvSpPr txBox="1"/>
            <p:nvPr/>
          </p:nvSpPr>
          <p:spPr>
            <a:xfrm>
              <a:off x="159079" y="4389873"/>
              <a:ext cx="4333381" cy="461665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u="sng" dirty="0">
                  <a:latin typeface="Calibri" pitchFamily="34" charset="0"/>
                  <a:cs typeface="Calibri" pitchFamily="34" charset="0"/>
                </a:rPr>
                <a:t>Carbohydrates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651539" y="4389873"/>
              <a:ext cx="4333381" cy="461665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u="sng" dirty="0">
                  <a:latin typeface="Calibri" pitchFamily="34" charset="0"/>
                  <a:cs typeface="Calibri" pitchFamily="34" charset="0"/>
                </a:rPr>
                <a:t>Lipids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707254" y="2554632"/>
              <a:ext cx="4333381" cy="461665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u="sng" dirty="0">
                  <a:latin typeface="Calibri" pitchFamily="34" charset="0"/>
                  <a:cs typeface="Calibri" pitchFamily="34" charset="0"/>
                </a:rPr>
                <a:t>Nucleic Acids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57ABC496-D792-42CF-A460-FAAEB92B3DA4}"/>
                </a:ext>
              </a:extLst>
            </p:cNvPr>
            <p:cNvGrpSpPr/>
            <p:nvPr/>
          </p:nvGrpSpPr>
          <p:grpSpPr>
            <a:xfrm>
              <a:off x="7066891" y="3244684"/>
              <a:ext cx="468918" cy="1042254"/>
              <a:chOff x="247654" y="874920"/>
              <a:chExt cx="2505648" cy="5569247"/>
            </a:xfrm>
          </p:grpSpPr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BA9614B1-6531-4EE8-825F-7C73B531A2BC}"/>
                  </a:ext>
                </a:extLst>
              </p:cNvPr>
              <p:cNvCxnSpPr/>
              <p:nvPr/>
            </p:nvCxnSpPr>
            <p:spPr>
              <a:xfrm flipV="1">
                <a:off x="620092" y="4910908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B4AE28DF-C244-495B-8E13-30674D1B9293}"/>
                  </a:ext>
                </a:extLst>
              </p:cNvPr>
              <p:cNvCxnSpPr/>
              <p:nvPr/>
            </p:nvCxnSpPr>
            <p:spPr>
              <a:xfrm flipV="1">
                <a:off x="620092" y="3529677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3FCD5BF3-A493-468A-BD05-CE57A43C8B41}"/>
                  </a:ext>
                </a:extLst>
              </p:cNvPr>
              <p:cNvCxnSpPr/>
              <p:nvPr/>
            </p:nvCxnSpPr>
            <p:spPr>
              <a:xfrm flipV="1">
                <a:off x="620092" y="2139355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0C1BFACB-BF55-40A7-941C-3EAE76813ED1}"/>
                  </a:ext>
                </a:extLst>
              </p:cNvPr>
              <p:cNvGrpSpPr/>
              <p:nvPr/>
            </p:nvGrpSpPr>
            <p:grpSpPr>
              <a:xfrm>
                <a:off x="247654" y="225619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34" name="Group 233">
                  <a:extLst>
                    <a:ext uri="{FF2B5EF4-FFF2-40B4-BE49-F238E27FC236}">
                      <a16:creationId xmlns:a16="http://schemas.microsoft.com/office/drawing/2014/main" id="{B0DD8AF8-8F63-422B-B1F9-9A5C76C5983C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38" name="AutoShape 48">
                    <a:extLst>
                      <a:ext uri="{FF2B5EF4-FFF2-40B4-BE49-F238E27FC236}">
                        <a16:creationId xmlns:a16="http://schemas.microsoft.com/office/drawing/2014/main" id="{7E7F1C5C-CC16-4F0F-9794-E89D20258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8EC09A98-1167-4607-A095-5EE60D65FC2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F9EBC28B-0E6B-4005-97CD-13693EC793C6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" name="Oval 52">
                    <a:extLst>
                      <a:ext uri="{FF2B5EF4-FFF2-40B4-BE49-F238E27FC236}">
                        <a16:creationId xmlns:a16="http://schemas.microsoft.com/office/drawing/2014/main" id="{9CB6919F-6307-4D93-AF14-9E5F3CA88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43" name="Straight Connector 242">
                    <a:extLst>
                      <a:ext uri="{FF2B5EF4-FFF2-40B4-BE49-F238E27FC236}">
                        <a16:creationId xmlns:a16="http://schemas.microsoft.com/office/drawing/2014/main" id="{7D4B378F-818D-42C5-AE08-6068106DFB50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4" name="Text Box 50">
                    <a:extLst>
                      <a:ext uri="{FF2B5EF4-FFF2-40B4-BE49-F238E27FC236}">
                        <a16:creationId xmlns:a16="http://schemas.microsoft.com/office/drawing/2014/main" id="{E80C149F-61EF-4B52-BC82-58AC08E3E8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37" name="Straight Connector 236">
                  <a:extLst>
                    <a:ext uri="{FF2B5EF4-FFF2-40B4-BE49-F238E27FC236}">
                      <a16:creationId xmlns:a16="http://schemas.microsoft.com/office/drawing/2014/main" id="{CADE52A7-C698-4D63-88B0-289C0754C37A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F9F7D77B-50D1-48E0-85BC-D743774C9508}"/>
                  </a:ext>
                </a:extLst>
              </p:cNvPr>
              <p:cNvGrpSpPr/>
              <p:nvPr/>
            </p:nvGrpSpPr>
            <p:grpSpPr>
              <a:xfrm>
                <a:off x="247654" y="3653095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23" name="Group 222">
                  <a:extLst>
                    <a:ext uri="{FF2B5EF4-FFF2-40B4-BE49-F238E27FC236}">
                      <a16:creationId xmlns:a16="http://schemas.microsoft.com/office/drawing/2014/main" id="{884D859C-E46F-42B2-A0A6-17FBC3BA7E5F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27" name="AutoShape 48">
                    <a:extLst>
                      <a:ext uri="{FF2B5EF4-FFF2-40B4-BE49-F238E27FC236}">
                        <a16:creationId xmlns:a16="http://schemas.microsoft.com/office/drawing/2014/main" id="{3AFE26D2-23DC-4FD0-881A-CFFCE60E9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2E260074-3437-4DDD-80F2-5A0F0FD6E9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>
                    <a:extLst>
                      <a:ext uri="{FF2B5EF4-FFF2-40B4-BE49-F238E27FC236}">
                        <a16:creationId xmlns:a16="http://schemas.microsoft.com/office/drawing/2014/main" id="{C68586D7-F9A4-4291-B76C-2E30BC26BC25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1" name="Oval 52">
                    <a:extLst>
                      <a:ext uri="{FF2B5EF4-FFF2-40B4-BE49-F238E27FC236}">
                        <a16:creationId xmlns:a16="http://schemas.microsoft.com/office/drawing/2014/main" id="{9F5EEBD0-70CB-47AC-ABD6-F08753052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0605086F-D533-458C-9C0E-411549509886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Text Box 50">
                    <a:extLst>
                      <a:ext uri="{FF2B5EF4-FFF2-40B4-BE49-F238E27FC236}">
                        <a16:creationId xmlns:a16="http://schemas.microsoft.com/office/drawing/2014/main" id="{0E27C615-43AC-4EF9-9426-3E74934700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2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30178000-9D2C-41EA-9D2E-7F8EDE13E769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8014F51C-3D97-4E01-B471-6874CCBCB2C0}"/>
                  </a:ext>
                </a:extLst>
              </p:cNvPr>
              <p:cNvGrpSpPr/>
              <p:nvPr/>
            </p:nvGrpSpPr>
            <p:grpSpPr>
              <a:xfrm>
                <a:off x="247654" y="504318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A205B87C-26AB-421B-88E8-E3B9C4573E73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16" name="AutoShape 48">
                    <a:extLst>
                      <a:ext uri="{FF2B5EF4-FFF2-40B4-BE49-F238E27FC236}">
                        <a16:creationId xmlns:a16="http://schemas.microsoft.com/office/drawing/2014/main" id="{EEC5B7D9-F560-400C-BE55-A43E07E04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18" name="Straight Connector 217">
                    <a:extLst>
                      <a:ext uri="{FF2B5EF4-FFF2-40B4-BE49-F238E27FC236}">
                        <a16:creationId xmlns:a16="http://schemas.microsoft.com/office/drawing/2014/main" id="{DBA23CF2-748F-40B5-9366-EFE323704B0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C69873C1-C59D-48A7-9F8D-68DAFB0DA30D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0" name="Oval 52">
                    <a:extLst>
                      <a:ext uri="{FF2B5EF4-FFF2-40B4-BE49-F238E27FC236}">
                        <a16:creationId xmlns:a16="http://schemas.microsoft.com/office/drawing/2014/main" id="{2C596608-71C4-4CC9-8C1E-DA6A55A94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9FA3ADDB-BDC4-457A-B2AA-6A6B4DAF9A6A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Text Box 50">
                    <a:extLst>
                      <a:ext uri="{FF2B5EF4-FFF2-40B4-BE49-F238E27FC236}">
                        <a16:creationId xmlns:a16="http://schemas.microsoft.com/office/drawing/2014/main" id="{82669336-52D7-485B-8A79-9A4ACB262D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15" name="Straight Connector 214">
                  <a:extLst>
                    <a:ext uri="{FF2B5EF4-FFF2-40B4-BE49-F238E27FC236}">
                      <a16:creationId xmlns:a16="http://schemas.microsoft.com/office/drawing/2014/main" id="{BFFDCC29-E5CB-4815-AE6E-77247163AAAB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25E39302-FEFC-4C3E-AA76-23327B4F44EA}"/>
                  </a:ext>
                </a:extLst>
              </p:cNvPr>
              <p:cNvGrpSpPr/>
              <p:nvPr/>
            </p:nvGrpSpPr>
            <p:grpSpPr>
              <a:xfrm>
                <a:off x="247654" y="874920"/>
                <a:ext cx="2505648" cy="1400986"/>
                <a:chOff x="3597201" y="3193315"/>
                <a:chExt cx="2505648" cy="1400986"/>
              </a:xfrm>
            </p:grpSpPr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898DA8A0-9327-4BA6-8F58-3D2F50858D44}"/>
                    </a:ext>
                  </a:extLst>
                </p:cNvPr>
                <p:cNvGrpSpPr/>
                <p:nvPr/>
              </p:nvGrpSpPr>
              <p:grpSpPr>
                <a:xfrm>
                  <a:off x="3597201" y="3193315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205" name="AutoShape 48">
                    <a:extLst>
                      <a:ext uri="{FF2B5EF4-FFF2-40B4-BE49-F238E27FC236}">
                        <a16:creationId xmlns:a16="http://schemas.microsoft.com/office/drawing/2014/main" id="{9806F4D9-5FA8-4192-8F53-1C0633054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07" name="Straight Connector 206">
                    <a:extLst>
                      <a:ext uri="{FF2B5EF4-FFF2-40B4-BE49-F238E27FC236}">
                        <a16:creationId xmlns:a16="http://schemas.microsoft.com/office/drawing/2014/main" id="{667972D8-4916-46E0-BAEF-9377768AA6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>
                    <a:extLst>
                      <a:ext uri="{FF2B5EF4-FFF2-40B4-BE49-F238E27FC236}">
                        <a16:creationId xmlns:a16="http://schemas.microsoft.com/office/drawing/2014/main" id="{D1B170B5-EF0E-40E4-8C1E-FD7C343F3DC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09" name="Oval 52">
                    <a:extLst>
                      <a:ext uri="{FF2B5EF4-FFF2-40B4-BE49-F238E27FC236}">
                        <a16:creationId xmlns:a16="http://schemas.microsoft.com/office/drawing/2014/main" id="{D9F1B221-EB1F-44D4-83F9-1A7787F540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10" name="Straight Connector 209">
                    <a:extLst>
                      <a:ext uri="{FF2B5EF4-FFF2-40B4-BE49-F238E27FC236}">
                        <a16:creationId xmlns:a16="http://schemas.microsoft.com/office/drawing/2014/main" id="{186487A5-7817-40BB-BBBD-ED8C26E662F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11" name="Text Box 50">
                    <a:extLst>
                      <a:ext uri="{FF2B5EF4-FFF2-40B4-BE49-F238E27FC236}">
                        <a16:creationId xmlns:a16="http://schemas.microsoft.com/office/drawing/2014/main" id="{B26D521D-B445-4628-8DC1-265EB77171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5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C136DA84-7F64-4FF4-BC93-8A45498F7256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24F5DE26-C0B2-4B41-961C-C0556E2F478F}"/>
                  </a:ext>
                </a:extLst>
              </p:cNvPr>
              <p:cNvCxnSpPr/>
              <p:nvPr/>
            </p:nvCxnSpPr>
            <p:spPr>
              <a:xfrm flipH="1">
                <a:off x="1017360" y="630351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5956295-CEB6-4A9C-9CAC-591BB967665A}"/>
                </a:ext>
              </a:extLst>
            </p:cNvPr>
            <p:cNvGrpSpPr/>
            <p:nvPr/>
          </p:nvGrpSpPr>
          <p:grpSpPr>
            <a:xfrm>
              <a:off x="7724757" y="3717678"/>
              <a:ext cx="906469" cy="321374"/>
              <a:chOff x="1580500" y="874921"/>
              <a:chExt cx="3951627" cy="1400984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09984149-809C-4732-B98C-544535253F3D}"/>
                  </a:ext>
                </a:extLst>
              </p:cNvPr>
              <p:cNvCxnSpPr>
                <a:endCxn id="258" idx="2"/>
              </p:cNvCxnSpPr>
              <p:nvPr/>
            </p:nvCxnSpPr>
            <p:spPr>
              <a:xfrm>
                <a:off x="2016839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CE670C-41C2-4803-9BC9-A4DB5DA2B63B}"/>
                  </a:ext>
                </a:extLst>
              </p:cNvPr>
              <p:cNvCxnSpPr/>
              <p:nvPr/>
            </p:nvCxnSpPr>
            <p:spPr>
              <a:xfrm>
                <a:off x="2738594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8" name="Group 247">
                <a:extLst>
                  <a:ext uri="{FF2B5EF4-FFF2-40B4-BE49-F238E27FC236}">
                    <a16:creationId xmlns:a16="http://schemas.microsoft.com/office/drawing/2014/main" id="{45379F2A-6C6B-4425-B16A-4B21886C23F0}"/>
                  </a:ext>
                </a:extLst>
              </p:cNvPr>
              <p:cNvGrpSpPr/>
              <p:nvPr/>
            </p:nvGrpSpPr>
            <p:grpSpPr>
              <a:xfrm>
                <a:off x="1580500" y="874921"/>
                <a:ext cx="3951627" cy="1400984"/>
                <a:chOff x="2151221" y="3193316"/>
                <a:chExt cx="3951627" cy="1400984"/>
              </a:xfrm>
            </p:grpSpPr>
            <p:grpSp>
              <p:nvGrpSpPr>
                <p:cNvPr id="250" name="Group 249">
                  <a:extLst>
                    <a:ext uri="{FF2B5EF4-FFF2-40B4-BE49-F238E27FC236}">
                      <a16:creationId xmlns:a16="http://schemas.microsoft.com/office/drawing/2014/main" id="{B534F36C-5F2F-4056-8CCC-D707DD81C817}"/>
                    </a:ext>
                  </a:extLst>
                </p:cNvPr>
                <p:cNvGrpSpPr/>
                <p:nvPr/>
              </p:nvGrpSpPr>
              <p:grpSpPr>
                <a:xfrm>
                  <a:off x="2151221" y="3193316"/>
                  <a:ext cx="3951627" cy="1270175"/>
                  <a:chOff x="2975316" y="3521930"/>
                  <a:chExt cx="2830936" cy="909950"/>
                </a:xfrm>
              </p:grpSpPr>
              <p:sp>
                <p:nvSpPr>
                  <p:cNvPr id="252" name="AutoShape 48">
                    <a:extLst>
                      <a:ext uri="{FF2B5EF4-FFF2-40B4-BE49-F238E27FC236}">
                        <a16:creationId xmlns:a16="http://schemas.microsoft.com/office/drawing/2014/main" id="{F9A373A0-0D5A-42A4-8866-CC5D7D32B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53" name="Straight Connector 252">
                    <a:extLst>
                      <a:ext uri="{FF2B5EF4-FFF2-40B4-BE49-F238E27FC236}">
                        <a16:creationId xmlns:a16="http://schemas.microsoft.com/office/drawing/2014/main" id="{0AEC8982-A72C-44D4-95D1-825962D788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>
                    <a:extLst>
                      <a:ext uri="{FF2B5EF4-FFF2-40B4-BE49-F238E27FC236}">
                        <a16:creationId xmlns:a16="http://schemas.microsoft.com/office/drawing/2014/main" id="{2A8D169B-3D31-4580-B1AB-FEED4E2CB32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" name="Oval 52">
                    <a:extLst>
                      <a:ext uri="{FF2B5EF4-FFF2-40B4-BE49-F238E27FC236}">
                        <a16:creationId xmlns:a16="http://schemas.microsoft.com/office/drawing/2014/main" id="{E09ABC33-A5E2-453D-BFDA-05AD467CF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FF2A2C05-A82B-45D7-AE63-DFE0DF64655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7" name="Text Box 50">
                    <a:extLst>
                      <a:ext uri="{FF2B5EF4-FFF2-40B4-BE49-F238E27FC236}">
                        <a16:creationId xmlns:a16="http://schemas.microsoft.com/office/drawing/2014/main" id="{57562046-0C41-45B1-96FF-9914BDAA4D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rgbClr val="FFC1B3"/>
                  </a:solidFill>
                  <a:ln w="19050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0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FF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58" name="Oval 52">
                    <a:extLst>
                      <a:ext uri="{FF2B5EF4-FFF2-40B4-BE49-F238E27FC236}">
                        <a16:creationId xmlns:a16="http://schemas.microsoft.com/office/drawing/2014/main" id="{35DAD389-0D5C-493B-9C1E-91578A5F26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94149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259" name="Oval 52">
                    <a:extLst>
                      <a:ext uri="{FF2B5EF4-FFF2-40B4-BE49-F238E27FC236}">
                        <a16:creationId xmlns:a16="http://schemas.microsoft.com/office/drawing/2014/main" id="{05D6CA34-1068-4039-B1A8-45618CB2E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5316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0D869B86-D141-4444-87FA-C277ADE3E1C7}"/>
                    </a:ext>
                  </a:extLst>
                </p:cNvPr>
                <p:cNvCxnSpPr/>
                <p:nvPr/>
              </p:nvCxnSpPr>
              <p:spPr>
                <a:xfrm>
                  <a:off x="4865305" y="4463491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C375B3EF-A733-46C8-B631-140E73AEAC36}"/>
                  </a:ext>
                </a:extLst>
              </p:cNvPr>
              <p:cNvCxnSpPr/>
              <p:nvPr/>
            </p:nvCxnSpPr>
            <p:spPr>
              <a:xfrm flipH="1">
                <a:off x="3796187" y="214509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BD36CD5-02BF-419D-B6D8-F2E148F00697}"/>
                </a:ext>
              </a:extLst>
            </p:cNvPr>
            <p:cNvGrpSpPr/>
            <p:nvPr/>
          </p:nvGrpSpPr>
          <p:grpSpPr>
            <a:xfrm>
              <a:off x="4999785" y="3237594"/>
              <a:ext cx="1631638" cy="1063805"/>
              <a:chOff x="345538" y="1328634"/>
              <a:chExt cx="1631638" cy="1063805"/>
            </a:xfrm>
          </p:grpSpPr>
          <p:grpSp>
            <p:nvGrpSpPr>
              <p:cNvPr id="27" name="Group 345">
                <a:extLst>
                  <a:ext uri="{FF2B5EF4-FFF2-40B4-BE49-F238E27FC236}">
                    <a16:creationId xmlns:a16="http://schemas.microsoft.com/office/drawing/2014/main" id="{0B20679B-5435-45B9-84F2-55A939699D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3687" y="1354968"/>
                <a:ext cx="193489" cy="1005383"/>
                <a:chOff x="4907" y="2599"/>
                <a:chExt cx="306" cy="1590"/>
              </a:xfrm>
            </p:grpSpPr>
            <p:sp>
              <p:nvSpPr>
                <p:cNvPr id="28" name="Line 346">
                  <a:extLst>
                    <a:ext uri="{FF2B5EF4-FFF2-40B4-BE49-F238E27FC236}">
                      <a16:creationId xmlns:a16="http://schemas.microsoft.com/office/drawing/2014/main" id="{EF8CC64D-7EA6-415F-971E-454EC4D2A7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79" y="2668"/>
                  <a:ext cx="4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" name="Line 347">
                  <a:extLst>
                    <a:ext uri="{FF2B5EF4-FFF2-40B4-BE49-F238E27FC236}">
                      <a16:creationId xmlns:a16="http://schemas.microsoft.com/office/drawing/2014/main" id="{B03A6C01-CAF3-4D24-99AE-08E36DF4F9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78" y="2754"/>
                  <a:ext cx="129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" name="Line 348">
                  <a:extLst>
                    <a:ext uri="{FF2B5EF4-FFF2-40B4-BE49-F238E27FC236}">
                      <a16:creationId xmlns:a16="http://schemas.microsoft.com/office/drawing/2014/main" id="{403C712E-05E0-40BA-8E15-560348A009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29" y="2841"/>
                  <a:ext cx="9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" name="Line 349">
                  <a:extLst>
                    <a:ext uri="{FF2B5EF4-FFF2-40B4-BE49-F238E27FC236}">
                      <a16:creationId xmlns:a16="http://schemas.microsoft.com/office/drawing/2014/main" id="{86BAED65-F057-4FA5-A087-F9B1E4E9A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85" y="3101"/>
                  <a:ext cx="144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" name="Line 350">
                  <a:extLst>
                    <a:ext uri="{FF2B5EF4-FFF2-40B4-BE49-F238E27FC236}">
                      <a16:creationId xmlns:a16="http://schemas.microsoft.com/office/drawing/2014/main" id="{7F8D99BD-1CED-4895-B188-6DDCB22A2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274"/>
                  <a:ext cx="65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" name="Line 351">
                  <a:extLst>
                    <a:ext uri="{FF2B5EF4-FFF2-40B4-BE49-F238E27FC236}">
                      <a16:creationId xmlns:a16="http://schemas.microsoft.com/office/drawing/2014/main" id="{8D78493C-9A26-4ACB-84AE-F82D7E4BD2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57" y="3359"/>
                  <a:ext cx="15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4" name="Line 352">
                  <a:extLst>
                    <a:ext uri="{FF2B5EF4-FFF2-40B4-BE49-F238E27FC236}">
                      <a16:creationId xmlns:a16="http://schemas.microsoft.com/office/drawing/2014/main" id="{BDA2E680-3918-4534-A1EB-9E098968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45" y="3445"/>
                  <a:ext cx="82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" name="Line 353">
                  <a:extLst>
                    <a:ext uri="{FF2B5EF4-FFF2-40B4-BE49-F238E27FC236}">
                      <a16:creationId xmlns:a16="http://schemas.microsoft.com/office/drawing/2014/main" id="{64E25165-9DD2-4FDD-8375-7BB68E8B33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9" y="3532"/>
                  <a:ext cx="6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6" name="Line 354">
                  <a:extLst>
                    <a:ext uri="{FF2B5EF4-FFF2-40B4-BE49-F238E27FC236}">
                      <a16:creationId xmlns:a16="http://schemas.microsoft.com/office/drawing/2014/main" id="{6FFFFA74-BF73-42AA-B773-99858CC56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1" y="3618"/>
                  <a:ext cx="15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7" name="Line 355">
                  <a:extLst>
                    <a:ext uri="{FF2B5EF4-FFF2-40B4-BE49-F238E27FC236}">
                      <a16:creationId xmlns:a16="http://schemas.microsoft.com/office/drawing/2014/main" id="{A0F64FF8-7FEB-491E-8F16-0C0A3419DE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3704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" name="Line 356">
                  <a:extLst>
                    <a:ext uri="{FF2B5EF4-FFF2-40B4-BE49-F238E27FC236}">
                      <a16:creationId xmlns:a16="http://schemas.microsoft.com/office/drawing/2014/main" id="{5CC1A1E9-264B-4609-A723-37B7244CE6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7" y="3878"/>
                  <a:ext cx="11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" name="Line 357">
                  <a:extLst>
                    <a:ext uri="{FF2B5EF4-FFF2-40B4-BE49-F238E27FC236}">
                      <a16:creationId xmlns:a16="http://schemas.microsoft.com/office/drawing/2014/main" id="{FB6B0B2F-5209-4597-B3D0-C7CD8095A6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6" y="3965"/>
                  <a:ext cx="159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" name="Line 358">
                  <a:extLst>
                    <a:ext uri="{FF2B5EF4-FFF2-40B4-BE49-F238E27FC236}">
                      <a16:creationId xmlns:a16="http://schemas.microsoft.com/office/drawing/2014/main" id="{819F652B-73F9-450D-AE65-41DB40D6A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62" y="4051"/>
                  <a:ext cx="70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" name="Line 359">
                  <a:extLst>
                    <a:ext uri="{FF2B5EF4-FFF2-40B4-BE49-F238E27FC236}">
                      <a16:creationId xmlns:a16="http://schemas.microsoft.com/office/drawing/2014/main" id="{5B3775C7-F549-41F0-8B48-A7BBA7AC5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07" y="3015"/>
                  <a:ext cx="18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" name="Line 360">
                  <a:extLst>
                    <a:ext uri="{FF2B5EF4-FFF2-40B4-BE49-F238E27FC236}">
                      <a16:creationId xmlns:a16="http://schemas.microsoft.com/office/drawing/2014/main" id="{5887F367-5F86-4C85-BFF1-446278AD60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24" y="2668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" name="Line 361">
                  <a:extLst>
                    <a:ext uri="{FF2B5EF4-FFF2-40B4-BE49-F238E27FC236}">
                      <a16:creationId xmlns:a16="http://schemas.microsoft.com/office/drawing/2014/main" id="{F6FB19A8-F059-4FE7-9184-BED14B7DB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5" y="2754"/>
                  <a:ext cx="99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" name="Line 362">
                  <a:extLst>
                    <a:ext uri="{FF2B5EF4-FFF2-40B4-BE49-F238E27FC236}">
                      <a16:creationId xmlns:a16="http://schemas.microsoft.com/office/drawing/2014/main" id="{2A273DC1-9C45-4E6D-817E-40236A507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04" y="2841"/>
                  <a:ext cx="4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" name="Line 363">
                  <a:extLst>
                    <a:ext uri="{FF2B5EF4-FFF2-40B4-BE49-F238E27FC236}">
                      <a16:creationId xmlns:a16="http://schemas.microsoft.com/office/drawing/2014/main" id="{90B7F97C-2E25-4AF2-9D68-5E88C0B35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89" y="3101"/>
                  <a:ext cx="10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" name="Line 364">
                  <a:extLst>
                    <a:ext uri="{FF2B5EF4-FFF2-40B4-BE49-F238E27FC236}">
                      <a16:creationId xmlns:a16="http://schemas.microsoft.com/office/drawing/2014/main" id="{86F5E998-48CF-4C5B-A9F9-2556B631C3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05" y="3274"/>
                  <a:ext cx="61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" name="Line 365">
                  <a:extLst>
                    <a:ext uri="{FF2B5EF4-FFF2-40B4-BE49-F238E27FC236}">
                      <a16:creationId xmlns:a16="http://schemas.microsoft.com/office/drawing/2014/main" id="{BA8F0D76-59F2-41B8-8070-0CAB6E7FDC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2" y="3359"/>
                  <a:ext cx="10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" name="Line 366">
                  <a:extLst>
                    <a:ext uri="{FF2B5EF4-FFF2-40B4-BE49-F238E27FC236}">
                      <a16:creationId xmlns:a16="http://schemas.microsoft.com/office/drawing/2014/main" id="{D07AB9FA-C2F5-4B4F-A798-5914FBE853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8" y="3445"/>
                  <a:ext cx="5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" name="Line 367">
                  <a:extLst>
                    <a:ext uri="{FF2B5EF4-FFF2-40B4-BE49-F238E27FC236}">
                      <a16:creationId xmlns:a16="http://schemas.microsoft.com/office/drawing/2014/main" id="{710004EB-6EC0-44DA-8EE3-67FA16D71E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6" y="3532"/>
                  <a:ext cx="40" cy="0"/>
                </a:xfrm>
                <a:prstGeom prst="line">
                  <a:avLst/>
                </a:prstGeom>
                <a:noFill/>
                <a:ln w="38100">
                  <a:solidFill>
                    <a:srgbClr val="33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" name="Line 368">
                  <a:extLst>
                    <a:ext uri="{FF2B5EF4-FFF2-40B4-BE49-F238E27FC236}">
                      <a16:creationId xmlns:a16="http://schemas.microsoft.com/office/drawing/2014/main" id="{79D44FFB-FBB5-4F17-813F-B27FD21CE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618"/>
                  <a:ext cx="11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" name="Line 369">
                  <a:extLst>
                    <a:ext uri="{FF2B5EF4-FFF2-40B4-BE49-F238E27FC236}">
                      <a16:creationId xmlns:a16="http://schemas.microsoft.com/office/drawing/2014/main" id="{F7FE7BD8-53DD-4D59-81D3-AA6EC76CD7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4" y="3704"/>
                  <a:ext cx="92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" name="Line 370">
                  <a:extLst>
                    <a:ext uri="{FF2B5EF4-FFF2-40B4-BE49-F238E27FC236}">
                      <a16:creationId xmlns:a16="http://schemas.microsoft.com/office/drawing/2014/main" id="{F8B1FFB1-FF67-4ED3-8715-4F7E135B67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1" y="3878"/>
                  <a:ext cx="103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" name="Line 371">
                  <a:extLst>
                    <a:ext uri="{FF2B5EF4-FFF2-40B4-BE49-F238E27FC236}">
                      <a16:creationId xmlns:a16="http://schemas.microsoft.com/office/drawing/2014/main" id="{3DC445FD-288A-4264-A2EC-EF576DF512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5" y="3965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4" name="Line 372">
                  <a:extLst>
                    <a:ext uri="{FF2B5EF4-FFF2-40B4-BE49-F238E27FC236}">
                      <a16:creationId xmlns:a16="http://schemas.microsoft.com/office/drawing/2014/main" id="{333E5C41-F192-47D6-96BA-8F169ECAB5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4051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" name="Line 373">
                  <a:extLst>
                    <a:ext uri="{FF2B5EF4-FFF2-40B4-BE49-F238E27FC236}">
                      <a16:creationId xmlns:a16="http://schemas.microsoft.com/office/drawing/2014/main" id="{3A870B95-A035-470F-9562-CDCB63F943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31" y="3015"/>
                  <a:ext cx="119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" name="Freeform 374">
                  <a:extLst>
                    <a:ext uri="{FF2B5EF4-FFF2-40B4-BE49-F238E27FC236}">
                      <a16:creationId xmlns:a16="http://schemas.microsoft.com/office/drawing/2014/main" id="{09432392-38C9-4A0A-BFFE-D3B3BB88C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08" y="2614"/>
                  <a:ext cx="305" cy="1575"/>
                </a:xfrm>
                <a:custGeom>
                  <a:avLst/>
                  <a:gdLst>
                    <a:gd name="T0" fmla="*/ 352 w 769"/>
                    <a:gd name="T1" fmla="*/ 0 h 3107"/>
                    <a:gd name="T2" fmla="*/ 69 w 769"/>
                    <a:gd name="T3" fmla="*/ 227 h 3107"/>
                    <a:gd name="T4" fmla="*/ 768 w 769"/>
                    <a:gd name="T5" fmla="*/ 756 h 3107"/>
                    <a:gd name="T6" fmla="*/ 60 w 769"/>
                    <a:gd name="T7" fmla="*/ 1379 h 3107"/>
                    <a:gd name="T8" fmla="*/ 749 w 769"/>
                    <a:gd name="T9" fmla="*/ 1908 h 3107"/>
                    <a:gd name="T10" fmla="*/ 60 w 769"/>
                    <a:gd name="T11" fmla="*/ 2493 h 3107"/>
                    <a:gd name="T12" fmla="*/ 759 w 769"/>
                    <a:gd name="T13" fmla="*/ 3107 h 3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9" h="3107">
                      <a:moveTo>
                        <a:pt x="352" y="0"/>
                      </a:moveTo>
                      <a:cubicBezTo>
                        <a:pt x="176" y="50"/>
                        <a:pt x="0" y="101"/>
                        <a:pt x="69" y="227"/>
                      </a:cubicBezTo>
                      <a:cubicBezTo>
                        <a:pt x="138" y="353"/>
                        <a:pt x="769" y="564"/>
                        <a:pt x="768" y="756"/>
                      </a:cubicBezTo>
                      <a:cubicBezTo>
                        <a:pt x="767" y="948"/>
                        <a:pt x="63" y="1187"/>
                        <a:pt x="60" y="1379"/>
                      </a:cubicBezTo>
                      <a:cubicBezTo>
                        <a:pt x="57" y="1571"/>
                        <a:pt x="749" y="1722"/>
                        <a:pt x="749" y="1908"/>
                      </a:cubicBezTo>
                      <a:cubicBezTo>
                        <a:pt x="749" y="2094"/>
                        <a:pt x="58" y="2293"/>
                        <a:pt x="60" y="2493"/>
                      </a:cubicBezTo>
                      <a:cubicBezTo>
                        <a:pt x="62" y="2693"/>
                        <a:pt x="643" y="3005"/>
                        <a:pt x="759" y="3107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7" name="Freeform 375">
                  <a:extLst>
                    <a:ext uri="{FF2B5EF4-FFF2-40B4-BE49-F238E27FC236}">
                      <a16:creationId xmlns:a16="http://schemas.microsoft.com/office/drawing/2014/main" id="{E4F0113E-A4ED-47B6-98E2-6A0572CB8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15" y="2599"/>
                  <a:ext cx="294" cy="1576"/>
                </a:xfrm>
                <a:custGeom>
                  <a:avLst/>
                  <a:gdLst>
                    <a:gd name="T0" fmla="*/ 107 w 744"/>
                    <a:gd name="T1" fmla="*/ 0 h 3106"/>
                    <a:gd name="T2" fmla="*/ 700 w 744"/>
                    <a:gd name="T3" fmla="*/ 455 h 3106"/>
                    <a:gd name="T4" fmla="*/ 1 w 744"/>
                    <a:gd name="T5" fmla="*/ 984 h 3106"/>
                    <a:gd name="T6" fmla="*/ 709 w 744"/>
                    <a:gd name="T7" fmla="*/ 1607 h 3106"/>
                    <a:gd name="T8" fmla="*/ 20 w 744"/>
                    <a:gd name="T9" fmla="*/ 2136 h 3106"/>
                    <a:gd name="T10" fmla="*/ 709 w 744"/>
                    <a:gd name="T11" fmla="*/ 2721 h 3106"/>
                    <a:gd name="T12" fmla="*/ 229 w 744"/>
                    <a:gd name="T13" fmla="*/ 3106 h 3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4" h="3106">
                      <a:moveTo>
                        <a:pt x="107" y="0"/>
                      </a:moveTo>
                      <a:cubicBezTo>
                        <a:pt x="207" y="76"/>
                        <a:pt x="718" y="291"/>
                        <a:pt x="700" y="455"/>
                      </a:cubicBezTo>
                      <a:cubicBezTo>
                        <a:pt x="682" y="619"/>
                        <a:pt x="0" y="792"/>
                        <a:pt x="1" y="984"/>
                      </a:cubicBezTo>
                      <a:cubicBezTo>
                        <a:pt x="2" y="1176"/>
                        <a:pt x="706" y="1415"/>
                        <a:pt x="709" y="1607"/>
                      </a:cubicBezTo>
                      <a:cubicBezTo>
                        <a:pt x="712" y="1799"/>
                        <a:pt x="20" y="1950"/>
                        <a:pt x="20" y="2136"/>
                      </a:cubicBezTo>
                      <a:cubicBezTo>
                        <a:pt x="20" y="2322"/>
                        <a:pt x="674" y="2559"/>
                        <a:pt x="709" y="2721"/>
                      </a:cubicBezTo>
                      <a:cubicBezTo>
                        <a:pt x="744" y="2883"/>
                        <a:pt x="329" y="3026"/>
                        <a:pt x="229" y="3106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EA7E2FF4-6896-4622-A59D-A0033BAD6662}"/>
                  </a:ext>
                </a:extLst>
              </p:cNvPr>
              <p:cNvGrpSpPr/>
              <p:nvPr/>
            </p:nvGrpSpPr>
            <p:grpSpPr>
              <a:xfrm>
                <a:off x="345538" y="1328634"/>
                <a:ext cx="977903" cy="1063805"/>
                <a:chOff x="1833292" y="1426532"/>
                <a:chExt cx="2401032" cy="2611946"/>
              </a:xfrm>
            </p:grpSpPr>
            <p:cxnSp>
              <p:nvCxnSpPr>
                <p:cNvPr id="59" name="Straight Connector 58">
                  <a:extLst>
                    <a:ext uri="{FF2B5EF4-FFF2-40B4-BE49-F238E27FC236}">
                      <a16:creationId xmlns:a16="http://schemas.microsoft.com/office/drawing/2014/main" id="{57AB8552-DD15-45E6-8B86-D6C55B13D215}"/>
                    </a:ext>
                  </a:extLst>
                </p:cNvPr>
                <p:cNvCxnSpPr/>
                <p:nvPr/>
              </p:nvCxnSpPr>
              <p:spPr>
                <a:xfrm flipV="1">
                  <a:off x="2004425" y="3281042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B14F5E6B-EC70-4ECC-AF6B-9030FB4FBA99}"/>
                    </a:ext>
                  </a:extLst>
                </p:cNvPr>
                <p:cNvCxnSpPr/>
                <p:nvPr/>
              </p:nvCxnSpPr>
              <p:spPr>
                <a:xfrm flipV="1">
                  <a:off x="2004425" y="2646375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C475651E-E048-4B3D-A74C-200A3622981D}"/>
                    </a:ext>
                  </a:extLst>
                </p:cNvPr>
                <p:cNvCxnSpPr/>
                <p:nvPr/>
              </p:nvCxnSpPr>
              <p:spPr>
                <a:xfrm flipV="1">
                  <a:off x="2004425" y="2007531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9" name="Group 178">
                  <a:extLst>
                    <a:ext uri="{FF2B5EF4-FFF2-40B4-BE49-F238E27FC236}">
                      <a16:creationId xmlns:a16="http://schemas.microsoft.com/office/drawing/2014/main" id="{27941D6E-BA69-49DE-825B-BDB6A6295A2B}"/>
                    </a:ext>
                  </a:extLst>
                </p:cNvPr>
                <p:cNvGrpSpPr/>
                <p:nvPr/>
              </p:nvGrpSpPr>
              <p:grpSpPr>
                <a:xfrm>
                  <a:off x="1833292" y="2061217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83" name="AutoShape 48">
                    <a:extLst>
                      <a:ext uri="{FF2B5EF4-FFF2-40B4-BE49-F238E27FC236}">
                        <a16:creationId xmlns:a16="http://schemas.microsoft.com/office/drawing/2014/main" id="{DC7D0392-FB77-4DC1-9400-23141362C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85" name="Straight Connector 184">
                    <a:extLst>
                      <a:ext uri="{FF2B5EF4-FFF2-40B4-BE49-F238E27FC236}">
                        <a16:creationId xmlns:a16="http://schemas.microsoft.com/office/drawing/2014/main" id="{FACEA502-0779-456E-B2A7-14A1370EACC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185">
                    <a:extLst>
                      <a:ext uri="{FF2B5EF4-FFF2-40B4-BE49-F238E27FC236}">
                        <a16:creationId xmlns:a16="http://schemas.microsoft.com/office/drawing/2014/main" id="{0E943851-8078-42C6-A2E3-74E7233F494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7" name="Oval 52">
                    <a:extLst>
                      <a:ext uri="{FF2B5EF4-FFF2-40B4-BE49-F238E27FC236}">
                        <a16:creationId xmlns:a16="http://schemas.microsoft.com/office/drawing/2014/main" id="{7DC2E7A8-F8ED-4B30-BC40-F8171DDDA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88" name="Straight Connector 187">
                    <a:extLst>
                      <a:ext uri="{FF2B5EF4-FFF2-40B4-BE49-F238E27FC236}">
                        <a16:creationId xmlns:a16="http://schemas.microsoft.com/office/drawing/2014/main" id="{C1C15DB0-4ACB-443E-966F-D61D3F4087C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9" name="Text Box 50">
                    <a:extLst>
                      <a:ext uri="{FF2B5EF4-FFF2-40B4-BE49-F238E27FC236}">
                        <a16:creationId xmlns:a16="http://schemas.microsoft.com/office/drawing/2014/main" id="{01627C71-F76A-4F40-BB31-35EB12CCE3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00FF"/>
                      </a:solidFill>
                    </a:endParaRPr>
                  </a:p>
                </p:txBody>
              </p:sp>
            </p:grp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52DA7B4F-E88F-4FF7-941E-0A40DD3DCD8A}"/>
                    </a:ext>
                  </a:extLst>
                </p:cNvPr>
                <p:cNvGrpSpPr/>
                <p:nvPr/>
              </p:nvGrpSpPr>
              <p:grpSpPr>
                <a:xfrm>
                  <a:off x="1833292" y="2703083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72" name="AutoShape 48">
                    <a:extLst>
                      <a:ext uri="{FF2B5EF4-FFF2-40B4-BE49-F238E27FC236}">
                        <a16:creationId xmlns:a16="http://schemas.microsoft.com/office/drawing/2014/main" id="{1C942CAB-73F4-413C-82E5-A7DA5188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94D959D3-4EF9-4EFA-9A36-0D05E944AD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>
                    <a:extLst>
                      <a:ext uri="{FF2B5EF4-FFF2-40B4-BE49-F238E27FC236}">
                        <a16:creationId xmlns:a16="http://schemas.microsoft.com/office/drawing/2014/main" id="{BB9EE366-54CE-4092-9F70-50FD8D3C6F03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6" name="Oval 52">
                    <a:extLst>
                      <a:ext uri="{FF2B5EF4-FFF2-40B4-BE49-F238E27FC236}">
                        <a16:creationId xmlns:a16="http://schemas.microsoft.com/office/drawing/2014/main" id="{6FB2A1F9-39AC-475E-808A-451490A8D6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77" name="Straight Connector 176">
                    <a:extLst>
                      <a:ext uri="{FF2B5EF4-FFF2-40B4-BE49-F238E27FC236}">
                        <a16:creationId xmlns:a16="http://schemas.microsoft.com/office/drawing/2014/main" id="{68E913F3-6358-4160-8782-60D84437E49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8" name="Text Box 50">
                    <a:extLst>
                      <a:ext uri="{FF2B5EF4-FFF2-40B4-BE49-F238E27FC236}">
                        <a16:creationId xmlns:a16="http://schemas.microsoft.com/office/drawing/2014/main" id="{D048DE34-9C44-44B4-BC45-250E5ED7CF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FF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FF66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/>
                  </a:p>
                </p:txBody>
              </p:sp>
            </p:grp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1C506560-F045-46CD-947C-8CE1DEEE0DC3}"/>
                    </a:ext>
                  </a:extLst>
                </p:cNvPr>
                <p:cNvGrpSpPr/>
                <p:nvPr/>
              </p:nvGrpSpPr>
              <p:grpSpPr>
                <a:xfrm>
                  <a:off x="1833292" y="3341821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61" name="AutoShape 48">
                    <a:extLst>
                      <a:ext uri="{FF2B5EF4-FFF2-40B4-BE49-F238E27FC236}">
                        <a16:creationId xmlns:a16="http://schemas.microsoft.com/office/drawing/2014/main" id="{9CC7EF01-CCE4-41AC-B414-C79B2C1DC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63" name="Straight Connector 162">
                    <a:extLst>
                      <a:ext uri="{FF2B5EF4-FFF2-40B4-BE49-F238E27FC236}">
                        <a16:creationId xmlns:a16="http://schemas.microsoft.com/office/drawing/2014/main" id="{BC1D2D08-F2F2-4099-9C67-33B49AFD51D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Straight Connector 163">
                    <a:extLst>
                      <a:ext uri="{FF2B5EF4-FFF2-40B4-BE49-F238E27FC236}">
                        <a16:creationId xmlns:a16="http://schemas.microsoft.com/office/drawing/2014/main" id="{A18DAF61-A525-4BD2-A799-C97462A7708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Oval 52">
                    <a:extLst>
                      <a:ext uri="{FF2B5EF4-FFF2-40B4-BE49-F238E27FC236}">
                        <a16:creationId xmlns:a16="http://schemas.microsoft.com/office/drawing/2014/main" id="{39DF096C-5E8C-4EC7-8ADA-AAC318020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66" name="Straight Connector 165">
                    <a:extLst>
                      <a:ext uri="{FF2B5EF4-FFF2-40B4-BE49-F238E27FC236}">
                        <a16:creationId xmlns:a16="http://schemas.microsoft.com/office/drawing/2014/main" id="{ED8BAF92-3E9D-48CF-B1DC-2C8501AE7CC7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7" name="Text Box 50">
                    <a:extLst>
                      <a:ext uri="{FF2B5EF4-FFF2-40B4-BE49-F238E27FC236}">
                        <a16:creationId xmlns:a16="http://schemas.microsoft.com/office/drawing/2014/main" id="{03256CA9-505E-4C26-AB2A-C0047B912F9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8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8000"/>
                      </a:solidFill>
                    </a:endParaRPr>
                  </a:p>
                </p:txBody>
              </p:sp>
            </p:grp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5BD37C4E-6523-4F6B-B6F2-B814EF034414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1151329" cy="643744"/>
                  <a:chOff x="3597201" y="3193316"/>
                  <a:chExt cx="2505648" cy="1400985"/>
                </a:xfrm>
              </p:grpSpPr>
              <p:grpSp>
                <p:nvGrpSpPr>
                  <p:cNvPr id="146" name="Group 145">
                    <a:extLst>
                      <a:ext uri="{FF2B5EF4-FFF2-40B4-BE49-F238E27FC236}">
                        <a16:creationId xmlns:a16="http://schemas.microsoft.com/office/drawing/2014/main" id="{1273EEAB-D358-477E-A10A-73F93544B5D3}"/>
                      </a:ext>
                    </a:extLst>
                  </p:cNvPr>
                  <p:cNvGrpSpPr/>
                  <p:nvPr/>
                </p:nvGrpSpPr>
                <p:grpSpPr>
                  <a:xfrm>
                    <a:off x="3597201" y="3193316"/>
                    <a:ext cx="2505648" cy="1270175"/>
                    <a:chOff x="4011212" y="3521930"/>
                    <a:chExt cx="1795040" cy="909950"/>
                  </a:xfrm>
                </p:grpSpPr>
                <p:sp>
                  <p:nvSpPr>
                    <p:cNvPr id="150" name="AutoShape 48">
                      <a:extLst>
                        <a:ext uri="{FF2B5EF4-FFF2-40B4-BE49-F238E27FC236}">
                          <a16:creationId xmlns:a16="http://schemas.microsoft.com/office/drawing/2014/main" id="{083142A4-AF90-4519-82B6-A0D9047E63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52" name="Straight Connector 151">
                      <a:extLst>
                        <a:ext uri="{FF2B5EF4-FFF2-40B4-BE49-F238E27FC236}">
                          <a16:creationId xmlns:a16="http://schemas.microsoft.com/office/drawing/2014/main" id="{413198F1-ACA9-4C65-A1EA-42E21E6E0B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Straight Connector 152">
                      <a:extLst>
                        <a:ext uri="{FF2B5EF4-FFF2-40B4-BE49-F238E27FC236}">
                          <a16:creationId xmlns:a16="http://schemas.microsoft.com/office/drawing/2014/main" id="{41EA0DB7-9F27-421A-BAA9-13A51BF6FB58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4" name="Oval 52">
                      <a:extLst>
                        <a:ext uri="{FF2B5EF4-FFF2-40B4-BE49-F238E27FC236}">
                          <a16:creationId xmlns:a16="http://schemas.microsoft.com/office/drawing/2014/main" id="{149B93C2-5249-49D6-BA31-D14E32BCEC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r>
                        <a:rPr lang="en-US" sz="900" b="1" dirty="0">
                          <a:latin typeface="Calibri" pitchFamily="34" charset="0"/>
                        </a:rPr>
                        <a:t>P</a:t>
                      </a:r>
                    </a:p>
                  </p:txBody>
                </p:sp>
                <p:cxnSp>
                  <p:nvCxnSpPr>
                    <p:cNvPr id="155" name="Straight Connector 154">
                      <a:extLst>
                        <a:ext uri="{FF2B5EF4-FFF2-40B4-BE49-F238E27FC236}">
                          <a16:creationId xmlns:a16="http://schemas.microsoft.com/office/drawing/2014/main" id="{03AB1798-460B-4EAA-943F-A47219C2F8D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" name="Text Box 50">
                      <a:extLst>
                        <a:ext uri="{FF2B5EF4-FFF2-40B4-BE49-F238E27FC236}">
                          <a16:creationId xmlns:a16="http://schemas.microsoft.com/office/drawing/2014/main" id="{B285D39D-65F1-42EB-9701-5D5DBF03850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>
                        <a:spcBef>
                          <a:spcPct val="50000"/>
                        </a:spcBef>
                      </a:pPr>
                      <a:endParaRPr lang="en-US" sz="900" b="1" dirty="0">
                        <a:solidFill>
                          <a:srgbClr val="FF0000"/>
                        </a:solidFill>
                        <a:latin typeface="Calibri" pitchFamily="34" charset="0"/>
                      </a:endParaRPr>
                    </a:p>
                  </p:txBody>
                </p: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EC47DB3B-DAA1-4A4C-B9A8-1F0322DD8E3A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2"/>
                    <a:ext cx="108343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5" name="Straight Connector 144">
                  <a:extLst>
                    <a:ext uri="{FF2B5EF4-FFF2-40B4-BE49-F238E27FC236}">
                      <a16:creationId xmlns:a16="http://schemas.microsoft.com/office/drawing/2014/main" id="{AB9E449D-BBE3-48AD-8E8D-835C91C4429A}"/>
                    </a:ext>
                  </a:extLst>
                </p:cNvPr>
                <p:cNvCxnSpPr/>
                <p:nvPr/>
              </p:nvCxnSpPr>
              <p:spPr>
                <a:xfrm flipH="1">
                  <a:off x="2186968" y="3920937"/>
                  <a:ext cx="49782" cy="60106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AB658C05-4796-4A4F-BE72-E5D792965C03}"/>
                    </a:ext>
                  </a:extLst>
                </p:cNvPr>
                <p:cNvGrpSpPr/>
                <p:nvPr/>
              </p:nvGrpSpPr>
              <p:grpSpPr>
                <a:xfrm rot="10800000">
                  <a:off x="3082995" y="1483967"/>
                  <a:ext cx="1151329" cy="2554511"/>
                  <a:chOff x="6181152" y="764081"/>
                  <a:chExt cx="2505648" cy="5559405"/>
                </a:xfrm>
              </p:grpSpPr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3CE1D0AC-2EAE-4011-893A-F78CAD37A17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4800068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53FB71B8-8602-4625-8F87-EF508D890A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3418837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A0AEBC6C-0C20-4254-944E-571DCDB673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2028515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" name="Group 132">
                    <a:extLst>
                      <a:ext uri="{FF2B5EF4-FFF2-40B4-BE49-F238E27FC236}">
                        <a16:creationId xmlns:a16="http://schemas.microsoft.com/office/drawing/2014/main" id="{1DE5DA4F-5215-4A73-860B-4C39B601092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2145349"/>
                    <a:ext cx="2505648" cy="1270179"/>
                    <a:chOff x="4011212" y="3521928"/>
                    <a:chExt cx="1795040" cy="909952"/>
                  </a:xfrm>
                </p:grpSpPr>
                <p:sp>
                  <p:nvSpPr>
                    <p:cNvPr id="137" name="AutoShape 48">
                      <a:extLst>
                        <a:ext uri="{FF2B5EF4-FFF2-40B4-BE49-F238E27FC236}">
                          <a16:creationId xmlns:a16="http://schemas.microsoft.com/office/drawing/2014/main" id="{7B8254F2-1DD3-4BC5-8AA0-BCFBA1CDE5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39" name="Straight Connector 138">
                      <a:extLst>
                        <a:ext uri="{FF2B5EF4-FFF2-40B4-BE49-F238E27FC236}">
                          <a16:creationId xmlns:a16="http://schemas.microsoft.com/office/drawing/2014/main" id="{AF283B8A-02D4-4C16-BFC0-42A2CECD4B0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Straight Connector 139">
                      <a:extLst>
                        <a:ext uri="{FF2B5EF4-FFF2-40B4-BE49-F238E27FC236}">
                          <a16:creationId xmlns:a16="http://schemas.microsoft.com/office/drawing/2014/main" id="{A5233551-8EE3-4B94-AC6A-C9C574638E0A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" name="Oval 52">
                      <a:extLst>
                        <a:ext uri="{FF2B5EF4-FFF2-40B4-BE49-F238E27FC236}">
                          <a16:creationId xmlns:a16="http://schemas.microsoft.com/office/drawing/2014/main" id="{ACFF9241-5947-4E54-B747-5E3C4B89C0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28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42" name="Straight Connector 141">
                      <a:extLst>
                        <a:ext uri="{FF2B5EF4-FFF2-40B4-BE49-F238E27FC236}">
                          <a16:creationId xmlns:a16="http://schemas.microsoft.com/office/drawing/2014/main" id="{92A5AC49-3F6C-4EA3-82F0-57EF2F1200E6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3" name="Text Box 50">
                      <a:extLst>
                        <a:ext uri="{FF2B5EF4-FFF2-40B4-BE49-F238E27FC236}">
                          <a16:creationId xmlns:a16="http://schemas.microsoft.com/office/drawing/2014/main" id="{AABA6659-090B-471C-88B7-3AA9A43252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00FF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00FF"/>
                        </a:solidFill>
                      </a:endParaRPr>
                    </a:p>
                  </p:txBody>
                </p:sp>
              </p:grpSp>
              <p:grpSp>
                <p:nvGrpSpPr>
                  <p:cNvPr id="122" name="Group 121">
                    <a:extLst>
                      <a:ext uri="{FF2B5EF4-FFF2-40B4-BE49-F238E27FC236}">
                        <a16:creationId xmlns:a16="http://schemas.microsoft.com/office/drawing/2014/main" id="{E2B54FD7-4CD6-4FCC-A722-AB94E111B86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3542250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26" name="AutoShape 48">
                      <a:extLst>
                        <a:ext uri="{FF2B5EF4-FFF2-40B4-BE49-F238E27FC236}">
                          <a16:creationId xmlns:a16="http://schemas.microsoft.com/office/drawing/2014/main" id="{C51983E1-823E-4F08-97E8-050E4C03A7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28" name="Straight Connector 127">
                      <a:extLst>
                        <a:ext uri="{FF2B5EF4-FFF2-40B4-BE49-F238E27FC236}">
                          <a16:creationId xmlns:a16="http://schemas.microsoft.com/office/drawing/2014/main" id="{3B6B96BC-1C06-47C3-AFD8-539A4D29976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" name="Straight Connector 128">
                      <a:extLst>
                        <a:ext uri="{FF2B5EF4-FFF2-40B4-BE49-F238E27FC236}">
                          <a16:creationId xmlns:a16="http://schemas.microsoft.com/office/drawing/2014/main" id="{DE8076B4-69FC-47DB-859E-9157E1920C3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" name="Oval 52">
                      <a:extLst>
                        <a:ext uri="{FF2B5EF4-FFF2-40B4-BE49-F238E27FC236}">
                          <a16:creationId xmlns:a16="http://schemas.microsoft.com/office/drawing/2014/main" id="{62AFBBC8-C645-403B-B887-1973F15AF6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31" name="Straight Connector 130">
                      <a:extLst>
                        <a:ext uri="{FF2B5EF4-FFF2-40B4-BE49-F238E27FC236}">
                          <a16:creationId xmlns:a16="http://schemas.microsoft.com/office/drawing/2014/main" id="{DC66B833-3DAA-48D3-B67E-C43438B567E7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2" name="Text Box 50">
                      <a:extLst>
                        <a:ext uri="{FF2B5EF4-FFF2-40B4-BE49-F238E27FC236}">
                          <a16:creationId xmlns:a16="http://schemas.microsoft.com/office/drawing/2014/main" id="{DB2A87C4-0BC8-41B0-874E-79AEA04B00C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6600"/>
                        </a:solidFill>
                      </a:endParaRPr>
                    </a:p>
                  </p:txBody>
                </p:sp>
              </p:grpSp>
              <p:grpSp>
                <p:nvGrpSpPr>
                  <p:cNvPr id="111" name="Group 110">
                    <a:extLst>
                      <a:ext uri="{FF2B5EF4-FFF2-40B4-BE49-F238E27FC236}">
                        <a16:creationId xmlns:a16="http://schemas.microsoft.com/office/drawing/2014/main" id="{16989AD7-1399-4D46-80CB-0FAA7FF2DBBF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4932343"/>
                    <a:ext cx="2505648" cy="1270174"/>
                    <a:chOff x="4011212" y="3521930"/>
                    <a:chExt cx="1795040" cy="909950"/>
                  </a:xfrm>
                </p:grpSpPr>
                <p:sp>
                  <p:nvSpPr>
                    <p:cNvPr id="115" name="AutoShape 48">
                      <a:extLst>
                        <a:ext uri="{FF2B5EF4-FFF2-40B4-BE49-F238E27FC236}">
                          <a16:creationId xmlns:a16="http://schemas.microsoft.com/office/drawing/2014/main" id="{74E28430-5455-470E-B5C1-DD634758EB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17" name="Straight Connector 116">
                      <a:extLst>
                        <a:ext uri="{FF2B5EF4-FFF2-40B4-BE49-F238E27FC236}">
                          <a16:creationId xmlns:a16="http://schemas.microsoft.com/office/drawing/2014/main" id="{DC02D624-AD8C-4E78-A8A5-2C3610AFF1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Straight Connector 117">
                      <a:extLst>
                        <a:ext uri="{FF2B5EF4-FFF2-40B4-BE49-F238E27FC236}">
                          <a16:creationId xmlns:a16="http://schemas.microsoft.com/office/drawing/2014/main" id="{BDC9606E-28F1-4A12-844A-7A73A3BF45C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9" name="Oval 52">
                      <a:extLst>
                        <a:ext uri="{FF2B5EF4-FFF2-40B4-BE49-F238E27FC236}">
                          <a16:creationId xmlns:a16="http://schemas.microsoft.com/office/drawing/2014/main" id="{CD3F4EFD-408E-46E5-836A-D9E0AEFE48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20" name="Straight Connector 119">
                      <a:extLst>
                        <a:ext uri="{FF2B5EF4-FFF2-40B4-BE49-F238E27FC236}">
                          <a16:creationId xmlns:a16="http://schemas.microsoft.com/office/drawing/2014/main" id="{B21C29DB-F70F-4F3D-89C9-74D328DE26F8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1" name="Text Box 50">
                      <a:extLst>
                        <a:ext uri="{FF2B5EF4-FFF2-40B4-BE49-F238E27FC236}">
                          <a16:creationId xmlns:a16="http://schemas.microsoft.com/office/drawing/2014/main" id="{788FEE09-7E02-47FF-B073-CBAFABDA5AD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8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8000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up 99">
                    <a:extLst>
                      <a:ext uri="{FF2B5EF4-FFF2-40B4-BE49-F238E27FC236}">
                        <a16:creationId xmlns:a16="http://schemas.microsoft.com/office/drawing/2014/main" id="{3C67D7DF-0137-4277-AF4D-8A2CB38DAA8E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764081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04" name="AutoShape 48">
                      <a:extLst>
                        <a:ext uri="{FF2B5EF4-FFF2-40B4-BE49-F238E27FC236}">
                          <a16:creationId xmlns:a16="http://schemas.microsoft.com/office/drawing/2014/main" id="{23FB2BEE-34F4-475E-866F-E78A3FECDE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06" name="Straight Connector 105">
                      <a:extLst>
                        <a:ext uri="{FF2B5EF4-FFF2-40B4-BE49-F238E27FC236}">
                          <a16:creationId xmlns:a16="http://schemas.microsoft.com/office/drawing/2014/main" id="{8C339F42-D6C6-439C-AA11-B95ED80B189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Straight Connector 106">
                      <a:extLst>
                        <a:ext uri="{FF2B5EF4-FFF2-40B4-BE49-F238E27FC236}">
                          <a16:creationId xmlns:a16="http://schemas.microsoft.com/office/drawing/2014/main" id="{B5B32645-493F-43E4-A59F-A69AB852A9B9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08" name="Oval 52">
                      <a:extLst>
                        <a:ext uri="{FF2B5EF4-FFF2-40B4-BE49-F238E27FC236}">
                          <a16:creationId xmlns:a16="http://schemas.microsoft.com/office/drawing/2014/main" id="{9FACAE7F-1649-464B-A45F-D44E4C7F30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09" name="Straight Connector 108">
                      <a:extLst>
                        <a:ext uri="{FF2B5EF4-FFF2-40B4-BE49-F238E27FC236}">
                          <a16:creationId xmlns:a16="http://schemas.microsoft.com/office/drawing/2014/main" id="{0E82635E-0F51-4BB9-B7D6-166BEE0F091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0" name="Text Box 50">
                      <a:extLst>
                        <a:ext uri="{FF2B5EF4-FFF2-40B4-BE49-F238E27FC236}">
                          <a16:creationId xmlns:a16="http://schemas.microsoft.com/office/drawing/2014/main" id="{99850008-5637-418A-BCB6-DEC6AF5E8D7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F6849851-CC5E-44E4-8590-4FB37127D2F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6950860" y="6192677"/>
                    <a:ext cx="108341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69">
                  <a:extLst>
                    <a:ext uri="{FF2B5EF4-FFF2-40B4-BE49-F238E27FC236}">
                      <a16:creationId xmlns:a16="http://schemas.microsoft.com/office/drawing/2014/main" id="{B8B175EB-94BD-47E1-BDC6-21F33B7A57E5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810672" cy="583638"/>
                  <a:chOff x="4011212" y="3521930"/>
                  <a:chExt cx="1263921" cy="909950"/>
                </a:xfrm>
              </p:grpSpPr>
              <p:sp>
                <p:nvSpPr>
                  <p:cNvPr id="74" name="AutoShape 48">
                    <a:extLst>
                      <a:ext uri="{FF2B5EF4-FFF2-40B4-BE49-F238E27FC236}">
                        <a16:creationId xmlns:a16="http://schemas.microsoft.com/office/drawing/2014/main" id="{C58A908C-487B-445E-AA70-29905EF69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0181039D-B0F0-4E70-8084-5CB9C1E60F4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FC32685C-FD94-4997-B0BE-8C148254346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8" name="Oval 52">
                    <a:extLst>
                      <a:ext uri="{FF2B5EF4-FFF2-40B4-BE49-F238E27FC236}">
                        <a16:creationId xmlns:a16="http://schemas.microsoft.com/office/drawing/2014/main" id="{C6363FB0-1324-45FA-8E23-8095F3DEE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F5429678-10E1-4EB8-8EFC-147A5DDD223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" name="Arrow: Right 8">
                <a:extLst>
                  <a:ext uri="{FF2B5EF4-FFF2-40B4-BE49-F238E27FC236}">
                    <a16:creationId xmlns:a16="http://schemas.microsoft.com/office/drawing/2014/main" id="{4D0732A0-8496-40D4-9306-892A020ACA3C}"/>
                  </a:ext>
                </a:extLst>
              </p:cNvPr>
              <p:cNvSpPr/>
              <p:nvPr/>
            </p:nvSpPr>
            <p:spPr>
              <a:xfrm>
                <a:off x="1415483" y="1727426"/>
                <a:ext cx="292848" cy="208762"/>
              </a:xfrm>
              <a:prstGeom prst="rightArrow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58ED90CE-623C-4951-A174-04FA472FC430}"/>
                </a:ext>
              </a:extLst>
            </p:cNvPr>
            <p:cNvGrpSpPr/>
            <p:nvPr/>
          </p:nvGrpSpPr>
          <p:grpSpPr>
            <a:xfrm>
              <a:off x="570849" y="4959070"/>
              <a:ext cx="3478741" cy="1898930"/>
              <a:chOff x="570849" y="4890647"/>
              <a:chExt cx="3478741" cy="1898930"/>
            </a:xfrm>
          </p:grpSpPr>
          <p:pic>
            <p:nvPicPr>
              <p:cNvPr id="7" name="Picture 55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861" t="7408" r="1036" b="60185"/>
              <a:stretch>
                <a:fillRect/>
              </a:stretch>
            </p:blipFill>
            <p:spPr bwMode="auto">
              <a:xfrm>
                <a:off x="1345357" y="4890647"/>
                <a:ext cx="1970087" cy="1176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00" name="Group 299">
                <a:extLst>
                  <a:ext uri="{FF2B5EF4-FFF2-40B4-BE49-F238E27FC236}">
                    <a16:creationId xmlns:a16="http://schemas.microsoft.com/office/drawing/2014/main" id="{A183BE7A-8435-48E8-8283-3BB135B9A7F6}"/>
                  </a:ext>
                </a:extLst>
              </p:cNvPr>
              <p:cNvGrpSpPr/>
              <p:nvPr/>
            </p:nvGrpSpPr>
            <p:grpSpPr>
              <a:xfrm>
                <a:off x="570849" y="6168797"/>
                <a:ext cx="3478741" cy="620780"/>
                <a:chOff x="570849" y="6168797"/>
                <a:chExt cx="3478741" cy="620780"/>
              </a:xfrm>
            </p:grpSpPr>
            <p:pic>
              <p:nvPicPr>
                <p:cNvPr id="295" name="Picture 507" descr="bro32215_0308">
                  <a:extLst>
                    <a:ext uri="{FF2B5EF4-FFF2-40B4-BE49-F238E27FC236}">
                      <a16:creationId xmlns:a16="http://schemas.microsoft.com/office/drawing/2014/main" id="{E221D882-2CE8-4D97-AF73-32E69AB538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33782" b="33862"/>
                <a:stretch/>
              </p:blipFill>
              <p:spPr bwMode="auto">
                <a:xfrm>
                  <a:off x="570849" y="6168797"/>
                  <a:ext cx="829735" cy="6207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3" name="Picture 507" descr="bro32215_0308">
                  <a:extLst>
                    <a:ext uri="{FF2B5EF4-FFF2-40B4-BE49-F238E27FC236}">
                      <a16:creationId xmlns:a16="http://schemas.microsoft.com/office/drawing/2014/main" id="{28DC2BAC-E703-4699-A7F0-B37909857D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b="68649"/>
                <a:stretch/>
              </p:blipFill>
              <p:spPr bwMode="auto">
                <a:xfrm>
                  <a:off x="1882866" y="6174742"/>
                  <a:ext cx="829736" cy="601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4" name="Picture 507" descr="bro32215_0308">
                  <a:extLst>
                    <a:ext uri="{FF2B5EF4-FFF2-40B4-BE49-F238E27FC236}">
                      <a16:creationId xmlns:a16="http://schemas.microsoft.com/office/drawing/2014/main" id="{5355C175-14E3-4ED8-93F1-62F3F057BA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69140" b="-91"/>
                <a:stretch/>
              </p:blipFill>
              <p:spPr bwMode="auto">
                <a:xfrm>
                  <a:off x="3219855" y="6180194"/>
                  <a:ext cx="829735" cy="5938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62124CB0-9421-472F-B932-E19B364D5982}"/>
                </a:ext>
              </a:extLst>
            </p:cNvPr>
            <p:cNvGrpSpPr/>
            <p:nvPr/>
          </p:nvGrpSpPr>
          <p:grpSpPr>
            <a:xfrm>
              <a:off x="4999785" y="5030391"/>
              <a:ext cx="4040850" cy="1772953"/>
              <a:chOff x="4999785" y="4961968"/>
              <a:chExt cx="4040850" cy="1772953"/>
            </a:xfrm>
          </p:grpSpPr>
          <p:pic>
            <p:nvPicPr>
              <p:cNvPr id="262" name="Picture 42">
                <a:extLst>
                  <a:ext uri="{FF2B5EF4-FFF2-40B4-BE49-F238E27FC236}">
                    <a16:creationId xmlns:a16="http://schemas.microsoft.com/office/drawing/2014/main" id="{FDA2A359-5C58-4381-8174-43F264805E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665" t="45584" r="2522" b="26250"/>
              <a:stretch>
                <a:fillRect/>
              </a:stretch>
            </p:blipFill>
            <p:spPr bwMode="auto">
              <a:xfrm rot="5400000">
                <a:off x="6076892" y="5529847"/>
                <a:ext cx="1772953" cy="637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3" name="Picture 262">
                <a:extLst>
                  <a:ext uri="{FF2B5EF4-FFF2-40B4-BE49-F238E27FC236}">
                    <a16:creationId xmlns:a16="http://schemas.microsoft.com/office/drawing/2014/main" id="{3384C08B-F6A6-416F-B2F0-BC8F0DB77B5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 rot="5400000">
                <a:off x="4639247" y="5607136"/>
                <a:ext cx="1263930" cy="542854"/>
              </a:xfrm>
              <a:prstGeom prst="rect">
                <a:avLst/>
              </a:prstGeom>
            </p:spPr>
          </p:pic>
          <p:grpSp>
            <p:nvGrpSpPr>
              <p:cNvPr id="266" name="Group 366">
                <a:extLst>
                  <a:ext uri="{FF2B5EF4-FFF2-40B4-BE49-F238E27FC236}">
                    <a16:creationId xmlns:a16="http://schemas.microsoft.com/office/drawing/2014/main" id="{6C290E13-8543-443D-9A05-34746D632E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8381" y="5278377"/>
                <a:ext cx="1052254" cy="788607"/>
                <a:chOff x="3054" y="1213"/>
                <a:chExt cx="902" cy="676"/>
              </a:xfrm>
            </p:grpSpPr>
            <p:sp>
              <p:nvSpPr>
                <p:cNvPr id="267" name="AutoShape 27">
                  <a:extLst>
                    <a:ext uri="{FF2B5EF4-FFF2-40B4-BE49-F238E27FC236}">
                      <a16:creationId xmlns:a16="http://schemas.microsoft.com/office/drawing/2014/main" id="{B71D5085-9F77-4D0C-A322-938E5AC8A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274" y="1596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00008E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8" name="AutoShape 28">
                  <a:extLst>
                    <a:ext uri="{FF2B5EF4-FFF2-40B4-BE49-F238E27FC236}">
                      <a16:creationId xmlns:a16="http://schemas.microsoft.com/office/drawing/2014/main" id="{BEF3B999-6FAF-400E-B11A-189F47779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433" y="1596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00008E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9" name="AutoShape 29">
                  <a:extLst>
                    <a:ext uri="{FF2B5EF4-FFF2-40B4-BE49-F238E27FC236}">
                      <a16:creationId xmlns:a16="http://schemas.microsoft.com/office/drawing/2014/main" id="{8C9B8B85-6D4A-402F-B559-A749DB60C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515" y="1455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00008E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0" name="AutoShape 30">
                  <a:extLst>
                    <a:ext uri="{FF2B5EF4-FFF2-40B4-BE49-F238E27FC236}">
                      <a16:creationId xmlns:a16="http://schemas.microsoft.com/office/drawing/2014/main" id="{781B52F4-A00B-4B48-8AC1-96D2B7EA2B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130139">
                  <a:off x="3683" y="1456"/>
                  <a:ext cx="151" cy="145"/>
                </a:xfrm>
                <a:prstGeom prst="pentagon">
                  <a:avLst/>
                </a:prstGeom>
                <a:solidFill>
                  <a:srgbClr val="00008E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1" name="Line 31">
                  <a:extLst>
                    <a:ext uri="{FF2B5EF4-FFF2-40B4-BE49-F238E27FC236}">
                      <a16:creationId xmlns:a16="http://schemas.microsoft.com/office/drawing/2014/main" id="{5F9BDD0B-D444-41E4-8B8A-E83190AC08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46" y="1533"/>
                  <a:ext cx="0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Line 32">
                  <a:extLst>
                    <a:ext uri="{FF2B5EF4-FFF2-40B4-BE49-F238E27FC236}">
                      <a16:creationId xmlns:a16="http://schemas.microsoft.com/office/drawing/2014/main" id="{082B7A7C-926D-4662-818B-601AAF9A61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91" y="1403"/>
                  <a:ext cx="0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" name="Line 33">
                  <a:extLst>
                    <a:ext uri="{FF2B5EF4-FFF2-40B4-BE49-F238E27FC236}">
                      <a16:creationId xmlns:a16="http://schemas.microsoft.com/office/drawing/2014/main" id="{A73C446C-3B3A-4670-A585-CBEB2864AD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82" y="1361"/>
                  <a:ext cx="0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" name="Line 44">
                  <a:extLst>
                    <a:ext uri="{FF2B5EF4-FFF2-40B4-BE49-F238E27FC236}">
                      <a16:creationId xmlns:a16="http://schemas.microsoft.com/office/drawing/2014/main" id="{2825DA22-2771-4908-98A5-67D4322700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3546535" flipH="1" flipV="1">
                  <a:off x="3497" y="1700"/>
                  <a:ext cx="0" cy="7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5" name="Group 229">
                  <a:extLst>
                    <a:ext uri="{FF2B5EF4-FFF2-40B4-BE49-F238E27FC236}">
                      <a16:creationId xmlns:a16="http://schemas.microsoft.com/office/drawing/2014/main" id="{7C4775DC-253E-4CF7-9E57-8C5DDA8A36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54" y="1716"/>
                  <a:ext cx="249" cy="173"/>
                  <a:chOff x="3054" y="1716"/>
                  <a:chExt cx="249" cy="173"/>
                </a:xfrm>
              </p:grpSpPr>
              <p:sp>
                <p:nvSpPr>
                  <p:cNvPr id="277" name="Line 42">
                    <a:extLst>
                      <a:ext uri="{FF2B5EF4-FFF2-40B4-BE49-F238E27FC236}">
                        <a16:creationId xmlns:a16="http://schemas.microsoft.com/office/drawing/2014/main" id="{D48AB6A9-9B4A-4830-9E1F-58B6567BF2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3450468" flipV="1">
                    <a:off x="3240" y="1691"/>
                    <a:ext cx="1" cy="99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" name="Text Box 43">
                    <a:extLst>
                      <a:ext uri="{FF2B5EF4-FFF2-40B4-BE49-F238E27FC236}">
                        <a16:creationId xmlns:a16="http://schemas.microsoft.com/office/drawing/2014/main" id="{F4482322-5D48-4FBA-BD17-716ECA25A2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54" y="1716"/>
                    <a:ext cx="191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/>
                      <a:t>O</a:t>
                    </a:r>
                  </a:p>
                </p:txBody>
              </p:sp>
              <p:sp>
                <p:nvSpPr>
                  <p:cNvPr id="279" name="Line 227">
                    <a:extLst>
                      <a:ext uri="{FF2B5EF4-FFF2-40B4-BE49-F238E27FC236}">
                        <a16:creationId xmlns:a16="http://schemas.microsoft.com/office/drawing/2014/main" id="{310E2DB3-2CC0-493A-B866-4707FD20527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3450468" flipV="1">
                    <a:off x="3253" y="1711"/>
                    <a:ext cx="1" cy="99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6" name="Text Box 230">
                  <a:extLst>
                    <a:ext uri="{FF2B5EF4-FFF2-40B4-BE49-F238E27FC236}">
                      <a16:creationId xmlns:a16="http://schemas.microsoft.com/office/drawing/2014/main" id="{834CE0F3-813B-4204-BA02-8FF72C3947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96" y="1213"/>
                  <a:ext cx="260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OH</a:t>
                  </a:r>
                </a:p>
              </p:txBody>
            </p:sp>
          </p:grpSp>
          <p:grpSp>
            <p:nvGrpSpPr>
              <p:cNvPr id="282" name="Group 364">
                <a:extLst>
                  <a:ext uri="{FF2B5EF4-FFF2-40B4-BE49-F238E27FC236}">
                    <a16:creationId xmlns:a16="http://schemas.microsoft.com/office/drawing/2014/main" id="{75622DD1-0867-4192-83BE-7D2CE5A877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96548" y="5898117"/>
                <a:ext cx="1035921" cy="822438"/>
                <a:chOff x="4299" y="1213"/>
                <a:chExt cx="888" cy="705"/>
              </a:xfrm>
            </p:grpSpPr>
            <p:sp>
              <p:nvSpPr>
                <p:cNvPr id="283" name="AutoShape 47">
                  <a:extLst>
                    <a:ext uri="{FF2B5EF4-FFF2-40B4-BE49-F238E27FC236}">
                      <a16:creationId xmlns:a16="http://schemas.microsoft.com/office/drawing/2014/main" id="{4D520050-05F4-4AE2-9403-CE52B7332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515" y="1596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A20083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4" name="AutoShape 48">
                  <a:extLst>
                    <a:ext uri="{FF2B5EF4-FFF2-40B4-BE49-F238E27FC236}">
                      <a16:creationId xmlns:a16="http://schemas.microsoft.com/office/drawing/2014/main" id="{698B24A9-242C-4D0C-9DCB-70477C982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674" y="1596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A20083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5" name="AutoShape 49">
                  <a:extLst>
                    <a:ext uri="{FF2B5EF4-FFF2-40B4-BE49-F238E27FC236}">
                      <a16:creationId xmlns:a16="http://schemas.microsoft.com/office/drawing/2014/main" id="{A0D23762-46E7-4133-B6B8-D397C23E41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4756" y="1455"/>
                  <a:ext cx="189" cy="163"/>
                </a:xfrm>
                <a:prstGeom prst="hexagon">
                  <a:avLst>
                    <a:gd name="adj" fmla="val 28988"/>
                    <a:gd name="vf" fmla="val 115470"/>
                  </a:avLst>
                </a:prstGeom>
                <a:solidFill>
                  <a:srgbClr val="A20083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6" name="AutoShape 50">
                  <a:extLst>
                    <a:ext uri="{FF2B5EF4-FFF2-40B4-BE49-F238E27FC236}">
                      <a16:creationId xmlns:a16="http://schemas.microsoft.com/office/drawing/2014/main" id="{31690563-0938-4F97-BDA2-8D532212953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130139">
                  <a:off x="4924" y="1456"/>
                  <a:ext cx="151" cy="145"/>
                </a:xfrm>
                <a:prstGeom prst="pentagon">
                  <a:avLst/>
                </a:prstGeom>
                <a:solidFill>
                  <a:srgbClr val="A20083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" name="Line 52">
                  <a:extLst>
                    <a:ext uri="{FF2B5EF4-FFF2-40B4-BE49-F238E27FC236}">
                      <a16:creationId xmlns:a16="http://schemas.microsoft.com/office/drawing/2014/main" id="{55D22078-4847-4385-A8B8-37D0BC60A7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32" y="1403"/>
                  <a:ext cx="0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Line 53">
                  <a:extLst>
                    <a:ext uri="{FF2B5EF4-FFF2-40B4-BE49-F238E27FC236}">
                      <a16:creationId xmlns:a16="http://schemas.microsoft.com/office/drawing/2014/main" id="{F4CD6B07-E8EF-4A7D-B52D-5043C67FDD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23" y="1361"/>
                  <a:ext cx="0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Line 62">
                  <a:extLst>
                    <a:ext uri="{FF2B5EF4-FFF2-40B4-BE49-F238E27FC236}">
                      <a16:creationId xmlns:a16="http://schemas.microsoft.com/office/drawing/2014/main" id="{1196AC8C-A545-4610-AD61-15EA65A3C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4485" y="1702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Text Box 63">
                  <a:extLst>
                    <a:ext uri="{FF2B5EF4-FFF2-40B4-BE49-F238E27FC236}">
                      <a16:creationId xmlns:a16="http://schemas.microsoft.com/office/drawing/2014/main" id="{15CD1F74-3A53-4A71-BD2E-73D42BB221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9" y="1745"/>
                  <a:ext cx="260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OH</a:t>
                  </a:r>
                </a:p>
              </p:txBody>
            </p:sp>
            <p:sp>
              <p:nvSpPr>
                <p:cNvPr id="291" name="Oval 236">
                  <a:extLst>
                    <a:ext uri="{FF2B5EF4-FFF2-40B4-BE49-F238E27FC236}">
                      <a16:creationId xmlns:a16="http://schemas.microsoft.com/office/drawing/2014/main" id="{76186C05-D4A3-4174-A283-70CE16BF4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5" y="1622"/>
                  <a:ext cx="106" cy="106"/>
                </a:xfrm>
                <a:prstGeom prst="ellips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2" name="Text Box 237">
                  <a:extLst>
                    <a:ext uri="{FF2B5EF4-FFF2-40B4-BE49-F238E27FC236}">
                      <a16:creationId xmlns:a16="http://schemas.microsoft.com/office/drawing/2014/main" id="{F4C53D43-D181-4B58-B3B0-1532BB1570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27" y="1213"/>
                  <a:ext cx="260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OH</a:t>
                  </a:r>
                </a:p>
              </p:txBody>
            </p:sp>
          </p:grpSp>
        </p:grp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4CDC1FA7-D59B-402B-A0C4-F1966A4CE738}"/>
                </a:ext>
              </a:extLst>
            </p:cNvPr>
            <p:cNvSpPr txBox="1"/>
            <p:nvPr/>
          </p:nvSpPr>
          <p:spPr>
            <a:xfrm>
              <a:off x="163955" y="2554632"/>
              <a:ext cx="4333381" cy="461665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u="sng" dirty="0">
                  <a:latin typeface="Calibri" pitchFamily="34" charset="0"/>
                  <a:cs typeface="Calibri" pitchFamily="34" charset="0"/>
                </a:rPr>
                <a:t>Proteins</a:t>
              </a:r>
            </a:p>
          </p:txBody>
        </p: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2147CA3F-EEDB-4718-8F1B-4398A8256BE6}"/>
                </a:ext>
              </a:extLst>
            </p:cNvPr>
            <p:cNvGrpSpPr/>
            <p:nvPr/>
          </p:nvGrpSpPr>
          <p:grpSpPr>
            <a:xfrm>
              <a:off x="1087547" y="3080488"/>
              <a:ext cx="2419030" cy="1252031"/>
              <a:chOff x="1701918" y="2301474"/>
              <a:chExt cx="2419030" cy="1252031"/>
            </a:xfrm>
          </p:grpSpPr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06E0D9DA-C345-4EF0-8610-23830269DE30}"/>
                  </a:ext>
                </a:extLst>
              </p:cNvPr>
              <p:cNvGrpSpPr/>
              <p:nvPr/>
            </p:nvGrpSpPr>
            <p:grpSpPr>
              <a:xfrm>
                <a:off x="1701918" y="2439938"/>
                <a:ext cx="975117" cy="1036653"/>
                <a:chOff x="3971200" y="3669841"/>
                <a:chExt cx="975117" cy="1036653"/>
              </a:xfrm>
            </p:grpSpPr>
            <p:pic>
              <p:nvPicPr>
                <p:cNvPr id="312" name="Picture 49">
                  <a:extLst>
                    <a:ext uri="{FF2B5EF4-FFF2-40B4-BE49-F238E27FC236}">
                      <a16:creationId xmlns:a16="http://schemas.microsoft.com/office/drawing/2014/main" id="{D365D0CF-C46A-48DA-9094-A043C852E2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971200" y="3669841"/>
                  <a:ext cx="975117" cy="37544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>
                          <a:alpha val="20000"/>
                        </a:srgbClr>
                      </a:solidFill>
                    </a14:hiddenFill>
                  </a:ext>
                </a:extLst>
              </p:spPr>
            </p:pic>
            <p:pic>
              <p:nvPicPr>
                <p:cNvPr id="313" name="Picture 50">
                  <a:extLst>
                    <a:ext uri="{FF2B5EF4-FFF2-40B4-BE49-F238E27FC236}">
                      <a16:creationId xmlns:a16="http://schemas.microsoft.com/office/drawing/2014/main" id="{F5ABD25C-FFDF-4F52-B214-4B9B2DED84C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19225" y="4162094"/>
                  <a:ext cx="879066" cy="2795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>
                          <a:alpha val="20000"/>
                        </a:srgbClr>
                      </a:solidFill>
                    </a14:hiddenFill>
                  </a:ext>
                </a:extLst>
              </p:spPr>
            </p:pic>
            <p:pic>
              <p:nvPicPr>
                <p:cNvPr id="314" name="Picture 51">
                  <a:extLst>
                    <a:ext uri="{FF2B5EF4-FFF2-40B4-BE49-F238E27FC236}">
                      <a16:creationId xmlns:a16="http://schemas.microsoft.com/office/drawing/2014/main" id="{32BA8049-CF84-49AE-A12D-941E3271787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46369" y="4558401"/>
                  <a:ext cx="824777" cy="14809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>
                          <a:alpha val="20000"/>
                        </a:srgbClr>
                      </a:solidFill>
                    </a14:hiddenFill>
                  </a:ext>
                </a:extLst>
              </p:spPr>
            </p:pic>
          </p:grp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148B0CE4-CA6A-42FB-8017-F0392F075D1E}"/>
                  </a:ext>
                </a:extLst>
              </p:cNvPr>
              <p:cNvGrpSpPr/>
              <p:nvPr/>
            </p:nvGrpSpPr>
            <p:grpSpPr>
              <a:xfrm>
                <a:off x="2842883" y="2301474"/>
                <a:ext cx="1278065" cy="1252031"/>
                <a:chOff x="6926335" y="2138040"/>
                <a:chExt cx="1278065" cy="1252031"/>
              </a:xfrm>
            </p:grpSpPr>
            <p:pic>
              <p:nvPicPr>
                <p:cNvPr id="316" name="Picture 53" descr="protein-art">
                  <a:extLst>
                    <a:ext uri="{FF2B5EF4-FFF2-40B4-BE49-F238E27FC236}">
                      <a16:creationId xmlns:a16="http://schemas.microsoft.com/office/drawing/2014/main" id="{92416A4D-6904-428E-A93D-2A43B7521E9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clrChange>
                    <a:clrFrom>
                      <a:srgbClr val="000000"/>
                    </a:clrFrom>
                    <a:clrTo>
                      <a:srgbClr val="000000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598" r="66885" b="47789"/>
                <a:stretch>
                  <a:fillRect/>
                </a:stretch>
              </p:blipFill>
              <p:spPr bwMode="auto">
                <a:xfrm>
                  <a:off x="7410935" y="2573143"/>
                  <a:ext cx="793465" cy="81692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7" name="Picture 54" descr="INSR Protein - Front">
                  <a:extLst>
                    <a:ext uri="{FF2B5EF4-FFF2-40B4-BE49-F238E27FC236}">
                      <a16:creationId xmlns:a16="http://schemas.microsoft.com/office/drawing/2014/main" id="{B0BCD632-7CC9-491F-9D52-81AE4FA94B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clrChange>
                    <a:clrFrom>
                      <a:srgbClr val="000000"/>
                    </a:clrFrom>
                    <a:clrTo>
                      <a:srgbClr val="000000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926335" y="2138040"/>
                  <a:ext cx="768615" cy="76897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9C1B7190-4F60-4434-9EB1-3F1DC818CFEA}"/>
              </a:ext>
            </a:extLst>
          </p:cNvPr>
          <p:cNvSpPr txBox="1"/>
          <p:nvPr/>
        </p:nvSpPr>
        <p:spPr>
          <a:xfrm>
            <a:off x="340659" y="5318011"/>
            <a:ext cx="8462682" cy="1323439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Objectives</a:t>
            </a:r>
            <a:r>
              <a:rPr lang="en-US" sz="2000" b="1" dirty="0"/>
              <a:t>: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2000" dirty="0"/>
              <a:t>Describe the </a:t>
            </a:r>
            <a:r>
              <a:rPr lang="en-US" sz="2000" b="1" dirty="0"/>
              <a:t>locations</a:t>
            </a:r>
            <a:r>
              <a:rPr lang="en-US" sz="2000" dirty="0"/>
              <a:t>, </a:t>
            </a:r>
            <a:r>
              <a:rPr lang="en-US" sz="2000" b="1" dirty="0"/>
              <a:t>structure</a:t>
            </a:r>
            <a:r>
              <a:rPr lang="en-US" sz="2000" dirty="0"/>
              <a:t>, and </a:t>
            </a:r>
            <a:r>
              <a:rPr lang="en-US" sz="2000" b="1" dirty="0"/>
              <a:t>function</a:t>
            </a:r>
            <a:r>
              <a:rPr lang="en-US" sz="2000" dirty="0"/>
              <a:t> of the organic molecules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2000" dirty="0"/>
              <a:t>Describe how the different types of organic molecules are formed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2000" dirty="0"/>
              <a:t>Draw simplified versions of organic molecules</a:t>
            </a:r>
          </a:p>
        </p:txBody>
      </p:sp>
    </p:spTree>
    <p:extLst>
      <p:ext uri="{BB962C8B-B14F-4D97-AF65-F5344CB8AC3E}">
        <p14:creationId xmlns:p14="http://schemas.microsoft.com/office/powerpoint/2010/main" val="21506175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Levels of Organization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3600" y="2997538"/>
            <a:ext cx="2144000" cy="400110"/>
          </a:xfrm>
          <a:prstGeom prst="rect">
            <a:avLst/>
          </a:prstGeom>
          <a:solidFill>
            <a:srgbClr val="866D5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Atoms and Ions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71200" y="2997538"/>
            <a:ext cx="2144000" cy="400110"/>
          </a:xfrm>
          <a:prstGeom prst="rect">
            <a:avLst/>
          </a:prstGeom>
          <a:solidFill>
            <a:srgbClr val="866D5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Simple Molecules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28800" y="2997538"/>
            <a:ext cx="2144000" cy="707886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Organic Macromolecules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886400" y="2997538"/>
            <a:ext cx="2144000" cy="400110"/>
          </a:xfrm>
          <a:prstGeom prst="rect">
            <a:avLst/>
          </a:prstGeom>
          <a:solidFill>
            <a:srgbClr val="866D5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Cells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3600" y="3397648"/>
            <a:ext cx="2144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Smallest part of an element that maintains the properties of that element.</a:t>
            </a:r>
          </a:p>
          <a:p>
            <a:pPr algn="ctr"/>
            <a:endParaRPr lang="en-US" sz="2000" dirty="0"/>
          </a:p>
          <a:p>
            <a:pPr algn="ctr"/>
            <a:r>
              <a:rPr lang="en-US" sz="2000" dirty="0"/>
              <a:t>Basic Building block of all ordinary matter.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71200" y="3397648"/>
            <a:ext cx="2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Formed when a small number of atoms join together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628800" y="3845179"/>
            <a:ext cx="21440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4 Classes of Large, Carbon-based Molecules</a:t>
            </a:r>
          </a:p>
          <a:p>
            <a:pPr algn="ctr"/>
            <a:endParaRPr lang="en-US" sz="2000" dirty="0"/>
          </a:p>
          <a:p>
            <a:pPr algn="ctr"/>
            <a:r>
              <a:rPr lang="en-US" sz="2000" dirty="0"/>
              <a:t>Structural and Functional basis for forming cells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886400" y="3397648"/>
            <a:ext cx="214400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Smallest living thing.</a:t>
            </a:r>
          </a:p>
          <a:p>
            <a:pPr algn="ctr"/>
            <a:endParaRPr lang="en-US" sz="2000" dirty="0"/>
          </a:p>
          <a:p>
            <a:pPr algn="ctr"/>
            <a:r>
              <a:rPr lang="en-US" sz="2000" dirty="0"/>
              <a:t>Formed when chemistry of a contained system becomes self sustaining.</a:t>
            </a:r>
          </a:p>
          <a:p>
            <a:pPr algn="ctr"/>
            <a:endParaRPr lang="en-US" sz="2000" dirty="0"/>
          </a:p>
          <a:p>
            <a:pPr algn="ctr"/>
            <a:r>
              <a:rPr lang="en-US" sz="2000" dirty="0"/>
              <a:t>How would you define life? </a:t>
            </a:r>
          </a:p>
        </p:txBody>
      </p:sp>
      <p:grpSp>
        <p:nvGrpSpPr>
          <p:cNvPr id="13" name="Group 76"/>
          <p:cNvGrpSpPr>
            <a:grpSpLocks/>
          </p:cNvGrpSpPr>
          <p:nvPr/>
        </p:nvGrpSpPr>
        <p:grpSpPr bwMode="auto">
          <a:xfrm>
            <a:off x="1112568" y="638889"/>
            <a:ext cx="793750" cy="790575"/>
            <a:chOff x="707" y="306"/>
            <a:chExt cx="500" cy="498"/>
          </a:xfrm>
        </p:grpSpPr>
        <p:grpSp>
          <p:nvGrpSpPr>
            <p:cNvPr id="14" name="Group 77"/>
            <p:cNvGrpSpPr>
              <a:grpSpLocks/>
            </p:cNvGrpSpPr>
            <p:nvPr/>
          </p:nvGrpSpPr>
          <p:grpSpPr bwMode="auto">
            <a:xfrm rot="-4500000">
              <a:off x="708" y="305"/>
              <a:ext cx="498" cy="500"/>
              <a:chOff x="1038" y="412"/>
              <a:chExt cx="672" cy="675"/>
            </a:xfrm>
          </p:grpSpPr>
          <p:sp>
            <p:nvSpPr>
              <p:cNvPr id="16" name="Oval 78"/>
              <p:cNvSpPr>
                <a:spLocks noChangeArrowheads="1"/>
              </p:cNvSpPr>
              <p:nvPr/>
            </p:nvSpPr>
            <p:spPr bwMode="auto">
              <a:xfrm rot="-1800000">
                <a:off x="1038" y="412"/>
                <a:ext cx="672" cy="675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99">
                      <a:alpha val="79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rnd">
                    <a:solidFill>
                      <a:schemeClr val="bg1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" name="Oval 79"/>
              <p:cNvSpPr>
                <a:spLocks noChangeArrowheads="1"/>
              </p:cNvSpPr>
              <p:nvPr/>
            </p:nvSpPr>
            <p:spPr bwMode="auto">
              <a:xfrm rot="-1800000">
                <a:off x="1316" y="659"/>
                <a:ext cx="87" cy="85"/>
              </a:xfrm>
              <a:prstGeom prst="ellipse">
                <a:avLst/>
              </a:prstGeom>
              <a:solidFill>
                <a:srgbClr val="CC33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" name="Oval 80"/>
              <p:cNvSpPr>
                <a:spLocks noChangeArrowheads="1"/>
              </p:cNvSpPr>
              <p:nvPr/>
            </p:nvSpPr>
            <p:spPr bwMode="auto">
              <a:xfrm rot="-1800000">
                <a:off x="1346" y="753"/>
                <a:ext cx="87" cy="85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" name="Oval 81"/>
              <p:cNvSpPr>
                <a:spLocks noChangeArrowheads="1"/>
              </p:cNvSpPr>
              <p:nvPr/>
            </p:nvSpPr>
            <p:spPr bwMode="auto">
              <a:xfrm rot="19800000" flipV="1">
                <a:off x="1283" y="728"/>
                <a:ext cx="87" cy="86"/>
              </a:xfrm>
              <a:prstGeom prst="ellipse">
                <a:avLst/>
              </a:prstGeom>
              <a:solidFill>
                <a:srgbClr val="CC33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" name="Oval 82"/>
              <p:cNvSpPr>
                <a:spLocks noChangeArrowheads="1"/>
              </p:cNvSpPr>
              <p:nvPr/>
            </p:nvSpPr>
            <p:spPr bwMode="auto">
              <a:xfrm rot="19800000" flipV="1">
                <a:off x="1381" y="689"/>
                <a:ext cx="86" cy="85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" name="Oval 83"/>
              <p:cNvSpPr>
                <a:spLocks noChangeArrowheads="1"/>
              </p:cNvSpPr>
              <p:nvPr/>
            </p:nvSpPr>
            <p:spPr bwMode="auto">
              <a:xfrm rot="5323638">
                <a:off x="1373" y="711"/>
                <a:ext cx="86" cy="87"/>
              </a:xfrm>
              <a:prstGeom prst="ellipse">
                <a:avLst/>
              </a:prstGeom>
              <a:solidFill>
                <a:srgbClr val="CC33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" name="Oval 84"/>
              <p:cNvSpPr>
                <a:spLocks noChangeArrowheads="1"/>
              </p:cNvSpPr>
              <p:nvPr/>
            </p:nvSpPr>
            <p:spPr bwMode="auto">
              <a:xfrm rot="5323638">
                <a:off x="1300" y="692"/>
                <a:ext cx="87" cy="8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" name="Oval 85"/>
              <p:cNvSpPr>
                <a:spLocks noChangeArrowheads="1"/>
              </p:cNvSpPr>
              <p:nvPr/>
            </p:nvSpPr>
            <p:spPr bwMode="auto">
              <a:xfrm rot="5323638" flipV="1">
                <a:off x="1339" y="662"/>
                <a:ext cx="86" cy="86"/>
              </a:xfrm>
              <a:prstGeom prst="ellipse">
                <a:avLst/>
              </a:prstGeom>
              <a:solidFill>
                <a:srgbClr val="CC33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" name="Oval 86"/>
              <p:cNvSpPr>
                <a:spLocks noChangeArrowheads="1"/>
              </p:cNvSpPr>
              <p:nvPr/>
            </p:nvSpPr>
            <p:spPr bwMode="auto">
              <a:xfrm rot="5323638" flipV="1">
                <a:off x="1329" y="741"/>
                <a:ext cx="85" cy="87"/>
              </a:xfrm>
              <a:prstGeom prst="ellipse">
                <a:avLst/>
              </a:prstGeom>
              <a:solidFill>
                <a:srgbClr val="CC99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" name="Oval 87"/>
              <p:cNvSpPr>
                <a:spLocks noChangeArrowheads="1"/>
              </p:cNvSpPr>
              <p:nvPr/>
            </p:nvSpPr>
            <p:spPr bwMode="auto">
              <a:xfrm rot="-1800000">
                <a:off x="1148" y="524"/>
                <a:ext cx="452" cy="452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alpha val="50000"/>
                    </a:schemeClr>
                  </a:gs>
                  <a:gs pos="100000">
                    <a:srgbClr val="000099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rnd">
                    <a:solidFill>
                      <a:schemeClr val="bg1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" name="Oval 88"/>
              <p:cNvSpPr>
                <a:spLocks noChangeArrowheads="1"/>
              </p:cNvSpPr>
              <p:nvPr/>
            </p:nvSpPr>
            <p:spPr bwMode="auto">
              <a:xfrm rot="-1800000">
                <a:off x="1267" y="580"/>
                <a:ext cx="66" cy="66"/>
              </a:xfrm>
              <a:prstGeom prst="ellipse">
                <a:avLst/>
              </a:prstGeom>
              <a:solidFill>
                <a:srgbClr val="3366FF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" name="Oval 89"/>
              <p:cNvSpPr>
                <a:spLocks noChangeArrowheads="1"/>
              </p:cNvSpPr>
              <p:nvPr/>
            </p:nvSpPr>
            <p:spPr bwMode="auto">
              <a:xfrm rot="-1800000">
                <a:off x="1422" y="847"/>
                <a:ext cx="66" cy="66"/>
              </a:xfrm>
              <a:prstGeom prst="ellipse">
                <a:avLst/>
              </a:prstGeom>
              <a:solidFill>
                <a:srgbClr val="3366FF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" name="Oval 90"/>
              <p:cNvSpPr>
                <a:spLocks noChangeArrowheads="1"/>
              </p:cNvSpPr>
              <p:nvPr/>
            </p:nvSpPr>
            <p:spPr bwMode="auto">
              <a:xfrm rot="-1800000">
                <a:off x="1168" y="499"/>
                <a:ext cx="67" cy="67"/>
              </a:xfrm>
              <a:prstGeom prst="ellipse">
                <a:avLst/>
              </a:prstGeom>
              <a:solidFill>
                <a:srgbClr val="00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" name="Oval 91"/>
              <p:cNvSpPr>
                <a:spLocks noChangeArrowheads="1"/>
              </p:cNvSpPr>
              <p:nvPr/>
            </p:nvSpPr>
            <p:spPr bwMode="auto">
              <a:xfrm rot="-1800000">
                <a:off x="1441" y="972"/>
                <a:ext cx="67" cy="66"/>
              </a:xfrm>
              <a:prstGeom prst="ellipse">
                <a:avLst/>
              </a:prstGeom>
              <a:solidFill>
                <a:srgbClr val="00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" name="Oval 92"/>
              <p:cNvSpPr>
                <a:spLocks noChangeArrowheads="1"/>
              </p:cNvSpPr>
              <p:nvPr/>
            </p:nvSpPr>
            <p:spPr bwMode="auto">
              <a:xfrm rot="3600000">
                <a:off x="1562" y="544"/>
                <a:ext cx="65" cy="67"/>
              </a:xfrm>
              <a:prstGeom prst="ellipse">
                <a:avLst/>
              </a:prstGeom>
              <a:solidFill>
                <a:srgbClr val="00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" name="Oval 93"/>
              <p:cNvSpPr>
                <a:spLocks noChangeArrowheads="1"/>
              </p:cNvSpPr>
              <p:nvPr/>
            </p:nvSpPr>
            <p:spPr bwMode="auto">
              <a:xfrm rot="3600000">
                <a:off x="1089" y="818"/>
                <a:ext cx="65" cy="66"/>
              </a:xfrm>
              <a:prstGeom prst="ellipse">
                <a:avLst/>
              </a:prstGeom>
              <a:solidFill>
                <a:srgbClr val="00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5" name="Text Box 94"/>
            <p:cNvSpPr txBox="1">
              <a:spLocks noChangeArrowheads="1"/>
            </p:cNvSpPr>
            <p:nvPr/>
          </p:nvSpPr>
          <p:spPr bwMode="auto">
            <a:xfrm>
              <a:off x="859" y="456"/>
              <a:ext cx="20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400" b="1">
                  <a:solidFill>
                    <a:srgbClr val="990000"/>
                  </a:solidFill>
                </a:rPr>
                <a:t>6</a:t>
              </a:r>
            </a:p>
          </p:txBody>
        </p:sp>
      </p:grpSp>
      <p:grpSp>
        <p:nvGrpSpPr>
          <p:cNvPr id="34" name="Group 95"/>
          <p:cNvGrpSpPr>
            <a:grpSpLocks/>
          </p:cNvGrpSpPr>
          <p:nvPr/>
        </p:nvGrpSpPr>
        <p:grpSpPr bwMode="auto">
          <a:xfrm>
            <a:off x="72915" y="409921"/>
            <a:ext cx="536575" cy="536575"/>
            <a:chOff x="2596" y="385"/>
            <a:chExt cx="338" cy="338"/>
          </a:xfrm>
        </p:grpSpPr>
        <p:grpSp>
          <p:nvGrpSpPr>
            <p:cNvPr id="36" name="Group 96"/>
            <p:cNvGrpSpPr>
              <a:grpSpLocks/>
            </p:cNvGrpSpPr>
            <p:nvPr/>
          </p:nvGrpSpPr>
          <p:grpSpPr bwMode="auto">
            <a:xfrm rot="-6300000">
              <a:off x="2596" y="385"/>
              <a:ext cx="338" cy="338"/>
              <a:chOff x="3862" y="2132"/>
              <a:chExt cx="452" cy="451"/>
            </a:xfrm>
          </p:grpSpPr>
          <p:grpSp>
            <p:nvGrpSpPr>
              <p:cNvPr id="38" name="Group 97"/>
              <p:cNvGrpSpPr>
                <a:grpSpLocks/>
              </p:cNvGrpSpPr>
              <p:nvPr/>
            </p:nvGrpSpPr>
            <p:grpSpPr bwMode="auto">
              <a:xfrm>
                <a:off x="3862" y="2132"/>
                <a:ext cx="452" cy="451"/>
                <a:chOff x="3862" y="2132"/>
                <a:chExt cx="452" cy="451"/>
              </a:xfrm>
            </p:grpSpPr>
            <p:sp>
              <p:nvSpPr>
                <p:cNvPr id="40" name="Oval 98"/>
                <p:cNvSpPr>
                  <a:spLocks noChangeArrowheads="1"/>
                </p:cNvSpPr>
                <p:nvPr/>
              </p:nvSpPr>
              <p:spPr bwMode="auto">
                <a:xfrm>
                  <a:off x="4045" y="2314"/>
                  <a:ext cx="87" cy="86"/>
                </a:xfrm>
                <a:prstGeom prst="ellipse">
                  <a:avLst/>
                </a:prstGeom>
                <a:solidFill>
                  <a:srgbClr val="CC33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1" name="Oval 99"/>
                <p:cNvSpPr>
                  <a:spLocks noChangeArrowheads="1"/>
                </p:cNvSpPr>
                <p:nvPr/>
              </p:nvSpPr>
              <p:spPr bwMode="auto">
                <a:xfrm>
                  <a:off x="3862" y="2132"/>
                  <a:ext cx="452" cy="451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>
                        <a:alpha val="50000"/>
                      </a:schemeClr>
                    </a:gs>
                    <a:gs pos="100000">
                      <a:srgbClr val="000099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rnd">
                      <a:solidFill>
                        <a:schemeClr val="bg1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39" name="Oval 100"/>
              <p:cNvSpPr>
                <a:spLocks noChangeArrowheads="1"/>
              </p:cNvSpPr>
              <p:nvPr/>
            </p:nvSpPr>
            <p:spPr bwMode="auto">
              <a:xfrm>
                <a:off x="4061" y="2181"/>
                <a:ext cx="66" cy="65"/>
              </a:xfrm>
              <a:prstGeom prst="ellipse">
                <a:avLst/>
              </a:prstGeom>
              <a:solidFill>
                <a:srgbClr val="33CCFF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37" name="Text Box 101"/>
            <p:cNvSpPr txBox="1">
              <a:spLocks noChangeArrowheads="1"/>
            </p:cNvSpPr>
            <p:nvPr/>
          </p:nvSpPr>
          <p:spPr bwMode="auto">
            <a:xfrm>
              <a:off x="2660" y="461"/>
              <a:ext cx="20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400" b="1">
                  <a:solidFill>
                    <a:srgbClr val="990000"/>
                  </a:solidFill>
                </a:rPr>
                <a:t>1</a:t>
              </a:r>
            </a:p>
          </p:txBody>
        </p:sp>
      </p:grpSp>
      <p:grpSp>
        <p:nvGrpSpPr>
          <p:cNvPr id="48" name="Group 139"/>
          <p:cNvGrpSpPr>
            <a:grpSpLocks/>
          </p:cNvGrpSpPr>
          <p:nvPr/>
        </p:nvGrpSpPr>
        <p:grpSpPr bwMode="auto">
          <a:xfrm rot="19182279">
            <a:off x="47013" y="1146274"/>
            <a:ext cx="963144" cy="968789"/>
            <a:chOff x="4872" y="2689"/>
            <a:chExt cx="546" cy="550"/>
          </a:xfrm>
        </p:grpSpPr>
        <p:sp>
          <p:nvSpPr>
            <p:cNvPr id="67" name="Oval 140"/>
            <p:cNvSpPr>
              <a:spLocks noChangeArrowheads="1"/>
            </p:cNvSpPr>
            <p:nvPr/>
          </p:nvSpPr>
          <p:spPr bwMode="auto">
            <a:xfrm rot="1348549">
              <a:off x="4872" y="2689"/>
              <a:ext cx="546" cy="550"/>
            </a:xfrm>
            <a:prstGeom prst="ellipse">
              <a:avLst/>
            </a:prstGeom>
            <a:gradFill rotWithShape="0">
              <a:gsLst>
                <a:gs pos="0">
                  <a:schemeClr val="bg1">
                    <a:alpha val="50000"/>
                  </a:schemeClr>
                </a:gs>
                <a:gs pos="100000">
                  <a:srgbClr val="000099">
                    <a:alpha val="5000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 cap="rnd">
                  <a:solidFill>
                    <a:schemeClr val="bg1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" name="Oval 141"/>
            <p:cNvSpPr>
              <a:spLocks noChangeArrowheads="1"/>
            </p:cNvSpPr>
            <p:nvPr/>
          </p:nvSpPr>
          <p:spPr bwMode="auto">
            <a:xfrm rot="1348549">
              <a:off x="5132" y="2894"/>
              <a:ext cx="70" cy="70"/>
            </a:xfrm>
            <a:prstGeom prst="ellipse">
              <a:avLst/>
            </a:prstGeom>
            <a:solidFill>
              <a:srgbClr val="CC33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" name="Oval 142"/>
            <p:cNvSpPr>
              <a:spLocks noChangeArrowheads="1"/>
            </p:cNvSpPr>
            <p:nvPr/>
          </p:nvSpPr>
          <p:spPr bwMode="auto">
            <a:xfrm rot="1348549">
              <a:off x="5087" y="2960"/>
              <a:ext cx="70" cy="70"/>
            </a:xfrm>
            <a:prstGeom prst="ellipse">
              <a:avLst/>
            </a:prstGeom>
            <a:solidFill>
              <a:srgbClr val="CC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" name="Oval 143"/>
            <p:cNvSpPr>
              <a:spLocks noChangeArrowheads="1"/>
            </p:cNvSpPr>
            <p:nvPr/>
          </p:nvSpPr>
          <p:spPr bwMode="auto">
            <a:xfrm rot="1348549" flipV="1">
              <a:off x="5071" y="2908"/>
              <a:ext cx="70" cy="70"/>
            </a:xfrm>
            <a:prstGeom prst="ellipse">
              <a:avLst/>
            </a:prstGeom>
            <a:solidFill>
              <a:srgbClr val="CC33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" name="Oval 144"/>
            <p:cNvSpPr>
              <a:spLocks noChangeArrowheads="1"/>
            </p:cNvSpPr>
            <p:nvPr/>
          </p:nvSpPr>
          <p:spPr bwMode="auto">
            <a:xfrm rot="1348549" flipV="1">
              <a:off x="5144" y="2950"/>
              <a:ext cx="70" cy="70"/>
            </a:xfrm>
            <a:prstGeom prst="ellipse">
              <a:avLst/>
            </a:prstGeom>
            <a:solidFill>
              <a:srgbClr val="CC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" name="Oval 145"/>
            <p:cNvSpPr>
              <a:spLocks noChangeArrowheads="1"/>
            </p:cNvSpPr>
            <p:nvPr/>
          </p:nvSpPr>
          <p:spPr bwMode="auto">
            <a:xfrm rot="8472187">
              <a:off x="5126" y="2958"/>
              <a:ext cx="70" cy="70"/>
            </a:xfrm>
            <a:prstGeom prst="ellipse">
              <a:avLst/>
            </a:prstGeom>
            <a:solidFill>
              <a:srgbClr val="CC33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" name="Oval 146"/>
            <p:cNvSpPr>
              <a:spLocks noChangeArrowheads="1"/>
            </p:cNvSpPr>
            <p:nvPr/>
          </p:nvSpPr>
          <p:spPr bwMode="auto">
            <a:xfrm rot="8472187">
              <a:off x="5102" y="2903"/>
              <a:ext cx="69" cy="70"/>
            </a:xfrm>
            <a:prstGeom prst="ellipse">
              <a:avLst/>
            </a:prstGeom>
            <a:solidFill>
              <a:srgbClr val="CC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" name="Oval 147"/>
            <p:cNvSpPr>
              <a:spLocks noChangeArrowheads="1"/>
            </p:cNvSpPr>
            <p:nvPr/>
          </p:nvSpPr>
          <p:spPr bwMode="auto">
            <a:xfrm rot="8472187" flipV="1">
              <a:off x="5144" y="2912"/>
              <a:ext cx="70" cy="71"/>
            </a:xfrm>
            <a:prstGeom prst="ellipse">
              <a:avLst/>
            </a:prstGeom>
            <a:solidFill>
              <a:srgbClr val="CC33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" name="Oval 148"/>
            <p:cNvSpPr>
              <a:spLocks noChangeArrowheads="1"/>
            </p:cNvSpPr>
            <p:nvPr/>
          </p:nvSpPr>
          <p:spPr bwMode="auto">
            <a:xfrm rot="8472187" flipV="1">
              <a:off x="5086" y="2944"/>
              <a:ext cx="70" cy="70"/>
            </a:xfrm>
            <a:prstGeom prst="ellipse">
              <a:avLst/>
            </a:prstGeom>
            <a:solidFill>
              <a:srgbClr val="CC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" name="Oval 149"/>
            <p:cNvSpPr>
              <a:spLocks noChangeArrowheads="1"/>
            </p:cNvSpPr>
            <p:nvPr/>
          </p:nvSpPr>
          <p:spPr bwMode="auto">
            <a:xfrm rot="1348549">
              <a:off x="4962" y="2780"/>
              <a:ext cx="366" cy="367"/>
            </a:xfrm>
            <a:prstGeom prst="ellipse">
              <a:avLst/>
            </a:prstGeom>
            <a:gradFill rotWithShape="0">
              <a:gsLst>
                <a:gs pos="0">
                  <a:schemeClr val="bg1">
                    <a:alpha val="50000"/>
                  </a:schemeClr>
                </a:gs>
                <a:gs pos="100000">
                  <a:srgbClr val="000099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 cap="rnd">
                  <a:solidFill>
                    <a:schemeClr val="bg1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" name="Oval 150"/>
            <p:cNvSpPr>
              <a:spLocks noChangeArrowheads="1"/>
            </p:cNvSpPr>
            <p:nvPr/>
          </p:nvSpPr>
          <p:spPr bwMode="auto">
            <a:xfrm rot="1348549">
              <a:off x="5170" y="2822"/>
              <a:ext cx="53" cy="55"/>
            </a:xfrm>
            <a:prstGeom prst="ellipse">
              <a:avLst/>
            </a:prstGeom>
            <a:solidFill>
              <a:srgbClr val="3366FF"/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" name="Oval 151"/>
            <p:cNvSpPr>
              <a:spLocks noChangeArrowheads="1"/>
            </p:cNvSpPr>
            <p:nvPr/>
          </p:nvSpPr>
          <p:spPr bwMode="auto">
            <a:xfrm rot="1348549">
              <a:off x="5074" y="3054"/>
              <a:ext cx="53" cy="55"/>
            </a:xfrm>
            <a:prstGeom prst="ellipse">
              <a:avLst/>
            </a:prstGeom>
            <a:solidFill>
              <a:srgbClr val="3366FF"/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" name="Oval 152"/>
            <p:cNvSpPr>
              <a:spLocks noChangeArrowheads="1"/>
            </p:cNvSpPr>
            <p:nvPr/>
          </p:nvSpPr>
          <p:spPr bwMode="auto">
            <a:xfrm rot="1348549">
              <a:off x="5194" y="2713"/>
              <a:ext cx="54" cy="54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" name="Oval 153"/>
            <p:cNvSpPr>
              <a:spLocks noChangeArrowheads="1"/>
            </p:cNvSpPr>
            <p:nvPr/>
          </p:nvSpPr>
          <p:spPr bwMode="auto">
            <a:xfrm rot="1348549">
              <a:off x="4956" y="3093"/>
              <a:ext cx="54" cy="54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" name="Oval 154"/>
            <p:cNvSpPr>
              <a:spLocks noChangeArrowheads="1"/>
            </p:cNvSpPr>
            <p:nvPr/>
          </p:nvSpPr>
          <p:spPr bwMode="auto">
            <a:xfrm rot="6748549">
              <a:off x="5309" y="3060"/>
              <a:ext cx="53" cy="54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" name="Oval 155"/>
            <p:cNvSpPr>
              <a:spLocks noChangeArrowheads="1"/>
            </p:cNvSpPr>
            <p:nvPr/>
          </p:nvSpPr>
          <p:spPr bwMode="auto">
            <a:xfrm rot="6748549">
              <a:off x="4948" y="2781"/>
              <a:ext cx="55" cy="54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" name="Oval 156"/>
            <p:cNvSpPr>
              <a:spLocks noChangeArrowheads="1"/>
            </p:cNvSpPr>
            <p:nvPr/>
          </p:nvSpPr>
          <p:spPr bwMode="auto">
            <a:xfrm rot="1348549">
              <a:off x="5019" y="3140"/>
              <a:ext cx="54" cy="55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" name="Oval 157"/>
            <p:cNvSpPr>
              <a:spLocks noChangeArrowheads="1"/>
            </p:cNvSpPr>
            <p:nvPr/>
          </p:nvSpPr>
          <p:spPr bwMode="auto">
            <a:xfrm rot="6748549">
              <a:off x="5251" y="3119"/>
              <a:ext cx="53" cy="55"/>
            </a:xfrm>
            <a:prstGeom prst="ellipse">
              <a:avLst/>
            </a:prstGeom>
            <a:solidFill>
              <a:srgbClr val="800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28" name="Group 31"/>
          <p:cNvGrpSpPr>
            <a:grpSpLocks/>
          </p:cNvGrpSpPr>
          <p:nvPr/>
        </p:nvGrpSpPr>
        <p:grpSpPr bwMode="auto">
          <a:xfrm>
            <a:off x="998024" y="1597103"/>
            <a:ext cx="1187450" cy="1281113"/>
            <a:chOff x="2809" y="1705"/>
            <a:chExt cx="748" cy="807"/>
          </a:xfrm>
        </p:grpSpPr>
        <p:sp>
          <p:nvSpPr>
            <p:cNvPr id="129" name="Text Box 32"/>
            <p:cNvSpPr txBox="1">
              <a:spLocks noChangeArrowheads="1"/>
            </p:cNvSpPr>
            <p:nvPr/>
          </p:nvSpPr>
          <p:spPr bwMode="auto">
            <a:xfrm>
              <a:off x="3286" y="1705"/>
              <a:ext cx="27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600" dirty="0"/>
                <a:t>+1</a:t>
              </a:r>
            </a:p>
          </p:txBody>
        </p:sp>
        <p:grpSp>
          <p:nvGrpSpPr>
            <p:cNvPr id="130" name="Group 33"/>
            <p:cNvGrpSpPr>
              <a:grpSpLocks/>
            </p:cNvGrpSpPr>
            <p:nvPr/>
          </p:nvGrpSpPr>
          <p:grpSpPr bwMode="auto">
            <a:xfrm>
              <a:off x="2809" y="1836"/>
              <a:ext cx="673" cy="676"/>
              <a:chOff x="2783" y="1836"/>
              <a:chExt cx="673" cy="676"/>
            </a:xfrm>
          </p:grpSpPr>
          <p:grpSp>
            <p:nvGrpSpPr>
              <p:cNvPr id="131" name="Group 34"/>
              <p:cNvGrpSpPr>
                <a:grpSpLocks/>
              </p:cNvGrpSpPr>
              <p:nvPr/>
            </p:nvGrpSpPr>
            <p:grpSpPr bwMode="auto">
              <a:xfrm>
                <a:off x="2783" y="1836"/>
                <a:ext cx="673" cy="676"/>
                <a:chOff x="3500" y="1724"/>
                <a:chExt cx="1228" cy="1235"/>
              </a:xfrm>
            </p:grpSpPr>
            <p:sp>
              <p:nvSpPr>
                <p:cNvPr id="133" name="Oval 35"/>
                <p:cNvSpPr>
                  <a:spLocks noChangeArrowheads="1"/>
                </p:cNvSpPr>
                <p:nvPr/>
              </p:nvSpPr>
              <p:spPr bwMode="auto">
                <a:xfrm>
                  <a:off x="3500" y="1724"/>
                  <a:ext cx="1228" cy="1235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rgbClr val="000099">
                        <a:alpha val="79999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rnd">
                      <a:solidFill>
                        <a:schemeClr val="bg1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4" name="Oval 36"/>
                <p:cNvSpPr>
                  <a:spLocks noChangeArrowheads="1"/>
                </p:cNvSpPr>
                <p:nvPr/>
              </p:nvSpPr>
              <p:spPr bwMode="auto">
                <a:xfrm>
                  <a:off x="4055" y="2176"/>
                  <a:ext cx="158" cy="156"/>
                </a:xfrm>
                <a:prstGeom prst="ellipse">
                  <a:avLst/>
                </a:prstGeom>
                <a:solidFill>
                  <a:srgbClr val="CC33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5" name="Oval 37"/>
                <p:cNvSpPr>
                  <a:spLocks noChangeArrowheads="1"/>
                </p:cNvSpPr>
                <p:nvPr/>
              </p:nvSpPr>
              <p:spPr bwMode="auto">
                <a:xfrm>
                  <a:off x="4017" y="2351"/>
                  <a:ext cx="159" cy="156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6" name="Oval 38"/>
                <p:cNvSpPr>
                  <a:spLocks noChangeArrowheads="1"/>
                </p:cNvSpPr>
                <p:nvPr/>
              </p:nvSpPr>
              <p:spPr bwMode="auto">
                <a:xfrm flipV="1">
                  <a:off x="3940" y="2255"/>
                  <a:ext cx="159" cy="157"/>
                </a:xfrm>
                <a:prstGeom prst="ellipse">
                  <a:avLst/>
                </a:prstGeom>
                <a:solidFill>
                  <a:srgbClr val="CC33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7" name="Oval 39"/>
                <p:cNvSpPr>
                  <a:spLocks noChangeArrowheads="1"/>
                </p:cNvSpPr>
                <p:nvPr/>
              </p:nvSpPr>
              <p:spPr bwMode="auto">
                <a:xfrm flipV="1">
                  <a:off x="4130" y="2281"/>
                  <a:ext cx="158" cy="156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8" name="Oval 40"/>
                <p:cNvSpPr>
                  <a:spLocks noChangeArrowheads="1"/>
                </p:cNvSpPr>
                <p:nvPr/>
              </p:nvSpPr>
              <p:spPr bwMode="auto">
                <a:xfrm rot="7123638">
                  <a:off x="4098" y="2310"/>
                  <a:ext cx="156" cy="159"/>
                </a:xfrm>
                <a:prstGeom prst="ellipse">
                  <a:avLst/>
                </a:prstGeom>
                <a:solidFill>
                  <a:srgbClr val="CC33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39" name="Oval 41"/>
                <p:cNvSpPr>
                  <a:spLocks noChangeArrowheads="1"/>
                </p:cNvSpPr>
                <p:nvPr/>
              </p:nvSpPr>
              <p:spPr bwMode="auto">
                <a:xfrm rot="7123638">
                  <a:off x="4000" y="2215"/>
                  <a:ext cx="158" cy="158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0" name="Oval 42"/>
                <p:cNvSpPr>
                  <a:spLocks noChangeArrowheads="1"/>
                </p:cNvSpPr>
                <p:nvPr/>
              </p:nvSpPr>
              <p:spPr bwMode="auto">
                <a:xfrm rot="7123638" flipV="1">
                  <a:off x="4091" y="2202"/>
                  <a:ext cx="156" cy="156"/>
                </a:xfrm>
                <a:prstGeom prst="ellipse">
                  <a:avLst/>
                </a:prstGeom>
                <a:solidFill>
                  <a:srgbClr val="CC33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1" name="Oval 43"/>
                <p:cNvSpPr>
                  <a:spLocks noChangeArrowheads="1"/>
                </p:cNvSpPr>
                <p:nvPr/>
              </p:nvSpPr>
              <p:spPr bwMode="auto">
                <a:xfrm rot="7123638" flipV="1">
                  <a:off x="4001" y="2318"/>
                  <a:ext cx="155" cy="158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2" name="Oval 44"/>
                <p:cNvSpPr>
                  <a:spLocks noChangeArrowheads="1"/>
                </p:cNvSpPr>
                <p:nvPr/>
              </p:nvSpPr>
              <p:spPr bwMode="auto">
                <a:xfrm>
                  <a:off x="3702" y="1930"/>
                  <a:ext cx="825" cy="825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>
                        <a:alpha val="50000"/>
                      </a:schemeClr>
                    </a:gs>
                    <a:gs pos="100000">
                      <a:srgbClr val="000099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rnd">
                      <a:solidFill>
                        <a:schemeClr val="bg1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3" name="Oval 45"/>
                <p:cNvSpPr>
                  <a:spLocks noChangeArrowheads="1"/>
                </p:cNvSpPr>
                <p:nvPr/>
              </p:nvSpPr>
              <p:spPr bwMode="auto">
                <a:xfrm>
                  <a:off x="4063" y="1999"/>
                  <a:ext cx="121" cy="120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4" name="Oval 46"/>
                <p:cNvSpPr>
                  <a:spLocks noChangeArrowheads="1"/>
                </p:cNvSpPr>
                <p:nvPr/>
              </p:nvSpPr>
              <p:spPr bwMode="auto">
                <a:xfrm>
                  <a:off x="4063" y="2564"/>
                  <a:ext cx="121" cy="120"/>
                </a:xfrm>
                <a:prstGeom prst="ellipse">
                  <a:avLst/>
                </a:prstGeom>
                <a:solidFill>
                  <a:srgbClr val="3366FF"/>
                </a:solidFill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5" name="Oval 47"/>
                <p:cNvSpPr>
                  <a:spLocks noChangeArrowheads="1"/>
                </p:cNvSpPr>
                <p:nvPr/>
              </p:nvSpPr>
              <p:spPr bwMode="auto">
                <a:xfrm>
                  <a:off x="3978" y="1781"/>
                  <a:ext cx="123" cy="123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6" name="Oval 48"/>
                <p:cNvSpPr>
                  <a:spLocks noChangeArrowheads="1"/>
                </p:cNvSpPr>
                <p:nvPr/>
              </p:nvSpPr>
              <p:spPr bwMode="auto">
                <a:xfrm>
                  <a:off x="4140" y="1781"/>
                  <a:ext cx="123" cy="123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7" name="Oval 49"/>
                <p:cNvSpPr>
                  <a:spLocks noChangeArrowheads="1"/>
                </p:cNvSpPr>
                <p:nvPr/>
              </p:nvSpPr>
              <p:spPr bwMode="auto">
                <a:xfrm>
                  <a:off x="3978" y="2779"/>
                  <a:ext cx="123" cy="120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8" name="Oval 50"/>
                <p:cNvSpPr>
                  <a:spLocks noChangeArrowheads="1"/>
                </p:cNvSpPr>
                <p:nvPr/>
              </p:nvSpPr>
              <p:spPr bwMode="auto">
                <a:xfrm>
                  <a:off x="4140" y="2779"/>
                  <a:ext cx="123" cy="120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49" name="Oval 51"/>
                <p:cNvSpPr>
                  <a:spLocks noChangeArrowheads="1"/>
                </p:cNvSpPr>
                <p:nvPr/>
              </p:nvSpPr>
              <p:spPr bwMode="auto">
                <a:xfrm rot="5400000">
                  <a:off x="4561" y="2212"/>
                  <a:ext cx="119" cy="121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50" name="Oval 52"/>
                <p:cNvSpPr>
                  <a:spLocks noChangeArrowheads="1"/>
                </p:cNvSpPr>
                <p:nvPr/>
              </p:nvSpPr>
              <p:spPr bwMode="auto">
                <a:xfrm rot="5400000">
                  <a:off x="4560" y="2371"/>
                  <a:ext cx="121" cy="121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51" name="Oval 53"/>
                <p:cNvSpPr>
                  <a:spLocks noChangeArrowheads="1"/>
                </p:cNvSpPr>
                <p:nvPr/>
              </p:nvSpPr>
              <p:spPr bwMode="auto">
                <a:xfrm rot="5400000">
                  <a:off x="3564" y="2212"/>
                  <a:ext cx="119" cy="121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52" name="Oval 54"/>
                <p:cNvSpPr>
                  <a:spLocks noChangeArrowheads="1"/>
                </p:cNvSpPr>
                <p:nvPr/>
              </p:nvSpPr>
              <p:spPr bwMode="auto">
                <a:xfrm rot="5400000">
                  <a:off x="3563" y="2371"/>
                  <a:ext cx="121" cy="121"/>
                </a:xfrm>
                <a:prstGeom prst="ellipse">
                  <a:avLst/>
                </a:prstGeom>
                <a:solidFill>
                  <a:srgbClr val="80008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32" name="Text Box 55"/>
              <p:cNvSpPr txBox="1">
                <a:spLocks noChangeArrowheads="1"/>
              </p:cNvSpPr>
              <p:nvPr/>
            </p:nvSpPr>
            <p:spPr bwMode="auto">
              <a:xfrm>
                <a:off x="2991" y="2063"/>
                <a:ext cx="30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600">
                    <a:solidFill>
                      <a:srgbClr val="800000"/>
                    </a:solidFill>
                    <a:latin typeface="Times New Roman" panose="02020603050405020304" pitchFamily="18" charset="0"/>
                  </a:rPr>
                  <a:t>11</a:t>
                </a:r>
              </a:p>
            </p:txBody>
          </p:sp>
        </p:grpSp>
      </p:grpSp>
      <p:grpSp>
        <p:nvGrpSpPr>
          <p:cNvPr id="188" name="Group 187"/>
          <p:cNvGrpSpPr/>
          <p:nvPr/>
        </p:nvGrpSpPr>
        <p:grpSpPr>
          <a:xfrm>
            <a:off x="2144710" y="279075"/>
            <a:ext cx="1535502" cy="1171525"/>
            <a:chOff x="3750152" y="3900480"/>
            <a:chExt cx="1535502" cy="1171525"/>
          </a:xfrm>
        </p:grpSpPr>
        <p:grpSp>
          <p:nvGrpSpPr>
            <p:cNvPr id="190" name="Group 189"/>
            <p:cNvGrpSpPr/>
            <p:nvPr/>
          </p:nvGrpSpPr>
          <p:grpSpPr>
            <a:xfrm rot="18900000">
              <a:off x="4082426" y="4140536"/>
              <a:ext cx="847971" cy="931469"/>
              <a:chOff x="1232190" y="4175682"/>
              <a:chExt cx="847971" cy="931469"/>
            </a:xfrm>
          </p:grpSpPr>
          <p:sp>
            <p:nvSpPr>
              <p:cNvPr id="194" name="TextBox 193"/>
              <p:cNvSpPr txBox="1"/>
              <p:nvPr/>
            </p:nvSpPr>
            <p:spPr>
              <a:xfrm rot="2700000">
                <a:off x="1638301" y="4217432"/>
                <a:ext cx="483609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</a:t>
                </a:r>
              </a:p>
            </p:txBody>
          </p:sp>
          <p:sp>
            <p:nvSpPr>
              <p:cNvPr id="195" name="TextBox 194"/>
              <p:cNvSpPr txBox="1"/>
              <p:nvPr/>
            </p:nvSpPr>
            <p:spPr>
              <a:xfrm rot="2700000">
                <a:off x="1638300" y="4665292"/>
                <a:ext cx="483609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196" name="TextBox 195"/>
              <p:cNvSpPr txBox="1"/>
              <p:nvPr/>
            </p:nvSpPr>
            <p:spPr>
              <a:xfrm rot="2700000">
                <a:off x="1190440" y="4217433"/>
                <a:ext cx="483609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</a:p>
            </p:txBody>
          </p:sp>
          <p:cxnSp>
            <p:nvCxnSpPr>
              <p:cNvPr id="197" name="Straight Connector 196"/>
              <p:cNvCxnSpPr/>
              <p:nvPr/>
            </p:nvCxnSpPr>
            <p:spPr>
              <a:xfrm>
                <a:off x="1588510" y="4430402"/>
                <a:ext cx="135330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 rot="5400000">
                <a:off x="1812441" y="4654333"/>
                <a:ext cx="135330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Rectangle 30"/>
            <p:cNvSpPr>
              <a:spLocks noChangeArrowheads="1"/>
            </p:cNvSpPr>
            <p:nvPr/>
          </p:nvSpPr>
          <p:spPr bwMode="auto">
            <a:xfrm>
              <a:off x="4841154" y="4295216"/>
              <a:ext cx="44450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δ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+</a:t>
              </a:r>
            </a:p>
          </p:txBody>
        </p:sp>
        <p:sp>
          <p:nvSpPr>
            <p:cNvPr id="192" name="Rectangle 31"/>
            <p:cNvSpPr>
              <a:spLocks noChangeArrowheads="1"/>
            </p:cNvSpPr>
            <p:nvPr/>
          </p:nvSpPr>
          <p:spPr bwMode="auto">
            <a:xfrm>
              <a:off x="4448864" y="3900480"/>
              <a:ext cx="395288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δ</a:t>
              </a:r>
              <a:r>
                <a:rPr kumimoji="0" 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–</a:t>
              </a:r>
            </a:p>
          </p:txBody>
        </p:sp>
        <p:sp>
          <p:nvSpPr>
            <p:cNvPr id="193" name="Rectangle 30"/>
            <p:cNvSpPr>
              <a:spLocks noChangeArrowheads="1"/>
            </p:cNvSpPr>
            <p:nvPr/>
          </p:nvSpPr>
          <p:spPr bwMode="auto">
            <a:xfrm>
              <a:off x="3750152" y="4295216"/>
              <a:ext cx="44450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δ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+</a:t>
              </a:r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3267375" y="345757"/>
            <a:ext cx="1017051" cy="400110"/>
            <a:chOff x="2512118" y="1488882"/>
            <a:chExt cx="1017051" cy="400110"/>
          </a:xfrm>
        </p:grpSpPr>
        <p:sp>
          <p:nvSpPr>
            <p:cNvPr id="212" name="TextBox 211"/>
            <p:cNvSpPr txBox="1"/>
            <p:nvPr/>
          </p:nvSpPr>
          <p:spPr>
            <a:xfrm>
              <a:off x="2512118" y="1488882"/>
              <a:ext cx="483609" cy="40011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2893362" y="1637603"/>
              <a:ext cx="239035" cy="79359"/>
              <a:chOff x="4628800" y="1463147"/>
              <a:chExt cx="682788" cy="106213"/>
            </a:xfrm>
          </p:grpSpPr>
          <p:cxnSp>
            <p:nvCxnSpPr>
              <p:cNvPr id="214" name="Straight Connector 213"/>
              <p:cNvCxnSpPr/>
              <p:nvPr/>
            </p:nvCxnSpPr>
            <p:spPr>
              <a:xfrm>
                <a:off x="4628800" y="1463147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/>
              <p:cNvCxnSpPr/>
              <p:nvPr/>
            </p:nvCxnSpPr>
            <p:spPr>
              <a:xfrm>
                <a:off x="4628800" y="1569360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7" name="TextBox 216"/>
            <p:cNvSpPr txBox="1"/>
            <p:nvPr/>
          </p:nvSpPr>
          <p:spPr>
            <a:xfrm>
              <a:off x="3045560" y="1488882"/>
              <a:ext cx="483609" cy="40011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2185475" y="1236360"/>
            <a:ext cx="1574951" cy="400110"/>
            <a:chOff x="2512118" y="1488882"/>
            <a:chExt cx="1574951" cy="400110"/>
          </a:xfrm>
        </p:grpSpPr>
        <p:sp>
          <p:nvSpPr>
            <p:cNvPr id="220" name="TextBox 219"/>
            <p:cNvSpPr txBox="1"/>
            <p:nvPr/>
          </p:nvSpPr>
          <p:spPr>
            <a:xfrm>
              <a:off x="2512118" y="1488882"/>
              <a:ext cx="483609" cy="40011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</a:p>
          </p:txBody>
        </p:sp>
        <p:grpSp>
          <p:nvGrpSpPr>
            <p:cNvPr id="221" name="Group 220"/>
            <p:cNvGrpSpPr/>
            <p:nvPr/>
          </p:nvGrpSpPr>
          <p:grpSpPr>
            <a:xfrm>
              <a:off x="2893362" y="1637603"/>
              <a:ext cx="796935" cy="79359"/>
              <a:chOff x="4628800" y="1463147"/>
              <a:chExt cx="2276393" cy="106213"/>
            </a:xfrm>
          </p:grpSpPr>
          <p:cxnSp>
            <p:nvCxnSpPr>
              <p:cNvPr id="223" name="Straight Connector 222"/>
              <p:cNvCxnSpPr/>
              <p:nvPr/>
            </p:nvCxnSpPr>
            <p:spPr>
              <a:xfrm>
                <a:off x="4628800" y="1463147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/>
              <p:cNvCxnSpPr/>
              <p:nvPr/>
            </p:nvCxnSpPr>
            <p:spPr>
              <a:xfrm>
                <a:off x="4628800" y="1569360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/>
              <p:cNvCxnSpPr/>
              <p:nvPr/>
            </p:nvCxnSpPr>
            <p:spPr>
              <a:xfrm>
                <a:off x="6222405" y="1463147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/>
              <p:cNvCxnSpPr/>
              <p:nvPr/>
            </p:nvCxnSpPr>
            <p:spPr>
              <a:xfrm>
                <a:off x="6222405" y="1569360"/>
                <a:ext cx="682788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extBox 221"/>
            <p:cNvSpPr txBox="1"/>
            <p:nvPr/>
          </p:nvSpPr>
          <p:spPr>
            <a:xfrm>
              <a:off x="3045560" y="1488882"/>
              <a:ext cx="483609" cy="40011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603460" y="1488882"/>
              <a:ext cx="483609" cy="40011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</a:p>
          </p:txBody>
        </p:sp>
      </p:grpSp>
      <p:grpSp>
        <p:nvGrpSpPr>
          <p:cNvPr id="283" name="Group 282"/>
          <p:cNvGrpSpPr/>
          <p:nvPr/>
        </p:nvGrpSpPr>
        <p:grpSpPr>
          <a:xfrm>
            <a:off x="2088514" y="1352003"/>
            <a:ext cx="2531251" cy="1394643"/>
            <a:chOff x="5356225" y="3635375"/>
            <a:chExt cx="3192463" cy="1758950"/>
          </a:xfrm>
        </p:grpSpPr>
        <p:sp>
          <p:nvSpPr>
            <p:cNvPr id="228" name="Text Box 5"/>
            <p:cNvSpPr txBox="1">
              <a:spLocks noChangeArrowheads="1"/>
            </p:cNvSpPr>
            <p:nvPr/>
          </p:nvSpPr>
          <p:spPr bwMode="auto">
            <a:xfrm>
              <a:off x="5356225" y="4413251"/>
              <a:ext cx="500063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FF0000"/>
                  </a:solidFill>
                  <a:latin typeface="Times New Roman" pitchFamily="18" charset="0"/>
                </a:rPr>
                <a:t>H</a:t>
              </a:r>
              <a:r>
                <a:rPr lang="en-US" sz="900" b="1" baseline="30000">
                  <a:solidFill>
                    <a:srgbClr val="FF0000"/>
                  </a:solidFill>
                  <a:latin typeface="Times New Roman" pitchFamily="18" charset="0"/>
                </a:rPr>
                <a:t>+</a:t>
              </a:r>
              <a:endParaRPr lang="en-US" sz="900" b="1">
                <a:solidFill>
                  <a:srgbClr val="FF0000"/>
                </a:solidFill>
                <a:latin typeface="Times New Roman" pitchFamily="18" charset="0"/>
              </a:endParaRPr>
            </a:p>
          </p:txBody>
        </p:sp>
        <p:sp>
          <p:nvSpPr>
            <p:cNvPr id="229" name="Line 6"/>
            <p:cNvSpPr>
              <a:spLocks noChangeShapeType="1"/>
            </p:cNvSpPr>
            <p:nvPr/>
          </p:nvSpPr>
          <p:spPr bwMode="auto">
            <a:xfrm flipH="1">
              <a:off x="6553200" y="4551363"/>
              <a:ext cx="131763" cy="0"/>
            </a:xfrm>
            <a:prstGeom prst="line">
              <a:avLst/>
            </a:prstGeom>
            <a:noFill/>
            <a:ln w="19050">
              <a:solidFill>
                <a:srgbClr val="66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 anchorCtr="1"/>
            <a:lstStyle/>
            <a:p>
              <a:endParaRPr lang="en-US" sz="1100"/>
            </a:p>
          </p:txBody>
        </p:sp>
        <p:sp>
          <p:nvSpPr>
            <p:cNvPr id="230" name="Text Box 7"/>
            <p:cNvSpPr txBox="1">
              <a:spLocks noChangeArrowheads="1"/>
            </p:cNvSpPr>
            <p:nvPr/>
          </p:nvSpPr>
          <p:spPr bwMode="auto">
            <a:xfrm>
              <a:off x="6307138" y="4411663"/>
              <a:ext cx="292100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996600"/>
                  </a:solidFill>
                  <a:latin typeface="Times New Roman" pitchFamily="18" charset="0"/>
                </a:rPr>
                <a:t>O</a:t>
              </a:r>
              <a:endParaRPr lang="en-US" sz="900" b="1" baseline="-25000">
                <a:solidFill>
                  <a:srgbClr val="996600"/>
                </a:solidFill>
                <a:latin typeface="Times New Roman" pitchFamily="18" charset="0"/>
              </a:endParaRPr>
            </a:p>
          </p:txBody>
        </p:sp>
        <p:sp>
          <p:nvSpPr>
            <p:cNvPr id="231" name="Line 8"/>
            <p:cNvSpPr>
              <a:spLocks noChangeShapeType="1"/>
            </p:cNvSpPr>
            <p:nvPr/>
          </p:nvSpPr>
          <p:spPr bwMode="auto">
            <a:xfrm flipH="1">
              <a:off x="6242050" y="4551363"/>
              <a:ext cx="131763" cy="0"/>
            </a:xfrm>
            <a:prstGeom prst="line">
              <a:avLst/>
            </a:prstGeom>
            <a:noFill/>
            <a:ln w="19050">
              <a:solidFill>
                <a:srgbClr val="66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 anchorCtr="1"/>
            <a:lstStyle/>
            <a:p>
              <a:endParaRPr lang="en-US" sz="1100"/>
            </a:p>
          </p:txBody>
        </p:sp>
        <p:sp>
          <p:nvSpPr>
            <p:cNvPr id="232" name="Text Box 9"/>
            <p:cNvSpPr txBox="1">
              <a:spLocks noChangeArrowheads="1"/>
            </p:cNvSpPr>
            <p:nvPr/>
          </p:nvSpPr>
          <p:spPr bwMode="auto">
            <a:xfrm>
              <a:off x="5995987" y="4411663"/>
              <a:ext cx="292100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996600"/>
                  </a:solidFill>
                  <a:latin typeface="Times New Roman" pitchFamily="18" charset="0"/>
                </a:rPr>
                <a:t>P</a:t>
              </a:r>
              <a:endParaRPr lang="en-US" sz="900" b="1" baseline="-25000">
                <a:solidFill>
                  <a:srgbClr val="996600"/>
                </a:solidFill>
                <a:latin typeface="Times New Roman" pitchFamily="18" charset="0"/>
              </a:endParaRPr>
            </a:p>
          </p:txBody>
        </p:sp>
        <p:sp>
          <p:nvSpPr>
            <p:cNvPr id="233" name="Line 10"/>
            <p:cNvSpPr>
              <a:spLocks noChangeShapeType="1"/>
            </p:cNvSpPr>
            <p:nvPr/>
          </p:nvSpPr>
          <p:spPr bwMode="auto">
            <a:xfrm flipH="1">
              <a:off x="5921375" y="4551363"/>
              <a:ext cx="131763" cy="0"/>
            </a:xfrm>
            <a:prstGeom prst="line">
              <a:avLst/>
            </a:prstGeom>
            <a:noFill/>
            <a:ln w="19050">
              <a:solidFill>
                <a:srgbClr val="66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 anchorCtr="1"/>
            <a:lstStyle/>
            <a:p>
              <a:endParaRPr lang="en-US" sz="1100"/>
            </a:p>
          </p:txBody>
        </p:sp>
        <p:sp>
          <p:nvSpPr>
            <p:cNvPr id="234" name="Text Box 11"/>
            <p:cNvSpPr txBox="1">
              <a:spLocks noChangeArrowheads="1"/>
            </p:cNvSpPr>
            <p:nvPr/>
          </p:nvSpPr>
          <p:spPr bwMode="auto">
            <a:xfrm>
              <a:off x="5986463" y="4073525"/>
              <a:ext cx="292100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996600"/>
                  </a:solidFill>
                  <a:latin typeface="Times New Roman" pitchFamily="18" charset="0"/>
                </a:rPr>
                <a:t>O</a:t>
              </a:r>
              <a:endParaRPr lang="en-US" sz="900" b="1" baseline="-25000">
                <a:solidFill>
                  <a:srgbClr val="996600"/>
                </a:solidFill>
                <a:latin typeface="Times New Roman" pitchFamily="18" charset="0"/>
              </a:endParaRPr>
            </a:p>
          </p:txBody>
        </p:sp>
        <p:sp>
          <p:nvSpPr>
            <p:cNvPr id="235" name="Line 12"/>
            <p:cNvSpPr>
              <a:spLocks noChangeShapeType="1"/>
            </p:cNvSpPr>
            <p:nvPr/>
          </p:nvSpPr>
          <p:spPr bwMode="auto">
            <a:xfrm rot="16200000" flipH="1">
              <a:off x="6072981" y="4710907"/>
              <a:ext cx="131763" cy="0"/>
            </a:xfrm>
            <a:prstGeom prst="line">
              <a:avLst/>
            </a:prstGeom>
            <a:noFill/>
            <a:ln w="19050">
              <a:solidFill>
                <a:srgbClr val="66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 anchorCtr="1"/>
            <a:lstStyle/>
            <a:p>
              <a:endParaRPr lang="en-US" sz="1100"/>
            </a:p>
          </p:txBody>
        </p:sp>
        <p:sp>
          <p:nvSpPr>
            <p:cNvPr id="236" name="Text Box 13"/>
            <p:cNvSpPr txBox="1">
              <a:spLocks noChangeArrowheads="1"/>
            </p:cNvSpPr>
            <p:nvPr/>
          </p:nvSpPr>
          <p:spPr bwMode="auto">
            <a:xfrm>
              <a:off x="5959475" y="4741863"/>
              <a:ext cx="406400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996600"/>
                  </a:solidFill>
                  <a:latin typeface="Times New Roman" pitchFamily="18" charset="0"/>
                </a:rPr>
                <a:t>O</a:t>
              </a:r>
              <a:r>
                <a:rPr lang="en-US" sz="900" b="1" baseline="30000">
                  <a:solidFill>
                    <a:srgbClr val="996600"/>
                  </a:solidFill>
                  <a:latin typeface="Times New Roman" pitchFamily="18" charset="0"/>
                </a:rPr>
                <a:t>–</a:t>
              </a:r>
            </a:p>
          </p:txBody>
        </p:sp>
        <p:sp>
          <p:nvSpPr>
            <p:cNvPr id="237" name="Text Box 14"/>
            <p:cNvSpPr txBox="1">
              <a:spLocks noChangeArrowheads="1"/>
            </p:cNvSpPr>
            <p:nvPr/>
          </p:nvSpPr>
          <p:spPr bwMode="auto">
            <a:xfrm>
              <a:off x="5584825" y="4416424"/>
              <a:ext cx="406400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996600"/>
                  </a:solidFill>
                  <a:latin typeface="Times New Roman" pitchFamily="18" charset="0"/>
                </a:rPr>
                <a:t>O</a:t>
              </a:r>
              <a:endParaRPr lang="en-US" sz="900" b="1" baseline="30000">
                <a:solidFill>
                  <a:srgbClr val="996600"/>
                </a:solidFill>
                <a:latin typeface="Times New Roman" pitchFamily="18" charset="0"/>
              </a:endParaRPr>
            </a:p>
          </p:txBody>
        </p:sp>
        <p:grpSp>
          <p:nvGrpSpPr>
            <p:cNvPr id="238" name="Group 15"/>
            <p:cNvGrpSpPr>
              <a:grpSpLocks/>
            </p:cNvGrpSpPr>
            <p:nvPr/>
          </p:nvGrpSpPr>
          <p:grpSpPr bwMode="auto">
            <a:xfrm>
              <a:off x="6119813" y="4314825"/>
              <a:ext cx="38100" cy="131763"/>
              <a:chOff x="1378" y="3378"/>
              <a:chExt cx="24" cy="83"/>
            </a:xfrm>
          </p:grpSpPr>
          <p:sp>
            <p:nvSpPr>
              <p:cNvPr id="239" name="Line 16"/>
              <p:cNvSpPr>
                <a:spLocks noChangeShapeType="1"/>
              </p:cNvSpPr>
              <p:nvPr/>
            </p:nvSpPr>
            <p:spPr bwMode="auto">
              <a:xfrm rot="16200000" flipH="1">
                <a:off x="1336" y="3420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40" name="Line 17"/>
              <p:cNvSpPr>
                <a:spLocks noChangeShapeType="1"/>
              </p:cNvSpPr>
              <p:nvPr/>
            </p:nvSpPr>
            <p:spPr bwMode="auto">
              <a:xfrm rot="16200000" flipH="1">
                <a:off x="1360" y="3420"/>
                <a:ext cx="83" cy="0"/>
              </a:xfrm>
              <a:prstGeom prst="line">
                <a:avLst/>
              </a:prstGeom>
              <a:noFill/>
              <a:ln w="19050">
                <a:solidFill>
                  <a:srgbClr val="66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</p:grpSp>
        <p:sp>
          <p:nvSpPr>
            <p:cNvPr id="241" name="Text Box 18"/>
            <p:cNvSpPr txBox="1">
              <a:spLocks noChangeArrowheads="1"/>
            </p:cNvSpPr>
            <p:nvPr/>
          </p:nvSpPr>
          <p:spPr bwMode="auto">
            <a:xfrm>
              <a:off x="5734050" y="4741863"/>
              <a:ext cx="500063" cy="291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>
                  <a:solidFill>
                    <a:srgbClr val="FF0000"/>
                  </a:solidFill>
                  <a:latin typeface="Times New Roman" pitchFamily="18" charset="0"/>
                </a:rPr>
                <a:t>H</a:t>
              </a:r>
              <a:r>
                <a:rPr lang="en-US" sz="900" b="1" baseline="30000">
                  <a:solidFill>
                    <a:srgbClr val="FF0000"/>
                  </a:solidFill>
                  <a:latin typeface="Times New Roman" pitchFamily="18" charset="0"/>
                </a:rPr>
                <a:t>+</a:t>
              </a:r>
              <a:endParaRPr lang="en-US" sz="900" b="1">
                <a:solidFill>
                  <a:srgbClr val="FF0000"/>
                </a:solidFill>
                <a:latin typeface="Times New Roman" pitchFamily="18" charset="0"/>
              </a:endParaRPr>
            </a:p>
          </p:txBody>
        </p:sp>
        <p:grpSp>
          <p:nvGrpSpPr>
            <p:cNvPr id="242" name="Group 19"/>
            <p:cNvGrpSpPr>
              <a:grpSpLocks/>
            </p:cNvGrpSpPr>
            <p:nvPr/>
          </p:nvGrpSpPr>
          <p:grpSpPr bwMode="auto">
            <a:xfrm>
              <a:off x="6632575" y="4424363"/>
              <a:ext cx="996950" cy="969962"/>
              <a:chOff x="1687" y="3445"/>
              <a:chExt cx="628" cy="611"/>
            </a:xfrm>
          </p:grpSpPr>
          <p:sp>
            <p:nvSpPr>
              <p:cNvPr id="243" name="AutoShape 20"/>
              <p:cNvSpPr>
                <a:spLocks noChangeArrowheads="1"/>
              </p:cNvSpPr>
              <p:nvPr/>
            </p:nvSpPr>
            <p:spPr bwMode="auto">
              <a:xfrm>
                <a:off x="1787" y="3600"/>
                <a:ext cx="380" cy="215"/>
              </a:xfrm>
              <a:prstGeom prst="pentagon">
                <a:avLst/>
              </a:prstGeom>
              <a:solidFill>
                <a:srgbClr val="94B5FE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44" name="Line 21"/>
              <p:cNvSpPr>
                <a:spLocks noChangeShapeType="1"/>
              </p:cNvSpPr>
              <p:nvPr/>
            </p:nvSpPr>
            <p:spPr bwMode="auto">
              <a:xfrm flipV="1">
                <a:off x="1781" y="3575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45" name="Text Box 22"/>
              <p:cNvSpPr txBox="1">
                <a:spLocks noChangeArrowheads="1"/>
              </p:cNvSpPr>
              <p:nvPr/>
            </p:nvSpPr>
            <p:spPr bwMode="auto">
              <a:xfrm>
                <a:off x="1687" y="3445"/>
                <a:ext cx="326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CH</a:t>
                </a:r>
                <a:r>
                  <a:rPr lang="en-US" sz="900" b="1" baseline="-25000">
                    <a:latin typeface="Times New Roman" pitchFamily="18" charset="0"/>
                  </a:rPr>
                  <a:t>2</a:t>
                </a:r>
              </a:p>
            </p:txBody>
          </p:sp>
          <p:sp>
            <p:nvSpPr>
              <p:cNvPr id="246" name="Text Box 23"/>
              <p:cNvSpPr txBox="1">
                <a:spLocks noChangeArrowheads="1"/>
              </p:cNvSpPr>
              <p:nvPr/>
            </p:nvSpPr>
            <p:spPr bwMode="auto">
              <a:xfrm>
                <a:off x="1882" y="3516"/>
                <a:ext cx="184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O</a:t>
                </a:r>
                <a:endParaRPr lang="en-US" sz="900" b="1" baseline="-25000">
                  <a:latin typeface="Times New Roman" pitchFamily="18" charset="0"/>
                </a:endParaRPr>
              </a:p>
            </p:txBody>
          </p:sp>
          <p:sp>
            <p:nvSpPr>
              <p:cNvPr id="247" name="Line 24"/>
              <p:cNvSpPr>
                <a:spLocks noChangeShapeType="1"/>
              </p:cNvSpPr>
              <p:nvPr/>
            </p:nvSpPr>
            <p:spPr bwMode="auto">
              <a:xfrm flipV="1">
                <a:off x="2172" y="3575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48" name="Line 25"/>
              <p:cNvSpPr>
                <a:spLocks noChangeShapeType="1"/>
              </p:cNvSpPr>
              <p:nvPr/>
            </p:nvSpPr>
            <p:spPr bwMode="auto">
              <a:xfrm flipV="1">
                <a:off x="1864" y="3688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49" name="Line 26"/>
              <p:cNvSpPr>
                <a:spLocks noChangeShapeType="1"/>
              </p:cNvSpPr>
              <p:nvPr/>
            </p:nvSpPr>
            <p:spPr bwMode="auto">
              <a:xfrm flipV="1">
                <a:off x="2083" y="3688"/>
                <a:ext cx="0" cy="2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50" name="Text Box 27"/>
              <p:cNvSpPr txBox="1">
                <a:spLocks noChangeArrowheads="1"/>
              </p:cNvSpPr>
              <p:nvPr/>
            </p:nvSpPr>
            <p:spPr bwMode="auto">
              <a:xfrm>
                <a:off x="1751" y="3873"/>
                <a:ext cx="326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OH</a:t>
                </a:r>
                <a:endParaRPr lang="en-US" sz="900" b="1" baseline="-25000">
                  <a:latin typeface="Times New Roman" pitchFamily="18" charset="0"/>
                </a:endParaRPr>
              </a:p>
            </p:txBody>
          </p:sp>
          <p:sp>
            <p:nvSpPr>
              <p:cNvPr id="251" name="Text Box 28"/>
              <p:cNvSpPr txBox="1">
                <a:spLocks noChangeArrowheads="1"/>
              </p:cNvSpPr>
              <p:nvPr/>
            </p:nvSpPr>
            <p:spPr bwMode="auto">
              <a:xfrm>
                <a:off x="1989" y="3873"/>
                <a:ext cx="326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OH</a:t>
                </a:r>
                <a:endParaRPr lang="en-US" sz="900" b="1" baseline="-25000">
                  <a:latin typeface="Times New Roman" pitchFamily="18" charset="0"/>
                </a:endParaRPr>
              </a:p>
            </p:txBody>
          </p:sp>
        </p:grpSp>
        <p:grpSp>
          <p:nvGrpSpPr>
            <p:cNvPr id="252" name="Group 29"/>
            <p:cNvGrpSpPr>
              <a:grpSpLocks/>
            </p:cNvGrpSpPr>
            <p:nvPr/>
          </p:nvGrpSpPr>
          <p:grpSpPr bwMode="auto">
            <a:xfrm>
              <a:off x="6962775" y="3635375"/>
              <a:ext cx="1585913" cy="1116013"/>
              <a:chOff x="3822" y="2320"/>
              <a:chExt cx="999" cy="703"/>
            </a:xfrm>
          </p:grpSpPr>
          <p:sp>
            <p:nvSpPr>
              <p:cNvPr id="253" name="AutoShape 30"/>
              <p:cNvSpPr>
                <a:spLocks noChangeArrowheads="1"/>
              </p:cNvSpPr>
              <p:nvPr/>
            </p:nvSpPr>
            <p:spPr bwMode="auto">
              <a:xfrm rot="16200000">
                <a:off x="3980" y="2623"/>
                <a:ext cx="279" cy="265"/>
              </a:xfrm>
              <a:prstGeom prst="pentagon">
                <a:avLst/>
              </a:prstGeom>
              <a:solidFill>
                <a:srgbClr val="FFCDC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endParaRPr lang="en-US" sz="1100"/>
              </a:p>
            </p:txBody>
          </p:sp>
          <p:sp>
            <p:nvSpPr>
              <p:cNvPr id="254" name="AutoShape 31"/>
              <p:cNvSpPr>
                <a:spLocks noChangeArrowheads="1"/>
              </p:cNvSpPr>
              <p:nvPr/>
            </p:nvSpPr>
            <p:spPr bwMode="auto">
              <a:xfrm rot="1800000">
                <a:off x="4232" y="2608"/>
                <a:ext cx="347" cy="299"/>
              </a:xfrm>
              <a:prstGeom prst="hexagon">
                <a:avLst>
                  <a:gd name="adj" fmla="val 29013"/>
                  <a:gd name="vf" fmla="val 115470"/>
                </a:avLst>
              </a:prstGeom>
              <a:solidFill>
                <a:srgbClr val="FFCDC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1100" b="1">
                    <a:solidFill>
                      <a:srgbClr val="FF6D6D"/>
                    </a:solidFill>
                    <a:latin typeface="Times New Roman" pitchFamily="18" charset="0"/>
                  </a:rPr>
                  <a:t>A</a:t>
                </a:r>
              </a:p>
            </p:txBody>
          </p:sp>
          <p:sp>
            <p:nvSpPr>
              <p:cNvPr id="255" name="Text Box 32"/>
              <p:cNvSpPr txBox="1">
                <a:spLocks noChangeArrowheads="1"/>
              </p:cNvSpPr>
              <p:nvPr/>
            </p:nvSpPr>
            <p:spPr bwMode="auto">
              <a:xfrm>
                <a:off x="4002" y="2803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N</a:t>
                </a:r>
              </a:p>
            </p:txBody>
          </p:sp>
          <p:sp>
            <p:nvSpPr>
              <p:cNvPr id="256" name="Text Box 33"/>
              <p:cNvSpPr txBox="1">
                <a:spLocks noChangeArrowheads="1"/>
              </p:cNvSpPr>
              <p:nvPr/>
            </p:nvSpPr>
            <p:spPr bwMode="auto">
              <a:xfrm>
                <a:off x="4003" y="2541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N</a:t>
                </a:r>
              </a:p>
            </p:txBody>
          </p:sp>
          <p:sp>
            <p:nvSpPr>
              <p:cNvPr id="257" name="Text Box 34"/>
              <p:cNvSpPr txBox="1">
                <a:spLocks noChangeArrowheads="1"/>
              </p:cNvSpPr>
              <p:nvPr/>
            </p:nvSpPr>
            <p:spPr bwMode="auto">
              <a:xfrm>
                <a:off x="4317" y="2832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N</a:t>
                </a:r>
              </a:p>
            </p:txBody>
          </p:sp>
          <p:sp>
            <p:nvSpPr>
              <p:cNvPr id="258" name="Text Box 35"/>
              <p:cNvSpPr txBox="1">
                <a:spLocks noChangeArrowheads="1"/>
              </p:cNvSpPr>
              <p:nvPr/>
            </p:nvSpPr>
            <p:spPr bwMode="auto">
              <a:xfrm>
                <a:off x="4466" y="2583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solidFill>
                      <a:srgbClr val="CC0000"/>
                    </a:solidFill>
                    <a:latin typeface="Times New Roman" pitchFamily="18" charset="0"/>
                  </a:rPr>
                  <a:t>N</a:t>
                </a:r>
              </a:p>
            </p:txBody>
          </p:sp>
          <p:sp>
            <p:nvSpPr>
              <p:cNvPr id="259" name="Line 36"/>
              <p:cNvSpPr>
                <a:spLocks noChangeShapeType="1"/>
              </p:cNvSpPr>
              <p:nvPr/>
            </p:nvSpPr>
            <p:spPr bwMode="auto">
              <a:xfrm flipH="1" flipV="1">
                <a:off x="4021" y="2801"/>
                <a:ext cx="35" cy="48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0" name="Line 37"/>
              <p:cNvSpPr>
                <a:spLocks noChangeShapeType="1"/>
              </p:cNvSpPr>
              <p:nvPr/>
            </p:nvSpPr>
            <p:spPr bwMode="auto">
              <a:xfrm rot="4319099" flipH="1">
                <a:off x="4141" y="2613"/>
                <a:ext cx="36" cy="49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1" name="Line 38"/>
              <p:cNvSpPr>
                <a:spLocks noChangeShapeType="1"/>
              </p:cNvSpPr>
              <p:nvPr/>
            </p:nvSpPr>
            <p:spPr bwMode="auto">
              <a:xfrm rot="8638198" flipH="1">
                <a:off x="4246" y="2721"/>
                <a:ext cx="45" cy="61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2" name="Line 39"/>
              <p:cNvSpPr>
                <a:spLocks noChangeShapeType="1"/>
              </p:cNvSpPr>
              <p:nvPr/>
            </p:nvSpPr>
            <p:spPr bwMode="auto">
              <a:xfrm flipH="1">
                <a:off x="4031" y="2669"/>
                <a:ext cx="39" cy="5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3" name="Line 40"/>
              <p:cNvSpPr>
                <a:spLocks noChangeShapeType="1"/>
              </p:cNvSpPr>
              <p:nvPr/>
            </p:nvSpPr>
            <p:spPr bwMode="auto">
              <a:xfrm rot="12856862" flipV="1">
                <a:off x="4155" y="2838"/>
                <a:ext cx="41" cy="56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4" name="Line 41"/>
              <p:cNvSpPr>
                <a:spLocks noChangeShapeType="1"/>
              </p:cNvSpPr>
              <p:nvPr/>
            </p:nvSpPr>
            <p:spPr bwMode="auto">
              <a:xfrm rot="15732500" flipH="1">
                <a:off x="4302" y="2850"/>
                <a:ext cx="55" cy="7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5" name="Line 42"/>
              <p:cNvSpPr>
                <a:spLocks noChangeShapeType="1"/>
              </p:cNvSpPr>
              <p:nvPr/>
            </p:nvSpPr>
            <p:spPr bwMode="auto">
              <a:xfrm rot="5867500">
                <a:off x="4465" y="2869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6" name="Line 43"/>
              <p:cNvSpPr>
                <a:spLocks noChangeShapeType="1"/>
              </p:cNvSpPr>
              <p:nvPr/>
            </p:nvSpPr>
            <p:spPr bwMode="auto">
              <a:xfrm rot="5867500">
                <a:off x="4455" y="2850"/>
                <a:ext cx="47" cy="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7" name="Line 44"/>
              <p:cNvSpPr>
                <a:spLocks noChangeShapeType="1"/>
              </p:cNvSpPr>
              <p:nvPr/>
            </p:nvSpPr>
            <p:spPr bwMode="auto">
              <a:xfrm rot="8638198" flipH="1">
                <a:off x="4533" y="2722"/>
                <a:ext cx="44" cy="6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8" name="Line 45"/>
              <p:cNvSpPr>
                <a:spLocks noChangeShapeType="1"/>
              </p:cNvSpPr>
              <p:nvPr/>
            </p:nvSpPr>
            <p:spPr bwMode="auto">
              <a:xfrm rot="15732500" flipH="1">
                <a:off x="4600" y="2850"/>
                <a:ext cx="44" cy="6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69" name="Text Box 46"/>
              <p:cNvSpPr txBox="1">
                <a:spLocks noChangeArrowheads="1"/>
              </p:cNvSpPr>
              <p:nvPr/>
            </p:nvSpPr>
            <p:spPr bwMode="auto">
              <a:xfrm>
                <a:off x="4623" y="2840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H</a:t>
                </a:r>
              </a:p>
            </p:txBody>
          </p:sp>
          <p:sp>
            <p:nvSpPr>
              <p:cNvPr id="270" name="Line 47"/>
              <p:cNvSpPr>
                <a:spLocks noChangeShapeType="1"/>
              </p:cNvSpPr>
              <p:nvPr/>
            </p:nvSpPr>
            <p:spPr bwMode="auto">
              <a:xfrm rot="15732500" flipH="1">
                <a:off x="4458" y="2581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71" name="Text Box 48"/>
              <p:cNvSpPr txBox="1">
                <a:spLocks noChangeArrowheads="1"/>
              </p:cNvSpPr>
              <p:nvPr/>
            </p:nvSpPr>
            <p:spPr bwMode="auto">
              <a:xfrm>
                <a:off x="4455" y="2751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C</a:t>
                </a:r>
              </a:p>
            </p:txBody>
          </p:sp>
          <p:sp>
            <p:nvSpPr>
              <p:cNvPr id="272" name="Text Box 49"/>
              <p:cNvSpPr txBox="1">
                <a:spLocks noChangeArrowheads="1"/>
              </p:cNvSpPr>
              <p:nvPr/>
            </p:nvSpPr>
            <p:spPr bwMode="auto">
              <a:xfrm>
                <a:off x="4162" y="2745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C</a:t>
                </a:r>
              </a:p>
            </p:txBody>
          </p:sp>
          <p:sp>
            <p:nvSpPr>
              <p:cNvPr id="273" name="Text Box 50"/>
              <p:cNvSpPr txBox="1">
                <a:spLocks noChangeArrowheads="1"/>
              </p:cNvSpPr>
              <p:nvPr/>
            </p:nvSpPr>
            <p:spPr bwMode="auto">
              <a:xfrm>
                <a:off x="4162" y="2572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C</a:t>
                </a:r>
              </a:p>
            </p:txBody>
          </p:sp>
          <p:sp>
            <p:nvSpPr>
              <p:cNvPr id="274" name="Text Box 51"/>
              <p:cNvSpPr txBox="1">
                <a:spLocks noChangeArrowheads="1"/>
              </p:cNvSpPr>
              <p:nvPr/>
            </p:nvSpPr>
            <p:spPr bwMode="auto">
              <a:xfrm>
                <a:off x="4314" y="2495"/>
                <a:ext cx="198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C</a:t>
                </a:r>
              </a:p>
            </p:txBody>
          </p:sp>
          <p:sp>
            <p:nvSpPr>
              <p:cNvPr id="275" name="Text Box 52"/>
              <p:cNvSpPr txBox="1">
                <a:spLocks noChangeArrowheads="1"/>
              </p:cNvSpPr>
              <p:nvPr/>
            </p:nvSpPr>
            <p:spPr bwMode="auto">
              <a:xfrm>
                <a:off x="3822" y="2663"/>
                <a:ext cx="281" cy="2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HC</a:t>
                </a:r>
              </a:p>
            </p:txBody>
          </p:sp>
          <p:sp>
            <p:nvSpPr>
              <p:cNvPr id="276" name="Line 53"/>
              <p:cNvSpPr>
                <a:spLocks noChangeShapeType="1"/>
              </p:cNvSpPr>
              <p:nvPr/>
            </p:nvSpPr>
            <p:spPr bwMode="auto">
              <a:xfrm rot="8638198" flipH="1">
                <a:off x="4385" y="2465"/>
                <a:ext cx="46" cy="62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77" name="Text Box 54"/>
              <p:cNvSpPr txBox="1">
                <a:spLocks noChangeArrowheads="1"/>
              </p:cNvSpPr>
              <p:nvPr/>
            </p:nvSpPr>
            <p:spPr bwMode="auto">
              <a:xfrm>
                <a:off x="4318" y="2320"/>
                <a:ext cx="332" cy="1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00" b="1">
                    <a:latin typeface="Times New Roman" pitchFamily="18" charset="0"/>
                  </a:rPr>
                  <a:t>NH</a:t>
                </a:r>
                <a:r>
                  <a:rPr lang="en-US" sz="900" b="1" baseline="-25000">
                    <a:latin typeface="Times New Roman" pitchFamily="18" charset="0"/>
                  </a:rPr>
                  <a:t>2</a:t>
                </a:r>
              </a:p>
            </p:txBody>
          </p:sp>
          <p:sp>
            <p:nvSpPr>
              <p:cNvPr id="278" name="Line 55"/>
              <p:cNvSpPr>
                <a:spLocks noChangeShapeType="1"/>
              </p:cNvSpPr>
              <p:nvPr/>
            </p:nvSpPr>
            <p:spPr bwMode="auto">
              <a:xfrm rot="8638198" flipH="1">
                <a:off x="4224" y="2721"/>
                <a:ext cx="45" cy="61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79" name="Line 56"/>
              <p:cNvSpPr>
                <a:spLocks noChangeShapeType="1"/>
              </p:cNvSpPr>
              <p:nvPr/>
            </p:nvSpPr>
            <p:spPr bwMode="auto">
              <a:xfrm rot="15732500" flipH="1">
                <a:off x="4448" y="2601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80" name="Line 57"/>
              <p:cNvSpPr>
                <a:spLocks noChangeShapeType="1"/>
              </p:cNvSpPr>
              <p:nvPr/>
            </p:nvSpPr>
            <p:spPr bwMode="auto">
              <a:xfrm rot="5867500">
                <a:off x="4304" y="2597"/>
                <a:ext cx="47" cy="6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  <p:sp>
            <p:nvSpPr>
              <p:cNvPr id="281" name="Line 58"/>
              <p:cNvSpPr>
                <a:spLocks noChangeShapeType="1"/>
              </p:cNvSpPr>
              <p:nvPr/>
            </p:nvSpPr>
            <p:spPr bwMode="auto">
              <a:xfrm flipH="1">
                <a:off x="4015" y="2657"/>
                <a:ext cx="39" cy="54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100"/>
              </a:p>
            </p:txBody>
          </p:sp>
        </p:grpSp>
        <p:sp>
          <p:nvSpPr>
            <p:cNvPr id="282" name="Text Box 64"/>
            <p:cNvSpPr txBox="1">
              <a:spLocks noChangeArrowheads="1"/>
            </p:cNvSpPr>
            <p:nvPr/>
          </p:nvSpPr>
          <p:spPr bwMode="auto">
            <a:xfrm>
              <a:off x="5680075" y="4446590"/>
              <a:ext cx="406400" cy="2329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88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900" b="1" baseline="30000">
                  <a:solidFill>
                    <a:srgbClr val="996600"/>
                  </a:solidFill>
                  <a:latin typeface="Times New Roman" pitchFamily="18" charset="0"/>
                </a:rPr>
                <a:t>–</a:t>
              </a:r>
            </a:p>
          </p:txBody>
        </p:sp>
      </p:grpSp>
      <p:grpSp>
        <p:nvGrpSpPr>
          <p:cNvPr id="284" name="Group 345"/>
          <p:cNvGrpSpPr>
            <a:grpSpLocks/>
          </p:cNvGrpSpPr>
          <p:nvPr/>
        </p:nvGrpSpPr>
        <p:grpSpPr bwMode="auto">
          <a:xfrm>
            <a:off x="5643841" y="1406260"/>
            <a:ext cx="276688" cy="1437694"/>
            <a:chOff x="4907" y="2599"/>
            <a:chExt cx="306" cy="1590"/>
          </a:xfrm>
        </p:grpSpPr>
        <p:sp>
          <p:nvSpPr>
            <p:cNvPr id="285" name="Line 346"/>
            <p:cNvSpPr>
              <a:spLocks noChangeShapeType="1"/>
            </p:cNvSpPr>
            <p:nvPr/>
          </p:nvSpPr>
          <p:spPr bwMode="auto">
            <a:xfrm rot="10800000" flipV="1">
              <a:off x="5079" y="2668"/>
              <a:ext cx="4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" name="Line 347"/>
            <p:cNvSpPr>
              <a:spLocks noChangeShapeType="1"/>
            </p:cNvSpPr>
            <p:nvPr/>
          </p:nvSpPr>
          <p:spPr bwMode="auto">
            <a:xfrm rot="10800000" flipV="1">
              <a:off x="4978" y="2754"/>
              <a:ext cx="129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7" name="Line 348"/>
            <p:cNvSpPr>
              <a:spLocks noChangeShapeType="1"/>
            </p:cNvSpPr>
            <p:nvPr/>
          </p:nvSpPr>
          <p:spPr bwMode="auto">
            <a:xfrm rot="10800000" flipV="1">
              <a:off x="4929" y="2841"/>
              <a:ext cx="9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" name="Line 349"/>
            <p:cNvSpPr>
              <a:spLocks noChangeShapeType="1"/>
            </p:cNvSpPr>
            <p:nvPr/>
          </p:nvSpPr>
          <p:spPr bwMode="auto">
            <a:xfrm rot="10800000" flipV="1">
              <a:off x="4985" y="3101"/>
              <a:ext cx="144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9" name="Line 350"/>
            <p:cNvSpPr>
              <a:spLocks noChangeShapeType="1"/>
            </p:cNvSpPr>
            <p:nvPr/>
          </p:nvSpPr>
          <p:spPr bwMode="auto">
            <a:xfrm rot="10800000" flipV="1">
              <a:off x="5049" y="3274"/>
              <a:ext cx="65" cy="0"/>
            </a:xfrm>
            <a:prstGeom prst="line">
              <a:avLst/>
            </a:prstGeom>
            <a:noFill/>
            <a:ln w="38100">
              <a:solidFill>
                <a:srgbClr val="00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0" name="Line 351"/>
            <p:cNvSpPr>
              <a:spLocks noChangeShapeType="1"/>
            </p:cNvSpPr>
            <p:nvPr/>
          </p:nvSpPr>
          <p:spPr bwMode="auto">
            <a:xfrm rot="10800000" flipV="1">
              <a:off x="4957" y="3359"/>
              <a:ext cx="157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" name="Line 352"/>
            <p:cNvSpPr>
              <a:spLocks noChangeShapeType="1"/>
            </p:cNvSpPr>
            <p:nvPr/>
          </p:nvSpPr>
          <p:spPr bwMode="auto">
            <a:xfrm rot="10800000" flipV="1">
              <a:off x="4945" y="3445"/>
              <a:ext cx="82" cy="0"/>
            </a:xfrm>
            <a:prstGeom prst="line">
              <a:avLst/>
            </a:prstGeom>
            <a:noFill/>
            <a:ln w="38100">
              <a:solidFill>
                <a:srgbClr val="00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2" name="Line 353"/>
            <p:cNvSpPr>
              <a:spLocks noChangeShapeType="1"/>
            </p:cNvSpPr>
            <p:nvPr/>
          </p:nvSpPr>
          <p:spPr bwMode="auto">
            <a:xfrm rot="10800000" flipV="1">
              <a:off x="4939" y="3532"/>
              <a:ext cx="68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3" name="Line 354"/>
            <p:cNvSpPr>
              <a:spLocks noChangeShapeType="1"/>
            </p:cNvSpPr>
            <p:nvPr/>
          </p:nvSpPr>
          <p:spPr bwMode="auto">
            <a:xfrm rot="10800000" flipV="1">
              <a:off x="4931" y="3618"/>
              <a:ext cx="158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4" name="Line 355"/>
            <p:cNvSpPr>
              <a:spLocks noChangeShapeType="1"/>
            </p:cNvSpPr>
            <p:nvPr/>
          </p:nvSpPr>
          <p:spPr bwMode="auto">
            <a:xfrm rot="10800000" flipV="1">
              <a:off x="5019" y="3704"/>
              <a:ext cx="98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5" name="Line 356"/>
            <p:cNvSpPr>
              <a:spLocks noChangeShapeType="1"/>
            </p:cNvSpPr>
            <p:nvPr/>
          </p:nvSpPr>
          <p:spPr bwMode="auto">
            <a:xfrm rot="10800000" flipV="1">
              <a:off x="5017" y="3878"/>
              <a:ext cx="111" cy="0"/>
            </a:xfrm>
            <a:prstGeom prst="line">
              <a:avLst/>
            </a:prstGeom>
            <a:noFill/>
            <a:ln w="38100">
              <a:solidFill>
                <a:srgbClr val="00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6" name="Line 357"/>
            <p:cNvSpPr>
              <a:spLocks noChangeShapeType="1"/>
            </p:cNvSpPr>
            <p:nvPr/>
          </p:nvSpPr>
          <p:spPr bwMode="auto">
            <a:xfrm rot="10800000" flipV="1">
              <a:off x="4936" y="3965"/>
              <a:ext cx="159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" name="Line 358"/>
            <p:cNvSpPr>
              <a:spLocks noChangeShapeType="1"/>
            </p:cNvSpPr>
            <p:nvPr/>
          </p:nvSpPr>
          <p:spPr bwMode="auto">
            <a:xfrm rot="10800000" flipV="1">
              <a:off x="4962" y="4051"/>
              <a:ext cx="70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8" name="Line 359"/>
            <p:cNvSpPr>
              <a:spLocks noChangeShapeType="1"/>
            </p:cNvSpPr>
            <p:nvPr/>
          </p:nvSpPr>
          <p:spPr bwMode="auto">
            <a:xfrm rot="10800000" flipV="1">
              <a:off x="4907" y="3015"/>
              <a:ext cx="18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9" name="Line 360"/>
            <p:cNvSpPr>
              <a:spLocks noChangeShapeType="1"/>
            </p:cNvSpPr>
            <p:nvPr/>
          </p:nvSpPr>
          <p:spPr bwMode="auto">
            <a:xfrm rot="10800000" flipV="1">
              <a:off x="5124" y="2668"/>
              <a:ext cx="51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0" name="Line 361"/>
            <p:cNvSpPr>
              <a:spLocks noChangeShapeType="1"/>
            </p:cNvSpPr>
            <p:nvPr/>
          </p:nvSpPr>
          <p:spPr bwMode="auto">
            <a:xfrm rot="10800000" flipV="1">
              <a:off x="5065" y="2754"/>
              <a:ext cx="99" cy="0"/>
            </a:xfrm>
            <a:prstGeom prst="line">
              <a:avLst/>
            </a:prstGeom>
            <a:noFill/>
            <a:ln w="38100">
              <a:solidFill>
                <a:srgbClr val="00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1" name="Line 362"/>
            <p:cNvSpPr>
              <a:spLocks noChangeShapeType="1"/>
            </p:cNvSpPr>
            <p:nvPr/>
          </p:nvSpPr>
          <p:spPr bwMode="auto">
            <a:xfrm rot="10800000" flipV="1">
              <a:off x="5004" y="2841"/>
              <a:ext cx="47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2" name="Line 363"/>
            <p:cNvSpPr>
              <a:spLocks noChangeShapeType="1"/>
            </p:cNvSpPr>
            <p:nvPr/>
          </p:nvSpPr>
          <p:spPr bwMode="auto">
            <a:xfrm rot="10800000" flipV="1">
              <a:off x="5089" y="3101"/>
              <a:ext cx="10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3" name="Line 364"/>
            <p:cNvSpPr>
              <a:spLocks noChangeShapeType="1"/>
            </p:cNvSpPr>
            <p:nvPr/>
          </p:nvSpPr>
          <p:spPr bwMode="auto">
            <a:xfrm rot="10800000" flipV="1">
              <a:off x="5105" y="3274"/>
              <a:ext cx="61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4" name="Line 365"/>
            <p:cNvSpPr>
              <a:spLocks noChangeShapeType="1"/>
            </p:cNvSpPr>
            <p:nvPr/>
          </p:nvSpPr>
          <p:spPr bwMode="auto">
            <a:xfrm rot="10800000" flipV="1">
              <a:off x="5062" y="3359"/>
              <a:ext cx="10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5" name="Line 366"/>
            <p:cNvSpPr>
              <a:spLocks noChangeShapeType="1"/>
            </p:cNvSpPr>
            <p:nvPr/>
          </p:nvSpPr>
          <p:spPr bwMode="auto">
            <a:xfrm rot="10800000" flipV="1">
              <a:off x="4998" y="3445"/>
              <a:ext cx="58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" name="Line 367"/>
            <p:cNvSpPr>
              <a:spLocks noChangeShapeType="1"/>
            </p:cNvSpPr>
            <p:nvPr/>
          </p:nvSpPr>
          <p:spPr bwMode="auto">
            <a:xfrm rot="10800000" flipV="1">
              <a:off x="4996" y="3532"/>
              <a:ext cx="40" cy="0"/>
            </a:xfrm>
            <a:prstGeom prst="line">
              <a:avLst/>
            </a:prstGeom>
            <a:noFill/>
            <a:ln w="38100">
              <a:solidFill>
                <a:srgbClr val="33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" name="Line 368"/>
            <p:cNvSpPr>
              <a:spLocks noChangeShapeType="1"/>
            </p:cNvSpPr>
            <p:nvPr/>
          </p:nvSpPr>
          <p:spPr bwMode="auto">
            <a:xfrm rot="10800000" flipV="1">
              <a:off x="5049" y="3618"/>
              <a:ext cx="11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8" name="Line 369"/>
            <p:cNvSpPr>
              <a:spLocks noChangeShapeType="1"/>
            </p:cNvSpPr>
            <p:nvPr/>
          </p:nvSpPr>
          <p:spPr bwMode="auto">
            <a:xfrm rot="10800000" flipV="1">
              <a:off x="5094" y="3704"/>
              <a:ext cx="92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9" name="Line 370"/>
            <p:cNvSpPr>
              <a:spLocks noChangeShapeType="1"/>
            </p:cNvSpPr>
            <p:nvPr/>
          </p:nvSpPr>
          <p:spPr bwMode="auto">
            <a:xfrm rot="10800000" flipV="1">
              <a:off x="5091" y="3878"/>
              <a:ext cx="103" cy="0"/>
            </a:xfrm>
            <a:prstGeom prst="line">
              <a:avLst/>
            </a:prstGeom>
            <a:noFill/>
            <a:ln w="381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0" name="Line 371"/>
            <p:cNvSpPr>
              <a:spLocks noChangeShapeType="1"/>
            </p:cNvSpPr>
            <p:nvPr/>
          </p:nvSpPr>
          <p:spPr bwMode="auto">
            <a:xfrm rot="10800000" flipV="1">
              <a:off x="5045" y="3965"/>
              <a:ext cx="98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1" name="Line 372"/>
            <p:cNvSpPr>
              <a:spLocks noChangeShapeType="1"/>
            </p:cNvSpPr>
            <p:nvPr/>
          </p:nvSpPr>
          <p:spPr bwMode="auto">
            <a:xfrm rot="10800000" flipV="1">
              <a:off x="5019" y="4051"/>
              <a:ext cx="51" cy="0"/>
            </a:xfrm>
            <a:prstGeom prst="line">
              <a:avLst/>
            </a:prstGeom>
            <a:noFill/>
            <a:ln w="38100">
              <a:solidFill>
                <a:srgbClr val="00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2" name="Line 373"/>
            <p:cNvSpPr>
              <a:spLocks noChangeShapeType="1"/>
            </p:cNvSpPr>
            <p:nvPr/>
          </p:nvSpPr>
          <p:spPr bwMode="auto">
            <a:xfrm rot="10800000" flipV="1">
              <a:off x="5031" y="3015"/>
              <a:ext cx="119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3" name="Freeform 374"/>
            <p:cNvSpPr>
              <a:spLocks/>
            </p:cNvSpPr>
            <p:nvPr/>
          </p:nvSpPr>
          <p:spPr bwMode="auto">
            <a:xfrm rot="10800000" flipV="1">
              <a:off x="4908" y="2614"/>
              <a:ext cx="305" cy="1575"/>
            </a:xfrm>
            <a:custGeom>
              <a:avLst/>
              <a:gdLst>
                <a:gd name="T0" fmla="*/ 352 w 769"/>
                <a:gd name="T1" fmla="*/ 0 h 3107"/>
                <a:gd name="T2" fmla="*/ 69 w 769"/>
                <a:gd name="T3" fmla="*/ 227 h 3107"/>
                <a:gd name="T4" fmla="*/ 768 w 769"/>
                <a:gd name="T5" fmla="*/ 756 h 3107"/>
                <a:gd name="T6" fmla="*/ 60 w 769"/>
                <a:gd name="T7" fmla="*/ 1379 h 3107"/>
                <a:gd name="T8" fmla="*/ 749 w 769"/>
                <a:gd name="T9" fmla="*/ 1908 h 3107"/>
                <a:gd name="T10" fmla="*/ 60 w 769"/>
                <a:gd name="T11" fmla="*/ 2493 h 3107"/>
                <a:gd name="T12" fmla="*/ 759 w 769"/>
                <a:gd name="T13" fmla="*/ 3107 h 3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9" h="3107">
                  <a:moveTo>
                    <a:pt x="352" y="0"/>
                  </a:moveTo>
                  <a:cubicBezTo>
                    <a:pt x="176" y="50"/>
                    <a:pt x="0" y="101"/>
                    <a:pt x="69" y="227"/>
                  </a:cubicBezTo>
                  <a:cubicBezTo>
                    <a:pt x="138" y="353"/>
                    <a:pt x="769" y="564"/>
                    <a:pt x="768" y="756"/>
                  </a:cubicBezTo>
                  <a:cubicBezTo>
                    <a:pt x="767" y="948"/>
                    <a:pt x="63" y="1187"/>
                    <a:pt x="60" y="1379"/>
                  </a:cubicBezTo>
                  <a:cubicBezTo>
                    <a:pt x="57" y="1571"/>
                    <a:pt x="749" y="1722"/>
                    <a:pt x="749" y="1908"/>
                  </a:cubicBezTo>
                  <a:cubicBezTo>
                    <a:pt x="749" y="2094"/>
                    <a:pt x="58" y="2293"/>
                    <a:pt x="60" y="2493"/>
                  </a:cubicBezTo>
                  <a:cubicBezTo>
                    <a:pt x="62" y="2693"/>
                    <a:pt x="643" y="3005"/>
                    <a:pt x="759" y="3107"/>
                  </a:cubicBezTo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CD88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4" name="Freeform 375"/>
            <p:cNvSpPr>
              <a:spLocks/>
            </p:cNvSpPr>
            <p:nvPr/>
          </p:nvSpPr>
          <p:spPr bwMode="auto">
            <a:xfrm rot="10800000" flipV="1">
              <a:off x="4915" y="2599"/>
              <a:ext cx="294" cy="1576"/>
            </a:xfrm>
            <a:custGeom>
              <a:avLst/>
              <a:gdLst>
                <a:gd name="T0" fmla="*/ 107 w 744"/>
                <a:gd name="T1" fmla="*/ 0 h 3106"/>
                <a:gd name="T2" fmla="*/ 700 w 744"/>
                <a:gd name="T3" fmla="*/ 455 h 3106"/>
                <a:gd name="T4" fmla="*/ 1 w 744"/>
                <a:gd name="T5" fmla="*/ 984 h 3106"/>
                <a:gd name="T6" fmla="*/ 709 w 744"/>
                <a:gd name="T7" fmla="*/ 1607 h 3106"/>
                <a:gd name="T8" fmla="*/ 20 w 744"/>
                <a:gd name="T9" fmla="*/ 2136 h 3106"/>
                <a:gd name="T10" fmla="*/ 709 w 744"/>
                <a:gd name="T11" fmla="*/ 2721 h 3106"/>
                <a:gd name="T12" fmla="*/ 229 w 744"/>
                <a:gd name="T13" fmla="*/ 3106 h 3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4" h="3106">
                  <a:moveTo>
                    <a:pt x="107" y="0"/>
                  </a:moveTo>
                  <a:cubicBezTo>
                    <a:pt x="207" y="76"/>
                    <a:pt x="718" y="291"/>
                    <a:pt x="700" y="455"/>
                  </a:cubicBezTo>
                  <a:cubicBezTo>
                    <a:pt x="682" y="619"/>
                    <a:pt x="0" y="792"/>
                    <a:pt x="1" y="984"/>
                  </a:cubicBezTo>
                  <a:cubicBezTo>
                    <a:pt x="2" y="1176"/>
                    <a:pt x="706" y="1415"/>
                    <a:pt x="709" y="1607"/>
                  </a:cubicBezTo>
                  <a:cubicBezTo>
                    <a:pt x="712" y="1799"/>
                    <a:pt x="20" y="1950"/>
                    <a:pt x="20" y="2136"/>
                  </a:cubicBezTo>
                  <a:cubicBezTo>
                    <a:pt x="20" y="2322"/>
                    <a:pt x="674" y="2559"/>
                    <a:pt x="709" y="2721"/>
                  </a:cubicBezTo>
                  <a:cubicBezTo>
                    <a:pt x="744" y="2883"/>
                    <a:pt x="329" y="3026"/>
                    <a:pt x="229" y="3106"/>
                  </a:cubicBezTo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CD88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315" name="Picture 9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7460" y="405227"/>
            <a:ext cx="913174" cy="84059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0" name="Picture 33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1435" y="763519"/>
            <a:ext cx="660731" cy="2023622"/>
          </a:xfrm>
          <a:prstGeom prst="rect">
            <a:avLst/>
          </a:prstGeom>
        </p:spPr>
      </p:pic>
      <p:pic>
        <p:nvPicPr>
          <p:cNvPr id="341" name="Picture 53" descr="bro32215_04_0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0173" y="327820"/>
            <a:ext cx="1843325" cy="1926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88281" y="1846748"/>
            <a:ext cx="946831" cy="1060691"/>
          </a:xfrm>
          <a:prstGeom prst="rect">
            <a:avLst/>
          </a:prstGeom>
        </p:spPr>
      </p:pic>
      <p:pic>
        <p:nvPicPr>
          <p:cNvPr id="1026" name="Picture 2" descr="See the source imag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9993" y="1182221"/>
            <a:ext cx="973429" cy="942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4939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  <p:bldP spid="10" grpId="0"/>
      <p:bldP spid="11" grpId="0"/>
      <p:bldP spid="12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4 Classes of Organic Molecules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59079" y="3729484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Carbohydrates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651539" y="3729484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Lipids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07254" y="347472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Nucleic Acids</a:t>
            </a:r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3AFC2DEC-9BE9-49D3-9F70-49A5CCBE4FBF}"/>
              </a:ext>
            </a:extLst>
          </p:cNvPr>
          <p:cNvGrpSpPr/>
          <p:nvPr/>
        </p:nvGrpSpPr>
        <p:grpSpPr>
          <a:xfrm>
            <a:off x="5318042" y="846633"/>
            <a:ext cx="2793128" cy="2467147"/>
            <a:chOff x="5318042" y="846633"/>
            <a:chExt cx="2793128" cy="2467147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57ABC496-D792-42CF-A460-FAAEB92B3DA4}"/>
                </a:ext>
              </a:extLst>
            </p:cNvPr>
            <p:cNvGrpSpPr/>
            <p:nvPr/>
          </p:nvGrpSpPr>
          <p:grpSpPr>
            <a:xfrm>
              <a:off x="7385148" y="1246743"/>
              <a:ext cx="468918" cy="1042254"/>
              <a:chOff x="247654" y="874920"/>
              <a:chExt cx="2505648" cy="5569247"/>
            </a:xfrm>
          </p:grpSpPr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BA9614B1-6531-4EE8-825F-7C73B531A2BC}"/>
                  </a:ext>
                </a:extLst>
              </p:cNvPr>
              <p:cNvCxnSpPr/>
              <p:nvPr/>
            </p:nvCxnSpPr>
            <p:spPr>
              <a:xfrm flipV="1">
                <a:off x="620092" y="4910908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B4AE28DF-C244-495B-8E13-30674D1B9293}"/>
                  </a:ext>
                </a:extLst>
              </p:cNvPr>
              <p:cNvCxnSpPr/>
              <p:nvPr/>
            </p:nvCxnSpPr>
            <p:spPr>
              <a:xfrm flipV="1">
                <a:off x="620092" y="3529677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3FCD5BF3-A493-468A-BD05-CE57A43C8B41}"/>
                  </a:ext>
                </a:extLst>
              </p:cNvPr>
              <p:cNvCxnSpPr/>
              <p:nvPr/>
            </p:nvCxnSpPr>
            <p:spPr>
              <a:xfrm flipV="1">
                <a:off x="620092" y="2139355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0C1BFACB-BF55-40A7-941C-3EAE76813ED1}"/>
                  </a:ext>
                </a:extLst>
              </p:cNvPr>
              <p:cNvGrpSpPr/>
              <p:nvPr/>
            </p:nvGrpSpPr>
            <p:grpSpPr>
              <a:xfrm>
                <a:off x="247654" y="225619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34" name="Group 233">
                  <a:extLst>
                    <a:ext uri="{FF2B5EF4-FFF2-40B4-BE49-F238E27FC236}">
                      <a16:creationId xmlns:a16="http://schemas.microsoft.com/office/drawing/2014/main" id="{B0DD8AF8-8F63-422B-B1F9-9A5C76C5983C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38" name="AutoShape 48">
                    <a:extLst>
                      <a:ext uri="{FF2B5EF4-FFF2-40B4-BE49-F238E27FC236}">
                        <a16:creationId xmlns:a16="http://schemas.microsoft.com/office/drawing/2014/main" id="{7E7F1C5C-CC16-4F0F-9794-E89D20258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8EC09A98-1167-4607-A095-5EE60D65FC2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F9EBC28B-0E6B-4005-97CD-13693EC793C6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" name="Oval 52">
                    <a:extLst>
                      <a:ext uri="{FF2B5EF4-FFF2-40B4-BE49-F238E27FC236}">
                        <a16:creationId xmlns:a16="http://schemas.microsoft.com/office/drawing/2014/main" id="{9CB6919F-6307-4D93-AF14-9E5F3CA88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43" name="Straight Connector 242">
                    <a:extLst>
                      <a:ext uri="{FF2B5EF4-FFF2-40B4-BE49-F238E27FC236}">
                        <a16:creationId xmlns:a16="http://schemas.microsoft.com/office/drawing/2014/main" id="{7D4B378F-818D-42C5-AE08-6068106DFB50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4" name="Text Box 50">
                    <a:extLst>
                      <a:ext uri="{FF2B5EF4-FFF2-40B4-BE49-F238E27FC236}">
                        <a16:creationId xmlns:a16="http://schemas.microsoft.com/office/drawing/2014/main" id="{E80C149F-61EF-4B52-BC82-58AC08E3E8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37" name="Straight Connector 236">
                  <a:extLst>
                    <a:ext uri="{FF2B5EF4-FFF2-40B4-BE49-F238E27FC236}">
                      <a16:creationId xmlns:a16="http://schemas.microsoft.com/office/drawing/2014/main" id="{CADE52A7-C698-4D63-88B0-289C0754C37A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F9F7D77B-50D1-48E0-85BC-D743774C9508}"/>
                  </a:ext>
                </a:extLst>
              </p:cNvPr>
              <p:cNvGrpSpPr/>
              <p:nvPr/>
            </p:nvGrpSpPr>
            <p:grpSpPr>
              <a:xfrm>
                <a:off x="247654" y="3653095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23" name="Group 222">
                  <a:extLst>
                    <a:ext uri="{FF2B5EF4-FFF2-40B4-BE49-F238E27FC236}">
                      <a16:creationId xmlns:a16="http://schemas.microsoft.com/office/drawing/2014/main" id="{884D859C-E46F-42B2-A0A6-17FBC3BA7E5F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27" name="AutoShape 48">
                    <a:extLst>
                      <a:ext uri="{FF2B5EF4-FFF2-40B4-BE49-F238E27FC236}">
                        <a16:creationId xmlns:a16="http://schemas.microsoft.com/office/drawing/2014/main" id="{3AFE26D2-23DC-4FD0-881A-CFFCE60E9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2E260074-3437-4DDD-80F2-5A0F0FD6E9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>
                    <a:extLst>
                      <a:ext uri="{FF2B5EF4-FFF2-40B4-BE49-F238E27FC236}">
                        <a16:creationId xmlns:a16="http://schemas.microsoft.com/office/drawing/2014/main" id="{C68586D7-F9A4-4291-B76C-2E30BC26BC25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1" name="Oval 52">
                    <a:extLst>
                      <a:ext uri="{FF2B5EF4-FFF2-40B4-BE49-F238E27FC236}">
                        <a16:creationId xmlns:a16="http://schemas.microsoft.com/office/drawing/2014/main" id="{9F5EEBD0-70CB-47AC-ABD6-F08753052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0605086F-D533-458C-9C0E-411549509886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Text Box 50">
                    <a:extLst>
                      <a:ext uri="{FF2B5EF4-FFF2-40B4-BE49-F238E27FC236}">
                        <a16:creationId xmlns:a16="http://schemas.microsoft.com/office/drawing/2014/main" id="{0E27C615-43AC-4EF9-9426-3E74934700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2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30178000-9D2C-41EA-9D2E-7F8EDE13E769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8014F51C-3D97-4E01-B471-6874CCBCB2C0}"/>
                  </a:ext>
                </a:extLst>
              </p:cNvPr>
              <p:cNvGrpSpPr/>
              <p:nvPr/>
            </p:nvGrpSpPr>
            <p:grpSpPr>
              <a:xfrm>
                <a:off x="247654" y="504318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A205B87C-26AB-421B-88E8-E3B9C4573E73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16" name="AutoShape 48">
                    <a:extLst>
                      <a:ext uri="{FF2B5EF4-FFF2-40B4-BE49-F238E27FC236}">
                        <a16:creationId xmlns:a16="http://schemas.microsoft.com/office/drawing/2014/main" id="{EEC5B7D9-F560-400C-BE55-A43E07E04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18" name="Straight Connector 217">
                    <a:extLst>
                      <a:ext uri="{FF2B5EF4-FFF2-40B4-BE49-F238E27FC236}">
                        <a16:creationId xmlns:a16="http://schemas.microsoft.com/office/drawing/2014/main" id="{DBA23CF2-748F-40B5-9366-EFE323704B0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C69873C1-C59D-48A7-9F8D-68DAFB0DA30D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0" name="Oval 52">
                    <a:extLst>
                      <a:ext uri="{FF2B5EF4-FFF2-40B4-BE49-F238E27FC236}">
                        <a16:creationId xmlns:a16="http://schemas.microsoft.com/office/drawing/2014/main" id="{2C596608-71C4-4CC9-8C1E-DA6A55A94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9FA3ADDB-BDC4-457A-B2AA-6A6B4DAF9A6A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Text Box 50">
                    <a:extLst>
                      <a:ext uri="{FF2B5EF4-FFF2-40B4-BE49-F238E27FC236}">
                        <a16:creationId xmlns:a16="http://schemas.microsoft.com/office/drawing/2014/main" id="{82669336-52D7-485B-8A79-9A4ACB262D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15" name="Straight Connector 214">
                  <a:extLst>
                    <a:ext uri="{FF2B5EF4-FFF2-40B4-BE49-F238E27FC236}">
                      <a16:creationId xmlns:a16="http://schemas.microsoft.com/office/drawing/2014/main" id="{BFFDCC29-E5CB-4815-AE6E-77247163AAAB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25E39302-FEFC-4C3E-AA76-23327B4F44EA}"/>
                  </a:ext>
                </a:extLst>
              </p:cNvPr>
              <p:cNvGrpSpPr/>
              <p:nvPr/>
            </p:nvGrpSpPr>
            <p:grpSpPr>
              <a:xfrm>
                <a:off x="247654" y="874920"/>
                <a:ext cx="2505648" cy="1400986"/>
                <a:chOff x="3597201" y="3193315"/>
                <a:chExt cx="2505648" cy="1400986"/>
              </a:xfrm>
            </p:grpSpPr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898DA8A0-9327-4BA6-8F58-3D2F50858D44}"/>
                    </a:ext>
                  </a:extLst>
                </p:cNvPr>
                <p:cNvGrpSpPr/>
                <p:nvPr/>
              </p:nvGrpSpPr>
              <p:grpSpPr>
                <a:xfrm>
                  <a:off x="3597201" y="3193315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205" name="AutoShape 48">
                    <a:extLst>
                      <a:ext uri="{FF2B5EF4-FFF2-40B4-BE49-F238E27FC236}">
                        <a16:creationId xmlns:a16="http://schemas.microsoft.com/office/drawing/2014/main" id="{9806F4D9-5FA8-4192-8F53-1C0633054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07" name="Straight Connector 206">
                    <a:extLst>
                      <a:ext uri="{FF2B5EF4-FFF2-40B4-BE49-F238E27FC236}">
                        <a16:creationId xmlns:a16="http://schemas.microsoft.com/office/drawing/2014/main" id="{667972D8-4916-46E0-BAEF-9377768AA6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>
                    <a:extLst>
                      <a:ext uri="{FF2B5EF4-FFF2-40B4-BE49-F238E27FC236}">
                        <a16:creationId xmlns:a16="http://schemas.microsoft.com/office/drawing/2014/main" id="{D1B170B5-EF0E-40E4-8C1E-FD7C343F3DC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09" name="Oval 52">
                    <a:extLst>
                      <a:ext uri="{FF2B5EF4-FFF2-40B4-BE49-F238E27FC236}">
                        <a16:creationId xmlns:a16="http://schemas.microsoft.com/office/drawing/2014/main" id="{D9F1B221-EB1F-44D4-83F9-1A7787F540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10" name="Straight Connector 209">
                    <a:extLst>
                      <a:ext uri="{FF2B5EF4-FFF2-40B4-BE49-F238E27FC236}">
                        <a16:creationId xmlns:a16="http://schemas.microsoft.com/office/drawing/2014/main" id="{186487A5-7817-40BB-BBBD-ED8C26E662F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11" name="Text Box 50">
                    <a:extLst>
                      <a:ext uri="{FF2B5EF4-FFF2-40B4-BE49-F238E27FC236}">
                        <a16:creationId xmlns:a16="http://schemas.microsoft.com/office/drawing/2014/main" id="{B26D521D-B445-4628-8DC1-265EB77171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5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C136DA84-7F64-4FF4-BC93-8A45498F7256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24F5DE26-C0B2-4B41-961C-C0556E2F478F}"/>
                  </a:ext>
                </a:extLst>
              </p:cNvPr>
              <p:cNvCxnSpPr/>
              <p:nvPr/>
            </p:nvCxnSpPr>
            <p:spPr>
              <a:xfrm flipH="1">
                <a:off x="1017360" y="630351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5956295-CEB6-4A9C-9CAC-591BB967665A}"/>
                </a:ext>
              </a:extLst>
            </p:cNvPr>
            <p:cNvGrpSpPr/>
            <p:nvPr/>
          </p:nvGrpSpPr>
          <p:grpSpPr>
            <a:xfrm>
              <a:off x="6373775" y="2992406"/>
              <a:ext cx="906469" cy="321374"/>
              <a:chOff x="1580500" y="874921"/>
              <a:chExt cx="3951627" cy="1400984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09984149-809C-4732-B98C-544535253F3D}"/>
                  </a:ext>
                </a:extLst>
              </p:cNvPr>
              <p:cNvCxnSpPr>
                <a:endCxn id="258" idx="2"/>
              </p:cNvCxnSpPr>
              <p:nvPr/>
            </p:nvCxnSpPr>
            <p:spPr>
              <a:xfrm>
                <a:off x="2016839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CE670C-41C2-4803-9BC9-A4DB5DA2B63B}"/>
                  </a:ext>
                </a:extLst>
              </p:cNvPr>
              <p:cNvCxnSpPr/>
              <p:nvPr/>
            </p:nvCxnSpPr>
            <p:spPr>
              <a:xfrm>
                <a:off x="2738594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8" name="Group 247">
                <a:extLst>
                  <a:ext uri="{FF2B5EF4-FFF2-40B4-BE49-F238E27FC236}">
                    <a16:creationId xmlns:a16="http://schemas.microsoft.com/office/drawing/2014/main" id="{45379F2A-6C6B-4425-B16A-4B21886C23F0}"/>
                  </a:ext>
                </a:extLst>
              </p:cNvPr>
              <p:cNvGrpSpPr/>
              <p:nvPr/>
            </p:nvGrpSpPr>
            <p:grpSpPr>
              <a:xfrm>
                <a:off x="1580500" y="874921"/>
                <a:ext cx="3951627" cy="1400984"/>
                <a:chOff x="2151221" y="3193316"/>
                <a:chExt cx="3951627" cy="1400984"/>
              </a:xfrm>
            </p:grpSpPr>
            <p:grpSp>
              <p:nvGrpSpPr>
                <p:cNvPr id="250" name="Group 249">
                  <a:extLst>
                    <a:ext uri="{FF2B5EF4-FFF2-40B4-BE49-F238E27FC236}">
                      <a16:creationId xmlns:a16="http://schemas.microsoft.com/office/drawing/2014/main" id="{B534F36C-5F2F-4056-8CCC-D707DD81C817}"/>
                    </a:ext>
                  </a:extLst>
                </p:cNvPr>
                <p:cNvGrpSpPr/>
                <p:nvPr/>
              </p:nvGrpSpPr>
              <p:grpSpPr>
                <a:xfrm>
                  <a:off x="2151221" y="3193316"/>
                  <a:ext cx="3951627" cy="1270175"/>
                  <a:chOff x="2975316" y="3521930"/>
                  <a:chExt cx="2830936" cy="909950"/>
                </a:xfrm>
              </p:grpSpPr>
              <p:sp>
                <p:nvSpPr>
                  <p:cNvPr id="252" name="AutoShape 48">
                    <a:extLst>
                      <a:ext uri="{FF2B5EF4-FFF2-40B4-BE49-F238E27FC236}">
                        <a16:creationId xmlns:a16="http://schemas.microsoft.com/office/drawing/2014/main" id="{F9A373A0-0D5A-42A4-8866-CC5D7D32B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53" name="Straight Connector 252">
                    <a:extLst>
                      <a:ext uri="{FF2B5EF4-FFF2-40B4-BE49-F238E27FC236}">
                        <a16:creationId xmlns:a16="http://schemas.microsoft.com/office/drawing/2014/main" id="{0AEC8982-A72C-44D4-95D1-825962D788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>
                    <a:extLst>
                      <a:ext uri="{FF2B5EF4-FFF2-40B4-BE49-F238E27FC236}">
                        <a16:creationId xmlns:a16="http://schemas.microsoft.com/office/drawing/2014/main" id="{2A8D169B-3D31-4580-B1AB-FEED4E2CB32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" name="Oval 52">
                    <a:extLst>
                      <a:ext uri="{FF2B5EF4-FFF2-40B4-BE49-F238E27FC236}">
                        <a16:creationId xmlns:a16="http://schemas.microsoft.com/office/drawing/2014/main" id="{E09ABC33-A5E2-453D-BFDA-05AD467CF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FF2A2C05-A82B-45D7-AE63-DFE0DF64655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7" name="Text Box 50">
                    <a:extLst>
                      <a:ext uri="{FF2B5EF4-FFF2-40B4-BE49-F238E27FC236}">
                        <a16:creationId xmlns:a16="http://schemas.microsoft.com/office/drawing/2014/main" id="{57562046-0C41-45B1-96FF-9914BDAA4D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rgbClr val="FFC1B3"/>
                  </a:solidFill>
                  <a:ln w="19050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0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FF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58" name="Oval 52">
                    <a:extLst>
                      <a:ext uri="{FF2B5EF4-FFF2-40B4-BE49-F238E27FC236}">
                        <a16:creationId xmlns:a16="http://schemas.microsoft.com/office/drawing/2014/main" id="{35DAD389-0D5C-493B-9C1E-91578A5F26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94149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259" name="Oval 52">
                    <a:extLst>
                      <a:ext uri="{FF2B5EF4-FFF2-40B4-BE49-F238E27FC236}">
                        <a16:creationId xmlns:a16="http://schemas.microsoft.com/office/drawing/2014/main" id="{05D6CA34-1068-4039-B1A8-45618CB2E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5316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0D869B86-D141-4444-87FA-C277ADE3E1C7}"/>
                    </a:ext>
                  </a:extLst>
                </p:cNvPr>
                <p:cNvCxnSpPr/>
                <p:nvPr/>
              </p:nvCxnSpPr>
              <p:spPr>
                <a:xfrm>
                  <a:off x="4865305" y="4463491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C375B3EF-A733-46C8-B631-140E73AEAC36}"/>
                  </a:ext>
                </a:extLst>
              </p:cNvPr>
              <p:cNvCxnSpPr/>
              <p:nvPr/>
            </p:nvCxnSpPr>
            <p:spPr>
              <a:xfrm flipH="1">
                <a:off x="3796187" y="214509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BD36CD5-02BF-419D-B6D8-F2E148F00697}"/>
                </a:ext>
              </a:extLst>
            </p:cNvPr>
            <p:cNvGrpSpPr/>
            <p:nvPr/>
          </p:nvGrpSpPr>
          <p:grpSpPr>
            <a:xfrm>
              <a:off x="5318042" y="1239653"/>
              <a:ext cx="1631638" cy="1063805"/>
              <a:chOff x="345538" y="1328634"/>
              <a:chExt cx="1631638" cy="1063805"/>
            </a:xfrm>
          </p:grpSpPr>
          <p:grpSp>
            <p:nvGrpSpPr>
              <p:cNvPr id="27" name="Group 345">
                <a:extLst>
                  <a:ext uri="{FF2B5EF4-FFF2-40B4-BE49-F238E27FC236}">
                    <a16:creationId xmlns:a16="http://schemas.microsoft.com/office/drawing/2014/main" id="{0B20679B-5435-45B9-84F2-55A939699D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3687" y="1354968"/>
                <a:ext cx="193489" cy="1005383"/>
                <a:chOff x="4907" y="2599"/>
                <a:chExt cx="306" cy="1590"/>
              </a:xfrm>
            </p:grpSpPr>
            <p:sp>
              <p:nvSpPr>
                <p:cNvPr id="28" name="Line 346">
                  <a:extLst>
                    <a:ext uri="{FF2B5EF4-FFF2-40B4-BE49-F238E27FC236}">
                      <a16:creationId xmlns:a16="http://schemas.microsoft.com/office/drawing/2014/main" id="{EF8CC64D-7EA6-415F-971E-454EC4D2A7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79" y="2668"/>
                  <a:ext cx="4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" name="Line 347">
                  <a:extLst>
                    <a:ext uri="{FF2B5EF4-FFF2-40B4-BE49-F238E27FC236}">
                      <a16:creationId xmlns:a16="http://schemas.microsoft.com/office/drawing/2014/main" id="{B03A6C01-CAF3-4D24-99AE-08E36DF4F9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78" y="2754"/>
                  <a:ext cx="129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" name="Line 348">
                  <a:extLst>
                    <a:ext uri="{FF2B5EF4-FFF2-40B4-BE49-F238E27FC236}">
                      <a16:creationId xmlns:a16="http://schemas.microsoft.com/office/drawing/2014/main" id="{403C712E-05E0-40BA-8E15-560348A009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29" y="2841"/>
                  <a:ext cx="9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" name="Line 349">
                  <a:extLst>
                    <a:ext uri="{FF2B5EF4-FFF2-40B4-BE49-F238E27FC236}">
                      <a16:creationId xmlns:a16="http://schemas.microsoft.com/office/drawing/2014/main" id="{86BAED65-F057-4FA5-A087-F9B1E4E9A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85" y="3101"/>
                  <a:ext cx="144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" name="Line 350">
                  <a:extLst>
                    <a:ext uri="{FF2B5EF4-FFF2-40B4-BE49-F238E27FC236}">
                      <a16:creationId xmlns:a16="http://schemas.microsoft.com/office/drawing/2014/main" id="{7F8D99BD-1CED-4895-B188-6DDCB22A2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274"/>
                  <a:ext cx="65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" name="Line 351">
                  <a:extLst>
                    <a:ext uri="{FF2B5EF4-FFF2-40B4-BE49-F238E27FC236}">
                      <a16:creationId xmlns:a16="http://schemas.microsoft.com/office/drawing/2014/main" id="{8D78493C-9A26-4ACB-84AE-F82D7E4BD2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57" y="3359"/>
                  <a:ext cx="15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4" name="Line 352">
                  <a:extLst>
                    <a:ext uri="{FF2B5EF4-FFF2-40B4-BE49-F238E27FC236}">
                      <a16:creationId xmlns:a16="http://schemas.microsoft.com/office/drawing/2014/main" id="{BDA2E680-3918-4534-A1EB-9E098968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45" y="3445"/>
                  <a:ext cx="82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" name="Line 353">
                  <a:extLst>
                    <a:ext uri="{FF2B5EF4-FFF2-40B4-BE49-F238E27FC236}">
                      <a16:creationId xmlns:a16="http://schemas.microsoft.com/office/drawing/2014/main" id="{64E25165-9DD2-4FDD-8375-7BB68E8B33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9" y="3532"/>
                  <a:ext cx="6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6" name="Line 354">
                  <a:extLst>
                    <a:ext uri="{FF2B5EF4-FFF2-40B4-BE49-F238E27FC236}">
                      <a16:creationId xmlns:a16="http://schemas.microsoft.com/office/drawing/2014/main" id="{6FFFFA74-BF73-42AA-B773-99858CC56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1" y="3618"/>
                  <a:ext cx="15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7" name="Line 355">
                  <a:extLst>
                    <a:ext uri="{FF2B5EF4-FFF2-40B4-BE49-F238E27FC236}">
                      <a16:creationId xmlns:a16="http://schemas.microsoft.com/office/drawing/2014/main" id="{A0F64FF8-7FEB-491E-8F16-0C0A3419DE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3704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" name="Line 356">
                  <a:extLst>
                    <a:ext uri="{FF2B5EF4-FFF2-40B4-BE49-F238E27FC236}">
                      <a16:creationId xmlns:a16="http://schemas.microsoft.com/office/drawing/2014/main" id="{5CC1A1E9-264B-4609-A723-37B7244CE6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7" y="3878"/>
                  <a:ext cx="11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" name="Line 357">
                  <a:extLst>
                    <a:ext uri="{FF2B5EF4-FFF2-40B4-BE49-F238E27FC236}">
                      <a16:creationId xmlns:a16="http://schemas.microsoft.com/office/drawing/2014/main" id="{FB6B0B2F-5209-4597-B3D0-C7CD8095A6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6" y="3965"/>
                  <a:ext cx="159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" name="Line 358">
                  <a:extLst>
                    <a:ext uri="{FF2B5EF4-FFF2-40B4-BE49-F238E27FC236}">
                      <a16:creationId xmlns:a16="http://schemas.microsoft.com/office/drawing/2014/main" id="{819F652B-73F9-450D-AE65-41DB40D6A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62" y="4051"/>
                  <a:ext cx="70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" name="Line 359">
                  <a:extLst>
                    <a:ext uri="{FF2B5EF4-FFF2-40B4-BE49-F238E27FC236}">
                      <a16:creationId xmlns:a16="http://schemas.microsoft.com/office/drawing/2014/main" id="{5B3775C7-F549-41F0-8B48-A7BBA7AC5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07" y="3015"/>
                  <a:ext cx="18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" name="Line 360">
                  <a:extLst>
                    <a:ext uri="{FF2B5EF4-FFF2-40B4-BE49-F238E27FC236}">
                      <a16:creationId xmlns:a16="http://schemas.microsoft.com/office/drawing/2014/main" id="{5887F367-5F86-4C85-BFF1-446278AD60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24" y="2668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" name="Line 361">
                  <a:extLst>
                    <a:ext uri="{FF2B5EF4-FFF2-40B4-BE49-F238E27FC236}">
                      <a16:creationId xmlns:a16="http://schemas.microsoft.com/office/drawing/2014/main" id="{F6FB19A8-F059-4FE7-9184-BED14B7DB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5" y="2754"/>
                  <a:ext cx="99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" name="Line 362">
                  <a:extLst>
                    <a:ext uri="{FF2B5EF4-FFF2-40B4-BE49-F238E27FC236}">
                      <a16:creationId xmlns:a16="http://schemas.microsoft.com/office/drawing/2014/main" id="{2A273DC1-9C45-4E6D-817E-40236A507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04" y="2841"/>
                  <a:ext cx="4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" name="Line 363">
                  <a:extLst>
                    <a:ext uri="{FF2B5EF4-FFF2-40B4-BE49-F238E27FC236}">
                      <a16:creationId xmlns:a16="http://schemas.microsoft.com/office/drawing/2014/main" id="{90B7F97C-2E25-4AF2-9D68-5E88C0B35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89" y="3101"/>
                  <a:ext cx="10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" name="Line 364">
                  <a:extLst>
                    <a:ext uri="{FF2B5EF4-FFF2-40B4-BE49-F238E27FC236}">
                      <a16:creationId xmlns:a16="http://schemas.microsoft.com/office/drawing/2014/main" id="{86F5E998-48CF-4C5B-A9F9-2556B631C3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05" y="3274"/>
                  <a:ext cx="61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" name="Line 365">
                  <a:extLst>
                    <a:ext uri="{FF2B5EF4-FFF2-40B4-BE49-F238E27FC236}">
                      <a16:creationId xmlns:a16="http://schemas.microsoft.com/office/drawing/2014/main" id="{BA8F0D76-59F2-41B8-8070-0CAB6E7FDC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2" y="3359"/>
                  <a:ext cx="10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" name="Line 366">
                  <a:extLst>
                    <a:ext uri="{FF2B5EF4-FFF2-40B4-BE49-F238E27FC236}">
                      <a16:creationId xmlns:a16="http://schemas.microsoft.com/office/drawing/2014/main" id="{D07AB9FA-C2F5-4B4F-A798-5914FBE853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8" y="3445"/>
                  <a:ext cx="5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" name="Line 367">
                  <a:extLst>
                    <a:ext uri="{FF2B5EF4-FFF2-40B4-BE49-F238E27FC236}">
                      <a16:creationId xmlns:a16="http://schemas.microsoft.com/office/drawing/2014/main" id="{710004EB-6EC0-44DA-8EE3-67FA16D71E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6" y="3532"/>
                  <a:ext cx="40" cy="0"/>
                </a:xfrm>
                <a:prstGeom prst="line">
                  <a:avLst/>
                </a:prstGeom>
                <a:noFill/>
                <a:ln w="38100">
                  <a:solidFill>
                    <a:srgbClr val="33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" name="Line 368">
                  <a:extLst>
                    <a:ext uri="{FF2B5EF4-FFF2-40B4-BE49-F238E27FC236}">
                      <a16:creationId xmlns:a16="http://schemas.microsoft.com/office/drawing/2014/main" id="{79D44FFB-FBB5-4F17-813F-B27FD21CE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618"/>
                  <a:ext cx="11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" name="Line 369">
                  <a:extLst>
                    <a:ext uri="{FF2B5EF4-FFF2-40B4-BE49-F238E27FC236}">
                      <a16:creationId xmlns:a16="http://schemas.microsoft.com/office/drawing/2014/main" id="{F7FE7BD8-53DD-4D59-81D3-AA6EC76CD7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4" y="3704"/>
                  <a:ext cx="92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" name="Line 370">
                  <a:extLst>
                    <a:ext uri="{FF2B5EF4-FFF2-40B4-BE49-F238E27FC236}">
                      <a16:creationId xmlns:a16="http://schemas.microsoft.com/office/drawing/2014/main" id="{F8B1FFB1-FF67-4ED3-8715-4F7E135B67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1" y="3878"/>
                  <a:ext cx="103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" name="Line 371">
                  <a:extLst>
                    <a:ext uri="{FF2B5EF4-FFF2-40B4-BE49-F238E27FC236}">
                      <a16:creationId xmlns:a16="http://schemas.microsoft.com/office/drawing/2014/main" id="{3DC445FD-288A-4264-A2EC-EF576DF512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5" y="3965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4" name="Line 372">
                  <a:extLst>
                    <a:ext uri="{FF2B5EF4-FFF2-40B4-BE49-F238E27FC236}">
                      <a16:creationId xmlns:a16="http://schemas.microsoft.com/office/drawing/2014/main" id="{333E5C41-F192-47D6-96BA-8F169ECAB5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4051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" name="Line 373">
                  <a:extLst>
                    <a:ext uri="{FF2B5EF4-FFF2-40B4-BE49-F238E27FC236}">
                      <a16:creationId xmlns:a16="http://schemas.microsoft.com/office/drawing/2014/main" id="{3A870B95-A035-470F-9562-CDCB63F943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31" y="3015"/>
                  <a:ext cx="119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" name="Freeform 374">
                  <a:extLst>
                    <a:ext uri="{FF2B5EF4-FFF2-40B4-BE49-F238E27FC236}">
                      <a16:creationId xmlns:a16="http://schemas.microsoft.com/office/drawing/2014/main" id="{09432392-38C9-4A0A-BFFE-D3B3BB88C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08" y="2614"/>
                  <a:ext cx="305" cy="1575"/>
                </a:xfrm>
                <a:custGeom>
                  <a:avLst/>
                  <a:gdLst>
                    <a:gd name="T0" fmla="*/ 352 w 769"/>
                    <a:gd name="T1" fmla="*/ 0 h 3107"/>
                    <a:gd name="T2" fmla="*/ 69 w 769"/>
                    <a:gd name="T3" fmla="*/ 227 h 3107"/>
                    <a:gd name="T4" fmla="*/ 768 w 769"/>
                    <a:gd name="T5" fmla="*/ 756 h 3107"/>
                    <a:gd name="T6" fmla="*/ 60 w 769"/>
                    <a:gd name="T7" fmla="*/ 1379 h 3107"/>
                    <a:gd name="T8" fmla="*/ 749 w 769"/>
                    <a:gd name="T9" fmla="*/ 1908 h 3107"/>
                    <a:gd name="T10" fmla="*/ 60 w 769"/>
                    <a:gd name="T11" fmla="*/ 2493 h 3107"/>
                    <a:gd name="T12" fmla="*/ 759 w 769"/>
                    <a:gd name="T13" fmla="*/ 3107 h 3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9" h="3107">
                      <a:moveTo>
                        <a:pt x="352" y="0"/>
                      </a:moveTo>
                      <a:cubicBezTo>
                        <a:pt x="176" y="50"/>
                        <a:pt x="0" y="101"/>
                        <a:pt x="69" y="227"/>
                      </a:cubicBezTo>
                      <a:cubicBezTo>
                        <a:pt x="138" y="353"/>
                        <a:pt x="769" y="564"/>
                        <a:pt x="768" y="756"/>
                      </a:cubicBezTo>
                      <a:cubicBezTo>
                        <a:pt x="767" y="948"/>
                        <a:pt x="63" y="1187"/>
                        <a:pt x="60" y="1379"/>
                      </a:cubicBezTo>
                      <a:cubicBezTo>
                        <a:pt x="57" y="1571"/>
                        <a:pt x="749" y="1722"/>
                        <a:pt x="749" y="1908"/>
                      </a:cubicBezTo>
                      <a:cubicBezTo>
                        <a:pt x="749" y="2094"/>
                        <a:pt x="58" y="2293"/>
                        <a:pt x="60" y="2493"/>
                      </a:cubicBezTo>
                      <a:cubicBezTo>
                        <a:pt x="62" y="2693"/>
                        <a:pt x="643" y="3005"/>
                        <a:pt x="759" y="3107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7" name="Freeform 375">
                  <a:extLst>
                    <a:ext uri="{FF2B5EF4-FFF2-40B4-BE49-F238E27FC236}">
                      <a16:creationId xmlns:a16="http://schemas.microsoft.com/office/drawing/2014/main" id="{E4F0113E-A4ED-47B6-98E2-6A0572CB8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15" y="2599"/>
                  <a:ext cx="294" cy="1576"/>
                </a:xfrm>
                <a:custGeom>
                  <a:avLst/>
                  <a:gdLst>
                    <a:gd name="T0" fmla="*/ 107 w 744"/>
                    <a:gd name="T1" fmla="*/ 0 h 3106"/>
                    <a:gd name="T2" fmla="*/ 700 w 744"/>
                    <a:gd name="T3" fmla="*/ 455 h 3106"/>
                    <a:gd name="T4" fmla="*/ 1 w 744"/>
                    <a:gd name="T5" fmla="*/ 984 h 3106"/>
                    <a:gd name="T6" fmla="*/ 709 w 744"/>
                    <a:gd name="T7" fmla="*/ 1607 h 3106"/>
                    <a:gd name="T8" fmla="*/ 20 w 744"/>
                    <a:gd name="T9" fmla="*/ 2136 h 3106"/>
                    <a:gd name="T10" fmla="*/ 709 w 744"/>
                    <a:gd name="T11" fmla="*/ 2721 h 3106"/>
                    <a:gd name="T12" fmla="*/ 229 w 744"/>
                    <a:gd name="T13" fmla="*/ 3106 h 3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4" h="3106">
                      <a:moveTo>
                        <a:pt x="107" y="0"/>
                      </a:moveTo>
                      <a:cubicBezTo>
                        <a:pt x="207" y="76"/>
                        <a:pt x="718" y="291"/>
                        <a:pt x="700" y="455"/>
                      </a:cubicBezTo>
                      <a:cubicBezTo>
                        <a:pt x="682" y="619"/>
                        <a:pt x="0" y="792"/>
                        <a:pt x="1" y="984"/>
                      </a:cubicBezTo>
                      <a:cubicBezTo>
                        <a:pt x="2" y="1176"/>
                        <a:pt x="706" y="1415"/>
                        <a:pt x="709" y="1607"/>
                      </a:cubicBezTo>
                      <a:cubicBezTo>
                        <a:pt x="712" y="1799"/>
                        <a:pt x="20" y="1950"/>
                        <a:pt x="20" y="2136"/>
                      </a:cubicBezTo>
                      <a:cubicBezTo>
                        <a:pt x="20" y="2322"/>
                        <a:pt x="674" y="2559"/>
                        <a:pt x="709" y="2721"/>
                      </a:cubicBezTo>
                      <a:cubicBezTo>
                        <a:pt x="744" y="2883"/>
                        <a:pt x="329" y="3026"/>
                        <a:pt x="229" y="3106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EA7E2FF4-6896-4622-A59D-A0033BAD6662}"/>
                  </a:ext>
                </a:extLst>
              </p:cNvPr>
              <p:cNvGrpSpPr/>
              <p:nvPr/>
            </p:nvGrpSpPr>
            <p:grpSpPr>
              <a:xfrm>
                <a:off x="345538" y="1328634"/>
                <a:ext cx="977903" cy="1063805"/>
                <a:chOff x="1833292" y="1426532"/>
                <a:chExt cx="2401032" cy="2611946"/>
              </a:xfrm>
            </p:grpSpPr>
            <p:cxnSp>
              <p:nvCxnSpPr>
                <p:cNvPr id="59" name="Straight Connector 58">
                  <a:extLst>
                    <a:ext uri="{FF2B5EF4-FFF2-40B4-BE49-F238E27FC236}">
                      <a16:creationId xmlns:a16="http://schemas.microsoft.com/office/drawing/2014/main" id="{57AB8552-DD15-45E6-8B86-D6C55B13D215}"/>
                    </a:ext>
                  </a:extLst>
                </p:cNvPr>
                <p:cNvCxnSpPr/>
                <p:nvPr/>
              </p:nvCxnSpPr>
              <p:spPr>
                <a:xfrm flipV="1">
                  <a:off x="2004425" y="3281042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B14F5E6B-EC70-4ECC-AF6B-9030FB4FBA99}"/>
                    </a:ext>
                  </a:extLst>
                </p:cNvPr>
                <p:cNvCxnSpPr/>
                <p:nvPr/>
              </p:nvCxnSpPr>
              <p:spPr>
                <a:xfrm flipV="1">
                  <a:off x="2004425" y="2646375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C475651E-E048-4B3D-A74C-200A3622981D}"/>
                    </a:ext>
                  </a:extLst>
                </p:cNvPr>
                <p:cNvCxnSpPr/>
                <p:nvPr/>
              </p:nvCxnSpPr>
              <p:spPr>
                <a:xfrm flipV="1">
                  <a:off x="2004425" y="2007531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9" name="Group 178">
                  <a:extLst>
                    <a:ext uri="{FF2B5EF4-FFF2-40B4-BE49-F238E27FC236}">
                      <a16:creationId xmlns:a16="http://schemas.microsoft.com/office/drawing/2014/main" id="{27941D6E-BA69-49DE-825B-BDB6A6295A2B}"/>
                    </a:ext>
                  </a:extLst>
                </p:cNvPr>
                <p:cNvGrpSpPr/>
                <p:nvPr/>
              </p:nvGrpSpPr>
              <p:grpSpPr>
                <a:xfrm>
                  <a:off x="1833292" y="2061217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83" name="AutoShape 48">
                    <a:extLst>
                      <a:ext uri="{FF2B5EF4-FFF2-40B4-BE49-F238E27FC236}">
                        <a16:creationId xmlns:a16="http://schemas.microsoft.com/office/drawing/2014/main" id="{DC7D0392-FB77-4DC1-9400-23141362C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85" name="Straight Connector 184">
                    <a:extLst>
                      <a:ext uri="{FF2B5EF4-FFF2-40B4-BE49-F238E27FC236}">
                        <a16:creationId xmlns:a16="http://schemas.microsoft.com/office/drawing/2014/main" id="{FACEA502-0779-456E-B2A7-14A1370EACC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185">
                    <a:extLst>
                      <a:ext uri="{FF2B5EF4-FFF2-40B4-BE49-F238E27FC236}">
                        <a16:creationId xmlns:a16="http://schemas.microsoft.com/office/drawing/2014/main" id="{0E943851-8078-42C6-A2E3-74E7233F494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7" name="Oval 52">
                    <a:extLst>
                      <a:ext uri="{FF2B5EF4-FFF2-40B4-BE49-F238E27FC236}">
                        <a16:creationId xmlns:a16="http://schemas.microsoft.com/office/drawing/2014/main" id="{7DC2E7A8-F8ED-4B30-BC40-F8171DDDA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88" name="Straight Connector 187">
                    <a:extLst>
                      <a:ext uri="{FF2B5EF4-FFF2-40B4-BE49-F238E27FC236}">
                        <a16:creationId xmlns:a16="http://schemas.microsoft.com/office/drawing/2014/main" id="{C1C15DB0-4ACB-443E-966F-D61D3F4087C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9" name="Text Box 50">
                    <a:extLst>
                      <a:ext uri="{FF2B5EF4-FFF2-40B4-BE49-F238E27FC236}">
                        <a16:creationId xmlns:a16="http://schemas.microsoft.com/office/drawing/2014/main" id="{01627C71-F76A-4F40-BB31-35EB12CCE3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00FF"/>
                      </a:solidFill>
                    </a:endParaRPr>
                  </a:p>
                </p:txBody>
              </p:sp>
            </p:grp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52DA7B4F-E88F-4FF7-941E-0A40DD3DCD8A}"/>
                    </a:ext>
                  </a:extLst>
                </p:cNvPr>
                <p:cNvGrpSpPr/>
                <p:nvPr/>
              </p:nvGrpSpPr>
              <p:grpSpPr>
                <a:xfrm>
                  <a:off x="1833292" y="2703083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72" name="AutoShape 48">
                    <a:extLst>
                      <a:ext uri="{FF2B5EF4-FFF2-40B4-BE49-F238E27FC236}">
                        <a16:creationId xmlns:a16="http://schemas.microsoft.com/office/drawing/2014/main" id="{1C942CAB-73F4-413C-82E5-A7DA5188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94D959D3-4EF9-4EFA-9A36-0D05E944AD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>
                    <a:extLst>
                      <a:ext uri="{FF2B5EF4-FFF2-40B4-BE49-F238E27FC236}">
                        <a16:creationId xmlns:a16="http://schemas.microsoft.com/office/drawing/2014/main" id="{BB9EE366-54CE-4092-9F70-50FD8D3C6F03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6" name="Oval 52">
                    <a:extLst>
                      <a:ext uri="{FF2B5EF4-FFF2-40B4-BE49-F238E27FC236}">
                        <a16:creationId xmlns:a16="http://schemas.microsoft.com/office/drawing/2014/main" id="{6FB2A1F9-39AC-475E-808A-451490A8D6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77" name="Straight Connector 176">
                    <a:extLst>
                      <a:ext uri="{FF2B5EF4-FFF2-40B4-BE49-F238E27FC236}">
                        <a16:creationId xmlns:a16="http://schemas.microsoft.com/office/drawing/2014/main" id="{68E913F3-6358-4160-8782-60D84437E49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8" name="Text Box 50">
                    <a:extLst>
                      <a:ext uri="{FF2B5EF4-FFF2-40B4-BE49-F238E27FC236}">
                        <a16:creationId xmlns:a16="http://schemas.microsoft.com/office/drawing/2014/main" id="{D048DE34-9C44-44B4-BC45-250E5ED7CF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FF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FF66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/>
                  </a:p>
                </p:txBody>
              </p:sp>
            </p:grp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1C506560-F045-46CD-947C-8CE1DEEE0DC3}"/>
                    </a:ext>
                  </a:extLst>
                </p:cNvPr>
                <p:cNvGrpSpPr/>
                <p:nvPr/>
              </p:nvGrpSpPr>
              <p:grpSpPr>
                <a:xfrm>
                  <a:off x="1833292" y="3341821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61" name="AutoShape 48">
                    <a:extLst>
                      <a:ext uri="{FF2B5EF4-FFF2-40B4-BE49-F238E27FC236}">
                        <a16:creationId xmlns:a16="http://schemas.microsoft.com/office/drawing/2014/main" id="{9CC7EF01-CCE4-41AC-B414-C79B2C1DC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63" name="Straight Connector 162">
                    <a:extLst>
                      <a:ext uri="{FF2B5EF4-FFF2-40B4-BE49-F238E27FC236}">
                        <a16:creationId xmlns:a16="http://schemas.microsoft.com/office/drawing/2014/main" id="{BC1D2D08-F2F2-4099-9C67-33B49AFD51D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Straight Connector 163">
                    <a:extLst>
                      <a:ext uri="{FF2B5EF4-FFF2-40B4-BE49-F238E27FC236}">
                        <a16:creationId xmlns:a16="http://schemas.microsoft.com/office/drawing/2014/main" id="{A18DAF61-A525-4BD2-A799-C97462A7708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Oval 52">
                    <a:extLst>
                      <a:ext uri="{FF2B5EF4-FFF2-40B4-BE49-F238E27FC236}">
                        <a16:creationId xmlns:a16="http://schemas.microsoft.com/office/drawing/2014/main" id="{39DF096C-5E8C-4EC7-8ADA-AAC318020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66" name="Straight Connector 165">
                    <a:extLst>
                      <a:ext uri="{FF2B5EF4-FFF2-40B4-BE49-F238E27FC236}">
                        <a16:creationId xmlns:a16="http://schemas.microsoft.com/office/drawing/2014/main" id="{ED8BAF92-3E9D-48CF-B1DC-2C8501AE7CC7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7" name="Text Box 50">
                    <a:extLst>
                      <a:ext uri="{FF2B5EF4-FFF2-40B4-BE49-F238E27FC236}">
                        <a16:creationId xmlns:a16="http://schemas.microsoft.com/office/drawing/2014/main" id="{03256CA9-505E-4C26-AB2A-C0047B912F9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8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8000"/>
                      </a:solidFill>
                    </a:endParaRPr>
                  </a:p>
                </p:txBody>
              </p:sp>
            </p:grp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5BD37C4E-6523-4F6B-B6F2-B814EF034414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1151329" cy="643744"/>
                  <a:chOff x="3597201" y="3193316"/>
                  <a:chExt cx="2505648" cy="1400985"/>
                </a:xfrm>
              </p:grpSpPr>
              <p:grpSp>
                <p:nvGrpSpPr>
                  <p:cNvPr id="146" name="Group 145">
                    <a:extLst>
                      <a:ext uri="{FF2B5EF4-FFF2-40B4-BE49-F238E27FC236}">
                        <a16:creationId xmlns:a16="http://schemas.microsoft.com/office/drawing/2014/main" id="{1273EEAB-D358-477E-A10A-73F93544B5D3}"/>
                      </a:ext>
                    </a:extLst>
                  </p:cNvPr>
                  <p:cNvGrpSpPr/>
                  <p:nvPr/>
                </p:nvGrpSpPr>
                <p:grpSpPr>
                  <a:xfrm>
                    <a:off x="3597201" y="3193316"/>
                    <a:ext cx="2505648" cy="1270175"/>
                    <a:chOff x="4011212" y="3521930"/>
                    <a:chExt cx="1795040" cy="909950"/>
                  </a:xfrm>
                </p:grpSpPr>
                <p:sp>
                  <p:nvSpPr>
                    <p:cNvPr id="150" name="AutoShape 48">
                      <a:extLst>
                        <a:ext uri="{FF2B5EF4-FFF2-40B4-BE49-F238E27FC236}">
                          <a16:creationId xmlns:a16="http://schemas.microsoft.com/office/drawing/2014/main" id="{083142A4-AF90-4519-82B6-A0D9047E63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52" name="Straight Connector 151">
                      <a:extLst>
                        <a:ext uri="{FF2B5EF4-FFF2-40B4-BE49-F238E27FC236}">
                          <a16:creationId xmlns:a16="http://schemas.microsoft.com/office/drawing/2014/main" id="{413198F1-ACA9-4C65-A1EA-42E21E6E0B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Straight Connector 152">
                      <a:extLst>
                        <a:ext uri="{FF2B5EF4-FFF2-40B4-BE49-F238E27FC236}">
                          <a16:creationId xmlns:a16="http://schemas.microsoft.com/office/drawing/2014/main" id="{41EA0DB7-9F27-421A-BAA9-13A51BF6FB58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4" name="Oval 52">
                      <a:extLst>
                        <a:ext uri="{FF2B5EF4-FFF2-40B4-BE49-F238E27FC236}">
                          <a16:creationId xmlns:a16="http://schemas.microsoft.com/office/drawing/2014/main" id="{149B93C2-5249-49D6-BA31-D14E32BCEC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r>
                        <a:rPr lang="en-US" sz="900" b="1" dirty="0">
                          <a:latin typeface="Calibri" pitchFamily="34" charset="0"/>
                        </a:rPr>
                        <a:t>P</a:t>
                      </a:r>
                    </a:p>
                  </p:txBody>
                </p:sp>
                <p:cxnSp>
                  <p:nvCxnSpPr>
                    <p:cNvPr id="155" name="Straight Connector 154">
                      <a:extLst>
                        <a:ext uri="{FF2B5EF4-FFF2-40B4-BE49-F238E27FC236}">
                          <a16:creationId xmlns:a16="http://schemas.microsoft.com/office/drawing/2014/main" id="{03AB1798-460B-4EAA-943F-A47219C2F8D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" name="Text Box 50">
                      <a:extLst>
                        <a:ext uri="{FF2B5EF4-FFF2-40B4-BE49-F238E27FC236}">
                          <a16:creationId xmlns:a16="http://schemas.microsoft.com/office/drawing/2014/main" id="{B285D39D-65F1-42EB-9701-5D5DBF03850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>
                        <a:spcBef>
                          <a:spcPct val="50000"/>
                        </a:spcBef>
                      </a:pPr>
                      <a:endParaRPr lang="en-US" sz="900" b="1" dirty="0">
                        <a:solidFill>
                          <a:srgbClr val="FF0000"/>
                        </a:solidFill>
                        <a:latin typeface="Calibri" pitchFamily="34" charset="0"/>
                      </a:endParaRPr>
                    </a:p>
                  </p:txBody>
                </p: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EC47DB3B-DAA1-4A4C-B9A8-1F0322DD8E3A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2"/>
                    <a:ext cx="108343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5" name="Straight Connector 144">
                  <a:extLst>
                    <a:ext uri="{FF2B5EF4-FFF2-40B4-BE49-F238E27FC236}">
                      <a16:creationId xmlns:a16="http://schemas.microsoft.com/office/drawing/2014/main" id="{AB9E449D-BBE3-48AD-8E8D-835C91C4429A}"/>
                    </a:ext>
                  </a:extLst>
                </p:cNvPr>
                <p:cNvCxnSpPr/>
                <p:nvPr/>
              </p:nvCxnSpPr>
              <p:spPr>
                <a:xfrm flipH="1">
                  <a:off x="2186968" y="3920937"/>
                  <a:ext cx="49782" cy="60106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AB658C05-4796-4A4F-BE72-E5D792965C03}"/>
                    </a:ext>
                  </a:extLst>
                </p:cNvPr>
                <p:cNvGrpSpPr/>
                <p:nvPr/>
              </p:nvGrpSpPr>
              <p:grpSpPr>
                <a:xfrm rot="10800000">
                  <a:off x="3082995" y="1483967"/>
                  <a:ext cx="1151329" cy="2554511"/>
                  <a:chOff x="6181152" y="764081"/>
                  <a:chExt cx="2505648" cy="5559405"/>
                </a:xfrm>
              </p:grpSpPr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3CE1D0AC-2EAE-4011-893A-F78CAD37A17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4800068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53FB71B8-8602-4625-8F87-EF508D890A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3418837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A0AEBC6C-0C20-4254-944E-571DCDB673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2028515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" name="Group 132">
                    <a:extLst>
                      <a:ext uri="{FF2B5EF4-FFF2-40B4-BE49-F238E27FC236}">
                        <a16:creationId xmlns:a16="http://schemas.microsoft.com/office/drawing/2014/main" id="{1DE5DA4F-5215-4A73-860B-4C39B601092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2145349"/>
                    <a:ext cx="2505648" cy="1270179"/>
                    <a:chOff x="4011212" y="3521928"/>
                    <a:chExt cx="1795040" cy="909952"/>
                  </a:xfrm>
                </p:grpSpPr>
                <p:sp>
                  <p:nvSpPr>
                    <p:cNvPr id="137" name="AutoShape 48">
                      <a:extLst>
                        <a:ext uri="{FF2B5EF4-FFF2-40B4-BE49-F238E27FC236}">
                          <a16:creationId xmlns:a16="http://schemas.microsoft.com/office/drawing/2014/main" id="{7B8254F2-1DD3-4BC5-8AA0-BCFBA1CDE5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39" name="Straight Connector 138">
                      <a:extLst>
                        <a:ext uri="{FF2B5EF4-FFF2-40B4-BE49-F238E27FC236}">
                          <a16:creationId xmlns:a16="http://schemas.microsoft.com/office/drawing/2014/main" id="{AF283B8A-02D4-4C16-BFC0-42A2CECD4B0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Straight Connector 139">
                      <a:extLst>
                        <a:ext uri="{FF2B5EF4-FFF2-40B4-BE49-F238E27FC236}">
                          <a16:creationId xmlns:a16="http://schemas.microsoft.com/office/drawing/2014/main" id="{A5233551-8EE3-4B94-AC6A-C9C574638E0A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" name="Oval 52">
                      <a:extLst>
                        <a:ext uri="{FF2B5EF4-FFF2-40B4-BE49-F238E27FC236}">
                          <a16:creationId xmlns:a16="http://schemas.microsoft.com/office/drawing/2014/main" id="{ACFF9241-5947-4E54-B747-5E3C4B89C0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28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42" name="Straight Connector 141">
                      <a:extLst>
                        <a:ext uri="{FF2B5EF4-FFF2-40B4-BE49-F238E27FC236}">
                          <a16:creationId xmlns:a16="http://schemas.microsoft.com/office/drawing/2014/main" id="{92A5AC49-3F6C-4EA3-82F0-57EF2F1200E6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3" name="Text Box 50">
                      <a:extLst>
                        <a:ext uri="{FF2B5EF4-FFF2-40B4-BE49-F238E27FC236}">
                          <a16:creationId xmlns:a16="http://schemas.microsoft.com/office/drawing/2014/main" id="{AABA6659-090B-471C-88B7-3AA9A43252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00FF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00FF"/>
                        </a:solidFill>
                      </a:endParaRPr>
                    </a:p>
                  </p:txBody>
                </p:sp>
              </p:grpSp>
              <p:grpSp>
                <p:nvGrpSpPr>
                  <p:cNvPr id="122" name="Group 121">
                    <a:extLst>
                      <a:ext uri="{FF2B5EF4-FFF2-40B4-BE49-F238E27FC236}">
                        <a16:creationId xmlns:a16="http://schemas.microsoft.com/office/drawing/2014/main" id="{E2B54FD7-4CD6-4FCC-A722-AB94E111B86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3542250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26" name="AutoShape 48">
                      <a:extLst>
                        <a:ext uri="{FF2B5EF4-FFF2-40B4-BE49-F238E27FC236}">
                          <a16:creationId xmlns:a16="http://schemas.microsoft.com/office/drawing/2014/main" id="{C51983E1-823E-4F08-97E8-050E4C03A7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28" name="Straight Connector 127">
                      <a:extLst>
                        <a:ext uri="{FF2B5EF4-FFF2-40B4-BE49-F238E27FC236}">
                          <a16:creationId xmlns:a16="http://schemas.microsoft.com/office/drawing/2014/main" id="{3B6B96BC-1C06-47C3-AFD8-539A4D29976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" name="Straight Connector 128">
                      <a:extLst>
                        <a:ext uri="{FF2B5EF4-FFF2-40B4-BE49-F238E27FC236}">
                          <a16:creationId xmlns:a16="http://schemas.microsoft.com/office/drawing/2014/main" id="{DE8076B4-69FC-47DB-859E-9157E1920C3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" name="Oval 52">
                      <a:extLst>
                        <a:ext uri="{FF2B5EF4-FFF2-40B4-BE49-F238E27FC236}">
                          <a16:creationId xmlns:a16="http://schemas.microsoft.com/office/drawing/2014/main" id="{62AFBBC8-C645-403B-B887-1973F15AF6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31" name="Straight Connector 130">
                      <a:extLst>
                        <a:ext uri="{FF2B5EF4-FFF2-40B4-BE49-F238E27FC236}">
                          <a16:creationId xmlns:a16="http://schemas.microsoft.com/office/drawing/2014/main" id="{DC66B833-3DAA-48D3-B67E-C43438B567E7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2" name="Text Box 50">
                      <a:extLst>
                        <a:ext uri="{FF2B5EF4-FFF2-40B4-BE49-F238E27FC236}">
                          <a16:creationId xmlns:a16="http://schemas.microsoft.com/office/drawing/2014/main" id="{DB2A87C4-0BC8-41B0-874E-79AEA04B00C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6600"/>
                        </a:solidFill>
                      </a:endParaRPr>
                    </a:p>
                  </p:txBody>
                </p:sp>
              </p:grpSp>
              <p:grpSp>
                <p:nvGrpSpPr>
                  <p:cNvPr id="111" name="Group 110">
                    <a:extLst>
                      <a:ext uri="{FF2B5EF4-FFF2-40B4-BE49-F238E27FC236}">
                        <a16:creationId xmlns:a16="http://schemas.microsoft.com/office/drawing/2014/main" id="{16989AD7-1399-4D46-80CB-0FAA7FF2DBBF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4932343"/>
                    <a:ext cx="2505648" cy="1270174"/>
                    <a:chOff x="4011212" y="3521930"/>
                    <a:chExt cx="1795040" cy="909950"/>
                  </a:xfrm>
                </p:grpSpPr>
                <p:sp>
                  <p:nvSpPr>
                    <p:cNvPr id="115" name="AutoShape 48">
                      <a:extLst>
                        <a:ext uri="{FF2B5EF4-FFF2-40B4-BE49-F238E27FC236}">
                          <a16:creationId xmlns:a16="http://schemas.microsoft.com/office/drawing/2014/main" id="{74E28430-5455-470E-B5C1-DD634758EB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17" name="Straight Connector 116">
                      <a:extLst>
                        <a:ext uri="{FF2B5EF4-FFF2-40B4-BE49-F238E27FC236}">
                          <a16:creationId xmlns:a16="http://schemas.microsoft.com/office/drawing/2014/main" id="{DC02D624-AD8C-4E78-A8A5-2C3610AFF1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Straight Connector 117">
                      <a:extLst>
                        <a:ext uri="{FF2B5EF4-FFF2-40B4-BE49-F238E27FC236}">
                          <a16:creationId xmlns:a16="http://schemas.microsoft.com/office/drawing/2014/main" id="{BDC9606E-28F1-4A12-844A-7A73A3BF45C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9" name="Oval 52">
                      <a:extLst>
                        <a:ext uri="{FF2B5EF4-FFF2-40B4-BE49-F238E27FC236}">
                          <a16:creationId xmlns:a16="http://schemas.microsoft.com/office/drawing/2014/main" id="{CD3F4EFD-408E-46E5-836A-D9E0AEFE48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20" name="Straight Connector 119">
                      <a:extLst>
                        <a:ext uri="{FF2B5EF4-FFF2-40B4-BE49-F238E27FC236}">
                          <a16:creationId xmlns:a16="http://schemas.microsoft.com/office/drawing/2014/main" id="{B21C29DB-F70F-4F3D-89C9-74D328DE26F8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1" name="Text Box 50">
                      <a:extLst>
                        <a:ext uri="{FF2B5EF4-FFF2-40B4-BE49-F238E27FC236}">
                          <a16:creationId xmlns:a16="http://schemas.microsoft.com/office/drawing/2014/main" id="{788FEE09-7E02-47FF-B073-CBAFABDA5AD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8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8000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up 99">
                    <a:extLst>
                      <a:ext uri="{FF2B5EF4-FFF2-40B4-BE49-F238E27FC236}">
                        <a16:creationId xmlns:a16="http://schemas.microsoft.com/office/drawing/2014/main" id="{3C67D7DF-0137-4277-AF4D-8A2CB38DAA8E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764081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04" name="AutoShape 48">
                      <a:extLst>
                        <a:ext uri="{FF2B5EF4-FFF2-40B4-BE49-F238E27FC236}">
                          <a16:creationId xmlns:a16="http://schemas.microsoft.com/office/drawing/2014/main" id="{23FB2BEE-34F4-475E-866F-E78A3FECDE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06" name="Straight Connector 105">
                      <a:extLst>
                        <a:ext uri="{FF2B5EF4-FFF2-40B4-BE49-F238E27FC236}">
                          <a16:creationId xmlns:a16="http://schemas.microsoft.com/office/drawing/2014/main" id="{8C339F42-D6C6-439C-AA11-B95ED80B189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Straight Connector 106">
                      <a:extLst>
                        <a:ext uri="{FF2B5EF4-FFF2-40B4-BE49-F238E27FC236}">
                          <a16:creationId xmlns:a16="http://schemas.microsoft.com/office/drawing/2014/main" id="{B5B32645-493F-43E4-A59F-A69AB852A9B9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08" name="Oval 52">
                      <a:extLst>
                        <a:ext uri="{FF2B5EF4-FFF2-40B4-BE49-F238E27FC236}">
                          <a16:creationId xmlns:a16="http://schemas.microsoft.com/office/drawing/2014/main" id="{9FACAE7F-1649-464B-A45F-D44E4C7F30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09" name="Straight Connector 108">
                      <a:extLst>
                        <a:ext uri="{FF2B5EF4-FFF2-40B4-BE49-F238E27FC236}">
                          <a16:creationId xmlns:a16="http://schemas.microsoft.com/office/drawing/2014/main" id="{0E82635E-0F51-4BB9-B7D6-166BEE0F091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0" name="Text Box 50">
                      <a:extLst>
                        <a:ext uri="{FF2B5EF4-FFF2-40B4-BE49-F238E27FC236}">
                          <a16:creationId xmlns:a16="http://schemas.microsoft.com/office/drawing/2014/main" id="{99850008-5637-418A-BCB6-DEC6AF5E8D7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F6849851-CC5E-44E4-8590-4FB37127D2F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6950860" y="6192677"/>
                    <a:ext cx="108341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69">
                  <a:extLst>
                    <a:ext uri="{FF2B5EF4-FFF2-40B4-BE49-F238E27FC236}">
                      <a16:creationId xmlns:a16="http://schemas.microsoft.com/office/drawing/2014/main" id="{B8B175EB-94BD-47E1-BDC6-21F33B7A57E5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810672" cy="583638"/>
                  <a:chOff x="4011212" y="3521930"/>
                  <a:chExt cx="1263921" cy="909950"/>
                </a:xfrm>
              </p:grpSpPr>
              <p:sp>
                <p:nvSpPr>
                  <p:cNvPr id="74" name="AutoShape 48">
                    <a:extLst>
                      <a:ext uri="{FF2B5EF4-FFF2-40B4-BE49-F238E27FC236}">
                        <a16:creationId xmlns:a16="http://schemas.microsoft.com/office/drawing/2014/main" id="{C58A908C-487B-445E-AA70-29905EF69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0181039D-B0F0-4E70-8084-5CB9C1E60F4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FC32685C-FD94-4997-B0BE-8C148254346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8" name="Oval 52">
                    <a:extLst>
                      <a:ext uri="{FF2B5EF4-FFF2-40B4-BE49-F238E27FC236}">
                        <a16:creationId xmlns:a16="http://schemas.microsoft.com/office/drawing/2014/main" id="{C6363FB0-1324-45FA-8E23-8095F3DEE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F5429678-10E1-4EB8-8EFC-147A5DDD223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" name="Arrow: Right 8">
                <a:extLst>
                  <a:ext uri="{FF2B5EF4-FFF2-40B4-BE49-F238E27FC236}">
                    <a16:creationId xmlns:a16="http://schemas.microsoft.com/office/drawing/2014/main" id="{4D0732A0-8496-40D4-9306-892A020ACA3C}"/>
                  </a:ext>
                </a:extLst>
              </p:cNvPr>
              <p:cNvSpPr/>
              <p:nvPr/>
            </p:nvSpPr>
            <p:spPr>
              <a:xfrm>
                <a:off x="1415483" y="1727426"/>
                <a:ext cx="292848" cy="208762"/>
              </a:xfrm>
              <a:prstGeom prst="rightArrow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867D840-79F2-4234-AFF1-808B701153F4}"/>
                </a:ext>
              </a:extLst>
            </p:cNvPr>
            <p:cNvSpPr txBox="1"/>
            <p:nvPr/>
          </p:nvSpPr>
          <p:spPr>
            <a:xfrm>
              <a:off x="5994342" y="846633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DNA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9FEF6866-93E0-4706-BC54-C5CCED20D09B}"/>
                </a:ext>
              </a:extLst>
            </p:cNvPr>
            <p:cNvSpPr txBox="1"/>
            <p:nvPr/>
          </p:nvSpPr>
          <p:spPr>
            <a:xfrm>
              <a:off x="7317706" y="867175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RNA</a:t>
              </a: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96A7618A-B970-4014-8B8F-5614B64661E0}"/>
                </a:ext>
              </a:extLst>
            </p:cNvPr>
            <p:cNvSpPr txBox="1"/>
            <p:nvPr/>
          </p:nvSpPr>
          <p:spPr>
            <a:xfrm>
              <a:off x="6568339" y="2568243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ATP</a:t>
              </a:r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8ED90CE-623C-4951-A174-04FA472FC430}"/>
              </a:ext>
            </a:extLst>
          </p:cNvPr>
          <p:cNvGrpSpPr/>
          <p:nvPr/>
        </p:nvGrpSpPr>
        <p:grpSpPr>
          <a:xfrm>
            <a:off x="414442" y="4221116"/>
            <a:ext cx="3791556" cy="2568461"/>
            <a:chOff x="414442" y="4221116"/>
            <a:chExt cx="3791556" cy="2568461"/>
          </a:xfrm>
        </p:grpSpPr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D241B761-5AE0-4CFD-99EE-73715A464AE4}"/>
                </a:ext>
              </a:extLst>
            </p:cNvPr>
            <p:cNvGrpSpPr/>
            <p:nvPr/>
          </p:nvGrpSpPr>
          <p:grpSpPr>
            <a:xfrm>
              <a:off x="1345357" y="4221116"/>
              <a:ext cx="1970087" cy="1488311"/>
              <a:chOff x="1345357" y="4322683"/>
              <a:chExt cx="1970087" cy="1488311"/>
            </a:xfrm>
          </p:grpSpPr>
          <p:pic>
            <p:nvPicPr>
              <p:cNvPr id="7" name="Picture 55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861" t="7408" r="1036" b="60185"/>
              <a:stretch>
                <a:fillRect/>
              </a:stretch>
            </p:blipFill>
            <p:spPr bwMode="auto">
              <a:xfrm>
                <a:off x="1345357" y="4634657"/>
                <a:ext cx="1970087" cy="1176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EAB255F-FE57-4AF5-A7E7-684D65FD432F}"/>
                  </a:ext>
                </a:extLst>
              </p:cNvPr>
              <p:cNvSpPr txBox="1"/>
              <p:nvPr/>
            </p:nvSpPr>
            <p:spPr>
              <a:xfrm>
                <a:off x="1630698" y="4322683"/>
                <a:ext cx="108339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Glucose</a:t>
                </a:r>
              </a:p>
            </p:txBody>
          </p: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A183BE7A-8435-48E8-8283-3BB135B9A7F6}"/>
                </a:ext>
              </a:extLst>
            </p:cNvPr>
            <p:cNvGrpSpPr/>
            <p:nvPr/>
          </p:nvGrpSpPr>
          <p:grpSpPr>
            <a:xfrm>
              <a:off x="414442" y="5858542"/>
              <a:ext cx="3791556" cy="931035"/>
              <a:chOff x="414442" y="5858542"/>
              <a:chExt cx="3791556" cy="931035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DB1C64AE-9BDC-4EB9-A05B-222A756B2A80}"/>
                  </a:ext>
                </a:extLst>
              </p:cNvPr>
              <p:cNvGrpSpPr/>
              <p:nvPr/>
            </p:nvGrpSpPr>
            <p:grpSpPr>
              <a:xfrm>
                <a:off x="414442" y="5862235"/>
                <a:ext cx="1142550" cy="927342"/>
                <a:chOff x="236685" y="5719657"/>
                <a:chExt cx="1318216" cy="1069920"/>
              </a:xfrm>
            </p:grpSpPr>
            <p:pic>
              <p:nvPicPr>
                <p:cNvPr id="295" name="Picture 507" descr="bro32215_0308">
                  <a:extLst>
                    <a:ext uri="{FF2B5EF4-FFF2-40B4-BE49-F238E27FC236}">
                      <a16:creationId xmlns:a16="http://schemas.microsoft.com/office/drawing/2014/main" id="{E221D882-2CE8-4D97-AF73-32E69AB538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33782" b="33862"/>
                <a:stretch/>
              </p:blipFill>
              <p:spPr bwMode="auto">
                <a:xfrm>
                  <a:off x="417140" y="6073353"/>
                  <a:ext cx="957306" cy="716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FFEA1846-1CC2-4547-96AD-F8A7CA3BFD18}"/>
                    </a:ext>
                  </a:extLst>
                </p:cNvPr>
                <p:cNvSpPr txBox="1"/>
                <p:nvPr/>
              </p:nvSpPr>
              <p:spPr>
                <a:xfrm>
                  <a:off x="236685" y="5719657"/>
                  <a:ext cx="1318216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Glycogen</a:t>
                  </a: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C73288DA-8A42-4CDC-89A7-3A906BB45CAE}"/>
                  </a:ext>
                </a:extLst>
              </p:cNvPr>
              <p:cNvGrpSpPr/>
              <p:nvPr/>
            </p:nvGrpSpPr>
            <p:grpSpPr>
              <a:xfrm>
                <a:off x="1726458" y="5858542"/>
                <a:ext cx="1142552" cy="917706"/>
                <a:chOff x="1482687" y="5719657"/>
                <a:chExt cx="1318217" cy="1058802"/>
              </a:xfrm>
            </p:grpSpPr>
            <p:pic>
              <p:nvPicPr>
                <p:cNvPr id="293" name="Picture 507" descr="bro32215_0308">
                  <a:extLst>
                    <a:ext uri="{FF2B5EF4-FFF2-40B4-BE49-F238E27FC236}">
                      <a16:creationId xmlns:a16="http://schemas.microsoft.com/office/drawing/2014/main" id="{28DC2BAC-E703-4699-A7F0-B37909857D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b="68649"/>
                <a:stretch/>
              </p:blipFill>
              <p:spPr bwMode="auto">
                <a:xfrm>
                  <a:off x="1663142" y="6084472"/>
                  <a:ext cx="957306" cy="6939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8FFA8F1E-8541-4B11-BAEE-EE11BD9FD339}"/>
                    </a:ext>
                  </a:extLst>
                </p:cNvPr>
                <p:cNvSpPr txBox="1"/>
                <p:nvPr/>
              </p:nvSpPr>
              <p:spPr>
                <a:xfrm>
                  <a:off x="1482687" y="5719657"/>
                  <a:ext cx="1318217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Starch</a:t>
                  </a: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4F1D034E-CCB7-49D1-9240-F7C0F4681C51}"/>
                  </a:ext>
                </a:extLst>
              </p:cNvPr>
              <p:cNvGrpSpPr/>
              <p:nvPr/>
            </p:nvGrpSpPr>
            <p:grpSpPr>
              <a:xfrm>
                <a:off x="3063448" y="5860163"/>
                <a:ext cx="1142550" cy="913873"/>
                <a:chOff x="2567501" y="5719657"/>
                <a:chExt cx="1318216" cy="1054380"/>
              </a:xfrm>
            </p:grpSpPr>
            <p:pic>
              <p:nvPicPr>
                <p:cNvPr id="294" name="Picture 507" descr="bro32215_0308">
                  <a:extLst>
                    <a:ext uri="{FF2B5EF4-FFF2-40B4-BE49-F238E27FC236}">
                      <a16:creationId xmlns:a16="http://schemas.microsoft.com/office/drawing/2014/main" id="{5355C175-14E3-4ED8-93F1-62F3F057BA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69140" b="-91"/>
                <a:stretch/>
              </p:blipFill>
              <p:spPr bwMode="auto">
                <a:xfrm>
                  <a:off x="2747956" y="6088893"/>
                  <a:ext cx="957306" cy="685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6BFBD78E-7BFF-4A74-8116-33D21C02BF1C}"/>
                    </a:ext>
                  </a:extLst>
                </p:cNvPr>
                <p:cNvSpPr txBox="1"/>
                <p:nvPr/>
              </p:nvSpPr>
              <p:spPr>
                <a:xfrm>
                  <a:off x="2567501" y="5719657"/>
                  <a:ext cx="1318216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Cellulose</a:t>
                  </a:r>
                </a:p>
              </p:txBody>
            </p:sp>
          </p:grp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2124CB0-9421-472F-B932-E19B364D5982}"/>
              </a:ext>
            </a:extLst>
          </p:cNvPr>
          <p:cNvGrpSpPr/>
          <p:nvPr/>
        </p:nvGrpSpPr>
        <p:grpSpPr>
          <a:xfrm>
            <a:off x="4876771" y="4559076"/>
            <a:ext cx="4163864" cy="2175845"/>
            <a:chOff x="4876771" y="4559076"/>
            <a:chExt cx="4163864" cy="2175845"/>
          </a:xfrm>
        </p:grpSpPr>
        <p:pic>
          <p:nvPicPr>
            <p:cNvPr id="262" name="Picture 42">
              <a:extLst>
                <a:ext uri="{FF2B5EF4-FFF2-40B4-BE49-F238E27FC236}">
                  <a16:creationId xmlns:a16="http://schemas.microsoft.com/office/drawing/2014/main" id="{FDA2A359-5C58-4381-8174-43F264805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65" t="45584" r="2522" b="26250"/>
            <a:stretch>
              <a:fillRect/>
            </a:stretch>
          </p:blipFill>
          <p:spPr bwMode="auto">
            <a:xfrm rot="5400000">
              <a:off x="6076892" y="5529847"/>
              <a:ext cx="1772953" cy="637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" name="Picture 262">
              <a:extLst>
                <a:ext uri="{FF2B5EF4-FFF2-40B4-BE49-F238E27FC236}">
                  <a16:creationId xmlns:a16="http://schemas.microsoft.com/office/drawing/2014/main" id="{3384C08B-F6A6-416F-B2F0-BC8F0DB77B5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400000">
              <a:off x="4639247" y="5607136"/>
              <a:ext cx="1263930" cy="542854"/>
            </a:xfrm>
            <a:prstGeom prst="rect">
              <a:avLst/>
            </a:prstGeom>
          </p:spPr>
        </p:pic>
        <p:grpSp>
          <p:nvGrpSpPr>
            <p:cNvPr id="266" name="Group 366">
              <a:extLst>
                <a:ext uri="{FF2B5EF4-FFF2-40B4-BE49-F238E27FC236}">
                  <a16:creationId xmlns:a16="http://schemas.microsoft.com/office/drawing/2014/main" id="{6C290E13-8543-443D-9A05-34746D632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8381" y="5278377"/>
              <a:ext cx="1052254" cy="788607"/>
              <a:chOff x="3054" y="1213"/>
              <a:chExt cx="902" cy="676"/>
            </a:xfrm>
          </p:grpSpPr>
          <p:sp>
            <p:nvSpPr>
              <p:cNvPr id="267" name="AutoShape 27">
                <a:extLst>
                  <a:ext uri="{FF2B5EF4-FFF2-40B4-BE49-F238E27FC236}">
                    <a16:creationId xmlns:a16="http://schemas.microsoft.com/office/drawing/2014/main" id="{B71D5085-9F77-4D0C-A322-938E5AC8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2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" name="AutoShape 28">
                <a:extLst>
                  <a:ext uri="{FF2B5EF4-FFF2-40B4-BE49-F238E27FC236}">
                    <a16:creationId xmlns:a16="http://schemas.microsoft.com/office/drawing/2014/main" id="{BEF3B999-6FAF-400E-B11A-189F47779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433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9" name="AutoShape 29">
                <a:extLst>
                  <a:ext uri="{FF2B5EF4-FFF2-40B4-BE49-F238E27FC236}">
                    <a16:creationId xmlns:a16="http://schemas.microsoft.com/office/drawing/2014/main" id="{8C9B8B85-6D4A-402F-B559-A749DB60C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515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0" name="AutoShape 30">
                <a:extLst>
                  <a:ext uri="{FF2B5EF4-FFF2-40B4-BE49-F238E27FC236}">
                    <a16:creationId xmlns:a16="http://schemas.microsoft.com/office/drawing/2014/main" id="{781B52F4-A00B-4B48-8AC1-96D2B7EA2B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3683" y="1456"/>
                <a:ext cx="151" cy="145"/>
              </a:xfrm>
              <a:prstGeom prst="pentagon">
                <a:avLst/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1" name="Line 31">
                <a:extLst>
                  <a:ext uri="{FF2B5EF4-FFF2-40B4-BE49-F238E27FC236}">
                    <a16:creationId xmlns:a16="http://schemas.microsoft.com/office/drawing/2014/main" id="{5F9BDD0B-D444-41E4-8B8A-E83190AC0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46" y="153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Line 32">
                <a:extLst>
                  <a:ext uri="{FF2B5EF4-FFF2-40B4-BE49-F238E27FC236}">
                    <a16:creationId xmlns:a16="http://schemas.microsoft.com/office/drawing/2014/main" id="{082B7A7C-926D-4662-818B-601AAF9A6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1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Line 33">
                <a:extLst>
                  <a:ext uri="{FF2B5EF4-FFF2-40B4-BE49-F238E27FC236}">
                    <a16:creationId xmlns:a16="http://schemas.microsoft.com/office/drawing/2014/main" id="{A73C446C-3B3A-4670-A585-CBEB2864A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Line 44">
                <a:extLst>
                  <a:ext uri="{FF2B5EF4-FFF2-40B4-BE49-F238E27FC236}">
                    <a16:creationId xmlns:a16="http://schemas.microsoft.com/office/drawing/2014/main" id="{2825DA22-2771-4908-98A5-67D432270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3546535" flipH="1" flipV="1">
                <a:off x="3497" y="1700"/>
                <a:ext cx="0" cy="7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5" name="Group 229">
                <a:extLst>
                  <a:ext uri="{FF2B5EF4-FFF2-40B4-BE49-F238E27FC236}">
                    <a16:creationId xmlns:a16="http://schemas.microsoft.com/office/drawing/2014/main" id="{7C4775DC-253E-4CF7-9E57-8C5DDA8A36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4" y="1716"/>
                <a:ext cx="249" cy="173"/>
                <a:chOff x="3054" y="1716"/>
                <a:chExt cx="249" cy="173"/>
              </a:xfrm>
            </p:grpSpPr>
            <p:sp>
              <p:nvSpPr>
                <p:cNvPr id="277" name="Line 42">
                  <a:extLst>
                    <a:ext uri="{FF2B5EF4-FFF2-40B4-BE49-F238E27FC236}">
                      <a16:creationId xmlns:a16="http://schemas.microsoft.com/office/drawing/2014/main" id="{D48AB6A9-9B4A-4830-9E1F-58B6567BF2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40" y="169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Text Box 43">
                  <a:extLst>
                    <a:ext uri="{FF2B5EF4-FFF2-40B4-BE49-F238E27FC236}">
                      <a16:creationId xmlns:a16="http://schemas.microsoft.com/office/drawing/2014/main" id="{F4482322-5D48-4FBA-BD17-716ECA25A2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54" y="1716"/>
                  <a:ext cx="191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</a:t>
                  </a:r>
                </a:p>
              </p:txBody>
            </p:sp>
            <p:sp>
              <p:nvSpPr>
                <p:cNvPr id="279" name="Line 227">
                  <a:extLst>
                    <a:ext uri="{FF2B5EF4-FFF2-40B4-BE49-F238E27FC236}">
                      <a16:creationId xmlns:a16="http://schemas.microsoft.com/office/drawing/2014/main" id="{310E2DB3-2CC0-493A-B866-4707FD2052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53" y="171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" name="Text Box 230">
                <a:extLst>
                  <a:ext uri="{FF2B5EF4-FFF2-40B4-BE49-F238E27FC236}">
                    <a16:creationId xmlns:a16="http://schemas.microsoft.com/office/drawing/2014/main" id="{834CE0F3-813B-4204-BA02-8FF72C3947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  <p:grpSp>
          <p:nvGrpSpPr>
            <p:cNvPr id="282" name="Group 364">
              <a:extLst>
                <a:ext uri="{FF2B5EF4-FFF2-40B4-BE49-F238E27FC236}">
                  <a16:creationId xmlns:a16="http://schemas.microsoft.com/office/drawing/2014/main" id="{75622DD1-0867-4192-83BE-7D2CE5A87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548" y="5898117"/>
              <a:ext cx="1035921" cy="822438"/>
              <a:chOff x="4299" y="1213"/>
              <a:chExt cx="888" cy="705"/>
            </a:xfrm>
          </p:grpSpPr>
          <p:sp>
            <p:nvSpPr>
              <p:cNvPr id="283" name="AutoShape 47">
                <a:extLst>
                  <a:ext uri="{FF2B5EF4-FFF2-40B4-BE49-F238E27FC236}">
                    <a16:creationId xmlns:a16="http://schemas.microsoft.com/office/drawing/2014/main" id="{4D520050-05F4-4AE2-9403-CE52B7332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515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" name="AutoShape 48">
                <a:extLst>
                  <a:ext uri="{FF2B5EF4-FFF2-40B4-BE49-F238E27FC236}">
                    <a16:creationId xmlns:a16="http://schemas.microsoft.com/office/drawing/2014/main" id="{698B24A9-242C-4D0C-9DCB-70477C982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6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" name="AutoShape 49">
                <a:extLst>
                  <a:ext uri="{FF2B5EF4-FFF2-40B4-BE49-F238E27FC236}">
                    <a16:creationId xmlns:a16="http://schemas.microsoft.com/office/drawing/2014/main" id="{A0D23762-46E7-4133-B6B8-D397C23E4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756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" name="AutoShape 50">
                <a:extLst>
                  <a:ext uri="{FF2B5EF4-FFF2-40B4-BE49-F238E27FC236}">
                    <a16:creationId xmlns:a16="http://schemas.microsoft.com/office/drawing/2014/main" id="{31690563-0938-4F97-BDA2-8D53221295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4924" y="1456"/>
                <a:ext cx="151" cy="145"/>
              </a:xfrm>
              <a:prstGeom prst="pentagon">
                <a:avLst/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" name="Line 52">
                <a:extLst>
                  <a:ext uri="{FF2B5EF4-FFF2-40B4-BE49-F238E27FC236}">
                    <a16:creationId xmlns:a16="http://schemas.microsoft.com/office/drawing/2014/main" id="{55D22078-4847-4385-A8B8-37D0BC60A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2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Line 53">
                <a:extLst>
                  <a:ext uri="{FF2B5EF4-FFF2-40B4-BE49-F238E27FC236}">
                    <a16:creationId xmlns:a16="http://schemas.microsoft.com/office/drawing/2014/main" id="{F4CD6B07-E8EF-4A7D-B52D-5043C67FD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3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Line 62">
                <a:extLst>
                  <a:ext uri="{FF2B5EF4-FFF2-40B4-BE49-F238E27FC236}">
                    <a16:creationId xmlns:a16="http://schemas.microsoft.com/office/drawing/2014/main" id="{1196AC8C-A545-4610-AD61-15EA65A3C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3450468" flipV="1">
                <a:off x="4485" y="1702"/>
                <a:ext cx="1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Text Box 63">
                <a:extLst>
                  <a:ext uri="{FF2B5EF4-FFF2-40B4-BE49-F238E27FC236}">
                    <a16:creationId xmlns:a16="http://schemas.microsoft.com/office/drawing/2014/main" id="{15CD1F74-3A53-4A71-BD2E-73D42BB22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9" y="1745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  <p:sp>
            <p:nvSpPr>
              <p:cNvPr id="291" name="Oval 236">
                <a:extLst>
                  <a:ext uri="{FF2B5EF4-FFF2-40B4-BE49-F238E27FC236}">
                    <a16:creationId xmlns:a16="http://schemas.microsoft.com/office/drawing/2014/main" id="{76186C05-D4A3-4174-A283-70CE16BF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1622"/>
                <a:ext cx="106" cy="106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" name="Text Box 237">
                <a:extLst>
                  <a:ext uri="{FF2B5EF4-FFF2-40B4-BE49-F238E27FC236}">
                    <a16:creationId xmlns:a16="http://schemas.microsoft.com/office/drawing/2014/main" id="{F4C53D43-D181-4B58-B3B0-1532BB1570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27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4656EE68-5753-4EF9-9D7B-14A3BBBD8A3C}"/>
                </a:ext>
              </a:extLst>
            </p:cNvPr>
            <p:cNvSpPr txBox="1"/>
            <p:nvPr/>
          </p:nvSpPr>
          <p:spPr>
            <a:xfrm>
              <a:off x="4876771" y="4559076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Fats</a:t>
              </a: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B28E89E8-9979-43C3-952F-B58F4196DA2F}"/>
                </a:ext>
              </a:extLst>
            </p:cNvPr>
            <p:cNvSpPr txBox="1"/>
            <p:nvPr/>
          </p:nvSpPr>
          <p:spPr>
            <a:xfrm>
              <a:off x="6138204" y="4559076"/>
              <a:ext cx="165033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Phospholipids</a:t>
              </a: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A7A44404-3AD9-47DD-8F65-89E1DB28CD7A}"/>
                </a:ext>
              </a:extLst>
            </p:cNvPr>
            <p:cNvSpPr txBox="1"/>
            <p:nvPr/>
          </p:nvSpPr>
          <p:spPr>
            <a:xfrm>
              <a:off x="7996547" y="4559076"/>
              <a:ext cx="103592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Steroids</a:t>
              </a:r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4CDC1FA7-D59B-402B-A0C4-F1966A4CE738}"/>
              </a:ext>
            </a:extLst>
          </p:cNvPr>
          <p:cNvSpPr txBox="1"/>
          <p:nvPr/>
        </p:nvSpPr>
        <p:spPr>
          <a:xfrm>
            <a:off x="163955" y="347472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Proteins</a:t>
            </a:r>
          </a:p>
        </p:txBody>
      </p: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2147CA3F-EEDB-4718-8F1B-4398A8256BE6}"/>
              </a:ext>
            </a:extLst>
          </p:cNvPr>
          <p:cNvGrpSpPr/>
          <p:nvPr/>
        </p:nvGrpSpPr>
        <p:grpSpPr>
          <a:xfrm>
            <a:off x="516778" y="915822"/>
            <a:ext cx="3604170" cy="2637683"/>
            <a:chOff x="516778" y="915822"/>
            <a:chExt cx="3604170" cy="2637683"/>
          </a:xfrm>
        </p:grpSpPr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02A25C7F-8EA2-42C2-A1EF-BAA3BBCCD817}"/>
                </a:ext>
              </a:extLst>
            </p:cNvPr>
            <p:cNvSpPr txBox="1"/>
            <p:nvPr/>
          </p:nvSpPr>
          <p:spPr>
            <a:xfrm>
              <a:off x="516778" y="915822"/>
              <a:ext cx="2395846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Enzymes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Structural Molecules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DNA Regulation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Hormones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Adhesion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Cell Recognition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Etc.</a:t>
              </a:r>
            </a:p>
          </p:txBody>
        </p: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06E0D9DA-C345-4EF0-8610-23830269DE30}"/>
                </a:ext>
              </a:extLst>
            </p:cNvPr>
            <p:cNvGrpSpPr/>
            <p:nvPr/>
          </p:nvGrpSpPr>
          <p:grpSpPr>
            <a:xfrm>
              <a:off x="2994357" y="1083279"/>
              <a:ext cx="975117" cy="1036653"/>
              <a:chOff x="5263639" y="2313182"/>
              <a:chExt cx="975117" cy="1036653"/>
            </a:xfrm>
          </p:grpSpPr>
          <p:pic>
            <p:nvPicPr>
              <p:cNvPr id="312" name="Picture 49">
                <a:extLst>
                  <a:ext uri="{FF2B5EF4-FFF2-40B4-BE49-F238E27FC236}">
                    <a16:creationId xmlns:a16="http://schemas.microsoft.com/office/drawing/2014/main" id="{D365D0CF-C46A-48DA-9094-A043C852E2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63639" y="2313182"/>
                <a:ext cx="975117" cy="37544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  <p:pic>
            <p:nvPicPr>
              <p:cNvPr id="313" name="Picture 50">
                <a:extLst>
                  <a:ext uri="{FF2B5EF4-FFF2-40B4-BE49-F238E27FC236}">
                    <a16:creationId xmlns:a16="http://schemas.microsoft.com/office/drawing/2014/main" id="{F5ABD25C-FFDF-4F52-B214-4B9B2DED84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11664" y="2805435"/>
                <a:ext cx="879066" cy="2795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  <p:pic>
            <p:nvPicPr>
              <p:cNvPr id="314" name="Picture 51">
                <a:extLst>
                  <a:ext uri="{FF2B5EF4-FFF2-40B4-BE49-F238E27FC236}">
                    <a16:creationId xmlns:a16="http://schemas.microsoft.com/office/drawing/2014/main" id="{32BA8049-CF84-49AE-A12D-941E327178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8808" y="3201742"/>
                <a:ext cx="824777" cy="14809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48B0CE4-CA6A-42FB-8017-F0392F075D1E}"/>
                </a:ext>
              </a:extLst>
            </p:cNvPr>
            <p:cNvGrpSpPr/>
            <p:nvPr/>
          </p:nvGrpSpPr>
          <p:grpSpPr>
            <a:xfrm>
              <a:off x="2842883" y="2301474"/>
              <a:ext cx="1278065" cy="1252031"/>
              <a:chOff x="6926335" y="2138040"/>
              <a:chExt cx="1278065" cy="1252031"/>
            </a:xfrm>
          </p:grpSpPr>
          <p:pic>
            <p:nvPicPr>
              <p:cNvPr id="316" name="Picture 53" descr="protein-art">
                <a:extLst>
                  <a:ext uri="{FF2B5EF4-FFF2-40B4-BE49-F238E27FC236}">
                    <a16:creationId xmlns:a16="http://schemas.microsoft.com/office/drawing/2014/main" id="{92416A4D-6904-428E-A93D-2A43B7521E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598" r="66885" b="47789"/>
              <a:stretch>
                <a:fillRect/>
              </a:stretch>
            </p:blipFill>
            <p:spPr bwMode="auto">
              <a:xfrm>
                <a:off x="7410935" y="2573143"/>
                <a:ext cx="793465" cy="8169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7" name="Picture 54" descr="INSR Protein - Front">
                <a:extLst>
                  <a:ext uri="{FF2B5EF4-FFF2-40B4-BE49-F238E27FC236}">
                    <a16:creationId xmlns:a16="http://schemas.microsoft.com/office/drawing/2014/main" id="{B0BCD632-7CC9-491F-9D52-81AE4FA94B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26335" y="2138040"/>
                <a:ext cx="768615" cy="76897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47602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673D3C-0B2F-4123-99B6-5E08BBC5D4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Lipids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D4A59913-139D-4F0C-9E17-FDC655EC24BE}"/>
              </a:ext>
            </a:extLst>
          </p:cNvPr>
          <p:cNvSpPr txBox="1"/>
          <p:nvPr/>
        </p:nvSpPr>
        <p:spPr>
          <a:xfrm>
            <a:off x="556727" y="750991"/>
            <a:ext cx="45631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1) All Cell Membranes (Plasma Membrane and Organelle Membranes)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BE33C1D-9380-4345-AA1E-723A3F5D5935}"/>
              </a:ext>
            </a:extLst>
          </p:cNvPr>
          <p:cNvGrpSpPr/>
          <p:nvPr/>
        </p:nvGrpSpPr>
        <p:grpSpPr>
          <a:xfrm>
            <a:off x="3197695" y="1756973"/>
            <a:ext cx="2748610" cy="3287182"/>
            <a:chOff x="3197695" y="1642980"/>
            <a:chExt cx="2748610" cy="3287182"/>
          </a:xfrm>
        </p:grpSpPr>
        <p:sp>
          <p:nvSpPr>
            <p:cNvPr id="239" name="Rounded Rectangle 101">
              <a:extLst>
                <a:ext uri="{FF2B5EF4-FFF2-40B4-BE49-F238E27FC236}">
                  <a16:creationId xmlns:a16="http://schemas.microsoft.com/office/drawing/2014/main" id="{FDC17B3D-C24B-4C70-8350-07F50A0FA0BC}"/>
                </a:ext>
              </a:extLst>
            </p:cNvPr>
            <p:cNvSpPr/>
            <p:nvPr/>
          </p:nvSpPr>
          <p:spPr>
            <a:xfrm>
              <a:off x="3197695" y="1642980"/>
              <a:ext cx="2748610" cy="3197203"/>
            </a:xfrm>
            <a:prstGeom prst="roundRect">
              <a:avLst/>
            </a:prstGeom>
            <a:gradFill>
              <a:gsLst>
                <a:gs pos="0">
                  <a:srgbClr val="FFCC66"/>
                </a:gs>
                <a:gs pos="100000">
                  <a:srgbClr val="FFE2A4"/>
                </a:gs>
                <a:gs pos="51000">
                  <a:srgbClr val="FFF8E1"/>
                </a:gs>
              </a:gsLst>
              <a:lin ang="0" scaled="1"/>
            </a:gra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34541041-0D5B-4FCB-A7FA-F6B3776732AE}"/>
                </a:ext>
              </a:extLst>
            </p:cNvPr>
            <p:cNvGrpSpPr/>
            <p:nvPr/>
          </p:nvGrpSpPr>
          <p:grpSpPr>
            <a:xfrm>
              <a:off x="3684944" y="1793723"/>
              <a:ext cx="1512182" cy="981385"/>
              <a:chOff x="2604182" y="1051560"/>
              <a:chExt cx="3480151" cy="2258568"/>
            </a:xfrm>
          </p:grpSpPr>
          <p:sp>
            <p:nvSpPr>
              <p:cNvPr id="484" name="Oval 483">
                <a:extLst>
                  <a:ext uri="{FF2B5EF4-FFF2-40B4-BE49-F238E27FC236}">
                    <a16:creationId xmlns:a16="http://schemas.microsoft.com/office/drawing/2014/main" id="{BDFE9422-B0F4-431A-96F3-FAE1B27DAB98}"/>
                  </a:ext>
                </a:extLst>
              </p:cNvPr>
              <p:cNvSpPr/>
              <p:nvPr/>
            </p:nvSpPr>
            <p:spPr>
              <a:xfrm>
                <a:off x="2604182" y="1051560"/>
                <a:ext cx="3480151" cy="22585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rgbClr val="66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>
                <a:extLst>
                  <a:ext uri="{FF2B5EF4-FFF2-40B4-BE49-F238E27FC236}">
                    <a16:creationId xmlns:a16="http://schemas.microsoft.com/office/drawing/2014/main" id="{F74F8C29-3A2C-45CF-89B0-060CA4F74153}"/>
                  </a:ext>
                </a:extLst>
              </p:cNvPr>
              <p:cNvSpPr/>
              <p:nvPr/>
            </p:nvSpPr>
            <p:spPr>
              <a:xfrm>
                <a:off x="2693766" y="1133856"/>
                <a:ext cx="3300984" cy="2093976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rgbClr val="66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B2AB418-75E8-4BB1-B6DA-85FDF54D97CA}"/>
                </a:ext>
              </a:extLst>
            </p:cNvPr>
            <p:cNvGrpSpPr/>
            <p:nvPr/>
          </p:nvGrpSpPr>
          <p:grpSpPr>
            <a:xfrm rot="232632">
              <a:off x="4141399" y="2704800"/>
              <a:ext cx="191195" cy="62558"/>
              <a:chOff x="4073355" y="2396239"/>
              <a:chExt cx="440017" cy="143971"/>
            </a:xfrm>
          </p:grpSpPr>
          <p:sp>
            <p:nvSpPr>
              <p:cNvPr id="471" name="Freeform 33">
                <a:extLst>
                  <a:ext uri="{FF2B5EF4-FFF2-40B4-BE49-F238E27FC236}">
                    <a16:creationId xmlns:a16="http://schemas.microsoft.com/office/drawing/2014/main" id="{2209CAA0-0BB0-4E0F-9EA4-4D71E363259D}"/>
                  </a:ext>
                </a:extLst>
              </p:cNvPr>
              <p:cNvSpPr/>
              <p:nvPr/>
            </p:nvSpPr>
            <p:spPr>
              <a:xfrm>
                <a:off x="4179218" y="2396239"/>
                <a:ext cx="218096" cy="143971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910" h="143971">
                    <a:moveTo>
                      <a:pt x="5747" y="18296"/>
                    </a:moveTo>
                    <a:cubicBezTo>
                      <a:pt x="10610" y="26905"/>
                      <a:pt x="48685" y="35317"/>
                      <a:pt x="47787" y="51665"/>
                    </a:cubicBezTo>
                    <a:cubicBezTo>
                      <a:pt x="46889" y="68013"/>
                      <a:pt x="3020" y="103762"/>
                      <a:pt x="358" y="116384"/>
                    </a:cubicBezTo>
                    <a:cubicBezTo>
                      <a:pt x="-2304" y="129006"/>
                      <a:pt x="10009" y="122963"/>
                      <a:pt x="31817" y="127396"/>
                    </a:cubicBezTo>
                    <a:cubicBezTo>
                      <a:pt x="53625" y="131829"/>
                      <a:pt x="104821" y="135897"/>
                      <a:pt x="131207" y="142981"/>
                    </a:cubicBezTo>
                    <a:cubicBezTo>
                      <a:pt x="154734" y="143099"/>
                      <a:pt x="172626" y="147257"/>
                      <a:pt x="173530" y="137609"/>
                    </a:cubicBezTo>
                    <a:cubicBezTo>
                      <a:pt x="174434" y="127961"/>
                      <a:pt x="134643" y="102200"/>
                      <a:pt x="136631" y="85092"/>
                    </a:cubicBezTo>
                    <a:cubicBezTo>
                      <a:pt x="138619" y="67984"/>
                      <a:pt x="185567" y="44928"/>
                      <a:pt x="185459" y="34959"/>
                    </a:cubicBezTo>
                    <a:cubicBezTo>
                      <a:pt x="185351" y="24990"/>
                      <a:pt x="190619" y="29017"/>
                      <a:pt x="167760" y="20810"/>
                    </a:cubicBezTo>
                    <a:cubicBezTo>
                      <a:pt x="144901" y="12603"/>
                      <a:pt x="45612" y="431"/>
                      <a:pt x="18610" y="12"/>
                    </a:cubicBezTo>
                    <a:cubicBezTo>
                      <a:pt x="-8392" y="-407"/>
                      <a:pt x="884" y="9687"/>
                      <a:pt x="5747" y="1829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2" name="Group 471">
                <a:extLst>
                  <a:ext uri="{FF2B5EF4-FFF2-40B4-BE49-F238E27FC236}">
                    <a16:creationId xmlns:a16="http://schemas.microsoft.com/office/drawing/2014/main" id="{47AB4EA9-5E2B-4578-902E-09F40B55B541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017" cy="135387"/>
                <a:chOff x="4163594" y="2688104"/>
                <a:chExt cx="440017" cy="135387"/>
              </a:xfrm>
              <a:noFill/>
            </p:grpSpPr>
            <p:sp>
              <p:nvSpPr>
                <p:cNvPr id="473" name="Freeform 35">
                  <a:extLst>
                    <a:ext uri="{FF2B5EF4-FFF2-40B4-BE49-F238E27FC236}">
                      <a16:creationId xmlns:a16="http://schemas.microsoft.com/office/drawing/2014/main" id="{CABA470B-F4D3-4EAF-BF0D-D823F46BA957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Freeform 36">
                  <a:extLst>
                    <a:ext uri="{FF2B5EF4-FFF2-40B4-BE49-F238E27FC236}">
                      <a16:creationId xmlns:a16="http://schemas.microsoft.com/office/drawing/2014/main" id="{B7E4FE41-6CD6-4F36-AC8C-784097676E85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3AD29876-4085-4B3C-A4CC-0A483B97BC58}"/>
                </a:ext>
              </a:extLst>
            </p:cNvPr>
            <p:cNvGrpSpPr/>
            <p:nvPr/>
          </p:nvGrpSpPr>
          <p:grpSpPr>
            <a:xfrm rot="19384336">
              <a:off x="4835396" y="2600400"/>
              <a:ext cx="192713" cy="66235"/>
              <a:chOff x="4069860" y="2392832"/>
              <a:chExt cx="443512" cy="152434"/>
            </a:xfrm>
          </p:grpSpPr>
          <p:sp>
            <p:nvSpPr>
              <p:cNvPr id="467" name="Freeform 38">
                <a:extLst>
                  <a:ext uri="{FF2B5EF4-FFF2-40B4-BE49-F238E27FC236}">
                    <a16:creationId xmlns:a16="http://schemas.microsoft.com/office/drawing/2014/main" id="{F1929F5D-FED0-4291-967B-D347EBFB7B63}"/>
                  </a:ext>
                </a:extLst>
              </p:cNvPr>
              <p:cNvSpPr/>
              <p:nvPr/>
            </p:nvSpPr>
            <p:spPr>
              <a:xfrm>
                <a:off x="4179440" y="2396239"/>
                <a:ext cx="217873" cy="14902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557 w 185720"/>
                  <a:gd name="connsiteY0" fmla="*/ 18296 h 143971"/>
                  <a:gd name="connsiteX1" fmla="*/ 47597 w 185720"/>
                  <a:gd name="connsiteY1" fmla="*/ 51665 h 143971"/>
                  <a:gd name="connsiteX2" fmla="*/ 168 w 185720"/>
                  <a:gd name="connsiteY2" fmla="*/ 116384 h 143971"/>
                  <a:gd name="connsiteX3" fmla="*/ 44204 w 185720"/>
                  <a:gd name="connsiteY3" fmla="*/ 135507 h 143971"/>
                  <a:gd name="connsiteX4" fmla="*/ 131017 w 185720"/>
                  <a:gd name="connsiteY4" fmla="*/ 142981 h 143971"/>
                  <a:gd name="connsiteX5" fmla="*/ 173340 w 185720"/>
                  <a:gd name="connsiteY5" fmla="*/ 137609 h 143971"/>
                  <a:gd name="connsiteX6" fmla="*/ 136441 w 185720"/>
                  <a:gd name="connsiteY6" fmla="*/ 85092 h 143971"/>
                  <a:gd name="connsiteX7" fmla="*/ 185269 w 185720"/>
                  <a:gd name="connsiteY7" fmla="*/ 34959 h 143971"/>
                  <a:gd name="connsiteX8" fmla="*/ 167570 w 185720"/>
                  <a:gd name="connsiteY8" fmla="*/ 20810 h 143971"/>
                  <a:gd name="connsiteX9" fmla="*/ 18420 w 185720"/>
                  <a:gd name="connsiteY9" fmla="*/ 12 h 143971"/>
                  <a:gd name="connsiteX10" fmla="*/ 5557 w 185720"/>
                  <a:gd name="connsiteY10" fmla="*/ 18296 h 143971"/>
                  <a:gd name="connsiteX0" fmla="*/ 5557 w 185720"/>
                  <a:gd name="connsiteY0" fmla="*/ 18296 h 147773"/>
                  <a:gd name="connsiteX1" fmla="*/ 47597 w 185720"/>
                  <a:gd name="connsiteY1" fmla="*/ 51665 h 147773"/>
                  <a:gd name="connsiteX2" fmla="*/ 168 w 185720"/>
                  <a:gd name="connsiteY2" fmla="*/ 116384 h 147773"/>
                  <a:gd name="connsiteX3" fmla="*/ 44204 w 185720"/>
                  <a:gd name="connsiteY3" fmla="*/ 135507 h 147773"/>
                  <a:gd name="connsiteX4" fmla="*/ 133043 w 185720"/>
                  <a:gd name="connsiteY4" fmla="*/ 147746 h 147773"/>
                  <a:gd name="connsiteX5" fmla="*/ 173340 w 185720"/>
                  <a:gd name="connsiteY5" fmla="*/ 137609 h 147773"/>
                  <a:gd name="connsiteX6" fmla="*/ 136441 w 185720"/>
                  <a:gd name="connsiteY6" fmla="*/ 85092 h 147773"/>
                  <a:gd name="connsiteX7" fmla="*/ 185269 w 185720"/>
                  <a:gd name="connsiteY7" fmla="*/ 34959 h 147773"/>
                  <a:gd name="connsiteX8" fmla="*/ 167570 w 185720"/>
                  <a:gd name="connsiteY8" fmla="*/ 20810 h 147773"/>
                  <a:gd name="connsiteX9" fmla="*/ 18420 w 185720"/>
                  <a:gd name="connsiteY9" fmla="*/ 12 h 147773"/>
                  <a:gd name="connsiteX10" fmla="*/ 5557 w 185720"/>
                  <a:gd name="connsiteY10" fmla="*/ 18296 h 147773"/>
                  <a:gd name="connsiteX0" fmla="*/ 5557 w 185720"/>
                  <a:gd name="connsiteY0" fmla="*/ 18296 h 149027"/>
                  <a:gd name="connsiteX1" fmla="*/ 47597 w 185720"/>
                  <a:gd name="connsiteY1" fmla="*/ 51665 h 149027"/>
                  <a:gd name="connsiteX2" fmla="*/ 168 w 185720"/>
                  <a:gd name="connsiteY2" fmla="*/ 116384 h 149027"/>
                  <a:gd name="connsiteX3" fmla="*/ 44204 w 185720"/>
                  <a:gd name="connsiteY3" fmla="*/ 135507 h 149027"/>
                  <a:gd name="connsiteX4" fmla="*/ 133043 w 185720"/>
                  <a:gd name="connsiteY4" fmla="*/ 147746 h 149027"/>
                  <a:gd name="connsiteX5" fmla="*/ 185514 w 185720"/>
                  <a:gd name="connsiteY5" fmla="*/ 142386 h 149027"/>
                  <a:gd name="connsiteX6" fmla="*/ 136441 w 185720"/>
                  <a:gd name="connsiteY6" fmla="*/ 85092 h 149027"/>
                  <a:gd name="connsiteX7" fmla="*/ 185269 w 185720"/>
                  <a:gd name="connsiteY7" fmla="*/ 34959 h 149027"/>
                  <a:gd name="connsiteX8" fmla="*/ 167570 w 185720"/>
                  <a:gd name="connsiteY8" fmla="*/ 20810 h 149027"/>
                  <a:gd name="connsiteX9" fmla="*/ 18420 w 185720"/>
                  <a:gd name="connsiteY9" fmla="*/ 12 h 149027"/>
                  <a:gd name="connsiteX10" fmla="*/ 5557 w 185720"/>
                  <a:gd name="connsiteY10" fmla="*/ 18296 h 14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720" h="149027">
                    <a:moveTo>
                      <a:pt x="5557" y="18296"/>
                    </a:moveTo>
                    <a:cubicBezTo>
                      <a:pt x="10420" y="26905"/>
                      <a:pt x="48495" y="35317"/>
                      <a:pt x="47597" y="51665"/>
                    </a:cubicBezTo>
                    <a:cubicBezTo>
                      <a:pt x="46699" y="68013"/>
                      <a:pt x="734" y="102410"/>
                      <a:pt x="168" y="116384"/>
                    </a:cubicBezTo>
                    <a:cubicBezTo>
                      <a:pt x="-398" y="130358"/>
                      <a:pt x="22058" y="130280"/>
                      <a:pt x="44204" y="135507"/>
                    </a:cubicBezTo>
                    <a:cubicBezTo>
                      <a:pt x="66350" y="140734"/>
                      <a:pt x="106657" y="140662"/>
                      <a:pt x="133043" y="147746"/>
                    </a:cubicBezTo>
                    <a:cubicBezTo>
                      <a:pt x="156570" y="147864"/>
                      <a:pt x="184948" y="152828"/>
                      <a:pt x="185514" y="142386"/>
                    </a:cubicBezTo>
                    <a:cubicBezTo>
                      <a:pt x="186080" y="131944"/>
                      <a:pt x="136482" y="102996"/>
                      <a:pt x="136441" y="85092"/>
                    </a:cubicBezTo>
                    <a:cubicBezTo>
                      <a:pt x="136400" y="67188"/>
                      <a:pt x="185377" y="44928"/>
                      <a:pt x="185269" y="34959"/>
                    </a:cubicBezTo>
                    <a:cubicBezTo>
                      <a:pt x="185161" y="24990"/>
                      <a:pt x="190429" y="29017"/>
                      <a:pt x="167570" y="20810"/>
                    </a:cubicBezTo>
                    <a:cubicBezTo>
                      <a:pt x="144711" y="12603"/>
                      <a:pt x="45422" y="431"/>
                      <a:pt x="18420" y="12"/>
                    </a:cubicBezTo>
                    <a:cubicBezTo>
                      <a:pt x="-8582" y="-407"/>
                      <a:pt x="694" y="9687"/>
                      <a:pt x="5557" y="1829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8" name="Group 467">
                <a:extLst>
                  <a:ext uri="{FF2B5EF4-FFF2-40B4-BE49-F238E27FC236}">
                    <a16:creationId xmlns:a16="http://schemas.microsoft.com/office/drawing/2014/main" id="{67E1EB55-277E-4304-8AE3-8D29D0D213F4}"/>
                  </a:ext>
                </a:extLst>
              </p:cNvPr>
              <p:cNvGrpSpPr/>
              <p:nvPr/>
            </p:nvGrpSpPr>
            <p:grpSpPr>
              <a:xfrm>
                <a:off x="4069860" y="2392832"/>
                <a:ext cx="443512" cy="142068"/>
                <a:chOff x="4160099" y="2681423"/>
                <a:chExt cx="443512" cy="142068"/>
              </a:xfrm>
              <a:noFill/>
            </p:grpSpPr>
            <p:sp>
              <p:nvSpPr>
                <p:cNvPr id="469" name="Freeform 40">
                  <a:extLst>
                    <a:ext uri="{FF2B5EF4-FFF2-40B4-BE49-F238E27FC236}">
                      <a16:creationId xmlns:a16="http://schemas.microsoft.com/office/drawing/2014/main" id="{1B56EF05-C513-473F-A551-10BAD5451776}"/>
                    </a:ext>
                  </a:extLst>
                </p:cNvPr>
                <p:cNvSpPr/>
                <p:nvPr/>
              </p:nvSpPr>
              <p:spPr>
                <a:xfrm>
                  <a:off x="4160099" y="2681423"/>
                  <a:ext cx="162431" cy="1093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2590"/>
                    <a:gd name="connsiteY0" fmla="*/ 0 h 109330"/>
                    <a:gd name="connsiteX1" fmla="*/ 134802 w 162590"/>
                    <a:gd name="connsiteY1" fmla="*/ 31661 h 109330"/>
                    <a:gd name="connsiteX2" fmla="*/ 162166 w 162590"/>
                    <a:gd name="connsiteY2" fmla="*/ 72867 h 109330"/>
                    <a:gd name="connsiteX3" fmla="*/ 120948 w 162590"/>
                    <a:gd name="connsiteY3" fmla="*/ 108977 h 109330"/>
                    <a:gd name="connsiteX4" fmla="*/ 3494 w 162590"/>
                    <a:gd name="connsiteY4" fmla="*/ 90183 h 109330"/>
                    <a:gd name="connsiteX0" fmla="*/ 0 w 162431"/>
                    <a:gd name="connsiteY0" fmla="*/ 0 h 109330"/>
                    <a:gd name="connsiteX1" fmla="*/ 69234 w 162431"/>
                    <a:gd name="connsiteY1" fmla="*/ 16044 h 109330"/>
                    <a:gd name="connsiteX2" fmla="*/ 134802 w 162431"/>
                    <a:gd name="connsiteY2" fmla="*/ 31661 h 109330"/>
                    <a:gd name="connsiteX3" fmla="*/ 162166 w 162431"/>
                    <a:gd name="connsiteY3" fmla="*/ 72867 h 109330"/>
                    <a:gd name="connsiteX4" fmla="*/ 120948 w 162431"/>
                    <a:gd name="connsiteY4" fmla="*/ 108977 h 109330"/>
                    <a:gd name="connsiteX5" fmla="*/ 3494 w 162431"/>
                    <a:gd name="connsiteY5" fmla="*/ 90183 h 10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431" h="109330">
                      <a:moveTo>
                        <a:pt x="0" y="0"/>
                      </a:moveTo>
                      <a:cubicBezTo>
                        <a:pt x="10427" y="2832"/>
                        <a:pt x="46767" y="10767"/>
                        <a:pt x="69234" y="16044"/>
                      </a:cubicBezTo>
                      <a:cubicBezTo>
                        <a:pt x="91701" y="21321"/>
                        <a:pt x="118202" y="22348"/>
                        <a:pt x="134802" y="31661"/>
                      </a:cubicBezTo>
                      <a:cubicBezTo>
                        <a:pt x="151402" y="40974"/>
                        <a:pt x="164475" y="59981"/>
                        <a:pt x="162166" y="72867"/>
                      </a:cubicBezTo>
                      <a:cubicBezTo>
                        <a:pt x="159857" y="85753"/>
                        <a:pt x="145360" y="105433"/>
                        <a:pt x="120948" y="108977"/>
                      </a:cubicBezTo>
                      <a:cubicBezTo>
                        <a:pt x="96536" y="112521"/>
                        <a:pt x="15963" y="88228"/>
                        <a:pt x="3494" y="90183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1">
                  <a:extLst>
                    <a:ext uri="{FF2B5EF4-FFF2-40B4-BE49-F238E27FC236}">
                      <a16:creationId xmlns:a16="http://schemas.microsoft.com/office/drawing/2014/main" id="{6880E71F-EE4E-4062-BFCF-39FB5E2D7347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1D7107C8-2760-4A37-8B7A-95D6090807CF}"/>
                </a:ext>
              </a:extLst>
            </p:cNvPr>
            <p:cNvGrpSpPr/>
            <p:nvPr/>
          </p:nvGrpSpPr>
          <p:grpSpPr>
            <a:xfrm rot="12994591">
              <a:off x="4941370" y="1979549"/>
              <a:ext cx="190867" cy="67093"/>
              <a:chOff x="4067619" y="2395627"/>
              <a:chExt cx="439262" cy="154408"/>
            </a:xfrm>
          </p:grpSpPr>
          <p:sp>
            <p:nvSpPr>
              <p:cNvPr id="463" name="Freeform 43">
                <a:extLst>
                  <a:ext uri="{FF2B5EF4-FFF2-40B4-BE49-F238E27FC236}">
                    <a16:creationId xmlns:a16="http://schemas.microsoft.com/office/drawing/2014/main" id="{5E355930-E3D3-4517-BBFB-E4C0B68424E2}"/>
                  </a:ext>
                </a:extLst>
              </p:cNvPr>
              <p:cNvSpPr/>
              <p:nvPr/>
            </p:nvSpPr>
            <p:spPr>
              <a:xfrm>
                <a:off x="4154713" y="2401418"/>
                <a:ext cx="263976" cy="14861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210034"/>
                  <a:gd name="connsiteY0" fmla="*/ 18296 h 150759"/>
                  <a:gd name="connsiteX1" fmla="*/ 47787 w 210034"/>
                  <a:gd name="connsiteY1" fmla="*/ 51665 h 150759"/>
                  <a:gd name="connsiteX2" fmla="*/ 358 w 210034"/>
                  <a:gd name="connsiteY2" fmla="*/ 116384 h 150759"/>
                  <a:gd name="connsiteX3" fmla="*/ 31817 w 210034"/>
                  <a:gd name="connsiteY3" fmla="*/ 127396 h 150759"/>
                  <a:gd name="connsiteX4" fmla="*/ 131207 w 210034"/>
                  <a:gd name="connsiteY4" fmla="*/ 142981 h 150759"/>
                  <a:gd name="connsiteX5" fmla="*/ 210026 w 210034"/>
                  <a:gd name="connsiteY5" fmla="*/ 147354 h 150759"/>
                  <a:gd name="connsiteX6" fmla="*/ 136631 w 210034"/>
                  <a:gd name="connsiteY6" fmla="*/ 85092 h 150759"/>
                  <a:gd name="connsiteX7" fmla="*/ 185459 w 210034"/>
                  <a:gd name="connsiteY7" fmla="*/ 34959 h 150759"/>
                  <a:gd name="connsiteX8" fmla="*/ 167760 w 210034"/>
                  <a:gd name="connsiteY8" fmla="*/ 20810 h 150759"/>
                  <a:gd name="connsiteX9" fmla="*/ 18610 w 210034"/>
                  <a:gd name="connsiteY9" fmla="*/ 12 h 150759"/>
                  <a:gd name="connsiteX10" fmla="*/ 5747 w 210034"/>
                  <a:gd name="connsiteY10" fmla="*/ 18296 h 150759"/>
                  <a:gd name="connsiteX0" fmla="*/ 5747 w 210207"/>
                  <a:gd name="connsiteY0" fmla="*/ 18296 h 148617"/>
                  <a:gd name="connsiteX1" fmla="*/ 47787 w 210207"/>
                  <a:gd name="connsiteY1" fmla="*/ 51665 h 148617"/>
                  <a:gd name="connsiteX2" fmla="*/ 358 w 210207"/>
                  <a:gd name="connsiteY2" fmla="*/ 116384 h 148617"/>
                  <a:gd name="connsiteX3" fmla="*/ 31817 w 210207"/>
                  <a:gd name="connsiteY3" fmla="*/ 127396 h 148617"/>
                  <a:gd name="connsiteX4" fmla="*/ 131207 w 210207"/>
                  <a:gd name="connsiteY4" fmla="*/ 142981 h 148617"/>
                  <a:gd name="connsiteX5" fmla="*/ 210026 w 210207"/>
                  <a:gd name="connsiteY5" fmla="*/ 147354 h 148617"/>
                  <a:gd name="connsiteX6" fmla="*/ 152378 w 210207"/>
                  <a:gd name="connsiteY6" fmla="*/ 116317 h 148617"/>
                  <a:gd name="connsiteX7" fmla="*/ 136631 w 210207"/>
                  <a:gd name="connsiteY7" fmla="*/ 85092 h 148617"/>
                  <a:gd name="connsiteX8" fmla="*/ 185459 w 210207"/>
                  <a:gd name="connsiteY8" fmla="*/ 34959 h 148617"/>
                  <a:gd name="connsiteX9" fmla="*/ 167760 w 210207"/>
                  <a:gd name="connsiteY9" fmla="*/ 20810 h 148617"/>
                  <a:gd name="connsiteX10" fmla="*/ 18610 w 210207"/>
                  <a:gd name="connsiteY10" fmla="*/ 12 h 148617"/>
                  <a:gd name="connsiteX11" fmla="*/ 5747 w 210207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36631 w 213486"/>
                  <a:gd name="connsiteY7" fmla="*/ 85092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50144 w 213486"/>
                  <a:gd name="connsiteY7" fmla="*/ 58503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6 w 213485"/>
                  <a:gd name="connsiteY0" fmla="*/ 18296 h 148617"/>
                  <a:gd name="connsiteX1" fmla="*/ 47786 w 213485"/>
                  <a:gd name="connsiteY1" fmla="*/ 51665 h 148617"/>
                  <a:gd name="connsiteX2" fmla="*/ 47729 w 213485"/>
                  <a:gd name="connsiteY2" fmla="*/ 94734 h 148617"/>
                  <a:gd name="connsiteX3" fmla="*/ 357 w 213485"/>
                  <a:gd name="connsiteY3" fmla="*/ 116384 h 148617"/>
                  <a:gd name="connsiteX4" fmla="*/ 31816 w 213485"/>
                  <a:gd name="connsiteY4" fmla="*/ 127396 h 148617"/>
                  <a:gd name="connsiteX5" fmla="*/ 131206 w 213485"/>
                  <a:gd name="connsiteY5" fmla="*/ 142981 h 148617"/>
                  <a:gd name="connsiteX6" fmla="*/ 210025 w 213485"/>
                  <a:gd name="connsiteY6" fmla="*/ 147354 h 148617"/>
                  <a:gd name="connsiteX7" fmla="*/ 152377 w 213485"/>
                  <a:gd name="connsiteY7" fmla="*/ 116317 h 148617"/>
                  <a:gd name="connsiteX8" fmla="*/ 150143 w 213485"/>
                  <a:gd name="connsiteY8" fmla="*/ 58503 h 148617"/>
                  <a:gd name="connsiteX9" fmla="*/ 213485 w 213485"/>
                  <a:gd name="connsiteY9" fmla="*/ 31317 h 148617"/>
                  <a:gd name="connsiteX10" fmla="*/ 167759 w 213485"/>
                  <a:gd name="connsiteY10" fmla="*/ 20810 h 148617"/>
                  <a:gd name="connsiteX11" fmla="*/ 18609 w 213485"/>
                  <a:gd name="connsiteY11" fmla="*/ 12 h 148617"/>
                  <a:gd name="connsiteX12" fmla="*/ 5746 w 213485"/>
                  <a:gd name="connsiteY12" fmla="*/ 18296 h 148617"/>
                  <a:gd name="connsiteX0" fmla="*/ 14515 w 222254"/>
                  <a:gd name="connsiteY0" fmla="*/ 18296 h 148617"/>
                  <a:gd name="connsiteX1" fmla="*/ 56555 w 222254"/>
                  <a:gd name="connsiteY1" fmla="*/ 51665 h 148617"/>
                  <a:gd name="connsiteX2" fmla="*/ 56498 w 222254"/>
                  <a:gd name="connsiteY2" fmla="*/ 94734 h 148617"/>
                  <a:gd name="connsiteX3" fmla="*/ 239 w 222254"/>
                  <a:gd name="connsiteY3" fmla="*/ 106329 h 148617"/>
                  <a:gd name="connsiteX4" fmla="*/ 40585 w 222254"/>
                  <a:gd name="connsiteY4" fmla="*/ 127396 h 148617"/>
                  <a:gd name="connsiteX5" fmla="*/ 139975 w 222254"/>
                  <a:gd name="connsiteY5" fmla="*/ 142981 h 148617"/>
                  <a:gd name="connsiteX6" fmla="*/ 218794 w 222254"/>
                  <a:gd name="connsiteY6" fmla="*/ 147354 h 148617"/>
                  <a:gd name="connsiteX7" fmla="*/ 161146 w 222254"/>
                  <a:gd name="connsiteY7" fmla="*/ 116317 h 148617"/>
                  <a:gd name="connsiteX8" fmla="*/ 158912 w 222254"/>
                  <a:gd name="connsiteY8" fmla="*/ 58503 h 148617"/>
                  <a:gd name="connsiteX9" fmla="*/ 222254 w 222254"/>
                  <a:gd name="connsiteY9" fmla="*/ 31317 h 148617"/>
                  <a:gd name="connsiteX10" fmla="*/ 176528 w 222254"/>
                  <a:gd name="connsiteY10" fmla="*/ 20810 h 148617"/>
                  <a:gd name="connsiteX11" fmla="*/ 27378 w 222254"/>
                  <a:gd name="connsiteY11" fmla="*/ 12 h 148617"/>
                  <a:gd name="connsiteX12" fmla="*/ 14515 w 222254"/>
                  <a:gd name="connsiteY12" fmla="*/ 18296 h 148617"/>
                  <a:gd name="connsiteX0" fmla="*/ 16966 w 224705"/>
                  <a:gd name="connsiteY0" fmla="*/ 18296 h 148617"/>
                  <a:gd name="connsiteX1" fmla="*/ 59006 w 224705"/>
                  <a:gd name="connsiteY1" fmla="*/ 51665 h 148617"/>
                  <a:gd name="connsiteX2" fmla="*/ 58949 w 224705"/>
                  <a:gd name="connsiteY2" fmla="*/ 94734 h 148617"/>
                  <a:gd name="connsiteX3" fmla="*/ 219 w 224705"/>
                  <a:gd name="connsiteY3" fmla="*/ 114411 h 148617"/>
                  <a:gd name="connsiteX4" fmla="*/ 43036 w 224705"/>
                  <a:gd name="connsiteY4" fmla="*/ 127396 h 148617"/>
                  <a:gd name="connsiteX5" fmla="*/ 142426 w 224705"/>
                  <a:gd name="connsiteY5" fmla="*/ 142981 h 148617"/>
                  <a:gd name="connsiteX6" fmla="*/ 221245 w 224705"/>
                  <a:gd name="connsiteY6" fmla="*/ 147354 h 148617"/>
                  <a:gd name="connsiteX7" fmla="*/ 163597 w 224705"/>
                  <a:gd name="connsiteY7" fmla="*/ 116317 h 148617"/>
                  <a:gd name="connsiteX8" fmla="*/ 161363 w 224705"/>
                  <a:gd name="connsiteY8" fmla="*/ 58503 h 148617"/>
                  <a:gd name="connsiteX9" fmla="*/ 224705 w 224705"/>
                  <a:gd name="connsiteY9" fmla="*/ 31317 h 148617"/>
                  <a:gd name="connsiteX10" fmla="*/ 178979 w 224705"/>
                  <a:gd name="connsiteY10" fmla="*/ 20810 h 148617"/>
                  <a:gd name="connsiteX11" fmla="*/ 29829 w 224705"/>
                  <a:gd name="connsiteY11" fmla="*/ 12 h 148617"/>
                  <a:gd name="connsiteX12" fmla="*/ 16966 w 224705"/>
                  <a:gd name="connsiteY12" fmla="*/ 18296 h 148617"/>
                  <a:gd name="connsiteX0" fmla="*/ 17280 w 225019"/>
                  <a:gd name="connsiteY0" fmla="*/ 18296 h 148617"/>
                  <a:gd name="connsiteX1" fmla="*/ 59320 w 225019"/>
                  <a:gd name="connsiteY1" fmla="*/ 51665 h 148617"/>
                  <a:gd name="connsiteX2" fmla="*/ 59263 w 225019"/>
                  <a:gd name="connsiteY2" fmla="*/ 94734 h 148617"/>
                  <a:gd name="connsiteX3" fmla="*/ 533 w 225019"/>
                  <a:gd name="connsiteY3" fmla="*/ 114411 h 148617"/>
                  <a:gd name="connsiteX4" fmla="*/ 36830 w 225019"/>
                  <a:gd name="connsiteY4" fmla="*/ 133072 h 148617"/>
                  <a:gd name="connsiteX5" fmla="*/ 142740 w 225019"/>
                  <a:gd name="connsiteY5" fmla="*/ 142981 h 148617"/>
                  <a:gd name="connsiteX6" fmla="*/ 221559 w 225019"/>
                  <a:gd name="connsiteY6" fmla="*/ 147354 h 148617"/>
                  <a:gd name="connsiteX7" fmla="*/ 163911 w 225019"/>
                  <a:gd name="connsiteY7" fmla="*/ 116317 h 148617"/>
                  <a:gd name="connsiteX8" fmla="*/ 161677 w 225019"/>
                  <a:gd name="connsiteY8" fmla="*/ 58503 h 148617"/>
                  <a:gd name="connsiteX9" fmla="*/ 225019 w 225019"/>
                  <a:gd name="connsiteY9" fmla="*/ 31317 h 148617"/>
                  <a:gd name="connsiteX10" fmla="*/ 179293 w 225019"/>
                  <a:gd name="connsiteY10" fmla="*/ 20810 h 148617"/>
                  <a:gd name="connsiteX11" fmla="*/ 30143 w 225019"/>
                  <a:gd name="connsiteY11" fmla="*/ 12 h 148617"/>
                  <a:gd name="connsiteX12" fmla="*/ 17280 w 225019"/>
                  <a:gd name="connsiteY12" fmla="*/ 18296 h 14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019" h="148617">
                    <a:moveTo>
                      <a:pt x="17280" y="18296"/>
                    </a:moveTo>
                    <a:cubicBezTo>
                      <a:pt x="22143" y="26905"/>
                      <a:pt x="52323" y="38925"/>
                      <a:pt x="59320" y="51665"/>
                    </a:cubicBezTo>
                    <a:cubicBezTo>
                      <a:pt x="66317" y="64405"/>
                      <a:pt x="67168" y="83948"/>
                      <a:pt x="59263" y="94734"/>
                    </a:cubicBezTo>
                    <a:cubicBezTo>
                      <a:pt x="51358" y="105520"/>
                      <a:pt x="4272" y="108021"/>
                      <a:pt x="533" y="114411"/>
                    </a:cubicBezTo>
                    <a:cubicBezTo>
                      <a:pt x="-3206" y="120801"/>
                      <a:pt x="13129" y="128310"/>
                      <a:pt x="36830" y="133072"/>
                    </a:cubicBezTo>
                    <a:cubicBezTo>
                      <a:pt x="60531" y="137834"/>
                      <a:pt x="116354" y="135897"/>
                      <a:pt x="142740" y="142981"/>
                    </a:cubicBezTo>
                    <a:cubicBezTo>
                      <a:pt x="166267" y="143099"/>
                      <a:pt x="218031" y="151798"/>
                      <a:pt x="221559" y="147354"/>
                    </a:cubicBezTo>
                    <a:cubicBezTo>
                      <a:pt x="225087" y="142910"/>
                      <a:pt x="176143" y="126694"/>
                      <a:pt x="163911" y="116317"/>
                    </a:cubicBezTo>
                    <a:cubicBezTo>
                      <a:pt x="151679" y="105940"/>
                      <a:pt x="151492" y="72670"/>
                      <a:pt x="161677" y="58503"/>
                    </a:cubicBezTo>
                    <a:cubicBezTo>
                      <a:pt x="171862" y="44336"/>
                      <a:pt x="225127" y="41286"/>
                      <a:pt x="225019" y="31317"/>
                    </a:cubicBezTo>
                    <a:cubicBezTo>
                      <a:pt x="224911" y="21348"/>
                      <a:pt x="202152" y="29017"/>
                      <a:pt x="179293" y="20810"/>
                    </a:cubicBezTo>
                    <a:cubicBezTo>
                      <a:pt x="156434" y="12603"/>
                      <a:pt x="57145" y="431"/>
                      <a:pt x="30143" y="12"/>
                    </a:cubicBezTo>
                    <a:cubicBezTo>
                      <a:pt x="3141" y="-407"/>
                      <a:pt x="12417" y="9687"/>
                      <a:pt x="17280" y="1829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4" name="Group 463">
                <a:extLst>
                  <a:ext uri="{FF2B5EF4-FFF2-40B4-BE49-F238E27FC236}">
                    <a16:creationId xmlns:a16="http://schemas.microsoft.com/office/drawing/2014/main" id="{4838085D-EBC1-4BB0-962F-58F9AA6ACD36}"/>
                  </a:ext>
                </a:extLst>
              </p:cNvPr>
              <p:cNvGrpSpPr/>
              <p:nvPr/>
            </p:nvGrpSpPr>
            <p:grpSpPr>
              <a:xfrm>
                <a:off x="4067619" y="2395627"/>
                <a:ext cx="439262" cy="138751"/>
                <a:chOff x="4157858" y="2684218"/>
                <a:chExt cx="439262" cy="138751"/>
              </a:xfrm>
              <a:noFill/>
            </p:grpSpPr>
            <p:sp>
              <p:nvSpPr>
                <p:cNvPr id="465" name="Freeform 45">
                  <a:extLst>
                    <a:ext uri="{FF2B5EF4-FFF2-40B4-BE49-F238E27FC236}">
                      <a16:creationId xmlns:a16="http://schemas.microsoft.com/office/drawing/2014/main" id="{C05B06C0-ED20-46B2-A680-60377273CC48}"/>
                    </a:ext>
                  </a:extLst>
                </p:cNvPr>
                <p:cNvSpPr/>
                <p:nvPr/>
              </p:nvSpPr>
              <p:spPr>
                <a:xfrm>
                  <a:off x="4157858" y="2684218"/>
                  <a:ext cx="159117" cy="12019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9357 w 159335"/>
                    <a:gd name="connsiteY0" fmla="*/ 0 h 112057"/>
                    <a:gd name="connsiteX1" fmla="*/ 131308 w 159335"/>
                    <a:gd name="connsiteY1" fmla="*/ 24981 h 112057"/>
                    <a:gd name="connsiteX2" fmla="*/ 158672 w 159335"/>
                    <a:gd name="connsiteY2" fmla="*/ 66187 h 112057"/>
                    <a:gd name="connsiteX3" fmla="*/ 112643 w 159335"/>
                    <a:gd name="connsiteY3" fmla="*/ 111797 h 112057"/>
                    <a:gd name="connsiteX4" fmla="*/ 0 w 159335"/>
                    <a:gd name="connsiteY4" fmla="*/ 83503 h 112057"/>
                    <a:gd name="connsiteX0" fmla="*/ 351 w 159335"/>
                    <a:gd name="connsiteY0" fmla="*/ 0 h 120199"/>
                    <a:gd name="connsiteX1" fmla="*/ 131308 w 159335"/>
                    <a:gd name="connsiteY1" fmla="*/ 33123 h 120199"/>
                    <a:gd name="connsiteX2" fmla="*/ 158672 w 159335"/>
                    <a:gd name="connsiteY2" fmla="*/ 74329 h 120199"/>
                    <a:gd name="connsiteX3" fmla="*/ 112643 w 159335"/>
                    <a:gd name="connsiteY3" fmla="*/ 119939 h 120199"/>
                    <a:gd name="connsiteX4" fmla="*/ 0 w 159335"/>
                    <a:gd name="connsiteY4" fmla="*/ 91645 h 120199"/>
                    <a:gd name="connsiteX0" fmla="*/ 351 w 159117"/>
                    <a:gd name="connsiteY0" fmla="*/ 0 h 120199"/>
                    <a:gd name="connsiteX1" fmla="*/ 64634 w 159117"/>
                    <a:gd name="connsiteY1" fmla="*/ 20522 h 120199"/>
                    <a:gd name="connsiteX2" fmla="*/ 131308 w 159117"/>
                    <a:gd name="connsiteY2" fmla="*/ 33123 h 120199"/>
                    <a:gd name="connsiteX3" fmla="*/ 158672 w 159117"/>
                    <a:gd name="connsiteY3" fmla="*/ 74329 h 120199"/>
                    <a:gd name="connsiteX4" fmla="*/ 112643 w 159117"/>
                    <a:gd name="connsiteY4" fmla="*/ 119939 h 120199"/>
                    <a:gd name="connsiteX5" fmla="*/ 0 w 159117"/>
                    <a:gd name="connsiteY5" fmla="*/ 91645 h 120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117" h="120199">
                      <a:moveTo>
                        <a:pt x="351" y="0"/>
                      </a:moveTo>
                      <a:cubicBezTo>
                        <a:pt x="9882" y="1827"/>
                        <a:pt x="42808" y="15002"/>
                        <a:pt x="64634" y="20522"/>
                      </a:cubicBezTo>
                      <a:cubicBezTo>
                        <a:pt x="86460" y="26042"/>
                        <a:pt x="114453" y="22562"/>
                        <a:pt x="131308" y="33123"/>
                      </a:cubicBezTo>
                      <a:cubicBezTo>
                        <a:pt x="148163" y="43684"/>
                        <a:pt x="161783" y="59860"/>
                        <a:pt x="158672" y="74329"/>
                      </a:cubicBezTo>
                      <a:cubicBezTo>
                        <a:pt x="155561" y="88798"/>
                        <a:pt x="137055" y="116395"/>
                        <a:pt x="112643" y="119939"/>
                      </a:cubicBezTo>
                      <a:cubicBezTo>
                        <a:pt x="88231" y="123483"/>
                        <a:pt x="12469" y="89690"/>
                        <a:pt x="0" y="91645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Freeform 46">
                  <a:extLst>
                    <a:ext uri="{FF2B5EF4-FFF2-40B4-BE49-F238E27FC236}">
                      <a16:creationId xmlns:a16="http://schemas.microsoft.com/office/drawing/2014/main" id="{656FEE66-F220-4C72-9AC1-6591B68B9026}"/>
                    </a:ext>
                  </a:extLst>
                </p:cNvPr>
                <p:cNvSpPr/>
                <p:nvPr/>
              </p:nvSpPr>
              <p:spPr>
                <a:xfrm rot="579247" flipH="1">
                  <a:off x="4433410" y="2718139"/>
                  <a:ext cx="163710" cy="1048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68976"/>
                    <a:gd name="connsiteY0" fmla="*/ 0 h 109989"/>
                    <a:gd name="connsiteX1" fmla="*/ 135675 w 168976"/>
                    <a:gd name="connsiteY1" fmla="*/ 30098 h 109989"/>
                    <a:gd name="connsiteX2" fmla="*/ 168579 w 168976"/>
                    <a:gd name="connsiteY2" fmla="*/ 77471 h 109989"/>
                    <a:gd name="connsiteX3" fmla="*/ 118556 w 168976"/>
                    <a:gd name="connsiteY3" fmla="*/ 109573 h 109989"/>
                    <a:gd name="connsiteX4" fmla="*/ 9352 w 168976"/>
                    <a:gd name="connsiteY4" fmla="*/ 94749 h 109989"/>
                    <a:gd name="connsiteX0" fmla="*/ 0 w 164034"/>
                    <a:gd name="connsiteY0" fmla="*/ 0 h 104830"/>
                    <a:gd name="connsiteX1" fmla="*/ 130733 w 164034"/>
                    <a:gd name="connsiteY1" fmla="*/ 24939 h 104830"/>
                    <a:gd name="connsiteX2" fmla="*/ 163637 w 164034"/>
                    <a:gd name="connsiteY2" fmla="*/ 72312 h 104830"/>
                    <a:gd name="connsiteX3" fmla="*/ 113614 w 164034"/>
                    <a:gd name="connsiteY3" fmla="*/ 104414 h 104830"/>
                    <a:gd name="connsiteX4" fmla="*/ 4410 w 164034"/>
                    <a:gd name="connsiteY4" fmla="*/ 89590 h 104830"/>
                    <a:gd name="connsiteX0" fmla="*/ 0 w 163710"/>
                    <a:gd name="connsiteY0" fmla="*/ 0 h 104830"/>
                    <a:gd name="connsiteX1" fmla="*/ 122208 w 163710"/>
                    <a:gd name="connsiteY1" fmla="*/ 29808 h 104830"/>
                    <a:gd name="connsiteX2" fmla="*/ 163637 w 163710"/>
                    <a:gd name="connsiteY2" fmla="*/ 72312 h 104830"/>
                    <a:gd name="connsiteX3" fmla="*/ 113614 w 163710"/>
                    <a:gd name="connsiteY3" fmla="*/ 104414 h 104830"/>
                    <a:gd name="connsiteX4" fmla="*/ 4410 w 163710"/>
                    <a:gd name="connsiteY4" fmla="*/ 89590 h 104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10" h="104830">
                      <a:moveTo>
                        <a:pt x="0" y="0"/>
                      </a:moveTo>
                      <a:cubicBezTo>
                        <a:pt x="11598" y="6347"/>
                        <a:pt x="99100" y="17240"/>
                        <a:pt x="122208" y="29808"/>
                      </a:cubicBezTo>
                      <a:cubicBezTo>
                        <a:pt x="145316" y="42376"/>
                        <a:pt x="165069" y="59878"/>
                        <a:pt x="163637" y="72312"/>
                      </a:cubicBezTo>
                      <a:cubicBezTo>
                        <a:pt x="162205" y="84746"/>
                        <a:pt x="133792" y="100820"/>
                        <a:pt x="113614" y="104414"/>
                      </a:cubicBezTo>
                      <a:cubicBezTo>
                        <a:pt x="93436" y="108008"/>
                        <a:pt x="14778" y="87068"/>
                        <a:pt x="4410" y="89590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6E352CED-D797-456E-94D5-3BE336ED48C6}"/>
                </a:ext>
              </a:extLst>
            </p:cNvPr>
            <p:cNvGrpSpPr/>
            <p:nvPr/>
          </p:nvGrpSpPr>
          <p:grpSpPr>
            <a:xfrm rot="9876727">
              <a:off x="4161512" y="1796743"/>
              <a:ext cx="191478" cy="64150"/>
              <a:chOff x="4073355" y="2396237"/>
              <a:chExt cx="440668" cy="147636"/>
            </a:xfrm>
          </p:grpSpPr>
          <p:sp>
            <p:nvSpPr>
              <p:cNvPr id="459" name="Freeform 48">
                <a:extLst>
                  <a:ext uri="{FF2B5EF4-FFF2-40B4-BE49-F238E27FC236}">
                    <a16:creationId xmlns:a16="http://schemas.microsoft.com/office/drawing/2014/main" id="{3F77100A-9DC2-4648-86F5-C1788B3D7EED}"/>
                  </a:ext>
                </a:extLst>
              </p:cNvPr>
              <p:cNvSpPr/>
              <p:nvPr/>
            </p:nvSpPr>
            <p:spPr>
              <a:xfrm>
                <a:off x="4161881" y="2396237"/>
                <a:ext cx="243476" cy="147636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192770"/>
                  <a:gd name="connsiteY0" fmla="*/ 18296 h 143498"/>
                  <a:gd name="connsiteX1" fmla="*/ 47787 w 192770"/>
                  <a:gd name="connsiteY1" fmla="*/ 51665 h 143498"/>
                  <a:gd name="connsiteX2" fmla="*/ 358 w 192770"/>
                  <a:gd name="connsiteY2" fmla="*/ 116384 h 143498"/>
                  <a:gd name="connsiteX3" fmla="*/ 31817 w 192770"/>
                  <a:gd name="connsiteY3" fmla="*/ 127396 h 143498"/>
                  <a:gd name="connsiteX4" fmla="*/ 131207 w 192770"/>
                  <a:gd name="connsiteY4" fmla="*/ 142981 h 143498"/>
                  <a:gd name="connsiteX5" fmla="*/ 192760 w 192770"/>
                  <a:gd name="connsiteY5" fmla="*/ 136408 h 143498"/>
                  <a:gd name="connsiteX6" fmla="*/ 136631 w 192770"/>
                  <a:gd name="connsiteY6" fmla="*/ 85092 h 143498"/>
                  <a:gd name="connsiteX7" fmla="*/ 185459 w 192770"/>
                  <a:gd name="connsiteY7" fmla="*/ 34959 h 143498"/>
                  <a:gd name="connsiteX8" fmla="*/ 167760 w 192770"/>
                  <a:gd name="connsiteY8" fmla="*/ 20810 h 143498"/>
                  <a:gd name="connsiteX9" fmla="*/ 18610 w 192770"/>
                  <a:gd name="connsiteY9" fmla="*/ 12 h 143498"/>
                  <a:gd name="connsiteX10" fmla="*/ 5747 w 192770"/>
                  <a:gd name="connsiteY10" fmla="*/ 18296 h 143498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85459 w 192983"/>
                  <a:gd name="connsiteY8" fmla="*/ 34959 h 142984"/>
                  <a:gd name="connsiteX9" fmla="*/ 167760 w 192983"/>
                  <a:gd name="connsiteY9" fmla="*/ 20810 h 142984"/>
                  <a:gd name="connsiteX10" fmla="*/ 18610 w 192983"/>
                  <a:gd name="connsiteY10" fmla="*/ 12 h 142984"/>
                  <a:gd name="connsiteX11" fmla="*/ 5747 w 192983"/>
                  <a:gd name="connsiteY11" fmla="*/ 18296 h 142984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49148 w 192983"/>
                  <a:gd name="connsiteY8" fmla="*/ 55886 h 142984"/>
                  <a:gd name="connsiteX9" fmla="*/ 185459 w 192983"/>
                  <a:gd name="connsiteY9" fmla="*/ 34959 h 142984"/>
                  <a:gd name="connsiteX10" fmla="*/ 167760 w 192983"/>
                  <a:gd name="connsiteY10" fmla="*/ 20810 h 142984"/>
                  <a:gd name="connsiteX11" fmla="*/ 18610 w 192983"/>
                  <a:gd name="connsiteY11" fmla="*/ 12 h 142984"/>
                  <a:gd name="connsiteX12" fmla="*/ 5747 w 192983"/>
                  <a:gd name="connsiteY12" fmla="*/ 18296 h 142984"/>
                  <a:gd name="connsiteX0" fmla="*/ 20703 w 207939"/>
                  <a:gd name="connsiteY0" fmla="*/ 18296 h 142984"/>
                  <a:gd name="connsiteX1" fmla="*/ 62743 w 207939"/>
                  <a:gd name="connsiteY1" fmla="*/ 51665 h 142984"/>
                  <a:gd name="connsiteX2" fmla="*/ 196 w 207939"/>
                  <a:gd name="connsiteY2" fmla="*/ 109033 h 142984"/>
                  <a:gd name="connsiteX3" fmla="*/ 46773 w 207939"/>
                  <a:gd name="connsiteY3" fmla="*/ 127396 h 142984"/>
                  <a:gd name="connsiteX4" fmla="*/ 146163 w 207939"/>
                  <a:gd name="connsiteY4" fmla="*/ 142981 h 142984"/>
                  <a:gd name="connsiteX5" fmla="*/ 207716 w 207939"/>
                  <a:gd name="connsiteY5" fmla="*/ 136408 h 142984"/>
                  <a:gd name="connsiteX6" fmla="*/ 166296 w 207939"/>
                  <a:gd name="connsiteY6" fmla="*/ 118339 h 142984"/>
                  <a:gd name="connsiteX7" fmla="*/ 151587 w 207939"/>
                  <a:gd name="connsiteY7" fmla="*/ 85092 h 142984"/>
                  <a:gd name="connsiteX8" fmla="*/ 164104 w 207939"/>
                  <a:gd name="connsiteY8" fmla="*/ 55886 h 142984"/>
                  <a:gd name="connsiteX9" fmla="*/ 200415 w 207939"/>
                  <a:gd name="connsiteY9" fmla="*/ 34959 h 142984"/>
                  <a:gd name="connsiteX10" fmla="*/ 182716 w 207939"/>
                  <a:gd name="connsiteY10" fmla="*/ 20810 h 142984"/>
                  <a:gd name="connsiteX11" fmla="*/ 33566 w 207939"/>
                  <a:gd name="connsiteY11" fmla="*/ 12 h 142984"/>
                  <a:gd name="connsiteX12" fmla="*/ 20703 w 207939"/>
                  <a:gd name="connsiteY12" fmla="*/ 18296 h 142984"/>
                  <a:gd name="connsiteX0" fmla="*/ 20516 w 207752"/>
                  <a:gd name="connsiteY0" fmla="*/ 18296 h 142984"/>
                  <a:gd name="connsiteX1" fmla="*/ 62556 w 207752"/>
                  <a:gd name="connsiteY1" fmla="*/ 51665 h 142984"/>
                  <a:gd name="connsiteX2" fmla="*/ 42956 w 207752"/>
                  <a:gd name="connsiteY2" fmla="*/ 95865 h 142984"/>
                  <a:gd name="connsiteX3" fmla="*/ 9 w 207752"/>
                  <a:gd name="connsiteY3" fmla="*/ 109033 h 142984"/>
                  <a:gd name="connsiteX4" fmla="*/ 46586 w 207752"/>
                  <a:gd name="connsiteY4" fmla="*/ 127396 h 142984"/>
                  <a:gd name="connsiteX5" fmla="*/ 145976 w 207752"/>
                  <a:gd name="connsiteY5" fmla="*/ 142981 h 142984"/>
                  <a:gd name="connsiteX6" fmla="*/ 207529 w 207752"/>
                  <a:gd name="connsiteY6" fmla="*/ 136408 h 142984"/>
                  <a:gd name="connsiteX7" fmla="*/ 166109 w 207752"/>
                  <a:gd name="connsiteY7" fmla="*/ 118339 h 142984"/>
                  <a:gd name="connsiteX8" fmla="*/ 151400 w 207752"/>
                  <a:gd name="connsiteY8" fmla="*/ 85092 h 142984"/>
                  <a:gd name="connsiteX9" fmla="*/ 163917 w 207752"/>
                  <a:gd name="connsiteY9" fmla="*/ 55886 h 142984"/>
                  <a:gd name="connsiteX10" fmla="*/ 200228 w 207752"/>
                  <a:gd name="connsiteY10" fmla="*/ 34959 h 142984"/>
                  <a:gd name="connsiteX11" fmla="*/ 182529 w 207752"/>
                  <a:gd name="connsiteY11" fmla="*/ 20810 h 142984"/>
                  <a:gd name="connsiteX12" fmla="*/ 33379 w 207752"/>
                  <a:gd name="connsiteY12" fmla="*/ 12 h 142984"/>
                  <a:gd name="connsiteX13" fmla="*/ 20516 w 207752"/>
                  <a:gd name="connsiteY13" fmla="*/ 18296 h 142984"/>
                  <a:gd name="connsiteX0" fmla="*/ 20516 w 207752"/>
                  <a:gd name="connsiteY0" fmla="*/ 18295 h 142983"/>
                  <a:gd name="connsiteX1" fmla="*/ 54925 w 207752"/>
                  <a:gd name="connsiteY1" fmla="*/ 39321 h 142983"/>
                  <a:gd name="connsiteX2" fmla="*/ 42956 w 207752"/>
                  <a:gd name="connsiteY2" fmla="*/ 95864 h 142983"/>
                  <a:gd name="connsiteX3" fmla="*/ 9 w 207752"/>
                  <a:gd name="connsiteY3" fmla="*/ 109032 h 142983"/>
                  <a:gd name="connsiteX4" fmla="*/ 46586 w 207752"/>
                  <a:gd name="connsiteY4" fmla="*/ 127395 h 142983"/>
                  <a:gd name="connsiteX5" fmla="*/ 145976 w 207752"/>
                  <a:gd name="connsiteY5" fmla="*/ 142980 h 142983"/>
                  <a:gd name="connsiteX6" fmla="*/ 207529 w 207752"/>
                  <a:gd name="connsiteY6" fmla="*/ 136407 h 142983"/>
                  <a:gd name="connsiteX7" fmla="*/ 166109 w 207752"/>
                  <a:gd name="connsiteY7" fmla="*/ 118338 h 142983"/>
                  <a:gd name="connsiteX8" fmla="*/ 151400 w 207752"/>
                  <a:gd name="connsiteY8" fmla="*/ 85091 h 142983"/>
                  <a:gd name="connsiteX9" fmla="*/ 163917 w 207752"/>
                  <a:gd name="connsiteY9" fmla="*/ 55885 h 142983"/>
                  <a:gd name="connsiteX10" fmla="*/ 200228 w 207752"/>
                  <a:gd name="connsiteY10" fmla="*/ 34958 h 142983"/>
                  <a:gd name="connsiteX11" fmla="*/ 182529 w 207752"/>
                  <a:gd name="connsiteY11" fmla="*/ 20809 h 142983"/>
                  <a:gd name="connsiteX12" fmla="*/ 33379 w 207752"/>
                  <a:gd name="connsiteY12" fmla="*/ 11 h 142983"/>
                  <a:gd name="connsiteX13" fmla="*/ 20516 w 207752"/>
                  <a:gd name="connsiteY13" fmla="*/ 18295 h 142983"/>
                  <a:gd name="connsiteX0" fmla="*/ 20524 w 207760"/>
                  <a:gd name="connsiteY0" fmla="*/ 18295 h 142983"/>
                  <a:gd name="connsiteX1" fmla="*/ 54933 w 207760"/>
                  <a:gd name="connsiteY1" fmla="*/ 39321 h 142983"/>
                  <a:gd name="connsiteX2" fmla="*/ 50991 w 207760"/>
                  <a:gd name="connsiteY2" fmla="*/ 88576 h 142983"/>
                  <a:gd name="connsiteX3" fmla="*/ 17 w 207760"/>
                  <a:gd name="connsiteY3" fmla="*/ 109032 h 142983"/>
                  <a:gd name="connsiteX4" fmla="*/ 46594 w 207760"/>
                  <a:gd name="connsiteY4" fmla="*/ 127395 h 142983"/>
                  <a:gd name="connsiteX5" fmla="*/ 145984 w 207760"/>
                  <a:gd name="connsiteY5" fmla="*/ 142980 h 142983"/>
                  <a:gd name="connsiteX6" fmla="*/ 207537 w 207760"/>
                  <a:gd name="connsiteY6" fmla="*/ 136407 h 142983"/>
                  <a:gd name="connsiteX7" fmla="*/ 166117 w 207760"/>
                  <a:gd name="connsiteY7" fmla="*/ 118338 h 142983"/>
                  <a:gd name="connsiteX8" fmla="*/ 151408 w 207760"/>
                  <a:gd name="connsiteY8" fmla="*/ 85091 h 142983"/>
                  <a:gd name="connsiteX9" fmla="*/ 163925 w 207760"/>
                  <a:gd name="connsiteY9" fmla="*/ 55885 h 142983"/>
                  <a:gd name="connsiteX10" fmla="*/ 200236 w 207760"/>
                  <a:gd name="connsiteY10" fmla="*/ 34958 h 142983"/>
                  <a:gd name="connsiteX11" fmla="*/ 182537 w 207760"/>
                  <a:gd name="connsiteY11" fmla="*/ 20809 h 142983"/>
                  <a:gd name="connsiteX12" fmla="*/ 33387 w 207760"/>
                  <a:gd name="connsiteY12" fmla="*/ 11 h 142983"/>
                  <a:gd name="connsiteX13" fmla="*/ 20524 w 207760"/>
                  <a:gd name="connsiteY13" fmla="*/ 18295 h 142983"/>
                  <a:gd name="connsiteX0" fmla="*/ 20526 w 207538"/>
                  <a:gd name="connsiteY0" fmla="*/ 18295 h 139548"/>
                  <a:gd name="connsiteX1" fmla="*/ 54935 w 207538"/>
                  <a:gd name="connsiteY1" fmla="*/ 39321 h 139548"/>
                  <a:gd name="connsiteX2" fmla="*/ 50993 w 207538"/>
                  <a:gd name="connsiteY2" fmla="*/ 88576 h 139548"/>
                  <a:gd name="connsiteX3" fmla="*/ 19 w 207538"/>
                  <a:gd name="connsiteY3" fmla="*/ 109032 h 139548"/>
                  <a:gd name="connsiteX4" fmla="*/ 46596 w 207538"/>
                  <a:gd name="connsiteY4" fmla="*/ 127395 h 139548"/>
                  <a:gd name="connsiteX5" fmla="*/ 165755 w 207538"/>
                  <a:gd name="connsiteY5" fmla="*/ 139483 h 139548"/>
                  <a:gd name="connsiteX6" fmla="*/ 207539 w 207538"/>
                  <a:gd name="connsiteY6" fmla="*/ 136407 h 139548"/>
                  <a:gd name="connsiteX7" fmla="*/ 166119 w 207538"/>
                  <a:gd name="connsiteY7" fmla="*/ 118338 h 139548"/>
                  <a:gd name="connsiteX8" fmla="*/ 151410 w 207538"/>
                  <a:gd name="connsiteY8" fmla="*/ 85091 h 139548"/>
                  <a:gd name="connsiteX9" fmla="*/ 163927 w 207538"/>
                  <a:gd name="connsiteY9" fmla="*/ 55885 h 139548"/>
                  <a:gd name="connsiteX10" fmla="*/ 200238 w 207538"/>
                  <a:gd name="connsiteY10" fmla="*/ 34958 h 139548"/>
                  <a:gd name="connsiteX11" fmla="*/ 182539 w 207538"/>
                  <a:gd name="connsiteY11" fmla="*/ 20809 h 139548"/>
                  <a:gd name="connsiteX12" fmla="*/ 33389 w 207538"/>
                  <a:gd name="connsiteY12" fmla="*/ 11 h 139548"/>
                  <a:gd name="connsiteX13" fmla="*/ 20526 w 207538"/>
                  <a:gd name="connsiteY13" fmla="*/ 18295 h 139548"/>
                  <a:gd name="connsiteX0" fmla="*/ 20526 w 207539"/>
                  <a:gd name="connsiteY0" fmla="*/ 18295 h 139548"/>
                  <a:gd name="connsiteX1" fmla="*/ 54935 w 207539"/>
                  <a:gd name="connsiteY1" fmla="*/ 39321 h 139548"/>
                  <a:gd name="connsiteX2" fmla="*/ 50993 w 207539"/>
                  <a:gd name="connsiteY2" fmla="*/ 88576 h 139548"/>
                  <a:gd name="connsiteX3" fmla="*/ 19 w 207539"/>
                  <a:gd name="connsiteY3" fmla="*/ 109032 h 139548"/>
                  <a:gd name="connsiteX4" fmla="*/ 46596 w 207539"/>
                  <a:gd name="connsiteY4" fmla="*/ 127395 h 139548"/>
                  <a:gd name="connsiteX5" fmla="*/ 165755 w 207539"/>
                  <a:gd name="connsiteY5" fmla="*/ 139483 h 139548"/>
                  <a:gd name="connsiteX6" fmla="*/ 207539 w 207539"/>
                  <a:gd name="connsiteY6" fmla="*/ 136407 h 139548"/>
                  <a:gd name="connsiteX7" fmla="*/ 166119 w 207539"/>
                  <a:gd name="connsiteY7" fmla="*/ 118338 h 139548"/>
                  <a:gd name="connsiteX8" fmla="*/ 151410 w 207539"/>
                  <a:gd name="connsiteY8" fmla="*/ 85091 h 139548"/>
                  <a:gd name="connsiteX9" fmla="*/ 163927 w 207539"/>
                  <a:gd name="connsiteY9" fmla="*/ 55885 h 139548"/>
                  <a:gd name="connsiteX10" fmla="*/ 200238 w 207539"/>
                  <a:gd name="connsiteY10" fmla="*/ 34958 h 139548"/>
                  <a:gd name="connsiteX11" fmla="*/ 182539 w 207539"/>
                  <a:gd name="connsiteY11" fmla="*/ 20809 h 139548"/>
                  <a:gd name="connsiteX12" fmla="*/ 33389 w 207539"/>
                  <a:gd name="connsiteY12" fmla="*/ 11 h 139548"/>
                  <a:gd name="connsiteX13" fmla="*/ 20526 w 207539"/>
                  <a:gd name="connsiteY13" fmla="*/ 18295 h 139548"/>
                  <a:gd name="connsiteX0" fmla="*/ 20527 w 207544"/>
                  <a:gd name="connsiteY0" fmla="*/ 18295 h 147636"/>
                  <a:gd name="connsiteX1" fmla="*/ 54936 w 207544"/>
                  <a:gd name="connsiteY1" fmla="*/ 39321 h 147636"/>
                  <a:gd name="connsiteX2" fmla="*/ 50994 w 207544"/>
                  <a:gd name="connsiteY2" fmla="*/ 88576 h 147636"/>
                  <a:gd name="connsiteX3" fmla="*/ 20 w 207544"/>
                  <a:gd name="connsiteY3" fmla="*/ 109032 h 147636"/>
                  <a:gd name="connsiteX4" fmla="*/ 46597 w 207544"/>
                  <a:gd name="connsiteY4" fmla="*/ 127395 h 147636"/>
                  <a:gd name="connsiteX5" fmla="*/ 168053 w 207544"/>
                  <a:gd name="connsiteY5" fmla="*/ 147635 h 147636"/>
                  <a:gd name="connsiteX6" fmla="*/ 207540 w 207544"/>
                  <a:gd name="connsiteY6" fmla="*/ 136407 h 147636"/>
                  <a:gd name="connsiteX7" fmla="*/ 166120 w 207544"/>
                  <a:gd name="connsiteY7" fmla="*/ 118338 h 147636"/>
                  <a:gd name="connsiteX8" fmla="*/ 151411 w 207544"/>
                  <a:gd name="connsiteY8" fmla="*/ 85091 h 147636"/>
                  <a:gd name="connsiteX9" fmla="*/ 163928 w 207544"/>
                  <a:gd name="connsiteY9" fmla="*/ 55885 h 147636"/>
                  <a:gd name="connsiteX10" fmla="*/ 200239 w 207544"/>
                  <a:gd name="connsiteY10" fmla="*/ 34958 h 147636"/>
                  <a:gd name="connsiteX11" fmla="*/ 182540 w 207544"/>
                  <a:gd name="connsiteY11" fmla="*/ 20809 h 147636"/>
                  <a:gd name="connsiteX12" fmla="*/ 33390 w 207544"/>
                  <a:gd name="connsiteY12" fmla="*/ 11 h 147636"/>
                  <a:gd name="connsiteX13" fmla="*/ 20527 w 207544"/>
                  <a:gd name="connsiteY13" fmla="*/ 18295 h 147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544" h="147636">
                    <a:moveTo>
                      <a:pt x="20527" y="18295"/>
                    </a:moveTo>
                    <a:cubicBezTo>
                      <a:pt x="24118" y="24847"/>
                      <a:pt x="49858" y="27608"/>
                      <a:pt x="54936" y="39321"/>
                    </a:cubicBezTo>
                    <a:cubicBezTo>
                      <a:pt x="60014" y="51034"/>
                      <a:pt x="61418" y="79015"/>
                      <a:pt x="50994" y="88576"/>
                    </a:cubicBezTo>
                    <a:cubicBezTo>
                      <a:pt x="40570" y="98137"/>
                      <a:pt x="753" y="102562"/>
                      <a:pt x="20" y="109032"/>
                    </a:cubicBezTo>
                    <a:cubicBezTo>
                      <a:pt x="-713" y="115502"/>
                      <a:pt x="18592" y="120961"/>
                      <a:pt x="46597" y="127395"/>
                    </a:cubicBezTo>
                    <a:cubicBezTo>
                      <a:pt x="74603" y="133829"/>
                      <a:pt x="132223" y="144912"/>
                      <a:pt x="168053" y="147635"/>
                    </a:cubicBezTo>
                    <a:cubicBezTo>
                      <a:pt x="191580" y="147753"/>
                      <a:pt x="207862" y="141290"/>
                      <a:pt x="207540" y="136407"/>
                    </a:cubicBezTo>
                    <a:cubicBezTo>
                      <a:pt x="207218" y="131524"/>
                      <a:pt x="175475" y="126891"/>
                      <a:pt x="166120" y="118338"/>
                    </a:cubicBezTo>
                    <a:cubicBezTo>
                      <a:pt x="156765" y="109785"/>
                      <a:pt x="151776" y="95500"/>
                      <a:pt x="151411" y="85091"/>
                    </a:cubicBezTo>
                    <a:cubicBezTo>
                      <a:pt x="151046" y="74682"/>
                      <a:pt x="155790" y="64241"/>
                      <a:pt x="163928" y="55885"/>
                    </a:cubicBezTo>
                    <a:cubicBezTo>
                      <a:pt x="172066" y="47530"/>
                      <a:pt x="198499" y="42479"/>
                      <a:pt x="200239" y="34958"/>
                    </a:cubicBezTo>
                    <a:cubicBezTo>
                      <a:pt x="201979" y="27437"/>
                      <a:pt x="205399" y="29016"/>
                      <a:pt x="182540" y="20809"/>
                    </a:cubicBezTo>
                    <a:cubicBezTo>
                      <a:pt x="159681" y="12602"/>
                      <a:pt x="60392" y="430"/>
                      <a:pt x="33390" y="11"/>
                    </a:cubicBezTo>
                    <a:cubicBezTo>
                      <a:pt x="6388" y="-408"/>
                      <a:pt x="16936" y="11743"/>
                      <a:pt x="20527" y="18295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371DF492-207F-480F-A6E7-F05CB5C0204B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668" cy="127685"/>
                <a:chOff x="4163594" y="2688104"/>
                <a:chExt cx="440668" cy="127685"/>
              </a:xfrm>
              <a:noFill/>
            </p:grpSpPr>
            <p:sp>
              <p:nvSpPr>
                <p:cNvPr id="461" name="Freeform 50">
                  <a:extLst>
                    <a:ext uri="{FF2B5EF4-FFF2-40B4-BE49-F238E27FC236}">
                      <a16:creationId xmlns:a16="http://schemas.microsoft.com/office/drawing/2014/main" id="{94E5D58D-919F-4D48-B7AA-188147A7D5EA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51">
                  <a:extLst>
                    <a:ext uri="{FF2B5EF4-FFF2-40B4-BE49-F238E27FC236}">
                      <a16:creationId xmlns:a16="http://schemas.microsoft.com/office/drawing/2014/main" id="{44A2C321-ED45-4CB9-8930-778D75995865}"/>
                    </a:ext>
                  </a:extLst>
                </p:cNvPr>
                <p:cNvSpPr/>
                <p:nvPr/>
              </p:nvSpPr>
              <p:spPr>
                <a:xfrm rot="579247" flipH="1">
                  <a:off x="4433381" y="2721933"/>
                  <a:ext cx="170881" cy="93856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1192"/>
                    <a:gd name="connsiteY0" fmla="*/ 0 h 101609"/>
                    <a:gd name="connsiteX1" fmla="*/ 141803 w 171192"/>
                    <a:gd name="connsiteY1" fmla="*/ 16503 h 101609"/>
                    <a:gd name="connsiteX2" fmla="*/ 170444 w 171192"/>
                    <a:gd name="connsiteY2" fmla="*/ 69091 h 101609"/>
                    <a:gd name="connsiteX3" fmla="*/ 120421 w 171192"/>
                    <a:gd name="connsiteY3" fmla="*/ 101193 h 101609"/>
                    <a:gd name="connsiteX4" fmla="*/ 11217 w 171192"/>
                    <a:gd name="connsiteY4" fmla="*/ 86369 h 101609"/>
                    <a:gd name="connsiteX0" fmla="*/ 0 w 171192"/>
                    <a:gd name="connsiteY0" fmla="*/ 0 h 101541"/>
                    <a:gd name="connsiteX1" fmla="*/ 141803 w 171192"/>
                    <a:gd name="connsiteY1" fmla="*/ 16503 h 101541"/>
                    <a:gd name="connsiteX2" fmla="*/ 170444 w 171192"/>
                    <a:gd name="connsiteY2" fmla="*/ 69091 h 101541"/>
                    <a:gd name="connsiteX3" fmla="*/ 120421 w 171192"/>
                    <a:gd name="connsiteY3" fmla="*/ 101193 h 101541"/>
                    <a:gd name="connsiteX4" fmla="*/ 8372 w 171192"/>
                    <a:gd name="connsiteY4" fmla="*/ 81868 h 101541"/>
                    <a:gd name="connsiteX0" fmla="*/ 0 w 170881"/>
                    <a:gd name="connsiteY0" fmla="*/ 0 h 93856"/>
                    <a:gd name="connsiteX1" fmla="*/ 141803 w 170881"/>
                    <a:gd name="connsiteY1" fmla="*/ 16503 h 93856"/>
                    <a:gd name="connsiteX2" fmla="*/ 170444 w 170881"/>
                    <a:gd name="connsiteY2" fmla="*/ 69091 h 93856"/>
                    <a:gd name="connsiteX3" fmla="*/ 126814 w 170881"/>
                    <a:gd name="connsiteY3" fmla="*/ 93371 h 93856"/>
                    <a:gd name="connsiteX4" fmla="*/ 8372 w 170881"/>
                    <a:gd name="connsiteY4" fmla="*/ 81868 h 9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81" h="93856">
                      <a:moveTo>
                        <a:pt x="0" y="0"/>
                      </a:moveTo>
                      <a:cubicBezTo>
                        <a:pt x="11598" y="6347"/>
                        <a:pt x="118695" y="3935"/>
                        <a:pt x="141803" y="16503"/>
                      </a:cubicBezTo>
                      <a:cubicBezTo>
                        <a:pt x="164911" y="29071"/>
                        <a:pt x="172942" y="56280"/>
                        <a:pt x="170444" y="69091"/>
                      </a:cubicBezTo>
                      <a:cubicBezTo>
                        <a:pt x="167946" y="81902"/>
                        <a:pt x="146992" y="89777"/>
                        <a:pt x="126814" y="93371"/>
                      </a:cubicBezTo>
                      <a:cubicBezTo>
                        <a:pt x="106636" y="96965"/>
                        <a:pt x="18740" y="79346"/>
                        <a:pt x="8372" y="81868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CAFD8F4-A4A2-4A09-83F5-10728603BF1A}"/>
                </a:ext>
              </a:extLst>
            </p:cNvPr>
            <p:cNvGrpSpPr/>
            <p:nvPr/>
          </p:nvGrpSpPr>
          <p:grpSpPr>
            <a:xfrm rot="4730525">
              <a:off x="3615526" y="2287914"/>
              <a:ext cx="198790" cy="74835"/>
              <a:chOff x="4071922" y="2380393"/>
              <a:chExt cx="457496" cy="172226"/>
            </a:xfrm>
          </p:grpSpPr>
          <p:sp>
            <p:nvSpPr>
              <p:cNvPr id="455" name="Freeform 53">
                <a:extLst>
                  <a:ext uri="{FF2B5EF4-FFF2-40B4-BE49-F238E27FC236}">
                    <a16:creationId xmlns:a16="http://schemas.microsoft.com/office/drawing/2014/main" id="{055569D2-2B17-4F4D-B460-9091D067CB91}"/>
                  </a:ext>
                </a:extLst>
              </p:cNvPr>
              <p:cNvSpPr/>
              <p:nvPr/>
            </p:nvSpPr>
            <p:spPr>
              <a:xfrm>
                <a:off x="4155289" y="2396052"/>
                <a:ext cx="251361" cy="15656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4 w 185907"/>
                  <a:gd name="connsiteY0" fmla="*/ 18296 h 149994"/>
                  <a:gd name="connsiteX1" fmla="*/ 47784 w 185907"/>
                  <a:gd name="connsiteY1" fmla="*/ 51665 h 149994"/>
                  <a:gd name="connsiteX2" fmla="*/ 355 w 185907"/>
                  <a:gd name="connsiteY2" fmla="*/ 116384 h 149994"/>
                  <a:gd name="connsiteX3" fmla="*/ 31814 w 185907"/>
                  <a:gd name="connsiteY3" fmla="*/ 127396 h 149994"/>
                  <a:gd name="connsiteX4" fmla="*/ 130025 w 185907"/>
                  <a:gd name="connsiteY4" fmla="*/ 149989 h 149994"/>
                  <a:gd name="connsiteX5" fmla="*/ 173527 w 185907"/>
                  <a:gd name="connsiteY5" fmla="*/ 137609 h 149994"/>
                  <a:gd name="connsiteX6" fmla="*/ 136628 w 185907"/>
                  <a:gd name="connsiteY6" fmla="*/ 85092 h 149994"/>
                  <a:gd name="connsiteX7" fmla="*/ 185456 w 185907"/>
                  <a:gd name="connsiteY7" fmla="*/ 34959 h 149994"/>
                  <a:gd name="connsiteX8" fmla="*/ 167757 w 185907"/>
                  <a:gd name="connsiteY8" fmla="*/ 20810 h 149994"/>
                  <a:gd name="connsiteX9" fmla="*/ 18607 w 185907"/>
                  <a:gd name="connsiteY9" fmla="*/ 12 h 149994"/>
                  <a:gd name="connsiteX10" fmla="*/ 5744 w 185907"/>
                  <a:gd name="connsiteY10" fmla="*/ 18296 h 149994"/>
                  <a:gd name="connsiteX0" fmla="*/ 7342 w 187505"/>
                  <a:gd name="connsiteY0" fmla="*/ 18296 h 149994"/>
                  <a:gd name="connsiteX1" fmla="*/ 49382 w 187505"/>
                  <a:gd name="connsiteY1" fmla="*/ 51665 h 149994"/>
                  <a:gd name="connsiteX2" fmla="*/ 1953 w 187505"/>
                  <a:gd name="connsiteY2" fmla="*/ 116384 h 149994"/>
                  <a:gd name="connsiteX3" fmla="*/ 21491 w 187505"/>
                  <a:gd name="connsiteY3" fmla="*/ 136773 h 149994"/>
                  <a:gd name="connsiteX4" fmla="*/ 131623 w 187505"/>
                  <a:gd name="connsiteY4" fmla="*/ 149989 h 149994"/>
                  <a:gd name="connsiteX5" fmla="*/ 175125 w 187505"/>
                  <a:gd name="connsiteY5" fmla="*/ 137609 h 149994"/>
                  <a:gd name="connsiteX6" fmla="*/ 138226 w 187505"/>
                  <a:gd name="connsiteY6" fmla="*/ 85092 h 149994"/>
                  <a:gd name="connsiteX7" fmla="*/ 187054 w 187505"/>
                  <a:gd name="connsiteY7" fmla="*/ 34959 h 149994"/>
                  <a:gd name="connsiteX8" fmla="*/ 169355 w 187505"/>
                  <a:gd name="connsiteY8" fmla="*/ 20810 h 149994"/>
                  <a:gd name="connsiteX9" fmla="*/ 20205 w 187505"/>
                  <a:gd name="connsiteY9" fmla="*/ 12 h 149994"/>
                  <a:gd name="connsiteX10" fmla="*/ 7342 w 187505"/>
                  <a:gd name="connsiteY10" fmla="*/ 18296 h 149994"/>
                  <a:gd name="connsiteX0" fmla="*/ 19802 w 199965"/>
                  <a:gd name="connsiteY0" fmla="*/ 18296 h 149994"/>
                  <a:gd name="connsiteX1" fmla="*/ 61842 w 199965"/>
                  <a:gd name="connsiteY1" fmla="*/ 51665 h 149994"/>
                  <a:gd name="connsiteX2" fmla="*/ 893 w 199965"/>
                  <a:gd name="connsiteY2" fmla="*/ 122964 h 149994"/>
                  <a:gd name="connsiteX3" fmla="*/ 33951 w 199965"/>
                  <a:gd name="connsiteY3" fmla="*/ 136773 h 149994"/>
                  <a:gd name="connsiteX4" fmla="*/ 144083 w 199965"/>
                  <a:gd name="connsiteY4" fmla="*/ 149989 h 149994"/>
                  <a:gd name="connsiteX5" fmla="*/ 187585 w 199965"/>
                  <a:gd name="connsiteY5" fmla="*/ 137609 h 149994"/>
                  <a:gd name="connsiteX6" fmla="*/ 150686 w 199965"/>
                  <a:gd name="connsiteY6" fmla="*/ 85092 h 149994"/>
                  <a:gd name="connsiteX7" fmla="*/ 199514 w 199965"/>
                  <a:gd name="connsiteY7" fmla="*/ 34959 h 149994"/>
                  <a:gd name="connsiteX8" fmla="*/ 181815 w 199965"/>
                  <a:gd name="connsiteY8" fmla="*/ 20810 h 149994"/>
                  <a:gd name="connsiteX9" fmla="*/ 32665 w 199965"/>
                  <a:gd name="connsiteY9" fmla="*/ 12 h 149994"/>
                  <a:gd name="connsiteX10" fmla="*/ 19802 w 199965"/>
                  <a:gd name="connsiteY10" fmla="*/ 18296 h 149994"/>
                  <a:gd name="connsiteX0" fmla="*/ 19844 w 200007"/>
                  <a:gd name="connsiteY0" fmla="*/ 18302 h 150000"/>
                  <a:gd name="connsiteX1" fmla="*/ 62724 w 200007"/>
                  <a:gd name="connsiteY1" fmla="*/ 71282 h 150000"/>
                  <a:gd name="connsiteX2" fmla="*/ 935 w 200007"/>
                  <a:gd name="connsiteY2" fmla="*/ 122970 h 150000"/>
                  <a:gd name="connsiteX3" fmla="*/ 33993 w 200007"/>
                  <a:gd name="connsiteY3" fmla="*/ 136779 h 150000"/>
                  <a:gd name="connsiteX4" fmla="*/ 144125 w 200007"/>
                  <a:gd name="connsiteY4" fmla="*/ 149995 h 150000"/>
                  <a:gd name="connsiteX5" fmla="*/ 187627 w 200007"/>
                  <a:gd name="connsiteY5" fmla="*/ 137615 h 150000"/>
                  <a:gd name="connsiteX6" fmla="*/ 150728 w 200007"/>
                  <a:gd name="connsiteY6" fmla="*/ 85098 h 150000"/>
                  <a:gd name="connsiteX7" fmla="*/ 199556 w 200007"/>
                  <a:gd name="connsiteY7" fmla="*/ 34965 h 150000"/>
                  <a:gd name="connsiteX8" fmla="*/ 181857 w 200007"/>
                  <a:gd name="connsiteY8" fmla="*/ 20816 h 150000"/>
                  <a:gd name="connsiteX9" fmla="*/ 32707 w 200007"/>
                  <a:gd name="connsiteY9" fmla="*/ 18 h 150000"/>
                  <a:gd name="connsiteX10" fmla="*/ 19844 w 200007"/>
                  <a:gd name="connsiteY10" fmla="*/ 18302 h 150000"/>
                  <a:gd name="connsiteX0" fmla="*/ 19070 w 199233"/>
                  <a:gd name="connsiteY0" fmla="*/ 18302 h 150000"/>
                  <a:gd name="connsiteX1" fmla="*/ 61950 w 199233"/>
                  <a:gd name="connsiteY1" fmla="*/ 71282 h 150000"/>
                  <a:gd name="connsiteX2" fmla="*/ 43014 w 199233"/>
                  <a:gd name="connsiteY2" fmla="*/ 105002 h 150000"/>
                  <a:gd name="connsiteX3" fmla="*/ 161 w 199233"/>
                  <a:gd name="connsiteY3" fmla="*/ 122970 h 150000"/>
                  <a:gd name="connsiteX4" fmla="*/ 33219 w 199233"/>
                  <a:gd name="connsiteY4" fmla="*/ 136779 h 150000"/>
                  <a:gd name="connsiteX5" fmla="*/ 143351 w 199233"/>
                  <a:gd name="connsiteY5" fmla="*/ 149995 h 150000"/>
                  <a:gd name="connsiteX6" fmla="*/ 186853 w 199233"/>
                  <a:gd name="connsiteY6" fmla="*/ 137615 h 150000"/>
                  <a:gd name="connsiteX7" fmla="*/ 149954 w 199233"/>
                  <a:gd name="connsiteY7" fmla="*/ 85098 h 150000"/>
                  <a:gd name="connsiteX8" fmla="*/ 198782 w 199233"/>
                  <a:gd name="connsiteY8" fmla="*/ 34965 h 150000"/>
                  <a:gd name="connsiteX9" fmla="*/ 181083 w 199233"/>
                  <a:gd name="connsiteY9" fmla="*/ 20816 h 150000"/>
                  <a:gd name="connsiteX10" fmla="*/ 31933 w 199233"/>
                  <a:gd name="connsiteY10" fmla="*/ 18 h 150000"/>
                  <a:gd name="connsiteX11" fmla="*/ 19070 w 199233"/>
                  <a:gd name="connsiteY11" fmla="*/ 18302 h 150000"/>
                  <a:gd name="connsiteX0" fmla="*/ 19070 w 199233"/>
                  <a:gd name="connsiteY0" fmla="*/ 18296 h 149994"/>
                  <a:gd name="connsiteX1" fmla="*/ 61895 w 199233"/>
                  <a:gd name="connsiteY1" fmla="*/ 46992 h 149994"/>
                  <a:gd name="connsiteX2" fmla="*/ 43014 w 199233"/>
                  <a:gd name="connsiteY2" fmla="*/ 104996 h 149994"/>
                  <a:gd name="connsiteX3" fmla="*/ 161 w 199233"/>
                  <a:gd name="connsiteY3" fmla="*/ 122964 h 149994"/>
                  <a:gd name="connsiteX4" fmla="*/ 33219 w 199233"/>
                  <a:gd name="connsiteY4" fmla="*/ 136773 h 149994"/>
                  <a:gd name="connsiteX5" fmla="*/ 143351 w 199233"/>
                  <a:gd name="connsiteY5" fmla="*/ 149989 h 149994"/>
                  <a:gd name="connsiteX6" fmla="*/ 186853 w 199233"/>
                  <a:gd name="connsiteY6" fmla="*/ 137609 h 149994"/>
                  <a:gd name="connsiteX7" fmla="*/ 149954 w 199233"/>
                  <a:gd name="connsiteY7" fmla="*/ 85092 h 149994"/>
                  <a:gd name="connsiteX8" fmla="*/ 198782 w 199233"/>
                  <a:gd name="connsiteY8" fmla="*/ 34959 h 149994"/>
                  <a:gd name="connsiteX9" fmla="*/ 181083 w 199233"/>
                  <a:gd name="connsiteY9" fmla="*/ 20810 h 149994"/>
                  <a:gd name="connsiteX10" fmla="*/ 31933 w 199233"/>
                  <a:gd name="connsiteY10" fmla="*/ 12 h 149994"/>
                  <a:gd name="connsiteX11" fmla="*/ 19070 w 199233"/>
                  <a:gd name="connsiteY11" fmla="*/ 18296 h 149994"/>
                  <a:gd name="connsiteX0" fmla="*/ 19070 w 199233"/>
                  <a:gd name="connsiteY0" fmla="*/ 18297 h 149995"/>
                  <a:gd name="connsiteX1" fmla="*/ 50367 w 199233"/>
                  <a:gd name="connsiteY1" fmla="*/ 54034 h 149995"/>
                  <a:gd name="connsiteX2" fmla="*/ 43014 w 199233"/>
                  <a:gd name="connsiteY2" fmla="*/ 104997 h 149995"/>
                  <a:gd name="connsiteX3" fmla="*/ 161 w 199233"/>
                  <a:gd name="connsiteY3" fmla="*/ 122965 h 149995"/>
                  <a:gd name="connsiteX4" fmla="*/ 33219 w 199233"/>
                  <a:gd name="connsiteY4" fmla="*/ 136774 h 149995"/>
                  <a:gd name="connsiteX5" fmla="*/ 143351 w 199233"/>
                  <a:gd name="connsiteY5" fmla="*/ 149990 h 149995"/>
                  <a:gd name="connsiteX6" fmla="*/ 186853 w 199233"/>
                  <a:gd name="connsiteY6" fmla="*/ 137610 h 149995"/>
                  <a:gd name="connsiteX7" fmla="*/ 149954 w 199233"/>
                  <a:gd name="connsiteY7" fmla="*/ 85093 h 149995"/>
                  <a:gd name="connsiteX8" fmla="*/ 198782 w 199233"/>
                  <a:gd name="connsiteY8" fmla="*/ 34960 h 149995"/>
                  <a:gd name="connsiteX9" fmla="*/ 181083 w 199233"/>
                  <a:gd name="connsiteY9" fmla="*/ 20811 h 149995"/>
                  <a:gd name="connsiteX10" fmla="*/ 31933 w 199233"/>
                  <a:gd name="connsiteY10" fmla="*/ 13 h 149995"/>
                  <a:gd name="connsiteX11" fmla="*/ 19070 w 199233"/>
                  <a:gd name="connsiteY11" fmla="*/ 18297 h 149995"/>
                  <a:gd name="connsiteX0" fmla="*/ 19010 w 199173"/>
                  <a:gd name="connsiteY0" fmla="*/ 18297 h 151537"/>
                  <a:gd name="connsiteX1" fmla="*/ 50307 w 199173"/>
                  <a:gd name="connsiteY1" fmla="*/ 54034 h 151537"/>
                  <a:gd name="connsiteX2" fmla="*/ 42954 w 199173"/>
                  <a:gd name="connsiteY2" fmla="*/ 104997 h 151537"/>
                  <a:gd name="connsiteX3" fmla="*/ 101 w 199173"/>
                  <a:gd name="connsiteY3" fmla="*/ 122965 h 151537"/>
                  <a:gd name="connsiteX4" fmla="*/ 33159 w 199173"/>
                  <a:gd name="connsiteY4" fmla="*/ 136774 h 151537"/>
                  <a:gd name="connsiteX5" fmla="*/ 97514 w 199173"/>
                  <a:gd name="connsiteY5" fmla="*/ 151534 h 151537"/>
                  <a:gd name="connsiteX6" fmla="*/ 186793 w 199173"/>
                  <a:gd name="connsiteY6" fmla="*/ 137610 h 151537"/>
                  <a:gd name="connsiteX7" fmla="*/ 149894 w 199173"/>
                  <a:gd name="connsiteY7" fmla="*/ 85093 h 151537"/>
                  <a:gd name="connsiteX8" fmla="*/ 198722 w 199173"/>
                  <a:gd name="connsiteY8" fmla="*/ 34960 h 151537"/>
                  <a:gd name="connsiteX9" fmla="*/ 181023 w 199173"/>
                  <a:gd name="connsiteY9" fmla="*/ 20811 h 151537"/>
                  <a:gd name="connsiteX10" fmla="*/ 31873 w 199173"/>
                  <a:gd name="connsiteY10" fmla="*/ 13 h 151537"/>
                  <a:gd name="connsiteX11" fmla="*/ 19010 w 199173"/>
                  <a:gd name="connsiteY11" fmla="*/ 18297 h 151537"/>
                  <a:gd name="connsiteX0" fmla="*/ 19010 w 207912"/>
                  <a:gd name="connsiteY0" fmla="*/ 18297 h 151544"/>
                  <a:gd name="connsiteX1" fmla="*/ 50307 w 207912"/>
                  <a:gd name="connsiteY1" fmla="*/ 54034 h 151544"/>
                  <a:gd name="connsiteX2" fmla="*/ 42954 w 207912"/>
                  <a:gd name="connsiteY2" fmla="*/ 104997 h 151544"/>
                  <a:gd name="connsiteX3" fmla="*/ 101 w 207912"/>
                  <a:gd name="connsiteY3" fmla="*/ 122965 h 151544"/>
                  <a:gd name="connsiteX4" fmla="*/ 33159 w 207912"/>
                  <a:gd name="connsiteY4" fmla="*/ 136774 h 151544"/>
                  <a:gd name="connsiteX5" fmla="*/ 97514 w 207912"/>
                  <a:gd name="connsiteY5" fmla="*/ 151534 h 151544"/>
                  <a:gd name="connsiteX6" fmla="*/ 207101 w 207912"/>
                  <a:gd name="connsiteY6" fmla="*/ 139882 h 151544"/>
                  <a:gd name="connsiteX7" fmla="*/ 149894 w 207912"/>
                  <a:gd name="connsiteY7" fmla="*/ 85093 h 151544"/>
                  <a:gd name="connsiteX8" fmla="*/ 198722 w 207912"/>
                  <a:gd name="connsiteY8" fmla="*/ 34960 h 151544"/>
                  <a:gd name="connsiteX9" fmla="*/ 181023 w 207912"/>
                  <a:gd name="connsiteY9" fmla="*/ 20811 h 151544"/>
                  <a:gd name="connsiteX10" fmla="*/ 31873 w 207912"/>
                  <a:gd name="connsiteY10" fmla="*/ 13 h 151544"/>
                  <a:gd name="connsiteX11" fmla="*/ 19010 w 207912"/>
                  <a:gd name="connsiteY11" fmla="*/ 18297 h 151544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49894 w 209014"/>
                  <a:gd name="connsiteY8" fmla="*/ 85093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51439 w 209014"/>
                  <a:gd name="connsiteY8" fmla="*/ 63606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108 w 207227"/>
                  <a:gd name="connsiteY0" fmla="*/ 18297 h 153678"/>
                  <a:gd name="connsiteX1" fmla="*/ 50405 w 207227"/>
                  <a:gd name="connsiteY1" fmla="*/ 54034 h 153678"/>
                  <a:gd name="connsiteX2" fmla="*/ 43052 w 207227"/>
                  <a:gd name="connsiteY2" fmla="*/ 104997 h 153678"/>
                  <a:gd name="connsiteX3" fmla="*/ 199 w 207227"/>
                  <a:gd name="connsiteY3" fmla="*/ 122965 h 153678"/>
                  <a:gd name="connsiteX4" fmla="*/ 33257 w 207227"/>
                  <a:gd name="connsiteY4" fmla="*/ 136774 h 153678"/>
                  <a:gd name="connsiteX5" fmla="*/ 159320 w 207227"/>
                  <a:gd name="connsiteY5" fmla="*/ 153677 h 153678"/>
                  <a:gd name="connsiteX6" fmla="*/ 207199 w 207227"/>
                  <a:gd name="connsiteY6" fmla="*/ 139882 h 153678"/>
                  <a:gd name="connsiteX7" fmla="*/ 166103 w 207227"/>
                  <a:gd name="connsiteY7" fmla="*/ 123763 h 153678"/>
                  <a:gd name="connsiteX8" fmla="*/ 151537 w 207227"/>
                  <a:gd name="connsiteY8" fmla="*/ 63606 h 153678"/>
                  <a:gd name="connsiteX9" fmla="*/ 198820 w 207227"/>
                  <a:gd name="connsiteY9" fmla="*/ 34960 h 153678"/>
                  <a:gd name="connsiteX10" fmla="*/ 181121 w 207227"/>
                  <a:gd name="connsiteY10" fmla="*/ 20811 h 153678"/>
                  <a:gd name="connsiteX11" fmla="*/ 31971 w 207227"/>
                  <a:gd name="connsiteY11" fmla="*/ 13 h 153678"/>
                  <a:gd name="connsiteX12" fmla="*/ 19108 w 207227"/>
                  <a:gd name="connsiteY12" fmla="*/ 18297 h 153678"/>
                  <a:gd name="connsiteX0" fmla="*/ 19006 w 207125"/>
                  <a:gd name="connsiteY0" fmla="*/ 18297 h 156386"/>
                  <a:gd name="connsiteX1" fmla="*/ 50303 w 207125"/>
                  <a:gd name="connsiteY1" fmla="*/ 54034 h 156386"/>
                  <a:gd name="connsiteX2" fmla="*/ 42950 w 207125"/>
                  <a:gd name="connsiteY2" fmla="*/ 104997 h 156386"/>
                  <a:gd name="connsiteX3" fmla="*/ 97 w 207125"/>
                  <a:gd name="connsiteY3" fmla="*/ 122965 h 156386"/>
                  <a:gd name="connsiteX4" fmla="*/ 33155 w 207125"/>
                  <a:gd name="connsiteY4" fmla="*/ 136774 h 156386"/>
                  <a:gd name="connsiteX5" fmla="*/ 92425 w 207125"/>
                  <a:gd name="connsiteY5" fmla="*/ 155283 h 156386"/>
                  <a:gd name="connsiteX6" fmla="*/ 159218 w 207125"/>
                  <a:gd name="connsiteY6" fmla="*/ 153677 h 156386"/>
                  <a:gd name="connsiteX7" fmla="*/ 207097 w 207125"/>
                  <a:gd name="connsiteY7" fmla="*/ 139882 h 156386"/>
                  <a:gd name="connsiteX8" fmla="*/ 166001 w 207125"/>
                  <a:gd name="connsiteY8" fmla="*/ 123763 h 156386"/>
                  <a:gd name="connsiteX9" fmla="*/ 151435 w 207125"/>
                  <a:gd name="connsiteY9" fmla="*/ 63606 h 156386"/>
                  <a:gd name="connsiteX10" fmla="*/ 198718 w 207125"/>
                  <a:gd name="connsiteY10" fmla="*/ 34960 h 156386"/>
                  <a:gd name="connsiteX11" fmla="*/ 181019 w 207125"/>
                  <a:gd name="connsiteY11" fmla="*/ 20811 h 156386"/>
                  <a:gd name="connsiteX12" fmla="*/ 31869 w 207125"/>
                  <a:gd name="connsiteY12" fmla="*/ 13 h 156386"/>
                  <a:gd name="connsiteX13" fmla="*/ 19006 w 207125"/>
                  <a:gd name="connsiteY13" fmla="*/ 18297 h 156386"/>
                  <a:gd name="connsiteX0" fmla="*/ 511 w 214519"/>
                  <a:gd name="connsiteY0" fmla="*/ 12542 h 156621"/>
                  <a:gd name="connsiteX1" fmla="*/ 57697 w 214519"/>
                  <a:gd name="connsiteY1" fmla="*/ 54269 h 156621"/>
                  <a:gd name="connsiteX2" fmla="*/ 50344 w 214519"/>
                  <a:gd name="connsiteY2" fmla="*/ 105232 h 156621"/>
                  <a:gd name="connsiteX3" fmla="*/ 7491 w 214519"/>
                  <a:gd name="connsiteY3" fmla="*/ 123200 h 156621"/>
                  <a:gd name="connsiteX4" fmla="*/ 40549 w 214519"/>
                  <a:gd name="connsiteY4" fmla="*/ 137009 h 156621"/>
                  <a:gd name="connsiteX5" fmla="*/ 99819 w 214519"/>
                  <a:gd name="connsiteY5" fmla="*/ 155518 h 156621"/>
                  <a:gd name="connsiteX6" fmla="*/ 166612 w 214519"/>
                  <a:gd name="connsiteY6" fmla="*/ 153912 h 156621"/>
                  <a:gd name="connsiteX7" fmla="*/ 214491 w 214519"/>
                  <a:gd name="connsiteY7" fmla="*/ 140117 h 156621"/>
                  <a:gd name="connsiteX8" fmla="*/ 173395 w 214519"/>
                  <a:gd name="connsiteY8" fmla="*/ 123998 h 156621"/>
                  <a:gd name="connsiteX9" fmla="*/ 158829 w 214519"/>
                  <a:gd name="connsiteY9" fmla="*/ 63841 h 156621"/>
                  <a:gd name="connsiteX10" fmla="*/ 206112 w 214519"/>
                  <a:gd name="connsiteY10" fmla="*/ 35195 h 156621"/>
                  <a:gd name="connsiteX11" fmla="*/ 188413 w 214519"/>
                  <a:gd name="connsiteY11" fmla="*/ 21046 h 156621"/>
                  <a:gd name="connsiteX12" fmla="*/ 39263 w 214519"/>
                  <a:gd name="connsiteY12" fmla="*/ 248 h 156621"/>
                  <a:gd name="connsiteX13" fmla="*/ 511 w 214519"/>
                  <a:gd name="connsiteY13" fmla="*/ 12542 h 156621"/>
                  <a:gd name="connsiteX0" fmla="*/ 258 w 214266"/>
                  <a:gd name="connsiteY0" fmla="*/ 12489 h 156568"/>
                  <a:gd name="connsiteX1" fmla="*/ 51049 w 214266"/>
                  <a:gd name="connsiteY1" fmla="*/ 43028 h 156568"/>
                  <a:gd name="connsiteX2" fmla="*/ 50091 w 214266"/>
                  <a:gd name="connsiteY2" fmla="*/ 105179 h 156568"/>
                  <a:gd name="connsiteX3" fmla="*/ 7238 w 214266"/>
                  <a:gd name="connsiteY3" fmla="*/ 123147 h 156568"/>
                  <a:gd name="connsiteX4" fmla="*/ 40296 w 214266"/>
                  <a:gd name="connsiteY4" fmla="*/ 136956 h 156568"/>
                  <a:gd name="connsiteX5" fmla="*/ 99566 w 214266"/>
                  <a:gd name="connsiteY5" fmla="*/ 155465 h 156568"/>
                  <a:gd name="connsiteX6" fmla="*/ 166359 w 214266"/>
                  <a:gd name="connsiteY6" fmla="*/ 153859 h 156568"/>
                  <a:gd name="connsiteX7" fmla="*/ 214238 w 214266"/>
                  <a:gd name="connsiteY7" fmla="*/ 140064 h 156568"/>
                  <a:gd name="connsiteX8" fmla="*/ 173142 w 214266"/>
                  <a:gd name="connsiteY8" fmla="*/ 123945 h 156568"/>
                  <a:gd name="connsiteX9" fmla="*/ 158576 w 214266"/>
                  <a:gd name="connsiteY9" fmla="*/ 63788 h 156568"/>
                  <a:gd name="connsiteX10" fmla="*/ 205859 w 214266"/>
                  <a:gd name="connsiteY10" fmla="*/ 35142 h 156568"/>
                  <a:gd name="connsiteX11" fmla="*/ 188160 w 214266"/>
                  <a:gd name="connsiteY11" fmla="*/ 20993 h 156568"/>
                  <a:gd name="connsiteX12" fmla="*/ 39010 w 214266"/>
                  <a:gd name="connsiteY12" fmla="*/ 195 h 156568"/>
                  <a:gd name="connsiteX13" fmla="*/ 258 w 214266"/>
                  <a:gd name="connsiteY13" fmla="*/ 12489 h 15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266" h="156568">
                    <a:moveTo>
                      <a:pt x="258" y="12489"/>
                    </a:moveTo>
                    <a:cubicBezTo>
                      <a:pt x="2264" y="19628"/>
                      <a:pt x="42743" y="27580"/>
                      <a:pt x="51049" y="43028"/>
                    </a:cubicBezTo>
                    <a:cubicBezTo>
                      <a:pt x="59355" y="58476"/>
                      <a:pt x="60389" y="96564"/>
                      <a:pt x="50091" y="105179"/>
                    </a:cubicBezTo>
                    <a:cubicBezTo>
                      <a:pt x="39793" y="113794"/>
                      <a:pt x="8870" y="117851"/>
                      <a:pt x="7238" y="123147"/>
                    </a:cubicBezTo>
                    <a:cubicBezTo>
                      <a:pt x="5606" y="128443"/>
                      <a:pt x="24908" y="131570"/>
                      <a:pt x="40296" y="136956"/>
                    </a:cubicBezTo>
                    <a:cubicBezTo>
                      <a:pt x="55684" y="142342"/>
                      <a:pt x="78556" y="152648"/>
                      <a:pt x="99566" y="155465"/>
                    </a:cubicBezTo>
                    <a:cubicBezTo>
                      <a:pt x="120576" y="158282"/>
                      <a:pt x="147841" y="154945"/>
                      <a:pt x="166359" y="153859"/>
                    </a:cubicBezTo>
                    <a:cubicBezTo>
                      <a:pt x="189886" y="153977"/>
                      <a:pt x="213108" y="145050"/>
                      <a:pt x="214238" y="140064"/>
                    </a:cubicBezTo>
                    <a:cubicBezTo>
                      <a:pt x="215368" y="135078"/>
                      <a:pt x="182676" y="133076"/>
                      <a:pt x="173142" y="123945"/>
                    </a:cubicBezTo>
                    <a:cubicBezTo>
                      <a:pt x="163608" y="114814"/>
                      <a:pt x="153123" y="78589"/>
                      <a:pt x="158576" y="63788"/>
                    </a:cubicBezTo>
                    <a:cubicBezTo>
                      <a:pt x="164029" y="48987"/>
                      <a:pt x="205967" y="45111"/>
                      <a:pt x="205859" y="35142"/>
                    </a:cubicBezTo>
                    <a:cubicBezTo>
                      <a:pt x="205751" y="25173"/>
                      <a:pt x="211019" y="29200"/>
                      <a:pt x="188160" y="20993"/>
                    </a:cubicBezTo>
                    <a:cubicBezTo>
                      <a:pt x="165301" y="12786"/>
                      <a:pt x="70327" y="1612"/>
                      <a:pt x="39010" y="195"/>
                    </a:cubicBezTo>
                    <a:cubicBezTo>
                      <a:pt x="7693" y="-1222"/>
                      <a:pt x="-1748" y="5350"/>
                      <a:pt x="258" y="12489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5D074A04-4D67-4538-AE46-F76269B3222E}"/>
                  </a:ext>
                </a:extLst>
              </p:cNvPr>
              <p:cNvGrpSpPr/>
              <p:nvPr/>
            </p:nvGrpSpPr>
            <p:grpSpPr>
              <a:xfrm>
                <a:off x="4071922" y="2380393"/>
                <a:ext cx="457496" cy="155622"/>
                <a:chOff x="4162161" y="2668984"/>
                <a:chExt cx="457496" cy="155622"/>
              </a:xfrm>
              <a:noFill/>
            </p:grpSpPr>
            <p:sp>
              <p:nvSpPr>
                <p:cNvPr id="457" name="Freeform 55">
                  <a:extLst>
                    <a:ext uri="{FF2B5EF4-FFF2-40B4-BE49-F238E27FC236}">
                      <a16:creationId xmlns:a16="http://schemas.microsoft.com/office/drawing/2014/main" id="{77F0B9AB-0C27-4ACD-9DB8-3EA4284383E6}"/>
                    </a:ext>
                  </a:extLst>
                </p:cNvPr>
                <p:cNvSpPr/>
                <p:nvPr/>
              </p:nvSpPr>
              <p:spPr>
                <a:xfrm>
                  <a:off x="4162161" y="2668984"/>
                  <a:ext cx="151569" cy="129651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0531"/>
                    <a:gd name="connsiteY0" fmla="*/ 0 h 121769"/>
                    <a:gd name="connsiteX1" fmla="*/ 132743 w 160531"/>
                    <a:gd name="connsiteY1" fmla="*/ 44100 h 121769"/>
                    <a:gd name="connsiteX2" fmla="*/ 160107 w 160531"/>
                    <a:gd name="connsiteY2" fmla="*/ 85306 h 121769"/>
                    <a:gd name="connsiteX3" fmla="*/ 118889 w 160531"/>
                    <a:gd name="connsiteY3" fmla="*/ 121416 h 121769"/>
                    <a:gd name="connsiteX4" fmla="*/ 1435 w 160531"/>
                    <a:gd name="connsiteY4" fmla="*/ 102622 h 121769"/>
                    <a:gd name="connsiteX0" fmla="*/ 0 w 160360"/>
                    <a:gd name="connsiteY0" fmla="*/ 0 h 121769"/>
                    <a:gd name="connsiteX1" fmla="*/ 65302 w 160360"/>
                    <a:gd name="connsiteY1" fmla="*/ 30447 h 121769"/>
                    <a:gd name="connsiteX2" fmla="*/ 132743 w 160360"/>
                    <a:gd name="connsiteY2" fmla="*/ 44100 h 121769"/>
                    <a:gd name="connsiteX3" fmla="*/ 160107 w 160360"/>
                    <a:gd name="connsiteY3" fmla="*/ 85306 h 121769"/>
                    <a:gd name="connsiteX4" fmla="*/ 118889 w 160360"/>
                    <a:gd name="connsiteY4" fmla="*/ 121416 h 121769"/>
                    <a:gd name="connsiteX5" fmla="*/ 1435 w 160360"/>
                    <a:gd name="connsiteY5" fmla="*/ 102622 h 121769"/>
                    <a:gd name="connsiteX0" fmla="*/ 0 w 160690"/>
                    <a:gd name="connsiteY0" fmla="*/ 0 h 129651"/>
                    <a:gd name="connsiteX1" fmla="*/ 65302 w 160690"/>
                    <a:gd name="connsiteY1" fmla="*/ 30447 h 129651"/>
                    <a:gd name="connsiteX2" fmla="*/ 132743 w 160690"/>
                    <a:gd name="connsiteY2" fmla="*/ 44100 h 129651"/>
                    <a:gd name="connsiteX3" fmla="*/ 160107 w 160690"/>
                    <a:gd name="connsiteY3" fmla="*/ 85306 h 129651"/>
                    <a:gd name="connsiteX4" fmla="*/ 110038 w 160690"/>
                    <a:gd name="connsiteY4" fmla="*/ 129379 h 129651"/>
                    <a:gd name="connsiteX5" fmla="*/ 1435 w 160690"/>
                    <a:gd name="connsiteY5" fmla="*/ 102622 h 129651"/>
                    <a:gd name="connsiteX0" fmla="*/ 0 w 160726"/>
                    <a:gd name="connsiteY0" fmla="*/ 0 h 129651"/>
                    <a:gd name="connsiteX1" fmla="*/ 65302 w 160726"/>
                    <a:gd name="connsiteY1" fmla="*/ 30447 h 129651"/>
                    <a:gd name="connsiteX2" fmla="*/ 133236 w 160726"/>
                    <a:gd name="connsiteY2" fmla="*/ 53906 h 129651"/>
                    <a:gd name="connsiteX3" fmla="*/ 160107 w 160726"/>
                    <a:gd name="connsiteY3" fmla="*/ 85306 h 129651"/>
                    <a:gd name="connsiteX4" fmla="*/ 110038 w 160726"/>
                    <a:gd name="connsiteY4" fmla="*/ 129379 h 129651"/>
                    <a:gd name="connsiteX5" fmla="*/ 1435 w 160726"/>
                    <a:gd name="connsiteY5" fmla="*/ 102622 h 129651"/>
                    <a:gd name="connsiteX0" fmla="*/ 0 w 151569"/>
                    <a:gd name="connsiteY0" fmla="*/ 0 h 129651"/>
                    <a:gd name="connsiteX1" fmla="*/ 65302 w 151569"/>
                    <a:gd name="connsiteY1" fmla="*/ 30447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  <a:gd name="connsiteX0" fmla="*/ 0 w 151569"/>
                    <a:gd name="connsiteY0" fmla="*/ 0 h 129651"/>
                    <a:gd name="connsiteX1" fmla="*/ 69020 w 151569"/>
                    <a:gd name="connsiteY1" fmla="*/ 23900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569" h="129651">
                      <a:moveTo>
                        <a:pt x="0" y="0"/>
                      </a:moveTo>
                      <a:cubicBezTo>
                        <a:pt x="10802" y="3440"/>
                        <a:pt x="46896" y="16550"/>
                        <a:pt x="69020" y="23900"/>
                      </a:cubicBezTo>
                      <a:cubicBezTo>
                        <a:pt x="91144" y="31250"/>
                        <a:pt x="117353" y="43129"/>
                        <a:pt x="133236" y="53906"/>
                      </a:cubicBezTo>
                      <a:cubicBezTo>
                        <a:pt x="149119" y="64684"/>
                        <a:pt x="154201" y="85362"/>
                        <a:pt x="150335" y="97941"/>
                      </a:cubicBezTo>
                      <a:cubicBezTo>
                        <a:pt x="146469" y="110520"/>
                        <a:pt x="134450" y="125835"/>
                        <a:pt x="110038" y="129379"/>
                      </a:cubicBezTo>
                      <a:cubicBezTo>
                        <a:pt x="85626" y="132923"/>
                        <a:pt x="13904" y="100667"/>
                        <a:pt x="1435" y="102622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Freeform 56">
                  <a:extLst>
                    <a:ext uri="{FF2B5EF4-FFF2-40B4-BE49-F238E27FC236}">
                      <a16:creationId xmlns:a16="http://schemas.microsoft.com/office/drawing/2014/main" id="{36BE032D-7C08-4766-987A-124B4EF5AA64}"/>
                    </a:ext>
                  </a:extLst>
                </p:cNvPr>
                <p:cNvSpPr/>
                <p:nvPr/>
              </p:nvSpPr>
              <p:spPr>
                <a:xfrm rot="579247" flipH="1">
                  <a:off x="4435321" y="2690023"/>
                  <a:ext cx="184336" cy="134583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6476"/>
                    <a:gd name="connsiteY0" fmla="*/ 0 h 134810"/>
                    <a:gd name="connsiteX1" fmla="*/ 143175 w 176476"/>
                    <a:gd name="connsiteY1" fmla="*/ 54919 h 134810"/>
                    <a:gd name="connsiteX2" fmla="*/ 176079 w 176476"/>
                    <a:gd name="connsiteY2" fmla="*/ 102292 h 134810"/>
                    <a:gd name="connsiteX3" fmla="*/ 126056 w 176476"/>
                    <a:gd name="connsiteY3" fmla="*/ 134394 h 134810"/>
                    <a:gd name="connsiteX4" fmla="*/ 16852 w 176476"/>
                    <a:gd name="connsiteY4" fmla="*/ 119570 h 134810"/>
                    <a:gd name="connsiteX0" fmla="*/ 0 w 176635"/>
                    <a:gd name="connsiteY0" fmla="*/ 0 h 134810"/>
                    <a:gd name="connsiteX1" fmla="*/ 145368 w 176635"/>
                    <a:gd name="connsiteY1" fmla="*/ 47716 h 134810"/>
                    <a:gd name="connsiteX2" fmla="*/ 176079 w 176635"/>
                    <a:gd name="connsiteY2" fmla="*/ 102292 h 134810"/>
                    <a:gd name="connsiteX3" fmla="*/ 126056 w 176635"/>
                    <a:gd name="connsiteY3" fmla="*/ 134394 h 134810"/>
                    <a:gd name="connsiteX4" fmla="*/ 16852 w 176635"/>
                    <a:gd name="connsiteY4" fmla="*/ 119570 h 134810"/>
                    <a:gd name="connsiteX0" fmla="*/ 7514 w 184149"/>
                    <a:gd name="connsiteY0" fmla="*/ 0 h 134613"/>
                    <a:gd name="connsiteX1" fmla="*/ 152882 w 184149"/>
                    <a:gd name="connsiteY1" fmla="*/ 47716 h 134613"/>
                    <a:gd name="connsiteX2" fmla="*/ 183593 w 184149"/>
                    <a:gd name="connsiteY2" fmla="*/ 102292 h 134613"/>
                    <a:gd name="connsiteX3" fmla="*/ 133570 w 184149"/>
                    <a:gd name="connsiteY3" fmla="*/ 134394 h 134613"/>
                    <a:gd name="connsiteX4" fmla="*/ 0 w 184149"/>
                    <a:gd name="connsiteY4" fmla="*/ 98770 h 134613"/>
                    <a:gd name="connsiteX0" fmla="*/ 7701 w 184336"/>
                    <a:gd name="connsiteY0" fmla="*/ 0 h 134583"/>
                    <a:gd name="connsiteX1" fmla="*/ 153069 w 184336"/>
                    <a:gd name="connsiteY1" fmla="*/ 47716 h 134583"/>
                    <a:gd name="connsiteX2" fmla="*/ 183780 w 184336"/>
                    <a:gd name="connsiteY2" fmla="*/ 102292 h 134583"/>
                    <a:gd name="connsiteX3" fmla="*/ 133757 w 184336"/>
                    <a:gd name="connsiteY3" fmla="*/ 134394 h 134583"/>
                    <a:gd name="connsiteX4" fmla="*/ 0 w 184336"/>
                    <a:gd name="connsiteY4" fmla="*/ 91629 h 13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336" h="134583">
                      <a:moveTo>
                        <a:pt x="7701" y="0"/>
                      </a:moveTo>
                      <a:cubicBezTo>
                        <a:pt x="19299" y="6347"/>
                        <a:pt x="129961" y="35148"/>
                        <a:pt x="153069" y="47716"/>
                      </a:cubicBezTo>
                      <a:cubicBezTo>
                        <a:pt x="176177" y="60284"/>
                        <a:pt x="186999" y="87846"/>
                        <a:pt x="183780" y="102292"/>
                      </a:cubicBezTo>
                      <a:cubicBezTo>
                        <a:pt x="180561" y="116738"/>
                        <a:pt x="153935" y="130800"/>
                        <a:pt x="133757" y="134394"/>
                      </a:cubicBezTo>
                      <a:cubicBezTo>
                        <a:pt x="113579" y="137988"/>
                        <a:pt x="10368" y="89107"/>
                        <a:pt x="0" y="91629"/>
                      </a:cubicBezTo>
                    </a:path>
                  </a:pathLst>
                </a:custGeom>
                <a:grpFill/>
                <a:ln>
                  <a:solidFill>
                    <a:srgbClr val="66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6" name="Oval 124">
              <a:extLst>
                <a:ext uri="{FF2B5EF4-FFF2-40B4-BE49-F238E27FC236}">
                  <a16:creationId xmlns:a16="http://schemas.microsoft.com/office/drawing/2014/main" id="{F68B9794-70F6-48AB-A2B5-29B4C572C088}"/>
                </a:ext>
              </a:extLst>
            </p:cNvPr>
            <p:cNvSpPr/>
            <p:nvPr/>
          </p:nvSpPr>
          <p:spPr>
            <a:xfrm rot="1022508" flipH="1">
              <a:off x="4505488" y="3427825"/>
              <a:ext cx="644838" cy="1240962"/>
            </a:xfrm>
            <a:custGeom>
              <a:avLst/>
              <a:gdLst>
                <a:gd name="connsiteX0" fmla="*/ 0 w 828028"/>
                <a:gd name="connsiteY0" fmla="*/ 835762 h 1671523"/>
                <a:gd name="connsiteX1" fmla="*/ 414014 w 828028"/>
                <a:gd name="connsiteY1" fmla="*/ 0 h 1671523"/>
                <a:gd name="connsiteX2" fmla="*/ 828028 w 828028"/>
                <a:gd name="connsiteY2" fmla="*/ 835762 h 1671523"/>
                <a:gd name="connsiteX3" fmla="*/ 414014 w 828028"/>
                <a:gd name="connsiteY3" fmla="*/ 1671524 h 1671523"/>
                <a:gd name="connsiteX4" fmla="*/ 0 w 828028"/>
                <a:gd name="connsiteY4" fmla="*/ 835762 h 1671523"/>
                <a:gd name="connsiteX0" fmla="*/ 112725 w 940753"/>
                <a:gd name="connsiteY0" fmla="*/ 835762 h 2168439"/>
                <a:gd name="connsiteX1" fmla="*/ 526739 w 940753"/>
                <a:gd name="connsiteY1" fmla="*/ 0 h 2168439"/>
                <a:gd name="connsiteX2" fmla="*/ 940753 w 940753"/>
                <a:gd name="connsiteY2" fmla="*/ 835762 h 2168439"/>
                <a:gd name="connsiteX3" fmla="*/ 526739 w 940753"/>
                <a:gd name="connsiteY3" fmla="*/ 1671524 h 2168439"/>
                <a:gd name="connsiteX4" fmla="*/ 27904 w 940753"/>
                <a:gd name="connsiteY4" fmla="*/ 2139069 h 2168439"/>
                <a:gd name="connsiteX5" fmla="*/ 112725 w 940753"/>
                <a:gd name="connsiteY5" fmla="*/ 835762 h 2168439"/>
                <a:gd name="connsiteX0" fmla="*/ 112725 w 940753"/>
                <a:gd name="connsiteY0" fmla="*/ 835762 h 2191007"/>
                <a:gd name="connsiteX1" fmla="*/ 526739 w 940753"/>
                <a:gd name="connsiteY1" fmla="*/ 0 h 2191007"/>
                <a:gd name="connsiteX2" fmla="*/ 940753 w 940753"/>
                <a:gd name="connsiteY2" fmla="*/ 835762 h 2191007"/>
                <a:gd name="connsiteX3" fmla="*/ 637772 w 940753"/>
                <a:gd name="connsiteY3" fmla="*/ 1899536 h 2191007"/>
                <a:gd name="connsiteX4" fmla="*/ 27904 w 940753"/>
                <a:gd name="connsiteY4" fmla="*/ 2139069 h 2191007"/>
                <a:gd name="connsiteX5" fmla="*/ 112725 w 940753"/>
                <a:gd name="connsiteY5" fmla="*/ 835762 h 2191007"/>
                <a:gd name="connsiteX0" fmla="*/ 112725 w 688353"/>
                <a:gd name="connsiteY0" fmla="*/ 836744 h 2188292"/>
                <a:gd name="connsiteX1" fmla="*/ 526739 w 688353"/>
                <a:gd name="connsiteY1" fmla="*/ 982 h 2188292"/>
                <a:gd name="connsiteX2" fmla="*/ 652924 w 688353"/>
                <a:gd name="connsiteY2" fmla="*/ 994265 h 2188292"/>
                <a:gd name="connsiteX3" fmla="*/ 637772 w 688353"/>
                <a:gd name="connsiteY3" fmla="*/ 1900518 h 2188292"/>
                <a:gd name="connsiteX4" fmla="*/ 27904 w 688353"/>
                <a:gd name="connsiteY4" fmla="*/ 2140051 h 2188292"/>
                <a:gd name="connsiteX5" fmla="*/ 112725 w 688353"/>
                <a:gd name="connsiteY5" fmla="*/ 836744 h 2188292"/>
                <a:gd name="connsiteX0" fmla="*/ 112725 w 920062"/>
                <a:gd name="connsiteY0" fmla="*/ 872697 h 2224245"/>
                <a:gd name="connsiteX1" fmla="*/ 526739 w 920062"/>
                <a:gd name="connsiteY1" fmla="*/ 36935 h 2224245"/>
                <a:gd name="connsiteX2" fmla="*/ 918985 w 920062"/>
                <a:gd name="connsiteY2" fmla="*/ 236206 h 2224245"/>
                <a:gd name="connsiteX3" fmla="*/ 652924 w 920062"/>
                <a:gd name="connsiteY3" fmla="*/ 1030218 h 2224245"/>
                <a:gd name="connsiteX4" fmla="*/ 637772 w 920062"/>
                <a:gd name="connsiteY4" fmla="*/ 1936471 h 2224245"/>
                <a:gd name="connsiteX5" fmla="*/ 27904 w 920062"/>
                <a:gd name="connsiteY5" fmla="*/ 2176004 h 2224245"/>
                <a:gd name="connsiteX6" fmla="*/ 112725 w 920062"/>
                <a:gd name="connsiteY6" fmla="*/ 872697 h 2224245"/>
                <a:gd name="connsiteX0" fmla="*/ 110100 w 917437"/>
                <a:gd name="connsiteY0" fmla="*/ 998095 h 2349643"/>
                <a:gd name="connsiteX1" fmla="*/ 426107 w 917437"/>
                <a:gd name="connsiteY1" fmla="*/ 23453 h 2349643"/>
                <a:gd name="connsiteX2" fmla="*/ 916360 w 917437"/>
                <a:gd name="connsiteY2" fmla="*/ 361604 h 2349643"/>
                <a:gd name="connsiteX3" fmla="*/ 650299 w 917437"/>
                <a:gd name="connsiteY3" fmla="*/ 1155616 h 2349643"/>
                <a:gd name="connsiteX4" fmla="*/ 635147 w 917437"/>
                <a:gd name="connsiteY4" fmla="*/ 2061869 h 2349643"/>
                <a:gd name="connsiteX5" fmla="*/ 25279 w 917437"/>
                <a:gd name="connsiteY5" fmla="*/ 2301402 h 2349643"/>
                <a:gd name="connsiteX6" fmla="*/ 110100 w 917437"/>
                <a:gd name="connsiteY6" fmla="*/ 998095 h 2349643"/>
                <a:gd name="connsiteX0" fmla="*/ 110100 w 807589"/>
                <a:gd name="connsiteY0" fmla="*/ 992881 h 2344429"/>
                <a:gd name="connsiteX1" fmla="*/ 426107 w 807589"/>
                <a:gd name="connsiteY1" fmla="*/ 18239 h 2344429"/>
                <a:gd name="connsiteX2" fmla="*/ 805908 w 807589"/>
                <a:gd name="connsiteY2" fmla="*/ 405836 h 2344429"/>
                <a:gd name="connsiteX3" fmla="*/ 650299 w 807589"/>
                <a:gd name="connsiteY3" fmla="*/ 1150402 h 2344429"/>
                <a:gd name="connsiteX4" fmla="*/ 635147 w 807589"/>
                <a:gd name="connsiteY4" fmla="*/ 2056655 h 2344429"/>
                <a:gd name="connsiteX5" fmla="*/ 25279 w 807589"/>
                <a:gd name="connsiteY5" fmla="*/ 2296188 h 2344429"/>
                <a:gd name="connsiteX6" fmla="*/ 110100 w 807589"/>
                <a:gd name="connsiteY6" fmla="*/ 992881 h 2344429"/>
                <a:gd name="connsiteX0" fmla="*/ 110100 w 807908"/>
                <a:gd name="connsiteY0" fmla="*/ 992881 h 2344353"/>
                <a:gd name="connsiteX1" fmla="*/ 426107 w 807908"/>
                <a:gd name="connsiteY1" fmla="*/ 18239 h 2344353"/>
                <a:gd name="connsiteX2" fmla="*/ 805908 w 807908"/>
                <a:gd name="connsiteY2" fmla="*/ 405836 h 2344353"/>
                <a:gd name="connsiteX3" fmla="*/ 650299 w 807908"/>
                <a:gd name="connsiteY3" fmla="*/ 1150402 h 2344353"/>
                <a:gd name="connsiteX4" fmla="*/ 579944 w 807908"/>
                <a:gd name="connsiteY4" fmla="*/ 1153808 h 2344353"/>
                <a:gd name="connsiteX5" fmla="*/ 635147 w 807908"/>
                <a:gd name="connsiteY5" fmla="*/ 2056655 h 2344353"/>
                <a:gd name="connsiteX6" fmla="*/ 25279 w 807908"/>
                <a:gd name="connsiteY6" fmla="*/ 2296188 h 2344353"/>
                <a:gd name="connsiteX7" fmla="*/ 110100 w 807908"/>
                <a:gd name="connsiteY7" fmla="*/ 992881 h 2344353"/>
                <a:gd name="connsiteX0" fmla="*/ 38669 w 849888"/>
                <a:gd name="connsiteY0" fmla="*/ 991633 h 2344295"/>
                <a:gd name="connsiteX1" fmla="*/ 468087 w 849888"/>
                <a:gd name="connsiteY1" fmla="*/ 18181 h 2344295"/>
                <a:gd name="connsiteX2" fmla="*/ 847888 w 849888"/>
                <a:gd name="connsiteY2" fmla="*/ 405778 h 2344295"/>
                <a:gd name="connsiteX3" fmla="*/ 692279 w 849888"/>
                <a:gd name="connsiteY3" fmla="*/ 1150344 h 2344295"/>
                <a:gd name="connsiteX4" fmla="*/ 621924 w 849888"/>
                <a:gd name="connsiteY4" fmla="*/ 1153750 h 2344295"/>
                <a:gd name="connsiteX5" fmla="*/ 677127 w 849888"/>
                <a:gd name="connsiteY5" fmla="*/ 2056597 h 2344295"/>
                <a:gd name="connsiteX6" fmla="*/ 67259 w 849888"/>
                <a:gd name="connsiteY6" fmla="*/ 2296130 h 2344295"/>
                <a:gd name="connsiteX7" fmla="*/ 38669 w 849888"/>
                <a:gd name="connsiteY7" fmla="*/ 991633 h 2344295"/>
                <a:gd name="connsiteX0" fmla="*/ 38669 w 849923"/>
                <a:gd name="connsiteY0" fmla="*/ 991633 h 2344371"/>
                <a:gd name="connsiteX1" fmla="*/ 468087 w 849923"/>
                <a:gd name="connsiteY1" fmla="*/ 18181 h 2344371"/>
                <a:gd name="connsiteX2" fmla="*/ 847888 w 849923"/>
                <a:gd name="connsiteY2" fmla="*/ 405778 h 2344371"/>
                <a:gd name="connsiteX3" fmla="*/ 692279 w 849923"/>
                <a:gd name="connsiteY3" fmla="*/ 1150344 h 2344371"/>
                <a:gd name="connsiteX4" fmla="*/ 677127 w 849923"/>
                <a:gd name="connsiteY4" fmla="*/ 2056597 h 2344371"/>
                <a:gd name="connsiteX5" fmla="*/ 67259 w 849923"/>
                <a:gd name="connsiteY5" fmla="*/ 2296130 h 2344371"/>
                <a:gd name="connsiteX6" fmla="*/ 38669 w 849923"/>
                <a:gd name="connsiteY6" fmla="*/ 991633 h 2344371"/>
                <a:gd name="connsiteX0" fmla="*/ 38669 w 849255"/>
                <a:gd name="connsiteY0" fmla="*/ 991633 h 2345055"/>
                <a:gd name="connsiteX1" fmla="*/ 468087 w 849255"/>
                <a:gd name="connsiteY1" fmla="*/ 18181 h 2345055"/>
                <a:gd name="connsiteX2" fmla="*/ 847888 w 849255"/>
                <a:gd name="connsiteY2" fmla="*/ 405778 h 2345055"/>
                <a:gd name="connsiteX3" fmla="*/ 612330 w 849255"/>
                <a:gd name="connsiteY3" fmla="*/ 1119841 h 2345055"/>
                <a:gd name="connsiteX4" fmla="*/ 677127 w 849255"/>
                <a:gd name="connsiteY4" fmla="*/ 2056597 h 2345055"/>
                <a:gd name="connsiteX5" fmla="*/ 67259 w 849255"/>
                <a:gd name="connsiteY5" fmla="*/ 2296130 h 2345055"/>
                <a:gd name="connsiteX6" fmla="*/ 38669 w 849255"/>
                <a:gd name="connsiteY6" fmla="*/ 991633 h 2345055"/>
                <a:gd name="connsiteX0" fmla="*/ 38669 w 849255"/>
                <a:gd name="connsiteY0" fmla="*/ 991633 h 2354678"/>
                <a:gd name="connsiteX1" fmla="*/ 468087 w 849255"/>
                <a:gd name="connsiteY1" fmla="*/ 18181 h 2354678"/>
                <a:gd name="connsiteX2" fmla="*/ 847888 w 849255"/>
                <a:gd name="connsiteY2" fmla="*/ 405778 h 2354678"/>
                <a:gd name="connsiteX3" fmla="*/ 612330 w 849255"/>
                <a:gd name="connsiteY3" fmla="*/ 1119841 h 2354678"/>
                <a:gd name="connsiteX4" fmla="*/ 547427 w 849255"/>
                <a:gd name="connsiteY4" fmla="*/ 2111077 h 2354678"/>
                <a:gd name="connsiteX5" fmla="*/ 67259 w 849255"/>
                <a:gd name="connsiteY5" fmla="*/ 2296130 h 2354678"/>
                <a:gd name="connsiteX6" fmla="*/ 38669 w 849255"/>
                <a:gd name="connsiteY6" fmla="*/ 991633 h 2354678"/>
                <a:gd name="connsiteX0" fmla="*/ 38669 w 888265"/>
                <a:gd name="connsiteY0" fmla="*/ 991633 h 2354480"/>
                <a:gd name="connsiteX1" fmla="*/ 468087 w 888265"/>
                <a:gd name="connsiteY1" fmla="*/ 18181 h 2354480"/>
                <a:gd name="connsiteX2" fmla="*/ 847888 w 888265"/>
                <a:gd name="connsiteY2" fmla="*/ 405778 h 2354480"/>
                <a:gd name="connsiteX3" fmla="*/ 878000 w 888265"/>
                <a:gd name="connsiteY3" fmla="*/ 1126439 h 2354480"/>
                <a:gd name="connsiteX4" fmla="*/ 547427 w 888265"/>
                <a:gd name="connsiteY4" fmla="*/ 2111077 h 2354480"/>
                <a:gd name="connsiteX5" fmla="*/ 67259 w 888265"/>
                <a:gd name="connsiteY5" fmla="*/ 2296130 h 2354480"/>
                <a:gd name="connsiteX6" fmla="*/ 38669 w 888265"/>
                <a:gd name="connsiteY6" fmla="*/ 991633 h 2354480"/>
                <a:gd name="connsiteX0" fmla="*/ 15358 w 1007172"/>
                <a:gd name="connsiteY0" fmla="*/ 1001574 h 2354942"/>
                <a:gd name="connsiteX1" fmla="*/ 586994 w 1007172"/>
                <a:gd name="connsiteY1" fmla="*/ 18643 h 2354942"/>
                <a:gd name="connsiteX2" fmla="*/ 966795 w 1007172"/>
                <a:gd name="connsiteY2" fmla="*/ 406240 h 2354942"/>
                <a:gd name="connsiteX3" fmla="*/ 996907 w 1007172"/>
                <a:gd name="connsiteY3" fmla="*/ 1126901 h 2354942"/>
                <a:gd name="connsiteX4" fmla="*/ 666334 w 1007172"/>
                <a:gd name="connsiteY4" fmla="*/ 2111539 h 2354942"/>
                <a:gd name="connsiteX5" fmla="*/ 186166 w 1007172"/>
                <a:gd name="connsiteY5" fmla="*/ 2296592 h 2354942"/>
                <a:gd name="connsiteX6" fmla="*/ 15358 w 1007172"/>
                <a:gd name="connsiteY6" fmla="*/ 1001574 h 2354942"/>
                <a:gd name="connsiteX0" fmla="*/ 30345 w 1022159"/>
                <a:gd name="connsiteY0" fmla="*/ 1001574 h 2382301"/>
                <a:gd name="connsiteX1" fmla="*/ 601981 w 1022159"/>
                <a:gd name="connsiteY1" fmla="*/ 18643 h 2382301"/>
                <a:gd name="connsiteX2" fmla="*/ 981782 w 1022159"/>
                <a:gd name="connsiteY2" fmla="*/ 406240 h 2382301"/>
                <a:gd name="connsiteX3" fmla="*/ 1011894 w 1022159"/>
                <a:gd name="connsiteY3" fmla="*/ 1126901 h 2382301"/>
                <a:gd name="connsiteX4" fmla="*/ 681321 w 1022159"/>
                <a:gd name="connsiteY4" fmla="*/ 2111539 h 2382301"/>
                <a:gd name="connsiteX5" fmla="*/ 117098 w 1022159"/>
                <a:gd name="connsiteY5" fmla="*/ 2329204 h 2382301"/>
                <a:gd name="connsiteX6" fmla="*/ 30345 w 1022159"/>
                <a:gd name="connsiteY6" fmla="*/ 1001574 h 2382301"/>
                <a:gd name="connsiteX0" fmla="*/ 20427 w 1012241"/>
                <a:gd name="connsiteY0" fmla="*/ 1054838 h 2435565"/>
                <a:gd name="connsiteX1" fmla="*/ 452477 w 1012241"/>
                <a:gd name="connsiteY1" fmla="*/ 16393 h 2435565"/>
                <a:gd name="connsiteX2" fmla="*/ 971864 w 1012241"/>
                <a:gd name="connsiteY2" fmla="*/ 459504 h 2435565"/>
                <a:gd name="connsiteX3" fmla="*/ 1001976 w 1012241"/>
                <a:gd name="connsiteY3" fmla="*/ 1180165 h 2435565"/>
                <a:gd name="connsiteX4" fmla="*/ 671403 w 1012241"/>
                <a:gd name="connsiteY4" fmla="*/ 2164803 h 2435565"/>
                <a:gd name="connsiteX5" fmla="*/ 107180 w 1012241"/>
                <a:gd name="connsiteY5" fmla="*/ 2382468 h 2435565"/>
                <a:gd name="connsiteX6" fmla="*/ 20427 w 1012241"/>
                <a:gd name="connsiteY6" fmla="*/ 1054838 h 2435565"/>
                <a:gd name="connsiteX0" fmla="*/ 20427 w 975712"/>
                <a:gd name="connsiteY0" fmla="*/ 1054838 h 2436258"/>
                <a:gd name="connsiteX1" fmla="*/ 452477 w 975712"/>
                <a:gd name="connsiteY1" fmla="*/ 16393 h 2436258"/>
                <a:gd name="connsiteX2" fmla="*/ 971864 w 975712"/>
                <a:gd name="connsiteY2" fmla="*/ 459504 h 2436258"/>
                <a:gd name="connsiteX3" fmla="*/ 893722 w 975712"/>
                <a:gd name="connsiteY3" fmla="*/ 1153621 h 2436258"/>
                <a:gd name="connsiteX4" fmla="*/ 671403 w 975712"/>
                <a:gd name="connsiteY4" fmla="*/ 2164803 h 2436258"/>
                <a:gd name="connsiteX5" fmla="*/ 107180 w 975712"/>
                <a:gd name="connsiteY5" fmla="*/ 2382468 h 2436258"/>
                <a:gd name="connsiteX6" fmla="*/ 20427 w 975712"/>
                <a:gd name="connsiteY6" fmla="*/ 1054838 h 243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12" h="2436258">
                  <a:moveTo>
                    <a:pt x="20427" y="1054838"/>
                  </a:moveTo>
                  <a:cubicBezTo>
                    <a:pt x="77976" y="660492"/>
                    <a:pt x="293904" y="115615"/>
                    <a:pt x="452477" y="16393"/>
                  </a:cubicBezTo>
                  <a:cubicBezTo>
                    <a:pt x="611050" y="-82829"/>
                    <a:pt x="950833" y="293957"/>
                    <a:pt x="971864" y="459504"/>
                  </a:cubicBezTo>
                  <a:cubicBezTo>
                    <a:pt x="992895" y="625051"/>
                    <a:pt x="922182" y="878484"/>
                    <a:pt x="893722" y="1153621"/>
                  </a:cubicBezTo>
                  <a:cubicBezTo>
                    <a:pt x="865262" y="1428758"/>
                    <a:pt x="802493" y="1959995"/>
                    <a:pt x="671403" y="2164803"/>
                  </a:cubicBezTo>
                  <a:cubicBezTo>
                    <a:pt x="540313" y="2369611"/>
                    <a:pt x="176182" y="2521762"/>
                    <a:pt x="107180" y="2382468"/>
                  </a:cubicBezTo>
                  <a:cubicBezTo>
                    <a:pt x="38178" y="2243174"/>
                    <a:pt x="-37122" y="1449184"/>
                    <a:pt x="20427" y="1054838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B4E7A264-CC01-4FC9-BC9C-A4DF361B7A09}"/>
                </a:ext>
              </a:extLst>
            </p:cNvPr>
            <p:cNvGrpSpPr/>
            <p:nvPr/>
          </p:nvGrpSpPr>
          <p:grpSpPr>
            <a:xfrm>
              <a:off x="5026052" y="3131363"/>
              <a:ext cx="519428" cy="405419"/>
              <a:chOff x="5581670" y="2658137"/>
              <a:chExt cx="809185" cy="631577"/>
            </a:xfrm>
          </p:grpSpPr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43B8F10D-1A40-44D6-9C80-E94567D34383}"/>
                  </a:ext>
                </a:extLst>
              </p:cNvPr>
              <p:cNvSpPr/>
              <p:nvPr/>
            </p:nvSpPr>
            <p:spPr>
              <a:xfrm>
                <a:off x="5590002" y="2747710"/>
                <a:ext cx="96889" cy="74267"/>
              </a:xfrm>
              <a:prstGeom prst="ellipse">
                <a:avLst/>
              </a:prstGeom>
              <a:solidFill>
                <a:srgbClr val="FFC1FF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31EC1AF5-1788-4FCA-9BC3-4B30D281F23F}"/>
                  </a:ext>
                </a:extLst>
              </p:cNvPr>
              <p:cNvSpPr/>
              <p:nvPr/>
            </p:nvSpPr>
            <p:spPr>
              <a:xfrm>
                <a:off x="5781787" y="2682710"/>
                <a:ext cx="96889" cy="74267"/>
              </a:xfrm>
              <a:prstGeom prst="ellipse">
                <a:avLst/>
              </a:prstGeom>
              <a:solidFill>
                <a:srgbClr val="FFC1FF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5" name="Oval 444">
                <a:extLst>
                  <a:ext uri="{FF2B5EF4-FFF2-40B4-BE49-F238E27FC236}">
                    <a16:creationId xmlns:a16="http://schemas.microsoft.com/office/drawing/2014/main" id="{45C324C6-F00D-4F6E-BA42-0247D81C8A86}"/>
                  </a:ext>
                </a:extLst>
              </p:cNvPr>
              <p:cNvSpPr/>
              <p:nvPr/>
            </p:nvSpPr>
            <p:spPr>
              <a:xfrm>
                <a:off x="5703954" y="2821976"/>
                <a:ext cx="96889" cy="74267"/>
              </a:xfrm>
              <a:prstGeom prst="ellipse">
                <a:avLst/>
              </a:prstGeom>
              <a:solidFill>
                <a:srgbClr val="FFC1FF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F064952B-3CFB-4CD1-BAAD-AA29CC120C32}"/>
                  </a:ext>
                </a:extLst>
              </p:cNvPr>
              <p:cNvGrpSpPr/>
              <p:nvPr/>
            </p:nvGrpSpPr>
            <p:grpSpPr>
              <a:xfrm>
                <a:off x="5855248" y="2813454"/>
                <a:ext cx="133157" cy="111399"/>
                <a:chOff x="6166666" y="3733818"/>
                <a:chExt cx="360596" cy="301674"/>
              </a:xfrm>
              <a:solidFill>
                <a:schemeClr val="bg2">
                  <a:lumMod val="90000"/>
                </a:schemeClr>
              </a:solidFill>
            </p:grpSpPr>
            <p:sp>
              <p:nvSpPr>
                <p:cNvPr id="453" name="Oval 452">
                  <a:extLst>
                    <a:ext uri="{FF2B5EF4-FFF2-40B4-BE49-F238E27FC236}">
                      <a16:creationId xmlns:a16="http://schemas.microsoft.com/office/drawing/2014/main" id="{91ABB774-7E89-484E-B39E-C07E1E9B6D67}"/>
                    </a:ext>
                  </a:extLst>
                </p:cNvPr>
                <p:cNvSpPr/>
                <p:nvPr/>
              </p:nvSpPr>
              <p:spPr>
                <a:xfrm>
                  <a:off x="6166666" y="3834376"/>
                  <a:ext cx="262375" cy="201116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Oval 453">
                  <a:extLst>
                    <a:ext uri="{FF2B5EF4-FFF2-40B4-BE49-F238E27FC236}">
                      <a16:creationId xmlns:a16="http://schemas.microsoft.com/office/drawing/2014/main" id="{F07CD686-5800-42B3-9C7F-37340B25762F}"/>
                    </a:ext>
                  </a:extLst>
                </p:cNvPr>
                <p:cNvSpPr/>
                <p:nvPr/>
              </p:nvSpPr>
              <p:spPr>
                <a:xfrm>
                  <a:off x="6264887" y="3733818"/>
                  <a:ext cx="262375" cy="201116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Oval 79">
                <a:extLst>
                  <a:ext uri="{FF2B5EF4-FFF2-40B4-BE49-F238E27FC236}">
                    <a16:creationId xmlns:a16="http://schemas.microsoft.com/office/drawing/2014/main" id="{1D43396E-B832-4A57-A096-7D198128E814}"/>
                  </a:ext>
                </a:extLst>
              </p:cNvPr>
              <p:cNvSpPr/>
              <p:nvPr/>
            </p:nvSpPr>
            <p:spPr>
              <a:xfrm>
                <a:off x="5581670" y="2729574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solidFill>
                <a:srgbClr val="FFC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21B57C83-9094-4A2C-B187-15AB17BEEA98}"/>
                  </a:ext>
                </a:extLst>
              </p:cNvPr>
              <p:cNvGrpSpPr/>
              <p:nvPr/>
            </p:nvGrpSpPr>
            <p:grpSpPr>
              <a:xfrm>
                <a:off x="6063035" y="3098876"/>
                <a:ext cx="327820" cy="190838"/>
                <a:chOff x="6265630" y="4122818"/>
                <a:chExt cx="624198" cy="363372"/>
              </a:xfrm>
            </p:grpSpPr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5BEE9B48-DC54-4855-A735-A54EBC42C70A}"/>
                    </a:ext>
                  </a:extLst>
                </p:cNvPr>
                <p:cNvSpPr/>
                <p:nvPr/>
              </p:nvSpPr>
              <p:spPr>
                <a:xfrm>
                  <a:off x="6265630" y="4312435"/>
                  <a:ext cx="226678" cy="173755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Oval 451">
                  <a:extLst>
                    <a:ext uri="{FF2B5EF4-FFF2-40B4-BE49-F238E27FC236}">
                      <a16:creationId xmlns:a16="http://schemas.microsoft.com/office/drawing/2014/main" id="{39139A53-C2AF-4029-9197-81D104C7BCF8}"/>
                    </a:ext>
                  </a:extLst>
                </p:cNvPr>
                <p:cNvSpPr/>
                <p:nvPr/>
              </p:nvSpPr>
              <p:spPr>
                <a:xfrm>
                  <a:off x="6663145" y="4122818"/>
                  <a:ext cx="226683" cy="173754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3FB36FCB-F779-4876-8ED8-804EB7489F27}"/>
                  </a:ext>
                </a:extLst>
              </p:cNvPr>
              <p:cNvSpPr/>
              <p:nvPr/>
            </p:nvSpPr>
            <p:spPr>
              <a:xfrm>
                <a:off x="5952135" y="2961571"/>
                <a:ext cx="153440" cy="117615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50" name="Oval 79">
                <a:extLst>
                  <a:ext uri="{FF2B5EF4-FFF2-40B4-BE49-F238E27FC236}">
                    <a16:creationId xmlns:a16="http://schemas.microsoft.com/office/drawing/2014/main" id="{E17EE7FF-A2B2-4FE3-8214-2082FB48A380}"/>
                  </a:ext>
                </a:extLst>
              </p:cNvPr>
              <p:cNvSpPr/>
              <p:nvPr/>
            </p:nvSpPr>
            <p:spPr>
              <a:xfrm>
                <a:off x="5769789" y="2658137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solidFill>
                <a:srgbClr val="FFC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2991CA32-2E3B-49AE-8097-DE8763088FA4}"/>
                </a:ext>
              </a:extLst>
            </p:cNvPr>
            <p:cNvSpPr/>
            <p:nvPr/>
          </p:nvSpPr>
          <p:spPr>
            <a:xfrm rot="241032">
              <a:off x="4218282" y="4638139"/>
              <a:ext cx="197895" cy="140418"/>
            </a:xfrm>
            <a:prstGeom prst="ellipse">
              <a:avLst/>
            </a:prstGeom>
            <a:solidFill>
              <a:srgbClr val="FFCCFF"/>
            </a:solidFill>
            <a:ln>
              <a:solidFill>
                <a:srgbClr val="8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F8486208-AFC2-4FA3-A05E-1B4FF636DFD5}"/>
                </a:ext>
              </a:extLst>
            </p:cNvPr>
            <p:cNvGrpSpPr/>
            <p:nvPr/>
          </p:nvGrpSpPr>
          <p:grpSpPr>
            <a:xfrm rot="20943504" flipH="1">
              <a:off x="5439008" y="1884462"/>
              <a:ext cx="258743" cy="591668"/>
              <a:chOff x="6044718" y="3792347"/>
              <a:chExt cx="795969" cy="1820144"/>
            </a:xfrm>
          </p:grpSpPr>
          <p:sp>
            <p:nvSpPr>
              <p:cNvPr id="441" name="Freeform 190">
                <a:extLst>
                  <a:ext uri="{FF2B5EF4-FFF2-40B4-BE49-F238E27FC236}">
                    <a16:creationId xmlns:a16="http://schemas.microsoft.com/office/drawing/2014/main" id="{B15B54F5-853B-475F-B052-C21940DB6532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solidFill>
                <a:srgbClr val="E5AB7F"/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2" name="Freeform 191">
                <a:extLst>
                  <a:ext uri="{FF2B5EF4-FFF2-40B4-BE49-F238E27FC236}">
                    <a16:creationId xmlns:a16="http://schemas.microsoft.com/office/drawing/2014/main" id="{204EB37F-754A-4062-956E-3375B8E8E58E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rgbClr val="F7923F"/>
                  </a:gs>
                  <a:gs pos="95000">
                    <a:srgbClr val="FFF8E1"/>
                  </a:gs>
                  <a:gs pos="3000">
                    <a:schemeClr val="accent1">
                      <a:tint val="23500"/>
                      <a:satMod val="160000"/>
                    </a:schemeClr>
                  </a:gs>
                </a:gsLst>
                <a:lin ang="0" scaled="1"/>
                <a:tileRect/>
              </a:gra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6506E282-FF63-4A0F-B6BA-671D27D074E0}"/>
                </a:ext>
              </a:extLst>
            </p:cNvPr>
            <p:cNvSpPr/>
            <p:nvPr/>
          </p:nvSpPr>
          <p:spPr>
            <a:xfrm rot="241032">
              <a:off x="4206462" y="4161578"/>
              <a:ext cx="114244" cy="81063"/>
            </a:xfrm>
            <a:prstGeom prst="ellipse">
              <a:avLst/>
            </a:prstGeom>
            <a:solidFill>
              <a:srgbClr val="DDD9C3"/>
            </a:solidFill>
            <a:ln>
              <a:solidFill>
                <a:srgbClr val="4A452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C1E911DF-D292-4654-AAFB-030DE5C62B2D}"/>
                </a:ext>
              </a:extLst>
            </p:cNvPr>
            <p:cNvSpPr/>
            <p:nvPr/>
          </p:nvSpPr>
          <p:spPr>
            <a:xfrm rot="241032">
              <a:off x="3709992" y="4425532"/>
              <a:ext cx="114244" cy="81063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1A60FB6A-A82C-4D84-AD0D-0B518008FED8}"/>
                </a:ext>
              </a:extLst>
            </p:cNvPr>
            <p:cNvSpPr/>
            <p:nvPr/>
          </p:nvSpPr>
          <p:spPr>
            <a:xfrm rot="241032">
              <a:off x="4150698" y="4497133"/>
              <a:ext cx="114244" cy="81063"/>
            </a:xfrm>
            <a:prstGeom prst="ellipse">
              <a:avLst/>
            </a:prstGeom>
            <a:solidFill>
              <a:srgbClr val="FFCCFF"/>
            </a:solidFill>
            <a:ln>
              <a:solidFill>
                <a:srgbClr val="8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A7D705FE-3B26-4EA2-B446-E3F1D9D51984}"/>
                </a:ext>
              </a:extLst>
            </p:cNvPr>
            <p:cNvGrpSpPr/>
            <p:nvPr/>
          </p:nvGrpSpPr>
          <p:grpSpPr>
            <a:xfrm>
              <a:off x="3323960" y="2242070"/>
              <a:ext cx="2125561" cy="1286719"/>
              <a:chOff x="2930089" y="1272765"/>
              <a:chExt cx="3311278" cy="2004499"/>
            </a:xfrm>
          </p:grpSpPr>
          <p:sp>
            <p:nvSpPr>
              <p:cNvPr id="437" name="Freeform 109">
                <a:extLst>
                  <a:ext uri="{FF2B5EF4-FFF2-40B4-BE49-F238E27FC236}">
                    <a16:creationId xmlns:a16="http://schemas.microsoft.com/office/drawing/2014/main" id="{71D44176-94EF-41D4-AB00-AE9CFE762C13}"/>
                  </a:ext>
                </a:extLst>
              </p:cNvPr>
              <p:cNvSpPr/>
              <p:nvPr/>
            </p:nvSpPr>
            <p:spPr>
              <a:xfrm rot="543111">
                <a:off x="2930089" y="1272765"/>
                <a:ext cx="3311278" cy="2004499"/>
              </a:xfrm>
              <a:custGeom>
                <a:avLst/>
                <a:gdLst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879774 w 8126844"/>
                  <a:gd name="connsiteY188" fmla="*/ 2022038 h 5316568"/>
                  <a:gd name="connsiteX189" fmla="*/ 2390763 w 8126844"/>
                  <a:gd name="connsiteY189" fmla="*/ 2250638 h 5316568"/>
                  <a:gd name="connsiteX190" fmla="*/ 3157245 w 8126844"/>
                  <a:gd name="connsiteY190" fmla="*/ 2465791 h 5316568"/>
                  <a:gd name="connsiteX191" fmla="*/ 3708574 w 8126844"/>
                  <a:gd name="connsiteY191" fmla="*/ 2600262 h 5316568"/>
                  <a:gd name="connsiteX192" fmla="*/ 4165774 w 8126844"/>
                  <a:gd name="connsiteY192" fmla="*/ 2573368 h 5316568"/>
                  <a:gd name="connsiteX193" fmla="*/ 4394374 w 8126844"/>
                  <a:gd name="connsiteY193" fmla="*/ 2546474 h 5316568"/>
                  <a:gd name="connsiteX194" fmla="*/ 4407821 w 8126844"/>
                  <a:gd name="connsiteY194" fmla="*/ 2358215 h 5316568"/>
                  <a:gd name="connsiteX195" fmla="*/ 4192668 w 8126844"/>
                  <a:gd name="connsiteY195" fmla="*/ 2317874 h 5316568"/>
                  <a:gd name="connsiteX196" fmla="*/ 4031304 w 8126844"/>
                  <a:gd name="connsiteY196" fmla="*/ 2358215 h 5316568"/>
                  <a:gd name="connsiteX197" fmla="*/ 4031304 w 8126844"/>
                  <a:gd name="connsiteY197" fmla="*/ 2183403 h 5316568"/>
                  <a:gd name="connsiteX198" fmla="*/ 4448163 w 8126844"/>
                  <a:gd name="connsiteY198" fmla="*/ 2062380 h 5316568"/>
                  <a:gd name="connsiteX199" fmla="*/ 4703657 w 8126844"/>
                  <a:gd name="connsiteY199" fmla="*/ 1954803 h 5316568"/>
                  <a:gd name="connsiteX200" fmla="*/ 4663316 w 8126844"/>
                  <a:gd name="connsiteY200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879774 w 8126844"/>
                  <a:gd name="connsiteY189" fmla="*/ 2022038 h 5316568"/>
                  <a:gd name="connsiteX190" fmla="*/ 2390763 w 8126844"/>
                  <a:gd name="connsiteY190" fmla="*/ 2250638 h 5316568"/>
                  <a:gd name="connsiteX191" fmla="*/ 3157245 w 8126844"/>
                  <a:gd name="connsiteY191" fmla="*/ 2465791 h 5316568"/>
                  <a:gd name="connsiteX192" fmla="*/ 3708574 w 8126844"/>
                  <a:gd name="connsiteY192" fmla="*/ 2600262 h 5316568"/>
                  <a:gd name="connsiteX193" fmla="*/ 4165774 w 8126844"/>
                  <a:gd name="connsiteY193" fmla="*/ 2573368 h 5316568"/>
                  <a:gd name="connsiteX194" fmla="*/ 4394374 w 8126844"/>
                  <a:gd name="connsiteY194" fmla="*/ 2546474 h 5316568"/>
                  <a:gd name="connsiteX195" fmla="*/ 4407821 w 8126844"/>
                  <a:gd name="connsiteY195" fmla="*/ 2358215 h 5316568"/>
                  <a:gd name="connsiteX196" fmla="*/ 4192668 w 8126844"/>
                  <a:gd name="connsiteY196" fmla="*/ 2317874 h 5316568"/>
                  <a:gd name="connsiteX197" fmla="*/ 4031304 w 8126844"/>
                  <a:gd name="connsiteY197" fmla="*/ 2358215 h 5316568"/>
                  <a:gd name="connsiteX198" fmla="*/ 4031304 w 8126844"/>
                  <a:gd name="connsiteY198" fmla="*/ 2183403 h 5316568"/>
                  <a:gd name="connsiteX199" fmla="*/ 4448163 w 8126844"/>
                  <a:gd name="connsiteY199" fmla="*/ 2062380 h 5316568"/>
                  <a:gd name="connsiteX200" fmla="*/ 4703657 w 8126844"/>
                  <a:gd name="connsiteY200" fmla="*/ 1954803 h 5316568"/>
                  <a:gd name="connsiteX201" fmla="*/ 4663316 w 8126844"/>
                  <a:gd name="connsiteY201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073406 w 8126844"/>
                  <a:gd name="connsiteY188" fmla="*/ 914830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92057 w 8126844"/>
                  <a:gd name="connsiteY188" fmla="*/ 151234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2057 w 8126844"/>
                  <a:gd name="connsiteY189" fmla="*/ 1512349 h 5316568"/>
                  <a:gd name="connsiteX190" fmla="*/ 1302048 w 8126844"/>
                  <a:gd name="connsiteY190" fmla="*/ 1212341 h 5316568"/>
                  <a:gd name="connsiteX191" fmla="*/ 1073406 w 8126844"/>
                  <a:gd name="connsiteY191" fmla="*/ 914830 h 5316568"/>
                  <a:gd name="connsiteX192" fmla="*/ 1107156 w 8126844"/>
                  <a:gd name="connsiteY192" fmla="*/ 793785 h 5316568"/>
                  <a:gd name="connsiteX193" fmla="*/ 1777504 w 8126844"/>
                  <a:gd name="connsiteY193" fmla="*/ 1580347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19549 w 8126844"/>
                  <a:gd name="connsiteY189" fmla="*/ 1556816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900365 w 8126844"/>
                  <a:gd name="connsiteY190" fmla="*/ 1694764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595914 w 8126844"/>
                  <a:gd name="connsiteY191" fmla="*/ 1511485 h 5316568"/>
                  <a:gd name="connsiteX192" fmla="*/ 1905860 w 8126844"/>
                  <a:gd name="connsiteY192" fmla="*/ 1628679 h 5316568"/>
                  <a:gd name="connsiteX193" fmla="*/ 1900365 w 8126844"/>
                  <a:gd name="connsiteY193" fmla="*/ 1694764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63316 w 8126844"/>
                  <a:gd name="connsiteY207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3506224 w 8126844"/>
                  <a:gd name="connsiteY207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87828 w 8126844"/>
                  <a:gd name="connsiteY209" fmla="*/ 1917536 h 5316568"/>
                  <a:gd name="connsiteX210" fmla="*/ 3506224 w 8126844"/>
                  <a:gd name="connsiteY210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6224 w 8126844"/>
                  <a:gd name="connsiteY211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6971 w 8126844"/>
                  <a:gd name="connsiteY0" fmla="*/ 944929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95003 w 8126844"/>
                  <a:gd name="connsiteY0" fmla="*/ 953062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2813315 w 8126844"/>
                  <a:gd name="connsiteY196" fmla="*/ 1916341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151244 w 8126844"/>
                  <a:gd name="connsiteY195" fmla="*/ 1759739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05860 w 8126844"/>
                  <a:gd name="connsiteY195" fmla="*/ 1628679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2507094 w 8126844"/>
                  <a:gd name="connsiteY196" fmla="*/ 1688869 h 5316568"/>
                  <a:gd name="connsiteX197" fmla="*/ 3151244 w 8126844"/>
                  <a:gd name="connsiteY197" fmla="*/ 1759739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813315 w 8126844"/>
                  <a:gd name="connsiteY200" fmla="*/ 1916341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20463 w 8126844"/>
                  <a:gd name="connsiteY195" fmla="*/ 798917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84823 w 8126844"/>
                  <a:gd name="connsiteY195" fmla="*/ 796691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913812 w 8126844"/>
                  <a:gd name="connsiteY197" fmla="*/ 1464756 h 5316568"/>
                  <a:gd name="connsiteX198" fmla="*/ 2507094 w 8126844"/>
                  <a:gd name="connsiteY198" fmla="*/ 1688869 h 5316568"/>
                  <a:gd name="connsiteX199" fmla="*/ 3151244 w 8126844"/>
                  <a:gd name="connsiteY199" fmla="*/ 1759739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813315 w 8126844"/>
                  <a:gd name="connsiteY202" fmla="*/ 1916341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6669 w 8126844"/>
                  <a:gd name="connsiteY197" fmla="*/ 996046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55011 w 8126844"/>
                  <a:gd name="connsiteY197" fmla="*/ 1014033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813315 w 8126844"/>
                  <a:gd name="connsiteY205" fmla="*/ 1916341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1244 w 8126844"/>
                  <a:gd name="connsiteY202" fmla="*/ 175973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9419 w 8126844"/>
                  <a:gd name="connsiteY202" fmla="*/ 177817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9471 w 8126844"/>
                  <a:gd name="connsiteY200" fmla="*/ 1664430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813315 w 8126844"/>
                  <a:gd name="connsiteY207" fmla="*/ 1916341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499400 w 8126844"/>
                  <a:gd name="connsiteY197" fmla="*/ 1188496 h 5316568"/>
                  <a:gd name="connsiteX198" fmla="*/ 1556947 w 8126844"/>
                  <a:gd name="connsiteY198" fmla="*/ 1228331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768664 w 8126844"/>
                  <a:gd name="connsiteY206" fmla="*/ 1897946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556947 w 8126844"/>
                  <a:gd name="connsiteY197" fmla="*/ 1228331 h 5316568"/>
                  <a:gd name="connsiteX198" fmla="*/ 1913812 w 8126844"/>
                  <a:gd name="connsiteY198" fmla="*/ 1464756 h 5316568"/>
                  <a:gd name="connsiteX199" fmla="*/ 2481340 w 8126844"/>
                  <a:gd name="connsiteY199" fmla="*/ 1682462 h 5316568"/>
                  <a:gd name="connsiteX200" fmla="*/ 2919966 w 8126844"/>
                  <a:gd name="connsiteY200" fmla="*/ 1758733 h 5316568"/>
                  <a:gd name="connsiteX201" fmla="*/ 3147381 w 8126844"/>
                  <a:gd name="connsiteY201" fmla="*/ 1760602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768664 w 8126844"/>
                  <a:gd name="connsiteY205" fmla="*/ 1897946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913812 w 8126844"/>
                  <a:gd name="connsiteY197" fmla="*/ 1464756 h 5316568"/>
                  <a:gd name="connsiteX198" fmla="*/ 2481340 w 8126844"/>
                  <a:gd name="connsiteY198" fmla="*/ 1682462 h 5316568"/>
                  <a:gd name="connsiteX199" fmla="*/ 2919966 w 8126844"/>
                  <a:gd name="connsiteY199" fmla="*/ 1758733 h 5316568"/>
                  <a:gd name="connsiteX200" fmla="*/ 3147381 w 8126844"/>
                  <a:gd name="connsiteY200" fmla="*/ 1760602 h 5316568"/>
                  <a:gd name="connsiteX201" fmla="*/ 3307900 w 8126844"/>
                  <a:gd name="connsiteY201" fmla="*/ 1789581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768664 w 8126844"/>
                  <a:gd name="connsiteY204" fmla="*/ 1897946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913812 w 8126844"/>
                  <a:gd name="connsiteY196" fmla="*/ 1464756 h 5316568"/>
                  <a:gd name="connsiteX197" fmla="*/ 2481340 w 8126844"/>
                  <a:gd name="connsiteY197" fmla="*/ 1682462 h 5316568"/>
                  <a:gd name="connsiteX198" fmla="*/ 2919966 w 8126844"/>
                  <a:gd name="connsiteY198" fmla="*/ 1758733 h 5316568"/>
                  <a:gd name="connsiteX199" fmla="*/ 3147381 w 8126844"/>
                  <a:gd name="connsiteY199" fmla="*/ 1760602 h 5316568"/>
                  <a:gd name="connsiteX200" fmla="*/ 3307900 w 8126844"/>
                  <a:gd name="connsiteY200" fmla="*/ 1789581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768664 w 8126844"/>
                  <a:gd name="connsiteY203" fmla="*/ 1897946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913812 w 8126844"/>
                  <a:gd name="connsiteY195" fmla="*/ 1464756 h 5316568"/>
                  <a:gd name="connsiteX196" fmla="*/ 2481340 w 8126844"/>
                  <a:gd name="connsiteY196" fmla="*/ 1682462 h 5316568"/>
                  <a:gd name="connsiteX197" fmla="*/ 2919966 w 8126844"/>
                  <a:gd name="connsiteY197" fmla="*/ 1758733 h 5316568"/>
                  <a:gd name="connsiteX198" fmla="*/ 3147381 w 8126844"/>
                  <a:gd name="connsiteY198" fmla="*/ 1760602 h 5316568"/>
                  <a:gd name="connsiteX199" fmla="*/ 3307900 w 8126844"/>
                  <a:gd name="connsiteY199" fmla="*/ 1789581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768664 w 8126844"/>
                  <a:gd name="connsiteY202" fmla="*/ 1897946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13812 w 8126844"/>
                  <a:gd name="connsiteY194" fmla="*/ 1464756 h 5316568"/>
                  <a:gd name="connsiteX195" fmla="*/ 2481340 w 8126844"/>
                  <a:gd name="connsiteY195" fmla="*/ 1682462 h 5316568"/>
                  <a:gd name="connsiteX196" fmla="*/ 2919966 w 8126844"/>
                  <a:gd name="connsiteY196" fmla="*/ 1758733 h 5316568"/>
                  <a:gd name="connsiteX197" fmla="*/ 3147381 w 8126844"/>
                  <a:gd name="connsiteY197" fmla="*/ 1760602 h 5316568"/>
                  <a:gd name="connsiteX198" fmla="*/ 3307900 w 8126844"/>
                  <a:gd name="connsiteY198" fmla="*/ 1789581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768664 w 8126844"/>
                  <a:gd name="connsiteY201" fmla="*/ 1897946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481340 w 8126844"/>
                  <a:gd name="connsiteY194" fmla="*/ 1682462 h 5316568"/>
                  <a:gd name="connsiteX195" fmla="*/ 2919966 w 8126844"/>
                  <a:gd name="connsiteY195" fmla="*/ 1758733 h 5316568"/>
                  <a:gd name="connsiteX196" fmla="*/ 3147381 w 8126844"/>
                  <a:gd name="connsiteY196" fmla="*/ 1760602 h 5316568"/>
                  <a:gd name="connsiteX197" fmla="*/ 3307900 w 8126844"/>
                  <a:gd name="connsiteY197" fmla="*/ 1789581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768664 w 8126844"/>
                  <a:gd name="connsiteY200" fmla="*/ 1897946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919966 w 8126844"/>
                  <a:gd name="connsiteY194" fmla="*/ 1758733 h 5316568"/>
                  <a:gd name="connsiteX195" fmla="*/ 3147381 w 8126844"/>
                  <a:gd name="connsiteY195" fmla="*/ 1760602 h 5316568"/>
                  <a:gd name="connsiteX196" fmla="*/ 3307900 w 8126844"/>
                  <a:gd name="connsiteY196" fmla="*/ 1789581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768664 w 8126844"/>
                  <a:gd name="connsiteY199" fmla="*/ 1897946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147381 w 8126844"/>
                  <a:gd name="connsiteY194" fmla="*/ 1760602 h 5316568"/>
                  <a:gd name="connsiteX195" fmla="*/ 3307900 w 8126844"/>
                  <a:gd name="connsiteY195" fmla="*/ 178958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768664 w 8126844"/>
                  <a:gd name="connsiteY198" fmla="*/ 1897946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07900 w 8126844"/>
                  <a:gd name="connsiteY194" fmla="*/ 1789581 h 5316568"/>
                  <a:gd name="connsiteX195" fmla="*/ 3317485 w 8126844"/>
                  <a:gd name="connsiteY195" fmla="*/ 1904994 h 5316568"/>
                  <a:gd name="connsiteX196" fmla="*/ 3018026 w 8126844"/>
                  <a:gd name="connsiteY196" fmla="*/ 1943550 h 5316568"/>
                  <a:gd name="connsiteX197" fmla="*/ 2768664 w 8126844"/>
                  <a:gd name="connsiteY197" fmla="*/ 1897946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17485 w 8126844"/>
                  <a:gd name="connsiteY194" fmla="*/ 1904994 h 5316568"/>
                  <a:gd name="connsiteX195" fmla="*/ 3018026 w 8126844"/>
                  <a:gd name="connsiteY195" fmla="*/ 1943550 h 5316568"/>
                  <a:gd name="connsiteX196" fmla="*/ 2768664 w 8126844"/>
                  <a:gd name="connsiteY196" fmla="*/ 1897946 h 5316568"/>
                  <a:gd name="connsiteX197" fmla="*/ 2245469 w 8126844"/>
                  <a:gd name="connsiteY197" fmla="*/ 1787880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018026 w 8126844"/>
                  <a:gd name="connsiteY194" fmla="*/ 1943550 h 5316568"/>
                  <a:gd name="connsiteX195" fmla="*/ 2768664 w 8126844"/>
                  <a:gd name="connsiteY195" fmla="*/ 1897946 h 5316568"/>
                  <a:gd name="connsiteX196" fmla="*/ 2245469 w 8126844"/>
                  <a:gd name="connsiteY196" fmla="*/ 1787880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768664 w 8126844"/>
                  <a:gd name="connsiteY194" fmla="*/ 1897946 h 5316568"/>
                  <a:gd name="connsiteX195" fmla="*/ 2245469 w 8126844"/>
                  <a:gd name="connsiteY195" fmla="*/ 1787880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245469 w 8126844"/>
                  <a:gd name="connsiteY194" fmla="*/ 1787880 h 5316568"/>
                  <a:gd name="connsiteX195" fmla="*/ 1841545 w 8126844"/>
                  <a:gd name="connsiteY195" fmla="*/ 1667372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841545 w 8126844"/>
                  <a:gd name="connsiteY194" fmla="*/ 1667372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838045 w 8126844"/>
                  <a:gd name="connsiteY194" fmla="*/ 1377426 h 5316568"/>
                  <a:gd name="connsiteX195" fmla="*/ 1940077 w 8126844"/>
                  <a:gd name="connsiteY195" fmla="*/ 1503905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31646 w 8126844"/>
                  <a:gd name="connsiteY193" fmla="*/ 132643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06059 w 8126844"/>
                  <a:gd name="connsiteY194" fmla="*/ 1254228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706059 w 8126844"/>
                  <a:gd name="connsiteY195" fmla="*/ 1254228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2301 w 8126844"/>
                  <a:gd name="connsiteY195" fmla="*/ 1271325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914627 w 8126844"/>
                  <a:gd name="connsiteY198" fmla="*/ 1622991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72449 w 8126844"/>
                  <a:gd name="connsiteY198" fmla="*/ 1606979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07117 w 8126844"/>
                  <a:gd name="connsiteY214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719129 w 8126844"/>
                  <a:gd name="connsiteY211" fmla="*/ 1738139 h 5316568"/>
                  <a:gd name="connsiteX212" fmla="*/ 4404220 w 8126844"/>
                  <a:gd name="connsiteY212" fmla="*/ 1779653 h 5316568"/>
                  <a:gd name="connsiteX0" fmla="*/ 5893126 w 8126844"/>
                  <a:gd name="connsiteY0" fmla="*/ 1041505 h 5316568"/>
                  <a:gd name="connsiteX1" fmla="*/ 5755089 w 8126844"/>
                  <a:gd name="connsiteY1" fmla="*/ 1149377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720260 w 8126844"/>
                  <a:gd name="connsiteY192" fmla="*/ 1607230 h 5316568"/>
                  <a:gd name="connsiteX193" fmla="*/ 1772079 w 8126844"/>
                  <a:gd name="connsiteY193" fmla="*/ 1423805 h 5316568"/>
                  <a:gd name="connsiteX194" fmla="*/ 1693720 w 8126844"/>
                  <a:gd name="connsiteY194" fmla="*/ 1251776 h 5316568"/>
                  <a:gd name="connsiteX195" fmla="*/ 2176456 w 8126844"/>
                  <a:gd name="connsiteY195" fmla="*/ 1564624 h 5316568"/>
                  <a:gd name="connsiteX196" fmla="*/ 1984049 w 8126844"/>
                  <a:gd name="connsiteY196" fmla="*/ 1542216 h 5316568"/>
                  <a:gd name="connsiteX197" fmla="*/ 1894130 w 8126844"/>
                  <a:gd name="connsiteY197" fmla="*/ 1679934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719129 w 8126844"/>
                  <a:gd name="connsiteY210" fmla="*/ 1738139 h 5316568"/>
                  <a:gd name="connsiteX211" fmla="*/ 4404220 w 8126844"/>
                  <a:gd name="connsiteY211" fmla="*/ 1779653 h 5316568"/>
                  <a:gd name="connsiteX0" fmla="*/ 5755089 w 8126844"/>
                  <a:gd name="connsiteY0" fmla="*/ 1149377 h 5316568"/>
                  <a:gd name="connsiteX1" fmla="*/ 5330626 w 8126844"/>
                  <a:gd name="connsiteY1" fmla="*/ 1426660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720260 w 8126844"/>
                  <a:gd name="connsiteY191" fmla="*/ 1607230 h 5316568"/>
                  <a:gd name="connsiteX192" fmla="*/ 1772079 w 8126844"/>
                  <a:gd name="connsiteY192" fmla="*/ 1423805 h 5316568"/>
                  <a:gd name="connsiteX193" fmla="*/ 1693720 w 8126844"/>
                  <a:gd name="connsiteY193" fmla="*/ 1251776 h 5316568"/>
                  <a:gd name="connsiteX194" fmla="*/ 2176456 w 8126844"/>
                  <a:gd name="connsiteY194" fmla="*/ 1564624 h 5316568"/>
                  <a:gd name="connsiteX195" fmla="*/ 1984049 w 8126844"/>
                  <a:gd name="connsiteY195" fmla="*/ 1542216 h 5316568"/>
                  <a:gd name="connsiteX196" fmla="*/ 1894130 w 8126844"/>
                  <a:gd name="connsiteY196" fmla="*/ 1679934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719129 w 8126844"/>
                  <a:gd name="connsiteY209" fmla="*/ 1738139 h 5316568"/>
                  <a:gd name="connsiteX210" fmla="*/ 4404220 w 8126844"/>
                  <a:gd name="connsiteY210" fmla="*/ 1779653 h 5316568"/>
                  <a:gd name="connsiteX0" fmla="*/ 5330626 w 8126844"/>
                  <a:gd name="connsiteY0" fmla="*/ 1426660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62583 w 8126844"/>
                  <a:gd name="connsiteY0" fmla="*/ 1550327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519556 w 8126844"/>
                  <a:gd name="connsiteY209" fmla="*/ 1743091 h 5316568"/>
                  <a:gd name="connsiteX0" fmla="*/ 5076343 w 8126844"/>
                  <a:gd name="connsiteY0" fmla="*/ 1917812 h 5701145"/>
                  <a:gd name="connsiteX1" fmla="*/ 4866197 w 8126844"/>
                  <a:gd name="connsiteY1" fmla="*/ 2036652 h 5701145"/>
                  <a:gd name="connsiteX2" fmla="*/ 4959151 w 8126844"/>
                  <a:gd name="connsiteY2" fmla="*/ 2245251 h 5701145"/>
                  <a:gd name="connsiteX3" fmla="*/ 5402904 w 8126844"/>
                  <a:gd name="connsiteY3" fmla="*/ 2083886 h 5701145"/>
                  <a:gd name="connsiteX4" fmla="*/ 6478668 w 8126844"/>
                  <a:gd name="connsiteY4" fmla="*/ 1371192 h 5701145"/>
                  <a:gd name="connsiteX5" fmla="*/ 6767262 w 8126844"/>
                  <a:gd name="connsiteY5" fmla="*/ 22080 h 5701145"/>
                  <a:gd name="connsiteX6" fmla="*/ 7177916 w 8126844"/>
                  <a:gd name="connsiteY6" fmla="*/ 524027 h 5701145"/>
                  <a:gd name="connsiteX7" fmla="*/ 7352727 w 8126844"/>
                  <a:gd name="connsiteY7" fmla="*/ 403004 h 5701145"/>
                  <a:gd name="connsiteX8" fmla="*/ 7460304 w 8126844"/>
                  <a:gd name="connsiteY8" fmla="*/ 712286 h 5701145"/>
                  <a:gd name="connsiteX9" fmla="*/ 7137574 w 8126844"/>
                  <a:gd name="connsiteY9" fmla="*/ 1142592 h 5701145"/>
                  <a:gd name="connsiteX10" fmla="*/ 7056892 w 8126844"/>
                  <a:gd name="connsiteY10" fmla="*/ 1317404 h 5701145"/>
                  <a:gd name="connsiteX11" fmla="*/ 7177916 w 8126844"/>
                  <a:gd name="connsiteY11" fmla="*/ 1424980 h 5701145"/>
                  <a:gd name="connsiteX12" fmla="*/ 7406516 w 8126844"/>
                  <a:gd name="connsiteY12" fmla="*/ 1196380 h 5701145"/>
                  <a:gd name="connsiteX13" fmla="*/ 7540986 w 8126844"/>
                  <a:gd name="connsiteY13" fmla="*/ 1196380 h 5701145"/>
                  <a:gd name="connsiteX14" fmla="*/ 7554433 w 8126844"/>
                  <a:gd name="connsiteY14" fmla="*/ 1424980 h 5701145"/>
                  <a:gd name="connsiteX15" fmla="*/ 6976210 w 8126844"/>
                  <a:gd name="connsiteY15" fmla="*/ 2016651 h 5701145"/>
                  <a:gd name="connsiteX16" fmla="*/ 6276963 w 8126844"/>
                  <a:gd name="connsiteY16" fmla="*/ 2567980 h 5701145"/>
                  <a:gd name="connsiteX17" fmla="*/ 5860104 w 8126844"/>
                  <a:gd name="connsiteY17" fmla="*/ 2769686 h 5701145"/>
                  <a:gd name="connsiteX18" fmla="*/ 5658398 w 8126844"/>
                  <a:gd name="connsiteY18" fmla="*/ 2836921 h 5701145"/>
                  <a:gd name="connsiteX19" fmla="*/ 5550821 w 8126844"/>
                  <a:gd name="connsiteY19" fmla="*/ 2756239 h 5701145"/>
                  <a:gd name="connsiteX20" fmla="*/ 5644951 w 8126844"/>
                  <a:gd name="connsiteY20" fmla="*/ 2554533 h 5701145"/>
                  <a:gd name="connsiteX21" fmla="*/ 5913892 w 8126844"/>
                  <a:gd name="connsiteY21" fmla="*/ 2500745 h 5701145"/>
                  <a:gd name="connsiteX22" fmla="*/ 5752527 w 8126844"/>
                  <a:gd name="connsiteY22" fmla="*/ 2191462 h 5701145"/>
                  <a:gd name="connsiteX23" fmla="*/ 5362563 w 8126844"/>
                  <a:gd name="connsiteY23" fmla="*/ 2339380 h 5701145"/>
                  <a:gd name="connsiteX24" fmla="*/ 4663316 w 8126844"/>
                  <a:gd name="connsiteY24" fmla="*/ 2621768 h 5701145"/>
                  <a:gd name="connsiteX25" fmla="*/ 4649868 w 8126844"/>
                  <a:gd name="connsiteY25" fmla="*/ 2796580 h 5701145"/>
                  <a:gd name="connsiteX26" fmla="*/ 4703657 w 8126844"/>
                  <a:gd name="connsiteY26" fmla="*/ 2904157 h 5701145"/>
                  <a:gd name="connsiteX27" fmla="*/ 5066727 w 8126844"/>
                  <a:gd name="connsiteY27" fmla="*/ 2769686 h 5701145"/>
                  <a:gd name="connsiteX28" fmla="*/ 5322221 w 8126844"/>
                  <a:gd name="connsiteY28" fmla="*/ 2715898 h 5701145"/>
                  <a:gd name="connsiteX29" fmla="*/ 5349116 w 8126844"/>
                  <a:gd name="connsiteY29" fmla="*/ 2850368 h 5701145"/>
                  <a:gd name="connsiteX30" fmla="*/ 4784339 w 8126844"/>
                  <a:gd name="connsiteY30" fmla="*/ 3065521 h 5701145"/>
                  <a:gd name="connsiteX31" fmla="*/ 4098539 w 8126844"/>
                  <a:gd name="connsiteY31" fmla="*/ 3199992 h 5701145"/>
                  <a:gd name="connsiteX32" fmla="*/ 2740386 w 8126844"/>
                  <a:gd name="connsiteY32" fmla="*/ 3065521 h 5701145"/>
                  <a:gd name="connsiteX33" fmla="*/ 2202504 w 8126844"/>
                  <a:gd name="connsiteY33" fmla="*/ 2863815 h 5701145"/>
                  <a:gd name="connsiteX34" fmla="*/ 2027692 w 8126844"/>
                  <a:gd name="connsiteY34" fmla="*/ 2810027 h 5701145"/>
                  <a:gd name="connsiteX35" fmla="*/ 1960457 w 8126844"/>
                  <a:gd name="connsiteY35" fmla="*/ 2957945 h 5701145"/>
                  <a:gd name="connsiteX36" fmla="*/ 2390763 w 8126844"/>
                  <a:gd name="connsiteY36" fmla="*/ 3186545 h 5701145"/>
                  <a:gd name="connsiteX37" fmla="*/ 3372398 w 8126844"/>
                  <a:gd name="connsiteY37" fmla="*/ 3428592 h 5701145"/>
                  <a:gd name="connsiteX38" fmla="*/ 4125433 w 8126844"/>
                  <a:gd name="connsiteY38" fmla="*/ 3428592 h 5701145"/>
                  <a:gd name="connsiteX39" fmla="*/ 4757445 w 8126844"/>
                  <a:gd name="connsiteY39" fmla="*/ 3401698 h 5701145"/>
                  <a:gd name="connsiteX40" fmla="*/ 4918810 w 8126844"/>
                  <a:gd name="connsiteY40" fmla="*/ 3442039 h 5701145"/>
                  <a:gd name="connsiteX41" fmla="*/ 4811233 w 8126844"/>
                  <a:gd name="connsiteY41" fmla="*/ 3603404 h 5701145"/>
                  <a:gd name="connsiteX42" fmla="*/ 4286798 w 8126844"/>
                  <a:gd name="connsiteY42" fmla="*/ 3670639 h 5701145"/>
                  <a:gd name="connsiteX43" fmla="*/ 4219563 w 8126844"/>
                  <a:gd name="connsiteY43" fmla="*/ 3805109 h 5701145"/>
                  <a:gd name="connsiteX44" fmla="*/ 4555739 w 8126844"/>
                  <a:gd name="connsiteY44" fmla="*/ 3858898 h 5701145"/>
                  <a:gd name="connsiteX45" fmla="*/ 5241539 w 8126844"/>
                  <a:gd name="connsiteY45" fmla="*/ 3670639 h 5701145"/>
                  <a:gd name="connsiteX46" fmla="*/ 5523927 w 8126844"/>
                  <a:gd name="connsiteY46" fmla="*/ 3536168 h 5701145"/>
                  <a:gd name="connsiteX47" fmla="*/ 5618057 w 8126844"/>
                  <a:gd name="connsiteY47" fmla="*/ 3428592 h 5701145"/>
                  <a:gd name="connsiteX48" fmla="*/ 5402904 w 8126844"/>
                  <a:gd name="connsiteY48" fmla="*/ 3415145 h 5701145"/>
                  <a:gd name="connsiteX49" fmla="*/ 5214645 w 8126844"/>
                  <a:gd name="connsiteY49" fmla="*/ 3307568 h 5701145"/>
                  <a:gd name="connsiteX50" fmla="*/ 5241539 w 8126844"/>
                  <a:gd name="connsiteY50" fmla="*/ 3186545 h 5701145"/>
                  <a:gd name="connsiteX51" fmla="*/ 5537374 w 8126844"/>
                  <a:gd name="connsiteY51" fmla="*/ 3146204 h 5701145"/>
                  <a:gd name="connsiteX52" fmla="*/ 6196280 w 8126844"/>
                  <a:gd name="connsiteY52" fmla="*/ 2890709 h 5701145"/>
                  <a:gd name="connsiteX53" fmla="*/ 6747610 w 8126844"/>
                  <a:gd name="connsiteY53" fmla="*/ 2554533 h 5701145"/>
                  <a:gd name="connsiteX54" fmla="*/ 7218257 w 8126844"/>
                  <a:gd name="connsiteY54" fmla="*/ 2110780 h 5701145"/>
                  <a:gd name="connsiteX55" fmla="*/ 7433410 w 8126844"/>
                  <a:gd name="connsiteY55" fmla="*/ 1935968 h 5701145"/>
                  <a:gd name="connsiteX56" fmla="*/ 7567880 w 8126844"/>
                  <a:gd name="connsiteY56" fmla="*/ 1962862 h 5701145"/>
                  <a:gd name="connsiteX57" fmla="*/ 7514092 w 8126844"/>
                  <a:gd name="connsiteY57" fmla="*/ 2164568 h 5701145"/>
                  <a:gd name="connsiteX58" fmla="*/ 7097233 w 8126844"/>
                  <a:gd name="connsiteY58" fmla="*/ 2594874 h 5701145"/>
                  <a:gd name="connsiteX59" fmla="*/ 6451774 w 8126844"/>
                  <a:gd name="connsiteY59" fmla="*/ 3011733 h 5701145"/>
                  <a:gd name="connsiteX60" fmla="*/ 6088704 w 8126844"/>
                  <a:gd name="connsiteY60" fmla="*/ 3199992 h 5701145"/>
                  <a:gd name="connsiteX61" fmla="*/ 5981127 w 8126844"/>
                  <a:gd name="connsiteY61" fmla="*/ 3334462 h 5701145"/>
                  <a:gd name="connsiteX62" fmla="*/ 6021468 w 8126844"/>
                  <a:gd name="connsiteY62" fmla="*/ 3536168 h 5701145"/>
                  <a:gd name="connsiteX63" fmla="*/ 6115598 w 8126844"/>
                  <a:gd name="connsiteY63" fmla="*/ 3684086 h 5701145"/>
                  <a:gd name="connsiteX64" fmla="*/ 6734163 w 8126844"/>
                  <a:gd name="connsiteY64" fmla="*/ 3509274 h 5701145"/>
                  <a:gd name="connsiteX65" fmla="*/ 7419963 w 8126844"/>
                  <a:gd name="connsiteY65" fmla="*/ 3078968 h 5701145"/>
                  <a:gd name="connsiteX66" fmla="*/ 7850268 w 8126844"/>
                  <a:gd name="connsiteY66" fmla="*/ 2756239 h 5701145"/>
                  <a:gd name="connsiteX67" fmla="*/ 8065421 w 8126844"/>
                  <a:gd name="connsiteY67" fmla="*/ 2648662 h 5701145"/>
                  <a:gd name="connsiteX68" fmla="*/ 8105763 w 8126844"/>
                  <a:gd name="connsiteY68" fmla="*/ 2810027 h 5701145"/>
                  <a:gd name="connsiteX69" fmla="*/ 7769586 w 8126844"/>
                  <a:gd name="connsiteY69" fmla="*/ 3146204 h 5701145"/>
                  <a:gd name="connsiteX70" fmla="*/ 6707268 w 8126844"/>
                  <a:gd name="connsiteY70" fmla="*/ 3724427 h 5701145"/>
                  <a:gd name="connsiteX71" fmla="*/ 6129045 w 8126844"/>
                  <a:gd name="connsiteY71" fmla="*/ 3993368 h 5701145"/>
                  <a:gd name="connsiteX72" fmla="*/ 5833210 w 8126844"/>
                  <a:gd name="connsiteY72" fmla="*/ 4033709 h 5701145"/>
                  <a:gd name="connsiteX73" fmla="*/ 5712186 w 8126844"/>
                  <a:gd name="connsiteY73" fmla="*/ 4074051 h 5701145"/>
                  <a:gd name="connsiteX74" fmla="*/ 5658398 w 8126844"/>
                  <a:gd name="connsiteY74" fmla="*/ 3926133 h 5701145"/>
                  <a:gd name="connsiteX75" fmla="*/ 5779421 w 8126844"/>
                  <a:gd name="connsiteY75" fmla="*/ 3818557 h 5701145"/>
                  <a:gd name="connsiteX76" fmla="*/ 5779421 w 8126844"/>
                  <a:gd name="connsiteY76" fmla="*/ 3724427 h 5701145"/>
                  <a:gd name="connsiteX77" fmla="*/ 5497033 w 8126844"/>
                  <a:gd name="connsiteY77" fmla="*/ 3845451 h 5701145"/>
                  <a:gd name="connsiteX78" fmla="*/ 5039833 w 8126844"/>
                  <a:gd name="connsiteY78" fmla="*/ 3979921 h 5701145"/>
                  <a:gd name="connsiteX79" fmla="*/ 4865021 w 8126844"/>
                  <a:gd name="connsiteY79" fmla="*/ 4060604 h 5701145"/>
                  <a:gd name="connsiteX80" fmla="*/ 4905363 w 8126844"/>
                  <a:gd name="connsiteY80" fmla="*/ 4154733 h 5701145"/>
                  <a:gd name="connsiteX81" fmla="*/ 5160857 w 8126844"/>
                  <a:gd name="connsiteY81" fmla="*/ 4127839 h 5701145"/>
                  <a:gd name="connsiteX82" fmla="*/ 5187751 w 8126844"/>
                  <a:gd name="connsiteY82" fmla="*/ 4262309 h 5701145"/>
                  <a:gd name="connsiteX83" fmla="*/ 4878468 w 8126844"/>
                  <a:gd name="connsiteY83" fmla="*/ 4356439 h 5701145"/>
                  <a:gd name="connsiteX84" fmla="*/ 4891916 w 8126844"/>
                  <a:gd name="connsiteY84" fmla="*/ 4504357 h 5701145"/>
                  <a:gd name="connsiteX85" fmla="*/ 5376010 w 8126844"/>
                  <a:gd name="connsiteY85" fmla="*/ 4396780 h 5701145"/>
                  <a:gd name="connsiteX86" fmla="*/ 5967680 w 8126844"/>
                  <a:gd name="connsiteY86" fmla="*/ 4248862 h 5701145"/>
                  <a:gd name="connsiteX87" fmla="*/ 6344198 w 8126844"/>
                  <a:gd name="connsiteY87" fmla="*/ 4047157 h 5701145"/>
                  <a:gd name="connsiteX88" fmla="*/ 6478668 w 8126844"/>
                  <a:gd name="connsiteY88" fmla="*/ 4047157 h 5701145"/>
                  <a:gd name="connsiteX89" fmla="*/ 6478668 w 8126844"/>
                  <a:gd name="connsiteY89" fmla="*/ 4235415 h 5701145"/>
                  <a:gd name="connsiteX90" fmla="*/ 5900445 w 8126844"/>
                  <a:gd name="connsiteY90" fmla="*/ 4423674 h 5701145"/>
                  <a:gd name="connsiteX91" fmla="*/ 5053280 w 8126844"/>
                  <a:gd name="connsiteY91" fmla="*/ 4665721 h 5701145"/>
                  <a:gd name="connsiteX92" fmla="*/ 4703657 w 8126844"/>
                  <a:gd name="connsiteY92" fmla="*/ 4759851 h 5701145"/>
                  <a:gd name="connsiteX93" fmla="*/ 4313692 w 8126844"/>
                  <a:gd name="connsiteY93" fmla="*/ 4827086 h 5701145"/>
                  <a:gd name="connsiteX94" fmla="*/ 4004410 w 8126844"/>
                  <a:gd name="connsiteY94" fmla="*/ 4867427 h 5701145"/>
                  <a:gd name="connsiteX95" fmla="*/ 3869939 w 8126844"/>
                  <a:gd name="connsiteY95" fmla="*/ 4746404 h 5701145"/>
                  <a:gd name="connsiteX96" fmla="*/ 3950621 w 8126844"/>
                  <a:gd name="connsiteY96" fmla="*/ 4638827 h 5701145"/>
                  <a:gd name="connsiteX97" fmla="*/ 4367480 w 8126844"/>
                  <a:gd name="connsiteY97" fmla="*/ 4558145 h 5701145"/>
                  <a:gd name="connsiteX98" fmla="*/ 4542292 w 8126844"/>
                  <a:gd name="connsiteY98" fmla="*/ 4490909 h 5701145"/>
                  <a:gd name="connsiteX99" fmla="*/ 4542292 w 8126844"/>
                  <a:gd name="connsiteY99" fmla="*/ 4356439 h 5701145"/>
                  <a:gd name="connsiteX100" fmla="*/ 4206116 w 8126844"/>
                  <a:gd name="connsiteY100" fmla="*/ 4356439 h 5701145"/>
                  <a:gd name="connsiteX101" fmla="*/ 3520316 w 8126844"/>
                  <a:gd name="connsiteY101" fmla="*/ 4437121 h 5701145"/>
                  <a:gd name="connsiteX102" fmla="*/ 3157245 w 8126844"/>
                  <a:gd name="connsiteY102" fmla="*/ 4464015 h 5701145"/>
                  <a:gd name="connsiteX103" fmla="*/ 3076563 w 8126844"/>
                  <a:gd name="connsiteY103" fmla="*/ 4585039 h 5701145"/>
                  <a:gd name="connsiteX104" fmla="*/ 3224480 w 8126844"/>
                  <a:gd name="connsiteY104" fmla="*/ 4652274 h 5701145"/>
                  <a:gd name="connsiteX105" fmla="*/ 3453080 w 8126844"/>
                  <a:gd name="connsiteY105" fmla="*/ 4679168 h 5701145"/>
                  <a:gd name="connsiteX106" fmla="*/ 3412739 w 8126844"/>
                  <a:gd name="connsiteY106" fmla="*/ 4786745 h 5701145"/>
                  <a:gd name="connsiteX107" fmla="*/ 2968986 w 8126844"/>
                  <a:gd name="connsiteY107" fmla="*/ 4840533 h 5701145"/>
                  <a:gd name="connsiteX108" fmla="*/ 2767280 w 8126844"/>
                  <a:gd name="connsiteY108" fmla="*/ 4853980 h 5701145"/>
                  <a:gd name="connsiteX109" fmla="*/ 2673151 w 8126844"/>
                  <a:gd name="connsiteY109" fmla="*/ 5055686 h 5701145"/>
                  <a:gd name="connsiteX110" fmla="*/ 2767280 w 8126844"/>
                  <a:gd name="connsiteY110" fmla="*/ 5418757 h 5701145"/>
                  <a:gd name="connsiteX111" fmla="*/ 2700045 w 8126844"/>
                  <a:gd name="connsiteY111" fmla="*/ 5620462 h 5701145"/>
                  <a:gd name="connsiteX112" fmla="*/ 2498339 w 8126844"/>
                  <a:gd name="connsiteY112" fmla="*/ 5701145 h 5701145"/>
                  <a:gd name="connsiteX113" fmla="*/ 2256292 w 8126844"/>
                  <a:gd name="connsiteY113" fmla="*/ 5620462 h 5701145"/>
                  <a:gd name="connsiteX114" fmla="*/ 2175610 w 8126844"/>
                  <a:gd name="connsiteY114" fmla="*/ 5364968 h 5701145"/>
                  <a:gd name="connsiteX115" fmla="*/ 2269739 w 8126844"/>
                  <a:gd name="connsiteY115" fmla="*/ 5136368 h 5701145"/>
                  <a:gd name="connsiteX116" fmla="*/ 2404210 w 8126844"/>
                  <a:gd name="connsiteY116" fmla="*/ 4975004 h 5701145"/>
                  <a:gd name="connsiteX117" fmla="*/ 2390763 w 8126844"/>
                  <a:gd name="connsiteY117" fmla="*/ 4827086 h 5701145"/>
                  <a:gd name="connsiteX118" fmla="*/ 2014245 w 8126844"/>
                  <a:gd name="connsiteY118" fmla="*/ 4692615 h 5701145"/>
                  <a:gd name="connsiteX119" fmla="*/ 2068033 w 8126844"/>
                  <a:gd name="connsiteY119" fmla="*/ 4585039 h 5701145"/>
                  <a:gd name="connsiteX120" fmla="*/ 2390763 w 8126844"/>
                  <a:gd name="connsiteY120" fmla="*/ 4585039 h 5701145"/>
                  <a:gd name="connsiteX121" fmla="*/ 2807621 w 8126844"/>
                  <a:gd name="connsiteY121" fmla="*/ 4585039 h 5701145"/>
                  <a:gd name="connsiteX122" fmla="*/ 2834516 w 8126844"/>
                  <a:gd name="connsiteY122" fmla="*/ 4450568 h 5701145"/>
                  <a:gd name="connsiteX123" fmla="*/ 2686598 w 8126844"/>
                  <a:gd name="connsiteY123" fmla="*/ 4396780 h 5701145"/>
                  <a:gd name="connsiteX124" fmla="*/ 2780727 w 8126844"/>
                  <a:gd name="connsiteY124" fmla="*/ 4248862 h 5701145"/>
                  <a:gd name="connsiteX125" fmla="*/ 3211033 w 8126844"/>
                  <a:gd name="connsiteY125" fmla="*/ 4289204 h 5701145"/>
                  <a:gd name="connsiteX126" fmla="*/ 3775810 w 8126844"/>
                  <a:gd name="connsiteY126" fmla="*/ 4262309 h 5701145"/>
                  <a:gd name="connsiteX127" fmla="*/ 4380927 w 8126844"/>
                  <a:gd name="connsiteY127" fmla="*/ 4168180 h 5701145"/>
                  <a:gd name="connsiteX128" fmla="*/ 4622974 w 8126844"/>
                  <a:gd name="connsiteY128" fmla="*/ 4114392 h 5701145"/>
                  <a:gd name="connsiteX129" fmla="*/ 4555739 w 8126844"/>
                  <a:gd name="connsiteY129" fmla="*/ 4020262 h 5701145"/>
                  <a:gd name="connsiteX130" fmla="*/ 4031304 w 8126844"/>
                  <a:gd name="connsiteY130" fmla="*/ 4060604 h 5701145"/>
                  <a:gd name="connsiteX131" fmla="*/ 3600998 w 8126844"/>
                  <a:gd name="connsiteY131" fmla="*/ 4074051 h 5701145"/>
                  <a:gd name="connsiteX132" fmla="*/ 3278268 w 8126844"/>
                  <a:gd name="connsiteY132" fmla="*/ 4033709 h 5701145"/>
                  <a:gd name="connsiteX133" fmla="*/ 3237927 w 8126844"/>
                  <a:gd name="connsiteY133" fmla="*/ 3966474 h 5701145"/>
                  <a:gd name="connsiteX134" fmla="*/ 3291716 w 8126844"/>
                  <a:gd name="connsiteY134" fmla="*/ 3832004 h 5701145"/>
                  <a:gd name="connsiteX135" fmla="*/ 3587551 w 8126844"/>
                  <a:gd name="connsiteY135" fmla="*/ 3858898 h 5701145"/>
                  <a:gd name="connsiteX136" fmla="*/ 3883386 w 8126844"/>
                  <a:gd name="connsiteY136" fmla="*/ 3858898 h 5701145"/>
                  <a:gd name="connsiteX137" fmla="*/ 3964068 w 8126844"/>
                  <a:gd name="connsiteY137" fmla="*/ 3791662 h 5701145"/>
                  <a:gd name="connsiteX138" fmla="*/ 3883386 w 8126844"/>
                  <a:gd name="connsiteY138" fmla="*/ 3670639 h 5701145"/>
                  <a:gd name="connsiteX139" fmla="*/ 3412739 w 8126844"/>
                  <a:gd name="connsiteY139" fmla="*/ 3643745 h 5701145"/>
                  <a:gd name="connsiteX140" fmla="*/ 3049668 w 8126844"/>
                  <a:gd name="connsiteY140" fmla="*/ 3589957 h 5701145"/>
                  <a:gd name="connsiteX141" fmla="*/ 2740386 w 8126844"/>
                  <a:gd name="connsiteY141" fmla="*/ 3522721 h 5701145"/>
                  <a:gd name="connsiteX142" fmla="*/ 2457998 w 8126844"/>
                  <a:gd name="connsiteY142" fmla="*/ 3442039 h 5701145"/>
                  <a:gd name="connsiteX143" fmla="*/ 2242845 w 8126844"/>
                  <a:gd name="connsiteY143" fmla="*/ 3388251 h 5701145"/>
                  <a:gd name="connsiteX144" fmla="*/ 2162163 w 8126844"/>
                  <a:gd name="connsiteY144" fmla="*/ 3549615 h 5701145"/>
                  <a:gd name="connsiteX145" fmla="*/ 2336974 w 8126844"/>
                  <a:gd name="connsiteY145" fmla="*/ 3724427 h 5701145"/>
                  <a:gd name="connsiteX146" fmla="*/ 2713492 w 8126844"/>
                  <a:gd name="connsiteY146" fmla="*/ 3778215 h 5701145"/>
                  <a:gd name="connsiteX147" fmla="*/ 2874857 w 8126844"/>
                  <a:gd name="connsiteY147" fmla="*/ 3832004 h 5701145"/>
                  <a:gd name="connsiteX148" fmla="*/ 2874857 w 8126844"/>
                  <a:gd name="connsiteY148" fmla="*/ 3979921 h 5701145"/>
                  <a:gd name="connsiteX149" fmla="*/ 2605916 w 8126844"/>
                  <a:gd name="connsiteY149" fmla="*/ 3953027 h 5701145"/>
                  <a:gd name="connsiteX150" fmla="*/ 2000798 w 8126844"/>
                  <a:gd name="connsiteY150" fmla="*/ 3832004 h 5701145"/>
                  <a:gd name="connsiteX151" fmla="*/ 1583939 w 8126844"/>
                  <a:gd name="connsiteY151" fmla="*/ 3684086 h 5701145"/>
                  <a:gd name="connsiteX152" fmla="*/ 1409127 w 8126844"/>
                  <a:gd name="connsiteY152" fmla="*/ 3697533 h 5701145"/>
                  <a:gd name="connsiteX153" fmla="*/ 1368786 w 8126844"/>
                  <a:gd name="connsiteY153" fmla="*/ 3872345 h 5701145"/>
                  <a:gd name="connsiteX154" fmla="*/ 1799092 w 8126844"/>
                  <a:gd name="connsiteY154" fmla="*/ 4006815 h 5701145"/>
                  <a:gd name="connsiteX155" fmla="*/ 2256292 w 8126844"/>
                  <a:gd name="connsiteY155" fmla="*/ 4168180 h 5701145"/>
                  <a:gd name="connsiteX156" fmla="*/ 2390763 w 8126844"/>
                  <a:gd name="connsiteY156" fmla="*/ 4275757 h 5701145"/>
                  <a:gd name="connsiteX157" fmla="*/ 2094927 w 8126844"/>
                  <a:gd name="connsiteY157" fmla="*/ 4342992 h 5701145"/>
                  <a:gd name="connsiteX158" fmla="*/ 1557045 w 8126844"/>
                  <a:gd name="connsiteY158" fmla="*/ 4168180 h 5701145"/>
                  <a:gd name="connsiteX159" fmla="*/ 965374 w 8126844"/>
                  <a:gd name="connsiteY159" fmla="*/ 3939580 h 5701145"/>
                  <a:gd name="connsiteX160" fmla="*/ 481280 w 8126844"/>
                  <a:gd name="connsiteY160" fmla="*/ 3724427 h 5701145"/>
                  <a:gd name="connsiteX161" fmla="*/ 198892 w 8126844"/>
                  <a:gd name="connsiteY161" fmla="*/ 3616851 h 5701145"/>
                  <a:gd name="connsiteX162" fmla="*/ 131657 w 8126844"/>
                  <a:gd name="connsiteY162" fmla="*/ 3522721 h 5701145"/>
                  <a:gd name="connsiteX163" fmla="*/ 279574 w 8126844"/>
                  <a:gd name="connsiteY163" fmla="*/ 3428592 h 5701145"/>
                  <a:gd name="connsiteX164" fmla="*/ 642645 w 8126844"/>
                  <a:gd name="connsiteY164" fmla="*/ 3603404 h 5701145"/>
                  <a:gd name="connsiteX165" fmla="*/ 1113292 w 8126844"/>
                  <a:gd name="connsiteY165" fmla="*/ 3751321 h 5701145"/>
                  <a:gd name="connsiteX166" fmla="*/ 1153633 w 8126844"/>
                  <a:gd name="connsiteY166" fmla="*/ 3576509 h 5701145"/>
                  <a:gd name="connsiteX167" fmla="*/ 1032610 w 8126844"/>
                  <a:gd name="connsiteY167" fmla="*/ 3415145 h 5701145"/>
                  <a:gd name="connsiteX168" fmla="*/ 535068 w 8126844"/>
                  <a:gd name="connsiteY168" fmla="*/ 3267227 h 5701145"/>
                  <a:gd name="connsiteX169" fmla="*/ 198892 w 8126844"/>
                  <a:gd name="connsiteY169" fmla="*/ 3025180 h 5701145"/>
                  <a:gd name="connsiteX170" fmla="*/ 10633 w 8126844"/>
                  <a:gd name="connsiteY170" fmla="*/ 2863815 h 5701145"/>
                  <a:gd name="connsiteX171" fmla="*/ 50974 w 8126844"/>
                  <a:gd name="connsiteY171" fmla="*/ 2729345 h 5701145"/>
                  <a:gd name="connsiteX172" fmla="*/ 279574 w 8126844"/>
                  <a:gd name="connsiteY172" fmla="*/ 2810027 h 5701145"/>
                  <a:gd name="connsiteX173" fmla="*/ 1019163 w 8126844"/>
                  <a:gd name="connsiteY173" fmla="*/ 3213439 h 5701145"/>
                  <a:gd name="connsiteX174" fmla="*/ 1462916 w 8126844"/>
                  <a:gd name="connsiteY174" fmla="*/ 3455486 h 5701145"/>
                  <a:gd name="connsiteX175" fmla="*/ 1799092 w 8126844"/>
                  <a:gd name="connsiteY175" fmla="*/ 3549615 h 5701145"/>
                  <a:gd name="connsiteX176" fmla="*/ 1973904 w 8126844"/>
                  <a:gd name="connsiteY176" fmla="*/ 3482380 h 5701145"/>
                  <a:gd name="connsiteX177" fmla="*/ 1960457 w 8126844"/>
                  <a:gd name="connsiteY177" fmla="*/ 3240333 h 5701145"/>
                  <a:gd name="connsiteX178" fmla="*/ 1624280 w 8126844"/>
                  <a:gd name="connsiteY178" fmla="*/ 3132757 h 5701145"/>
                  <a:gd name="connsiteX179" fmla="*/ 1288104 w 8126844"/>
                  <a:gd name="connsiteY179" fmla="*/ 2984839 h 5701145"/>
                  <a:gd name="connsiteX180" fmla="*/ 1261210 w 8126844"/>
                  <a:gd name="connsiteY180" fmla="*/ 2850368 h 5701145"/>
                  <a:gd name="connsiteX181" fmla="*/ 1462916 w 8126844"/>
                  <a:gd name="connsiteY181" fmla="*/ 2850368 h 5701145"/>
                  <a:gd name="connsiteX182" fmla="*/ 1691516 w 8126844"/>
                  <a:gd name="connsiteY182" fmla="*/ 2931051 h 5701145"/>
                  <a:gd name="connsiteX183" fmla="*/ 1758751 w 8126844"/>
                  <a:gd name="connsiteY183" fmla="*/ 2715898 h 5701145"/>
                  <a:gd name="connsiteX184" fmla="*/ 1597386 w 8126844"/>
                  <a:gd name="connsiteY184" fmla="*/ 2541086 h 5701145"/>
                  <a:gd name="connsiteX185" fmla="*/ 1153633 w 8126844"/>
                  <a:gd name="connsiteY185" fmla="*/ 2352827 h 5701145"/>
                  <a:gd name="connsiteX186" fmla="*/ 871245 w 8126844"/>
                  <a:gd name="connsiteY186" fmla="*/ 2164568 h 5701145"/>
                  <a:gd name="connsiteX187" fmla="*/ 750221 w 8126844"/>
                  <a:gd name="connsiteY187" fmla="*/ 2030098 h 5701145"/>
                  <a:gd name="connsiteX188" fmla="*/ 844351 w 8126844"/>
                  <a:gd name="connsiteY188" fmla="*/ 1909074 h 5701145"/>
                  <a:gd name="connsiteX189" fmla="*/ 1328445 w 8126844"/>
                  <a:gd name="connsiteY189" fmla="*/ 2124227 h 5701145"/>
                  <a:gd name="connsiteX190" fmla="*/ 1606671 w 8126844"/>
                  <a:gd name="connsiteY190" fmla="*/ 2270646 h 5701145"/>
                  <a:gd name="connsiteX191" fmla="*/ 1720260 w 8126844"/>
                  <a:gd name="connsiteY191" fmla="*/ 1991807 h 5701145"/>
                  <a:gd name="connsiteX192" fmla="*/ 1772079 w 8126844"/>
                  <a:gd name="connsiteY192" fmla="*/ 1808382 h 5701145"/>
                  <a:gd name="connsiteX193" fmla="*/ 1693720 w 8126844"/>
                  <a:gd name="connsiteY193" fmla="*/ 1636353 h 5701145"/>
                  <a:gd name="connsiteX194" fmla="*/ 2176456 w 8126844"/>
                  <a:gd name="connsiteY194" fmla="*/ 1949201 h 5701145"/>
                  <a:gd name="connsiteX195" fmla="*/ 1984049 w 8126844"/>
                  <a:gd name="connsiteY195" fmla="*/ 1926793 h 5701145"/>
                  <a:gd name="connsiteX196" fmla="*/ 1894130 w 8126844"/>
                  <a:gd name="connsiteY196" fmla="*/ 2064511 h 5701145"/>
                  <a:gd name="connsiteX197" fmla="*/ 1879774 w 8126844"/>
                  <a:gd name="connsiteY197" fmla="*/ 2406615 h 5701145"/>
                  <a:gd name="connsiteX198" fmla="*/ 2390763 w 8126844"/>
                  <a:gd name="connsiteY198" fmla="*/ 2635215 h 5701145"/>
                  <a:gd name="connsiteX199" fmla="*/ 3157245 w 8126844"/>
                  <a:gd name="connsiteY199" fmla="*/ 2850368 h 5701145"/>
                  <a:gd name="connsiteX200" fmla="*/ 3708574 w 8126844"/>
                  <a:gd name="connsiteY200" fmla="*/ 2984839 h 5701145"/>
                  <a:gd name="connsiteX201" fmla="*/ 4165774 w 8126844"/>
                  <a:gd name="connsiteY201" fmla="*/ 2957945 h 5701145"/>
                  <a:gd name="connsiteX202" fmla="*/ 4394374 w 8126844"/>
                  <a:gd name="connsiteY202" fmla="*/ 2931051 h 5701145"/>
                  <a:gd name="connsiteX203" fmla="*/ 4407821 w 8126844"/>
                  <a:gd name="connsiteY203" fmla="*/ 2742792 h 5701145"/>
                  <a:gd name="connsiteX204" fmla="*/ 4192668 w 8126844"/>
                  <a:gd name="connsiteY204" fmla="*/ 2702451 h 5701145"/>
                  <a:gd name="connsiteX205" fmla="*/ 4031304 w 8126844"/>
                  <a:gd name="connsiteY205" fmla="*/ 2742792 h 5701145"/>
                  <a:gd name="connsiteX206" fmla="*/ 4031304 w 8126844"/>
                  <a:gd name="connsiteY206" fmla="*/ 2567980 h 5701145"/>
                  <a:gd name="connsiteX207" fmla="*/ 4448163 w 8126844"/>
                  <a:gd name="connsiteY207" fmla="*/ 2446957 h 5701145"/>
                  <a:gd name="connsiteX208" fmla="*/ 4703657 w 8126844"/>
                  <a:gd name="connsiteY208" fmla="*/ 2339380 h 5701145"/>
                  <a:gd name="connsiteX209" fmla="*/ 4719129 w 8126844"/>
                  <a:gd name="connsiteY209" fmla="*/ 2122716 h 5701145"/>
                  <a:gd name="connsiteX210" fmla="*/ 4519556 w 8126844"/>
                  <a:gd name="connsiteY210" fmla="*/ 2127668 h 5701145"/>
                  <a:gd name="connsiteX0" fmla="*/ 5076343 w 8126844"/>
                  <a:gd name="connsiteY0" fmla="*/ 1896145 h 5679478"/>
                  <a:gd name="connsiteX1" fmla="*/ 4866197 w 8126844"/>
                  <a:gd name="connsiteY1" fmla="*/ 2014985 h 5679478"/>
                  <a:gd name="connsiteX2" fmla="*/ 4959151 w 8126844"/>
                  <a:gd name="connsiteY2" fmla="*/ 2223584 h 5679478"/>
                  <a:gd name="connsiteX3" fmla="*/ 5402904 w 8126844"/>
                  <a:gd name="connsiteY3" fmla="*/ 2062219 h 5679478"/>
                  <a:gd name="connsiteX4" fmla="*/ 6478668 w 8126844"/>
                  <a:gd name="connsiteY4" fmla="*/ 1349525 h 5679478"/>
                  <a:gd name="connsiteX5" fmla="*/ 6941073 w 8126844"/>
                  <a:gd name="connsiteY5" fmla="*/ 738192 h 5679478"/>
                  <a:gd name="connsiteX6" fmla="*/ 6767262 w 8126844"/>
                  <a:gd name="connsiteY6" fmla="*/ 413 h 5679478"/>
                  <a:gd name="connsiteX7" fmla="*/ 7177916 w 8126844"/>
                  <a:gd name="connsiteY7" fmla="*/ 502360 h 5679478"/>
                  <a:gd name="connsiteX8" fmla="*/ 7352727 w 8126844"/>
                  <a:gd name="connsiteY8" fmla="*/ 381337 h 5679478"/>
                  <a:gd name="connsiteX9" fmla="*/ 7460304 w 8126844"/>
                  <a:gd name="connsiteY9" fmla="*/ 690619 h 5679478"/>
                  <a:gd name="connsiteX10" fmla="*/ 7137574 w 8126844"/>
                  <a:gd name="connsiteY10" fmla="*/ 1120925 h 5679478"/>
                  <a:gd name="connsiteX11" fmla="*/ 7056892 w 8126844"/>
                  <a:gd name="connsiteY11" fmla="*/ 1295737 h 5679478"/>
                  <a:gd name="connsiteX12" fmla="*/ 7177916 w 8126844"/>
                  <a:gd name="connsiteY12" fmla="*/ 1403313 h 5679478"/>
                  <a:gd name="connsiteX13" fmla="*/ 7406516 w 8126844"/>
                  <a:gd name="connsiteY13" fmla="*/ 1174713 h 5679478"/>
                  <a:gd name="connsiteX14" fmla="*/ 7540986 w 8126844"/>
                  <a:gd name="connsiteY14" fmla="*/ 1174713 h 5679478"/>
                  <a:gd name="connsiteX15" fmla="*/ 7554433 w 8126844"/>
                  <a:gd name="connsiteY15" fmla="*/ 1403313 h 5679478"/>
                  <a:gd name="connsiteX16" fmla="*/ 6976210 w 8126844"/>
                  <a:gd name="connsiteY16" fmla="*/ 1994984 h 5679478"/>
                  <a:gd name="connsiteX17" fmla="*/ 6276963 w 8126844"/>
                  <a:gd name="connsiteY17" fmla="*/ 2546313 h 5679478"/>
                  <a:gd name="connsiteX18" fmla="*/ 5860104 w 8126844"/>
                  <a:gd name="connsiteY18" fmla="*/ 2748019 h 5679478"/>
                  <a:gd name="connsiteX19" fmla="*/ 5658398 w 8126844"/>
                  <a:gd name="connsiteY19" fmla="*/ 2815254 h 5679478"/>
                  <a:gd name="connsiteX20" fmla="*/ 5550821 w 8126844"/>
                  <a:gd name="connsiteY20" fmla="*/ 2734572 h 5679478"/>
                  <a:gd name="connsiteX21" fmla="*/ 5644951 w 8126844"/>
                  <a:gd name="connsiteY21" fmla="*/ 2532866 h 5679478"/>
                  <a:gd name="connsiteX22" fmla="*/ 5913892 w 8126844"/>
                  <a:gd name="connsiteY22" fmla="*/ 2479078 h 5679478"/>
                  <a:gd name="connsiteX23" fmla="*/ 5752527 w 8126844"/>
                  <a:gd name="connsiteY23" fmla="*/ 2169795 h 5679478"/>
                  <a:gd name="connsiteX24" fmla="*/ 5362563 w 8126844"/>
                  <a:gd name="connsiteY24" fmla="*/ 2317713 h 5679478"/>
                  <a:gd name="connsiteX25" fmla="*/ 4663316 w 8126844"/>
                  <a:gd name="connsiteY25" fmla="*/ 2600101 h 5679478"/>
                  <a:gd name="connsiteX26" fmla="*/ 4649868 w 8126844"/>
                  <a:gd name="connsiteY26" fmla="*/ 2774913 h 5679478"/>
                  <a:gd name="connsiteX27" fmla="*/ 4703657 w 8126844"/>
                  <a:gd name="connsiteY27" fmla="*/ 2882490 h 5679478"/>
                  <a:gd name="connsiteX28" fmla="*/ 5066727 w 8126844"/>
                  <a:gd name="connsiteY28" fmla="*/ 2748019 h 5679478"/>
                  <a:gd name="connsiteX29" fmla="*/ 5322221 w 8126844"/>
                  <a:gd name="connsiteY29" fmla="*/ 2694231 h 5679478"/>
                  <a:gd name="connsiteX30" fmla="*/ 5349116 w 8126844"/>
                  <a:gd name="connsiteY30" fmla="*/ 2828701 h 5679478"/>
                  <a:gd name="connsiteX31" fmla="*/ 4784339 w 8126844"/>
                  <a:gd name="connsiteY31" fmla="*/ 3043854 h 5679478"/>
                  <a:gd name="connsiteX32" fmla="*/ 4098539 w 8126844"/>
                  <a:gd name="connsiteY32" fmla="*/ 3178325 h 5679478"/>
                  <a:gd name="connsiteX33" fmla="*/ 2740386 w 8126844"/>
                  <a:gd name="connsiteY33" fmla="*/ 3043854 h 5679478"/>
                  <a:gd name="connsiteX34" fmla="*/ 2202504 w 8126844"/>
                  <a:gd name="connsiteY34" fmla="*/ 2842148 h 5679478"/>
                  <a:gd name="connsiteX35" fmla="*/ 2027692 w 8126844"/>
                  <a:gd name="connsiteY35" fmla="*/ 2788360 h 5679478"/>
                  <a:gd name="connsiteX36" fmla="*/ 1960457 w 8126844"/>
                  <a:gd name="connsiteY36" fmla="*/ 2936278 h 5679478"/>
                  <a:gd name="connsiteX37" fmla="*/ 2390763 w 8126844"/>
                  <a:gd name="connsiteY37" fmla="*/ 3164878 h 5679478"/>
                  <a:gd name="connsiteX38" fmla="*/ 3372398 w 8126844"/>
                  <a:gd name="connsiteY38" fmla="*/ 3406925 h 5679478"/>
                  <a:gd name="connsiteX39" fmla="*/ 4125433 w 8126844"/>
                  <a:gd name="connsiteY39" fmla="*/ 3406925 h 5679478"/>
                  <a:gd name="connsiteX40" fmla="*/ 4757445 w 8126844"/>
                  <a:gd name="connsiteY40" fmla="*/ 3380031 h 5679478"/>
                  <a:gd name="connsiteX41" fmla="*/ 4918810 w 8126844"/>
                  <a:gd name="connsiteY41" fmla="*/ 3420372 h 5679478"/>
                  <a:gd name="connsiteX42" fmla="*/ 4811233 w 8126844"/>
                  <a:gd name="connsiteY42" fmla="*/ 3581737 h 5679478"/>
                  <a:gd name="connsiteX43" fmla="*/ 4286798 w 8126844"/>
                  <a:gd name="connsiteY43" fmla="*/ 3648972 h 5679478"/>
                  <a:gd name="connsiteX44" fmla="*/ 4219563 w 8126844"/>
                  <a:gd name="connsiteY44" fmla="*/ 3783442 h 5679478"/>
                  <a:gd name="connsiteX45" fmla="*/ 4555739 w 8126844"/>
                  <a:gd name="connsiteY45" fmla="*/ 3837231 h 5679478"/>
                  <a:gd name="connsiteX46" fmla="*/ 5241539 w 8126844"/>
                  <a:gd name="connsiteY46" fmla="*/ 3648972 h 5679478"/>
                  <a:gd name="connsiteX47" fmla="*/ 5523927 w 8126844"/>
                  <a:gd name="connsiteY47" fmla="*/ 3514501 h 5679478"/>
                  <a:gd name="connsiteX48" fmla="*/ 5618057 w 8126844"/>
                  <a:gd name="connsiteY48" fmla="*/ 3406925 h 5679478"/>
                  <a:gd name="connsiteX49" fmla="*/ 5402904 w 8126844"/>
                  <a:gd name="connsiteY49" fmla="*/ 3393478 h 5679478"/>
                  <a:gd name="connsiteX50" fmla="*/ 5214645 w 8126844"/>
                  <a:gd name="connsiteY50" fmla="*/ 3285901 h 5679478"/>
                  <a:gd name="connsiteX51" fmla="*/ 5241539 w 8126844"/>
                  <a:gd name="connsiteY51" fmla="*/ 3164878 h 5679478"/>
                  <a:gd name="connsiteX52" fmla="*/ 5537374 w 8126844"/>
                  <a:gd name="connsiteY52" fmla="*/ 3124537 h 5679478"/>
                  <a:gd name="connsiteX53" fmla="*/ 6196280 w 8126844"/>
                  <a:gd name="connsiteY53" fmla="*/ 2869042 h 5679478"/>
                  <a:gd name="connsiteX54" fmla="*/ 6747610 w 8126844"/>
                  <a:gd name="connsiteY54" fmla="*/ 2532866 h 5679478"/>
                  <a:gd name="connsiteX55" fmla="*/ 7218257 w 8126844"/>
                  <a:gd name="connsiteY55" fmla="*/ 2089113 h 5679478"/>
                  <a:gd name="connsiteX56" fmla="*/ 7433410 w 8126844"/>
                  <a:gd name="connsiteY56" fmla="*/ 1914301 h 5679478"/>
                  <a:gd name="connsiteX57" fmla="*/ 7567880 w 8126844"/>
                  <a:gd name="connsiteY57" fmla="*/ 1941195 h 5679478"/>
                  <a:gd name="connsiteX58" fmla="*/ 7514092 w 8126844"/>
                  <a:gd name="connsiteY58" fmla="*/ 2142901 h 5679478"/>
                  <a:gd name="connsiteX59" fmla="*/ 7097233 w 8126844"/>
                  <a:gd name="connsiteY59" fmla="*/ 2573207 h 5679478"/>
                  <a:gd name="connsiteX60" fmla="*/ 6451774 w 8126844"/>
                  <a:gd name="connsiteY60" fmla="*/ 2990066 h 5679478"/>
                  <a:gd name="connsiteX61" fmla="*/ 6088704 w 8126844"/>
                  <a:gd name="connsiteY61" fmla="*/ 3178325 h 5679478"/>
                  <a:gd name="connsiteX62" fmla="*/ 5981127 w 8126844"/>
                  <a:gd name="connsiteY62" fmla="*/ 3312795 h 5679478"/>
                  <a:gd name="connsiteX63" fmla="*/ 6021468 w 8126844"/>
                  <a:gd name="connsiteY63" fmla="*/ 3514501 h 5679478"/>
                  <a:gd name="connsiteX64" fmla="*/ 6115598 w 8126844"/>
                  <a:gd name="connsiteY64" fmla="*/ 3662419 h 5679478"/>
                  <a:gd name="connsiteX65" fmla="*/ 6734163 w 8126844"/>
                  <a:gd name="connsiteY65" fmla="*/ 3487607 h 5679478"/>
                  <a:gd name="connsiteX66" fmla="*/ 7419963 w 8126844"/>
                  <a:gd name="connsiteY66" fmla="*/ 3057301 h 5679478"/>
                  <a:gd name="connsiteX67" fmla="*/ 7850268 w 8126844"/>
                  <a:gd name="connsiteY67" fmla="*/ 2734572 h 5679478"/>
                  <a:gd name="connsiteX68" fmla="*/ 8065421 w 8126844"/>
                  <a:gd name="connsiteY68" fmla="*/ 2626995 h 5679478"/>
                  <a:gd name="connsiteX69" fmla="*/ 8105763 w 8126844"/>
                  <a:gd name="connsiteY69" fmla="*/ 2788360 h 5679478"/>
                  <a:gd name="connsiteX70" fmla="*/ 7769586 w 8126844"/>
                  <a:gd name="connsiteY70" fmla="*/ 3124537 h 5679478"/>
                  <a:gd name="connsiteX71" fmla="*/ 6707268 w 8126844"/>
                  <a:gd name="connsiteY71" fmla="*/ 3702760 h 5679478"/>
                  <a:gd name="connsiteX72" fmla="*/ 6129045 w 8126844"/>
                  <a:gd name="connsiteY72" fmla="*/ 3971701 h 5679478"/>
                  <a:gd name="connsiteX73" fmla="*/ 5833210 w 8126844"/>
                  <a:gd name="connsiteY73" fmla="*/ 4012042 h 5679478"/>
                  <a:gd name="connsiteX74" fmla="*/ 5712186 w 8126844"/>
                  <a:gd name="connsiteY74" fmla="*/ 4052384 h 5679478"/>
                  <a:gd name="connsiteX75" fmla="*/ 5658398 w 8126844"/>
                  <a:gd name="connsiteY75" fmla="*/ 3904466 h 5679478"/>
                  <a:gd name="connsiteX76" fmla="*/ 5779421 w 8126844"/>
                  <a:gd name="connsiteY76" fmla="*/ 3796890 h 5679478"/>
                  <a:gd name="connsiteX77" fmla="*/ 5779421 w 8126844"/>
                  <a:gd name="connsiteY77" fmla="*/ 3702760 h 5679478"/>
                  <a:gd name="connsiteX78" fmla="*/ 5497033 w 8126844"/>
                  <a:gd name="connsiteY78" fmla="*/ 3823784 h 5679478"/>
                  <a:gd name="connsiteX79" fmla="*/ 5039833 w 8126844"/>
                  <a:gd name="connsiteY79" fmla="*/ 3958254 h 5679478"/>
                  <a:gd name="connsiteX80" fmla="*/ 4865021 w 8126844"/>
                  <a:gd name="connsiteY80" fmla="*/ 4038937 h 5679478"/>
                  <a:gd name="connsiteX81" fmla="*/ 4905363 w 8126844"/>
                  <a:gd name="connsiteY81" fmla="*/ 4133066 h 5679478"/>
                  <a:gd name="connsiteX82" fmla="*/ 5160857 w 8126844"/>
                  <a:gd name="connsiteY82" fmla="*/ 4106172 h 5679478"/>
                  <a:gd name="connsiteX83" fmla="*/ 5187751 w 8126844"/>
                  <a:gd name="connsiteY83" fmla="*/ 4240642 h 5679478"/>
                  <a:gd name="connsiteX84" fmla="*/ 4878468 w 8126844"/>
                  <a:gd name="connsiteY84" fmla="*/ 4334772 h 5679478"/>
                  <a:gd name="connsiteX85" fmla="*/ 4891916 w 8126844"/>
                  <a:gd name="connsiteY85" fmla="*/ 4482690 h 5679478"/>
                  <a:gd name="connsiteX86" fmla="*/ 5376010 w 8126844"/>
                  <a:gd name="connsiteY86" fmla="*/ 4375113 h 5679478"/>
                  <a:gd name="connsiteX87" fmla="*/ 5967680 w 8126844"/>
                  <a:gd name="connsiteY87" fmla="*/ 4227195 h 5679478"/>
                  <a:gd name="connsiteX88" fmla="*/ 6344198 w 8126844"/>
                  <a:gd name="connsiteY88" fmla="*/ 4025490 h 5679478"/>
                  <a:gd name="connsiteX89" fmla="*/ 6478668 w 8126844"/>
                  <a:gd name="connsiteY89" fmla="*/ 4025490 h 5679478"/>
                  <a:gd name="connsiteX90" fmla="*/ 6478668 w 8126844"/>
                  <a:gd name="connsiteY90" fmla="*/ 4213748 h 5679478"/>
                  <a:gd name="connsiteX91" fmla="*/ 5900445 w 8126844"/>
                  <a:gd name="connsiteY91" fmla="*/ 4402007 h 5679478"/>
                  <a:gd name="connsiteX92" fmla="*/ 5053280 w 8126844"/>
                  <a:gd name="connsiteY92" fmla="*/ 4644054 h 5679478"/>
                  <a:gd name="connsiteX93" fmla="*/ 4703657 w 8126844"/>
                  <a:gd name="connsiteY93" fmla="*/ 4738184 h 5679478"/>
                  <a:gd name="connsiteX94" fmla="*/ 4313692 w 8126844"/>
                  <a:gd name="connsiteY94" fmla="*/ 4805419 h 5679478"/>
                  <a:gd name="connsiteX95" fmla="*/ 4004410 w 8126844"/>
                  <a:gd name="connsiteY95" fmla="*/ 4845760 h 5679478"/>
                  <a:gd name="connsiteX96" fmla="*/ 3869939 w 8126844"/>
                  <a:gd name="connsiteY96" fmla="*/ 4724737 h 5679478"/>
                  <a:gd name="connsiteX97" fmla="*/ 3950621 w 8126844"/>
                  <a:gd name="connsiteY97" fmla="*/ 4617160 h 5679478"/>
                  <a:gd name="connsiteX98" fmla="*/ 4367480 w 8126844"/>
                  <a:gd name="connsiteY98" fmla="*/ 4536478 h 5679478"/>
                  <a:gd name="connsiteX99" fmla="*/ 4542292 w 8126844"/>
                  <a:gd name="connsiteY99" fmla="*/ 4469242 h 5679478"/>
                  <a:gd name="connsiteX100" fmla="*/ 4542292 w 8126844"/>
                  <a:gd name="connsiteY100" fmla="*/ 4334772 h 5679478"/>
                  <a:gd name="connsiteX101" fmla="*/ 4206116 w 8126844"/>
                  <a:gd name="connsiteY101" fmla="*/ 4334772 h 5679478"/>
                  <a:gd name="connsiteX102" fmla="*/ 3520316 w 8126844"/>
                  <a:gd name="connsiteY102" fmla="*/ 4415454 h 5679478"/>
                  <a:gd name="connsiteX103" fmla="*/ 3157245 w 8126844"/>
                  <a:gd name="connsiteY103" fmla="*/ 4442348 h 5679478"/>
                  <a:gd name="connsiteX104" fmla="*/ 3076563 w 8126844"/>
                  <a:gd name="connsiteY104" fmla="*/ 4563372 h 5679478"/>
                  <a:gd name="connsiteX105" fmla="*/ 3224480 w 8126844"/>
                  <a:gd name="connsiteY105" fmla="*/ 4630607 h 5679478"/>
                  <a:gd name="connsiteX106" fmla="*/ 3453080 w 8126844"/>
                  <a:gd name="connsiteY106" fmla="*/ 4657501 h 5679478"/>
                  <a:gd name="connsiteX107" fmla="*/ 3412739 w 8126844"/>
                  <a:gd name="connsiteY107" fmla="*/ 4765078 h 5679478"/>
                  <a:gd name="connsiteX108" fmla="*/ 2968986 w 8126844"/>
                  <a:gd name="connsiteY108" fmla="*/ 4818866 h 5679478"/>
                  <a:gd name="connsiteX109" fmla="*/ 2767280 w 8126844"/>
                  <a:gd name="connsiteY109" fmla="*/ 4832313 h 5679478"/>
                  <a:gd name="connsiteX110" fmla="*/ 2673151 w 8126844"/>
                  <a:gd name="connsiteY110" fmla="*/ 5034019 h 5679478"/>
                  <a:gd name="connsiteX111" fmla="*/ 2767280 w 8126844"/>
                  <a:gd name="connsiteY111" fmla="*/ 5397090 h 5679478"/>
                  <a:gd name="connsiteX112" fmla="*/ 2700045 w 8126844"/>
                  <a:gd name="connsiteY112" fmla="*/ 5598795 h 5679478"/>
                  <a:gd name="connsiteX113" fmla="*/ 2498339 w 8126844"/>
                  <a:gd name="connsiteY113" fmla="*/ 5679478 h 5679478"/>
                  <a:gd name="connsiteX114" fmla="*/ 2256292 w 8126844"/>
                  <a:gd name="connsiteY114" fmla="*/ 5598795 h 5679478"/>
                  <a:gd name="connsiteX115" fmla="*/ 2175610 w 8126844"/>
                  <a:gd name="connsiteY115" fmla="*/ 5343301 h 5679478"/>
                  <a:gd name="connsiteX116" fmla="*/ 2269739 w 8126844"/>
                  <a:gd name="connsiteY116" fmla="*/ 5114701 h 5679478"/>
                  <a:gd name="connsiteX117" fmla="*/ 2404210 w 8126844"/>
                  <a:gd name="connsiteY117" fmla="*/ 4953337 h 5679478"/>
                  <a:gd name="connsiteX118" fmla="*/ 2390763 w 8126844"/>
                  <a:gd name="connsiteY118" fmla="*/ 4805419 h 5679478"/>
                  <a:gd name="connsiteX119" fmla="*/ 2014245 w 8126844"/>
                  <a:gd name="connsiteY119" fmla="*/ 4670948 h 5679478"/>
                  <a:gd name="connsiteX120" fmla="*/ 2068033 w 8126844"/>
                  <a:gd name="connsiteY120" fmla="*/ 4563372 h 5679478"/>
                  <a:gd name="connsiteX121" fmla="*/ 2390763 w 8126844"/>
                  <a:gd name="connsiteY121" fmla="*/ 4563372 h 5679478"/>
                  <a:gd name="connsiteX122" fmla="*/ 2807621 w 8126844"/>
                  <a:gd name="connsiteY122" fmla="*/ 4563372 h 5679478"/>
                  <a:gd name="connsiteX123" fmla="*/ 2834516 w 8126844"/>
                  <a:gd name="connsiteY123" fmla="*/ 4428901 h 5679478"/>
                  <a:gd name="connsiteX124" fmla="*/ 2686598 w 8126844"/>
                  <a:gd name="connsiteY124" fmla="*/ 4375113 h 5679478"/>
                  <a:gd name="connsiteX125" fmla="*/ 2780727 w 8126844"/>
                  <a:gd name="connsiteY125" fmla="*/ 4227195 h 5679478"/>
                  <a:gd name="connsiteX126" fmla="*/ 3211033 w 8126844"/>
                  <a:gd name="connsiteY126" fmla="*/ 4267537 h 5679478"/>
                  <a:gd name="connsiteX127" fmla="*/ 3775810 w 8126844"/>
                  <a:gd name="connsiteY127" fmla="*/ 4240642 h 5679478"/>
                  <a:gd name="connsiteX128" fmla="*/ 4380927 w 8126844"/>
                  <a:gd name="connsiteY128" fmla="*/ 4146513 h 5679478"/>
                  <a:gd name="connsiteX129" fmla="*/ 4622974 w 8126844"/>
                  <a:gd name="connsiteY129" fmla="*/ 4092725 h 5679478"/>
                  <a:gd name="connsiteX130" fmla="*/ 4555739 w 8126844"/>
                  <a:gd name="connsiteY130" fmla="*/ 3998595 h 5679478"/>
                  <a:gd name="connsiteX131" fmla="*/ 4031304 w 8126844"/>
                  <a:gd name="connsiteY131" fmla="*/ 4038937 h 5679478"/>
                  <a:gd name="connsiteX132" fmla="*/ 3600998 w 8126844"/>
                  <a:gd name="connsiteY132" fmla="*/ 4052384 h 5679478"/>
                  <a:gd name="connsiteX133" fmla="*/ 3278268 w 8126844"/>
                  <a:gd name="connsiteY133" fmla="*/ 4012042 h 5679478"/>
                  <a:gd name="connsiteX134" fmla="*/ 3237927 w 8126844"/>
                  <a:gd name="connsiteY134" fmla="*/ 3944807 h 5679478"/>
                  <a:gd name="connsiteX135" fmla="*/ 3291716 w 8126844"/>
                  <a:gd name="connsiteY135" fmla="*/ 3810337 h 5679478"/>
                  <a:gd name="connsiteX136" fmla="*/ 3587551 w 8126844"/>
                  <a:gd name="connsiteY136" fmla="*/ 3837231 h 5679478"/>
                  <a:gd name="connsiteX137" fmla="*/ 3883386 w 8126844"/>
                  <a:gd name="connsiteY137" fmla="*/ 3837231 h 5679478"/>
                  <a:gd name="connsiteX138" fmla="*/ 3964068 w 8126844"/>
                  <a:gd name="connsiteY138" fmla="*/ 3769995 h 5679478"/>
                  <a:gd name="connsiteX139" fmla="*/ 3883386 w 8126844"/>
                  <a:gd name="connsiteY139" fmla="*/ 3648972 h 5679478"/>
                  <a:gd name="connsiteX140" fmla="*/ 3412739 w 8126844"/>
                  <a:gd name="connsiteY140" fmla="*/ 3622078 h 5679478"/>
                  <a:gd name="connsiteX141" fmla="*/ 3049668 w 8126844"/>
                  <a:gd name="connsiteY141" fmla="*/ 3568290 h 5679478"/>
                  <a:gd name="connsiteX142" fmla="*/ 2740386 w 8126844"/>
                  <a:gd name="connsiteY142" fmla="*/ 3501054 h 5679478"/>
                  <a:gd name="connsiteX143" fmla="*/ 2457998 w 8126844"/>
                  <a:gd name="connsiteY143" fmla="*/ 3420372 h 5679478"/>
                  <a:gd name="connsiteX144" fmla="*/ 2242845 w 8126844"/>
                  <a:gd name="connsiteY144" fmla="*/ 3366584 h 5679478"/>
                  <a:gd name="connsiteX145" fmla="*/ 2162163 w 8126844"/>
                  <a:gd name="connsiteY145" fmla="*/ 3527948 h 5679478"/>
                  <a:gd name="connsiteX146" fmla="*/ 2336974 w 8126844"/>
                  <a:gd name="connsiteY146" fmla="*/ 3702760 h 5679478"/>
                  <a:gd name="connsiteX147" fmla="*/ 2713492 w 8126844"/>
                  <a:gd name="connsiteY147" fmla="*/ 3756548 h 5679478"/>
                  <a:gd name="connsiteX148" fmla="*/ 2874857 w 8126844"/>
                  <a:gd name="connsiteY148" fmla="*/ 3810337 h 5679478"/>
                  <a:gd name="connsiteX149" fmla="*/ 2874857 w 8126844"/>
                  <a:gd name="connsiteY149" fmla="*/ 3958254 h 5679478"/>
                  <a:gd name="connsiteX150" fmla="*/ 2605916 w 8126844"/>
                  <a:gd name="connsiteY150" fmla="*/ 3931360 h 5679478"/>
                  <a:gd name="connsiteX151" fmla="*/ 2000798 w 8126844"/>
                  <a:gd name="connsiteY151" fmla="*/ 3810337 h 5679478"/>
                  <a:gd name="connsiteX152" fmla="*/ 1583939 w 8126844"/>
                  <a:gd name="connsiteY152" fmla="*/ 3662419 h 5679478"/>
                  <a:gd name="connsiteX153" fmla="*/ 1409127 w 8126844"/>
                  <a:gd name="connsiteY153" fmla="*/ 3675866 h 5679478"/>
                  <a:gd name="connsiteX154" fmla="*/ 1368786 w 8126844"/>
                  <a:gd name="connsiteY154" fmla="*/ 3850678 h 5679478"/>
                  <a:gd name="connsiteX155" fmla="*/ 1799092 w 8126844"/>
                  <a:gd name="connsiteY155" fmla="*/ 3985148 h 5679478"/>
                  <a:gd name="connsiteX156" fmla="*/ 2256292 w 8126844"/>
                  <a:gd name="connsiteY156" fmla="*/ 4146513 h 5679478"/>
                  <a:gd name="connsiteX157" fmla="*/ 2390763 w 8126844"/>
                  <a:gd name="connsiteY157" fmla="*/ 4254090 h 5679478"/>
                  <a:gd name="connsiteX158" fmla="*/ 2094927 w 8126844"/>
                  <a:gd name="connsiteY158" fmla="*/ 4321325 h 5679478"/>
                  <a:gd name="connsiteX159" fmla="*/ 1557045 w 8126844"/>
                  <a:gd name="connsiteY159" fmla="*/ 4146513 h 5679478"/>
                  <a:gd name="connsiteX160" fmla="*/ 965374 w 8126844"/>
                  <a:gd name="connsiteY160" fmla="*/ 3917913 h 5679478"/>
                  <a:gd name="connsiteX161" fmla="*/ 481280 w 8126844"/>
                  <a:gd name="connsiteY161" fmla="*/ 3702760 h 5679478"/>
                  <a:gd name="connsiteX162" fmla="*/ 198892 w 8126844"/>
                  <a:gd name="connsiteY162" fmla="*/ 3595184 h 5679478"/>
                  <a:gd name="connsiteX163" fmla="*/ 131657 w 8126844"/>
                  <a:gd name="connsiteY163" fmla="*/ 3501054 h 5679478"/>
                  <a:gd name="connsiteX164" fmla="*/ 279574 w 8126844"/>
                  <a:gd name="connsiteY164" fmla="*/ 3406925 h 5679478"/>
                  <a:gd name="connsiteX165" fmla="*/ 642645 w 8126844"/>
                  <a:gd name="connsiteY165" fmla="*/ 3581737 h 5679478"/>
                  <a:gd name="connsiteX166" fmla="*/ 1113292 w 8126844"/>
                  <a:gd name="connsiteY166" fmla="*/ 3729654 h 5679478"/>
                  <a:gd name="connsiteX167" fmla="*/ 1153633 w 8126844"/>
                  <a:gd name="connsiteY167" fmla="*/ 3554842 h 5679478"/>
                  <a:gd name="connsiteX168" fmla="*/ 1032610 w 8126844"/>
                  <a:gd name="connsiteY168" fmla="*/ 3393478 h 5679478"/>
                  <a:gd name="connsiteX169" fmla="*/ 535068 w 8126844"/>
                  <a:gd name="connsiteY169" fmla="*/ 3245560 h 5679478"/>
                  <a:gd name="connsiteX170" fmla="*/ 198892 w 8126844"/>
                  <a:gd name="connsiteY170" fmla="*/ 3003513 h 5679478"/>
                  <a:gd name="connsiteX171" fmla="*/ 10633 w 8126844"/>
                  <a:gd name="connsiteY171" fmla="*/ 2842148 h 5679478"/>
                  <a:gd name="connsiteX172" fmla="*/ 50974 w 8126844"/>
                  <a:gd name="connsiteY172" fmla="*/ 2707678 h 5679478"/>
                  <a:gd name="connsiteX173" fmla="*/ 279574 w 8126844"/>
                  <a:gd name="connsiteY173" fmla="*/ 2788360 h 5679478"/>
                  <a:gd name="connsiteX174" fmla="*/ 1019163 w 8126844"/>
                  <a:gd name="connsiteY174" fmla="*/ 3191772 h 5679478"/>
                  <a:gd name="connsiteX175" fmla="*/ 1462916 w 8126844"/>
                  <a:gd name="connsiteY175" fmla="*/ 3433819 h 5679478"/>
                  <a:gd name="connsiteX176" fmla="*/ 1799092 w 8126844"/>
                  <a:gd name="connsiteY176" fmla="*/ 3527948 h 5679478"/>
                  <a:gd name="connsiteX177" fmla="*/ 1973904 w 8126844"/>
                  <a:gd name="connsiteY177" fmla="*/ 3460713 h 5679478"/>
                  <a:gd name="connsiteX178" fmla="*/ 1960457 w 8126844"/>
                  <a:gd name="connsiteY178" fmla="*/ 3218666 h 5679478"/>
                  <a:gd name="connsiteX179" fmla="*/ 1624280 w 8126844"/>
                  <a:gd name="connsiteY179" fmla="*/ 3111090 h 5679478"/>
                  <a:gd name="connsiteX180" fmla="*/ 1288104 w 8126844"/>
                  <a:gd name="connsiteY180" fmla="*/ 2963172 h 5679478"/>
                  <a:gd name="connsiteX181" fmla="*/ 1261210 w 8126844"/>
                  <a:gd name="connsiteY181" fmla="*/ 2828701 h 5679478"/>
                  <a:gd name="connsiteX182" fmla="*/ 1462916 w 8126844"/>
                  <a:gd name="connsiteY182" fmla="*/ 2828701 h 5679478"/>
                  <a:gd name="connsiteX183" fmla="*/ 1691516 w 8126844"/>
                  <a:gd name="connsiteY183" fmla="*/ 2909384 h 5679478"/>
                  <a:gd name="connsiteX184" fmla="*/ 1758751 w 8126844"/>
                  <a:gd name="connsiteY184" fmla="*/ 2694231 h 5679478"/>
                  <a:gd name="connsiteX185" fmla="*/ 1597386 w 8126844"/>
                  <a:gd name="connsiteY185" fmla="*/ 2519419 h 5679478"/>
                  <a:gd name="connsiteX186" fmla="*/ 1153633 w 8126844"/>
                  <a:gd name="connsiteY186" fmla="*/ 2331160 h 5679478"/>
                  <a:gd name="connsiteX187" fmla="*/ 871245 w 8126844"/>
                  <a:gd name="connsiteY187" fmla="*/ 2142901 h 5679478"/>
                  <a:gd name="connsiteX188" fmla="*/ 750221 w 8126844"/>
                  <a:gd name="connsiteY188" fmla="*/ 2008431 h 5679478"/>
                  <a:gd name="connsiteX189" fmla="*/ 844351 w 8126844"/>
                  <a:gd name="connsiteY189" fmla="*/ 1887407 h 5679478"/>
                  <a:gd name="connsiteX190" fmla="*/ 1328445 w 8126844"/>
                  <a:gd name="connsiteY190" fmla="*/ 2102560 h 5679478"/>
                  <a:gd name="connsiteX191" fmla="*/ 1606671 w 8126844"/>
                  <a:gd name="connsiteY191" fmla="*/ 2248979 h 5679478"/>
                  <a:gd name="connsiteX192" fmla="*/ 1720260 w 8126844"/>
                  <a:gd name="connsiteY192" fmla="*/ 1970140 h 5679478"/>
                  <a:gd name="connsiteX193" fmla="*/ 1772079 w 8126844"/>
                  <a:gd name="connsiteY193" fmla="*/ 1786715 h 5679478"/>
                  <a:gd name="connsiteX194" fmla="*/ 1693720 w 8126844"/>
                  <a:gd name="connsiteY194" fmla="*/ 1614686 h 5679478"/>
                  <a:gd name="connsiteX195" fmla="*/ 2176456 w 8126844"/>
                  <a:gd name="connsiteY195" fmla="*/ 1927534 h 5679478"/>
                  <a:gd name="connsiteX196" fmla="*/ 1984049 w 8126844"/>
                  <a:gd name="connsiteY196" fmla="*/ 1905126 h 5679478"/>
                  <a:gd name="connsiteX197" fmla="*/ 1894130 w 8126844"/>
                  <a:gd name="connsiteY197" fmla="*/ 2042844 h 5679478"/>
                  <a:gd name="connsiteX198" fmla="*/ 1879774 w 8126844"/>
                  <a:gd name="connsiteY198" fmla="*/ 2384948 h 5679478"/>
                  <a:gd name="connsiteX199" fmla="*/ 2390763 w 8126844"/>
                  <a:gd name="connsiteY199" fmla="*/ 2613548 h 5679478"/>
                  <a:gd name="connsiteX200" fmla="*/ 3157245 w 8126844"/>
                  <a:gd name="connsiteY200" fmla="*/ 2828701 h 5679478"/>
                  <a:gd name="connsiteX201" fmla="*/ 3708574 w 8126844"/>
                  <a:gd name="connsiteY201" fmla="*/ 2963172 h 5679478"/>
                  <a:gd name="connsiteX202" fmla="*/ 4165774 w 8126844"/>
                  <a:gd name="connsiteY202" fmla="*/ 2936278 h 5679478"/>
                  <a:gd name="connsiteX203" fmla="*/ 4394374 w 8126844"/>
                  <a:gd name="connsiteY203" fmla="*/ 2909384 h 5679478"/>
                  <a:gd name="connsiteX204" fmla="*/ 4407821 w 8126844"/>
                  <a:gd name="connsiteY204" fmla="*/ 2721125 h 5679478"/>
                  <a:gd name="connsiteX205" fmla="*/ 4192668 w 8126844"/>
                  <a:gd name="connsiteY205" fmla="*/ 2680784 h 5679478"/>
                  <a:gd name="connsiteX206" fmla="*/ 4031304 w 8126844"/>
                  <a:gd name="connsiteY206" fmla="*/ 2721125 h 5679478"/>
                  <a:gd name="connsiteX207" fmla="*/ 4031304 w 8126844"/>
                  <a:gd name="connsiteY207" fmla="*/ 2546313 h 5679478"/>
                  <a:gd name="connsiteX208" fmla="*/ 4448163 w 8126844"/>
                  <a:gd name="connsiteY208" fmla="*/ 2425290 h 5679478"/>
                  <a:gd name="connsiteX209" fmla="*/ 4703657 w 8126844"/>
                  <a:gd name="connsiteY209" fmla="*/ 2317713 h 5679478"/>
                  <a:gd name="connsiteX210" fmla="*/ 4719129 w 8126844"/>
                  <a:gd name="connsiteY210" fmla="*/ 2101049 h 5679478"/>
                  <a:gd name="connsiteX211" fmla="*/ 4519556 w 8126844"/>
                  <a:gd name="connsiteY211" fmla="*/ 2106001 h 5679478"/>
                  <a:gd name="connsiteX0" fmla="*/ 5076343 w 8126844"/>
                  <a:gd name="connsiteY0" fmla="*/ 1911229 h 5694562"/>
                  <a:gd name="connsiteX1" fmla="*/ 4866197 w 8126844"/>
                  <a:gd name="connsiteY1" fmla="*/ 2030069 h 5694562"/>
                  <a:gd name="connsiteX2" fmla="*/ 4959151 w 8126844"/>
                  <a:gd name="connsiteY2" fmla="*/ 2238668 h 5694562"/>
                  <a:gd name="connsiteX3" fmla="*/ 5402904 w 8126844"/>
                  <a:gd name="connsiteY3" fmla="*/ 2077303 h 5694562"/>
                  <a:gd name="connsiteX4" fmla="*/ 6478668 w 8126844"/>
                  <a:gd name="connsiteY4" fmla="*/ 1364609 h 5694562"/>
                  <a:gd name="connsiteX5" fmla="*/ 6941073 w 8126844"/>
                  <a:gd name="connsiteY5" fmla="*/ 753276 h 5694562"/>
                  <a:gd name="connsiteX6" fmla="*/ 6719346 w 8126844"/>
                  <a:gd name="connsiteY6" fmla="*/ 198175 h 5694562"/>
                  <a:gd name="connsiteX7" fmla="*/ 6767262 w 8126844"/>
                  <a:gd name="connsiteY7" fmla="*/ 15497 h 5694562"/>
                  <a:gd name="connsiteX8" fmla="*/ 7177916 w 8126844"/>
                  <a:gd name="connsiteY8" fmla="*/ 517444 h 5694562"/>
                  <a:gd name="connsiteX9" fmla="*/ 7352727 w 8126844"/>
                  <a:gd name="connsiteY9" fmla="*/ 396421 h 5694562"/>
                  <a:gd name="connsiteX10" fmla="*/ 7460304 w 8126844"/>
                  <a:gd name="connsiteY10" fmla="*/ 705703 h 5694562"/>
                  <a:gd name="connsiteX11" fmla="*/ 7137574 w 8126844"/>
                  <a:gd name="connsiteY11" fmla="*/ 1136009 h 5694562"/>
                  <a:gd name="connsiteX12" fmla="*/ 7056892 w 8126844"/>
                  <a:gd name="connsiteY12" fmla="*/ 1310821 h 5694562"/>
                  <a:gd name="connsiteX13" fmla="*/ 7177916 w 8126844"/>
                  <a:gd name="connsiteY13" fmla="*/ 1418397 h 5694562"/>
                  <a:gd name="connsiteX14" fmla="*/ 7406516 w 8126844"/>
                  <a:gd name="connsiteY14" fmla="*/ 1189797 h 5694562"/>
                  <a:gd name="connsiteX15" fmla="*/ 7540986 w 8126844"/>
                  <a:gd name="connsiteY15" fmla="*/ 1189797 h 5694562"/>
                  <a:gd name="connsiteX16" fmla="*/ 7554433 w 8126844"/>
                  <a:gd name="connsiteY16" fmla="*/ 1418397 h 5694562"/>
                  <a:gd name="connsiteX17" fmla="*/ 6976210 w 8126844"/>
                  <a:gd name="connsiteY17" fmla="*/ 2010068 h 5694562"/>
                  <a:gd name="connsiteX18" fmla="*/ 6276963 w 8126844"/>
                  <a:gd name="connsiteY18" fmla="*/ 2561397 h 5694562"/>
                  <a:gd name="connsiteX19" fmla="*/ 5860104 w 8126844"/>
                  <a:gd name="connsiteY19" fmla="*/ 2763103 h 5694562"/>
                  <a:gd name="connsiteX20" fmla="*/ 5658398 w 8126844"/>
                  <a:gd name="connsiteY20" fmla="*/ 2830338 h 5694562"/>
                  <a:gd name="connsiteX21" fmla="*/ 5550821 w 8126844"/>
                  <a:gd name="connsiteY21" fmla="*/ 2749656 h 5694562"/>
                  <a:gd name="connsiteX22" fmla="*/ 5644951 w 8126844"/>
                  <a:gd name="connsiteY22" fmla="*/ 2547950 h 5694562"/>
                  <a:gd name="connsiteX23" fmla="*/ 5913892 w 8126844"/>
                  <a:gd name="connsiteY23" fmla="*/ 2494162 h 5694562"/>
                  <a:gd name="connsiteX24" fmla="*/ 5752527 w 8126844"/>
                  <a:gd name="connsiteY24" fmla="*/ 2184879 h 5694562"/>
                  <a:gd name="connsiteX25" fmla="*/ 5362563 w 8126844"/>
                  <a:gd name="connsiteY25" fmla="*/ 2332797 h 5694562"/>
                  <a:gd name="connsiteX26" fmla="*/ 4663316 w 8126844"/>
                  <a:gd name="connsiteY26" fmla="*/ 2615185 h 5694562"/>
                  <a:gd name="connsiteX27" fmla="*/ 4649868 w 8126844"/>
                  <a:gd name="connsiteY27" fmla="*/ 2789997 h 5694562"/>
                  <a:gd name="connsiteX28" fmla="*/ 4703657 w 8126844"/>
                  <a:gd name="connsiteY28" fmla="*/ 2897574 h 5694562"/>
                  <a:gd name="connsiteX29" fmla="*/ 5066727 w 8126844"/>
                  <a:gd name="connsiteY29" fmla="*/ 2763103 h 5694562"/>
                  <a:gd name="connsiteX30" fmla="*/ 5322221 w 8126844"/>
                  <a:gd name="connsiteY30" fmla="*/ 2709315 h 5694562"/>
                  <a:gd name="connsiteX31" fmla="*/ 5349116 w 8126844"/>
                  <a:gd name="connsiteY31" fmla="*/ 2843785 h 5694562"/>
                  <a:gd name="connsiteX32" fmla="*/ 4784339 w 8126844"/>
                  <a:gd name="connsiteY32" fmla="*/ 3058938 h 5694562"/>
                  <a:gd name="connsiteX33" fmla="*/ 4098539 w 8126844"/>
                  <a:gd name="connsiteY33" fmla="*/ 3193409 h 5694562"/>
                  <a:gd name="connsiteX34" fmla="*/ 2740386 w 8126844"/>
                  <a:gd name="connsiteY34" fmla="*/ 3058938 h 5694562"/>
                  <a:gd name="connsiteX35" fmla="*/ 2202504 w 8126844"/>
                  <a:gd name="connsiteY35" fmla="*/ 2857232 h 5694562"/>
                  <a:gd name="connsiteX36" fmla="*/ 2027692 w 8126844"/>
                  <a:gd name="connsiteY36" fmla="*/ 2803444 h 5694562"/>
                  <a:gd name="connsiteX37" fmla="*/ 1960457 w 8126844"/>
                  <a:gd name="connsiteY37" fmla="*/ 2951362 h 5694562"/>
                  <a:gd name="connsiteX38" fmla="*/ 2390763 w 8126844"/>
                  <a:gd name="connsiteY38" fmla="*/ 3179962 h 5694562"/>
                  <a:gd name="connsiteX39" fmla="*/ 3372398 w 8126844"/>
                  <a:gd name="connsiteY39" fmla="*/ 3422009 h 5694562"/>
                  <a:gd name="connsiteX40" fmla="*/ 4125433 w 8126844"/>
                  <a:gd name="connsiteY40" fmla="*/ 3422009 h 5694562"/>
                  <a:gd name="connsiteX41" fmla="*/ 4757445 w 8126844"/>
                  <a:gd name="connsiteY41" fmla="*/ 3395115 h 5694562"/>
                  <a:gd name="connsiteX42" fmla="*/ 4918810 w 8126844"/>
                  <a:gd name="connsiteY42" fmla="*/ 3435456 h 5694562"/>
                  <a:gd name="connsiteX43" fmla="*/ 4811233 w 8126844"/>
                  <a:gd name="connsiteY43" fmla="*/ 3596821 h 5694562"/>
                  <a:gd name="connsiteX44" fmla="*/ 4286798 w 8126844"/>
                  <a:gd name="connsiteY44" fmla="*/ 3664056 h 5694562"/>
                  <a:gd name="connsiteX45" fmla="*/ 4219563 w 8126844"/>
                  <a:gd name="connsiteY45" fmla="*/ 3798526 h 5694562"/>
                  <a:gd name="connsiteX46" fmla="*/ 4555739 w 8126844"/>
                  <a:gd name="connsiteY46" fmla="*/ 3852315 h 5694562"/>
                  <a:gd name="connsiteX47" fmla="*/ 5241539 w 8126844"/>
                  <a:gd name="connsiteY47" fmla="*/ 3664056 h 5694562"/>
                  <a:gd name="connsiteX48" fmla="*/ 5523927 w 8126844"/>
                  <a:gd name="connsiteY48" fmla="*/ 3529585 h 5694562"/>
                  <a:gd name="connsiteX49" fmla="*/ 5618057 w 8126844"/>
                  <a:gd name="connsiteY49" fmla="*/ 3422009 h 5694562"/>
                  <a:gd name="connsiteX50" fmla="*/ 5402904 w 8126844"/>
                  <a:gd name="connsiteY50" fmla="*/ 3408562 h 5694562"/>
                  <a:gd name="connsiteX51" fmla="*/ 5214645 w 8126844"/>
                  <a:gd name="connsiteY51" fmla="*/ 3300985 h 5694562"/>
                  <a:gd name="connsiteX52" fmla="*/ 5241539 w 8126844"/>
                  <a:gd name="connsiteY52" fmla="*/ 3179962 h 5694562"/>
                  <a:gd name="connsiteX53" fmla="*/ 5537374 w 8126844"/>
                  <a:gd name="connsiteY53" fmla="*/ 3139621 h 5694562"/>
                  <a:gd name="connsiteX54" fmla="*/ 6196280 w 8126844"/>
                  <a:gd name="connsiteY54" fmla="*/ 2884126 h 5694562"/>
                  <a:gd name="connsiteX55" fmla="*/ 6747610 w 8126844"/>
                  <a:gd name="connsiteY55" fmla="*/ 2547950 h 5694562"/>
                  <a:gd name="connsiteX56" fmla="*/ 7218257 w 8126844"/>
                  <a:gd name="connsiteY56" fmla="*/ 2104197 h 5694562"/>
                  <a:gd name="connsiteX57" fmla="*/ 7433410 w 8126844"/>
                  <a:gd name="connsiteY57" fmla="*/ 1929385 h 5694562"/>
                  <a:gd name="connsiteX58" fmla="*/ 7567880 w 8126844"/>
                  <a:gd name="connsiteY58" fmla="*/ 1956279 h 5694562"/>
                  <a:gd name="connsiteX59" fmla="*/ 7514092 w 8126844"/>
                  <a:gd name="connsiteY59" fmla="*/ 2157985 h 5694562"/>
                  <a:gd name="connsiteX60" fmla="*/ 7097233 w 8126844"/>
                  <a:gd name="connsiteY60" fmla="*/ 2588291 h 5694562"/>
                  <a:gd name="connsiteX61" fmla="*/ 6451774 w 8126844"/>
                  <a:gd name="connsiteY61" fmla="*/ 3005150 h 5694562"/>
                  <a:gd name="connsiteX62" fmla="*/ 6088704 w 8126844"/>
                  <a:gd name="connsiteY62" fmla="*/ 3193409 h 5694562"/>
                  <a:gd name="connsiteX63" fmla="*/ 5981127 w 8126844"/>
                  <a:gd name="connsiteY63" fmla="*/ 3327879 h 5694562"/>
                  <a:gd name="connsiteX64" fmla="*/ 6021468 w 8126844"/>
                  <a:gd name="connsiteY64" fmla="*/ 3529585 h 5694562"/>
                  <a:gd name="connsiteX65" fmla="*/ 6115598 w 8126844"/>
                  <a:gd name="connsiteY65" fmla="*/ 3677503 h 5694562"/>
                  <a:gd name="connsiteX66" fmla="*/ 6734163 w 8126844"/>
                  <a:gd name="connsiteY66" fmla="*/ 3502691 h 5694562"/>
                  <a:gd name="connsiteX67" fmla="*/ 7419963 w 8126844"/>
                  <a:gd name="connsiteY67" fmla="*/ 3072385 h 5694562"/>
                  <a:gd name="connsiteX68" fmla="*/ 7850268 w 8126844"/>
                  <a:gd name="connsiteY68" fmla="*/ 2749656 h 5694562"/>
                  <a:gd name="connsiteX69" fmla="*/ 8065421 w 8126844"/>
                  <a:gd name="connsiteY69" fmla="*/ 2642079 h 5694562"/>
                  <a:gd name="connsiteX70" fmla="*/ 8105763 w 8126844"/>
                  <a:gd name="connsiteY70" fmla="*/ 2803444 h 5694562"/>
                  <a:gd name="connsiteX71" fmla="*/ 7769586 w 8126844"/>
                  <a:gd name="connsiteY71" fmla="*/ 3139621 h 5694562"/>
                  <a:gd name="connsiteX72" fmla="*/ 6707268 w 8126844"/>
                  <a:gd name="connsiteY72" fmla="*/ 3717844 h 5694562"/>
                  <a:gd name="connsiteX73" fmla="*/ 6129045 w 8126844"/>
                  <a:gd name="connsiteY73" fmla="*/ 3986785 h 5694562"/>
                  <a:gd name="connsiteX74" fmla="*/ 5833210 w 8126844"/>
                  <a:gd name="connsiteY74" fmla="*/ 4027126 h 5694562"/>
                  <a:gd name="connsiteX75" fmla="*/ 5712186 w 8126844"/>
                  <a:gd name="connsiteY75" fmla="*/ 4067468 h 5694562"/>
                  <a:gd name="connsiteX76" fmla="*/ 5658398 w 8126844"/>
                  <a:gd name="connsiteY76" fmla="*/ 3919550 h 5694562"/>
                  <a:gd name="connsiteX77" fmla="*/ 5779421 w 8126844"/>
                  <a:gd name="connsiteY77" fmla="*/ 3811974 h 5694562"/>
                  <a:gd name="connsiteX78" fmla="*/ 5779421 w 8126844"/>
                  <a:gd name="connsiteY78" fmla="*/ 3717844 h 5694562"/>
                  <a:gd name="connsiteX79" fmla="*/ 5497033 w 8126844"/>
                  <a:gd name="connsiteY79" fmla="*/ 3838868 h 5694562"/>
                  <a:gd name="connsiteX80" fmla="*/ 5039833 w 8126844"/>
                  <a:gd name="connsiteY80" fmla="*/ 3973338 h 5694562"/>
                  <a:gd name="connsiteX81" fmla="*/ 4865021 w 8126844"/>
                  <a:gd name="connsiteY81" fmla="*/ 4054021 h 5694562"/>
                  <a:gd name="connsiteX82" fmla="*/ 4905363 w 8126844"/>
                  <a:gd name="connsiteY82" fmla="*/ 4148150 h 5694562"/>
                  <a:gd name="connsiteX83" fmla="*/ 5160857 w 8126844"/>
                  <a:gd name="connsiteY83" fmla="*/ 4121256 h 5694562"/>
                  <a:gd name="connsiteX84" fmla="*/ 5187751 w 8126844"/>
                  <a:gd name="connsiteY84" fmla="*/ 4255726 h 5694562"/>
                  <a:gd name="connsiteX85" fmla="*/ 4878468 w 8126844"/>
                  <a:gd name="connsiteY85" fmla="*/ 4349856 h 5694562"/>
                  <a:gd name="connsiteX86" fmla="*/ 4891916 w 8126844"/>
                  <a:gd name="connsiteY86" fmla="*/ 4497774 h 5694562"/>
                  <a:gd name="connsiteX87" fmla="*/ 5376010 w 8126844"/>
                  <a:gd name="connsiteY87" fmla="*/ 4390197 h 5694562"/>
                  <a:gd name="connsiteX88" fmla="*/ 5967680 w 8126844"/>
                  <a:gd name="connsiteY88" fmla="*/ 4242279 h 5694562"/>
                  <a:gd name="connsiteX89" fmla="*/ 6344198 w 8126844"/>
                  <a:gd name="connsiteY89" fmla="*/ 4040574 h 5694562"/>
                  <a:gd name="connsiteX90" fmla="*/ 6478668 w 8126844"/>
                  <a:gd name="connsiteY90" fmla="*/ 4040574 h 5694562"/>
                  <a:gd name="connsiteX91" fmla="*/ 6478668 w 8126844"/>
                  <a:gd name="connsiteY91" fmla="*/ 4228832 h 5694562"/>
                  <a:gd name="connsiteX92" fmla="*/ 5900445 w 8126844"/>
                  <a:gd name="connsiteY92" fmla="*/ 4417091 h 5694562"/>
                  <a:gd name="connsiteX93" fmla="*/ 5053280 w 8126844"/>
                  <a:gd name="connsiteY93" fmla="*/ 4659138 h 5694562"/>
                  <a:gd name="connsiteX94" fmla="*/ 4703657 w 8126844"/>
                  <a:gd name="connsiteY94" fmla="*/ 4753268 h 5694562"/>
                  <a:gd name="connsiteX95" fmla="*/ 4313692 w 8126844"/>
                  <a:gd name="connsiteY95" fmla="*/ 4820503 h 5694562"/>
                  <a:gd name="connsiteX96" fmla="*/ 4004410 w 8126844"/>
                  <a:gd name="connsiteY96" fmla="*/ 4860844 h 5694562"/>
                  <a:gd name="connsiteX97" fmla="*/ 3869939 w 8126844"/>
                  <a:gd name="connsiteY97" fmla="*/ 4739821 h 5694562"/>
                  <a:gd name="connsiteX98" fmla="*/ 3950621 w 8126844"/>
                  <a:gd name="connsiteY98" fmla="*/ 4632244 h 5694562"/>
                  <a:gd name="connsiteX99" fmla="*/ 4367480 w 8126844"/>
                  <a:gd name="connsiteY99" fmla="*/ 4551562 h 5694562"/>
                  <a:gd name="connsiteX100" fmla="*/ 4542292 w 8126844"/>
                  <a:gd name="connsiteY100" fmla="*/ 4484326 h 5694562"/>
                  <a:gd name="connsiteX101" fmla="*/ 4542292 w 8126844"/>
                  <a:gd name="connsiteY101" fmla="*/ 4349856 h 5694562"/>
                  <a:gd name="connsiteX102" fmla="*/ 4206116 w 8126844"/>
                  <a:gd name="connsiteY102" fmla="*/ 4349856 h 5694562"/>
                  <a:gd name="connsiteX103" fmla="*/ 3520316 w 8126844"/>
                  <a:gd name="connsiteY103" fmla="*/ 4430538 h 5694562"/>
                  <a:gd name="connsiteX104" fmla="*/ 3157245 w 8126844"/>
                  <a:gd name="connsiteY104" fmla="*/ 4457432 h 5694562"/>
                  <a:gd name="connsiteX105" fmla="*/ 3076563 w 8126844"/>
                  <a:gd name="connsiteY105" fmla="*/ 4578456 h 5694562"/>
                  <a:gd name="connsiteX106" fmla="*/ 3224480 w 8126844"/>
                  <a:gd name="connsiteY106" fmla="*/ 4645691 h 5694562"/>
                  <a:gd name="connsiteX107" fmla="*/ 3453080 w 8126844"/>
                  <a:gd name="connsiteY107" fmla="*/ 4672585 h 5694562"/>
                  <a:gd name="connsiteX108" fmla="*/ 3412739 w 8126844"/>
                  <a:gd name="connsiteY108" fmla="*/ 4780162 h 5694562"/>
                  <a:gd name="connsiteX109" fmla="*/ 2968986 w 8126844"/>
                  <a:gd name="connsiteY109" fmla="*/ 4833950 h 5694562"/>
                  <a:gd name="connsiteX110" fmla="*/ 2767280 w 8126844"/>
                  <a:gd name="connsiteY110" fmla="*/ 4847397 h 5694562"/>
                  <a:gd name="connsiteX111" fmla="*/ 2673151 w 8126844"/>
                  <a:gd name="connsiteY111" fmla="*/ 5049103 h 5694562"/>
                  <a:gd name="connsiteX112" fmla="*/ 2767280 w 8126844"/>
                  <a:gd name="connsiteY112" fmla="*/ 5412174 h 5694562"/>
                  <a:gd name="connsiteX113" fmla="*/ 2700045 w 8126844"/>
                  <a:gd name="connsiteY113" fmla="*/ 5613879 h 5694562"/>
                  <a:gd name="connsiteX114" fmla="*/ 2498339 w 8126844"/>
                  <a:gd name="connsiteY114" fmla="*/ 5694562 h 5694562"/>
                  <a:gd name="connsiteX115" fmla="*/ 2256292 w 8126844"/>
                  <a:gd name="connsiteY115" fmla="*/ 5613879 h 5694562"/>
                  <a:gd name="connsiteX116" fmla="*/ 2175610 w 8126844"/>
                  <a:gd name="connsiteY116" fmla="*/ 5358385 h 5694562"/>
                  <a:gd name="connsiteX117" fmla="*/ 2269739 w 8126844"/>
                  <a:gd name="connsiteY117" fmla="*/ 5129785 h 5694562"/>
                  <a:gd name="connsiteX118" fmla="*/ 2404210 w 8126844"/>
                  <a:gd name="connsiteY118" fmla="*/ 4968421 h 5694562"/>
                  <a:gd name="connsiteX119" fmla="*/ 2390763 w 8126844"/>
                  <a:gd name="connsiteY119" fmla="*/ 4820503 h 5694562"/>
                  <a:gd name="connsiteX120" fmla="*/ 2014245 w 8126844"/>
                  <a:gd name="connsiteY120" fmla="*/ 4686032 h 5694562"/>
                  <a:gd name="connsiteX121" fmla="*/ 2068033 w 8126844"/>
                  <a:gd name="connsiteY121" fmla="*/ 4578456 h 5694562"/>
                  <a:gd name="connsiteX122" fmla="*/ 2390763 w 8126844"/>
                  <a:gd name="connsiteY122" fmla="*/ 4578456 h 5694562"/>
                  <a:gd name="connsiteX123" fmla="*/ 2807621 w 8126844"/>
                  <a:gd name="connsiteY123" fmla="*/ 4578456 h 5694562"/>
                  <a:gd name="connsiteX124" fmla="*/ 2834516 w 8126844"/>
                  <a:gd name="connsiteY124" fmla="*/ 4443985 h 5694562"/>
                  <a:gd name="connsiteX125" fmla="*/ 2686598 w 8126844"/>
                  <a:gd name="connsiteY125" fmla="*/ 4390197 h 5694562"/>
                  <a:gd name="connsiteX126" fmla="*/ 2780727 w 8126844"/>
                  <a:gd name="connsiteY126" fmla="*/ 4242279 h 5694562"/>
                  <a:gd name="connsiteX127" fmla="*/ 3211033 w 8126844"/>
                  <a:gd name="connsiteY127" fmla="*/ 4282621 h 5694562"/>
                  <a:gd name="connsiteX128" fmla="*/ 3775810 w 8126844"/>
                  <a:gd name="connsiteY128" fmla="*/ 4255726 h 5694562"/>
                  <a:gd name="connsiteX129" fmla="*/ 4380927 w 8126844"/>
                  <a:gd name="connsiteY129" fmla="*/ 4161597 h 5694562"/>
                  <a:gd name="connsiteX130" fmla="*/ 4622974 w 8126844"/>
                  <a:gd name="connsiteY130" fmla="*/ 4107809 h 5694562"/>
                  <a:gd name="connsiteX131" fmla="*/ 4555739 w 8126844"/>
                  <a:gd name="connsiteY131" fmla="*/ 4013679 h 5694562"/>
                  <a:gd name="connsiteX132" fmla="*/ 4031304 w 8126844"/>
                  <a:gd name="connsiteY132" fmla="*/ 4054021 h 5694562"/>
                  <a:gd name="connsiteX133" fmla="*/ 3600998 w 8126844"/>
                  <a:gd name="connsiteY133" fmla="*/ 4067468 h 5694562"/>
                  <a:gd name="connsiteX134" fmla="*/ 3278268 w 8126844"/>
                  <a:gd name="connsiteY134" fmla="*/ 4027126 h 5694562"/>
                  <a:gd name="connsiteX135" fmla="*/ 3237927 w 8126844"/>
                  <a:gd name="connsiteY135" fmla="*/ 3959891 h 5694562"/>
                  <a:gd name="connsiteX136" fmla="*/ 3291716 w 8126844"/>
                  <a:gd name="connsiteY136" fmla="*/ 3825421 h 5694562"/>
                  <a:gd name="connsiteX137" fmla="*/ 3587551 w 8126844"/>
                  <a:gd name="connsiteY137" fmla="*/ 3852315 h 5694562"/>
                  <a:gd name="connsiteX138" fmla="*/ 3883386 w 8126844"/>
                  <a:gd name="connsiteY138" fmla="*/ 3852315 h 5694562"/>
                  <a:gd name="connsiteX139" fmla="*/ 3964068 w 8126844"/>
                  <a:gd name="connsiteY139" fmla="*/ 3785079 h 5694562"/>
                  <a:gd name="connsiteX140" fmla="*/ 3883386 w 8126844"/>
                  <a:gd name="connsiteY140" fmla="*/ 3664056 h 5694562"/>
                  <a:gd name="connsiteX141" fmla="*/ 3412739 w 8126844"/>
                  <a:gd name="connsiteY141" fmla="*/ 3637162 h 5694562"/>
                  <a:gd name="connsiteX142" fmla="*/ 3049668 w 8126844"/>
                  <a:gd name="connsiteY142" fmla="*/ 3583374 h 5694562"/>
                  <a:gd name="connsiteX143" fmla="*/ 2740386 w 8126844"/>
                  <a:gd name="connsiteY143" fmla="*/ 3516138 h 5694562"/>
                  <a:gd name="connsiteX144" fmla="*/ 2457998 w 8126844"/>
                  <a:gd name="connsiteY144" fmla="*/ 3435456 h 5694562"/>
                  <a:gd name="connsiteX145" fmla="*/ 2242845 w 8126844"/>
                  <a:gd name="connsiteY145" fmla="*/ 3381668 h 5694562"/>
                  <a:gd name="connsiteX146" fmla="*/ 2162163 w 8126844"/>
                  <a:gd name="connsiteY146" fmla="*/ 3543032 h 5694562"/>
                  <a:gd name="connsiteX147" fmla="*/ 2336974 w 8126844"/>
                  <a:gd name="connsiteY147" fmla="*/ 3717844 h 5694562"/>
                  <a:gd name="connsiteX148" fmla="*/ 2713492 w 8126844"/>
                  <a:gd name="connsiteY148" fmla="*/ 3771632 h 5694562"/>
                  <a:gd name="connsiteX149" fmla="*/ 2874857 w 8126844"/>
                  <a:gd name="connsiteY149" fmla="*/ 3825421 h 5694562"/>
                  <a:gd name="connsiteX150" fmla="*/ 2874857 w 8126844"/>
                  <a:gd name="connsiteY150" fmla="*/ 3973338 h 5694562"/>
                  <a:gd name="connsiteX151" fmla="*/ 2605916 w 8126844"/>
                  <a:gd name="connsiteY151" fmla="*/ 3946444 h 5694562"/>
                  <a:gd name="connsiteX152" fmla="*/ 2000798 w 8126844"/>
                  <a:gd name="connsiteY152" fmla="*/ 3825421 h 5694562"/>
                  <a:gd name="connsiteX153" fmla="*/ 1583939 w 8126844"/>
                  <a:gd name="connsiteY153" fmla="*/ 3677503 h 5694562"/>
                  <a:gd name="connsiteX154" fmla="*/ 1409127 w 8126844"/>
                  <a:gd name="connsiteY154" fmla="*/ 3690950 h 5694562"/>
                  <a:gd name="connsiteX155" fmla="*/ 1368786 w 8126844"/>
                  <a:gd name="connsiteY155" fmla="*/ 3865762 h 5694562"/>
                  <a:gd name="connsiteX156" fmla="*/ 1799092 w 8126844"/>
                  <a:gd name="connsiteY156" fmla="*/ 4000232 h 5694562"/>
                  <a:gd name="connsiteX157" fmla="*/ 2256292 w 8126844"/>
                  <a:gd name="connsiteY157" fmla="*/ 4161597 h 5694562"/>
                  <a:gd name="connsiteX158" fmla="*/ 2390763 w 8126844"/>
                  <a:gd name="connsiteY158" fmla="*/ 4269174 h 5694562"/>
                  <a:gd name="connsiteX159" fmla="*/ 2094927 w 8126844"/>
                  <a:gd name="connsiteY159" fmla="*/ 4336409 h 5694562"/>
                  <a:gd name="connsiteX160" fmla="*/ 1557045 w 8126844"/>
                  <a:gd name="connsiteY160" fmla="*/ 4161597 h 5694562"/>
                  <a:gd name="connsiteX161" fmla="*/ 965374 w 8126844"/>
                  <a:gd name="connsiteY161" fmla="*/ 3932997 h 5694562"/>
                  <a:gd name="connsiteX162" fmla="*/ 481280 w 8126844"/>
                  <a:gd name="connsiteY162" fmla="*/ 3717844 h 5694562"/>
                  <a:gd name="connsiteX163" fmla="*/ 198892 w 8126844"/>
                  <a:gd name="connsiteY163" fmla="*/ 3610268 h 5694562"/>
                  <a:gd name="connsiteX164" fmla="*/ 131657 w 8126844"/>
                  <a:gd name="connsiteY164" fmla="*/ 3516138 h 5694562"/>
                  <a:gd name="connsiteX165" fmla="*/ 279574 w 8126844"/>
                  <a:gd name="connsiteY165" fmla="*/ 3422009 h 5694562"/>
                  <a:gd name="connsiteX166" fmla="*/ 642645 w 8126844"/>
                  <a:gd name="connsiteY166" fmla="*/ 3596821 h 5694562"/>
                  <a:gd name="connsiteX167" fmla="*/ 1113292 w 8126844"/>
                  <a:gd name="connsiteY167" fmla="*/ 3744738 h 5694562"/>
                  <a:gd name="connsiteX168" fmla="*/ 1153633 w 8126844"/>
                  <a:gd name="connsiteY168" fmla="*/ 3569926 h 5694562"/>
                  <a:gd name="connsiteX169" fmla="*/ 1032610 w 8126844"/>
                  <a:gd name="connsiteY169" fmla="*/ 3408562 h 5694562"/>
                  <a:gd name="connsiteX170" fmla="*/ 535068 w 8126844"/>
                  <a:gd name="connsiteY170" fmla="*/ 3260644 h 5694562"/>
                  <a:gd name="connsiteX171" fmla="*/ 198892 w 8126844"/>
                  <a:gd name="connsiteY171" fmla="*/ 3018597 h 5694562"/>
                  <a:gd name="connsiteX172" fmla="*/ 10633 w 8126844"/>
                  <a:gd name="connsiteY172" fmla="*/ 2857232 h 5694562"/>
                  <a:gd name="connsiteX173" fmla="*/ 50974 w 8126844"/>
                  <a:gd name="connsiteY173" fmla="*/ 2722762 h 5694562"/>
                  <a:gd name="connsiteX174" fmla="*/ 279574 w 8126844"/>
                  <a:gd name="connsiteY174" fmla="*/ 2803444 h 5694562"/>
                  <a:gd name="connsiteX175" fmla="*/ 1019163 w 8126844"/>
                  <a:gd name="connsiteY175" fmla="*/ 3206856 h 5694562"/>
                  <a:gd name="connsiteX176" fmla="*/ 1462916 w 8126844"/>
                  <a:gd name="connsiteY176" fmla="*/ 3448903 h 5694562"/>
                  <a:gd name="connsiteX177" fmla="*/ 1799092 w 8126844"/>
                  <a:gd name="connsiteY177" fmla="*/ 3543032 h 5694562"/>
                  <a:gd name="connsiteX178" fmla="*/ 1973904 w 8126844"/>
                  <a:gd name="connsiteY178" fmla="*/ 3475797 h 5694562"/>
                  <a:gd name="connsiteX179" fmla="*/ 1960457 w 8126844"/>
                  <a:gd name="connsiteY179" fmla="*/ 3233750 h 5694562"/>
                  <a:gd name="connsiteX180" fmla="*/ 1624280 w 8126844"/>
                  <a:gd name="connsiteY180" fmla="*/ 3126174 h 5694562"/>
                  <a:gd name="connsiteX181" fmla="*/ 1288104 w 8126844"/>
                  <a:gd name="connsiteY181" fmla="*/ 2978256 h 5694562"/>
                  <a:gd name="connsiteX182" fmla="*/ 1261210 w 8126844"/>
                  <a:gd name="connsiteY182" fmla="*/ 2843785 h 5694562"/>
                  <a:gd name="connsiteX183" fmla="*/ 1462916 w 8126844"/>
                  <a:gd name="connsiteY183" fmla="*/ 2843785 h 5694562"/>
                  <a:gd name="connsiteX184" fmla="*/ 1691516 w 8126844"/>
                  <a:gd name="connsiteY184" fmla="*/ 2924468 h 5694562"/>
                  <a:gd name="connsiteX185" fmla="*/ 1758751 w 8126844"/>
                  <a:gd name="connsiteY185" fmla="*/ 2709315 h 5694562"/>
                  <a:gd name="connsiteX186" fmla="*/ 1597386 w 8126844"/>
                  <a:gd name="connsiteY186" fmla="*/ 2534503 h 5694562"/>
                  <a:gd name="connsiteX187" fmla="*/ 1153633 w 8126844"/>
                  <a:gd name="connsiteY187" fmla="*/ 2346244 h 5694562"/>
                  <a:gd name="connsiteX188" fmla="*/ 871245 w 8126844"/>
                  <a:gd name="connsiteY188" fmla="*/ 2157985 h 5694562"/>
                  <a:gd name="connsiteX189" fmla="*/ 750221 w 8126844"/>
                  <a:gd name="connsiteY189" fmla="*/ 2023515 h 5694562"/>
                  <a:gd name="connsiteX190" fmla="*/ 844351 w 8126844"/>
                  <a:gd name="connsiteY190" fmla="*/ 1902491 h 5694562"/>
                  <a:gd name="connsiteX191" fmla="*/ 1328445 w 8126844"/>
                  <a:gd name="connsiteY191" fmla="*/ 2117644 h 5694562"/>
                  <a:gd name="connsiteX192" fmla="*/ 1606671 w 8126844"/>
                  <a:gd name="connsiteY192" fmla="*/ 2264063 h 5694562"/>
                  <a:gd name="connsiteX193" fmla="*/ 1720260 w 8126844"/>
                  <a:gd name="connsiteY193" fmla="*/ 1985224 h 5694562"/>
                  <a:gd name="connsiteX194" fmla="*/ 1772079 w 8126844"/>
                  <a:gd name="connsiteY194" fmla="*/ 1801799 h 5694562"/>
                  <a:gd name="connsiteX195" fmla="*/ 1693720 w 8126844"/>
                  <a:gd name="connsiteY195" fmla="*/ 1629770 h 5694562"/>
                  <a:gd name="connsiteX196" fmla="*/ 2176456 w 8126844"/>
                  <a:gd name="connsiteY196" fmla="*/ 1942618 h 5694562"/>
                  <a:gd name="connsiteX197" fmla="*/ 1984049 w 8126844"/>
                  <a:gd name="connsiteY197" fmla="*/ 1920210 h 5694562"/>
                  <a:gd name="connsiteX198" fmla="*/ 1894130 w 8126844"/>
                  <a:gd name="connsiteY198" fmla="*/ 2057928 h 5694562"/>
                  <a:gd name="connsiteX199" fmla="*/ 1879774 w 8126844"/>
                  <a:gd name="connsiteY199" fmla="*/ 2400032 h 5694562"/>
                  <a:gd name="connsiteX200" fmla="*/ 2390763 w 8126844"/>
                  <a:gd name="connsiteY200" fmla="*/ 2628632 h 5694562"/>
                  <a:gd name="connsiteX201" fmla="*/ 3157245 w 8126844"/>
                  <a:gd name="connsiteY201" fmla="*/ 2843785 h 5694562"/>
                  <a:gd name="connsiteX202" fmla="*/ 3708574 w 8126844"/>
                  <a:gd name="connsiteY202" fmla="*/ 2978256 h 5694562"/>
                  <a:gd name="connsiteX203" fmla="*/ 4165774 w 8126844"/>
                  <a:gd name="connsiteY203" fmla="*/ 2951362 h 5694562"/>
                  <a:gd name="connsiteX204" fmla="*/ 4394374 w 8126844"/>
                  <a:gd name="connsiteY204" fmla="*/ 2924468 h 5694562"/>
                  <a:gd name="connsiteX205" fmla="*/ 4407821 w 8126844"/>
                  <a:gd name="connsiteY205" fmla="*/ 2736209 h 5694562"/>
                  <a:gd name="connsiteX206" fmla="*/ 4192668 w 8126844"/>
                  <a:gd name="connsiteY206" fmla="*/ 2695868 h 5694562"/>
                  <a:gd name="connsiteX207" fmla="*/ 4031304 w 8126844"/>
                  <a:gd name="connsiteY207" fmla="*/ 2736209 h 5694562"/>
                  <a:gd name="connsiteX208" fmla="*/ 4031304 w 8126844"/>
                  <a:gd name="connsiteY208" fmla="*/ 2561397 h 5694562"/>
                  <a:gd name="connsiteX209" fmla="*/ 4448163 w 8126844"/>
                  <a:gd name="connsiteY209" fmla="*/ 2440374 h 5694562"/>
                  <a:gd name="connsiteX210" fmla="*/ 4703657 w 8126844"/>
                  <a:gd name="connsiteY210" fmla="*/ 2332797 h 5694562"/>
                  <a:gd name="connsiteX211" fmla="*/ 4719129 w 8126844"/>
                  <a:gd name="connsiteY211" fmla="*/ 2116133 h 5694562"/>
                  <a:gd name="connsiteX212" fmla="*/ 4519556 w 8126844"/>
                  <a:gd name="connsiteY212" fmla="*/ 2121085 h 5694562"/>
                  <a:gd name="connsiteX0" fmla="*/ 5076343 w 8126844"/>
                  <a:gd name="connsiteY0" fmla="*/ 2002144 h 5785477"/>
                  <a:gd name="connsiteX1" fmla="*/ 4866197 w 8126844"/>
                  <a:gd name="connsiteY1" fmla="*/ 2120984 h 5785477"/>
                  <a:gd name="connsiteX2" fmla="*/ 4959151 w 8126844"/>
                  <a:gd name="connsiteY2" fmla="*/ 2329583 h 5785477"/>
                  <a:gd name="connsiteX3" fmla="*/ 5402904 w 8126844"/>
                  <a:gd name="connsiteY3" fmla="*/ 2168218 h 5785477"/>
                  <a:gd name="connsiteX4" fmla="*/ 6478668 w 8126844"/>
                  <a:gd name="connsiteY4" fmla="*/ 1455524 h 5785477"/>
                  <a:gd name="connsiteX5" fmla="*/ 6941073 w 8126844"/>
                  <a:gd name="connsiteY5" fmla="*/ 844191 h 5785477"/>
                  <a:gd name="connsiteX6" fmla="*/ 6719346 w 8126844"/>
                  <a:gd name="connsiteY6" fmla="*/ 289090 h 5785477"/>
                  <a:gd name="connsiteX7" fmla="*/ 6742471 w 8126844"/>
                  <a:gd name="connsiteY7" fmla="*/ 9959 h 5785477"/>
                  <a:gd name="connsiteX8" fmla="*/ 7177916 w 8126844"/>
                  <a:gd name="connsiteY8" fmla="*/ 608359 h 5785477"/>
                  <a:gd name="connsiteX9" fmla="*/ 7352727 w 8126844"/>
                  <a:gd name="connsiteY9" fmla="*/ 487336 h 5785477"/>
                  <a:gd name="connsiteX10" fmla="*/ 7460304 w 8126844"/>
                  <a:gd name="connsiteY10" fmla="*/ 796618 h 5785477"/>
                  <a:gd name="connsiteX11" fmla="*/ 7137574 w 8126844"/>
                  <a:gd name="connsiteY11" fmla="*/ 1226924 h 5785477"/>
                  <a:gd name="connsiteX12" fmla="*/ 7056892 w 8126844"/>
                  <a:gd name="connsiteY12" fmla="*/ 1401736 h 5785477"/>
                  <a:gd name="connsiteX13" fmla="*/ 7177916 w 8126844"/>
                  <a:gd name="connsiteY13" fmla="*/ 1509312 h 5785477"/>
                  <a:gd name="connsiteX14" fmla="*/ 7406516 w 8126844"/>
                  <a:gd name="connsiteY14" fmla="*/ 1280712 h 5785477"/>
                  <a:gd name="connsiteX15" fmla="*/ 7540986 w 8126844"/>
                  <a:gd name="connsiteY15" fmla="*/ 1280712 h 5785477"/>
                  <a:gd name="connsiteX16" fmla="*/ 7554433 w 8126844"/>
                  <a:gd name="connsiteY16" fmla="*/ 1509312 h 5785477"/>
                  <a:gd name="connsiteX17" fmla="*/ 6976210 w 8126844"/>
                  <a:gd name="connsiteY17" fmla="*/ 2100983 h 5785477"/>
                  <a:gd name="connsiteX18" fmla="*/ 6276963 w 8126844"/>
                  <a:gd name="connsiteY18" fmla="*/ 2652312 h 5785477"/>
                  <a:gd name="connsiteX19" fmla="*/ 5860104 w 8126844"/>
                  <a:gd name="connsiteY19" fmla="*/ 2854018 h 5785477"/>
                  <a:gd name="connsiteX20" fmla="*/ 5658398 w 8126844"/>
                  <a:gd name="connsiteY20" fmla="*/ 2921253 h 5785477"/>
                  <a:gd name="connsiteX21" fmla="*/ 5550821 w 8126844"/>
                  <a:gd name="connsiteY21" fmla="*/ 2840571 h 5785477"/>
                  <a:gd name="connsiteX22" fmla="*/ 5644951 w 8126844"/>
                  <a:gd name="connsiteY22" fmla="*/ 2638865 h 5785477"/>
                  <a:gd name="connsiteX23" fmla="*/ 5913892 w 8126844"/>
                  <a:gd name="connsiteY23" fmla="*/ 2585077 h 5785477"/>
                  <a:gd name="connsiteX24" fmla="*/ 5752527 w 8126844"/>
                  <a:gd name="connsiteY24" fmla="*/ 2275794 h 5785477"/>
                  <a:gd name="connsiteX25" fmla="*/ 5362563 w 8126844"/>
                  <a:gd name="connsiteY25" fmla="*/ 2423712 h 5785477"/>
                  <a:gd name="connsiteX26" fmla="*/ 4663316 w 8126844"/>
                  <a:gd name="connsiteY26" fmla="*/ 2706100 h 5785477"/>
                  <a:gd name="connsiteX27" fmla="*/ 4649868 w 8126844"/>
                  <a:gd name="connsiteY27" fmla="*/ 2880912 h 5785477"/>
                  <a:gd name="connsiteX28" fmla="*/ 4703657 w 8126844"/>
                  <a:gd name="connsiteY28" fmla="*/ 2988489 h 5785477"/>
                  <a:gd name="connsiteX29" fmla="*/ 5066727 w 8126844"/>
                  <a:gd name="connsiteY29" fmla="*/ 2854018 h 5785477"/>
                  <a:gd name="connsiteX30" fmla="*/ 5322221 w 8126844"/>
                  <a:gd name="connsiteY30" fmla="*/ 2800230 h 5785477"/>
                  <a:gd name="connsiteX31" fmla="*/ 5349116 w 8126844"/>
                  <a:gd name="connsiteY31" fmla="*/ 2934700 h 5785477"/>
                  <a:gd name="connsiteX32" fmla="*/ 4784339 w 8126844"/>
                  <a:gd name="connsiteY32" fmla="*/ 3149853 h 5785477"/>
                  <a:gd name="connsiteX33" fmla="*/ 4098539 w 8126844"/>
                  <a:gd name="connsiteY33" fmla="*/ 3284324 h 5785477"/>
                  <a:gd name="connsiteX34" fmla="*/ 2740386 w 8126844"/>
                  <a:gd name="connsiteY34" fmla="*/ 3149853 h 5785477"/>
                  <a:gd name="connsiteX35" fmla="*/ 2202504 w 8126844"/>
                  <a:gd name="connsiteY35" fmla="*/ 2948147 h 5785477"/>
                  <a:gd name="connsiteX36" fmla="*/ 2027692 w 8126844"/>
                  <a:gd name="connsiteY36" fmla="*/ 2894359 h 5785477"/>
                  <a:gd name="connsiteX37" fmla="*/ 1960457 w 8126844"/>
                  <a:gd name="connsiteY37" fmla="*/ 3042277 h 5785477"/>
                  <a:gd name="connsiteX38" fmla="*/ 2390763 w 8126844"/>
                  <a:gd name="connsiteY38" fmla="*/ 3270877 h 5785477"/>
                  <a:gd name="connsiteX39" fmla="*/ 3372398 w 8126844"/>
                  <a:gd name="connsiteY39" fmla="*/ 3512924 h 5785477"/>
                  <a:gd name="connsiteX40" fmla="*/ 4125433 w 8126844"/>
                  <a:gd name="connsiteY40" fmla="*/ 3512924 h 5785477"/>
                  <a:gd name="connsiteX41" fmla="*/ 4757445 w 8126844"/>
                  <a:gd name="connsiteY41" fmla="*/ 3486030 h 5785477"/>
                  <a:gd name="connsiteX42" fmla="*/ 4918810 w 8126844"/>
                  <a:gd name="connsiteY42" fmla="*/ 3526371 h 5785477"/>
                  <a:gd name="connsiteX43" fmla="*/ 4811233 w 8126844"/>
                  <a:gd name="connsiteY43" fmla="*/ 3687736 h 5785477"/>
                  <a:gd name="connsiteX44" fmla="*/ 4286798 w 8126844"/>
                  <a:gd name="connsiteY44" fmla="*/ 3754971 h 5785477"/>
                  <a:gd name="connsiteX45" fmla="*/ 4219563 w 8126844"/>
                  <a:gd name="connsiteY45" fmla="*/ 3889441 h 5785477"/>
                  <a:gd name="connsiteX46" fmla="*/ 4555739 w 8126844"/>
                  <a:gd name="connsiteY46" fmla="*/ 3943230 h 5785477"/>
                  <a:gd name="connsiteX47" fmla="*/ 5241539 w 8126844"/>
                  <a:gd name="connsiteY47" fmla="*/ 3754971 h 5785477"/>
                  <a:gd name="connsiteX48" fmla="*/ 5523927 w 8126844"/>
                  <a:gd name="connsiteY48" fmla="*/ 3620500 h 5785477"/>
                  <a:gd name="connsiteX49" fmla="*/ 5618057 w 8126844"/>
                  <a:gd name="connsiteY49" fmla="*/ 3512924 h 5785477"/>
                  <a:gd name="connsiteX50" fmla="*/ 5402904 w 8126844"/>
                  <a:gd name="connsiteY50" fmla="*/ 3499477 h 5785477"/>
                  <a:gd name="connsiteX51" fmla="*/ 5214645 w 8126844"/>
                  <a:gd name="connsiteY51" fmla="*/ 3391900 h 5785477"/>
                  <a:gd name="connsiteX52" fmla="*/ 5241539 w 8126844"/>
                  <a:gd name="connsiteY52" fmla="*/ 3270877 h 5785477"/>
                  <a:gd name="connsiteX53" fmla="*/ 5537374 w 8126844"/>
                  <a:gd name="connsiteY53" fmla="*/ 3230536 h 5785477"/>
                  <a:gd name="connsiteX54" fmla="*/ 6196280 w 8126844"/>
                  <a:gd name="connsiteY54" fmla="*/ 2975041 h 5785477"/>
                  <a:gd name="connsiteX55" fmla="*/ 6747610 w 8126844"/>
                  <a:gd name="connsiteY55" fmla="*/ 2638865 h 5785477"/>
                  <a:gd name="connsiteX56" fmla="*/ 7218257 w 8126844"/>
                  <a:gd name="connsiteY56" fmla="*/ 2195112 h 5785477"/>
                  <a:gd name="connsiteX57" fmla="*/ 7433410 w 8126844"/>
                  <a:gd name="connsiteY57" fmla="*/ 2020300 h 5785477"/>
                  <a:gd name="connsiteX58" fmla="*/ 7567880 w 8126844"/>
                  <a:gd name="connsiteY58" fmla="*/ 2047194 h 5785477"/>
                  <a:gd name="connsiteX59" fmla="*/ 7514092 w 8126844"/>
                  <a:gd name="connsiteY59" fmla="*/ 2248900 h 5785477"/>
                  <a:gd name="connsiteX60" fmla="*/ 7097233 w 8126844"/>
                  <a:gd name="connsiteY60" fmla="*/ 2679206 h 5785477"/>
                  <a:gd name="connsiteX61" fmla="*/ 6451774 w 8126844"/>
                  <a:gd name="connsiteY61" fmla="*/ 3096065 h 5785477"/>
                  <a:gd name="connsiteX62" fmla="*/ 6088704 w 8126844"/>
                  <a:gd name="connsiteY62" fmla="*/ 3284324 h 5785477"/>
                  <a:gd name="connsiteX63" fmla="*/ 5981127 w 8126844"/>
                  <a:gd name="connsiteY63" fmla="*/ 3418794 h 5785477"/>
                  <a:gd name="connsiteX64" fmla="*/ 6021468 w 8126844"/>
                  <a:gd name="connsiteY64" fmla="*/ 3620500 h 5785477"/>
                  <a:gd name="connsiteX65" fmla="*/ 6115598 w 8126844"/>
                  <a:gd name="connsiteY65" fmla="*/ 3768418 h 5785477"/>
                  <a:gd name="connsiteX66" fmla="*/ 6734163 w 8126844"/>
                  <a:gd name="connsiteY66" fmla="*/ 3593606 h 5785477"/>
                  <a:gd name="connsiteX67" fmla="*/ 7419963 w 8126844"/>
                  <a:gd name="connsiteY67" fmla="*/ 3163300 h 5785477"/>
                  <a:gd name="connsiteX68" fmla="*/ 7850268 w 8126844"/>
                  <a:gd name="connsiteY68" fmla="*/ 2840571 h 5785477"/>
                  <a:gd name="connsiteX69" fmla="*/ 8065421 w 8126844"/>
                  <a:gd name="connsiteY69" fmla="*/ 2732994 h 5785477"/>
                  <a:gd name="connsiteX70" fmla="*/ 8105763 w 8126844"/>
                  <a:gd name="connsiteY70" fmla="*/ 2894359 h 5785477"/>
                  <a:gd name="connsiteX71" fmla="*/ 7769586 w 8126844"/>
                  <a:gd name="connsiteY71" fmla="*/ 3230536 h 5785477"/>
                  <a:gd name="connsiteX72" fmla="*/ 6707268 w 8126844"/>
                  <a:gd name="connsiteY72" fmla="*/ 3808759 h 5785477"/>
                  <a:gd name="connsiteX73" fmla="*/ 6129045 w 8126844"/>
                  <a:gd name="connsiteY73" fmla="*/ 4077700 h 5785477"/>
                  <a:gd name="connsiteX74" fmla="*/ 5833210 w 8126844"/>
                  <a:gd name="connsiteY74" fmla="*/ 4118041 h 5785477"/>
                  <a:gd name="connsiteX75" fmla="*/ 5712186 w 8126844"/>
                  <a:gd name="connsiteY75" fmla="*/ 4158383 h 5785477"/>
                  <a:gd name="connsiteX76" fmla="*/ 5658398 w 8126844"/>
                  <a:gd name="connsiteY76" fmla="*/ 4010465 h 5785477"/>
                  <a:gd name="connsiteX77" fmla="*/ 5779421 w 8126844"/>
                  <a:gd name="connsiteY77" fmla="*/ 3902889 h 5785477"/>
                  <a:gd name="connsiteX78" fmla="*/ 5779421 w 8126844"/>
                  <a:gd name="connsiteY78" fmla="*/ 3808759 h 5785477"/>
                  <a:gd name="connsiteX79" fmla="*/ 5497033 w 8126844"/>
                  <a:gd name="connsiteY79" fmla="*/ 3929783 h 5785477"/>
                  <a:gd name="connsiteX80" fmla="*/ 5039833 w 8126844"/>
                  <a:gd name="connsiteY80" fmla="*/ 4064253 h 5785477"/>
                  <a:gd name="connsiteX81" fmla="*/ 4865021 w 8126844"/>
                  <a:gd name="connsiteY81" fmla="*/ 4144936 h 5785477"/>
                  <a:gd name="connsiteX82" fmla="*/ 4905363 w 8126844"/>
                  <a:gd name="connsiteY82" fmla="*/ 4239065 h 5785477"/>
                  <a:gd name="connsiteX83" fmla="*/ 5160857 w 8126844"/>
                  <a:gd name="connsiteY83" fmla="*/ 4212171 h 5785477"/>
                  <a:gd name="connsiteX84" fmla="*/ 5187751 w 8126844"/>
                  <a:gd name="connsiteY84" fmla="*/ 4346641 h 5785477"/>
                  <a:gd name="connsiteX85" fmla="*/ 4878468 w 8126844"/>
                  <a:gd name="connsiteY85" fmla="*/ 4440771 h 5785477"/>
                  <a:gd name="connsiteX86" fmla="*/ 4891916 w 8126844"/>
                  <a:gd name="connsiteY86" fmla="*/ 4588689 h 5785477"/>
                  <a:gd name="connsiteX87" fmla="*/ 5376010 w 8126844"/>
                  <a:gd name="connsiteY87" fmla="*/ 4481112 h 5785477"/>
                  <a:gd name="connsiteX88" fmla="*/ 5967680 w 8126844"/>
                  <a:gd name="connsiteY88" fmla="*/ 4333194 h 5785477"/>
                  <a:gd name="connsiteX89" fmla="*/ 6344198 w 8126844"/>
                  <a:gd name="connsiteY89" fmla="*/ 4131489 h 5785477"/>
                  <a:gd name="connsiteX90" fmla="*/ 6478668 w 8126844"/>
                  <a:gd name="connsiteY90" fmla="*/ 4131489 h 5785477"/>
                  <a:gd name="connsiteX91" fmla="*/ 6478668 w 8126844"/>
                  <a:gd name="connsiteY91" fmla="*/ 4319747 h 5785477"/>
                  <a:gd name="connsiteX92" fmla="*/ 5900445 w 8126844"/>
                  <a:gd name="connsiteY92" fmla="*/ 4508006 h 5785477"/>
                  <a:gd name="connsiteX93" fmla="*/ 5053280 w 8126844"/>
                  <a:gd name="connsiteY93" fmla="*/ 4750053 h 5785477"/>
                  <a:gd name="connsiteX94" fmla="*/ 4703657 w 8126844"/>
                  <a:gd name="connsiteY94" fmla="*/ 4844183 h 5785477"/>
                  <a:gd name="connsiteX95" fmla="*/ 4313692 w 8126844"/>
                  <a:gd name="connsiteY95" fmla="*/ 4911418 h 5785477"/>
                  <a:gd name="connsiteX96" fmla="*/ 4004410 w 8126844"/>
                  <a:gd name="connsiteY96" fmla="*/ 4951759 h 5785477"/>
                  <a:gd name="connsiteX97" fmla="*/ 3869939 w 8126844"/>
                  <a:gd name="connsiteY97" fmla="*/ 4830736 h 5785477"/>
                  <a:gd name="connsiteX98" fmla="*/ 3950621 w 8126844"/>
                  <a:gd name="connsiteY98" fmla="*/ 4723159 h 5785477"/>
                  <a:gd name="connsiteX99" fmla="*/ 4367480 w 8126844"/>
                  <a:gd name="connsiteY99" fmla="*/ 4642477 h 5785477"/>
                  <a:gd name="connsiteX100" fmla="*/ 4542292 w 8126844"/>
                  <a:gd name="connsiteY100" fmla="*/ 4575241 h 5785477"/>
                  <a:gd name="connsiteX101" fmla="*/ 4542292 w 8126844"/>
                  <a:gd name="connsiteY101" fmla="*/ 4440771 h 5785477"/>
                  <a:gd name="connsiteX102" fmla="*/ 4206116 w 8126844"/>
                  <a:gd name="connsiteY102" fmla="*/ 4440771 h 5785477"/>
                  <a:gd name="connsiteX103" fmla="*/ 3520316 w 8126844"/>
                  <a:gd name="connsiteY103" fmla="*/ 4521453 h 5785477"/>
                  <a:gd name="connsiteX104" fmla="*/ 3157245 w 8126844"/>
                  <a:gd name="connsiteY104" fmla="*/ 4548347 h 5785477"/>
                  <a:gd name="connsiteX105" fmla="*/ 3076563 w 8126844"/>
                  <a:gd name="connsiteY105" fmla="*/ 4669371 h 5785477"/>
                  <a:gd name="connsiteX106" fmla="*/ 3224480 w 8126844"/>
                  <a:gd name="connsiteY106" fmla="*/ 4736606 h 5785477"/>
                  <a:gd name="connsiteX107" fmla="*/ 3453080 w 8126844"/>
                  <a:gd name="connsiteY107" fmla="*/ 4763500 h 5785477"/>
                  <a:gd name="connsiteX108" fmla="*/ 3412739 w 8126844"/>
                  <a:gd name="connsiteY108" fmla="*/ 4871077 h 5785477"/>
                  <a:gd name="connsiteX109" fmla="*/ 2968986 w 8126844"/>
                  <a:gd name="connsiteY109" fmla="*/ 4924865 h 5785477"/>
                  <a:gd name="connsiteX110" fmla="*/ 2767280 w 8126844"/>
                  <a:gd name="connsiteY110" fmla="*/ 4938312 h 5785477"/>
                  <a:gd name="connsiteX111" fmla="*/ 2673151 w 8126844"/>
                  <a:gd name="connsiteY111" fmla="*/ 5140018 h 5785477"/>
                  <a:gd name="connsiteX112" fmla="*/ 2767280 w 8126844"/>
                  <a:gd name="connsiteY112" fmla="*/ 5503089 h 5785477"/>
                  <a:gd name="connsiteX113" fmla="*/ 2700045 w 8126844"/>
                  <a:gd name="connsiteY113" fmla="*/ 5704794 h 5785477"/>
                  <a:gd name="connsiteX114" fmla="*/ 2498339 w 8126844"/>
                  <a:gd name="connsiteY114" fmla="*/ 5785477 h 5785477"/>
                  <a:gd name="connsiteX115" fmla="*/ 2256292 w 8126844"/>
                  <a:gd name="connsiteY115" fmla="*/ 5704794 h 5785477"/>
                  <a:gd name="connsiteX116" fmla="*/ 2175610 w 8126844"/>
                  <a:gd name="connsiteY116" fmla="*/ 5449300 h 5785477"/>
                  <a:gd name="connsiteX117" fmla="*/ 2269739 w 8126844"/>
                  <a:gd name="connsiteY117" fmla="*/ 5220700 h 5785477"/>
                  <a:gd name="connsiteX118" fmla="*/ 2404210 w 8126844"/>
                  <a:gd name="connsiteY118" fmla="*/ 5059336 h 5785477"/>
                  <a:gd name="connsiteX119" fmla="*/ 2390763 w 8126844"/>
                  <a:gd name="connsiteY119" fmla="*/ 4911418 h 5785477"/>
                  <a:gd name="connsiteX120" fmla="*/ 2014245 w 8126844"/>
                  <a:gd name="connsiteY120" fmla="*/ 4776947 h 5785477"/>
                  <a:gd name="connsiteX121" fmla="*/ 2068033 w 8126844"/>
                  <a:gd name="connsiteY121" fmla="*/ 4669371 h 5785477"/>
                  <a:gd name="connsiteX122" fmla="*/ 2390763 w 8126844"/>
                  <a:gd name="connsiteY122" fmla="*/ 4669371 h 5785477"/>
                  <a:gd name="connsiteX123" fmla="*/ 2807621 w 8126844"/>
                  <a:gd name="connsiteY123" fmla="*/ 4669371 h 5785477"/>
                  <a:gd name="connsiteX124" fmla="*/ 2834516 w 8126844"/>
                  <a:gd name="connsiteY124" fmla="*/ 4534900 h 5785477"/>
                  <a:gd name="connsiteX125" fmla="*/ 2686598 w 8126844"/>
                  <a:gd name="connsiteY125" fmla="*/ 4481112 h 5785477"/>
                  <a:gd name="connsiteX126" fmla="*/ 2780727 w 8126844"/>
                  <a:gd name="connsiteY126" fmla="*/ 4333194 h 5785477"/>
                  <a:gd name="connsiteX127" fmla="*/ 3211033 w 8126844"/>
                  <a:gd name="connsiteY127" fmla="*/ 4373536 h 5785477"/>
                  <a:gd name="connsiteX128" fmla="*/ 3775810 w 8126844"/>
                  <a:gd name="connsiteY128" fmla="*/ 4346641 h 5785477"/>
                  <a:gd name="connsiteX129" fmla="*/ 4380927 w 8126844"/>
                  <a:gd name="connsiteY129" fmla="*/ 4252512 h 5785477"/>
                  <a:gd name="connsiteX130" fmla="*/ 4622974 w 8126844"/>
                  <a:gd name="connsiteY130" fmla="*/ 4198724 h 5785477"/>
                  <a:gd name="connsiteX131" fmla="*/ 4555739 w 8126844"/>
                  <a:gd name="connsiteY131" fmla="*/ 4104594 h 5785477"/>
                  <a:gd name="connsiteX132" fmla="*/ 4031304 w 8126844"/>
                  <a:gd name="connsiteY132" fmla="*/ 4144936 h 5785477"/>
                  <a:gd name="connsiteX133" fmla="*/ 3600998 w 8126844"/>
                  <a:gd name="connsiteY133" fmla="*/ 4158383 h 5785477"/>
                  <a:gd name="connsiteX134" fmla="*/ 3278268 w 8126844"/>
                  <a:gd name="connsiteY134" fmla="*/ 4118041 h 5785477"/>
                  <a:gd name="connsiteX135" fmla="*/ 3237927 w 8126844"/>
                  <a:gd name="connsiteY135" fmla="*/ 4050806 h 5785477"/>
                  <a:gd name="connsiteX136" fmla="*/ 3291716 w 8126844"/>
                  <a:gd name="connsiteY136" fmla="*/ 3916336 h 5785477"/>
                  <a:gd name="connsiteX137" fmla="*/ 3587551 w 8126844"/>
                  <a:gd name="connsiteY137" fmla="*/ 3943230 h 5785477"/>
                  <a:gd name="connsiteX138" fmla="*/ 3883386 w 8126844"/>
                  <a:gd name="connsiteY138" fmla="*/ 3943230 h 5785477"/>
                  <a:gd name="connsiteX139" fmla="*/ 3964068 w 8126844"/>
                  <a:gd name="connsiteY139" fmla="*/ 3875994 h 5785477"/>
                  <a:gd name="connsiteX140" fmla="*/ 3883386 w 8126844"/>
                  <a:gd name="connsiteY140" fmla="*/ 3754971 h 5785477"/>
                  <a:gd name="connsiteX141" fmla="*/ 3412739 w 8126844"/>
                  <a:gd name="connsiteY141" fmla="*/ 3728077 h 5785477"/>
                  <a:gd name="connsiteX142" fmla="*/ 3049668 w 8126844"/>
                  <a:gd name="connsiteY142" fmla="*/ 3674289 h 5785477"/>
                  <a:gd name="connsiteX143" fmla="*/ 2740386 w 8126844"/>
                  <a:gd name="connsiteY143" fmla="*/ 3607053 h 5785477"/>
                  <a:gd name="connsiteX144" fmla="*/ 2457998 w 8126844"/>
                  <a:gd name="connsiteY144" fmla="*/ 3526371 h 5785477"/>
                  <a:gd name="connsiteX145" fmla="*/ 2242845 w 8126844"/>
                  <a:gd name="connsiteY145" fmla="*/ 3472583 h 5785477"/>
                  <a:gd name="connsiteX146" fmla="*/ 2162163 w 8126844"/>
                  <a:gd name="connsiteY146" fmla="*/ 3633947 h 5785477"/>
                  <a:gd name="connsiteX147" fmla="*/ 2336974 w 8126844"/>
                  <a:gd name="connsiteY147" fmla="*/ 3808759 h 5785477"/>
                  <a:gd name="connsiteX148" fmla="*/ 2713492 w 8126844"/>
                  <a:gd name="connsiteY148" fmla="*/ 3862547 h 5785477"/>
                  <a:gd name="connsiteX149" fmla="*/ 2874857 w 8126844"/>
                  <a:gd name="connsiteY149" fmla="*/ 3916336 h 5785477"/>
                  <a:gd name="connsiteX150" fmla="*/ 2874857 w 8126844"/>
                  <a:gd name="connsiteY150" fmla="*/ 4064253 h 5785477"/>
                  <a:gd name="connsiteX151" fmla="*/ 2605916 w 8126844"/>
                  <a:gd name="connsiteY151" fmla="*/ 4037359 h 5785477"/>
                  <a:gd name="connsiteX152" fmla="*/ 2000798 w 8126844"/>
                  <a:gd name="connsiteY152" fmla="*/ 3916336 h 5785477"/>
                  <a:gd name="connsiteX153" fmla="*/ 1583939 w 8126844"/>
                  <a:gd name="connsiteY153" fmla="*/ 3768418 h 5785477"/>
                  <a:gd name="connsiteX154" fmla="*/ 1409127 w 8126844"/>
                  <a:gd name="connsiteY154" fmla="*/ 3781865 h 5785477"/>
                  <a:gd name="connsiteX155" fmla="*/ 1368786 w 8126844"/>
                  <a:gd name="connsiteY155" fmla="*/ 3956677 h 5785477"/>
                  <a:gd name="connsiteX156" fmla="*/ 1799092 w 8126844"/>
                  <a:gd name="connsiteY156" fmla="*/ 4091147 h 5785477"/>
                  <a:gd name="connsiteX157" fmla="*/ 2256292 w 8126844"/>
                  <a:gd name="connsiteY157" fmla="*/ 4252512 h 5785477"/>
                  <a:gd name="connsiteX158" fmla="*/ 2390763 w 8126844"/>
                  <a:gd name="connsiteY158" fmla="*/ 4360089 h 5785477"/>
                  <a:gd name="connsiteX159" fmla="*/ 2094927 w 8126844"/>
                  <a:gd name="connsiteY159" fmla="*/ 4427324 h 5785477"/>
                  <a:gd name="connsiteX160" fmla="*/ 1557045 w 8126844"/>
                  <a:gd name="connsiteY160" fmla="*/ 4252512 h 5785477"/>
                  <a:gd name="connsiteX161" fmla="*/ 965374 w 8126844"/>
                  <a:gd name="connsiteY161" fmla="*/ 4023912 h 5785477"/>
                  <a:gd name="connsiteX162" fmla="*/ 481280 w 8126844"/>
                  <a:gd name="connsiteY162" fmla="*/ 3808759 h 5785477"/>
                  <a:gd name="connsiteX163" fmla="*/ 198892 w 8126844"/>
                  <a:gd name="connsiteY163" fmla="*/ 3701183 h 5785477"/>
                  <a:gd name="connsiteX164" fmla="*/ 131657 w 8126844"/>
                  <a:gd name="connsiteY164" fmla="*/ 3607053 h 5785477"/>
                  <a:gd name="connsiteX165" fmla="*/ 279574 w 8126844"/>
                  <a:gd name="connsiteY165" fmla="*/ 3512924 h 5785477"/>
                  <a:gd name="connsiteX166" fmla="*/ 642645 w 8126844"/>
                  <a:gd name="connsiteY166" fmla="*/ 3687736 h 5785477"/>
                  <a:gd name="connsiteX167" fmla="*/ 1113292 w 8126844"/>
                  <a:gd name="connsiteY167" fmla="*/ 3835653 h 5785477"/>
                  <a:gd name="connsiteX168" fmla="*/ 1153633 w 8126844"/>
                  <a:gd name="connsiteY168" fmla="*/ 3660841 h 5785477"/>
                  <a:gd name="connsiteX169" fmla="*/ 1032610 w 8126844"/>
                  <a:gd name="connsiteY169" fmla="*/ 3499477 h 5785477"/>
                  <a:gd name="connsiteX170" fmla="*/ 535068 w 8126844"/>
                  <a:gd name="connsiteY170" fmla="*/ 3351559 h 5785477"/>
                  <a:gd name="connsiteX171" fmla="*/ 198892 w 8126844"/>
                  <a:gd name="connsiteY171" fmla="*/ 3109512 h 5785477"/>
                  <a:gd name="connsiteX172" fmla="*/ 10633 w 8126844"/>
                  <a:gd name="connsiteY172" fmla="*/ 2948147 h 5785477"/>
                  <a:gd name="connsiteX173" fmla="*/ 50974 w 8126844"/>
                  <a:gd name="connsiteY173" fmla="*/ 2813677 h 5785477"/>
                  <a:gd name="connsiteX174" fmla="*/ 279574 w 8126844"/>
                  <a:gd name="connsiteY174" fmla="*/ 2894359 h 5785477"/>
                  <a:gd name="connsiteX175" fmla="*/ 1019163 w 8126844"/>
                  <a:gd name="connsiteY175" fmla="*/ 3297771 h 5785477"/>
                  <a:gd name="connsiteX176" fmla="*/ 1462916 w 8126844"/>
                  <a:gd name="connsiteY176" fmla="*/ 3539818 h 5785477"/>
                  <a:gd name="connsiteX177" fmla="*/ 1799092 w 8126844"/>
                  <a:gd name="connsiteY177" fmla="*/ 3633947 h 5785477"/>
                  <a:gd name="connsiteX178" fmla="*/ 1973904 w 8126844"/>
                  <a:gd name="connsiteY178" fmla="*/ 3566712 h 5785477"/>
                  <a:gd name="connsiteX179" fmla="*/ 1960457 w 8126844"/>
                  <a:gd name="connsiteY179" fmla="*/ 3324665 h 5785477"/>
                  <a:gd name="connsiteX180" fmla="*/ 1624280 w 8126844"/>
                  <a:gd name="connsiteY180" fmla="*/ 3217089 h 5785477"/>
                  <a:gd name="connsiteX181" fmla="*/ 1288104 w 8126844"/>
                  <a:gd name="connsiteY181" fmla="*/ 3069171 h 5785477"/>
                  <a:gd name="connsiteX182" fmla="*/ 1261210 w 8126844"/>
                  <a:gd name="connsiteY182" fmla="*/ 2934700 h 5785477"/>
                  <a:gd name="connsiteX183" fmla="*/ 1462916 w 8126844"/>
                  <a:gd name="connsiteY183" fmla="*/ 2934700 h 5785477"/>
                  <a:gd name="connsiteX184" fmla="*/ 1691516 w 8126844"/>
                  <a:gd name="connsiteY184" fmla="*/ 3015383 h 5785477"/>
                  <a:gd name="connsiteX185" fmla="*/ 1758751 w 8126844"/>
                  <a:gd name="connsiteY185" fmla="*/ 2800230 h 5785477"/>
                  <a:gd name="connsiteX186" fmla="*/ 1597386 w 8126844"/>
                  <a:gd name="connsiteY186" fmla="*/ 2625418 h 5785477"/>
                  <a:gd name="connsiteX187" fmla="*/ 1153633 w 8126844"/>
                  <a:gd name="connsiteY187" fmla="*/ 2437159 h 5785477"/>
                  <a:gd name="connsiteX188" fmla="*/ 871245 w 8126844"/>
                  <a:gd name="connsiteY188" fmla="*/ 2248900 h 5785477"/>
                  <a:gd name="connsiteX189" fmla="*/ 750221 w 8126844"/>
                  <a:gd name="connsiteY189" fmla="*/ 2114430 h 5785477"/>
                  <a:gd name="connsiteX190" fmla="*/ 844351 w 8126844"/>
                  <a:gd name="connsiteY190" fmla="*/ 1993406 h 5785477"/>
                  <a:gd name="connsiteX191" fmla="*/ 1328445 w 8126844"/>
                  <a:gd name="connsiteY191" fmla="*/ 2208559 h 5785477"/>
                  <a:gd name="connsiteX192" fmla="*/ 1606671 w 8126844"/>
                  <a:gd name="connsiteY192" fmla="*/ 2354978 h 5785477"/>
                  <a:gd name="connsiteX193" fmla="*/ 1720260 w 8126844"/>
                  <a:gd name="connsiteY193" fmla="*/ 2076139 h 5785477"/>
                  <a:gd name="connsiteX194" fmla="*/ 1772079 w 8126844"/>
                  <a:gd name="connsiteY194" fmla="*/ 1892714 h 5785477"/>
                  <a:gd name="connsiteX195" fmla="*/ 1693720 w 8126844"/>
                  <a:gd name="connsiteY195" fmla="*/ 1720685 h 5785477"/>
                  <a:gd name="connsiteX196" fmla="*/ 2176456 w 8126844"/>
                  <a:gd name="connsiteY196" fmla="*/ 2033533 h 5785477"/>
                  <a:gd name="connsiteX197" fmla="*/ 1984049 w 8126844"/>
                  <a:gd name="connsiteY197" fmla="*/ 2011125 h 5785477"/>
                  <a:gd name="connsiteX198" fmla="*/ 1894130 w 8126844"/>
                  <a:gd name="connsiteY198" fmla="*/ 2148843 h 5785477"/>
                  <a:gd name="connsiteX199" fmla="*/ 1879774 w 8126844"/>
                  <a:gd name="connsiteY199" fmla="*/ 2490947 h 5785477"/>
                  <a:gd name="connsiteX200" fmla="*/ 2390763 w 8126844"/>
                  <a:gd name="connsiteY200" fmla="*/ 2719547 h 5785477"/>
                  <a:gd name="connsiteX201" fmla="*/ 3157245 w 8126844"/>
                  <a:gd name="connsiteY201" fmla="*/ 2934700 h 5785477"/>
                  <a:gd name="connsiteX202" fmla="*/ 3708574 w 8126844"/>
                  <a:gd name="connsiteY202" fmla="*/ 3069171 h 5785477"/>
                  <a:gd name="connsiteX203" fmla="*/ 4165774 w 8126844"/>
                  <a:gd name="connsiteY203" fmla="*/ 3042277 h 5785477"/>
                  <a:gd name="connsiteX204" fmla="*/ 4394374 w 8126844"/>
                  <a:gd name="connsiteY204" fmla="*/ 3015383 h 5785477"/>
                  <a:gd name="connsiteX205" fmla="*/ 4407821 w 8126844"/>
                  <a:gd name="connsiteY205" fmla="*/ 2827124 h 5785477"/>
                  <a:gd name="connsiteX206" fmla="*/ 4192668 w 8126844"/>
                  <a:gd name="connsiteY206" fmla="*/ 2786783 h 5785477"/>
                  <a:gd name="connsiteX207" fmla="*/ 4031304 w 8126844"/>
                  <a:gd name="connsiteY207" fmla="*/ 2827124 h 5785477"/>
                  <a:gd name="connsiteX208" fmla="*/ 4031304 w 8126844"/>
                  <a:gd name="connsiteY208" fmla="*/ 2652312 h 5785477"/>
                  <a:gd name="connsiteX209" fmla="*/ 4448163 w 8126844"/>
                  <a:gd name="connsiteY209" fmla="*/ 2531289 h 5785477"/>
                  <a:gd name="connsiteX210" fmla="*/ 4703657 w 8126844"/>
                  <a:gd name="connsiteY210" fmla="*/ 2423712 h 5785477"/>
                  <a:gd name="connsiteX211" fmla="*/ 4719129 w 8126844"/>
                  <a:gd name="connsiteY211" fmla="*/ 2207048 h 5785477"/>
                  <a:gd name="connsiteX212" fmla="*/ 4519556 w 8126844"/>
                  <a:gd name="connsiteY212" fmla="*/ 2212000 h 5785477"/>
                  <a:gd name="connsiteX0" fmla="*/ 5076343 w 8126844"/>
                  <a:gd name="connsiteY0" fmla="*/ 2000085 h 5783418"/>
                  <a:gd name="connsiteX1" fmla="*/ 4866197 w 8126844"/>
                  <a:gd name="connsiteY1" fmla="*/ 2118925 h 5783418"/>
                  <a:gd name="connsiteX2" fmla="*/ 4959151 w 8126844"/>
                  <a:gd name="connsiteY2" fmla="*/ 2327524 h 5783418"/>
                  <a:gd name="connsiteX3" fmla="*/ 5402904 w 8126844"/>
                  <a:gd name="connsiteY3" fmla="*/ 2166159 h 5783418"/>
                  <a:gd name="connsiteX4" fmla="*/ 6478668 w 8126844"/>
                  <a:gd name="connsiteY4" fmla="*/ 1453465 h 5783418"/>
                  <a:gd name="connsiteX5" fmla="*/ 6941073 w 8126844"/>
                  <a:gd name="connsiteY5" fmla="*/ 842132 h 5783418"/>
                  <a:gd name="connsiteX6" fmla="*/ 6636336 w 8126844"/>
                  <a:gd name="connsiteY6" fmla="*/ 355952 h 5783418"/>
                  <a:gd name="connsiteX7" fmla="*/ 6742471 w 8126844"/>
                  <a:gd name="connsiteY7" fmla="*/ 7900 h 5783418"/>
                  <a:gd name="connsiteX8" fmla="*/ 7177916 w 8126844"/>
                  <a:gd name="connsiteY8" fmla="*/ 606300 h 5783418"/>
                  <a:gd name="connsiteX9" fmla="*/ 7352727 w 8126844"/>
                  <a:gd name="connsiteY9" fmla="*/ 485277 h 5783418"/>
                  <a:gd name="connsiteX10" fmla="*/ 7460304 w 8126844"/>
                  <a:gd name="connsiteY10" fmla="*/ 794559 h 5783418"/>
                  <a:gd name="connsiteX11" fmla="*/ 7137574 w 8126844"/>
                  <a:gd name="connsiteY11" fmla="*/ 1224865 h 5783418"/>
                  <a:gd name="connsiteX12" fmla="*/ 7056892 w 8126844"/>
                  <a:gd name="connsiteY12" fmla="*/ 1399677 h 5783418"/>
                  <a:gd name="connsiteX13" fmla="*/ 7177916 w 8126844"/>
                  <a:gd name="connsiteY13" fmla="*/ 1507253 h 5783418"/>
                  <a:gd name="connsiteX14" fmla="*/ 7406516 w 8126844"/>
                  <a:gd name="connsiteY14" fmla="*/ 1278653 h 5783418"/>
                  <a:gd name="connsiteX15" fmla="*/ 7540986 w 8126844"/>
                  <a:gd name="connsiteY15" fmla="*/ 1278653 h 5783418"/>
                  <a:gd name="connsiteX16" fmla="*/ 7554433 w 8126844"/>
                  <a:gd name="connsiteY16" fmla="*/ 1507253 h 5783418"/>
                  <a:gd name="connsiteX17" fmla="*/ 6976210 w 8126844"/>
                  <a:gd name="connsiteY17" fmla="*/ 2098924 h 5783418"/>
                  <a:gd name="connsiteX18" fmla="*/ 6276963 w 8126844"/>
                  <a:gd name="connsiteY18" fmla="*/ 2650253 h 5783418"/>
                  <a:gd name="connsiteX19" fmla="*/ 5860104 w 8126844"/>
                  <a:gd name="connsiteY19" fmla="*/ 2851959 h 5783418"/>
                  <a:gd name="connsiteX20" fmla="*/ 5658398 w 8126844"/>
                  <a:gd name="connsiteY20" fmla="*/ 2919194 h 5783418"/>
                  <a:gd name="connsiteX21" fmla="*/ 5550821 w 8126844"/>
                  <a:gd name="connsiteY21" fmla="*/ 2838512 h 5783418"/>
                  <a:gd name="connsiteX22" fmla="*/ 5644951 w 8126844"/>
                  <a:gd name="connsiteY22" fmla="*/ 2636806 h 5783418"/>
                  <a:gd name="connsiteX23" fmla="*/ 5913892 w 8126844"/>
                  <a:gd name="connsiteY23" fmla="*/ 2583018 h 5783418"/>
                  <a:gd name="connsiteX24" fmla="*/ 5752527 w 8126844"/>
                  <a:gd name="connsiteY24" fmla="*/ 2273735 h 5783418"/>
                  <a:gd name="connsiteX25" fmla="*/ 5362563 w 8126844"/>
                  <a:gd name="connsiteY25" fmla="*/ 2421653 h 5783418"/>
                  <a:gd name="connsiteX26" fmla="*/ 4663316 w 8126844"/>
                  <a:gd name="connsiteY26" fmla="*/ 2704041 h 5783418"/>
                  <a:gd name="connsiteX27" fmla="*/ 4649868 w 8126844"/>
                  <a:gd name="connsiteY27" fmla="*/ 2878853 h 5783418"/>
                  <a:gd name="connsiteX28" fmla="*/ 4703657 w 8126844"/>
                  <a:gd name="connsiteY28" fmla="*/ 2986430 h 5783418"/>
                  <a:gd name="connsiteX29" fmla="*/ 5066727 w 8126844"/>
                  <a:gd name="connsiteY29" fmla="*/ 2851959 h 5783418"/>
                  <a:gd name="connsiteX30" fmla="*/ 5322221 w 8126844"/>
                  <a:gd name="connsiteY30" fmla="*/ 2798171 h 5783418"/>
                  <a:gd name="connsiteX31" fmla="*/ 5349116 w 8126844"/>
                  <a:gd name="connsiteY31" fmla="*/ 2932641 h 5783418"/>
                  <a:gd name="connsiteX32" fmla="*/ 4784339 w 8126844"/>
                  <a:gd name="connsiteY32" fmla="*/ 3147794 h 5783418"/>
                  <a:gd name="connsiteX33" fmla="*/ 4098539 w 8126844"/>
                  <a:gd name="connsiteY33" fmla="*/ 3282265 h 5783418"/>
                  <a:gd name="connsiteX34" fmla="*/ 2740386 w 8126844"/>
                  <a:gd name="connsiteY34" fmla="*/ 3147794 h 5783418"/>
                  <a:gd name="connsiteX35" fmla="*/ 2202504 w 8126844"/>
                  <a:gd name="connsiteY35" fmla="*/ 2946088 h 5783418"/>
                  <a:gd name="connsiteX36" fmla="*/ 2027692 w 8126844"/>
                  <a:gd name="connsiteY36" fmla="*/ 2892300 h 5783418"/>
                  <a:gd name="connsiteX37" fmla="*/ 1960457 w 8126844"/>
                  <a:gd name="connsiteY37" fmla="*/ 3040218 h 5783418"/>
                  <a:gd name="connsiteX38" fmla="*/ 2390763 w 8126844"/>
                  <a:gd name="connsiteY38" fmla="*/ 3268818 h 5783418"/>
                  <a:gd name="connsiteX39" fmla="*/ 3372398 w 8126844"/>
                  <a:gd name="connsiteY39" fmla="*/ 3510865 h 5783418"/>
                  <a:gd name="connsiteX40" fmla="*/ 4125433 w 8126844"/>
                  <a:gd name="connsiteY40" fmla="*/ 3510865 h 5783418"/>
                  <a:gd name="connsiteX41" fmla="*/ 4757445 w 8126844"/>
                  <a:gd name="connsiteY41" fmla="*/ 3483971 h 5783418"/>
                  <a:gd name="connsiteX42" fmla="*/ 4918810 w 8126844"/>
                  <a:gd name="connsiteY42" fmla="*/ 3524312 h 5783418"/>
                  <a:gd name="connsiteX43" fmla="*/ 4811233 w 8126844"/>
                  <a:gd name="connsiteY43" fmla="*/ 3685677 h 5783418"/>
                  <a:gd name="connsiteX44" fmla="*/ 4286798 w 8126844"/>
                  <a:gd name="connsiteY44" fmla="*/ 3752912 h 5783418"/>
                  <a:gd name="connsiteX45" fmla="*/ 4219563 w 8126844"/>
                  <a:gd name="connsiteY45" fmla="*/ 3887382 h 5783418"/>
                  <a:gd name="connsiteX46" fmla="*/ 4555739 w 8126844"/>
                  <a:gd name="connsiteY46" fmla="*/ 3941171 h 5783418"/>
                  <a:gd name="connsiteX47" fmla="*/ 5241539 w 8126844"/>
                  <a:gd name="connsiteY47" fmla="*/ 3752912 h 5783418"/>
                  <a:gd name="connsiteX48" fmla="*/ 5523927 w 8126844"/>
                  <a:gd name="connsiteY48" fmla="*/ 3618441 h 5783418"/>
                  <a:gd name="connsiteX49" fmla="*/ 5618057 w 8126844"/>
                  <a:gd name="connsiteY49" fmla="*/ 3510865 h 5783418"/>
                  <a:gd name="connsiteX50" fmla="*/ 5402904 w 8126844"/>
                  <a:gd name="connsiteY50" fmla="*/ 3497418 h 5783418"/>
                  <a:gd name="connsiteX51" fmla="*/ 5214645 w 8126844"/>
                  <a:gd name="connsiteY51" fmla="*/ 3389841 h 5783418"/>
                  <a:gd name="connsiteX52" fmla="*/ 5241539 w 8126844"/>
                  <a:gd name="connsiteY52" fmla="*/ 3268818 h 5783418"/>
                  <a:gd name="connsiteX53" fmla="*/ 5537374 w 8126844"/>
                  <a:gd name="connsiteY53" fmla="*/ 3228477 h 5783418"/>
                  <a:gd name="connsiteX54" fmla="*/ 6196280 w 8126844"/>
                  <a:gd name="connsiteY54" fmla="*/ 2972982 h 5783418"/>
                  <a:gd name="connsiteX55" fmla="*/ 6747610 w 8126844"/>
                  <a:gd name="connsiteY55" fmla="*/ 2636806 h 5783418"/>
                  <a:gd name="connsiteX56" fmla="*/ 7218257 w 8126844"/>
                  <a:gd name="connsiteY56" fmla="*/ 2193053 h 5783418"/>
                  <a:gd name="connsiteX57" fmla="*/ 7433410 w 8126844"/>
                  <a:gd name="connsiteY57" fmla="*/ 2018241 h 5783418"/>
                  <a:gd name="connsiteX58" fmla="*/ 7567880 w 8126844"/>
                  <a:gd name="connsiteY58" fmla="*/ 2045135 h 5783418"/>
                  <a:gd name="connsiteX59" fmla="*/ 7514092 w 8126844"/>
                  <a:gd name="connsiteY59" fmla="*/ 2246841 h 5783418"/>
                  <a:gd name="connsiteX60" fmla="*/ 7097233 w 8126844"/>
                  <a:gd name="connsiteY60" fmla="*/ 2677147 h 5783418"/>
                  <a:gd name="connsiteX61" fmla="*/ 6451774 w 8126844"/>
                  <a:gd name="connsiteY61" fmla="*/ 3094006 h 5783418"/>
                  <a:gd name="connsiteX62" fmla="*/ 6088704 w 8126844"/>
                  <a:gd name="connsiteY62" fmla="*/ 3282265 h 5783418"/>
                  <a:gd name="connsiteX63" fmla="*/ 5981127 w 8126844"/>
                  <a:gd name="connsiteY63" fmla="*/ 3416735 h 5783418"/>
                  <a:gd name="connsiteX64" fmla="*/ 6021468 w 8126844"/>
                  <a:gd name="connsiteY64" fmla="*/ 3618441 h 5783418"/>
                  <a:gd name="connsiteX65" fmla="*/ 6115598 w 8126844"/>
                  <a:gd name="connsiteY65" fmla="*/ 3766359 h 5783418"/>
                  <a:gd name="connsiteX66" fmla="*/ 6734163 w 8126844"/>
                  <a:gd name="connsiteY66" fmla="*/ 3591547 h 5783418"/>
                  <a:gd name="connsiteX67" fmla="*/ 7419963 w 8126844"/>
                  <a:gd name="connsiteY67" fmla="*/ 3161241 h 5783418"/>
                  <a:gd name="connsiteX68" fmla="*/ 7850268 w 8126844"/>
                  <a:gd name="connsiteY68" fmla="*/ 2838512 h 5783418"/>
                  <a:gd name="connsiteX69" fmla="*/ 8065421 w 8126844"/>
                  <a:gd name="connsiteY69" fmla="*/ 2730935 h 5783418"/>
                  <a:gd name="connsiteX70" fmla="*/ 8105763 w 8126844"/>
                  <a:gd name="connsiteY70" fmla="*/ 2892300 h 5783418"/>
                  <a:gd name="connsiteX71" fmla="*/ 7769586 w 8126844"/>
                  <a:gd name="connsiteY71" fmla="*/ 3228477 h 5783418"/>
                  <a:gd name="connsiteX72" fmla="*/ 6707268 w 8126844"/>
                  <a:gd name="connsiteY72" fmla="*/ 3806700 h 5783418"/>
                  <a:gd name="connsiteX73" fmla="*/ 6129045 w 8126844"/>
                  <a:gd name="connsiteY73" fmla="*/ 4075641 h 5783418"/>
                  <a:gd name="connsiteX74" fmla="*/ 5833210 w 8126844"/>
                  <a:gd name="connsiteY74" fmla="*/ 4115982 h 5783418"/>
                  <a:gd name="connsiteX75" fmla="*/ 5712186 w 8126844"/>
                  <a:gd name="connsiteY75" fmla="*/ 4156324 h 5783418"/>
                  <a:gd name="connsiteX76" fmla="*/ 5658398 w 8126844"/>
                  <a:gd name="connsiteY76" fmla="*/ 4008406 h 5783418"/>
                  <a:gd name="connsiteX77" fmla="*/ 5779421 w 8126844"/>
                  <a:gd name="connsiteY77" fmla="*/ 3900830 h 5783418"/>
                  <a:gd name="connsiteX78" fmla="*/ 5779421 w 8126844"/>
                  <a:gd name="connsiteY78" fmla="*/ 3806700 h 5783418"/>
                  <a:gd name="connsiteX79" fmla="*/ 5497033 w 8126844"/>
                  <a:gd name="connsiteY79" fmla="*/ 3927724 h 5783418"/>
                  <a:gd name="connsiteX80" fmla="*/ 5039833 w 8126844"/>
                  <a:gd name="connsiteY80" fmla="*/ 4062194 h 5783418"/>
                  <a:gd name="connsiteX81" fmla="*/ 4865021 w 8126844"/>
                  <a:gd name="connsiteY81" fmla="*/ 4142877 h 5783418"/>
                  <a:gd name="connsiteX82" fmla="*/ 4905363 w 8126844"/>
                  <a:gd name="connsiteY82" fmla="*/ 4237006 h 5783418"/>
                  <a:gd name="connsiteX83" fmla="*/ 5160857 w 8126844"/>
                  <a:gd name="connsiteY83" fmla="*/ 4210112 h 5783418"/>
                  <a:gd name="connsiteX84" fmla="*/ 5187751 w 8126844"/>
                  <a:gd name="connsiteY84" fmla="*/ 4344582 h 5783418"/>
                  <a:gd name="connsiteX85" fmla="*/ 4878468 w 8126844"/>
                  <a:gd name="connsiteY85" fmla="*/ 4438712 h 5783418"/>
                  <a:gd name="connsiteX86" fmla="*/ 4891916 w 8126844"/>
                  <a:gd name="connsiteY86" fmla="*/ 4586630 h 5783418"/>
                  <a:gd name="connsiteX87" fmla="*/ 5376010 w 8126844"/>
                  <a:gd name="connsiteY87" fmla="*/ 4479053 h 5783418"/>
                  <a:gd name="connsiteX88" fmla="*/ 5967680 w 8126844"/>
                  <a:gd name="connsiteY88" fmla="*/ 4331135 h 5783418"/>
                  <a:gd name="connsiteX89" fmla="*/ 6344198 w 8126844"/>
                  <a:gd name="connsiteY89" fmla="*/ 4129430 h 5783418"/>
                  <a:gd name="connsiteX90" fmla="*/ 6478668 w 8126844"/>
                  <a:gd name="connsiteY90" fmla="*/ 4129430 h 5783418"/>
                  <a:gd name="connsiteX91" fmla="*/ 6478668 w 8126844"/>
                  <a:gd name="connsiteY91" fmla="*/ 4317688 h 5783418"/>
                  <a:gd name="connsiteX92" fmla="*/ 5900445 w 8126844"/>
                  <a:gd name="connsiteY92" fmla="*/ 4505947 h 5783418"/>
                  <a:gd name="connsiteX93" fmla="*/ 5053280 w 8126844"/>
                  <a:gd name="connsiteY93" fmla="*/ 4747994 h 5783418"/>
                  <a:gd name="connsiteX94" fmla="*/ 4703657 w 8126844"/>
                  <a:gd name="connsiteY94" fmla="*/ 4842124 h 5783418"/>
                  <a:gd name="connsiteX95" fmla="*/ 4313692 w 8126844"/>
                  <a:gd name="connsiteY95" fmla="*/ 4909359 h 5783418"/>
                  <a:gd name="connsiteX96" fmla="*/ 4004410 w 8126844"/>
                  <a:gd name="connsiteY96" fmla="*/ 4949700 h 5783418"/>
                  <a:gd name="connsiteX97" fmla="*/ 3869939 w 8126844"/>
                  <a:gd name="connsiteY97" fmla="*/ 4828677 h 5783418"/>
                  <a:gd name="connsiteX98" fmla="*/ 3950621 w 8126844"/>
                  <a:gd name="connsiteY98" fmla="*/ 4721100 h 5783418"/>
                  <a:gd name="connsiteX99" fmla="*/ 4367480 w 8126844"/>
                  <a:gd name="connsiteY99" fmla="*/ 4640418 h 5783418"/>
                  <a:gd name="connsiteX100" fmla="*/ 4542292 w 8126844"/>
                  <a:gd name="connsiteY100" fmla="*/ 4573182 h 5783418"/>
                  <a:gd name="connsiteX101" fmla="*/ 4542292 w 8126844"/>
                  <a:gd name="connsiteY101" fmla="*/ 4438712 h 5783418"/>
                  <a:gd name="connsiteX102" fmla="*/ 4206116 w 8126844"/>
                  <a:gd name="connsiteY102" fmla="*/ 4438712 h 5783418"/>
                  <a:gd name="connsiteX103" fmla="*/ 3520316 w 8126844"/>
                  <a:gd name="connsiteY103" fmla="*/ 4519394 h 5783418"/>
                  <a:gd name="connsiteX104" fmla="*/ 3157245 w 8126844"/>
                  <a:gd name="connsiteY104" fmla="*/ 4546288 h 5783418"/>
                  <a:gd name="connsiteX105" fmla="*/ 3076563 w 8126844"/>
                  <a:gd name="connsiteY105" fmla="*/ 4667312 h 5783418"/>
                  <a:gd name="connsiteX106" fmla="*/ 3224480 w 8126844"/>
                  <a:gd name="connsiteY106" fmla="*/ 4734547 h 5783418"/>
                  <a:gd name="connsiteX107" fmla="*/ 3453080 w 8126844"/>
                  <a:gd name="connsiteY107" fmla="*/ 4761441 h 5783418"/>
                  <a:gd name="connsiteX108" fmla="*/ 3412739 w 8126844"/>
                  <a:gd name="connsiteY108" fmla="*/ 4869018 h 5783418"/>
                  <a:gd name="connsiteX109" fmla="*/ 2968986 w 8126844"/>
                  <a:gd name="connsiteY109" fmla="*/ 4922806 h 5783418"/>
                  <a:gd name="connsiteX110" fmla="*/ 2767280 w 8126844"/>
                  <a:gd name="connsiteY110" fmla="*/ 4936253 h 5783418"/>
                  <a:gd name="connsiteX111" fmla="*/ 2673151 w 8126844"/>
                  <a:gd name="connsiteY111" fmla="*/ 5137959 h 5783418"/>
                  <a:gd name="connsiteX112" fmla="*/ 2767280 w 8126844"/>
                  <a:gd name="connsiteY112" fmla="*/ 5501030 h 5783418"/>
                  <a:gd name="connsiteX113" fmla="*/ 2700045 w 8126844"/>
                  <a:gd name="connsiteY113" fmla="*/ 5702735 h 5783418"/>
                  <a:gd name="connsiteX114" fmla="*/ 2498339 w 8126844"/>
                  <a:gd name="connsiteY114" fmla="*/ 5783418 h 5783418"/>
                  <a:gd name="connsiteX115" fmla="*/ 2256292 w 8126844"/>
                  <a:gd name="connsiteY115" fmla="*/ 5702735 h 5783418"/>
                  <a:gd name="connsiteX116" fmla="*/ 2175610 w 8126844"/>
                  <a:gd name="connsiteY116" fmla="*/ 5447241 h 5783418"/>
                  <a:gd name="connsiteX117" fmla="*/ 2269739 w 8126844"/>
                  <a:gd name="connsiteY117" fmla="*/ 5218641 h 5783418"/>
                  <a:gd name="connsiteX118" fmla="*/ 2404210 w 8126844"/>
                  <a:gd name="connsiteY118" fmla="*/ 5057277 h 5783418"/>
                  <a:gd name="connsiteX119" fmla="*/ 2390763 w 8126844"/>
                  <a:gd name="connsiteY119" fmla="*/ 4909359 h 5783418"/>
                  <a:gd name="connsiteX120" fmla="*/ 2014245 w 8126844"/>
                  <a:gd name="connsiteY120" fmla="*/ 4774888 h 5783418"/>
                  <a:gd name="connsiteX121" fmla="*/ 2068033 w 8126844"/>
                  <a:gd name="connsiteY121" fmla="*/ 4667312 h 5783418"/>
                  <a:gd name="connsiteX122" fmla="*/ 2390763 w 8126844"/>
                  <a:gd name="connsiteY122" fmla="*/ 4667312 h 5783418"/>
                  <a:gd name="connsiteX123" fmla="*/ 2807621 w 8126844"/>
                  <a:gd name="connsiteY123" fmla="*/ 4667312 h 5783418"/>
                  <a:gd name="connsiteX124" fmla="*/ 2834516 w 8126844"/>
                  <a:gd name="connsiteY124" fmla="*/ 4532841 h 5783418"/>
                  <a:gd name="connsiteX125" fmla="*/ 2686598 w 8126844"/>
                  <a:gd name="connsiteY125" fmla="*/ 4479053 h 5783418"/>
                  <a:gd name="connsiteX126" fmla="*/ 2780727 w 8126844"/>
                  <a:gd name="connsiteY126" fmla="*/ 4331135 h 5783418"/>
                  <a:gd name="connsiteX127" fmla="*/ 3211033 w 8126844"/>
                  <a:gd name="connsiteY127" fmla="*/ 4371477 h 5783418"/>
                  <a:gd name="connsiteX128" fmla="*/ 3775810 w 8126844"/>
                  <a:gd name="connsiteY128" fmla="*/ 4344582 h 5783418"/>
                  <a:gd name="connsiteX129" fmla="*/ 4380927 w 8126844"/>
                  <a:gd name="connsiteY129" fmla="*/ 4250453 h 5783418"/>
                  <a:gd name="connsiteX130" fmla="*/ 4622974 w 8126844"/>
                  <a:gd name="connsiteY130" fmla="*/ 4196665 h 5783418"/>
                  <a:gd name="connsiteX131" fmla="*/ 4555739 w 8126844"/>
                  <a:gd name="connsiteY131" fmla="*/ 4102535 h 5783418"/>
                  <a:gd name="connsiteX132" fmla="*/ 4031304 w 8126844"/>
                  <a:gd name="connsiteY132" fmla="*/ 4142877 h 5783418"/>
                  <a:gd name="connsiteX133" fmla="*/ 3600998 w 8126844"/>
                  <a:gd name="connsiteY133" fmla="*/ 4156324 h 5783418"/>
                  <a:gd name="connsiteX134" fmla="*/ 3278268 w 8126844"/>
                  <a:gd name="connsiteY134" fmla="*/ 4115982 h 5783418"/>
                  <a:gd name="connsiteX135" fmla="*/ 3237927 w 8126844"/>
                  <a:gd name="connsiteY135" fmla="*/ 4048747 h 5783418"/>
                  <a:gd name="connsiteX136" fmla="*/ 3291716 w 8126844"/>
                  <a:gd name="connsiteY136" fmla="*/ 3914277 h 5783418"/>
                  <a:gd name="connsiteX137" fmla="*/ 3587551 w 8126844"/>
                  <a:gd name="connsiteY137" fmla="*/ 3941171 h 5783418"/>
                  <a:gd name="connsiteX138" fmla="*/ 3883386 w 8126844"/>
                  <a:gd name="connsiteY138" fmla="*/ 3941171 h 5783418"/>
                  <a:gd name="connsiteX139" fmla="*/ 3964068 w 8126844"/>
                  <a:gd name="connsiteY139" fmla="*/ 3873935 h 5783418"/>
                  <a:gd name="connsiteX140" fmla="*/ 3883386 w 8126844"/>
                  <a:gd name="connsiteY140" fmla="*/ 3752912 h 5783418"/>
                  <a:gd name="connsiteX141" fmla="*/ 3412739 w 8126844"/>
                  <a:gd name="connsiteY141" fmla="*/ 3726018 h 5783418"/>
                  <a:gd name="connsiteX142" fmla="*/ 3049668 w 8126844"/>
                  <a:gd name="connsiteY142" fmla="*/ 3672230 h 5783418"/>
                  <a:gd name="connsiteX143" fmla="*/ 2740386 w 8126844"/>
                  <a:gd name="connsiteY143" fmla="*/ 3604994 h 5783418"/>
                  <a:gd name="connsiteX144" fmla="*/ 2457998 w 8126844"/>
                  <a:gd name="connsiteY144" fmla="*/ 3524312 h 5783418"/>
                  <a:gd name="connsiteX145" fmla="*/ 2242845 w 8126844"/>
                  <a:gd name="connsiteY145" fmla="*/ 3470524 h 5783418"/>
                  <a:gd name="connsiteX146" fmla="*/ 2162163 w 8126844"/>
                  <a:gd name="connsiteY146" fmla="*/ 3631888 h 5783418"/>
                  <a:gd name="connsiteX147" fmla="*/ 2336974 w 8126844"/>
                  <a:gd name="connsiteY147" fmla="*/ 3806700 h 5783418"/>
                  <a:gd name="connsiteX148" fmla="*/ 2713492 w 8126844"/>
                  <a:gd name="connsiteY148" fmla="*/ 3860488 h 5783418"/>
                  <a:gd name="connsiteX149" fmla="*/ 2874857 w 8126844"/>
                  <a:gd name="connsiteY149" fmla="*/ 3914277 h 5783418"/>
                  <a:gd name="connsiteX150" fmla="*/ 2874857 w 8126844"/>
                  <a:gd name="connsiteY150" fmla="*/ 4062194 h 5783418"/>
                  <a:gd name="connsiteX151" fmla="*/ 2605916 w 8126844"/>
                  <a:gd name="connsiteY151" fmla="*/ 4035300 h 5783418"/>
                  <a:gd name="connsiteX152" fmla="*/ 2000798 w 8126844"/>
                  <a:gd name="connsiteY152" fmla="*/ 3914277 h 5783418"/>
                  <a:gd name="connsiteX153" fmla="*/ 1583939 w 8126844"/>
                  <a:gd name="connsiteY153" fmla="*/ 3766359 h 5783418"/>
                  <a:gd name="connsiteX154" fmla="*/ 1409127 w 8126844"/>
                  <a:gd name="connsiteY154" fmla="*/ 3779806 h 5783418"/>
                  <a:gd name="connsiteX155" fmla="*/ 1368786 w 8126844"/>
                  <a:gd name="connsiteY155" fmla="*/ 3954618 h 5783418"/>
                  <a:gd name="connsiteX156" fmla="*/ 1799092 w 8126844"/>
                  <a:gd name="connsiteY156" fmla="*/ 4089088 h 5783418"/>
                  <a:gd name="connsiteX157" fmla="*/ 2256292 w 8126844"/>
                  <a:gd name="connsiteY157" fmla="*/ 4250453 h 5783418"/>
                  <a:gd name="connsiteX158" fmla="*/ 2390763 w 8126844"/>
                  <a:gd name="connsiteY158" fmla="*/ 4358030 h 5783418"/>
                  <a:gd name="connsiteX159" fmla="*/ 2094927 w 8126844"/>
                  <a:gd name="connsiteY159" fmla="*/ 4425265 h 5783418"/>
                  <a:gd name="connsiteX160" fmla="*/ 1557045 w 8126844"/>
                  <a:gd name="connsiteY160" fmla="*/ 4250453 h 5783418"/>
                  <a:gd name="connsiteX161" fmla="*/ 965374 w 8126844"/>
                  <a:gd name="connsiteY161" fmla="*/ 4021853 h 5783418"/>
                  <a:gd name="connsiteX162" fmla="*/ 481280 w 8126844"/>
                  <a:gd name="connsiteY162" fmla="*/ 3806700 h 5783418"/>
                  <a:gd name="connsiteX163" fmla="*/ 198892 w 8126844"/>
                  <a:gd name="connsiteY163" fmla="*/ 3699124 h 5783418"/>
                  <a:gd name="connsiteX164" fmla="*/ 131657 w 8126844"/>
                  <a:gd name="connsiteY164" fmla="*/ 3604994 h 5783418"/>
                  <a:gd name="connsiteX165" fmla="*/ 279574 w 8126844"/>
                  <a:gd name="connsiteY165" fmla="*/ 3510865 h 5783418"/>
                  <a:gd name="connsiteX166" fmla="*/ 642645 w 8126844"/>
                  <a:gd name="connsiteY166" fmla="*/ 3685677 h 5783418"/>
                  <a:gd name="connsiteX167" fmla="*/ 1113292 w 8126844"/>
                  <a:gd name="connsiteY167" fmla="*/ 3833594 h 5783418"/>
                  <a:gd name="connsiteX168" fmla="*/ 1153633 w 8126844"/>
                  <a:gd name="connsiteY168" fmla="*/ 3658782 h 5783418"/>
                  <a:gd name="connsiteX169" fmla="*/ 1032610 w 8126844"/>
                  <a:gd name="connsiteY169" fmla="*/ 3497418 h 5783418"/>
                  <a:gd name="connsiteX170" fmla="*/ 535068 w 8126844"/>
                  <a:gd name="connsiteY170" fmla="*/ 3349500 h 5783418"/>
                  <a:gd name="connsiteX171" fmla="*/ 198892 w 8126844"/>
                  <a:gd name="connsiteY171" fmla="*/ 3107453 h 5783418"/>
                  <a:gd name="connsiteX172" fmla="*/ 10633 w 8126844"/>
                  <a:gd name="connsiteY172" fmla="*/ 2946088 h 5783418"/>
                  <a:gd name="connsiteX173" fmla="*/ 50974 w 8126844"/>
                  <a:gd name="connsiteY173" fmla="*/ 2811618 h 5783418"/>
                  <a:gd name="connsiteX174" fmla="*/ 279574 w 8126844"/>
                  <a:gd name="connsiteY174" fmla="*/ 2892300 h 5783418"/>
                  <a:gd name="connsiteX175" fmla="*/ 1019163 w 8126844"/>
                  <a:gd name="connsiteY175" fmla="*/ 3295712 h 5783418"/>
                  <a:gd name="connsiteX176" fmla="*/ 1462916 w 8126844"/>
                  <a:gd name="connsiteY176" fmla="*/ 3537759 h 5783418"/>
                  <a:gd name="connsiteX177" fmla="*/ 1799092 w 8126844"/>
                  <a:gd name="connsiteY177" fmla="*/ 3631888 h 5783418"/>
                  <a:gd name="connsiteX178" fmla="*/ 1973904 w 8126844"/>
                  <a:gd name="connsiteY178" fmla="*/ 3564653 h 5783418"/>
                  <a:gd name="connsiteX179" fmla="*/ 1960457 w 8126844"/>
                  <a:gd name="connsiteY179" fmla="*/ 3322606 h 5783418"/>
                  <a:gd name="connsiteX180" fmla="*/ 1624280 w 8126844"/>
                  <a:gd name="connsiteY180" fmla="*/ 3215030 h 5783418"/>
                  <a:gd name="connsiteX181" fmla="*/ 1288104 w 8126844"/>
                  <a:gd name="connsiteY181" fmla="*/ 3067112 h 5783418"/>
                  <a:gd name="connsiteX182" fmla="*/ 1261210 w 8126844"/>
                  <a:gd name="connsiteY182" fmla="*/ 2932641 h 5783418"/>
                  <a:gd name="connsiteX183" fmla="*/ 1462916 w 8126844"/>
                  <a:gd name="connsiteY183" fmla="*/ 2932641 h 5783418"/>
                  <a:gd name="connsiteX184" fmla="*/ 1691516 w 8126844"/>
                  <a:gd name="connsiteY184" fmla="*/ 3013324 h 5783418"/>
                  <a:gd name="connsiteX185" fmla="*/ 1758751 w 8126844"/>
                  <a:gd name="connsiteY185" fmla="*/ 2798171 h 5783418"/>
                  <a:gd name="connsiteX186" fmla="*/ 1597386 w 8126844"/>
                  <a:gd name="connsiteY186" fmla="*/ 2623359 h 5783418"/>
                  <a:gd name="connsiteX187" fmla="*/ 1153633 w 8126844"/>
                  <a:gd name="connsiteY187" fmla="*/ 2435100 h 5783418"/>
                  <a:gd name="connsiteX188" fmla="*/ 871245 w 8126844"/>
                  <a:gd name="connsiteY188" fmla="*/ 2246841 h 5783418"/>
                  <a:gd name="connsiteX189" fmla="*/ 750221 w 8126844"/>
                  <a:gd name="connsiteY189" fmla="*/ 2112371 h 5783418"/>
                  <a:gd name="connsiteX190" fmla="*/ 844351 w 8126844"/>
                  <a:gd name="connsiteY190" fmla="*/ 1991347 h 5783418"/>
                  <a:gd name="connsiteX191" fmla="*/ 1328445 w 8126844"/>
                  <a:gd name="connsiteY191" fmla="*/ 2206500 h 5783418"/>
                  <a:gd name="connsiteX192" fmla="*/ 1606671 w 8126844"/>
                  <a:gd name="connsiteY192" fmla="*/ 2352919 h 5783418"/>
                  <a:gd name="connsiteX193" fmla="*/ 1720260 w 8126844"/>
                  <a:gd name="connsiteY193" fmla="*/ 2074080 h 5783418"/>
                  <a:gd name="connsiteX194" fmla="*/ 1772079 w 8126844"/>
                  <a:gd name="connsiteY194" fmla="*/ 1890655 h 5783418"/>
                  <a:gd name="connsiteX195" fmla="*/ 1693720 w 8126844"/>
                  <a:gd name="connsiteY195" fmla="*/ 1718626 h 5783418"/>
                  <a:gd name="connsiteX196" fmla="*/ 2176456 w 8126844"/>
                  <a:gd name="connsiteY196" fmla="*/ 2031474 h 5783418"/>
                  <a:gd name="connsiteX197" fmla="*/ 1984049 w 8126844"/>
                  <a:gd name="connsiteY197" fmla="*/ 2009066 h 5783418"/>
                  <a:gd name="connsiteX198" fmla="*/ 1894130 w 8126844"/>
                  <a:gd name="connsiteY198" fmla="*/ 2146784 h 5783418"/>
                  <a:gd name="connsiteX199" fmla="*/ 1879774 w 8126844"/>
                  <a:gd name="connsiteY199" fmla="*/ 2488888 h 5783418"/>
                  <a:gd name="connsiteX200" fmla="*/ 2390763 w 8126844"/>
                  <a:gd name="connsiteY200" fmla="*/ 2717488 h 5783418"/>
                  <a:gd name="connsiteX201" fmla="*/ 3157245 w 8126844"/>
                  <a:gd name="connsiteY201" fmla="*/ 2932641 h 5783418"/>
                  <a:gd name="connsiteX202" fmla="*/ 3708574 w 8126844"/>
                  <a:gd name="connsiteY202" fmla="*/ 3067112 h 5783418"/>
                  <a:gd name="connsiteX203" fmla="*/ 4165774 w 8126844"/>
                  <a:gd name="connsiteY203" fmla="*/ 3040218 h 5783418"/>
                  <a:gd name="connsiteX204" fmla="*/ 4394374 w 8126844"/>
                  <a:gd name="connsiteY204" fmla="*/ 3013324 h 5783418"/>
                  <a:gd name="connsiteX205" fmla="*/ 4407821 w 8126844"/>
                  <a:gd name="connsiteY205" fmla="*/ 2825065 h 5783418"/>
                  <a:gd name="connsiteX206" fmla="*/ 4192668 w 8126844"/>
                  <a:gd name="connsiteY206" fmla="*/ 2784724 h 5783418"/>
                  <a:gd name="connsiteX207" fmla="*/ 4031304 w 8126844"/>
                  <a:gd name="connsiteY207" fmla="*/ 2825065 h 5783418"/>
                  <a:gd name="connsiteX208" fmla="*/ 4031304 w 8126844"/>
                  <a:gd name="connsiteY208" fmla="*/ 2650253 h 5783418"/>
                  <a:gd name="connsiteX209" fmla="*/ 4448163 w 8126844"/>
                  <a:gd name="connsiteY209" fmla="*/ 2529230 h 5783418"/>
                  <a:gd name="connsiteX210" fmla="*/ 4703657 w 8126844"/>
                  <a:gd name="connsiteY210" fmla="*/ 2421653 h 5783418"/>
                  <a:gd name="connsiteX211" fmla="*/ 4719129 w 8126844"/>
                  <a:gd name="connsiteY211" fmla="*/ 2204989 h 5783418"/>
                  <a:gd name="connsiteX212" fmla="*/ 4519556 w 8126844"/>
                  <a:gd name="connsiteY212" fmla="*/ 2209941 h 5783418"/>
                  <a:gd name="connsiteX0" fmla="*/ 5076343 w 8126844"/>
                  <a:gd name="connsiteY0" fmla="*/ 1999176 h 5782509"/>
                  <a:gd name="connsiteX1" fmla="*/ 4866197 w 8126844"/>
                  <a:gd name="connsiteY1" fmla="*/ 2118016 h 5782509"/>
                  <a:gd name="connsiteX2" fmla="*/ 4959151 w 8126844"/>
                  <a:gd name="connsiteY2" fmla="*/ 2326615 h 5782509"/>
                  <a:gd name="connsiteX3" fmla="*/ 5402904 w 8126844"/>
                  <a:gd name="connsiteY3" fmla="*/ 2165250 h 5782509"/>
                  <a:gd name="connsiteX4" fmla="*/ 6478668 w 8126844"/>
                  <a:gd name="connsiteY4" fmla="*/ 1452556 h 5782509"/>
                  <a:gd name="connsiteX5" fmla="*/ 6941073 w 8126844"/>
                  <a:gd name="connsiteY5" fmla="*/ 841223 h 5782509"/>
                  <a:gd name="connsiteX6" fmla="*/ 6764360 w 8126844"/>
                  <a:gd name="connsiteY6" fmla="*/ 263038 h 5782509"/>
                  <a:gd name="connsiteX7" fmla="*/ 6636336 w 8126844"/>
                  <a:gd name="connsiteY7" fmla="*/ 355043 h 5782509"/>
                  <a:gd name="connsiteX8" fmla="*/ 6742471 w 8126844"/>
                  <a:gd name="connsiteY8" fmla="*/ 6991 h 5782509"/>
                  <a:gd name="connsiteX9" fmla="*/ 7177916 w 8126844"/>
                  <a:gd name="connsiteY9" fmla="*/ 605391 h 5782509"/>
                  <a:gd name="connsiteX10" fmla="*/ 7352727 w 8126844"/>
                  <a:gd name="connsiteY10" fmla="*/ 484368 h 5782509"/>
                  <a:gd name="connsiteX11" fmla="*/ 7460304 w 8126844"/>
                  <a:gd name="connsiteY11" fmla="*/ 793650 h 5782509"/>
                  <a:gd name="connsiteX12" fmla="*/ 7137574 w 8126844"/>
                  <a:gd name="connsiteY12" fmla="*/ 1223956 h 5782509"/>
                  <a:gd name="connsiteX13" fmla="*/ 7056892 w 8126844"/>
                  <a:gd name="connsiteY13" fmla="*/ 1398768 h 5782509"/>
                  <a:gd name="connsiteX14" fmla="*/ 7177916 w 8126844"/>
                  <a:gd name="connsiteY14" fmla="*/ 1506344 h 5782509"/>
                  <a:gd name="connsiteX15" fmla="*/ 7406516 w 8126844"/>
                  <a:gd name="connsiteY15" fmla="*/ 1277744 h 5782509"/>
                  <a:gd name="connsiteX16" fmla="*/ 7540986 w 8126844"/>
                  <a:gd name="connsiteY16" fmla="*/ 1277744 h 5782509"/>
                  <a:gd name="connsiteX17" fmla="*/ 7554433 w 8126844"/>
                  <a:gd name="connsiteY17" fmla="*/ 1506344 h 5782509"/>
                  <a:gd name="connsiteX18" fmla="*/ 6976210 w 8126844"/>
                  <a:gd name="connsiteY18" fmla="*/ 2098015 h 5782509"/>
                  <a:gd name="connsiteX19" fmla="*/ 6276963 w 8126844"/>
                  <a:gd name="connsiteY19" fmla="*/ 2649344 h 5782509"/>
                  <a:gd name="connsiteX20" fmla="*/ 5860104 w 8126844"/>
                  <a:gd name="connsiteY20" fmla="*/ 2851050 h 5782509"/>
                  <a:gd name="connsiteX21" fmla="*/ 5658398 w 8126844"/>
                  <a:gd name="connsiteY21" fmla="*/ 2918285 h 5782509"/>
                  <a:gd name="connsiteX22" fmla="*/ 5550821 w 8126844"/>
                  <a:gd name="connsiteY22" fmla="*/ 2837603 h 5782509"/>
                  <a:gd name="connsiteX23" fmla="*/ 5644951 w 8126844"/>
                  <a:gd name="connsiteY23" fmla="*/ 2635897 h 5782509"/>
                  <a:gd name="connsiteX24" fmla="*/ 5913892 w 8126844"/>
                  <a:gd name="connsiteY24" fmla="*/ 2582109 h 5782509"/>
                  <a:gd name="connsiteX25" fmla="*/ 5752527 w 8126844"/>
                  <a:gd name="connsiteY25" fmla="*/ 2272826 h 5782509"/>
                  <a:gd name="connsiteX26" fmla="*/ 5362563 w 8126844"/>
                  <a:gd name="connsiteY26" fmla="*/ 2420744 h 5782509"/>
                  <a:gd name="connsiteX27" fmla="*/ 4663316 w 8126844"/>
                  <a:gd name="connsiteY27" fmla="*/ 2703132 h 5782509"/>
                  <a:gd name="connsiteX28" fmla="*/ 4649868 w 8126844"/>
                  <a:gd name="connsiteY28" fmla="*/ 2877944 h 5782509"/>
                  <a:gd name="connsiteX29" fmla="*/ 4703657 w 8126844"/>
                  <a:gd name="connsiteY29" fmla="*/ 2985521 h 5782509"/>
                  <a:gd name="connsiteX30" fmla="*/ 5066727 w 8126844"/>
                  <a:gd name="connsiteY30" fmla="*/ 2851050 h 5782509"/>
                  <a:gd name="connsiteX31" fmla="*/ 5322221 w 8126844"/>
                  <a:gd name="connsiteY31" fmla="*/ 2797262 h 5782509"/>
                  <a:gd name="connsiteX32" fmla="*/ 5349116 w 8126844"/>
                  <a:gd name="connsiteY32" fmla="*/ 2931732 h 5782509"/>
                  <a:gd name="connsiteX33" fmla="*/ 4784339 w 8126844"/>
                  <a:gd name="connsiteY33" fmla="*/ 3146885 h 5782509"/>
                  <a:gd name="connsiteX34" fmla="*/ 4098539 w 8126844"/>
                  <a:gd name="connsiteY34" fmla="*/ 3281356 h 5782509"/>
                  <a:gd name="connsiteX35" fmla="*/ 2740386 w 8126844"/>
                  <a:gd name="connsiteY35" fmla="*/ 3146885 h 5782509"/>
                  <a:gd name="connsiteX36" fmla="*/ 2202504 w 8126844"/>
                  <a:gd name="connsiteY36" fmla="*/ 2945179 h 5782509"/>
                  <a:gd name="connsiteX37" fmla="*/ 2027692 w 8126844"/>
                  <a:gd name="connsiteY37" fmla="*/ 2891391 h 5782509"/>
                  <a:gd name="connsiteX38" fmla="*/ 1960457 w 8126844"/>
                  <a:gd name="connsiteY38" fmla="*/ 3039309 h 5782509"/>
                  <a:gd name="connsiteX39" fmla="*/ 2390763 w 8126844"/>
                  <a:gd name="connsiteY39" fmla="*/ 3267909 h 5782509"/>
                  <a:gd name="connsiteX40" fmla="*/ 3372398 w 8126844"/>
                  <a:gd name="connsiteY40" fmla="*/ 3509956 h 5782509"/>
                  <a:gd name="connsiteX41" fmla="*/ 4125433 w 8126844"/>
                  <a:gd name="connsiteY41" fmla="*/ 3509956 h 5782509"/>
                  <a:gd name="connsiteX42" fmla="*/ 4757445 w 8126844"/>
                  <a:gd name="connsiteY42" fmla="*/ 3483062 h 5782509"/>
                  <a:gd name="connsiteX43" fmla="*/ 4918810 w 8126844"/>
                  <a:gd name="connsiteY43" fmla="*/ 3523403 h 5782509"/>
                  <a:gd name="connsiteX44" fmla="*/ 4811233 w 8126844"/>
                  <a:gd name="connsiteY44" fmla="*/ 3684768 h 5782509"/>
                  <a:gd name="connsiteX45" fmla="*/ 4286798 w 8126844"/>
                  <a:gd name="connsiteY45" fmla="*/ 3752003 h 5782509"/>
                  <a:gd name="connsiteX46" fmla="*/ 4219563 w 8126844"/>
                  <a:gd name="connsiteY46" fmla="*/ 3886473 h 5782509"/>
                  <a:gd name="connsiteX47" fmla="*/ 4555739 w 8126844"/>
                  <a:gd name="connsiteY47" fmla="*/ 3940262 h 5782509"/>
                  <a:gd name="connsiteX48" fmla="*/ 5241539 w 8126844"/>
                  <a:gd name="connsiteY48" fmla="*/ 3752003 h 5782509"/>
                  <a:gd name="connsiteX49" fmla="*/ 5523927 w 8126844"/>
                  <a:gd name="connsiteY49" fmla="*/ 3617532 h 5782509"/>
                  <a:gd name="connsiteX50" fmla="*/ 5618057 w 8126844"/>
                  <a:gd name="connsiteY50" fmla="*/ 3509956 h 5782509"/>
                  <a:gd name="connsiteX51" fmla="*/ 5402904 w 8126844"/>
                  <a:gd name="connsiteY51" fmla="*/ 3496509 h 5782509"/>
                  <a:gd name="connsiteX52" fmla="*/ 5214645 w 8126844"/>
                  <a:gd name="connsiteY52" fmla="*/ 3388932 h 5782509"/>
                  <a:gd name="connsiteX53" fmla="*/ 5241539 w 8126844"/>
                  <a:gd name="connsiteY53" fmla="*/ 3267909 h 5782509"/>
                  <a:gd name="connsiteX54" fmla="*/ 5537374 w 8126844"/>
                  <a:gd name="connsiteY54" fmla="*/ 3227568 h 5782509"/>
                  <a:gd name="connsiteX55" fmla="*/ 6196280 w 8126844"/>
                  <a:gd name="connsiteY55" fmla="*/ 2972073 h 5782509"/>
                  <a:gd name="connsiteX56" fmla="*/ 6747610 w 8126844"/>
                  <a:gd name="connsiteY56" fmla="*/ 2635897 h 5782509"/>
                  <a:gd name="connsiteX57" fmla="*/ 7218257 w 8126844"/>
                  <a:gd name="connsiteY57" fmla="*/ 2192144 h 5782509"/>
                  <a:gd name="connsiteX58" fmla="*/ 7433410 w 8126844"/>
                  <a:gd name="connsiteY58" fmla="*/ 2017332 h 5782509"/>
                  <a:gd name="connsiteX59" fmla="*/ 7567880 w 8126844"/>
                  <a:gd name="connsiteY59" fmla="*/ 2044226 h 5782509"/>
                  <a:gd name="connsiteX60" fmla="*/ 7514092 w 8126844"/>
                  <a:gd name="connsiteY60" fmla="*/ 2245932 h 5782509"/>
                  <a:gd name="connsiteX61" fmla="*/ 7097233 w 8126844"/>
                  <a:gd name="connsiteY61" fmla="*/ 2676238 h 5782509"/>
                  <a:gd name="connsiteX62" fmla="*/ 6451774 w 8126844"/>
                  <a:gd name="connsiteY62" fmla="*/ 3093097 h 5782509"/>
                  <a:gd name="connsiteX63" fmla="*/ 6088704 w 8126844"/>
                  <a:gd name="connsiteY63" fmla="*/ 3281356 h 5782509"/>
                  <a:gd name="connsiteX64" fmla="*/ 5981127 w 8126844"/>
                  <a:gd name="connsiteY64" fmla="*/ 3415826 h 5782509"/>
                  <a:gd name="connsiteX65" fmla="*/ 6021468 w 8126844"/>
                  <a:gd name="connsiteY65" fmla="*/ 3617532 h 5782509"/>
                  <a:gd name="connsiteX66" fmla="*/ 6115598 w 8126844"/>
                  <a:gd name="connsiteY66" fmla="*/ 3765450 h 5782509"/>
                  <a:gd name="connsiteX67" fmla="*/ 6734163 w 8126844"/>
                  <a:gd name="connsiteY67" fmla="*/ 3590638 h 5782509"/>
                  <a:gd name="connsiteX68" fmla="*/ 7419963 w 8126844"/>
                  <a:gd name="connsiteY68" fmla="*/ 3160332 h 5782509"/>
                  <a:gd name="connsiteX69" fmla="*/ 7850268 w 8126844"/>
                  <a:gd name="connsiteY69" fmla="*/ 2837603 h 5782509"/>
                  <a:gd name="connsiteX70" fmla="*/ 8065421 w 8126844"/>
                  <a:gd name="connsiteY70" fmla="*/ 2730026 h 5782509"/>
                  <a:gd name="connsiteX71" fmla="*/ 8105763 w 8126844"/>
                  <a:gd name="connsiteY71" fmla="*/ 2891391 h 5782509"/>
                  <a:gd name="connsiteX72" fmla="*/ 7769586 w 8126844"/>
                  <a:gd name="connsiteY72" fmla="*/ 3227568 h 5782509"/>
                  <a:gd name="connsiteX73" fmla="*/ 6707268 w 8126844"/>
                  <a:gd name="connsiteY73" fmla="*/ 3805791 h 5782509"/>
                  <a:gd name="connsiteX74" fmla="*/ 6129045 w 8126844"/>
                  <a:gd name="connsiteY74" fmla="*/ 4074732 h 5782509"/>
                  <a:gd name="connsiteX75" fmla="*/ 5833210 w 8126844"/>
                  <a:gd name="connsiteY75" fmla="*/ 4115073 h 5782509"/>
                  <a:gd name="connsiteX76" fmla="*/ 5712186 w 8126844"/>
                  <a:gd name="connsiteY76" fmla="*/ 4155415 h 5782509"/>
                  <a:gd name="connsiteX77" fmla="*/ 5658398 w 8126844"/>
                  <a:gd name="connsiteY77" fmla="*/ 4007497 h 5782509"/>
                  <a:gd name="connsiteX78" fmla="*/ 5779421 w 8126844"/>
                  <a:gd name="connsiteY78" fmla="*/ 3899921 h 5782509"/>
                  <a:gd name="connsiteX79" fmla="*/ 5779421 w 8126844"/>
                  <a:gd name="connsiteY79" fmla="*/ 3805791 h 5782509"/>
                  <a:gd name="connsiteX80" fmla="*/ 5497033 w 8126844"/>
                  <a:gd name="connsiteY80" fmla="*/ 3926815 h 5782509"/>
                  <a:gd name="connsiteX81" fmla="*/ 5039833 w 8126844"/>
                  <a:gd name="connsiteY81" fmla="*/ 4061285 h 5782509"/>
                  <a:gd name="connsiteX82" fmla="*/ 4865021 w 8126844"/>
                  <a:gd name="connsiteY82" fmla="*/ 4141968 h 5782509"/>
                  <a:gd name="connsiteX83" fmla="*/ 4905363 w 8126844"/>
                  <a:gd name="connsiteY83" fmla="*/ 4236097 h 5782509"/>
                  <a:gd name="connsiteX84" fmla="*/ 5160857 w 8126844"/>
                  <a:gd name="connsiteY84" fmla="*/ 4209203 h 5782509"/>
                  <a:gd name="connsiteX85" fmla="*/ 5187751 w 8126844"/>
                  <a:gd name="connsiteY85" fmla="*/ 4343673 h 5782509"/>
                  <a:gd name="connsiteX86" fmla="*/ 4878468 w 8126844"/>
                  <a:gd name="connsiteY86" fmla="*/ 4437803 h 5782509"/>
                  <a:gd name="connsiteX87" fmla="*/ 4891916 w 8126844"/>
                  <a:gd name="connsiteY87" fmla="*/ 4585721 h 5782509"/>
                  <a:gd name="connsiteX88" fmla="*/ 5376010 w 8126844"/>
                  <a:gd name="connsiteY88" fmla="*/ 4478144 h 5782509"/>
                  <a:gd name="connsiteX89" fmla="*/ 5967680 w 8126844"/>
                  <a:gd name="connsiteY89" fmla="*/ 4330226 h 5782509"/>
                  <a:gd name="connsiteX90" fmla="*/ 6344198 w 8126844"/>
                  <a:gd name="connsiteY90" fmla="*/ 4128521 h 5782509"/>
                  <a:gd name="connsiteX91" fmla="*/ 6478668 w 8126844"/>
                  <a:gd name="connsiteY91" fmla="*/ 4128521 h 5782509"/>
                  <a:gd name="connsiteX92" fmla="*/ 6478668 w 8126844"/>
                  <a:gd name="connsiteY92" fmla="*/ 4316779 h 5782509"/>
                  <a:gd name="connsiteX93" fmla="*/ 5900445 w 8126844"/>
                  <a:gd name="connsiteY93" fmla="*/ 4505038 h 5782509"/>
                  <a:gd name="connsiteX94" fmla="*/ 5053280 w 8126844"/>
                  <a:gd name="connsiteY94" fmla="*/ 4747085 h 5782509"/>
                  <a:gd name="connsiteX95" fmla="*/ 4703657 w 8126844"/>
                  <a:gd name="connsiteY95" fmla="*/ 4841215 h 5782509"/>
                  <a:gd name="connsiteX96" fmla="*/ 4313692 w 8126844"/>
                  <a:gd name="connsiteY96" fmla="*/ 4908450 h 5782509"/>
                  <a:gd name="connsiteX97" fmla="*/ 4004410 w 8126844"/>
                  <a:gd name="connsiteY97" fmla="*/ 4948791 h 5782509"/>
                  <a:gd name="connsiteX98" fmla="*/ 3869939 w 8126844"/>
                  <a:gd name="connsiteY98" fmla="*/ 4827768 h 5782509"/>
                  <a:gd name="connsiteX99" fmla="*/ 3950621 w 8126844"/>
                  <a:gd name="connsiteY99" fmla="*/ 4720191 h 5782509"/>
                  <a:gd name="connsiteX100" fmla="*/ 4367480 w 8126844"/>
                  <a:gd name="connsiteY100" fmla="*/ 4639509 h 5782509"/>
                  <a:gd name="connsiteX101" fmla="*/ 4542292 w 8126844"/>
                  <a:gd name="connsiteY101" fmla="*/ 4572273 h 5782509"/>
                  <a:gd name="connsiteX102" fmla="*/ 4542292 w 8126844"/>
                  <a:gd name="connsiteY102" fmla="*/ 4437803 h 5782509"/>
                  <a:gd name="connsiteX103" fmla="*/ 4206116 w 8126844"/>
                  <a:gd name="connsiteY103" fmla="*/ 4437803 h 5782509"/>
                  <a:gd name="connsiteX104" fmla="*/ 3520316 w 8126844"/>
                  <a:gd name="connsiteY104" fmla="*/ 4518485 h 5782509"/>
                  <a:gd name="connsiteX105" fmla="*/ 3157245 w 8126844"/>
                  <a:gd name="connsiteY105" fmla="*/ 4545379 h 5782509"/>
                  <a:gd name="connsiteX106" fmla="*/ 3076563 w 8126844"/>
                  <a:gd name="connsiteY106" fmla="*/ 4666403 h 5782509"/>
                  <a:gd name="connsiteX107" fmla="*/ 3224480 w 8126844"/>
                  <a:gd name="connsiteY107" fmla="*/ 4733638 h 5782509"/>
                  <a:gd name="connsiteX108" fmla="*/ 3453080 w 8126844"/>
                  <a:gd name="connsiteY108" fmla="*/ 4760532 h 5782509"/>
                  <a:gd name="connsiteX109" fmla="*/ 3412739 w 8126844"/>
                  <a:gd name="connsiteY109" fmla="*/ 4868109 h 5782509"/>
                  <a:gd name="connsiteX110" fmla="*/ 2968986 w 8126844"/>
                  <a:gd name="connsiteY110" fmla="*/ 4921897 h 5782509"/>
                  <a:gd name="connsiteX111" fmla="*/ 2767280 w 8126844"/>
                  <a:gd name="connsiteY111" fmla="*/ 4935344 h 5782509"/>
                  <a:gd name="connsiteX112" fmla="*/ 2673151 w 8126844"/>
                  <a:gd name="connsiteY112" fmla="*/ 5137050 h 5782509"/>
                  <a:gd name="connsiteX113" fmla="*/ 2767280 w 8126844"/>
                  <a:gd name="connsiteY113" fmla="*/ 5500121 h 5782509"/>
                  <a:gd name="connsiteX114" fmla="*/ 2700045 w 8126844"/>
                  <a:gd name="connsiteY114" fmla="*/ 5701826 h 5782509"/>
                  <a:gd name="connsiteX115" fmla="*/ 2498339 w 8126844"/>
                  <a:gd name="connsiteY115" fmla="*/ 5782509 h 5782509"/>
                  <a:gd name="connsiteX116" fmla="*/ 2256292 w 8126844"/>
                  <a:gd name="connsiteY116" fmla="*/ 5701826 h 5782509"/>
                  <a:gd name="connsiteX117" fmla="*/ 2175610 w 8126844"/>
                  <a:gd name="connsiteY117" fmla="*/ 5446332 h 5782509"/>
                  <a:gd name="connsiteX118" fmla="*/ 2269739 w 8126844"/>
                  <a:gd name="connsiteY118" fmla="*/ 5217732 h 5782509"/>
                  <a:gd name="connsiteX119" fmla="*/ 2404210 w 8126844"/>
                  <a:gd name="connsiteY119" fmla="*/ 5056368 h 5782509"/>
                  <a:gd name="connsiteX120" fmla="*/ 2390763 w 8126844"/>
                  <a:gd name="connsiteY120" fmla="*/ 4908450 h 5782509"/>
                  <a:gd name="connsiteX121" fmla="*/ 2014245 w 8126844"/>
                  <a:gd name="connsiteY121" fmla="*/ 4773979 h 5782509"/>
                  <a:gd name="connsiteX122" fmla="*/ 2068033 w 8126844"/>
                  <a:gd name="connsiteY122" fmla="*/ 4666403 h 5782509"/>
                  <a:gd name="connsiteX123" fmla="*/ 2390763 w 8126844"/>
                  <a:gd name="connsiteY123" fmla="*/ 4666403 h 5782509"/>
                  <a:gd name="connsiteX124" fmla="*/ 2807621 w 8126844"/>
                  <a:gd name="connsiteY124" fmla="*/ 4666403 h 5782509"/>
                  <a:gd name="connsiteX125" fmla="*/ 2834516 w 8126844"/>
                  <a:gd name="connsiteY125" fmla="*/ 4531932 h 5782509"/>
                  <a:gd name="connsiteX126" fmla="*/ 2686598 w 8126844"/>
                  <a:gd name="connsiteY126" fmla="*/ 4478144 h 5782509"/>
                  <a:gd name="connsiteX127" fmla="*/ 2780727 w 8126844"/>
                  <a:gd name="connsiteY127" fmla="*/ 4330226 h 5782509"/>
                  <a:gd name="connsiteX128" fmla="*/ 3211033 w 8126844"/>
                  <a:gd name="connsiteY128" fmla="*/ 4370568 h 5782509"/>
                  <a:gd name="connsiteX129" fmla="*/ 3775810 w 8126844"/>
                  <a:gd name="connsiteY129" fmla="*/ 4343673 h 5782509"/>
                  <a:gd name="connsiteX130" fmla="*/ 4380927 w 8126844"/>
                  <a:gd name="connsiteY130" fmla="*/ 4249544 h 5782509"/>
                  <a:gd name="connsiteX131" fmla="*/ 4622974 w 8126844"/>
                  <a:gd name="connsiteY131" fmla="*/ 4195756 h 5782509"/>
                  <a:gd name="connsiteX132" fmla="*/ 4555739 w 8126844"/>
                  <a:gd name="connsiteY132" fmla="*/ 4101626 h 5782509"/>
                  <a:gd name="connsiteX133" fmla="*/ 4031304 w 8126844"/>
                  <a:gd name="connsiteY133" fmla="*/ 4141968 h 5782509"/>
                  <a:gd name="connsiteX134" fmla="*/ 3600998 w 8126844"/>
                  <a:gd name="connsiteY134" fmla="*/ 4155415 h 5782509"/>
                  <a:gd name="connsiteX135" fmla="*/ 3278268 w 8126844"/>
                  <a:gd name="connsiteY135" fmla="*/ 4115073 h 5782509"/>
                  <a:gd name="connsiteX136" fmla="*/ 3237927 w 8126844"/>
                  <a:gd name="connsiteY136" fmla="*/ 4047838 h 5782509"/>
                  <a:gd name="connsiteX137" fmla="*/ 3291716 w 8126844"/>
                  <a:gd name="connsiteY137" fmla="*/ 3913368 h 5782509"/>
                  <a:gd name="connsiteX138" fmla="*/ 3587551 w 8126844"/>
                  <a:gd name="connsiteY138" fmla="*/ 3940262 h 5782509"/>
                  <a:gd name="connsiteX139" fmla="*/ 3883386 w 8126844"/>
                  <a:gd name="connsiteY139" fmla="*/ 3940262 h 5782509"/>
                  <a:gd name="connsiteX140" fmla="*/ 3964068 w 8126844"/>
                  <a:gd name="connsiteY140" fmla="*/ 3873026 h 5782509"/>
                  <a:gd name="connsiteX141" fmla="*/ 3883386 w 8126844"/>
                  <a:gd name="connsiteY141" fmla="*/ 3752003 h 5782509"/>
                  <a:gd name="connsiteX142" fmla="*/ 3412739 w 8126844"/>
                  <a:gd name="connsiteY142" fmla="*/ 3725109 h 5782509"/>
                  <a:gd name="connsiteX143" fmla="*/ 3049668 w 8126844"/>
                  <a:gd name="connsiteY143" fmla="*/ 3671321 h 5782509"/>
                  <a:gd name="connsiteX144" fmla="*/ 2740386 w 8126844"/>
                  <a:gd name="connsiteY144" fmla="*/ 3604085 h 5782509"/>
                  <a:gd name="connsiteX145" fmla="*/ 2457998 w 8126844"/>
                  <a:gd name="connsiteY145" fmla="*/ 3523403 h 5782509"/>
                  <a:gd name="connsiteX146" fmla="*/ 2242845 w 8126844"/>
                  <a:gd name="connsiteY146" fmla="*/ 3469615 h 5782509"/>
                  <a:gd name="connsiteX147" fmla="*/ 2162163 w 8126844"/>
                  <a:gd name="connsiteY147" fmla="*/ 3630979 h 5782509"/>
                  <a:gd name="connsiteX148" fmla="*/ 2336974 w 8126844"/>
                  <a:gd name="connsiteY148" fmla="*/ 3805791 h 5782509"/>
                  <a:gd name="connsiteX149" fmla="*/ 2713492 w 8126844"/>
                  <a:gd name="connsiteY149" fmla="*/ 3859579 h 5782509"/>
                  <a:gd name="connsiteX150" fmla="*/ 2874857 w 8126844"/>
                  <a:gd name="connsiteY150" fmla="*/ 3913368 h 5782509"/>
                  <a:gd name="connsiteX151" fmla="*/ 2874857 w 8126844"/>
                  <a:gd name="connsiteY151" fmla="*/ 4061285 h 5782509"/>
                  <a:gd name="connsiteX152" fmla="*/ 2605916 w 8126844"/>
                  <a:gd name="connsiteY152" fmla="*/ 4034391 h 5782509"/>
                  <a:gd name="connsiteX153" fmla="*/ 2000798 w 8126844"/>
                  <a:gd name="connsiteY153" fmla="*/ 3913368 h 5782509"/>
                  <a:gd name="connsiteX154" fmla="*/ 1583939 w 8126844"/>
                  <a:gd name="connsiteY154" fmla="*/ 3765450 h 5782509"/>
                  <a:gd name="connsiteX155" fmla="*/ 1409127 w 8126844"/>
                  <a:gd name="connsiteY155" fmla="*/ 3778897 h 5782509"/>
                  <a:gd name="connsiteX156" fmla="*/ 1368786 w 8126844"/>
                  <a:gd name="connsiteY156" fmla="*/ 3953709 h 5782509"/>
                  <a:gd name="connsiteX157" fmla="*/ 1799092 w 8126844"/>
                  <a:gd name="connsiteY157" fmla="*/ 4088179 h 5782509"/>
                  <a:gd name="connsiteX158" fmla="*/ 2256292 w 8126844"/>
                  <a:gd name="connsiteY158" fmla="*/ 4249544 h 5782509"/>
                  <a:gd name="connsiteX159" fmla="*/ 2390763 w 8126844"/>
                  <a:gd name="connsiteY159" fmla="*/ 4357121 h 5782509"/>
                  <a:gd name="connsiteX160" fmla="*/ 2094927 w 8126844"/>
                  <a:gd name="connsiteY160" fmla="*/ 4424356 h 5782509"/>
                  <a:gd name="connsiteX161" fmla="*/ 1557045 w 8126844"/>
                  <a:gd name="connsiteY161" fmla="*/ 4249544 h 5782509"/>
                  <a:gd name="connsiteX162" fmla="*/ 965374 w 8126844"/>
                  <a:gd name="connsiteY162" fmla="*/ 4020944 h 5782509"/>
                  <a:gd name="connsiteX163" fmla="*/ 481280 w 8126844"/>
                  <a:gd name="connsiteY163" fmla="*/ 3805791 h 5782509"/>
                  <a:gd name="connsiteX164" fmla="*/ 198892 w 8126844"/>
                  <a:gd name="connsiteY164" fmla="*/ 3698215 h 5782509"/>
                  <a:gd name="connsiteX165" fmla="*/ 131657 w 8126844"/>
                  <a:gd name="connsiteY165" fmla="*/ 3604085 h 5782509"/>
                  <a:gd name="connsiteX166" fmla="*/ 279574 w 8126844"/>
                  <a:gd name="connsiteY166" fmla="*/ 3509956 h 5782509"/>
                  <a:gd name="connsiteX167" fmla="*/ 642645 w 8126844"/>
                  <a:gd name="connsiteY167" fmla="*/ 3684768 h 5782509"/>
                  <a:gd name="connsiteX168" fmla="*/ 1113292 w 8126844"/>
                  <a:gd name="connsiteY168" fmla="*/ 3832685 h 5782509"/>
                  <a:gd name="connsiteX169" fmla="*/ 1153633 w 8126844"/>
                  <a:gd name="connsiteY169" fmla="*/ 3657873 h 5782509"/>
                  <a:gd name="connsiteX170" fmla="*/ 1032610 w 8126844"/>
                  <a:gd name="connsiteY170" fmla="*/ 3496509 h 5782509"/>
                  <a:gd name="connsiteX171" fmla="*/ 535068 w 8126844"/>
                  <a:gd name="connsiteY171" fmla="*/ 3348591 h 5782509"/>
                  <a:gd name="connsiteX172" fmla="*/ 198892 w 8126844"/>
                  <a:gd name="connsiteY172" fmla="*/ 3106544 h 5782509"/>
                  <a:gd name="connsiteX173" fmla="*/ 10633 w 8126844"/>
                  <a:gd name="connsiteY173" fmla="*/ 2945179 h 5782509"/>
                  <a:gd name="connsiteX174" fmla="*/ 50974 w 8126844"/>
                  <a:gd name="connsiteY174" fmla="*/ 2810709 h 5782509"/>
                  <a:gd name="connsiteX175" fmla="*/ 279574 w 8126844"/>
                  <a:gd name="connsiteY175" fmla="*/ 2891391 h 5782509"/>
                  <a:gd name="connsiteX176" fmla="*/ 1019163 w 8126844"/>
                  <a:gd name="connsiteY176" fmla="*/ 3294803 h 5782509"/>
                  <a:gd name="connsiteX177" fmla="*/ 1462916 w 8126844"/>
                  <a:gd name="connsiteY177" fmla="*/ 3536850 h 5782509"/>
                  <a:gd name="connsiteX178" fmla="*/ 1799092 w 8126844"/>
                  <a:gd name="connsiteY178" fmla="*/ 3630979 h 5782509"/>
                  <a:gd name="connsiteX179" fmla="*/ 1973904 w 8126844"/>
                  <a:gd name="connsiteY179" fmla="*/ 3563744 h 5782509"/>
                  <a:gd name="connsiteX180" fmla="*/ 1960457 w 8126844"/>
                  <a:gd name="connsiteY180" fmla="*/ 3321697 h 5782509"/>
                  <a:gd name="connsiteX181" fmla="*/ 1624280 w 8126844"/>
                  <a:gd name="connsiteY181" fmla="*/ 3214121 h 5782509"/>
                  <a:gd name="connsiteX182" fmla="*/ 1288104 w 8126844"/>
                  <a:gd name="connsiteY182" fmla="*/ 3066203 h 5782509"/>
                  <a:gd name="connsiteX183" fmla="*/ 1261210 w 8126844"/>
                  <a:gd name="connsiteY183" fmla="*/ 2931732 h 5782509"/>
                  <a:gd name="connsiteX184" fmla="*/ 1462916 w 8126844"/>
                  <a:gd name="connsiteY184" fmla="*/ 2931732 h 5782509"/>
                  <a:gd name="connsiteX185" fmla="*/ 1691516 w 8126844"/>
                  <a:gd name="connsiteY185" fmla="*/ 3012415 h 5782509"/>
                  <a:gd name="connsiteX186" fmla="*/ 1758751 w 8126844"/>
                  <a:gd name="connsiteY186" fmla="*/ 2797262 h 5782509"/>
                  <a:gd name="connsiteX187" fmla="*/ 1597386 w 8126844"/>
                  <a:gd name="connsiteY187" fmla="*/ 2622450 h 5782509"/>
                  <a:gd name="connsiteX188" fmla="*/ 1153633 w 8126844"/>
                  <a:gd name="connsiteY188" fmla="*/ 2434191 h 5782509"/>
                  <a:gd name="connsiteX189" fmla="*/ 871245 w 8126844"/>
                  <a:gd name="connsiteY189" fmla="*/ 2245932 h 5782509"/>
                  <a:gd name="connsiteX190" fmla="*/ 750221 w 8126844"/>
                  <a:gd name="connsiteY190" fmla="*/ 2111462 h 5782509"/>
                  <a:gd name="connsiteX191" fmla="*/ 844351 w 8126844"/>
                  <a:gd name="connsiteY191" fmla="*/ 1990438 h 5782509"/>
                  <a:gd name="connsiteX192" fmla="*/ 1328445 w 8126844"/>
                  <a:gd name="connsiteY192" fmla="*/ 2205591 h 5782509"/>
                  <a:gd name="connsiteX193" fmla="*/ 1606671 w 8126844"/>
                  <a:gd name="connsiteY193" fmla="*/ 2352010 h 5782509"/>
                  <a:gd name="connsiteX194" fmla="*/ 1720260 w 8126844"/>
                  <a:gd name="connsiteY194" fmla="*/ 2073171 h 5782509"/>
                  <a:gd name="connsiteX195" fmla="*/ 1772079 w 8126844"/>
                  <a:gd name="connsiteY195" fmla="*/ 1889746 h 5782509"/>
                  <a:gd name="connsiteX196" fmla="*/ 1693720 w 8126844"/>
                  <a:gd name="connsiteY196" fmla="*/ 1717717 h 5782509"/>
                  <a:gd name="connsiteX197" fmla="*/ 2176456 w 8126844"/>
                  <a:gd name="connsiteY197" fmla="*/ 2030565 h 5782509"/>
                  <a:gd name="connsiteX198" fmla="*/ 1984049 w 8126844"/>
                  <a:gd name="connsiteY198" fmla="*/ 2008157 h 5782509"/>
                  <a:gd name="connsiteX199" fmla="*/ 1894130 w 8126844"/>
                  <a:gd name="connsiteY199" fmla="*/ 2145875 h 5782509"/>
                  <a:gd name="connsiteX200" fmla="*/ 1879774 w 8126844"/>
                  <a:gd name="connsiteY200" fmla="*/ 2487979 h 5782509"/>
                  <a:gd name="connsiteX201" fmla="*/ 2390763 w 8126844"/>
                  <a:gd name="connsiteY201" fmla="*/ 2716579 h 5782509"/>
                  <a:gd name="connsiteX202" fmla="*/ 3157245 w 8126844"/>
                  <a:gd name="connsiteY202" fmla="*/ 2931732 h 5782509"/>
                  <a:gd name="connsiteX203" fmla="*/ 3708574 w 8126844"/>
                  <a:gd name="connsiteY203" fmla="*/ 3066203 h 5782509"/>
                  <a:gd name="connsiteX204" fmla="*/ 4165774 w 8126844"/>
                  <a:gd name="connsiteY204" fmla="*/ 3039309 h 5782509"/>
                  <a:gd name="connsiteX205" fmla="*/ 4394374 w 8126844"/>
                  <a:gd name="connsiteY205" fmla="*/ 3012415 h 5782509"/>
                  <a:gd name="connsiteX206" fmla="*/ 4407821 w 8126844"/>
                  <a:gd name="connsiteY206" fmla="*/ 2824156 h 5782509"/>
                  <a:gd name="connsiteX207" fmla="*/ 4192668 w 8126844"/>
                  <a:gd name="connsiteY207" fmla="*/ 2783815 h 5782509"/>
                  <a:gd name="connsiteX208" fmla="*/ 4031304 w 8126844"/>
                  <a:gd name="connsiteY208" fmla="*/ 2824156 h 5782509"/>
                  <a:gd name="connsiteX209" fmla="*/ 4031304 w 8126844"/>
                  <a:gd name="connsiteY209" fmla="*/ 2649344 h 5782509"/>
                  <a:gd name="connsiteX210" fmla="*/ 4448163 w 8126844"/>
                  <a:gd name="connsiteY210" fmla="*/ 2528321 h 5782509"/>
                  <a:gd name="connsiteX211" fmla="*/ 4703657 w 8126844"/>
                  <a:gd name="connsiteY211" fmla="*/ 2420744 h 5782509"/>
                  <a:gd name="connsiteX212" fmla="*/ 4719129 w 8126844"/>
                  <a:gd name="connsiteY212" fmla="*/ 2204080 h 5782509"/>
                  <a:gd name="connsiteX213" fmla="*/ 4519556 w 8126844"/>
                  <a:gd name="connsiteY213" fmla="*/ 2209032 h 5782509"/>
                  <a:gd name="connsiteX0" fmla="*/ 5076343 w 8126844"/>
                  <a:gd name="connsiteY0" fmla="*/ 1998580 h 5781913"/>
                  <a:gd name="connsiteX1" fmla="*/ 4866197 w 8126844"/>
                  <a:gd name="connsiteY1" fmla="*/ 2117420 h 5781913"/>
                  <a:gd name="connsiteX2" fmla="*/ 4959151 w 8126844"/>
                  <a:gd name="connsiteY2" fmla="*/ 2326019 h 5781913"/>
                  <a:gd name="connsiteX3" fmla="*/ 5402904 w 8126844"/>
                  <a:gd name="connsiteY3" fmla="*/ 2164654 h 5781913"/>
                  <a:gd name="connsiteX4" fmla="*/ 6478668 w 8126844"/>
                  <a:gd name="connsiteY4" fmla="*/ 1451960 h 5781913"/>
                  <a:gd name="connsiteX5" fmla="*/ 6941073 w 8126844"/>
                  <a:gd name="connsiteY5" fmla="*/ 840627 h 5781913"/>
                  <a:gd name="connsiteX6" fmla="*/ 6764360 w 8126844"/>
                  <a:gd name="connsiteY6" fmla="*/ 262442 h 5781913"/>
                  <a:gd name="connsiteX7" fmla="*/ 6656943 w 8126844"/>
                  <a:gd name="connsiteY7" fmla="*/ 389052 h 5781913"/>
                  <a:gd name="connsiteX8" fmla="*/ 6742471 w 8126844"/>
                  <a:gd name="connsiteY8" fmla="*/ 6395 h 5781913"/>
                  <a:gd name="connsiteX9" fmla="*/ 7177916 w 8126844"/>
                  <a:gd name="connsiteY9" fmla="*/ 604795 h 5781913"/>
                  <a:gd name="connsiteX10" fmla="*/ 7352727 w 8126844"/>
                  <a:gd name="connsiteY10" fmla="*/ 483772 h 5781913"/>
                  <a:gd name="connsiteX11" fmla="*/ 7460304 w 8126844"/>
                  <a:gd name="connsiteY11" fmla="*/ 793054 h 5781913"/>
                  <a:gd name="connsiteX12" fmla="*/ 7137574 w 8126844"/>
                  <a:gd name="connsiteY12" fmla="*/ 1223360 h 5781913"/>
                  <a:gd name="connsiteX13" fmla="*/ 7056892 w 8126844"/>
                  <a:gd name="connsiteY13" fmla="*/ 1398172 h 5781913"/>
                  <a:gd name="connsiteX14" fmla="*/ 7177916 w 8126844"/>
                  <a:gd name="connsiteY14" fmla="*/ 1505748 h 5781913"/>
                  <a:gd name="connsiteX15" fmla="*/ 7406516 w 8126844"/>
                  <a:gd name="connsiteY15" fmla="*/ 1277148 h 5781913"/>
                  <a:gd name="connsiteX16" fmla="*/ 7540986 w 8126844"/>
                  <a:gd name="connsiteY16" fmla="*/ 1277148 h 5781913"/>
                  <a:gd name="connsiteX17" fmla="*/ 7554433 w 8126844"/>
                  <a:gd name="connsiteY17" fmla="*/ 1505748 h 5781913"/>
                  <a:gd name="connsiteX18" fmla="*/ 6976210 w 8126844"/>
                  <a:gd name="connsiteY18" fmla="*/ 2097419 h 5781913"/>
                  <a:gd name="connsiteX19" fmla="*/ 6276963 w 8126844"/>
                  <a:gd name="connsiteY19" fmla="*/ 2648748 h 5781913"/>
                  <a:gd name="connsiteX20" fmla="*/ 5860104 w 8126844"/>
                  <a:gd name="connsiteY20" fmla="*/ 2850454 h 5781913"/>
                  <a:gd name="connsiteX21" fmla="*/ 5658398 w 8126844"/>
                  <a:gd name="connsiteY21" fmla="*/ 2917689 h 5781913"/>
                  <a:gd name="connsiteX22" fmla="*/ 5550821 w 8126844"/>
                  <a:gd name="connsiteY22" fmla="*/ 2837007 h 5781913"/>
                  <a:gd name="connsiteX23" fmla="*/ 5644951 w 8126844"/>
                  <a:gd name="connsiteY23" fmla="*/ 2635301 h 5781913"/>
                  <a:gd name="connsiteX24" fmla="*/ 5913892 w 8126844"/>
                  <a:gd name="connsiteY24" fmla="*/ 2581513 h 5781913"/>
                  <a:gd name="connsiteX25" fmla="*/ 5752527 w 8126844"/>
                  <a:gd name="connsiteY25" fmla="*/ 2272230 h 5781913"/>
                  <a:gd name="connsiteX26" fmla="*/ 5362563 w 8126844"/>
                  <a:gd name="connsiteY26" fmla="*/ 2420148 h 5781913"/>
                  <a:gd name="connsiteX27" fmla="*/ 4663316 w 8126844"/>
                  <a:gd name="connsiteY27" fmla="*/ 2702536 h 5781913"/>
                  <a:gd name="connsiteX28" fmla="*/ 4649868 w 8126844"/>
                  <a:gd name="connsiteY28" fmla="*/ 2877348 h 5781913"/>
                  <a:gd name="connsiteX29" fmla="*/ 4703657 w 8126844"/>
                  <a:gd name="connsiteY29" fmla="*/ 2984925 h 5781913"/>
                  <a:gd name="connsiteX30" fmla="*/ 5066727 w 8126844"/>
                  <a:gd name="connsiteY30" fmla="*/ 2850454 h 5781913"/>
                  <a:gd name="connsiteX31" fmla="*/ 5322221 w 8126844"/>
                  <a:gd name="connsiteY31" fmla="*/ 2796666 h 5781913"/>
                  <a:gd name="connsiteX32" fmla="*/ 5349116 w 8126844"/>
                  <a:gd name="connsiteY32" fmla="*/ 2931136 h 5781913"/>
                  <a:gd name="connsiteX33" fmla="*/ 4784339 w 8126844"/>
                  <a:gd name="connsiteY33" fmla="*/ 3146289 h 5781913"/>
                  <a:gd name="connsiteX34" fmla="*/ 4098539 w 8126844"/>
                  <a:gd name="connsiteY34" fmla="*/ 3280760 h 5781913"/>
                  <a:gd name="connsiteX35" fmla="*/ 2740386 w 8126844"/>
                  <a:gd name="connsiteY35" fmla="*/ 3146289 h 5781913"/>
                  <a:gd name="connsiteX36" fmla="*/ 2202504 w 8126844"/>
                  <a:gd name="connsiteY36" fmla="*/ 2944583 h 5781913"/>
                  <a:gd name="connsiteX37" fmla="*/ 2027692 w 8126844"/>
                  <a:gd name="connsiteY37" fmla="*/ 2890795 h 5781913"/>
                  <a:gd name="connsiteX38" fmla="*/ 1960457 w 8126844"/>
                  <a:gd name="connsiteY38" fmla="*/ 3038713 h 5781913"/>
                  <a:gd name="connsiteX39" fmla="*/ 2390763 w 8126844"/>
                  <a:gd name="connsiteY39" fmla="*/ 3267313 h 5781913"/>
                  <a:gd name="connsiteX40" fmla="*/ 3372398 w 8126844"/>
                  <a:gd name="connsiteY40" fmla="*/ 3509360 h 5781913"/>
                  <a:gd name="connsiteX41" fmla="*/ 4125433 w 8126844"/>
                  <a:gd name="connsiteY41" fmla="*/ 3509360 h 5781913"/>
                  <a:gd name="connsiteX42" fmla="*/ 4757445 w 8126844"/>
                  <a:gd name="connsiteY42" fmla="*/ 3482466 h 5781913"/>
                  <a:gd name="connsiteX43" fmla="*/ 4918810 w 8126844"/>
                  <a:gd name="connsiteY43" fmla="*/ 3522807 h 5781913"/>
                  <a:gd name="connsiteX44" fmla="*/ 4811233 w 8126844"/>
                  <a:gd name="connsiteY44" fmla="*/ 3684172 h 5781913"/>
                  <a:gd name="connsiteX45" fmla="*/ 4286798 w 8126844"/>
                  <a:gd name="connsiteY45" fmla="*/ 3751407 h 5781913"/>
                  <a:gd name="connsiteX46" fmla="*/ 4219563 w 8126844"/>
                  <a:gd name="connsiteY46" fmla="*/ 3885877 h 5781913"/>
                  <a:gd name="connsiteX47" fmla="*/ 4555739 w 8126844"/>
                  <a:gd name="connsiteY47" fmla="*/ 3939666 h 5781913"/>
                  <a:gd name="connsiteX48" fmla="*/ 5241539 w 8126844"/>
                  <a:gd name="connsiteY48" fmla="*/ 3751407 h 5781913"/>
                  <a:gd name="connsiteX49" fmla="*/ 5523927 w 8126844"/>
                  <a:gd name="connsiteY49" fmla="*/ 3616936 h 5781913"/>
                  <a:gd name="connsiteX50" fmla="*/ 5618057 w 8126844"/>
                  <a:gd name="connsiteY50" fmla="*/ 3509360 h 5781913"/>
                  <a:gd name="connsiteX51" fmla="*/ 5402904 w 8126844"/>
                  <a:gd name="connsiteY51" fmla="*/ 3495913 h 5781913"/>
                  <a:gd name="connsiteX52" fmla="*/ 5214645 w 8126844"/>
                  <a:gd name="connsiteY52" fmla="*/ 3388336 h 5781913"/>
                  <a:gd name="connsiteX53" fmla="*/ 5241539 w 8126844"/>
                  <a:gd name="connsiteY53" fmla="*/ 3267313 h 5781913"/>
                  <a:gd name="connsiteX54" fmla="*/ 5537374 w 8126844"/>
                  <a:gd name="connsiteY54" fmla="*/ 3226972 h 5781913"/>
                  <a:gd name="connsiteX55" fmla="*/ 6196280 w 8126844"/>
                  <a:gd name="connsiteY55" fmla="*/ 2971477 h 5781913"/>
                  <a:gd name="connsiteX56" fmla="*/ 6747610 w 8126844"/>
                  <a:gd name="connsiteY56" fmla="*/ 2635301 h 5781913"/>
                  <a:gd name="connsiteX57" fmla="*/ 7218257 w 8126844"/>
                  <a:gd name="connsiteY57" fmla="*/ 2191548 h 5781913"/>
                  <a:gd name="connsiteX58" fmla="*/ 7433410 w 8126844"/>
                  <a:gd name="connsiteY58" fmla="*/ 2016736 h 5781913"/>
                  <a:gd name="connsiteX59" fmla="*/ 7567880 w 8126844"/>
                  <a:gd name="connsiteY59" fmla="*/ 2043630 h 5781913"/>
                  <a:gd name="connsiteX60" fmla="*/ 7514092 w 8126844"/>
                  <a:gd name="connsiteY60" fmla="*/ 2245336 h 5781913"/>
                  <a:gd name="connsiteX61" fmla="*/ 7097233 w 8126844"/>
                  <a:gd name="connsiteY61" fmla="*/ 2675642 h 5781913"/>
                  <a:gd name="connsiteX62" fmla="*/ 6451774 w 8126844"/>
                  <a:gd name="connsiteY62" fmla="*/ 3092501 h 5781913"/>
                  <a:gd name="connsiteX63" fmla="*/ 6088704 w 8126844"/>
                  <a:gd name="connsiteY63" fmla="*/ 3280760 h 5781913"/>
                  <a:gd name="connsiteX64" fmla="*/ 5981127 w 8126844"/>
                  <a:gd name="connsiteY64" fmla="*/ 3415230 h 5781913"/>
                  <a:gd name="connsiteX65" fmla="*/ 6021468 w 8126844"/>
                  <a:gd name="connsiteY65" fmla="*/ 3616936 h 5781913"/>
                  <a:gd name="connsiteX66" fmla="*/ 6115598 w 8126844"/>
                  <a:gd name="connsiteY66" fmla="*/ 3764854 h 5781913"/>
                  <a:gd name="connsiteX67" fmla="*/ 6734163 w 8126844"/>
                  <a:gd name="connsiteY67" fmla="*/ 3590042 h 5781913"/>
                  <a:gd name="connsiteX68" fmla="*/ 7419963 w 8126844"/>
                  <a:gd name="connsiteY68" fmla="*/ 3159736 h 5781913"/>
                  <a:gd name="connsiteX69" fmla="*/ 7850268 w 8126844"/>
                  <a:gd name="connsiteY69" fmla="*/ 2837007 h 5781913"/>
                  <a:gd name="connsiteX70" fmla="*/ 8065421 w 8126844"/>
                  <a:gd name="connsiteY70" fmla="*/ 2729430 h 5781913"/>
                  <a:gd name="connsiteX71" fmla="*/ 8105763 w 8126844"/>
                  <a:gd name="connsiteY71" fmla="*/ 2890795 h 5781913"/>
                  <a:gd name="connsiteX72" fmla="*/ 7769586 w 8126844"/>
                  <a:gd name="connsiteY72" fmla="*/ 3226972 h 5781913"/>
                  <a:gd name="connsiteX73" fmla="*/ 6707268 w 8126844"/>
                  <a:gd name="connsiteY73" fmla="*/ 3805195 h 5781913"/>
                  <a:gd name="connsiteX74" fmla="*/ 6129045 w 8126844"/>
                  <a:gd name="connsiteY74" fmla="*/ 4074136 h 5781913"/>
                  <a:gd name="connsiteX75" fmla="*/ 5833210 w 8126844"/>
                  <a:gd name="connsiteY75" fmla="*/ 4114477 h 5781913"/>
                  <a:gd name="connsiteX76" fmla="*/ 5712186 w 8126844"/>
                  <a:gd name="connsiteY76" fmla="*/ 4154819 h 5781913"/>
                  <a:gd name="connsiteX77" fmla="*/ 5658398 w 8126844"/>
                  <a:gd name="connsiteY77" fmla="*/ 4006901 h 5781913"/>
                  <a:gd name="connsiteX78" fmla="*/ 5779421 w 8126844"/>
                  <a:gd name="connsiteY78" fmla="*/ 3899325 h 5781913"/>
                  <a:gd name="connsiteX79" fmla="*/ 5779421 w 8126844"/>
                  <a:gd name="connsiteY79" fmla="*/ 3805195 h 5781913"/>
                  <a:gd name="connsiteX80" fmla="*/ 5497033 w 8126844"/>
                  <a:gd name="connsiteY80" fmla="*/ 3926219 h 5781913"/>
                  <a:gd name="connsiteX81" fmla="*/ 5039833 w 8126844"/>
                  <a:gd name="connsiteY81" fmla="*/ 4060689 h 5781913"/>
                  <a:gd name="connsiteX82" fmla="*/ 4865021 w 8126844"/>
                  <a:gd name="connsiteY82" fmla="*/ 4141372 h 5781913"/>
                  <a:gd name="connsiteX83" fmla="*/ 4905363 w 8126844"/>
                  <a:gd name="connsiteY83" fmla="*/ 4235501 h 5781913"/>
                  <a:gd name="connsiteX84" fmla="*/ 5160857 w 8126844"/>
                  <a:gd name="connsiteY84" fmla="*/ 4208607 h 5781913"/>
                  <a:gd name="connsiteX85" fmla="*/ 5187751 w 8126844"/>
                  <a:gd name="connsiteY85" fmla="*/ 4343077 h 5781913"/>
                  <a:gd name="connsiteX86" fmla="*/ 4878468 w 8126844"/>
                  <a:gd name="connsiteY86" fmla="*/ 4437207 h 5781913"/>
                  <a:gd name="connsiteX87" fmla="*/ 4891916 w 8126844"/>
                  <a:gd name="connsiteY87" fmla="*/ 4585125 h 5781913"/>
                  <a:gd name="connsiteX88" fmla="*/ 5376010 w 8126844"/>
                  <a:gd name="connsiteY88" fmla="*/ 4477548 h 5781913"/>
                  <a:gd name="connsiteX89" fmla="*/ 5967680 w 8126844"/>
                  <a:gd name="connsiteY89" fmla="*/ 4329630 h 5781913"/>
                  <a:gd name="connsiteX90" fmla="*/ 6344198 w 8126844"/>
                  <a:gd name="connsiteY90" fmla="*/ 4127925 h 5781913"/>
                  <a:gd name="connsiteX91" fmla="*/ 6478668 w 8126844"/>
                  <a:gd name="connsiteY91" fmla="*/ 4127925 h 5781913"/>
                  <a:gd name="connsiteX92" fmla="*/ 6478668 w 8126844"/>
                  <a:gd name="connsiteY92" fmla="*/ 4316183 h 5781913"/>
                  <a:gd name="connsiteX93" fmla="*/ 5900445 w 8126844"/>
                  <a:gd name="connsiteY93" fmla="*/ 4504442 h 5781913"/>
                  <a:gd name="connsiteX94" fmla="*/ 5053280 w 8126844"/>
                  <a:gd name="connsiteY94" fmla="*/ 4746489 h 5781913"/>
                  <a:gd name="connsiteX95" fmla="*/ 4703657 w 8126844"/>
                  <a:gd name="connsiteY95" fmla="*/ 4840619 h 5781913"/>
                  <a:gd name="connsiteX96" fmla="*/ 4313692 w 8126844"/>
                  <a:gd name="connsiteY96" fmla="*/ 4907854 h 5781913"/>
                  <a:gd name="connsiteX97" fmla="*/ 4004410 w 8126844"/>
                  <a:gd name="connsiteY97" fmla="*/ 4948195 h 5781913"/>
                  <a:gd name="connsiteX98" fmla="*/ 3869939 w 8126844"/>
                  <a:gd name="connsiteY98" fmla="*/ 4827172 h 5781913"/>
                  <a:gd name="connsiteX99" fmla="*/ 3950621 w 8126844"/>
                  <a:gd name="connsiteY99" fmla="*/ 4719595 h 5781913"/>
                  <a:gd name="connsiteX100" fmla="*/ 4367480 w 8126844"/>
                  <a:gd name="connsiteY100" fmla="*/ 4638913 h 5781913"/>
                  <a:gd name="connsiteX101" fmla="*/ 4542292 w 8126844"/>
                  <a:gd name="connsiteY101" fmla="*/ 4571677 h 5781913"/>
                  <a:gd name="connsiteX102" fmla="*/ 4542292 w 8126844"/>
                  <a:gd name="connsiteY102" fmla="*/ 4437207 h 5781913"/>
                  <a:gd name="connsiteX103" fmla="*/ 4206116 w 8126844"/>
                  <a:gd name="connsiteY103" fmla="*/ 4437207 h 5781913"/>
                  <a:gd name="connsiteX104" fmla="*/ 3520316 w 8126844"/>
                  <a:gd name="connsiteY104" fmla="*/ 4517889 h 5781913"/>
                  <a:gd name="connsiteX105" fmla="*/ 3157245 w 8126844"/>
                  <a:gd name="connsiteY105" fmla="*/ 4544783 h 5781913"/>
                  <a:gd name="connsiteX106" fmla="*/ 3076563 w 8126844"/>
                  <a:gd name="connsiteY106" fmla="*/ 4665807 h 5781913"/>
                  <a:gd name="connsiteX107" fmla="*/ 3224480 w 8126844"/>
                  <a:gd name="connsiteY107" fmla="*/ 4733042 h 5781913"/>
                  <a:gd name="connsiteX108" fmla="*/ 3453080 w 8126844"/>
                  <a:gd name="connsiteY108" fmla="*/ 4759936 h 5781913"/>
                  <a:gd name="connsiteX109" fmla="*/ 3412739 w 8126844"/>
                  <a:gd name="connsiteY109" fmla="*/ 4867513 h 5781913"/>
                  <a:gd name="connsiteX110" fmla="*/ 2968986 w 8126844"/>
                  <a:gd name="connsiteY110" fmla="*/ 4921301 h 5781913"/>
                  <a:gd name="connsiteX111" fmla="*/ 2767280 w 8126844"/>
                  <a:gd name="connsiteY111" fmla="*/ 4934748 h 5781913"/>
                  <a:gd name="connsiteX112" fmla="*/ 2673151 w 8126844"/>
                  <a:gd name="connsiteY112" fmla="*/ 5136454 h 5781913"/>
                  <a:gd name="connsiteX113" fmla="*/ 2767280 w 8126844"/>
                  <a:gd name="connsiteY113" fmla="*/ 5499525 h 5781913"/>
                  <a:gd name="connsiteX114" fmla="*/ 2700045 w 8126844"/>
                  <a:gd name="connsiteY114" fmla="*/ 5701230 h 5781913"/>
                  <a:gd name="connsiteX115" fmla="*/ 2498339 w 8126844"/>
                  <a:gd name="connsiteY115" fmla="*/ 5781913 h 5781913"/>
                  <a:gd name="connsiteX116" fmla="*/ 2256292 w 8126844"/>
                  <a:gd name="connsiteY116" fmla="*/ 5701230 h 5781913"/>
                  <a:gd name="connsiteX117" fmla="*/ 2175610 w 8126844"/>
                  <a:gd name="connsiteY117" fmla="*/ 5445736 h 5781913"/>
                  <a:gd name="connsiteX118" fmla="*/ 2269739 w 8126844"/>
                  <a:gd name="connsiteY118" fmla="*/ 5217136 h 5781913"/>
                  <a:gd name="connsiteX119" fmla="*/ 2404210 w 8126844"/>
                  <a:gd name="connsiteY119" fmla="*/ 5055772 h 5781913"/>
                  <a:gd name="connsiteX120" fmla="*/ 2390763 w 8126844"/>
                  <a:gd name="connsiteY120" fmla="*/ 4907854 h 5781913"/>
                  <a:gd name="connsiteX121" fmla="*/ 2014245 w 8126844"/>
                  <a:gd name="connsiteY121" fmla="*/ 4773383 h 5781913"/>
                  <a:gd name="connsiteX122" fmla="*/ 2068033 w 8126844"/>
                  <a:gd name="connsiteY122" fmla="*/ 4665807 h 5781913"/>
                  <a:gd name="connsiteX123" fmla="*/ 2390763 w 8126844"/>
                  <a:gd name="connsiteY123" fmla="*/ 4665807 h 5781913"/>
                  <a:gd name="connsiteX124" fmla="*/ 2807621 w 8126844"/>
                  <a:gd name="connsiteY124" fmla="*/ 4665807 h 5781913"/>
                  <a:gd name="connsiteX125" fmla="*/ 2834516 w 8126844"/>
                  <a:gd name="connsiteY125" fmla="*/ 4531336 h 5781913"/>
                  <a:gd name="connsiteX126" fmla="*/ 2686598 w 8126844"/>
                  <a:gd name="connsiteY126" fmla="*/ 4477548 h 5781913"/>
                  <a:gd name="connsiteX127" fmla="*/ 2780727 w 8126844"/>
                  <a:gd name="connsiteY127" fmla="*/ 4329630 h 5781913"/>
                  <a:gd name="connsiteX128" fmla="*/ 3211033 w 8126844"/>
                  <a:gd name="connsiteY128" fmla="*/ 4369972 h 5781913"/>
                  <a:gd name="connsiteX129" fmla="*/ 3775810 w 8126844"/>
                  <a:gd name="connsiteY129" fmla="*/ 4343077 h 5781913"/>
                  <a:gd name="connsiteX130" fmla="*/ 4380927 w 8126844"/>
                  <a:gd name="connsiteY130" fmla="*/ 4248948 h 5781913"/>
                  <a:gd name="connsiteX131" fmla="*/ 4622974 w 8126844"/>
                  <a:gd name="connsiteY131" fmla="*/ 4195160 h 5781913"/>
                  <a:gd name="connsiteX132" fmla="*/ 4555739 w 8126844"/>
                  <a:gd name="connsiteY132" fmla="*/ 4101030 h 5781913"/>
                  <a:gd name="connsiteX133" fmla="*/ 4031304 w 8126844"/>
                  <a:gd name="connsiteY133" fmla="*/ 4141372 h 5781913"/>
                  <a:gd name="connsiteX134" fmla="*/ 3600998 w 8126844"/>
                  <a:gd name="connsiteY134" fmla="*/ 4154819 h 5781913"/>
                  <a:gd name="connsiteX135" fmla="*/ 3278268 w 8126844"/>
                  <a:gd name="connsiteY135" fmla="*/ 4114477 h 5781913"/>
                  <a:gd name="connsiteX136" fmla="*/ 3237927 w 8126844"/>
                  <a:gd name="connsiteY136" fmla="*/ 4047242 h 5781913"/>
                  <a:gd name="connsiteX137" fmla="*/ 3291716 w 8126844"/>
                  <a:gd name="connsiteY137" fmla="*/ 3912772 h 5781913"/>
                  <a:gd name="connsiteX138" fmla="*/ 3587551 w 8126844"/>
                  <a:gd name="connsiteY138" fmla="*/ 3939666 h 5781913"/>
                  <a:gd name="connsiteX139" fmla="*/ 3883386 w 8126844"/>
                  <a:gd name="connsiteY139" fmla="*/ 3939666 h 5781913"/>
                  <a:gd name="connsiteX140" fmla="*/ 3964068 w 8126844"/>
                  <a:gd name="connsiteY140" fmla="*/ 3872430 h 5781913"/>
                  <a:gd name="connsiteX141" fmla="*/ 3883386 w 8126844"/>
                  <a:gd name="connsiteY141" fmla="*/ 3751407 h 5781913"/>
                  <a:gd name="connsiteX142" fmla="*/ 3412739 w 8126844"/>
                  <a:gd name="connsiteY142" fmla="*/ 3724513 h 5781913"/>
                  <a:gd name="connsiteX143" fmla="*/ 3049668 w 8126844"/>
                  <a:gd name="connsiteY143" fmla="*/ 3670725 h 5781913"/>
                  <a:gd name="connsiteX144" fmla="*/ 2740386 w 8126844"/>
                  <a:gd name="connsiteY144" fmla="*/ 3603489 h 5781913"/>
                  <a:gd name="connsiteX145" fmla="*/ 2457998 w 8126844"/>
                  <a:gd name="connsiteY145" fmla="*/ 3522807 h 5781913"/>
                  <a:gd name="connsiteX146" fmla="*/ 2242845 w 8126844"/>
                  <a:gd name="connsiteY146" fmla="*/ 3469019 h 5781913"/>
                  <a:gd name="connsiteX147" fmla="*/ 2162163 w 8126844"/>
                  <a:gd name="connsiteY147" fmla="*/ 3630383 h 5781913"/>
                  <a:gd name="connsiteX148" fmla="*/ 2336974 w 8126844"/>
                  <a:gd name="connsiteY148" fmla="*/ 3805195 h 5781913"/>
                  <a:gd name="connsiteX149" fmla="*/ 2713492 w 8126844"/>
                  <a:gd name="connsiteY149" fmla="*/ 3858983 h 5781913"/>
                  <a:gd name="connsiteX150" fmla="*/ 2874857 w 8126844"/>
                  <a:gd name="connsiteY150" fmla="*/ 3912772 h 5781913"/>
                  <a:gd name="connsiteX151" fmla="*/ 2874857 w 8126844"/>
                  <a:gd name="connsiteY151" fmla="*/ 4060689 h 5781913"/>
                  <a:gd name="connsiteX152" fmla="*/ 2605916 w 8126844"/>
                  <a:gd name="connsiteY152" fmla="*/ 4033795 h 5781913"/>
                  <a:gd name="connsiteX153" fmla="*/ 2000798 w 8126844"/>
                  <a:gd name="connsiteY153" fmla="*/ 3912772 h 5781913"/>
                  <a:gd name="connsiteX154" fmla="*/ 1583939 w 8126844"/>
                  <a:gd name="connsiteY154" fmla="*/ 3764854 h 5781913"/>
                  <a:gd name="connsiteX155" fmla="*/ 1409127 w 8126844"/>
                  <a:gd name="connsiteY155" fmla="*/ 3778301 h 5781913"/>
                  <a:gd name="connsiteX156" fmla="*/ 1368786 w 8126844"/>
                  <a:gd name="connsiteY156" fmla="*/ 3953113 h 5781913"/>
                  <a:gd name="connsiteX157" fmla="*/ 1799092 w 8126844"/>
                  <a:gd name="connsiteY157" fmla="*/ 4087583 h 5781913"/>
                  <a:gd name="connsiteX158" fmla="*/ 2256292 w 8126844"/>
                  <a:gd name="connsiteY158" fmla="*/ 4248948 h 5781913"/>
                  <a:gd name="connsiteX159" fmla="*/ 2390763 w 8126844"/>
                  <a:gd name="connsiteY159" fmla="*/ 4356525 h 5781913"/>
                  <a:gd name="connsiteX160" fmla="*/ 2094927 w 8126844"/>
                  <a:gd name="connsiteY160" fmla="*/ 4423760 h 5781913"/>
                  <a:gd name="connsiteX161" fmla="*/ 1557045 w 8126844"/>
                  <a:gd name="connsiteY161" fmla="*/ 4248948 h 5781913"/>
                  <a:gd name="connsiteX162" fmla="*/ 965374 w 8126844"/>
                  <a:gd name="connsiteY162" fmla="*/ 4020348 h 5781913"/>
                  <a:gd name="connsiteX163" fmla="*/ 481280 w 8126844"/>
                  <a:gd name="connsiteY163" fmla="*/ 3805195 h 5781913"/>
                  <a:gd name="connsiteX164" fmla="*/ 198892 w 8126844"/>
                  <a:gd name="connsiteY164" fmla="*/ 3697619 h 5781913"/>
                  <a:gd name="connsiteX165" fmla="*/ 131657 w 8126844"/>
                  <a:gd name="connsiteY165" fmla="*/ 3603489 h 5781913"/>
                  <a:gd name="connsiteX166" fmla="*/ 279574 w 8126844"/>
                  <a:gd name="connsiteY166" fmla="*/ 3509360 h 5781913"/>
                  <a:gd name="connsiteX167" fmla="*/ 642645 w 8126844"/>
                  <a:gd name="connsiteY167" fmla="*/ 3684172 h 5781913"/>
                  <a:gd name="connsiteX168" fmla="*/ 1113292 w 8126844"/>
                  <a:gd name="connsiteY168" fmla="*/ 3832089 h 5781913"/>
                  <a:gd name="connsiteX169" fmla="*/ 1153633 w 8126844"/>
                  <a:gd name="connsiteY169" fmla="*/ 3657277 h 5781913"/>
                  <a:gd name="connsiteX170" fmla="*/ 1032610 w 8126844"/>
                  <a:gd name="connsiteY170" fmla="*/ 3495913 h 5781913"/>
                  <a:gd name="connsiteX171" fmla="*/ 535068 w 8126844"/>
                  <a:gd name="connsiteY171" fmla="*/ 3347995 h 5781913"/>
                  <a:gd name="connsiteX172" fmla="*/ 198892 w 8126844"/>
                  <a:gd name="connsiteY172" fmla="*/ 3105948 h 5781913"/>
                  <a:gd name="connsiteX173" fmla="*/ 10633 w 8126844"/>
                  <a:gd name="connsiteY173" fmla="*/ 2944583 h 5781913"/>
                  <a:gd name="connsiteX174" fmla="*/ 50974 w 8126844"/>
                  <a:gd name="connsiteY174" fmla="*/ 2810113 h 5781913"/>
                  <a:gd name="connsiteX175" fmla="*/ 279574 w 8126844"/>
                  <a:gd name="connsiteY175" fmla="*/ 2890795 h 5781913"/>
                  <a:gd name="connsiteX176" fmla="*/ 1019163 w 8126844"/>
                  <a:gd name="connsiteY176" fmla="*/ 3294207 h 5781913"/>
                  <a:gd name="connsiteX177" fmla="*/ 1462916 w 8126844"/>
                  <a:gd name="connsiteY177" fmla="*/ 3536254 h 5781913"/>
                  <a:gd name="connsiteX178" fmla="*/ 1799092 w 8126844"/>
                  <a:gd name="connsiteY178" fmla="*/ 3630383 h 5781913"/>
                  <a:gd name="connsiteX179" fmla="*/ 1973904 w 8126844"/>
                  <a:gd name="connsiteY179" fmla="*/ 3563148 h 5781913"/>
                  <a:gd name="connsiteX180" fmla="*/ 1960457 w 8126844"/>
                  <a:gd name="connsiteY180" fmla="*/ 3321101 h 5781913"/>
                  <a:gd name="connsiteX181" fmla="*/ 1624280 w 8126844"/>
                  <a:gd name="connsiteY181" fmla="*/ 3213525 h 5781913"/>
                  <a:gd name="connsiteX182" fmla="*/ 1288104 w 8126844"/>
                  <a:gd name="connsiteY182" fmla="*/ 3065607 h 5781913"/>
                  <a:gd name="connsiteX183" fmla="*/ 1261210 w 8126844"/>
                  <a:gd name="connsiteY183" fmla="*/ 2931136 h 5781913"/>
                  <a:gd name="connsiteX184" fmla="*/ 1462916 w 8126844"/>
                  <a:gd name="connsiteY184" fmla="*/ 2931136 h 5781913"/>
                  <a:gd name="connsiteX185" fmla="*/ 1691516 w 8126844"/>
                  <a:gd name="connsiteY185" fmla="*/ 3011819 h 5781913"/>
                  <a:gd name="connsiteX186" fmla="*/ 1758751 w 8126844"/>
                  <a:gd name="connsiteY186" fmla="*/ 2796666 h 5781913"/>
                  <a:gd name="connsiteX187" fmla="*/ 1597386 w 8126844"/>
                  <a:gd name="connsiteY187" fmla="*/ 2621854 h 5781913"/>
                  <a:gd name="connsiteX188" fmla="*/ 1153633 w 8126844"/>
                  <a:gd name="connsiteY188" fmla="*/ 2433595 h 5781913"/>
                  <a:gd name="connsiteX189" fmla="*/ 871245 w 8126844"/>
                  <a:gd name="connsiteY189" fmla="*/ 2245336 h 5781913"/>
                  <a:gd name="connsiteX190" fmla="*/ 750221 w 8126844"/>
                  <a:gd name="connsiteY190" fmla="*/ 2110866 h 5781913"/>
                  <a:gd name="connsiteX191" fmla="*/ 844351 w 8126844"/>
                  <a:gd name="connsiteY191" fmla="*/ 1989842 h 5781913"/>
                  <a:gd name="connsiteX192" fmla="*/ 1328445 w 8126844"/>
                  <a:gd name="connsiteY192" fmla="*/ 2204995 h 5781913"/>
                  <a:gd name="connsiteX193" fmla="*/ 1606671 w 8126844"/>
                  <a:gd name="connsiteY193" fmla="*/ 2351414 h 5781913"/>
                  <a:gd name="connsiteX194" fmla="*/ 1720260 w 8126844"/>
                  <a:gd name="connsiteY194" fmla="*/ 2072575 h 5781913"/>
                  <a:gd name="connsiteX195" fmla="*/ 1772079 w 8126844"/>
                  <a:gd name="connsiteY195" fmla="*/ 1889150 h 5781913"/>
                  <a:gd name="connsiteX196" fmla="*/ 1693720 w 8126844"/>
                  <a:gd name="connsiteY196" fmla="*/ 1717121 h 5781913"/>
                  <a:gd name="connsiteX197" fmla="*/ 2176456 w 8126844"/>
                  <a:gd name="connsiteY197" fmla="*/ 2029969 h 5781913"/>
                  <a:gd name="connsiteX198" fmla="*/ 1984049 w 8126844"/>
                  <a:gd name="connsiteY198" fmla="*/ 2007561 h 5781913"/>
                  <a:gd name="connsiteX199" fmla="*/ 1894130 w 8126844"/>
                  <a:gd name="connsiteY199" fmla="*/ 2145279 h 5781913"/>
                  <a:gd name="connsiteX200" fmla="*/ 1879774 w 8126844"/>
                  <a:gd name="connsiteY200" fmla="*/ 2487383 h 5781913"/>
                  <a:gd name="connsiteX201" fmla="*/ 2390763 w 8126844"/>
                  <a:gd name="connsiteY201" fmla="*/ 2715983 h 5781913"/>
                  <a:gd name="connsiteX202" fmla="*/ 3157245 w 8126844"/>
                  <a:gd name="connsiteY202" fmla="*/ 2931136 h 5781913"/>
                  <a:gd name="connsiteX203" fmla="*/ 3708574 w 8126844"/>
                  <a:gd name="connsiteY203" fmla="*/ 3065607 h 5781913"/>
                  <a:gd name="connsiteX204" fmla="*/ 4165774 w 8126844"/>
                  <a:gd name="connsiteY204" fmla="*/ 3038713 h 5781913"/>
                  <a:gd name="connsiteX205" fmla="*/ 4394374 w 8126844"/>
                  <a:gd name="connsiteY205" fmla="*/ 3011819 h 5781913"/>
                  <a:gd name="connsiteX206" fmla="*/ 4407821 w 8126844"/>
                  <a:gd name="connsiteY206" fmla="*/ 2823560 h 5781913"/>
                  <a:gd name="connsiteX207" fmla="*/ 4192668 w 8126844"/>
                  <a:gd name="connsiteY207" fmla="*/ 2783219 h 5781913"/>
                  <a:gd name="connsiteX208" fmla="*/ 4031304 w 8126844"/>
                  <a:gd name="connsiteY208" fmla="*/ 2823560 h 5781913"/>
                  <a:gd name="connsiteX209" fmla="*/ 4031304 w 8126844"/>
                  <a:gd name="connsiteY209" fmla="*/ 2648748 h 5781913"/>
                  <a:gd name="connsiteX210" fmla="*/ 4448163 w 8126844"/>
                  <a:gd name="connsiteY210" fmla="*/ 2527725 h 5781913"/>
                  <a:gd name="connsiteX211" fmla="*/ 4703657 w 8126844"/>
                  <a:gd name="connsiteY211" fmla="*/ 2420148 h 5781913"/>
                  <a:gd name="connsiteX212" fmla="*/ 4719129 w 8126844"/>
                  <a:gd name="connsiteY212" fmla="*/ 2203484 h 5781913"/>
                  <a:gd name="connsiteX213" fmla="*/ 4519556 w 8126844"/>
                  <a:gd name="connsiteY213" fmla="*/ 2208436 h 5781913"/>
                  <a:gd name="connsiteX0" fmla="*/ 5076343 w 8126844"/>
                  <a:gd name="connsiteY0" fmla="*/ 2139953 h 5923286"/>
                  <a:gd name="connsiteX1" fmla="*/ 4866197 w 8126844"/>
                  <a:gd name="connsiteY1" fmla="*/ 2258793 h 5923286"/>
                  <a:gd name="connsiteX2" fmla="*/ 4959151 w 8126844"/>
                  <a:gd name="connsiteY2" fmla="*/ 2467392 h 5923286"/>
                  <a:gd name="connsiteX3" fmla="*/ 5402904 w 8126844"/>
                  <a:gd name="connsiteY3" fmla="*/ 2306027 h 5923286"/>
                  <a:gd name="connsiteX4" fmla="*/ 6478668 w 8126844"/>
                  <a:gd name="connsiteY4" fmla="*/ 1593333 h 5923286"/>
                  <a:gd name="connsiteX5" fmla="*/ 6941073 w 8126844"/>
                  <a:gd name="connsiteY5" fmla="*/ 982000 h 5923286"/>
                  <a:gd name="connsiteX6" fmla="*/ 6764360 w 8126844"/>
                  <a:gd name="connsiteY6" fmla="*/ 403815 h 5923286"/>
                  <a:gd name="connsiteX7" fmla="*/ 6656943 w 8126844"/>
                  <a:gd name="connsiteY7" fmla="*/ 530425 h 5923286"/>
                  <a:gd name="connsiteX8" fmla="*/ 6759584 w 8126844"/>
                  <a:gd name="connsiteY8" fmla="*/ 4729 h 5923286"/>
                  <a:gd name="connsiteX9" fmla="*/ 7177916 w 8126844"/>
                  <a:gd name="connsiteY9" fmla="*/ 746168 h 5923286"/>
                  <a:gd name="connsiteX10" fmla="*/ 7352727 w 8126844"/>
                  <a:gd name="connsiteY10" fmla="*/ 625145 h 5923286"/>
                  <a:gd name="connsiteX11" fmla="*/ 7460304 w 8126844"/>
                  <a:gd name="connsiteY11" fmla="*/ 934427 h 5923286"/>
                  <a:gd name="connsiteX12" fmla="*/ 7137574 w 8126844"/>
                  <a:gd name="connsiteY12" fmla="*/ 1364733 h 5923286"/>
                  <a:gd name="connsiteX13" fmla="*/ 7056892 w 8126844"/>
                  <a:gd name="connsiteY13" fmla="*/ 1539545 h 5923286"/>
                  <a:gd name="connsiteX14" fmla="*/ 7177916 w 8126844"/>
                  <a:gd name="connsiteY14" fmla="*/ 1647121 h 5923286"/>
                  <a:gd name="connsiteX15" fmla="*/ 7406516 w 8126844"/>
                  <a:gd name="connsiteY15" fmla="*/ 1418521 h 5923286"/>
                  <a:gd name="connsiteX16" fmla="*/ 7540986 w 8126844"/>
                  <a:gd name="connsiteY16" fmla="*/ 1418521 h 5923286"/>
                  <a:gd name="connsiteX17" fmla="*/ 7554433 w 8126844"/>
                  <a:gd name="connsiteY17" fmla="*/ 1647121 h 5923286"/>
                  <a:gd name="connsiteX18" fmla="*/ 6976210 w 8126844"/>
                  <a:gd name="connsiteY18" fmla="*/ 2238792 h 5923286"/>
                  <a:gd name="connsiteX19" fmla="*/ 6276963 w 8126844"/>
                  <a:gd name="connsiteY19" fmla="*/ 2790121 h 5923286"/>
                  <a:gd name="connsiteX20" fmla="*/ 5860104 w 8126844"/>
                  <a:gd name="connsiteY20" fmla="*/ 2991827 h 5923286"/>
                  <a:gd name="connsiteX21" fmla="*/ 5658398 w 8126844"/>
                  <a:gd name="connsiteY21" fmla="*/ 3059062 h 5923286"/>
                  <a:gd name="connsiteX22" fmla="*/ 5550821 w 8126844"/>
                  <a:gd name="connsiteY22" fmla="*/ 2978380 h 5923286"/>
                  <a:gd name="connsiteX23" fmla="*/ 5644951 w 8126844"/>
                  <a:gd name="connsiteY23" fmla="*/ 2776674 h 5923286"/>
                  <a:gd name="connsiteX24" fmla="*/ 5913892 w 8126844"/>
                  <a:gd name="connsiteY24" fmla="*/ 2722886 h 5923286"/>
                  <a:gd name="connsiteX25" fmla="*/ 5752527 w 8126844"/>
                  <a:gd name="connsiteY25" fmla="*/ 2413603 h 5923286"/>
                  <a:gd name="connsiteX26" fmla="*/ 5362563 w 8126844"/>
                  <a:gd name="connsiteY26" fmla="*/ 2561521 h 5923286"/>
                  <a:gd name="connsiteX27" fmla="*/ 4663316 w 8126844"/>
                  <a:gd name="connsiteY27" fmla="*/ 2843909 h 5923286"/>
                  <a:gd name="connsiteX28" fmla="*/ 4649868 w 8126844"/>
                  <a:gd name="connsiteY28" fmla="*/ 3018721 h 5923286"/>
                  <a:gd name="connsiteX29" fmla="*/ 4703657 w 8126844"/>
                  <a:gd name="connsiteY29" fmla="*/ 3126298 h 5923286"/>
                  <a:gd name="connsiteX30" fmla="*/ 5066727 w 8126844"/>
                  <a:gd name="connsiteY30" fmla="*/ 2991827 h 5923286"/>
                  <a:gd name="connsiteX31" fmla="*/ 5322221 w 8126844"/>
                  <a:gd name="connsiteY31" fmla="*/ 2938039 h 5923286"/>
                  <a:gd name="connsiteX32" fmla="*/ 5349116 w 8126844"/>
                  <a:gd name="connsiteY32" fmla="*/ 3072509 h 5923286"/>
                  <a:gd name="connsiteX33" fmla="*/ 4784339 w 8126844"/>
                  <a:gd name="connsiteY33" fmla="*/ 3287662 h 5923286"/>
                  <a:gd name="connsiteX34" fmla="*/ 4098539 w 8126844"/>
                  <a:gd name="connsiteY34" fmla="*/ 3422133 h 5923286"/>
                  <a:gd name="connsiteX35" fmla="*/ 2740386 w 8126844"/>
                  <a:gd name="connsiteY35" fmla="*/ 3287662 h 5923286"/>
                  <a:gd name="connsiteX36" fmla="*/ 2202504 w 8126844"/>
                  <a:gd name="connsiteY36" fmla="*/ 3085956 h 5923286"/>
                  <a:gd name="connsiteX37" fmla="*/ 2027692 w 8126844"/>
                  <a:gd name="connsiteY37" fmla="*/ 3032168 h 5923286"/>
                  <a:gd name="connsiteX38" fmla="*/ 1960457 w 8126844"/>
                  <a:gd name="connsiteY38" fmla="*/ 3180086 h 5923286"/>
                  <a:gd name="connsiteX39" fmla="*/ 2390763 w 8126844"/>
                  <a:gd name="connsiteY39" fmla="*/ 3408686 h 5923286"/>
                  <a:gd name="connsiteX40" fmla="*/ 3372398 w 8126844"/>
                  <a:gd name="connsiteY40" fmla="*/ 3650733 h 5923286"/>
                  <a:gd name="connsiteX41" fmla="*/ 4125433 w 8126844"/>
                  <a:gd name="connsiteY41" fmla="*/ 3650733 h 5923286"/>
                  <a:gd name="connsiteX42" fmla="*/ 4757445 w 8126844"/>
                  <a:gd name="connsiteY42" fmla="*/ 3623839 h 5923286"/>
                  <a:gd name="connsiteX43" fmla="*/ 4918810 w 8126844"/>
                  <a:gd name="connsiteY43" fmla="*/ 3664180 h 5923286"/>
                  <a:gd name="connsiteX44" fmla="*/ 4811233 w 8126844"/>
                  <a:gd name="connsiteY44" fmla="*/ 3825545 h 5923286"/>
                  <a:gd name="connsiteX45" fmla="*/ 4286798 w 8126844"/>
                  <a:gd name="connsiteY45" fmla="*/ 3892780 h 5923286"/>
                  <a:gd name="connsiteX46" fmla="*/ 4219563 w 8126844"/>
                  <a:gd name="connsiteY46" fmla="*/ 4027250 h 5923286"/>
                  <a:gd name="connsiteX47" fmla="*/ 4555739 w 8126844"/>
                  <a:gd name="connsiteY47" fmla="*/ 4081039 h 5923286"/>
                  <a:gd name="connsiteX48" fmla="*/ 5241539 w 8126844"/>
                  <a:gd name="connsiteY48" fmla="*/ 3892780 h 5923286"/>
                  <a:gd name="connsiteX49" fmla="*/ 5523927 w 8126844"/>
                  <a:gd name="connsiteY49" fmla="*/ 3758309 h 5923286"/>
                  <a:gd name="connsiteX50" fmla="*/ 5618057 w 8126844"/>
                  <a:gd name="connsiteY50" fmla="*/ 3650733 h 5923286"/>
                  <a:gd name="connsiteX51" fmla="*/ 5402904 w 8126844"/>
                  <a:gd name="connsiteY51" fmla="*/ 3637286 h 5923286"/>
                  <a:gd name="connsiteX52" fmla="*/ 5214645 w 8126844"/>
                  <a:gd name="connsiteY52" fmla="*/ 3529709 h 5923286"/>
                  <a:gd name="connsiteX53" fmla="*/ 5241539 w 8126844"/>
                  <a:gd name="connsiteY53" fmla="*/ 3408686 h 5923286"/>
                  <a:gd name="connsiteX54" fmla="*/ 5537374 w 8126844"/>
                  <a:gd name="connsiteY54" fmla="*/ 3368345 h 5923286"/>
                  <a:gd name="connsiteX55" fmla="*/ 6196280 w 8126844"/>
                  <a:gd name="connsiteY55" fmla="*/ 3112850 h 5923286"/>
                  <a:gd name="connsiteX56" fmla="*/ 6747610 w 8126844"/>
                  <a:gd name="connsiteY56" fmla="*/ 2776674 h 5923286"/>
                  <a:gd name="connsiteX57" fmla="*/ 7218257 w 8126844"/>
                  <a:gd name="connsiteY57" fmla="*/ 2332921 h 5923286"/>
                  <a:gd name="connsiteX58" fmla="*/ 7433410 w 8126844"/>
                  <a:gd name="connsiteY58" fmla="*/ 2158109 h 5923286"/>
                  <a:gd name="connsiteX59" fmla="*/ 7567880 w 8126844"/>
                  <a:gd name="connsiteY59" fmla="*/ 2185003 h 5923286"/>
                  <a:gd name="connsiteX60" fmla="*/ 7514092 w 8126844"/>
                  <a:gd name="connsiteY60" fmla="*/ 2386709 h 5923286"/>
                  <a:gd name="connsiteX61" fmla="*/ 7097233 w 8126844"/>
                  <a:gd name="connsiteY61" fmla="*/ 2817015 h 5923286"/>
                  <a:gd name="connsiteX62" fmla="*/ 6451774 w 8126844"/>
                  <a:gd name="connsiteY62" fmla="*/ 3233874 h 5923286"/>
                  <a:gd name="connsiteX63" fmla="*/ 6088704 w 8126844"/>
                  <a:gd name="connsiteY63" fmla="*/ 3422133 h 5923286"/>
                  <a:gd name="connsiteX64" fmla="*/ 5981127 w 8126844"/>
                  <a:gd name="connsiteY64" fmla="*/ 3556603 h 5923286"/>
                  <a:gd name="connsiteX65" fmla="*/ 6021468 w 8126844"/>
                  <a:gd name="connsiteY65" fmla="*/ 3758309 h 5923286"/>
                  <a:gd name="connsiteX66" fmla="*/ 6115598 w 8126844"/>
                  <a:gd name="connsiteY66" fmla="*/ 3906227 h 5923286"/>
                  <a:gd name="connsiteX67" fmla="*/ 6734163 w 8126844"/>
                  <a:gd name="connsiteY67" fmla="*/ 3731415 h 5923286"/>
                  <a:gd name="connsiteX68" fmla="*/ 7419963 w 8126844"/>
                  <a:gd name="connsiteY68" fmla="*/ 3301109 h 5923286"/>
                  <a:gd name="connsiteX69" fmla="*/ 7850268 w 8126844"/>
                  <a:gd name="connsiteY69" fmla="*/ 2978380 h 5923286"/>
                  <a:gd name="connsiteX70" fmla="*/ 8065421 w 8126844"/>
                  <a:gd name="connsiteY70" fmla="*/ 2870803 h 5923286"/>
                  <a:gd name="connsiteX71" fmla="*/ 8105763 w 8126844"/>
                  <a:gd name="connsiteY71" fmla="*/ 3032168 h 5923286"/>
                  <a:gd name="connsiteX72" fmla="*/ 7769586 w 8126844"/>
                  <a:gd name="connsiteY72" fmla="*/ 3368345 h 5923286"/>
                  <a:gd name="connsiteX73" fmla="*/ 6707268 w 8126844"/>
                  <a:gd name="connsiteY73" fmla="*/ 3946568 h 5923286"/>
                  <a:gd name="connsiteX74" fmla="*/ 6129045 w 8126844"/>
                  <a:gd name="connsiteY74" fmla="*/ 4215509 h 5923286"/>
                  <a:gd name="connsiteX75" fmla="*/ 5833210 w 8126844"/>
                  <a:gd name="connsiteY75" fmla="*/ 4255850 h 5923286"/>
                  <a:gd name="connsiteX76" fmla="*/ 5712186 w 8126844"/>
                  <a:gd name="connsiteY76" fmla="*/ 4296192 h 5923286"/>
                  <a:gd name="connsiteX77" fmla="*/ 5658398 w 8126844"/>
                  <a:gd name="connsiteY77" fmla="*/ 4148274 h 5923286"/>
                  <a:gd name="connsiteX78" fmla="*/ 5779421 w 8126844"/>
                  <a:gd name="connsiteY78" fmla="*/ 4040698 h 5923286"/>
                  <a:gd name="connsiteX79" fmla="*/ 5779421 w 8126844"/>
                  <a:gd name="connsiteY79" fmla="*/ 3946568 h 5923286"/>
                  <a:gd name="connsiteX80" fmla="*/ 5497033 w 8126844"/>
                  <a:gd name="connsiteY80" fmla="*/ 4067592 h 5923286"/>
                  <a:gd name="connsiteX81" fmla="*/ 5039833 w 8126844"/>
                  <a:gd name="connsiteY81" fmla="*/ 4202062 h 5923286"/>
                  <a:gd name="connsiteX82" fmla="*/ 4865021 w 8126844"/>
                  <a:gd name="connsiteY82" fmla="*/ 4282745 h 5923286"/>
                  <a:gd name="connsiteX83" fmla="*/ 4905363 w 8126844"/>
                  <a:gd name="connsiteY83" fmla="*/ 4376874 h 5923286"/>
                  <a:gd name="connsiteX84" fmla="*/ 5160857 w 8126844"/>
                  <a:gd name="connsiteY84" fmla="*/ 4349980 h 5923286"/>
                  <a:gd name="connsiteX85" fmla="*/ 5187751 w 8126844"/>
                  <a:gd name="connsiteY85" fmla="*/ 4484450 h 5923286"/>
                  <a:gd name="connsiteX86" fmla="*/ 4878468 w 8126844"/>
                  <a:gd name="connsiteY86" fmla="*/ 4578580 h 5923286"/>
                  <a:gd name="connsiteX87" fmla="*/ 4891916 w 8126844"/>
                  <a:gd name="connsiteY87" fmla="*/ 4726498 h 5923286"/>
                  <a:gd name="connsiteX88" fmla="*/ 5376010 w 8126844"/>
                  <a:gd name="connsiteY88" fmla="*/ 4618921 h 5923286"/>
                  <a:gd name="connsiteX89" fmla="*/ 5967680 w 8126844"/>
                  <a:gd name="connsiteY89" fmla="*/ 4471003 h 5923286"/>
                  <a:gd name="connsiteX90" fmla="*/ 6344198 w 8126844"/>
                  <a:gd name="connsiteY90" fmla="*/ 4269298 h 5923286"/>
                  <a:gd name="connsiteX91" fmla="*/ 6478668 w 8126844"/>
                  <a:gd name="connsiteY91" fmla="*/ 4269298 h 5923286"/>
                  <a:gd name="connsiteX92" fmla="*/ 6478668 w 8126844"/>
                  <a:gd name="connsiteY92" fmla="*/ 4457556 h 5923286"/>
                  <a:gd name="connsiteX93" fmla="*/ 5900445 w 8126844"/>
                  <a:gd name="connsiteY93" fmla="*/ 4645815 h 5923286"/>
                  <a:gd name="connsiteX94" fmla="*/ 5053280 w 8126844"/>
                  <a:gd name="connsiteY94" fmla="*/ 4887862 h 5923286"/>
                  <a:gd name="connsiteX95" fmla="*/ 4703657 w 8126844"/>
                  <a:gd name="connsiteY95" fmla="*/ 4981992 h 5923286"/>
                  <a:gd name="connsiteX96" fmla="*/ 4313692 w 8126844"/>
                  <a:gd name="connsiteY96" fmla="*/ 5049227 h 5923286"/>
                  <a:gd name="connsiteX97" fmla="*/ 4004410 w 8126844"/>
                  <a:gd name="connsiteY97" fmla="*/ 5089568 h 5923286"/>
                  <a:gd name="connsiteX98" fmla="*/ 3869939 w 8126844"/>
                  <a:gd name="connsiteY98" fmla="*/ 4968545 h 5923286"/>
                  <a:gd name="connsiteX99" fmla="*/ 3950621 w 8126844"/>
                  <a:gd name="connsiteY99" fmla="*/ 4860968 h 5923286"/>
                  <a:gd name="connsiteX100" fmla="*/ 4367480 w 8126844"/>
                  <a:gd name="connsiteY100" fmla="*/ 4780286 h 5923286"/>
                  <a:gd name="connsiteX101" fmla="*/ 4542292 w 8126844"/>
                  <a:gd name="connsiteY101" fmla="*/ 4713050 h 5923286"/>
                  <a:gd name="connsiteX102" fmla="*/ 4542292 w 8126844"/>
                  <a:gd name="connsiteY102" fmla="*/ 4578580 h 5923286"/>
                  <a:gd name="connsiteX103" fmla="*/ 4206116 w 8126844"/>
                  <a:gd name="connsiteY103" fmla="*/ 4578580 h 5923286"/>
                  <a:gd name="connsiteX104" fmla="*/ 3520316 w 8126844"/>
                  <a:gd name="connsiteY104" fmla="*/ 4659262 h 5923286"/>
                  <a:gd name="connsiteX105" fmla="*/ 3157245 w 8126844"/>
                  <a:gd name="connsiteY105" fmla="*/ 4686156 h 5923286"/>
                  <a:gd name="connsiteX106" fmla="*/ 3076563 w 8126844"/>
                  <a:gd name="connsiteY106" fmla="*/ 4807180 h 5923286"/>
                  <a:gd name="connsiteX107" fmla="*/ 3224480 w 8126844"/>
                  <a:gd name="connsiteY107" fmla="*/ 4874415 h 5923286"/>
                  <a:gd name="connsiteX108" fmla="*/ 3453080 w 8126844"/>
                  <a:gd name="connsiteY108" fmla="*/ 4901309 h 5923286"/>
                  <a:gd name="connsiteX109" fmla="*/ 3412739 w 8126844"/>
                  <a:gd name="connsiteY109" fmla="*/ 5008886 h 5923286"/>
                  <a:gd name="connsiteX110" fmla="*/ 2968986 w 8126844"/>
                  <a:gd name="connsiteY110" fmla="*/ 5062674 h 5923286"/>
                  <a:gd name="connsiteX111" fmla="*/ 2767280 w 8126844"/>
                  <a:gd name="connsiteY111" fmla="*/ 5076121 h 5923286"/>
                  <a:gd name="connsiteX112" fmla="*/ 2673151 w 8126844"/>
                  <a:gd name="connsiteY112" fmla="*/ 5277827 h 5923286"/>
                  <a:gd name="connsiteX113" fmla="*/ 2767280 w 8126844"/>
                  <a:gd name="connsiteY113" fmla="*/ 5640898 h 5923286"/>
                  <a:gd name="connsiteX114" fmla="*/ 2700045 w 8126844"/>
                  <a:gd name="connsiteY114" fmla="*/ 5842603 h 5923286"/>
                  <a:gd name="connsiteX115" fmla="*/ 2498339 w 8126844"/>
                  <a:gd name="connsiteY115" fmla="*/ 5923286 h 5923286"/>
                  <a:gd name="connsiteX116" fmla="*/ 2256292 w 8126844"/>
                  <a:gd name="connsiteY116" fmla="*/ 5842603 h 5923286"/>
                  <a:gd name="connsiteX117" fmla="*/ 2175610 w 8126844"/>
                  <a:gd name="connsiteY117" fmla="*/ 5587109 h 5923286"/>
                  <a:gd name="connsiteX118" fmla="*/ 2269739 w 8126844"/>
                  <a:gd name="connsiteY118" fmla="*/ 5358509 h 5923286"/>
                  <a:gd name="connsiteX119" fmla="*/ 2404210 w 8126844"/>
                  <a:gd name="connsiteY119" fmla="*/ 5197145 h 5923286"/>
                  <a:gd name="connsiteX120" fmla="*/ 2390763 w 8126844"/>
                  <a:gd name="connsiteY120" fmla="*/ 5049227 h 5923286"/>
                  <a:gd name="connsiteX121" fmla="*/ 2014245 w 8126844"/>
                  <a:gd name="connsiteY121" fmla="*/ 4914756 h 5923286"/>
                  <a:gd name="connsiteX122" fmla="*/ 2068033 w 8126844"/>
                  <a:gd name="connsiteY122" fmla="*/ 4807180 h 5923286"/>
                  <a:gd name="connsiteX123" fmla="*/ 2390763 w 8126844"/>
                  <a:gd name="connsiteY123" fmla="*/ 4807180 h 5923286"/>
                  <a:gd name="connsiteX124" fmla="*/ 2807621 w 8126844"/>
                  <a:gd name="connsiteY124" fmla="*/ 4807180 h 5923286"/>
                  <a:gd name="connsiteX125" fmla="*/ 2834516 w 8126844"/>
                  <a:gd name="connsiteY125" fmla="*/ 4672709 h 5923286"/>
                  <a:gd name="connsiteX126" fmla="*/ 2686598 w 8126844"/>
                  <a:gd name="connsiteY126" fmla="*/ 4618921 h 5923286"/>
                  <a:gd name="connsiteX127" fmla="*/ 2780727 w 8126844"/>
                  <a:gd name="connsiteY127" fmla="*/ 4471003 h 5923286"/>
                  <a:gd name="connsiteX128" fmla="*/ 3211033 w 8126844"/>
                  <a:gd name="connsiteY128" fmla="*/ 4511345 h 5923286"/>
                  <a:gd name="connsiteX129" fmla="*/ 3775810 w 8126844"/>
                  <a:gd name="connsiteY129" fmla="*/ 4484450 h 5923286"/>
                  <a:gd name="connsiteX130" fmla="*/ 4380927 w 8126844"/>
                  <a:gd name="connsiteY130" fmla="*/ 4390321 h 5923286"/>
                  <a:gd name="connsiteX131" fmla="*/ 4622974 w 8126844"/>
                  <a:gd name="connsiteY131" fmla="*/ 4336533 h 5923286"/>
                  <a:gd name="connsiteX132" fmla="*/ 4555739 w 8126844"/>
                  <a:gd name="connsiteY132" fmla="*/ 4242403 h 5923286"/>
                  <a:gd name="connsiteX133" fmla="*/ 4031304 w 8126844"/>
                  <a:gd name="connsiteY133" fmla="*/ 4282745 h 5923286"/>
                  <a:gd name="connsiteX134" fmla="*/ 3600998 w 8126844"/>
                  <a:gd name="connsiteY134" fmla="*/ 4296192 h 5923286"/>
                  <a:gd name="connsiteX135" fmla="*/ 3278268 w 8126844"/>
                  <a:gd name="connsiteY135" fmla="*/ 4255850 h 5923286"/>
                  <a:gd name="connsiteX136" fmla="*/ 3237927 w 8126844"/>
                  <a:gd name="connsiteY136" fmla="*/ 4188615 h 5923286"/>
                  <a:gd name="connsiteX137" fmla="*/ 3291716 w 8126844"/>
                  <a:gd name="connsiteY137" fmla="*/ 4054145 h 5923286"/>
                  <a:gd name="connsiteX138" fmla="*/ 3587551 w 8126844"/>
                  <a:gd name="connsiteY138" fmla="*/ 4081039 h 5923286"/>
                  <a:gd name="connsiteX139" fmla="*/ 3883386 w 8126844"/>
                  <a:gd name="connsiteY139" fmla="*/ 4081039 h 5923286"/>
                  <a:gd name="connsiteX140" fmla="*/ 3964068 w 8126844"/>
                  <a:gd name="connsiteY140" fmla="*/ 4013803 h 5923286"/>
                  <a:gd name="connsiteX141" fmla="*/ 3883386 w 8126844"/>
                  <a:gd name="connsiteY141" fmla="*/ 3892780 h 5923286"/>
                  <a:gd name="connsiteX142" fmla="*/ 3412739 w 8126844"/>
                  <a:gd name="connsiteY142" fmla="*/ 3865886 h 5923286"/>
                  <a:gd name="connsiteX143" fmla="*/ 3049668 w 8126844"/>
                  <a:gd name="connsiteY143" fmla="*/ 3812098 h 5923286"/>
                  <a:gd name="connsiteX144" fmla="*/ 2740386 w 8126844"/>
                  <a:gd name="connsiteY144" fmla="*/ 3744862 h 5923286"/>
                  <a:gd name="connsiteX145" fmla="*/ 2457998 w 8126844"/>
                  <a:gd name="connsiteY145" fmla="*/ 3664180 h 5923286"/>
                  <a:gd name="connsiteX146" fmla="*/ 2242845 w 8126844"/>
                  <a:gd name="connsiteY146" fmla="*/ 3610392 h 5923286"/>
                  <a:gd name="connsiteX147" fmla="*/ 2162163 w 8126844"/>
                  <a:gd name="connsiteY147" fmla="*/ 3771756 h 5923286"/>
                  <a:gd name="connsiteX148" fmla="*/ 2336974 w 8126844"/>
                  <a:gd name="connsiteY148" fmla="*/ 3946568 h 5923286"/>
                  <a:gd name="connsiteX149" fmla="*/ 2713492 w 8126844"/>
                  <a:gd name="connsiteY149" fmla="*/ 4000356 h 5923286"/>
                  <a:gd name="connsiteX150" fmla="*/ 2874857 w 8126844"/>
                  <a:gd name="connsiteY150" fmla="*/ 4054145 h 5923286"/>
                  <a:gd name="connsiteX151" fmla="*/ 2874857 w 8126844"/>
                  <a:gd name="connsiteY151" fmla="*/ 4202062 h 5923286"/>
                  <a:gd name="connsiteX152" fmla="*/ 2605916 w 8126844"/>
                  <a:gd name="connsiteY152" fmla="*/ 4175168 h 5923286"/>
                  <a:gd name="connsiteX153" fmla="*/ 2000798 w 8126844"/>
                  <a:gd name="connsiteY153" fmla="*/ 4054145 h 5923286"/>
                  <a:gd name="connsiteX154" fmla="*/ 1583939 w 8126844"/>
                  <a:gd name="connsiteY154" fmla="*/ 3906227 h 5923286"/>
                  <a:gd name="connsiteX155" fmla="*/ 1409127 w 8126844"/>
                  <a:gd name="connsiteY155" fmla="*/ 3919674 h 5923286"/>
                  <a:gd name="connsiteX156" fmla="*/ 1368786 w 8126844"/>
                  <a:gd name="connsiteY156" fmla="*/ 4094486 h 5923286"/>
                  <a:gd name="connsiteX157" fmla="*/ 1799092 w 8126844"/>
                  <a:gd name="connsiteY157" fmla="*/ 4228956 h 5923286"/>
                  <a:gd name="connsiteX158" fmla="*/ 2256292 w 8126844"/>
                  <a:gd name="connsiteY158" fmla="*/ 4390321 h 5923286"/>
                  <a:gd name="connsiteX159" fmla="*/ 2390763 w 8126844"/>
                  <a:gd name="connsiteY159" fmla="*/ 4497898 h 5923286"/>
                  <a:gd name="connsiteX160" fmla="*/ 2094927 w 8126844"/>
                  <a:gd name="connsiteY160" fmla="*/ 4565133 h 5923286"/>
                  <a:gd name="connsiteX161" fmla="*/ 1557045 w 8126844"/>
                  <a:gd name="connsiteY161" fmla="*/ 4390321 h 5923286"/>
                  <a:gd name="connsiteX162" fmla="*/ 965374 w 8126844"/>
                  <a:gd name="connsiteY162" fmla="*/ 4161721 h 5923286"/>
                  <a:gd name="connsiteX163" fmla="*/ 481280 w 8126844"/>
                  <a:gd name="connsiteY163" fmla="*/ 3946568 h 5923286"/>
                  <a:gd name="connsiteX164" fmla="*/ 198892 w 8126844"/>
                  <a:gd name="connsiteY164" fmla="*/ 3838992 h 5923286"/>
                  <a:gd name="connsiteX165" fmla="*/ 131657 w 8126844"/>
                  <a:gd name="connsiteY165" fmla="*/ 3744862 h 5923286"/>
                  <a:gd name="connsiteX166" fmla="*/ 279574 w 8126844"/>
                  <a:gd name="connsiteY166" fmla="*/ 3650733 h 5923286"/>
                  <a:gd name="connsiteX167" fmla="*/ 642645 w 8126844"/>
                  <a:gd name="connsiteY167" fmla="*/ 3825545 h 5923286"/>
                  <a:gd name="connsiteX168" fmla="*/ 1113292 w 8126844"/>
                  <a:gd name="connsiteY168" fmla="*/ 3973462 h 5923286"/>
                  <a:gd name="connsiteX169" fmla="*/ 1153633 w 8126844"/>
                  <a:gd name="connsiteY169" fmla="*/ 3798650 h 5923286"/>
                  <a:gd name="connsiteX170" fmla="*/ 1032610 w 8126844"/>
                  <a:gd name="connsiteY170" fmla="*/ 3637286 h 5923286"/>
                  <a:gd name="connsiteX171" fmla="*/ 535068 w 8126844"/>
                  <a:gd name="connsiteY171" fmla="*/ 3489368 h 5923286"/>
                  <a:gd name="connsiteX172" fmla="*/ 198892 w 8126844"/>
                  <a:gd name="connsiteY172" fmla="*/ 3247321 h 5923286"/>
                  <a:gd name="connsiteX173" fmla="*/ 10633 w 8126844"/>
                  <a:gd name="connsiteY173" fmla="*/ 3085956 h 5923286"/>
                  <a:gd name="connsiteX174" fmla="*/ 50974 w 8126844"/>
                  <a:gd name="connsiteY174" fmla="*/ 2951486 h 5923286"/>
                  <a:gd name="connsiteX175" fmla="*/ 279574 w 8126844"/>
                  <a:gd name="connsiteY175" fmla="*/ 3032168 h 5923286"/>
                  <a:gd name="connsiteX176" fmla="*/ 1019163 w 8126844"/>
                  <a:gd name="connsiteY176" fmla="*/ 3435580 h 5923286"/>
                  <a:gd name="connsiteX177" fmla="*/ 1462916 w 8126844"/>
                  <a:gd name="connsiteY177" fmla="*/ 3677627 h 5923286"/>
                  <a:gd name="connsiteX178" fmla="*/ 1799092 w 8126844"/>
                  <a:gd name="connsiteY178" fmla="*/ 3771756 h 5923286"/>
                  <a:gd name="connsiteX179" fmla="*/ 1973904 w 8126844"/>
                  <a:gd name="connsiteY179" fmla="*/ 3704521 h 5923286"/>
                  <a:gd name="connsiteX180" fmla="*/ 1960457 w 8126844"/>
                  <a:gd name="connsiteY180" fmla="*/ 3462474 h 5923286"/>
                  <a:gd name="connsiteX181" fmla="*/ 1624280 w 8126844"/>
                  <a:gd name="connsiteY181" fmla="*/ 3354898 h 5923286"/>
                  <a:gd name="connsiteX182" fmla="*/ 1288104 w 8126844"/>
                  <a:gd name="connsiteY182" fmla="*/ 3206980 h 5923286"/>
                  <a:gd name="connsiteX183" fmla="*/ 1261210 w 8126844"/>
                  <a:gd name="connsiteY183" fmla="*/ 3072509 h 5923286"/>
                  <a:gd name="connsiteX184" fmla="*/ 1462916 w 8126844"/>
                  <a:gd name="connsiteY184" fmla="*/ 3072509 h 5923286"/>
                  <a:gd name="connsiteX185" fmla="*/ 1691516 w 8126844"/>
                  <a:gd name="connsiteY185" fmla="*/ 3153192 h 5923286"/>
                  <a:gd name="connsiteX186" fmla="*/ 1758751 w 8126844"/>
                  <a:gd name="connsiteY186" fmla="*/ 2938039 h 5923286"/>
                  <a:gd name="connsiteX187" fmla="*/ 1597386 w 8126844"/>
                  <a:gd name="connsiteY187" fmla="*/ 2763227 h 5923286"/>
                  <a:gd name="connsiteX188" fmla="*/ 1153633 w 8126844"/>
                  <a:gd name="connsiteY188" fmla="*/ 2574968 h 5923286"/>
                  <a:gd name="connsiteX189" fmla="*/ 871245 w 8126844"/>
                  <a:gd name="connsiteY189" fmla="*/ 2386709 h 5923286"/>
                  <a:gd name="connsiteX190" fmla="*/ 750221 w 8126844"/>
                  <a:gd name="connsiteY190" fmla="*/ 2252239 h 5923286"/>
                  <a:gd name="connsiteX191" fmla="*/ 844351 w 8126844"/>
                  <a:gd name="connsiteY191" fmla="*/ 2131215 h 5923286"/>
                  <a:gd name="connsiteX192" fmla="*/ 1328445 w 8126844"/>
                  <a:gd name="connsiteY192" fmla="*/ 2346368 h 5923286"/>
                  <a:gd name="connsiteX193" fmla="*/ 1606671 w 8126844"/>
                  <a:gd name="connsiteY193" fmla="*/ 2492787 h 5923286"/>
                  <a:gd name="connsiteX194" fmla="*/ 1720260 w 8126844"/>
                  <a:gd name="connsiteY194" fmla="*/ 2213948 h 5923286"/>
                  <a:gd name="connsiteX195" fmla="*/ 1772079 w 8126844"/>
                  <a:gd name="connsiteY195" fmla="*/ 2030523 h 5923286"/>
                  <a:gd name="connsiteX196" fmla="*/ 1693720 w 8126844"/>
                  <a:gd name="connsiteY196" fmla="*/ 1858494 h 5923286"/>
                  <a:gd name="connsiteX197" fmla="*/ 2176456 w 8126844"/>
                  <a:gd name="connsiteY197" fmla="*/ 2171342 h 5923286"/>
                  <a:gd name="connsiteX198" fmla="*/ 1984049 w 8126844"/>
                  <a:gd name="connsiteY198" fmla="*/ 2148934 h 5923286"/>
                  <a:gd name="connsiteX199" fmla="*/ 1894130 w 8126844"/>
                  <a:gd name="connsiteY199" fmla="*/ 2286652 h 5923286"/>
                  <a:gd name="connsiteX200" fmla="*/ 1879774 w 8126844"/>
                  <a:gd name="connsiteY200" fmla="*/ 2628756 h 5923286"/>
                  <a:gd name="connsiteX201" fmla="*/ 2390763 w 8126844"/>
                  <a:gd name="connsiteY201" fmla="*/ 2857356 h 5923286"/>
                  <a:gd name="connsiteX202" fmla="*/ 3157245 w 8126844"/>
                  <a:gd name="connsiteY202" fmla="*/ 3072509 h 5923286"/>
                  <a:gd name="connsiteX203" fmla="*/ 3708574 w 8126844"/>
                  <a:gd name="connsiteY203" fmla="*/ 3206980 h 5923286"/>
                  <a:gd name="connsiteX204" fmla="*/ 4165774 w 8126844"/>
                  <a:gd name="connsiteY204" fmla="*/ 3180086 h 5923286"/>
                  <a:gd name="connsiteX205" fmla="*/ 4394374 w 8126844"/>
                  <a:gd name="connsiteY205" fmla="*/ 3153192 h 5923286"/>
                  <a:gd name="connsiteX206" fmla="*/ 4407821 w 8126844"/>
                  <a:gd name="connsiteY206" fmla="*/ 2964933 h 5923286"/>
                  <a:gd name="connsiteX207" fmla="*/ 4192668 w 8126844"/>
                  <a:gd name="connsiteY207" fmla="*/ 2924592 h 5923286"/>
                  <a:gd name="connsiteX208" fmla="*/ 4031304 w 8126844"/>
                  <a:gd name="connsiteY208" fmla="*/ 2964933 h 5923286"/>
                  <a:gd name="connsiteX209" fmla="*/ 4031304 w 8126844"/>
                  <a:gd name="connsiteY209" fmla="*/ 2790121 h 5923286"/>
                  <a:gd name="connsiteX210" fmla="*/ 4448163 w 8126844"/>
                  <a:gd name="connsiteY210" fmla="*/ 2669098 h 5923286"/>
                  <a:gd name="connsiteX211" fmla="*/ 4703657 w 8126844"/>
                  <a:gd name="connsiteY211" fmla="*/ 2561521 h 5923286"/>
                  <a:gd name="connsiteX212" fmla="*/ 4719129 w 8126844"/>
                  <a:gd name="connsiteY212" fmla="*/ 2344857 h 5923286"/>
                  <a:gd name="connsiteX213" fmla="*/ 4519556 w 8126844"/>
                  <a:gd name="connsiteY213" fmla="*/ 2349809 h 5923286"/>
                  <a:gd name="connsiteX0" fmla="*/ 5076343 w 8126844"/>
                  <a:gd name="connsiteY0" fmla="*/ 2153830 h 5937163"/>
                  <a:gd name="connsiteX1" fmla="*/ 4866197 w 8126844"/>
                  <a:gd name="connsiteY1" fmla="*/ 2272670 h 5937163"/>
                  <a:gd name="connsiteX2" fmla="*/ 4959151 w 8126844"/>
                  <a:gd name="connsiteY2" fmla="*/ 2481269 h 5937163"/>
                  <a:gd name="connsiteX3" fmla="*/ 5402904 w 8126844"/>
                  <a:gd name="connsiteY3" fmla="*/ 2319904 h 5937163"/>
                  <a:gd name="connsiteX4" fmla="*/ 6478668 w 8126844"/>
                  <a:gd name="connsiteY4" fmla="*/ 1607210 h 5937163"/>
                  <a:gd name="connsiteX5" fmla="*/ 6941073 w 8126844"/>
                  <a:gd name="connsiteY5" fmla="*/ 995877 h 5937163"/>
                  <a:gd name="connsiteX6" fmla="*/ 6764360 w 8126844"/>
                  <a:gd name="connsiteY6" fmla="*/ 417692 h 5937163"/>
                  <a:gd name="connsiteX7" fmla="*/ 6656943 w 8126844"/>
                  <a:gd name="connsiteY7" fmla="*/ 544302 h 5937163"/>
                  <a:gd name="connsiteX8" fmla="*/ 6759584 w 8126844"/>
                  <a:gd name="connsiteY8" fmla="*/ 18606 h 5937163"/>
                  <a:gd name="connsiteX9" fmla="*/ 6766984 w 8126844"/>
                  <a:gd name="connsiteY9" fmla="*/ 195499 h 5937163"/>
                  <a:gd name="connsiteX10" fmla="*/ 7177916 w 8126844"/>
                  <a:gd name="connsiteY10" fmla="*/ 760045 h 5937163"/>
                  <a:gd name="connsiteX11" fmla="*/ 7352727 w 8126844"/>
                  <a:gd name="connsiteY11" fmla="*/ 639022 h 5937163"/>
                  <a:gd name="connsiteX12" fmla="*/ 7460304 w 8126844"/>
                  <a:gd name="connsiteY12" fmla="*/ 948304 h 5937163"/>
                  <a:gd name="connsiteX13" fmla="*/ 7137574 w 8126844"/>
                  <a:gd name="connsiteY13" fmla="*/ 1378610 h 5937163"/>
                  <a:gd name="connsiteX14" fmla="*/ 7056892 w 8126844"/>
                  <a:gd name="connsiteY14" fmla="*/ 1553422 h 5937163"/>
                  <a:gd name="connsiteX15" fmla="*/ 7177916 w 8126844"/>
                  <a:gd name="connsiteY15" fmla="*/ 1660998 h 5937163"/>
                  <a:gd name="connsiteX16" fmla="*/ 7406516 w 8126844"/>
                  <a:gd name="connsiteY16" fmla="*/ 1432398 h 5937163"/>
                  <a:gd name="connsiteX17" fmla="*/ 7540986 w 8126844"/>
                  <a:gd name="connsiteY17" fmla="*/ 1432398 h 5937163"/>
                  <a:gd name="connsiteX18" fmla="*/ 7554433 w 8126844"/>
                  <a:gd name="connsiteY18" fmla="*/ 1660998 h 5937163"/>
                  <a:gd name="connsiteX19" fmla="*/ 6976210 w 8126844"/>
                  <a:gd name="connsiteY19" fmla="*/ 2252669 h 5937163"/>
                  <a:gd name="connsiteX20" fmla="*/ 6276963 w 8126844"/>
                  <a:gd name="connsiteY20" fmla="*/ 2803998 h 5937163"/>
                  <a:gd name="connsiteX21" fmla="*/ 5860104 w 8126844"/>
                  <a:gd name="connsiteY21" fmla="*/ 3005704 h 5937163"/>
                  <a:gd name="connsiteX22" fmla="*/ 5658398 w 8126844"/>
                  <a:gd name="connsiteY22" fmla="*/ 3072939 h 5937163"/>
                  <a:gd name="connsiteX23" fmla="*/ 5550821 w 8126844"/>
                  <a:gd name="connsiteY23" fmla="*/ 2992257 h 5937163"/>
                  <a:gd name="connsiteX24" fmla="*/ 5644951 w 8126844"/>
                  <a:gd name="connsiteY24" fmla="*/ 2790551 h 5937163"/>
                  <a:gd name="connsiteX25" fmla="*/ 5913892 w 8126844"/>
                  <a:gd name="connsiteY25" fmla="*/ 2736763 h 5937163"/>
                  <a:gd name="connsiteX26" fmla="*/ 5752527 w 8126844"/>
                  <a:gd name="connsiteY26" fmla="*/ 2427480 h 5937163"/>
                  <a:gd name="connsiteX27" fmla="*/ 5362563 w 8126844"/>
                  <a:gd name="connsiteY27" fmla="*/ 2575398 h 5937163"/>
                  <a:gd name="connsiteX28" fmla="*/ 4663316 w 8126844"/>
                  <a:gd name="connsiteY28" fmla="*/ 2857786 h 5937163"/>
                  <a:gd name="connsiteX29" fmla="*/ 4649868 w 8126844"/>
                  <a:gd name="connsiteY29" fmla="*/ 3032598 h 5937163"/>
                  <a:gd name="connsiteX30" fmla="*/ 4703657 w 8126844"/>
                  <a:gd name="connsiteY30" fmla="*/ 3140175 h 5937163"/>
                  <a:gd name="connsiteX31" fmla="*/ 5066727 w 8126844"/>
                  <a:gd name="connsiteY31" fmla="*/ 3005704 h 5937163"/>
                  <a:gd name="connsiteX32" fmla="*/ 5322221 w 8126844"/>
                  <a:gd name="connsiteY32" fmla="*/ 2951916 h 5937163"/>
                  <a:gd name="connsiteX33" fmla="*/ 5349116 w 8126844"/>
                  <a:gd name="connsiteY33" fmla="*/ 3086386 h 5937163"/>
                  <a:gd name="connsiteX34" fmla="*/ 4784339 w 8126844"/>
                  <a:gd name="connsiteY34" fmla="*/ 3301539 h 5937163"/>
                  <a:gd name="connsiteX35" fmla="*/ 4098539 w 8126844"/>
                  <a:gd name="connsiteY35" fmla="*/ 3436010 h 5937163"/>
                  <a:gd name="connsiteX36" fmla="*/ 2740386 w 8126844"/>
                  <a:gd name="connsiteY36" fmla="*/ 3301539 h 5937163"/>
                  <a:gd name="connsiteX37" fmla="*/ 2202504 w 8126844"/>
                  <a:gd name="connsiteY37" fmla="*/ 3099833 h 5937163"/>
                  <a:gd name="connsiteX38" fmla="*/ 2027692 w 8126844"/>
                  <a:gd name="connsiteY38" fmla="*/ 3046045 h 5937163"/>
                  <a:gd name="connsiteX39" fmla="*/ 1960457 w 8126844"/>
                  <a:gd name="connsiteY39" fmla="*/ 3193963 h 5937163"/>
                  <a:gd name="connsiteX40" fmla="*/ 2390763 w 8126844"/>
                  <a:gd name="connsiteY40" fmla="*/ 3422563 h 5937163"/>
                  <a:gd name="connsiteX41" fmla="*/ 3372398 w 8126844"/>
                  <a:gd name="connsiteY41" fmla="*/ 3664610 h 5937163"/>
                  <a:gd name="connsiteX42" fmla="*/ 4125433 w 8126844"/>
                  <a:gd name="connsiteY42" fmla="*/ 3664610 h 5937163"/>
                  <a:gd name="connsiteX43" fmla="*/ 4757445 w 8126844"/>
                  <a:gd name="connsiteY43" fmla="*/ 3637716 h 5937163"/>
                  <a:gd name="connsiteX44" fmla="*/ 4918810 w 8126844"/>
                  <a:gd name="connsiteY44" fmla="*/ 3678057 h 5937163"/>
                  <a:gd name="connsiteX45" fmla="*/ 4811233 w 8126844"/>
                  <a:gd name="connsiteY45" fmla="*/ 3839422 h 5937163"/>
                  <a:gd name="connsiteX46" fmla="*/ 4286798 w 8126844"/>
                  <a:gd name="connsiteY46" fmla="*/ 3906657 h 5937163"/>
                  <a:gd name="connsiteX47" fmla="*/ 4219563 w 8126844"/>
                  <a:gd name="connsiteY47" fmla="*/ 4041127 h 5937163"/>
                  <a:gd name="connsiteX48" fmla="*/ 4555739 w 8126844"/>
                  <a:gd name="connsiteY48" fmla="*/ 4094916 h 5937163"/>
                  <a:gd name="connsiteX49" fmla="*/ 5241539 w 8126844"/>
                  <a:gd name="connsiteY49" fmla="*/ 3906657 h 5937163"/>
                  <a:gd name="connsiteX50" fmla="*/ 5523927 w 8126844"/>
                  <a:gd name="connsiteY50" fmla="*/ 3772186 h 5937163"/>
                  <a:gd name="connsiteX51" fmla="*/ 5618057 w 8126844"/>
                  <a:gd name="connsiteY51" fmla="*/ 3664610 h 5937163"/>
                  <a:gd name="connsiteX52" fmla="*/ 5402904 w 8126844"/>
                  <a:gd name="connsiteY52" fmla="*/ 3651163 h 5937163"/>
                  <a:gd name="connsiteX53" fmla="*/ 5214645 w 8126844"/>
                  <a:gd name="connsiteY53" fmla="*/ 3543586 h 5937163"/>
                  <a:gd name="connsiteX54" fmla="*/ 5241539 w 8126844"/>
                  <a:gd name="connsiteY54" fmla="*/ 3422563 h 5937163"/>
                  <a:gd name="connsiteX55" fmla="*/ 5537374 w 8126844"/>
                  <a:gd name="connsiteY55" fmla="*/ 3382222 h 5937163"/>
                  <a:gd name="connsiteX56" fmla="*/ 6196280 w 8126844"/>
                  <a:gd name="connsiteY56" fmla="*/ 3126727 h 5937163"/>
                  <a:gd name="connsiteX57" fmla="*/ 6747610 w 8126844"/>
                  <a:gd name="connsiteY57" fmla="*/ 2790551 h 5937163"/>
                  <a:gd name="connsiteX58" fmla="*/ 7218257 w 8126844"/>
                  <a:gd name="connsiteY58" fmla="*/ 2346798 h 5937163"/>
                  <a:gd name="connsiteX59" fmla="*/ 7433410 w 8126844"/>
                  <a:gd name="connsiteY59" fmla="*/ 2171986 h 5937163"/>
                  <a:gd name="connsiteX60" fmla="*/ 7567880 w 8126844"/>
                  <a:gd name="connsiteY60" fmla="*/ 2198880 h 5937163"/>
                  <a:gd name="connsiteX61" fmla="*/ 7514092 w 8126844"/>
                  <a:gd name="connsiteY61" fmla="*/ 2400586 h 5937163"/>
                  <a:gd name="connsiteX62" fmla="*/ 7097233 w 8126844"/>
                  <a:gd name="connsiteY62" fmla="*/ 2830892 h 5937163"/>
                  <a:gd name="connsiteX63" fmla="*/ 6451774 w 8126844"/>
                  <a:gd name="connsiteY63" fmla="*/ 3247751 h 5937163"/>
                  <a:gd name="connsiteX64" fmla="*/ 6088704 w 8126844"/>
                  <a:gd name="connsiteY64" fmla="*/ 3436010 h 5937163"/>
                  <a:gd name="connsiteX65" fmla="*/ 5981127 w 8126844"/>
                  <a:gd name="connsiteY65" fmla="*/ 3570480 h 5937163"/>
                  <a:gd name="connsiteX66" fmla="*/ 6021468 w 8126844"/>
                  <a:gd name="connsiteY66" fmla="*/ 3772186 h 5937163"/>
                  <a:gd name="connsiteX67" fmla="*/ 6115598 w 8126844"/>
                  <a:gd name="connsiteY67" fmla="*/ 3920104 h 5937163"/>
                  <a:gd name="connsiteX68" fmla="*/ 6734163 w 8126844"/>
                  <a:gd name="connsiteY68" fmla="*/ 3745292 h 5937163"/>
                  <a:gd name="connsiteX69" fmla="*/ 7419963 w 8126844"/>
                  <a:gd name="connsiteY69" fmla="*/ 3314986 h 5937163"/>
                  <a:gd name="connsiteX70" fmla="*/ 7850268 w 8126844"/>
                  <a:gd name="connsiteY70" fmla="*/ 2992257 h 5937163"/>
                  <a:gd name="connsiteX71" fmla="*/ 8065421 w 8126844"/>
                  <a:gd name="connsiteY71" fmla="*/ 2884680 h 5937163"/>
                  <a:gd name="connsiteX72" fmla="*/ 8105763 w 8126844"/>
                  <a:gd name="connsiteY72" fmla="*/ 3046045 h 5937163"/>
                  <a:gd name="connsiteX73" fmla="*/ 7769586 w 8126844"/>
                  <a:gd name="connsiteY73" fmla="*/ 3382222 h 5937163"/>
                  <a:gd name="connsiteX74" fmla="*/ 6707268 w 8126844"/>
                  <a:gd name="connsiteY74" fmla="*/ 3960445 h 5937163"/>
                  <a:gd name="connsiteX75" fmla="*/ 6129045 w 8126844"/>
                  <a:gd name="connsiteY75" fmla="*/ 4229386 h 5937163"/>
                  <a:gd name="connsiteX76" fmla="*/ 5833210 w 8126844"/>
                  <a:gd name="connsiteY76" fmla="*/ 4269727 h 5937163"/>
                  <a:gd name="connsiteX77" fmla="*/ 5712186 w 8126844"/>
                  <a:gd name="connsiteY77" fmla="*/ 4310069 h 5937163"/>
                  <a:gd name="connsiteX78" fmla="*/ 5658398 w 8126844"/>
                  <a:gd name="connsiteY78" fmla="*/ 4162151 h 5937163"/>
                  <a:gd name="connsiteX79" fmla="*/ 5779421 w 8126844"/>
                  <a:gd name="connsiteY79" fmla="*/ 4054575 h 5937163"/>
                  <a:gd name="connsiteX80" fmla="*/ 5779421 w 8126844"/>
                  <a:gd name="connsiteY80" fmla="*/ 3960445 h 5937163"/>
                  <a:gd name="connsiteX81" fmla="*/ 5497033 w 8126844"/>
                  <a:gd name="connsiteY81" fmla="*/ 4081469 h 5937163"/>
                  <a:gd name="connsiteX82" fmla="*/ 5039833 w 8126844"/>
                  <a:gd name="connsiteY82" fmla="*/ 4215939 h 5937163"/>
                  <a:gd name="connsiteX83" fmla="*/ 4865021 w 8126844"/>
                  <a:gd name="connsiteY83" fmla="*/ 4296622 h 5937163"/>
                  <a:gd name="connsiteX84" fmla="*/ 4905363 w 8126844"/>
                  <a:gd name="connsiteY84" fmla="*/ 4390751 h 5937163"/>
                  <a:gd name="connsiteX85" fmla="*/ 5160857 w 8126844"/>
                  <a:gd name="connsiteY85" fmla="*/ 4363857 h 5937163"/>
                  <a:gd name="connsiteX86" fmla="*/ 5187751 w 8126844"/>
                  <a:gd name="connsiteY86" fmla="*/ 4498327 h 5937163"/>
                  <a:gd name="connsiteX87" fmla="*/ 4878468 w 8126844"/>
                  <a:gd name="connsiteY87" fmla="*/ 4592457 h 5937163"/>
                  <a:gd name="connsiteX88" fmla="*/ 4891916 w 8126844"/>
                  <a:gd name="connsiteY88" fmla="*/ 4740375 h 5937163"/>
                  <a:gd name="connsiteX89" fmla="*/ 5376010 w 8126844"/>
                  <a:gd name="connsiteY89" fmla="*/ 4632798 h 5937163"/>
                  <a:gd name="connsiteX90" fmla="*/ 5967680 w 8126844"/>
                  <a:gd name="connsiteY90" fmla="*/ 4484880 h 5937163"/>
                  <a:gd name="connsiteX91" fmla="*/ 6344198 w 8126844"/>
                  <a:gd name="connsiteY91" fmla="*/ 4283175 h 5937163"/>
                  <a:gd name="connsiteX92" fmla="*/ 6478668 w 8126844"/>
                  <a:gd name="connsiteY92" fmla="*/ 4283175 h 5937163"/>
                  <a:gd name="connsiteX93" fmla="*/ 6478668 w 8126844"/>
                  <a:gd name="connsiteY93" fmla="*/ 4471433 h 5937163"/>
                  <a:gd name="connsiteX94" fmla="*/ 5900445 w 8126844"/>
                  <a:gd name="connsiteY94" fmla="*/ 4659692 h 5937163"/>
                  <a:gd name="connsiteX95" fmla="*/ 5053280 w 8126844"/>
                  <a:gd name="connsiteY95" fmla="*/ 4901739 h 5937163"/>
                  <a:gd name="connsiteX96" fmla="*/ 4703657 w 8126844"/>
                  <a:gd name="connsiteY96" fmla="*/ 4995869 h 5937163"/>
                  <a:gd name="connsiteX97" fmla="*/ 4313692 w 8126844"/>
                  <a:gd name="connsiteY97" fmla="*/ 5063104 h 5937163"/>
                  <a:gd name="connsiteX98" fmla="*/ 4004410 w 8126844"/>
                  <a:gd name="connsiteY98" fmla="*/ 5103445 h 5937163"/>
                  <a:gd name="connsiteX99" fmla="*/ 3869939 w 8126844"/>
                  <a:gd name="connsiteY99" fmla="*/ 4982422 h 5937163"/>
                  <a:gd name="connsiteX100" fmla="*/ 3950621 w 8126844"/>
                  <a:gd name="connsiteY100" fmla="*/ 4874845 h 5937163"/>
                  <a:gd name="connsiteX101" fmla="*/ 4367480 w 8126844"/>
                  <a:gd name="connsiteY101" fmla="*/ 4794163 h 5937163"/>
                  <a:gd name="connsiteX102" fmla="*/ 4542292 w 8126844"/>
                  <a:gd name="connsiteY102" fmla="*/ 4726927 h 5937163"/>
                  <a:gd name="connsiteX103" fmla="*/ 4542292 w 8126844"/>
                  <a:gd name="connsiteY103" fmla="*/ 4592457 h 5937163"/>
                  <a:gd name="connsiteX104" fmla="*/ 4206116 w 8126844"/>
                  <a:gd name="connsiteY104" fmla="*/ 4592457 h 5937163"/>
                  <a:gd name="connsiteX105" fmla="*/ 3520316 w 8126844"/>
                  <a:gd name="connsiteY105" fmla="*/ 4673139 h 5937163"/>
                  <a:gd name="connsiteX106" fmla="*/ 3157245 w 8126844"/>
                  <a:gd name="connsiteY106" fmla="*/ 4700033 h 5937163"/>
                  <a:gd name="connsiteX107" fmla="*/ 3076563 w 8126844"/>
                  <a:gd name="connsiteY107" fmla="*/ 4821057 h 5937163"/>
                  <a:gd name="connsiteX108" fmla="*/ 3224480 w 8126844"/>
                  <a:gd name="connsiteY108" fmla="*/ 4888292 h 5937163"/>
                  <a:gd name="connsiteX109" fmla="*/ 3453080 w 8126844"/>
                  <a:gd name="connsiteY109" fmla="*/ 4915186 h 5937163"/>
                  <a:gd name="connsiteX110" fmla="*/ 3412739 w 8126844"/>
                  <a:gd name="connsiteY110" fmla="*/ 5022763 h 5937163"/>
                  <a:gd name="connsiteX111" fmla="*/ 2968986 w 8126844"/>
                  <a:gd name="connsiteY111" fmla="*/ 5076551 h 5937163"/>
                  <a:gd name="connsiteX112" fmla="*/ 2767280 w 8126844"/>
                  <a:gd name="connsiteY112" fmla="*/ 5089998 h 5937163"/>
                  <a:gd name="connsiteX113" fmla="*/ 2673151 w 8126844"/>
                  <a:gd name="connsiteY113" fmla="*/ 5291704 h 5937163"/>
                  <a:gd name="connsiteX114" fmla="*/ 2767280 w 8126844"/>
                  <a:gd name="connsiteY114" fmla="*/ 5654775 h 5937163"/>
                  <a:gd name="connsiteX115" fmla="*/ 2700045 w 8126844"/>
                  <a:gd name="connsiteY115" fmla="*/ 5856480 h 5937163"/>
                  <a:gd name="connsiteX116" fmla="*/ 2498339 w 8126844"/>
                  <a:gd name="connsiteY116" fmla="*/ 5937163 h 5937163"/>
                  <a:gd name="connsiteX117" fmla="*/ 2256292 w 8126844"/>
                  <a:gd name="connsiteY117" fmla="*/ 5856480 h 5937163"/>
                  <a:gd name="connsiteX118" fmla="*/ 2175610 w 8126844"/>
                  <a:gd name="connsiteY118" fmla="*/ 5600986 h 5937163"/>
                  <a:gd name="connsiteX119" fmla="*/ 2269739 w 8126844"/>
                  <a:gd name="connsiteY119" fmla="*/ 5372386 h 5937163"/>
                  <a:gd name="connsiteX120" fmla="*/ 2404210 w 8126844"/>
                  <a:gd name="connsiteY120" fmla="*/ 5211022 h 5937163"/>
                  <a:gd name="connsiteX121" fmla="*/ 2390763 w 8126844"/>
                  <a:gd name="connsiteY121" fmla="*/ 5063104 h 5937163"/>
                  <a:gd name="connsiteX122" fmla="*/ 2014245 w 8126844"/>
                  <a:gd name="connsiteY122" fmla="*/ 4928633 h 5937163"/>
                  <a:gd name="connsiteX123" fmla="*/ 2068033 w 8126844"/>
                  <a:gd name="connsiteY123" fmla="*/ 4821057 h 5937163"/>
                  <a:gd name="connsiteX124" fmla="*/ 2390763 w 8126844"/>
                  <a:gd name="connsiteY124" fmla="*/ 4821057 h 5937163"/>
                  <a:gd name="connsiteX125" fmla="*/ 2807621 w 8126844"/>
                  <a:gd name="connsiteY125" fmla="*/ 4821057 h 5937163"/>
                  <a:gd name="connsiteX126" fmla="*/ 2834516 w 8126844"/>
                  <a:gd name="connsiteY126" fmla="*/ 4686586 h 5937163"/>
                  <a:gd name="connsiteX127" fmla="*/ 2686598 w 8126844"/>
                  <a:gd name="connsiteY127" fmla="*/ 4632798 h 5937163"/>
                  <a:gd name="connsiteX128" fmla="*/ 2780727 w 8126844"/>
                  <a:gd name="connsiteY128" fmla="*/ 4484880 h 5937163"/>
                  <a:gd name="connsiteX129" fmla="*/ 3211033 w 8126844"/>
                  <a:gd name="connsiteY129" fmla="*/ 4525222 h 5937163"/>
                  <a:gd name="connsiteX130" fmla="*/ 3775810 w 8126844"/>
                  <a:gd name="connsiteY130" fmla="*/ 4498327 h 5937163"/>
                  <a:gd name="connsiteX131" fmla="*/ 4380927 w 8126844"/>
                  <a:gd name="connsiteY131" fmla="*/ 4404198 h 5937163"/>
                  <a:gd name="connsiteX132" fmla="*/ 4622974 w 8126844"/>
                  <a:gd name="connsiteY132" fmla="*/ 4350410 h 5937163"/>
                  <a:gd name="connsiteX133" fmla="*/ 4555739 w 8126844"/>
                  <a:gd name="connsiteY133" fmla="*/ 4256280 h 5937163"/>
                  <a:gd name="connsiteX134" fmla="*/ 4031304 w 8126844"/>
                  <a:gd name="connsiteY134" fmla="*/ 4296622 h 5937163"/>
                  <a:gd name="connsiteX135" fmla="*/ 3600998 w 8126844"/>
                  <a:gd name="connsiteY135" fmla="*/ 4310069 h 5937163"/>
                  <a:gd name="connsiteX136" fmla="*/ 3278268 w 8126844"/>
                  <a:gd name="connsiteY136" fmla="*/ 4269727 h 5937163"/>
                  <a:gd name="connsiteX137" fmla="*/ 3237927 w 8126844"/>
                  <a:gd name="connsiteY137" fmla="*/ 4202492 h 5937163"/>
                  <a:gd name="connsiteX138" fmla="*/ 3291716 w 8126844"/>
                  <a:gd name="connsiteY138" fmla="*/ 4068022 h 5937163"/>
                  <a:gd name="connsiteX139" fmla="*/ 3587551 w 8126844"/>
                  <a:gd name="connsiteY139" fmla="*/ 4094916 h 5937163"/>
                  <a:gd name="connsiteX140" fmla="*/ 3883386 w 8126844"/>
                  <a:gd name="connsiteY140" fmla="*/ 4094916 h 5937163"/>
                  <a:gd name="connsiteX141" fmla="*/ 3964068 w 8126844"/>
                  <a:gd name="connsiteY141" fmla="*/ 4027680 h 5937163"/>
                  <a:gd name="connsiteX142" fmla="*/ 3883386 w 8126844"/>
                  <a:gd name="connsiteY142" fmla="*/ 3906657 h 5937163"/>
                  <a:gd name="connsiteX143" fmla="*/ 3412739 w 8126844"/>
                  <a:gd name="connsiteY143" fmla="*/ 3879763 h 5937163"/>
                  <a:gd name="connsiteX144" fmla="*/ 3049668 w 8126844"/>
                  <a:gd name="connsiteY144" fmla="*/ 3825975 h 5937163"/>
                  <a:gd name="connsiteX145" fmla="*/ 2740386 w 8126844"/>
                  <a:gd name="connsiteY145" fmla="*/ 3758739 h 5937163"/>
                  <a:gd name="connsiteX146" fmla="*/ 2457998 w 8126844"/>
                  <a:gd name="connsiteY146" fmla="*/ 3678057 h 5937163"/>
                  <a:gd name="connsiteX147" fmla="*/ 2242845 w 8126844"/>
                  <a:gd name="connsiteY147" fmla="*/ 3624269 h 5937163"/>
                  <a:gd name="connsiteX148" fmla="*/ 2162163 w 8126844"/>
                  <a:gd name="connsiteY148" fmla="*/ 3785633 h 5937163"/>
                  <a:gd name="connsiteX149" fmla="*/ 2336974 w 8126844"/>
                  <a:gd name="connsiteY149" fmla="*/ 3960445 h 5937163"/>
                  <a:gd name="connsiteX150" fmla="*/ 2713492 w 8126844"/>
                  <a:gd name="connsiteY150" fmla="*/ 4014233 h 5937163"/>
                  <a:gd name="connsiteX151" fmla="*/ 2874857 w 8126844"/>
                  <a:gd name="connsiteY151" fmla="*/ 4068022 h 5937163"/>
                  <a:gd name="connsiteX152" fmla="*/ 2874857 w 8126844"/>
                  <a:gd name="connsiteY152" fmla="*/ 4215939 h 5937163"/>
                  <a:gd name="connsiteX153" fmla="*/ 2605916 w 8126844"/>
                  <a:gd name="connsiteY153" fmla="*/ 4189045 h 5937163"/>
                  <a:gd name="connsiteX154" fmla="*/ 2000798 w 8126844"/>
                  <a:gd name="connsiteY154" fmla="*/ 4068022 h 5937163"/>
                  <a:gd name="connsiteX155" fmla="*/ 1583939 w 8126844"/>
                  <a:gd name="connsiteY155" fmla="*/ 3920104 h 5937163"/>
                  <a:gd name="connsiteX156" fmla="*/ 1409127 w 8126844"/>
                  <a:gd name="connsiteY156" fmla="*/ 3933551 h 5937163"/>
                  <a:gd name="connsiteX157" fmla="*/ 1368786 w 8126844"/>
                  <a:gd name="connsiteY157" fmla="*/ 4108363 h 5937163"/>
                  <a:gd name="connsiteX158" fmla="*/ 1799092 w 8126844"/>
                  <a:gd name="connsiteY158" fmla="*/ 4242833 h 5937163"/>
                  <a:gd name="connsiteX159" fmla="*/ 2256292 w 8126844"/>
                  <a:gd name="connsiteY159" fmla="*/ 4404198 h 5937163"/>
                  <a:gd name="connsiteX160" fmla="*/ 2390763 w 8126844"/>
                  <a:gd name="connsiteY160" fmla="*/ 4511775 h 5937163"/>
                  <a:gd name="connsiteX161" fmla="*/ 2094927 w 8126844"/>
                  <a:gd name="connsiteY161" fmla="*/ 4579010 h 5937163"/>
                  <a:gd name="connsiteX162" fmla="*/ 1557045 w 8126844"/>
                  <a:gd name="connsiteY162" fmla="*/ 4404198 h 5937163"/>
                  <a:gd name="connsiteX163" fmla="*/ 965374 w 8126844"/>
                  <a:gd name="connsiteY163" fmla="*/ 4175598 h 5937163"/>
                  <a:gd name="connsiteX164" fmla="*/ 481280 w 8126844"/>
                  <a:gd name="connsiteY164" fmla="*/ 3960445 h 5937163"/>
                  <a:gd name="connsiteX165" fmla="*/ 198892 w 8126844"/>
                  <a:gd name="connsiteY165" fmla="*/ 3852869 h 5937163"/>
                  <a:gd name="connsiteX166" fmla="*/ 131657 w 8126844"/>
                  <a:gd name="connsiteY166" fmla="*/ 3758739 h 5937163"/>
                  <a:gd name="connsiteX167" fmla="*/ 279574 w 8126844"/>
                  <a:gd name="connsiteY167" fmla="*/ 3664610 h 5937163"/>
                  <a:gd name="connsiteX168" fmla="*/ 642645 w 8126844"/>
                  <a:gd name="connsiteY168" fmla="*/ 3839422 h 5937163"/>
                  <a:gd name="connsiteX169" fmla="*/ 1113292 w 8126844"/>
                  <a:gd name="connsiteY169" fmla="*/ 3987339 h 5937163"/>
                  <a:gd name="connsiteX170" fmla="*/ 1153633 w 8126844"/>
                  <a:gd name="connsiteY170" fmla="*/ 3812527 h 5937163"/>
                  <a:gd name="connsiteX171" fmla="*/ 1032610 w 8126844"/>
                  <a:gd name="connsiteY171" fmla="*/ 3651163 h 5937163"/>
                  <a:gd name="connsiteX172" fmla="*/ 535068 w 8126844"/>
                  <a:gd name="connsiteY172" fmla="*/ 3503245 h 5937163"/>
                  <a:gd name="connsiteX173" fmla="*/ 198892 w 8126844"/>
                  <a:gd name="connsiteY173" fmla="*/ 3261198 h 5937163"/>
                  <a:gd name="connsiteX174" fmla="*/ 10633 w 8126844"/>
                  <a:gd name="connsiteY174" fmla="*/ 3099833 h 5937163"/>
                  <a:gd name="connsiteX175" fmla="*/ 50974 w 8126844"/>
                  <a:gd name="connsiteY175" fmla="*/ 2965363 h 5937163"/>
                  <a:gd name="connsiteX176" fmla="*/ 279574 w 8126844"/>
                  <a:gd name="connsiteY176" fmla="*/ 3046045 h 5937163"/>
                  <a:gd name="connsiteX177" fmla="*/ 1019163 w 8126844"/>
                  <a:gd name="connsiteY177" fmla="*/ 3449457 h 5937163"/>
                  <a:gd name="connsiteX178" fmla="*/ 1462916 w 8126844"/>
                  <a:gd name="connsiteY178" fmla="*/ 3691504 h 5937163"/>
                  <a:gd name="connsiteX179" fmla="*/ 1799092 w 8126844"/>
                  <a:gd name="connsiteY179" fmla="*/ 3785633 h 5937163"/>
                  <a:gd name="connsiteX180" fmla="*/ 1973904 w 8126844"/>
                  <a:gd name="connsiteY180" fmla="*/ 3718398 h 5937163"/>
                  <a:gd name="connsiteX181" fmla="*/ 1960457 w 8126844"/>
                  <a:gd name="connsiteY181" fmla="*/ 3476351 h 5937163"/>
                  <a:gd name="connsiteX182" fmla="*/ 1624280 w 8126844"/>
                  <a:gd name="connsiteY182" fmla="*/ 3368775 h 5937163"/>
                  <a:gd name="connsiteX183" fmla="*/ 1288104 w 8126844"/>
                  <a:gd name="connsiteY183" fmla="*/ 3220857 h 5937163"/>
                  <a:gd name="connsiteX184" fmla="*/ 1261210 w 8126844"/>
                  <a:gd name="connsiteY184" fmla="*/ 3086386 h 5937163"/>
                  <a:gd name="connsiteX185" fmla="*/ 1462916 w 8126844"/>
                  <a:gd name="connsiteY185" fmla="*/ 3086386 h 5937163"/>
                  <a:gd name="connsiteX186" fmla="*/ 1691516 w 8126844"/>
                  <a:gd name="connsiteY186" fmla="*/ 3167069 h 5937163"/>
                  <a:gd name="connsiteX187" fmla="*/ 1758751 w 8126844"/>
                  <a:gd name="connsiteY187" fmla="*/ 2951916 h 5937163"/>
                  <a:gd name="connsiteX188" fmla="*/ 1597386 w 8126844"/>
                  <a:gd name="connsiteY188" fmla="*/ 2777104 h 5937163"/>
                  <a:gd name="connsiteX189" fmla="*/ 1153633 w 8126844"/>
                  <a:gd name="connsiteY189" fmla="*/ 2588845 h 5937163"/>
                  <a:gd name="connsiteX190" fmla="*/ 871245 w 8126844"/>
                  <a:gd name="connsiteY190" fmla="*/ 2400586 h 5937163"/>
                  <a:gd name="connsiteX191" fmla="*/ 750221 w 8126844"/>
                  <a:gd name="connsiteY191" fmla="*/ 2266116 h 5937163"/>
                  <a:gd name="connsiteX192" fmla="*/ 844351 w 8126844"/>
                  <a:gd name="connsiteY192" fmla="*/ 2145092 h 5937163"/>
                  <a:gd name="connsiteX193" fmla="*/ 1328445 w 8126844"/>
                  <a:gd name="connsiteY193" fmla="*/ 2360245 h 5937163"/>
                  <a:gd name="connsiteX194" fmla="*/ 1606671 w 8126844"/>
                  <a:gd name="connsiteY194" fmla="*/ 2506664 h 5937163"/>
                  <a:gd name="connsiteX195" fmla="*/ 1720260 w 8126844"/>
                  <a:gd name="connsiteY195" fmla="*/ 2227825 h 5937163"/>
                  <a:gd name="connsiteX196" fmla="*/ 1772079 w 8126844"/>
                  <a:gd name="connsiteY196" fmla="*/ 2044400 h 5937163"/>
                  <a:gd name="connsiteX197" fmla="*/ 1693720 w 8126844"/>
                  <a:gd name="connsiteY197" fmla="*/ 1872371 h 5937163"/>
                  <a:gd name="connsiteX198" fmla="*/ 2176456 w 8126844"/>
                  <a:gd name="connsiteY198" fmla="*/ 2185219 h 5937163"/>
                  <a:gd name="connsiteX199" fmla="*/ 1984049 w 8126844"/>
                  <a:gd name="connsiteY199" fmla="*/ 2162811 h 5937163"/>
                  <a:gd name="connsiteX200" fmla="*/ 1894130 w 8126844"/>
                  <a:gd name="connsiteY200" fmla="*/ 2300529 h 5937163"/>
                  <a:gd name="connsiteX201" fmla="*/ 1879774 w 8126844"/>
                  <a:gd name="connsiteY201" fmla="*/ 2642633 h 5937163"/>
                  <a:gd name="connsiteX202" fmla="*/ 2390763 w 8126844"/>
                  <a:gd name="connsiteY202" fmla="*/ 2871233 h 5937163"/>
                  <a:gd name="connsiteX203" fmla="*/ 3157245 w 8126844"/>
                  <a:gd name="connsiteY203" fmla="*/ 3086386 h 5937163"/>
                  <a:gd name="connsiteX204" fmla="*/ 3708574 w 8126844"/>
                  <a:gd name="connsiteY204" fmla="*/ 3220857 h 5937163"/>
                  <a:gd name="connsiteX205" fmla="*/ 4165774 w 8126844"/>
                  <a:gd name="connsiteY205" fmla="*/ 3193963 h 5937163"/>
                  <a:gd name="connsiteX206" fmla="*/ 4394374 w 8126844"/>
                  <a:gd name="connsiteY206" fmla="*/ 3167069 h 5937163"/>
                  <a:gd name="connsiteX207" fmla="*/ 4407821 w 8126844"/>
                  <a:gd name="connsiteY207" fmla="*/ 2978810 h 5937163"/>
                  <a:gd name="connsiteX208" fmla="*/ 4192668 w 8126844"/>
                  <a:gd name="connsiteY208" fmla="*/ 2938469 h 5937163"/>
                  <a:gd name="connsiteX209" fmla="*/ 4031304 w 8126844"/>
                  <a:gd name="connsiteY209" fmla="*/ 2978810 h 5937163"/>
                  <a:gd name="connsiteX210" fmla="*/ 4031304 w 8126844"/>
                  <a:gd name="connsiteY210" fmla="*/ 2803998 h 5937163"/>
                  <a:gd name="connsiteX211" fmla="*/ 4448163 w 8126844"/>
                  <a:gd name="connsiteY211" fmla="*/ 2682975 h 5937163"/>
                  <a:gd name="connsiteX212" fmla="*/ 4703657 w 8126844"/>
                  <a:gd name="connsiteY212" fmla="*/ 2575398 h 5937163"/>
                  <a:gd name="connsiteX213" fmla="*/ 4719129 w 8126844"/>
                  <a:gd name="connsiteY213" fmla="*/ 2358734 h 5937163"/>
                  <a:gd name="connsiteX214" fmla="*/ 4519556 w 8126844"/>
                  <a:gd name="connsiteY214" fmla="*/ 2363686 h 5937163"/>
                  <a:gd name="connsiteX0" fmla="*/ 5076343 w 8126844"/>
                  <a:gd name="connsiteY0" fmla="*/ 2153130 h 5936463"/>
                  <a:gd name="connsiteX1" fmla="*/ 4866197 w 8126844"/>
                  <a:gd name="connsiteY1" fmla="*/ 2271970 h 5936463"/>
                  <a:gd name="connsiteX2" fmla="*/ 4959151 w 8126844"/>
                  <a:gd name="connsiteY2" fmla="*/ 2480569 h 5936463"/>
                  <a:gd name="connsiteX3" fmla="*/ 5402904 w 8126844"/>
                  <a:gd name="connsiteY3" fmla="*/ 2319204 h 5936463"/>
                  <a:gd name="connsiteX4" fmla="*/ 6478668 w 8126844"/>
                  <a:gd name="connsiteY4" fmla="*/ 1606510 h 5936463"/>
                  <a:gd name="connsiteX5" fmla="*/ 6941073 w 8126844"/>
                  <a:gd name="connsiteY5" fmla="*/ 995177 h 5936463"/>
                  <a:gd name="connsiteX6" fmla="*/ 6764360 w 8126844"/>
                  <a:gd name="connsiteY6" fmla="*/ 416992 h 5936463"/>
                  <a:gd name="connsiteX7" fmla="*/ 6656943 w 8126844"/>
                  <a:gd name="connsiteY7" fmla="*/ 543602 h 5936463"/>
                  <a:gd name="connsiteX8" fmla="*/ 6759584 w 8126844"/>
                  <a:gd name="connsiteY8" fmla="*/ 17906 h 5936463"/>
                  <a:gd name="connsiteX9" fmla="*/ 6766984 w 8126844"/>
                  <a:gd name="connsiteY9" fmla="*/ 194799 h 5936463"/>
                  <a:gd name="connsiteX10" fmla="*/ 7177916 w 8126844"/>
                  <a:gd name="connsiteY10" fmla="*/ 759345 h 5936463"/>
                  <a:gd name="connsiteX11" fmla="*/ 7352727 w 8126844"/>
                  <a:gd name="connsiteY11" fmla="*/ 638322 h 5936463"/>
                  <a:gd name="connsiteX12" fmla="*/ 7460304 w 8126844"/>
                  <a:gd name="connsiteY12" fmla="*/ 947604 h 5936463"/>
                  <a:gd name="connsiteX13" fmla="*/ 7137574 w 8126844"/>
                  <a:gd name="connsiteY13" fmla="*/ 1377910 h 5936463"/>
                  <a:gd name="connsiteX14" fmla="*/ 7056892 w 8126844"/>
                  <a:gd name="connsiteY14" fmla="*/ 1552722 h 5936463"/>
                  <a:gd name="connsiteX15" fmla="*/ 7177916 w 8126844"/>
                  <a:gd name="connsiteY15" fmla="*/ 1660298 h 5936463"/>
                  <a:gd name="connsiteX16" fmla="*/ 7406516 w 8126844"/>
                  <a:gd name="connsiteY16" fmla="*/ 1431698 h 5936463"/>
                  <a:gd name="connsiteX17" fmla="*/ 7540986 w 8126844"/>
                  <a:gd name="connsiteY17" fmla="*/ 1431698 h 5936463"/>
                  <a:gd name="connsiteX18" fmla="*/ 7554433 w 8126844"/>
                  <a:gd name="connsiteY18" fmla="*/ 1660298 h 5936463"/>
                  <a:gd name="connsiteX19" fmla="*/ 6976210 w 8126844"/>
                  <a:gd name="connsiteY19" fmla="*/ 2251969 h 5936463"/>
                  <a:gd name="connsiteX20" fmla="*/ 6276963 w 8126844"/>
                  <a:gd name="connsiteY20" fmla="*/ 2803298 h 5936463"/>
                  <a:gd name="connsiteX21" fmla="*/ 5860104 w 8126844"/>
                  <a:gd name="connsiteY21" fmla="*/ 3005004 h 5936463"/>
                  <a:gd name="connsiteX22" fmla="*/ 5658398 w 8126844"/>
                  <a:gd name="connsiteY22" fmla="*/ 3072239 h 5936463"/>
                  <a:gd name="connsiteX23" fmla="*/ 5550821 w 8126844"/>
                  <a:gd name="connsiteY23" fmla="*/ 2991557 h 5936463"/>
                  <a:gd name="connsiteX24" fmla="*/ 5644951 w 8126844"/>
                  <a:gd name="connsiteY24" fmla="*/ 2789851 h 5936463"/>
                  <a:gd name="connsiteX25" fmla="*/ 5913892 w 8126844"/>
                  <a:gd name="connsiteY25" fmla="*/ 2736063 h 5936463"/>
                  <a:gd name="connsiteX26" fmla="*/ 5752527 w 8126844"/>
                  <a:gd name="connsiteY26" fmla="*/ 2426780 h 5936463"/>
                  <a:gd name="connsiteX27" fmla="*/ 5362563 w 8126844"/>
                  <a:gd name="connsiteY27" fmla="*/ 2574698 h 5936463"/>
                  <a:gd name="connsiteX28" fmla="*/ 4663316 w 8126844"/>
                  <a:gd name="connsiteY28" fmla="*/ 2857086 h 5936463"/>
                  <a:gd name="connsiteX29" fmla="*/ 4649868 w 8126844"/>
                  <a:gd name="connsiteY29" fmla="*/ 3031898 h 5936463"/>
                  <a:gd name="connsiteX30" fmla="*/ 4703657 w 8126844"/>
                  <a:gd name="connsiteY30" fmla="*/ 3139475 h 5936463"/>
                  <a:gd name="connsiteX31" fmla="*/ 5066727 w 8126844"/>
                  <a:gd name="connsiteY31" fmla="*/ 3005004 h 5936463"/>
                  <a:gd name="connsiteX32" fmla="*/ 5322221 w 8126844"/>
                  <a:gd name="connsiteY32" fmla="*/ 2951216 h 5936463"/>
                  <a:gd name="connsiteX33" fmla="*/ 5349116 w 8126844"/>
                  <a:gd name="connsiteY33" fmla="*/ 3085686 h 5936463"/>
                  <a:gd name="connsiteX34" fmla="*/ 4784339 w 8126844"/>
                  <a:gd name="connsiteY34" fmla="*/ 3300839 h 5936463"/>
                  <a:gd name="connsiteX35" fmla="*/ 4098539 w 8126844"/>
                  <a:gd name="connsiteY35" fmla="*/ 3435310 h 5936463"/>
                  <a:gd name="connsiteX36" fmla="*/ 2740386 w 8126844"/>
                  <a:gd name="connsiteY36" fmla="*/ 3300839 h 5936463"/>
                  <a:gd name="connsiteX37" fmla="*/ 2202504 w 8126844"/>
                  <a:gd name="connsiteY37" fmla="*/ 3099133 h 5936463"/>
                  <a:gd name="connsiteX38" fmla="*/ 2027692 w 8126844"/>
                  <a:gd name="connsiteY38" fmla="*/ 3045345 h 5936463"/>
                  <a:gd name="connsiteX39" fmla="*/ 1960457 w 8126844"/>
                  <a:gd name="connsiteY39" fmla="*/ 3193263 h 5936463"/>
                  <a:gd name="connsiteX40" fmla="*/ 2390763 w 8126844"/>
                  <a:gd name="connsiteY40" fmla="*/ 3421863 h 5936463"/>
                  <a:gd name="connsiteX41" fmla="*/ 3372398 w 8126844"/>
                  <a:gd name="connsiteY41" fmla="*/ 3663910 h 5936463"/>
                  <a:gd name="connsiteX42" fmla="*/ 4125433 w 8126844"/>
                  <a:gd name="connsiteY42" fmla="*/ 3663910 h 5936463"/>
                  <a:gd name="connsiteX43" fmla="*/ 4757445 w 8126844"/>
                  <a:gd name="connsiteY43" fmla="*/ 3637016 h 5936463"/>
                  <a:gd name="connsiteX44" fmla="*/ 4918810 w 8126844"/>
                  <a:gd name="connsiteY44" fmla="*/ 3677357 h 5936463"/>
                  <a:gd name="connsiteX45" fmla="*/ 4811233 w 8126844"/>
                  <a:gd name="connsiteY45" fmla="*/ 3838722 h 5936463"/>
                  <a:gd name="connsiteX46" fmla="*/ 4286798 w 8126844"/>
                  <a:gd name="connsiteY46" fmla="*/ 3905957 h 5936463"/>
                  <a:gd name="connsiteX47" fmla="*/ 4219563 w 8126844"/>
                  <a:gd name="connsiteY47" fmla="*/ 4040427 h 5936463"/>
                  <a:gd name="connsiteX48" fmla="*/ 4555739 w 8126844"/>
                  <a:gd name="connsiteY48" fmla="*/ 4094216 h 5936463"/>
                  <a:gd name="connsiteX49" fmla="*/ 5241539 w 8126844"/>
                  <a:gd name="connsiteY49" fmla="*/ 3905957 h 5936463"/>
                  <a:gd name="connsiteX50" fmla="*/ 5523927 w 8126844"/>
                  <a:gd name="connsiteY50" fmla="*/ 3771486 h 5936463"/>
                  <a:gd name="connsiteX51" fmla="*/ 5618057 w 8126844"/>
                  <a:gd name="connsiteY51" fmla="*/ 3663910 h 5936463"/>
                  <a:gd name="connsiteX52" fmla="*/ 5402904 w 8126844"/>
                  <a:gd name="connsiteY52" fmla="*/ 3650463 h 5936463"/>
                  <a:gd name="connsiteX53" fmla="*/ 5214645 w 8126844"/>
                  <a:gd name="connsiteY53" fmla="*/ 3542886 h 5936463"/>
                  <a:gd name="connsiteX54" fmla="*/ 5241539 w 8126844"/>
                  <a:gd name="connsiteY54" fmla="*/ 3421863 h 5936463"/>
                  <a:gd name="connsiteX55" fmla="*/ 5537374 w 8126844"/>
                  <a:gd name="connsiteY55" fmla="*/ 3381522 h 5936463"/>
                  <a:gd name="connsiteX56" fmla="*/ 6196280 w 8126844"/>
                  <a:gd name="connsiteY56" fmla="*/ 3126027 h 5936463"/>
                  <a:gd name="connsiteX57" fmla="*/ 6747610 w 8126844"/>
                  <a:gd name="connsiteY57" fmla="*/ 2789851 h 5936463"/>
                  <a:gd name="connsiteX58" fmla="*/ 7218257 w 8126844"/>
                  <a:gd name="connsiteY58" fmla="*/ 2346098 h 5936463"/>
                  <a:gd name="connsiteX59" fmla="*/ 7433410 w 8126844"/>
                  <a:gd name="connsiteY59" fmla="*/ 2171286 h 5936463"/>
                  <a:gd name="connsiteX60" fmla="*/ 7567880 w 8126844"/>
                  <a:gd name="connsiteY60" fmla="*/ 2198180 h 5936463"/>
                  <a:gd name="connsiteX61" fmla="*/ 7514092 w 8126844"/>
                  <a:gd name="connsiteY61" fmla="*/ 2399886 h 5936463"/>
                  <a:gd name="connsiteX62" fmla="*/ 7097233 w 8126844"/>
                  <a:gd name="connsiteY62" fmla="*/ 2830192 h 5936463"/>
                  <a:gd name="connsiteX63" fmla="*/ 6451774 w 8126844"/>
                  <a:gd name="connsiteY63" fmla="*/ 3247051 h 5936463"/>
                  <a:gd name="connsiteX64" fmla="*/ 6088704 w 8126844"/>
                  <a:gd name="connsiteY64" fmla="*/ 3435310 h 5936463"/>
                  <a:gd name="connsiteX65" fmla="*/ 5981127 w 8126844"/>
                  <a:gd name="connsiteY65" fmla="*/ 3569780 h 5936463"/>
                  <a:gd name="connsiteX66" fmla="*/ 6021468 w 8126844"/>
                  <a:gd name="connsiteY66" fmla="*/ 3771486 h 5936463"/>
                  <a:gd name="connsiteX67" fmla="*/ 6115598 w 8126844"/>
                  <a:gd name="connsiteY67" fmla="*/ 3919404 h 5936463"/>
                  <a:gd name="connsiteX68" fmla="*/ 6734163 w 8126844"/>
                  <a:gd name="connsiteY68" fmla="*/ 3744592 h 5936463"/>
                  <a:gd name="connsiteX69" fmla="*/ 7419963 w 8126844"/>
                  <a:gd name="connsiteY69" fmla="*/ 3314286 h 5936463"/>
                  <a:gd name="connsiteX70" fmla="*/ 7850268 w 8126844"/>
                  <a:gd name="connsiteY70" fmla="*/ 2991557 h 5936463"/>
                  <a:gd name="connsiteX71" fmla="*/ 8065421 w 8126844"/>
                  <a:gd name="connsiteY71" fmla="*/ 2883980 h 5936463"/>
                  <a:gd name="connsiteX72" fmla="*/ 8105763 w 8126844"/>
                  <a:gd name="connsiteY72" fmla="*/ 3045345 h 5936463"/>
                  <a:gd name="connsiteX73" fmla="*/ 7769586 w 8126844"/>
                  <a:gd name="connsiteY73" fmla="*/ 3381522 h 5936463"/>
                  <a:gd name="connsiteX74" fmla="*/ 6707268 w 8126844"/>
                  <a:gd name="connsiteY74" fmla="*/ 3959745 h 5936463"/>
                  <a:gd name="connsiteX75" fmla="*/ 6129045 w 8126844"/>
                  <a:gd name="connsiteY75" fmla="*/ 4228686 h 5936463"/>
                  <a:gd name="connsiteX76" fmla="*/ 5833210 w 8126844"/>
                  <a:gd name="connsiteY76" fmla="*/ 4269027 h 5936463"/>
                  <a:gd name="connsiteX77" fmla="*/ 5712186 w 8126844"/>
                  <a:gd name="connsiteY77" fmla="*/ 4309369 h 5936463"/>
                  <a:gd name="connsiteX78" fmla="*/ 5658398 w 8126844"/>
                  <a:gd name="connsiteY78" fmla="*/ 4161451 h 5936463"/>
                  <a:gd name="connsiteX79" fmla="*/ 5779421 w 8126844"/>
                  <a:gd name="connsiteY79" fmla="*/ 4053875 h 5936463"/>
                  <a:gd name="connsiteX80" fmla="*/ 5779421 w 8126844"/>
                  <a:gd name="connsiteY80" fmla="*/ 3959745 h 5936463"/>
                  <a:gd name="connsiteX81" fmla="*/ 5497033 w 8126844"/>
                  <a:gd name="connsiteY81" fmla="*/ 4080769 h 5936463"/>
                  <a:gd name="connsiteX82" fmla="*/ 5039833 w 8126844"/>
                  <a:gd name="connsiteY82" fmla="*/ 4215239 h 5936463"/>
                  <a:gd name="connsiteX83" fmla="*/ 4865021 w 8126844"/>
                  <a:gd name="connsiteY83" fmla="*/ 4295922 h 5936463"/>
                  <a:gd name="connsiteX84" fmla="*/ 4905363 w 8126844"/>
                  <a:gd name="connsiteY84" fmla="*/ 4390051 h 5936463"/>
                  <a:gd name="connsiteX85" fmla="*/ 5160857 w 8126844"/>
                  <a:gd name="connsiteY85" fmla="*/ 4363157 h 5936463"/>
                  <a:gd name="connsiteX86" fmla="*/ 5187751 w 8126844"/>
                  <a:gd name="connsiteY86" fmla="*/ 4497627 h 5936463"/>
                  <a:gd name="connsiteX87" fmla="*/ 4878468 w 8126844"/>
                  <a:gd name="connsiteY87" fmla="*/ 4591757 h 5936463"/>
                  <a:gd name="connsiteX88" fmla="*/ 4891916 w 8126844"/>
                  <a:gd name="connsiteY88" fmla="*/ 4739675 h 5936463"/>
                  <a:gd name="connsiteX89" fmla="*/ 5376010 w 8126844"/>
                  <a:gd name="connsiteY89" fmla="*/ 4632098 h 5936463"/>
                  <a:gd name="connsiteX90" fmla="*/ 5967680 w 8126844"/>
                  <a:gd name="connsiteY90" fmla="*/ 4484180 h 5936463"/>
                  <a:gd name="connsiteX91" fmla="*/ 6344198 w 8126844"/>
                  <a:gd name="connsiteY91" fmla="*/ 4282475 h 5936463"/>
                  <a:gd name="connsiteX92" fmla="*/ 6478668 w 8126844"/>
                  <a:gd name="connsiteY92" fmla="*/ 4282475 h 5936463"/>
                  <a:gd name="connsiteX93" fmla="*/ 6478668 w 8126844"/>
                  <a:gd name="connsiteY93" fmla="*/ 4470733 h 5936463"/>
                  <a:gd name="connsiteX94" fmla="*/ 5900445 w 8126844"/>
                  <a:gd name="connsiteY94" fmla="*/ 4658992 h 5936463"/>
                  <a:gd name="connsiteX95" fmla="*/ 5053280 w 8126844"/>
                  <a:gd name="connsiteY95" fmla="*/ 4901039 h 5936463"/>
                  <a:gd name="connsiteX96" fmla="*/ 4703657 w 8126844"/>
                  <a:gd name="connsiteY96" fmla="*/ 4995169 h 5936463"/>
                  <a:gd name="connsiteX97" fmla="*/ 4313692 w 8126844"/>
                  <a:gd name="connsiteY97" fmla="*/ 5062404 h 5936463"/>
                  <a:gd name="connsiteX98" fmla="*/ 4004410 w 8126844"/>
                  <a:gd name="connsiteY98" fmla="*/ 5102745 h 5936463"/>
                  <a:gd name="connsiteX99" fmla="*/ 3869939 w 8126844"/>
                  <a:gd name="connsiteY99" fmla="*/ 4981722 h 5936463"/>
                  <a:gd name="connsiteX100" fmla="*/ 3950621 w 8126844"/>
                  <a:gd name="connsiteY100" fmla="*/ 4874145 h 5936463"/>
                  <a:gd name="connsiteX101" fmla="*/ 4367480 w 8126844"/>
                  <a:gd name="connsiteY101" fmla="*/ 4793463 h 5936463"/>
                  <a:gd name="connsiteX102" fmla="*/ 4542292 w 8126844"/>
                  <a:gd name="connsiteY102" fmla="*/ 4726227 h 5936463"/>
                  <a:gd name="connsiteX103" fmla="*/ 4542292 w 8126844"/>
                  <a:gd name="connsiteY103" fmla="*/ 4591757 h 5936463"/>
                  <a:gd name="connsiteX104" fmla="*/ 4206116 w 8126844"/>
                  <a:gd name="connsiteY104" fmla="*/ 4591757 h 5936463"/>
                  <a:gd name="connsiteX105" fmla="*/ 3520316 w 8126844"/>
                  <a:gd name="connsiteY105" fmla="*/ 4672439 h 5936463"/>
                  <a:gd name="connsiteX106" fmla="*/ 3157245 w 8126844"/>
                  <a:gd name="connsiteY106" fmla="*/ 4699333 h 5936463"/>
                  <a:gd name="connsiteX107" fmla="*/ 3076563 w 8126844"/>
                  <a:gd name="connsiteY107" fmla="*/ 4820357 h 5936463"/>
                  <a:gd name="connsiteX108" fmla="*/ 3224480 w 8126844"/>
                  <a:gd name="connsiteY108" fmla="*/ 4887592 h 5936463"/>
                  <a:gd name="connsiteX109" fmla="*/ 3453080 w 8126844"/>
                  <a:gd name="connsiteY109" fmla="*/ 4914486 h 5936463"/>
                  <a:gd name="connsiteX110" fmla="*/ 3412739 w 8126844"/>
                  <a:gd name="connsiteY110" fmla="*/ 5022063 h 5936463"/>
                  <a:gd name="connsiteX111" fmla="*/ 2968986 w 8126844"/>
                  <a:gd name="connsiteY111" fmla="*/ 5075851 h 5936463"/>
                  <a:gd name="connsiteX112" fmla="*/ 2767280 w 8126844"/>
                  <a:gd name="connsiteY112" fmla="*/ 5089298 h 5936463"/>
                  <a:gd name="connsiteX113" fmla="*/ 2673151 w 8126844"/>
                  <a:gd name="connsiteY113" fmla="*/ 5291004 h 5936463"/>
                  <a:gd name="connsiteX114" fmla="*/ 2767280 w 8126844"/>
                  <a:gd name="connsiteY114" fmla="*/ 5654075 h 5936463"/>
                  <a:gd name="connsiteX115" fmla="*/ 2700045 w 8126844"/>
                  <a:gd name="connsiteY115" fmla="*/ 5855780 h 5936463"/>
                  <a:gd name="connsiteX116" fmla="*/ 2498339 w 8126844"/>
                  <a:gd name="connsiteY116" fmla="*/ 5936463 h 5936463"/>
                  <a:gd name="connsiteX117" fmla="*/ 2256292 w 8126844"/>
                  <a:gd name="connsiteY117" fmla="*/ 5855780 h 5936463"/>
                  <a:gd name="connsiteX118" fmla="*/ 2175610 w 8126844"/>
                  <a:gd name="connsiteY118" fmla="*/ 5600286 h 5936463"/>
                  <a:gd name="connsiteX119" fmla="*/ 2269739 w 8126844"/>
                  <a:gd name="connsiteY119" fmla="*/ 5371686 h 5936463"/>
                  <a:gd name="connsiteX120" fmla="*/ 2404210 w 8126844"/>
                  <a:gd name="connsiteY120" fmla="*/ 5210322 h 5936463"/>
                  <a:gd name="connsiteX121" fmla="*/ 2390763 w 8126844"/>
                  <a:gd name="connsiteY121" fmla="*/ 5062404 h 5936463"/>
                  <a:gd name="connsiteX122" fmla="*/ 2014245 w 8126844"/>
                  <a:gd name="connsiteY122" fmla="*/ 4927933 h 5936463"/>
                  <a:gd name="connsiteX123" fmla="*/ 2068033 w 8126844"/>
                  <a:gd name="connsiteY123" fmla="*/ 4820357 h 5936463"/>
                  <a:gd name="connsiteX124" fmla="*/ 2390763 w 8126844"/>
                  <a:gd name="connsiteY124" fmla="*/ 4820357 h 5936463"/>
                  <a:gd name="connsiteX125" fmla="*/ 2807621 w 8126844"/>
                  <a:gd name="connsiteY125" fmla="*/ 4820357 h 5936463"/>
                  <a:gd name="connsiteX126" fmla="*/ 2834516 w 8126844"/>
                  <a:gd name="connsiteY126" fmla="*/ 4685886 h 5936463"/>
                  <a:gd name="connsiteX127" fmla="*/ 2686598 w 8126844"/>
                  <a:gd name="connsiteY127" fmla="*/ 4632098 h 5936463"/>
                  <a:gd name="connsiteX128" fmla="*/ 2780727 w 8126844"/>
                  <a:gd name="connsiteY128" fmla="*/ 4484180 h 5936463"/>
                  <a:gd name="connsiteX129" fmla="*/ 3211033 w 8126844"/>
                  <a:gd name="connsiteY129" fmla="*/ 4524522 h 5936463"/>
                  <a:gd name="connsiteX130" fmla="*/ 3775810 w 8126844"/>
                  <a:gd name="connsiteY130" fmla="*/ 4497627 h 5936463"/>
                  <a:gd name="connsiteX131" fmla="*/ 4380927 w 8126844"/>
                  <a:gd name="connsiteY131" fmla="*/ 4403498 h 5936463"/>
                  <a:gd name="connsiteX132" fmla="*/ 4622974 w 8126844"/>
                  <a:gd name="connsiteY132" fmla="*/ 4349710 h 5936463"/>
                  <a:gd name="connsiteX133" fmla="*/ 4555739 w 8126844"/>
                  <a:gd name="connsiteY133" fmla="*/ 4255580 h 5936463"/>
                  <a:gd name="connsiteX134" fmla="*/ 4031304 w 8126844"/>
                  <a:gd name="connsiteY134" fmla="*/ 4295922 h 5936463"/>
                  <a:gd name="connsiteX135" fmla="*/ 3600998 w 8126844"/>
                  <a:gd name="connsiteY135" fmla="*/ 4309369 h 5936463"/>
                  <a:gd name="connsiteX136" fmla="*/ 3278268 w 8126844"/>
                  <a:gd name="connsiteY136" fmla="*/ 4269027 h 5936463"/>
                  <a:gd name="connsiteX137" fmla="*/ 3237927 w 8126844"/>
                  <a:gd name="connsiteY137" fmla="*/ 4201792 h 5936463"/>
                  <a:gd name="connsiteX138" fmla="*/ 3291716 w 8126844"/>
                  <a:gd name="connsiteY138" fmla="*/ 4067322 h 5936463"/>
                  <a:gd name="connsiteX139" fmla="*/ 3587551 w 8126844"/>
                  <a:gd name="connsiteY139" fmla="*/ 4094216 h 5936463"/>
                  <a:gd name="connsiteX140" fmla="*/ 3883386 w 8126844"/>
                  <a:gd name="connsiteY140" fmla="*/ 4094216 h 5936463"/>
                  <a:gd name="connsiteX141" fmla="*/ 3964068 w 8126844"/>
                  <a:gd name="connsiteY141" fmla="*/ 4026980 h 5936463"/>
                  <a:gd name="connsiteX142" fmla="*/ 3883386 w 8126844"/>
                  <a:gd name="connsiteY142" fmla="*/ 3905957 h 5936463"/>
                  <a:gd name="connsiteX143" fmla="*/ 3412739 w 8126844"/>
                  <a:gd name="connsiteY143" fmla="*/ 3879063 h 5936463"/>
                  <a:gd name="connsiteX144" fmla="*/ 3049668 w 8126844"/>
                  <a:gd name="connsiteY144" fmla="*/ 3825275 h 5936463"/>
                  <a:gd name="connsiteX145" fmla="*/ 2740386 w 8126844"/>
                  <a:gd name="connsiteY145" fmla="*/ 3758039 h 5936463"/>
                  <a:gd name="connsiteX146" fmla="*/ 2457998 w 8126844"/>
                  <a:gd name="connsiteY146" fmla="*/ 3677357 h 5936463"/>
                  <a:gd name="connsiteX147" fmla="*/ 2242845 w 8126844"/>
                  <a:gd name="connsiteY147" fmla="*/ 3623569 h 5936463"/>
                  <a:gd name="connsiteX148" fmla="*/ 2162163 w 8126844"/>
                  <a:gd name="connsiteY148" fmla="*/ 3784933 h 5936463"/>
                  <a:gd name="connsiteX149" fmla="*/ 2336974 w 8126844"/>
                  <a:gd name="connsiteY149" fmla="*/ 3959745 h 5936463"/>
                  <a:gd name="connsiteX150" fmla="*/ 2713492 w 8126844"/>
                  <a:gd name="connsiteY150" fmla="*/ 4013533 h 5936463"/>
                  <a:gd name="connsiteX151" fmla="*/ 2874857 w 8126844"/>
                  <a:gd name="connsiteY151" fmla="*/ 4067322 h 5936463"/>
                  <a:gd name="connsiteX152" fmla="*/ 2874857 w 8126844"/>
                  <a:gd name="connsiteY152" fmla="*/ 4215239 h 5936463"/>
                  <a:gd name="connsiteX153" fmla="*/ 2605916 w 8126844"/>
                  <a:gd name="connsiteY153" fmla="*/ 4188345 h 5936463"/>
                  <a:gd name="connsiteX154" fmla="*/ 2000798 w 8126844"/>
                  <a:gd name="connsiteY154" fmla="*/ 4067322 h 5936463"/>
                  <a:gd name="connsiteX155" fmla="*/ 1583939 w 8126844"/>
                  <a:gd name="connsiteY155" fmla="*/ 3919404 h 5936463"/>
                  <a:gd name="connsiteX156" fmla="*/ 1409127 w 8126844"/>
                  <a:gd name="connsiteY156" fmla="*/ 3932851 h 5936463"/>
                  <a:gd name="connsiteX157" fmla="*/ 1368786 w 8126844"/>
                  <a:gd name="connsiteY157" fmla="*/ 4107663 h 5936463"/>
                  <a:gd name="connsiteX158" fmla="*/ 1799092 w 8126844"/>
                  <a:gd name="connsiteY158" fmla="*/ 4242133 h 5936463"/>
                  <a:gd name="connsiteX159" fmla="*/ 2256292 w 8126844"/>
                  <a:gd name="connsiteY159" fmla="*/ 4403498 h 5936463"/>
                  <a:gd name="connsiteX160" fmla="*/ 2390763 w 8126844"/>
                  <a:gd name="connsiteY160" fmla="*/ 4511075 h 5936463"/>
                  <a:gd name="connsiteX161" fmla="*/ 2094927 w 8126844"/>
                  <a:gd name="connsiteY161" fmla="*/ 4578310 h 5936463"/>
                  <a:gd name="connsiteX162" fmla="*/ 1557045 w 8126844"/>
                  <a:gd name="connsiteY162" fmla="*/ 4403498 h 5936463"/>
                  <a:gd name="connsiteX163" fmla="*/ 965374 w 8126844"/>
                  <a:gd name="connsiteY163" fmla="*/ 4174898 h 5936463"/>
                  <a:gd name="connsiteX164" fmla="*/ 481280 w 8126844"/>
                  <a:gd name="connsiteY164" fmla="*/ 3959745 h 5936463"/>
                  <a:gd name="connsiteX165" fmla="*/ 198892 w 8126844"/>
                  <a:gd name="connsiteY165" fmla="*/ 3852169 h 5936463"/>
                  <a:gd name="connsiteX166" fmla="*/ 131657 w 8126844"/>
                  <a:gd name="connsiteY166" fmla="*/ 3758039 h 5936463"/>
                  <a:gd name="connsiteX167" fmla="*/ 279574 w 8126844"/>
                  <a:gd name="connsiteY167" fmla="*/ 3663910 h 5936463"/>
                  <a:gd name="connsiteX168" fmla="*/ 642645 w 8126844"/>
                  <a:gd name="connsiteY168" fmla="*/ 3838722 h 5936463"/>
                  <a:gd name="connsiteX169" fmla="*/ 1113292 w 8126844"/>
                  <a:gd name="connsiteY169" fmla="*/ 3986639 h 5936463"/>
                  <a:gd name="connsiteX170" fmla="*/ 1153633 w 8126844"/>
                  <a:gd name="connsiteY170" fmla="*/ 3811827 h 5936463"/>
                  <a:gd name="connsiteX171" fmla="*/ 1032610 w 8126844"/>
                  <a:gd name="connsiteY171" fmla="*/ 3650463 h 5936463"/>
                  <a:gd name="connsiteX172" fmla="*/ 535068 w 8126844"/>
                  <a:gd name="connsiteY172" fmla="*/ 3502545 h 5936463"/>
                  <a:gd name="connsiteX173" fmla="*/ 198892 w 8126844"/>
                  <a:gd name="connsiteY173" fmla="*/ 3260498 h 5936463"/>
                  <a:gd name="connsiteX174" fmla="*/ 10633 w 8126844"/>
                  <a:gd name="connsiteY174" fmla="*/ 3099133 h 5936463"/>
                  <a:gd name="connsiteX175" fmla="*/ 50974 w 8126844"/>
                  <a:gd name="connsiteY175" fmla="*/ 2964663 h 5936463"/>
                  <a:gd name="connsiteX176" fmla="*/ 279574 w 8126844"/>
                  <a:gd name="connsiteY176" fmla="*/ 3045345 h 5936463"/>
                  <a:gd name="connsiteX177" fmla="*/ 1019163 w 8126844"/>
                  <a:gd name="connsiteY177" fmla="*/ 3448757 h 5936463"/>
                  <a:gd name="connsiteX178" fmla="*/ 1462916 w 8126844"/>
                  <a:gd name="connsiteY178" fmla="*/ 3690804 h 5936463"/>
                  <a:gd name="connsiteX179" fmla="*/ 1799092 w 8126844"/>
                  <a:gd name="connsiteY179" fmla="*/ 3784933 h 5936463"/>
                  <a:gd name="connsiteX180" fmla="*/ 1973904 w 8126844"/>
                  <a:gd name="connsiteY180" fmla="*/ 3717698 h 5936463"/>
                  <a:gd name="connsiteX181" fmla="*/ 1960457 w 8126844"/>
                  <a:gd name="connsiteY181" fmla="*/ 3475651 h 5936463"/>
                  <a:gd name="connsiteX182" fmla="*/ 1624280 w 8126844"/>
                  <a:gd name="connsiteY182" fmla="*/ 3368075 h 5936463"/>
                  <a:gd name="connsiteX183" fmla="*/ 1288104 w 8126844"/>
                  <a:gd name="connsiteY183" fmla="*/ 3220157 h 5936463"/>
                  <a:gd name="connsiteX184" fmla="*/ 1261210 w 8126844"/>
                  <a:gd name="connsiteY184" fmla="*/ 3085686 h 5936463"/>
                  <a:gd name="connsiteX185" fmla="*/ 1462916 w 8126844"/>
                  <a:gd name="connsiteY185" fmla="*/ 3085686 h 5936463"/>
                  <a:gd name="connsiteX186" fmla="*/ 1691516 w 8126844"/>
                  <a:gd name="connsiteY186" fmla="*/ 3166369 h 5936463"/>
                  <a:gd name="connsiteX187" fmla="*/ 1758751 w 8126844"/>
                  <a:gd name="connsiteY187" fmla="*/ 2951216 h 5936463"/>
                  <a:gd name="connsiteX188" fmla="*/ 1597386 w 8126844"/>
                  <a:gd name="connsiteY188" fmla="*/ 2776404 h 5936463"/>
                  <a:gd name="connsiteX189" fmla="*/ 1153633 w 8126844"/>
                  <a:gd name="connsiteY189" fmla="*/ 2588145 h 5936463"/>
                  <a:gd name="connsiteX190" fmla="*/ 871245 w 8126844"/>
                  <a:gd name="connsiteY190" fmla="*/ 2399886 h 5936463"/>
                  <a:gd name="connsiteX191" fmla="*/ 750221 w 8126844"/>
                  <a:gd name="connsiteY191" fmla="*/ 2265416 h 5936463"/>
                  <a:gd name="connsiteX192" fmla="*/ 844351 w 8126844"/>
                  <a:gd name="connsiteY192" fmla="*/ 2144392 h 5936463"/>
                  <a:gd name="connsiteX193" fmla="*/ 1328445 w 8126844"/>
                  <a:gd name="connsiteY193" fmla="*/ 2359545 h 5936463"/>
                  <a:gd name="connsiteX194" fmla="*/ 1606671 w 8126844"/>
                  <a:gd name="connsiteY194" fmla="*/ 2505964 h 5936463"/>
                  <a:gd name="connsiteX195" fmla="*/ 1720260 w 8126844"/>
                  <a:gd name="connsiteY195" fmla="*/ 2227125 h 5936463"/>
                  <a:gd name="connsiteX196" fmla="*/ 1772079 w 8126844"/>
                  <a:gd name="connsiteY196" fmla="*/ 2043700 h 5936463"/>
                  <a:gd name="connsiteX197" fmla="*/ 1693720 w 8126844"/>
                  <a:gd name="connsiteY197" fmla="*/ 1871671 h 5936463"/>
                  <a:gd name="connsiteX198" fmla="*/ 2176456 w 8126844"/>
                  <a:gd name="connsiteY198" fmla="*/ 2184519 h 5936463"/>
                  <a:gd name="connsiteX199" fmla="*/ 1984049 w 8126844"/>
                  <a:gd name="connsiteY199" fmla="*/ 2162111 h 5936463"/>
                  <a:gd name="connsiteX200" fmla="*/ 1894130 w 8126844"/>
                  <a:gd name="connsiteY200" fmla="*/ 2299829 h 5936463"/>
                  <a:gd name="connsiteX201" fmla="*/ 1879774 w 8126844"/>
                  <a:gd name="connsiteY201" fmla="*/ 2641933 h 5936463"/>
                  <a:gd name="connsiteX202" fmla="*/ 2390763 w 8126844"/>
                  <a:gd name="connsiteY202" fmla="*/ 2870533 h 5936463"/>
                  <a:gd name="connsiteX203" fmla="*/ 3157245 w 8126844"/>
                  <a:gd name="connsiteY203" fmla="*/ 3085686 h 5936463"/>
                  <a:gd name="connsiteX204" fmla="*/ 3708574 w 8126844"/>
                  <a:gd name="connsiteY204" fmla="*/ 3220157 h 5936463"/>
                  <a:gd name="connsiteX205" fmla="*/ 4165774 w 8126844"/>
                  <a:gd name="connsiteY205" fmla="*/ 3193263 h 5936463"/>
                  <a:gd name="connsiteX206" fmla="*/ 4394374 w 8126844"/>
                  <a:gd name="connsiteY206" fmla="*/ 3166369 h 5936463"/>
                  <a:gd name="connsiteX207" fmla="*/ 4407821 w 8126844"/>
                  <a:gd name="connsiteY207" fmla="*/ 2978110 h 5936463"/>
                  <a:gd name="connsiteX208" fmla="*/ 4192668 w 8126844"/>
                  <a:gd name="connsiteY208" fmla="*/ 2937769 h 5936463"/>
                  <a:gd name="connsiteX209" fmla="*/ 4031304 w 8126844"/>
                  <a:gd name="connsiteY209" fmla="*/ 2978110 h 5936463"/>
                  <a:gd name="connsiteX210" fmla="*/ 4031304 w 8126844"/>
                  <a:gd name="connsiteY210" fmla="*/ 2803298 h 5936463"/>
                  <a:gd name="connsiteX211" fmla="*/ 4448163 w 8126844"/>
                  <a:gd name="connsiteY211" fmla="*/ 2682275 h 5936463"/>
                  <a:gd name="connsiteX212" fmla="*/ 4703657 w 8126844"/>
                  <a:gd name="connsiteY212" fmla="*/ 2574698 h 5936463"/>
                  <a:gd name="connsiteX213" fmla="*/ 4719129 w 8126844"/>
                  <a:gd name="connsiteY213" fmla="*/ 2358034 h 5936463"/>
                  <a:gd name="connsiteX214" fmla="*/ 4519556 w 8126844"/>
                  <a:gd name="connsiteY214" fmla="*/ 2362986 h 5936463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478668 w 8126844"/>
                  <a:gd name="connsiteY5" fmla="*/ 1588604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668002 w 8126844"/>
                  <a:gd name="connsiteY5" fmla="*/ 1409961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668002 w 8126844"/>
                  <a:gd name="connsiteY6" fmla="*/ 1409961 h 5918557"/>
                  <a:gd name="connsiteX7" fmla="*/ 6941073 w 8126844"/>
                  <a:gd name="connsiteY7" fmla="*/ 977271 h 5918557"/>
                  <a:gd name="connsiteX8" fmla="*/ 6764360 w 8126844"/>
                  <a:gd name="connsiteY8" fmla="*/ 399086 h 5918557"/>
                  <a:gd name="connsiteX9" fmla="*/ 6656943 w 8126844"/>
                  <a:gd name="connsiteY9" fmla="*/ 525696 h 5918557"/>
                  <a:gd name="connsiteX10" fmla="*/ 6759584 w 8126844"/>
                  <a:gd name="connsiteY10" fmla="*/ 0 h 5918557"/>
                  <a:gd name="connsiteX11" fmla="*/ 6766984 w 8126844"/>
                  <a:gd name="connsiteY11" fmla="*/ 176893 h 5918557"/>
                  <a:gd name="connsiteX12" fmla="*/ 7177916 w 8126844"/>
                  <a:gd name="connsiteY12" fmla="*/ 741439 h 5918557"/>
                  <a:gd name="connsiteX13" fmla="*/ 7352727 w 8126844"/>
                  <a:gd name="connsiteY13" fmla="*/ 620416 h 5918557"/>
                  <a:gd name="connsiteX14" fmla="*/ 7460304 w 8126844"/>
                  <a:gd name="connsiteY14" fmla="*/ 929698 h 5918557"/>
                  <a:gd name="connsiteX15" fmla="*/ 7137574 w 8126844"/>
                  <a:gd name="connsiteY15" fmla="*/ 1360004 h 5918557"/>
                  <a:gd name="connsiteX16" fmla="*/ 7056892 w 8126844"/>
                  <a:gd name="connsiteY16" fmla="*/ 1534816 h 5918557"/>
                  <a:gd name="connsiteX17" fmla="*/ 7177916 w 8126844"/>
                  <a:gd name="connsiteY17" fmla="*/ 1642392 h 5918557"/>
                  <a:gd name="connsiteX18" fmla="*/ 7406516 w 8126844"/>
                  <a:gd name="connsiteY18" fmla="*/ 1413792 h 5918557"/>
                  <a:gd name="connsiteX19" fmla="*/ 7540986 w 8126844"/>
                  <a:gd name="connsiteY19" fmla="*/ 1413792 h 5918557"/>
                  <a:gd name="connsiteX20" fmla="*/ 7554433 w 8126844"/>
                  <a:gd name="connsiteY20" fmla="*/ 1642392 h 5918557"/>
                  <a:gd name="connsiteX21" fmla="*/ 6976210 w 8126844"/>
                  <a:gd name="connsiteY21" fmla="*/ 2234063 h 5918557"/>
                  <a:gd name="connsiteX22" fmla="*/ 6276963 w 8126844"/>
                  <a:gd name="connsiteY22" fmla="*/ 2785392 h 5918557"/>
                  <a:gd name="connsiteX23" fmla="*/ 5860104 w 8126844"/>
                  <a:gd name="connsiteY23" fmla="*/ 2987098 h 5918557"/>
                  <a:gd name="connsiteX24" fmla="*/ 5658398 w 8126844"/>
                  <a:gd name="connsiteY24" fmla="*/ 3054333 h 5918557"/>
                  <a:gd name="connsiteX25" fmla="*/ 5550821 w 8126844"/>
                  <a:gd name="connsiteY25" fmla="*/ 2973651 h 5918557"/>
                  <a:gd name="connsiteX26" fmla="*/ 5644951 w 8126844"/>
                  <a:gd name="connsiteY26" fmla="*/ 2771945 h 5918557"/>
                  <a:gd name="connsiteX27" fmla="*/ 5913892 w 8126844"/>
                  <a:gd name="connsiteY27" fmla="*/ 2718157 h 5918557"/>
                  <a:gd name="connsiteX28" fmla="*/ 5752527 w 8126844"/>
                  <a:gd name="connsiteY28" fmla="*/ 2408874 h 5918557"/>
                  <a:gd name="connsiteX29" fmla="*/ 5362563 w 8126844"/>
                  <a:gd name="connsiteY29" fmla="*/ 2556792 h 5918557"/>
                  <a:gd name="connsiteX30" fmla="*/ 4663316 w 8126844"/>
                  <a:gd name="connsiteY30" fmla="*/ 2839180 h 5918557"/>
                  <a:gd name="connsiteX31" fmla="*/ 4649868 w 8126844"/>
                  <a:gd name="connsiteY31" fmla="*/ 3013992 h 5918557"/>
                  <a:gd name="connsiteX32" fmla="*/ 4703657 w 8126844"/>
                  <a:gd name="connsiteY32" fmla="*/ 3121569 h 5918557"/>
                  <a:gd name="connsiteX33" fmla="*/ 5066727 w 8126844"/>
                  <a:gd name="connsiteY33" fmla="*/ 2987098 h 5918557"/>
                  <a:gd name="connsiteX34" fmla="*/ 5322221 w 8126844"/>
                  <a:gd name="connsiteY34" fmla="*/ 2933310 h 5918557"/>
                  <a:gd name="connsiteX35" fmla="*/ 5349116 w 8126844"/>
                  <a:gd name="connsiteY35" fmla="*/ 3067780 h 5918557"/>
                  <a:gd name="connsiteX36" fmla="*/ 4784339 w 8126844"/>
                  <a:gd name="connsiteY36" fmla="*/ 3282933 h 5918557"/>
                  <a:gd name="connsiteX37" fmla="*/ 4098539 w 8126844"/>
                  <a:gd name="connsiteY37" fmla="*/ 3417404 h 5918557"/>
                  <a:gd name="connsiteX38" fmla="*/ 2740386 w 8126844"/>
                  <a:gd name="connsiteY38" fmla="*/ 3282933 h 5918557"/>
                  <a:gd name="connsiteX39" fmla="*/ 2202504 w 8126844"/>
                  <a:gd name="connsiteY39" fmla="*/ 3081227 h 5918557"/>
                  <a:gd name="connsiteX40" fmla="*/ 2027692 w 8126844"/>
                  <a:gd name="connsiteY40" fmla="*/ 3027439 h 5918557"/>
                  <a:gd name="connsiteX41" fmla="*/ 1960457 w 8126844"/>
                  <a:gd name="connsiteY41" fmla="*/ 3175357 h 5918557"/>
                  <a:gd name="connsiteX42" fmla="*/ 2390763 w 8126844"/>
                  <a:gd name="connsiteY42" fmla="*/ 3403957 h 5918557"/>
                  <a:gd name="connsiteX43" fmla="*/ 3372398 w 8126844"/>
                  <a:gd name="connsiteY43" fmla="*/ 3646004 h 5918557"/>
                  <a:gd name="connsiteX44" fmla="*/ 4125433 w 8126844"/>
                  <a:gd name="connsiteY44" fmla="*/ 3646004 h 5918557"/>
                  <a:gd name="connsiteX45" fmla="*/ 4757445 w 8126844"/>
                  <a:gd name="connsiteY45" fmla="*/ 3619110 h 5918557"/>
                  <a:gd name="connsiteX46" fmla="*/ 4918810 w 8126844"/>
                  <a:gd name="connsiteY46" fmla="*/ 3659451 h 5918557"/>
                  <a:gd name="connsiteX47" fmla="*/ 4811233 w 8126844"/>
                  <a:gd name="connsiteY47" fmla="*/ 3820816 h 5918557"/>
                  <a:gd name="connsiteX48" fmla="*/ 4286798 w 8126844"/>
                  <a:gd name="connsiteY48" fmla="*/ 3888051 h 5918557"/>
                  <a:gd name="connsiteX49" fmla="*/ 4219563 w 8126844"/>
                  <a:gd name="connsiteY49" fmla="*/ 4022521 h 5918557"/>
                  <a:gd name="connsiteX50" fmla="*/ 4555739 w 8126844"/>
                  <a:gd name="connsiteY50" fmla="*/ 4076310 h 5918557"/>
                  <a:gd name="connsiteX51" fmla="*/ 5241539 w 8126844"/>
                  <a:gd name="connsiteY51" fmla="*/ 3888051 h 5918557"/>
                  <a:gd name="connsiteX52" fmla="*/ 5523927 w 8126844"/>
                  <a:gd name="connsiteY52" fmla="*/ 3753580 h 5918557"/>
                  <a:gd name="connsiteX53" fmla="*/ 5618057 w 8126844"/>
                  <a:gd name="connsiteY53" fmla="*/ 3646004 h 5918557"/>
                  <a:gd name="connsiteX54" fmla="*/ 5402904 w 8126844"/>
                  <a:gd name="connsiteY54" fmla="*/ 3632557 h 5918557"/>
                  <a:gd name="connsiteX55" fmla="*/ 5214645 w 8126844"/>
                  <a:gd name="connsiteY55" fmla="*/ 3524980 h 5918557"/>
                  <a:gd name="connsiteX56" fmla="*/ 5241539 w 8126844"/>
                  <a:gd name="connsiteY56" fmla="*/ 3403957 h 5918557"/>
                  <a:gd name="connsiteX57" fmla="*/ 5537374 w 8126844"/>
                  <a:gd name="connsiteY57" fmla="*/ 3363616 h 5918557"/>
                  <a:gd name="connsiteX58" fmla="*/ 6196280 w 8126844"/>
                  <a:gd name="connsiteY58" fmla="*/ 3108121 h 5918557"/>
                  <a:gd name="connsiteX59" fmla="*/ 6747610 w 8126844"/>
                  <a:gd name="connsiteY59" fmla="*/ 2771945 h 5918557"/>
                  <a:gd name="connsiteX60" fmla="*/ 7218257 w 8126844"/>
                  <a:gd name="connsiteY60" fmla="*/ 2328192 h 5918557"/>
                  <a:gd name="connsiteX61" fmla="*/ 7433410 w 8126844"/>
                  <a:gd name="connsiteY61" fmla="*/ 2153380 h 5918557"/>
                  <a:gd name="connsiteX62" fmla="*/ 7567880 w 8126844"/>
                  <a:gd name="connsiteY62" fmla="*/ 2180274 h 5918557"/>
                  <a:gd name="connsiteX63" fmla="*/ 7514092 w 8126844"/>
                  <a:gd name="connsiteY63" fmla="*/ 2381980 h 5918557"/>
                  <a:gd name="connsiteX64" fmla="*/ 7097233 w 8126844"/>
                  <a:gd name="connsiteY64" fmla="*/ 2812286 h 5918557"/>
                  <a:gd name="connsiteX65" fmla="*/ 6451774 w 8126844"/>
                  <a:gd name="connsiteY65" fmla="*/ 3229145 h 5918557"/>
                  <a:gd name="connsiteX66" fmla="*/ 6088704 w 8126844"/>
                  <a:gd name="connsiteY66" fmla="*/ 3417404 h 5918557"/>
                  <a:gd name="connsiteX67" fmla="*/ 5981127 w 8126844"/>
                  <a:gd name="connsiteY67" fmla="*/ 3551874 h 5918557"/>
                  <a:gd name="connsiteX68" fmla="*/ 6021468 w 8126844"/>
                  <a:gd name="connsiteY68" fmla="*/ 3753580 h 5918557"/>
                  <a:gd name="connsiteX69" fmla="*/ 6115598 w 8126844"/>
                  <a:gd name="connsiteY69" fmla="*/ 3901498 h 5918557"/>
                  <a:gd name="connsiteX70" fmla="*/ 6734163 w 8126844"/>
                  <a:gd name="connsiteY70" fmla="*/ 3726686 h 5918557"/>
                  <a:gd name="connsiteX71" fmla="*/ 7419963 w 8126844"/>
                  <a:gd name="connsiteY71" fmla="*/ 3296380 h 5918557"/>
                  <a:gd name="connsiteX72" fmla="*/ 7850268 w 8126844"/>
                  <a:gd name="connsiteY72" fmla="*/ 2973651 h 5918557"/>
                  <a:gd name="connsiteX73" fmla="*/ 8065421 w 8126844"/>
                  <a:gd name="connsiteY73" fmla="*/ 2866074 h 5918557"/>
                  <a:gd name="connsiteX74" fmla="*/ 8105763 w 8126844"/>
                  <a:gd name="connsiteY74" fmla="*/ 3027439 h 5918557"/>
                  <a:gd name="connsiteX75" fmla="*/ 7769586 w 8126844"/>
                  <a:gd name="connsiteY75" fmla="*/ 3363616 h 5918557"/>
                  <a:gd name="connsiteX76" fmla="*/ 6707268 w 8126844"/>
                  <a:gd name="connsiteY76" fmla="*/ 3941839 h 5918557"/>
                  <a:gd name="connsiteX77" fmla="*/ 6129045 w 8126844"/>
                  <a:gd name="connsiteY77" fmla="*/ 4210780 h 5918557"/>
                  <a:gd name="connsiteX78" fmla="*/ 5833210 w 8126844"/>
                  <a:gd name="connsiteY78" fmla="*/ 4251121 h 5918557"/>
                  <a:gd name="connsiteX79" fmla="*/ 5712186 w 8126844"/>
                  <a:gd name="connsiteY79" fmla="*/ 4291463 h 5918557"/>
                  <a:gd name="connsiteX80" fmla="*/ 5658398 w 8126844"/>
                  <a:gd name="connsiteY80" fmla="*/ 4143545 h 5918557"/>
                  <a:gd name="connsiteX81" fmla="*/ 5779421 w 8126844"/>
                  <a:gd name="connsiteY81" fmla="*/ 4035969 h 5918557"/>
                  <a:gd name="connsiteX82" fmla="*/ 5779421 w 8126844"/>
                  <a:gd name="connsiteY82" fmla="*/ 3941839 h 5918557"/>
                  <a:gd name="connsiteX83" fmla="*/ 5497033 w 8126844"/>
                  <a:gd name="connsiteY83" fmla="*/ 4062863 h 5918557"/>
                  <a:gd name="connsiteX84" fmla="*/ 5039833 w 8126844"/>
                  <a:gd name="connsiteY84" fmla="*/ 4197333 h 5918557"/>
                  <a:gd name="connsiteX85" fmla="*/ 4865021 w 8126844"/>
                  <a:gd name="connsiteY85" fmla="*/ 4278016 h 5918557"/>
                  <a:gd name="connsiteX86" fmla="*/ 4905363 w 8126844"/>
                  <a:gd name="connsiteY86" fmla="*/ 4372145 h 5918557"/>
                  <a:gd name="connsiteX87" fmla="*/ 5160857 w 8126844"/>
                  <a:gd name="connsiteY87" fmla="*/ 4345251 h 5918557"/>
                  <a:gd name="connsiteX88" fmla="*/ 5187751 w 8126844"/>
                  <a:gd name="connsiteY88" fmla="*/ 4479721 h 5918557"/>
                  <a:gd name="connsiteX89" fmla="*/ 4878468 w 8126844"/>
                  <a:gd name="connsiteY89" fmla="*/ 4573851 h 5918557"/>
                  <a:gd name="connsiteX90" fmla="*/ 4891916 w 8126844"/>
                  <a:gd name="connsiteY90" fmla="*/ 4721769 h 5918557"/>
                  <a:gd name="connsiteX91" fmla="*/ 5376010 w 8126844"/>
                  <a:gd name="connsiteY91" fmla="*/ 4614192 h 5918557"/>
                  <a:gd name="connsiteX92" fmla="*/ 5967680 w 8126844"/>
                  <a:gd name="connsiteY92" fmla="*/ 4466274 h 5918557"/>
                  <a:gd name="connsiteX93" fmla="*/ 6344198 w 8126844"/>
                  <a:gd name="connsiteY93" fmla="*/ 4264569 h 5918557"/>
                  <a:gd name="connsiteX94" fmla="*/ 6478668 w 8126844"/>
                  <a:gd name="connsiteY94" fmla="*/ 4264569 h 5918557"/>
                  <a:gd name="connsiteX95" fmla="*/ 6478668 w 8126844"/>
                  <a:gd name="connsiteY95" fmla="*/ 4452827 h 5918557"/>
                  <a:gd name="connsiteX96" fmla="*/ 5900445 w 8126844"/>
                  <a:gd name="connsiteY96" fmla="*/ 4641086 h 5918557"/>
                  <a:gd name="connsiteX97" fmla="*/ 5053280 w 8126844"/>
                  <a:gd name="connsiteY97" fmla="*/ 4883133 h 5918557"/>
                  <a:gd name="connsiteX98" fmla="*/ 4703657 w 8126844"/>
                  <a:gd name="connsiteY98" fmla="*/ 4977263 h 5918557"/>
                  <a:gd name="connsiteX99" fmla="*/ 4313692 w 8126844"/>
                  <a:gd name="connsiteY99" fmla="*/ 5044498 h 5918557"/>
                  <a:gd name="connsiteX100" fmla="*/ 4004410 w 8126844"/>
                  <a:gd name="connsiteY100" fmla="*/ 5084839 h 5918557"/>
                  <a:gd name="connsiteX101" fmla="*/ 3869939 w 8126844"/>
                  <a:gd name="connsiteY101" fmla="*/ 4963816 h 5918557"/>
                  <a:gd name="connsiteX102" fmla="*/ 3950621 w 8126844"/>
                  <a:gd name="connsiteY102" fmla="*/ 4856239 h 5918557"/>
                  <a:gd name="connsiteX103" fmla="*/ 4367480 w 8126844"/>
                  <a:gd name="connsiteY103" fmla="*/ 4775557 h 5918557"/>
                  <a:gd name="connsiteX104" fmla="*/ 4542292 w 8126844"/>
                  <a:gd name="connsiteY104" fmla="*/ 4708321 h 5918557"/>
                  <a:gd name="connsiteX105" fmla="*/ 4542292 w 8126844"/>
                  <a:gd name="connsiteY105" fmla="*/ 4573851 h 5918557"/>
                  <a:gd name="connsiteX106" fmla="*/ 4206116 w 8126844"/>
                  <a:gd name="connsiteY106" fmla="*/ 4573851 h 5918557"/>
                  <a:gd name="connsiteX107" fmla="*/ 3520316 w 8126844"/>
                  <a:gd name="connsiteY107" fmla="*/ 4654533 h 5918557"/>
                  <a:gd name="connsiteX108" fmla="*/ 3157245 w 8126844"/>
                  <a:gd name="connsiteY108" fmla="*/ 4681427 h 5918557"/>
                  <a:gd name="connsiteX109" fmla="*/ 3076563 w 8126844"/>
                  <a:gd name="connsiteY109" fmla="*/ 4802451 h 5918557"/>
                  <a:gd name="connsiteX110" fmla="*/ 3224480 w 8126844"/>
                  <a:gd name="connsiteY110" fmla="*/ 4869686 h 5918557"/>
                  <a:gd name="connsiteX111" fmla="*/ 3453080 w 8126844"/>
                  <a:gd name="connsiteY111" fmla="*/ 4896580 h 5918557"/>
                  <a:gd name="connsiteX112" fmla="*/ 3412739 w 8126844"/>
                  <a:gd name="connsiteY112" fmla="*/ 5004157 h 5918557"/>
                  <a:gd name="connsiteX113" fmla="*/ 2968986 w 8126844"/>
                  <a:gd name="connsiteY113" fmla="*/ 5057945 h 5918557"/>
                  <a:gd name="connsiteX114" fmla="*/ 2767280 w 8126844"/>
                  <a:gd name="connsiteY114" fmla="*/ 5071392 h 5918557"/>
                  <a:gd name="connsiteX115" fmla="*/ 2673151 w 8126844"/>
                  <a:gd name="connsiteY115" fmla="*/ 5273098 h 5918557"/>
                  <a:gd name="connsiteX116" fmla="*/ 2767280 w 8126844"/>
                  <a:gd name="connsiteY116" fmla="*/ 5636169 h 5918557"/>
                  <a:gd name="connsiteX117" fmla="*/ 2700045 w 8126844"/>
                  <a:gd name="connsiteY117" fmla="*/ 5837874 h 5918557"/>
                  <a:gd name="connsiteX118" fmla="*/ 2498339 w 8126844"/>
                  <a:gd name="connsiteY118" fmla="*/ 5918557 h 5918557"/>
                  <a:gd name="connsiteX119" fmla="*/ 2256292 w 8126844"/>
                  <a:gd name="connsiteY119" fmla="*/ 5837874 h 5918557"/>
                  <a:gd name="connsiteX120" fmla="*/ 2175610 w 8126844"/>
                  <a:gd name="connsiteY120" fmla="*/ 5582380 h 5918557"/>
                  <a:gd name="connsiteX121" fmla="*/ 2269739 w 8126844"/>
                  <a:gd name="connsiteY121" fmla="*/ 5353780 h 5918557"/>
                  <a:gd name="connsiteX122" fmla="*/ 2404210 w 8126844"/>
                  <a:gd name="connsiteY122" fmla="*/ 5192416 h 5918557"/>
                  <a:gd name="connsiteX123" fmla="*/ 2390763 w 8126844"/>
                  <a:gd name="connsiteY123" fmla="*/ 5044498 h 5918557"/>
                  <a:gd name="connsiteX124" fmla="*/ 2014245 w 8126844"/>
                  <a:gd name="connsiteY124" fmla="*/ 4910027 h 5918557"/>
                  <a:gd name="connsiteX125" fmla="*/ 2068033 w 8126844"/>
                  <a:gd name="connsiteY125" fmla="*/ 4802451 h 5918557"/>
                  <a:gd name="connsiteX126" fmla="*/ 2390763 w 8126844"/>
                  <a:gd name="connsiteY126" fmla="*/ 4802451 h 5918557"/>
                  <a:gd name="connsiteX127" fmla="*/ 2807621 w 8126844"/>
                  <a:gd name="connsiteY127" fmla="*/ 4802451 h 5918557"/>
                  <a:gd name="connsiteX128" fmla="*/ 2834516 w 8126844"/>
                  <a:gd name="connsiteY128" fmla="*/ 4667980 h 5918557"/>
                  <a:gd name="connsiteX129" fmla="*/ 2686598 w 8126844"/>
                  <a:gd name="connsiteY129" fmla="*/ 4614192 h 5918557"/>
                  <a:gd name="connsiteX130" fmla="*/ 2780727 w 8126844"/>
                  <a:gd name="connsiteY130" fmla="*/ 4466274 h 5918557"/>
                  <a:gd name="connsiteX131" fmla="*/ 3211033 w 8126844"/>
                  <a:gd name="connsiteY131" fmla="*/ 4506616 h 5918557"/>
                  <a:gd name="connsiteX132" fmla="*/ 3775810 w 8126844"/>
                  <a:gd name="connsiteY132" fmla="*/ 4479721 h 5918557"/>
                  <a:gd name="connsiteX133" fmla="*/ 4380927 w 8126844"/>
                  <a:gd name="connsiteY133" fmla="*/ 4385592 h 5918557"/>
                  <a:gd name="connsiteX134" fmla="*/ 4622974 w 8126844"/>
                  <a:gd name="connsiteY134" fmla="*/ 4331804 h 5918557"/>
                  <a:gd name="connsiteX135" fmla="*/ 4555739 w 8126844"/>
                  <a:gd name="connsiteY135" fmla="*/ 4237674 h 5918557"/>
                  <a:gd name="connsiteX136" fmla="*/ 4031304 w 8126844"/>
                  <a:gd name="connsiteY136" fmla="*/ 4278016 h 5918557"/>
                  <a:gd name="connsiteX137" fmla="*/ 3600998 w 8126844"/>
                  <a:gd name="connsiteY137" fmla="*/ 4291463 h 5918557"/>
                  <a:gd name="connsiteX138" fmla="*/ 3278268 w 8126844"/>
                  <a:gd name="connsiteY138" fmla="*/ 4251121 h 5918557"/>
                  <a:gd name="connsiteX139" fmla="*/ 3237927 w 8126844"/>
                  <a:gd name="connsiteY139" fmla="*/ 4183886 h 5918557"/>
                  <a:gd name="connsiteX140" fmla="*/ 3291716 w 8126844"/>
                  <a:gd name="connsiteY140" fmla="*/ 4049416 h 5918557"/>
                  <a:gd name="connsiteX141" fmla="*/ 3587551 w 8126844"/>
                  <a:gd name="connsiteY141" fmla="*/ 4076310 h 5918557"/>
                  <a:gd name="connsiteX142" fmla="*/ 3883386 w 8126844"/>
                  <a:gd name="connsiteY142" fmla="*/ 4076310 h 5918557"/>
                  <a:gd name="connsiteX143" fmla="*/ 3964068 w 8126844"/>
                  <a:gd name="connsiteY143" fmla="*/ 4009074 h 5918557"/>
                  <a:gd name="connsiteX144" fmla="*/ 3883386 w 8126844"/>
                  <a:gd name="connsiteY144" fmla="*/ 3888051 h 5918557"/>
                  <a:gd name="connsiteX145" fmla="*/ 3412739 w 8126844"/>
                  <a:gd name="connsiteY145" fmla="*/ 3861157 h 5918557"/>
                  <a:gd name="connsiteX146" fmla="*/ 3049668 w 8126844"/>
                  <a:gd name="connsiteY146" fmla="*/ 3807369 h 5918557"/>
                  <a:gd name="connsiteX147" fmla="*/ 2740386 w 8126844"/>
                  <a:gd name="connsiteY147" fmla="*/ 3740133 h 5918557"/>
                  <a:gd name="connsiteX148" fmla="*/ 2457998 w 8126844"/>
                  <a:gd name="connsiteY148" fmla="*/ 3659451 h 5918557"/>
                  <a:gd name="connsiteX149" fmla="*/ 2242845 w 8126844"/>
                  <a:gd name="connsiteY149" fmla="*/ 3605663 h 5918557"/>
                  <a:gd name="connsiteX150" fmla="*/ 2162163 w 8126844"/>
                  <a:gd name="connsiteY150" fmla="*/ 3767027 h 5918557"/>
                  <a:gd name="connsiteX151" fmla="*/ 2336974 w 8126844"/>
                  <a:gd name="connsiteY151" fmla="*/ 3941839 h 5918557"/>
                  <a:gd name="connsiteX152" fmla="*/ 2713492 w 8126844"/>
                  <a:gd name="connsiteY152" fmla="*/ 3995627 h 5918557"/>
                  <a:gd name="connsiteX153" fmla="*/ 2874857 w 8126844"/>
                  <a:gd name="connsiteY153" fmla="*/ 4049416 h 5918557"/>
                  <a:gd name="connsiteX154" fmla="*/ 2874857 w 8126844"/>
                  <a:gd name="connsiteY154" fmla="*/ 4197333 h 5918557"/>
                  <a:gd name="connsiteX155" fmla="*/ 2605916 w 8126844"/>
                  <a:gd name="connsiteY155" fmla="*/ 4170439 h 5918557"/>
                  <a:gd name="connsiteX156" fmla="*/ 2000798 w 8126844"/>
                  <a:gd name="connsiteY156" fmla="*/ 4049416 h 5918557"/>
                  <a:gd name="connsiteX157" fmla="*/ 1583939 w 8126844"/>
                  <a:gd name="connsiteY157" fmla="*/ 3901498 h 5918557"/>
                  <a:gd name="connsiteX158" fmla="*/ 1409127 w 8126844"/>
                  <a:gd name="connsiteY158" fmla="*/ 3914945 h 5918557"/>
                  <a:gd name="connsiteX159" fmla="*/ 1368786 w 8126844"/>
                  <a:gd name="connsiteY159" fmla="*/ 4089757 h 5918557"/>
                  <a:gd name="connsiteX160" fmla="*/ 1799092 w 8126844"/>
                  <a:gd name="connsiteY160" fmla="*/ 4224227 h 5918557"/>
                  <a:gd name="connsiteX161" fmla="*/ 2256292 w 8126844"/>
                  <a:gd name="connsiteY161" fmla="*/ 4385592 h 5918557"/>
                  <a:gd name="connsiteX162" fmla="*/ 2390763 w 8126844"/>
                  <a:gd name="connsiteY162" fmla="*/ 4493169 h 5918557"/>
                  <a:gd name="connsiteX163" fmla="*/ 2094927 w 8126844"/>
                  <a:gd name="connsiteY163" fmla="*/ 4560404 h 5918557"/>
                  <a:gd name="connsiteX164" fmla="*/ 1557045 w 8126844"/>
                  <a:gd name="connsiteY164" fmla="*/ 4385592 h 5918557"/>
                  <a:gd name="connsiteX165" fmla="*/ 965374 w 8126844"/>
                  <a:gd name="connsiteY165" fmla="*/ 4156992 h 5918557"/>
                  <a:gd name="connsiteX166" fmla="*/ 481280 w 8126844"/>
                  <a:gd name="connsiteY166" fmla="*/ 3941839 h 5918557"/>
                  <a:gd name="connsiteX167" fmla="*/ 198892 w 8126844"/>
                  <a:gd name="connsiteY167" fmla="*/ 3834263 h 5918557"/>
                  <a:gd name="connsiteX168" fmla="*/ 131657 w 8126844"/>
                  <a:gd name="connsiteY168" fmla="*/ 3740133 h 5918557"/>
                  <a:gd name="connsiteX169" fmla="*/ 279574 w 8126844"/>
                  <a:gd name="connsiteY169" fmla="*/ 3646004 h 5918557"/>
                  <a:gd name="connsiteX170" fmla="*/ 642645 w 8126844"/>
                  <a:gd name="connsiteY170" fmla="*/ 3820816 h 5918557"/>
                  <a:gd name="connsiteX171" fmla="*/ 1113292 w 8126844"/>
                  <a:gd name="connsiteY171" fmla="*/ 3968733 h 5918557"/>
                  <a:gd name="connsiteX172" fmla="*/ 1153633 w 8126844"/>
                  <a:gd name="connsiteY172" fmla="*/ 3793921 h 5918557"/>
                  <a:gd name="connsiteX173" fmla="*/ 1032610 w 8126844"/>
                  <a:gd name="connsiteY173" fmla="*/ 3632557 h 5918557"/>
                  <a:gd name="connsiteX174" fmla="*/ 535068 w 8126844"/>
                  <a:gd name="connsiteY174" fmla="*/ 3484639 h 5918557"/>
                  <a:gd name="connsiteX175" fmla="*/ 198892 w 8126844"/>
                  <a:gd name="connsiteY175" fmla="*/ 3242592 h 5918557"/>
                  <a:gd name="connsiteX176" fmla="*/ 10633 w 8126844"/>
                  <a:gd name="connsiteY176" fmla="*/ 3081227 h 5918557"/>
                  <a:gd name="connsiteX177" fmla="*/ 50974 w 8126844"/>
                  <a:gd name="connsiteY177" fmla="*/ 2946757 h 5918557"/>
                  <a:gd name="connsiteX178" fmla="*/ 279574 w 8126844"/>
                  <a:gd name="connsiteY178" fmla="*/ 3027439 h 5918557"/>
                  <a:gd name="connsiteX179" fmla="*/ 1019163 w 8126844"/>
                  <a:gd name="connsiteY179" fmla="*/ 3430851 h 5918557"/>
                  <a:gd name="connsiteX180" fmla="*/ 1462916 w 8126844"/>
                  <a:gd name="connsiteY180" fmla="*/ 3672898 h 5918557"/>
                  <a:gd name="connsiteX181" fmla="*/ 1799092 w 8126844"/>
                  <a:gd name="connsiteY181" fmla="*/ 3767027 h 5918557"/>
                  <a:gd name="connsiteX182" fmla="*/ 1973904 w 8126844"/>
                  <a:gd name="connsiteY182" fmla="*/ 3699792 h 5918557"/>
                  <a:gd name="connsiteX183" fmla="*/ 1960457 w 8126844"/>
                  <a:gd name="connsiteY183" fmla="*/ 3457745 h 5918557"/>
                  <a:gd name="connsiteX184" fmla="*/ 1624280 w 8126844"/>
                  <a:gd name="connsiteY184" fmla="*/ 3350169 h 5918557"/>
                  <a:gd name="connsiteX185" fmla="*/ 1288104 w 8126844"/>
                  <a:gd name="connsiteY185" fmla="*/ 3202251 h 5918557"/>
                  <a:gd name="connsiteX186" fmla="*/ 1261210 w 8126844"/>
                  <a:gd name="connsiteY186" fmla="*/ 3067780 h 5918557"/>
                  <a:gd name="connsiteX187" fmla="*/ 1462916 w 8126844"/>
                  <a:gd name="connsiteY187" fmla="*/ 3067780 h 5918557"/>
                  <a:gd name="connsiteX188" fmla="*/ 1691516 w 8126844"/>
                  <a:gd name="connsiteY188" fmla="*/ 3148463 h 5918557"/>
                  <a:gd name="connsiteX189" fmla="*/ 1758751 w 8126844"/>
                  <a:gd name="connsiteY189" fmla="*/ 2933310 h 5918557"/>
                  <a:gd name="connsiteX190" fmla="*/ 1597386 w 8126844"/>
                  <a:gd name="connsiteY190" fmla="*/ 2758498 h 5918557"/>
                  <a:gd name="connsiteX191" fmla="*/ 1153633 w 8126844"/>
                  <a:gd name="connsiteY191" fmla="*/ 2570239 h 5918557"/>
                  <a:gd name="connsiteX192" fmla="*/ 871245 w 8126844"/>
                  <a:gd name="connsiteY192" fmla="*/ 2381980 h 5918557"/>
                  <a:gd name="connsiteX193" fmla="*/ 750221 w 8126844"/>
                  <a:gd name="connsiteY193" fmla="*/ 2247510 h 5918557"/>
                  <a:gd name="connsiteX194" fmla="*/ 844351 w 8126844"/>
                  <a:gd name="connsiteY194" fmla="*/ 2126486 h 5918557"/>
                  <a:gd name="connsiteX195" fmla="*/ 1328445 w 8126844"/>
                  <a:gd name="connsiteY195" fmla="*/ 2341639 h 5918557"/>
                  <a:gd name="connsiteX196" fmla="*/ 1606671 w 8126844"/>
                  <a:gd name="connsiteY196" fmla="*/ 2488058 h 5918557"/>
                  <a:gd name="connsiteX197" fmla="*/ 1720260 w 8126844"/>
                  <a:gd name="connsiteY197" fmla="*/ 2209219 h 5918557"/>
                  <a:gd name="connsiteX198" fmla="*/ 1772079 w 8126844"/>
                  <a:gd name="connsiteY198" fmla="*/ 2025794 h 5918557"/>
                  <a:gd name="connsiteX199" fmla="*/ 1693720 w 8126844"/>
                  <a:gd name="connsiteY199" fmla="*/ 1853765 h 5918557"/>
                  <a:gd name="connsiteX200" fmla="*/ 2176456 w 8126844"/>
                  <a:gd name="connsiteY200" fmla="*/ 2166613 h 5918557"/>
                  <a:gd name="connsiteX201" fmla="*/ 1984049 w 8126844"/>
                  <a:gd name="connsiteY201" fmla="*/ 2144205 h 5918557"/>
                  <a:gd name="connsiteX202" fmla="*/ 1894130 w 8126844"/>
                  <a:gd name="connsiteY202" fmla="*/ 2281923 h 5918557"/>
                  <a:gd name="connsiteX203" fmla="*/ 1879774 w 8126844"/>
                  <a:gd name="connsiteY203" fmla="*/ 2624027 h 5918557"/>
                  <a:gd name="connsiteX204" fmla="*/ 2390763 w 8126844"/>
                  <a:gd name="connsiteY204" fmla="*/ 2852627 h 5918557"/>
                  <a:gd name="connsiteX205" fmla="*/ 3157245 w 8126844"/>
                  <a:gd name="connsiteY205" fmla="*/ 3067780 h 5918557"/>
                  <a:gd name="connsiteX206" fmla="*/ 3708574 w 8126844"/>
                  <a:gd name="connsiteY206" fmla="*/ 3202251 h 5918557"/>
                  <a:gd name="connsiteX207" fmla="*/ 4165774 w 8126844"/>
                  <a:gd name="connsiteY207" fmla="*/ 3175357 h 5918557"/>
                  <a:gd name="connsiteX208" fmla="*/ 4394374 w 8126844"/>
                  <a:gd name="connsiteY208" fmla="*/ 3148463 h 5918557"/>
                  <a:gd name="connsiteX209" fmla="*/ 4407821 w 8126844"/>
                  <a:gd name="connsiteY209" fmla="*/ 2960204 h 5918557"/>
                  <a:gd name="connsiteX210" fmla="*/ 4192668 w 8126844"/>
                  <a:gd name="connsiteY210" fmla="*/ 2919863 h 5918557"/>
                  <a:gd name="connsiteX211" fmla="*/ 4031304 w 8126844"/>
                  <a:gd name="connsiteY211" fmla="*/ 2960204 h 5918557"/>
                  <a:gd name="connsiteX212" fmla="*/ 4031304 w 8126844"/>
                  <a:gd name="connsiteY212" fmla="*/ 2785392 h 5918557"/>
                  <a:gd name="connsiteX213" fmla="*/ 4448163 w 8126844"/>
                  <a:gd name="connsiteY213" fmla="*/ 2664369 h 5918557"/>
                  <a:gd name="connsiteX214" fmla="*/ 4703657 w 8126844"/>
                  <a:gd name="connsiteY214" fmla="*/ 2556792 h 5918557"/>
                  <a:gd name="connsiteX215" fmla="*/ 4719129 w 8126844"/>
                  <a:gd name="connsiteY215" fmla="*/ 2340128 h 5918557"/>
                  <a:gd name="connsiteX216" fmla="*/ 4519556 w 8126844"/>
                  <a:gd name="connsiteY216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934578 w 8126844"/>
                  <a:gd name="connsiteY6" fmla="*/ 1779411 h 5918557"/>
                  <a:gd name="connsiteX7" fmla="*/ 6668002 w 8126844"/>
                  <a:gd name="connsiteY7" fmla="*/ 1409961 h 5918557"/>
                  <a:gd name="connsiteX8" fmla="*/ 6941073 w 8126844"/>
                  <a:gd name="connsiteY8" fmla="*/ 977271 h 5918557"/>
                  <a:gd name="connsiteX9" fmla="*/ 6764360 w 8126844"/>
                  <a:gd name="connsiteY9" fmla="*/ 399086 h 5918557"/>
                  <a:gd name="connsiteX10" fmla="*/ 6656943 w 8126844"/>
                  <a:gd name="connsiteY10" fmla="*/ 525696 h 5918557"/>
                  <a:gd name="connsiteX11" fmla="*/ 6759584 w 8126844"/>
                  <a:gd name="connsiteY11" fmla="*/ 0 h 5918557"/>
                  <a:gd name="connsiteX12" fmla="*/ 6766984 w 8126844"/>
                  <a:gd name="connsiteY12" fmla="*/ 176893 h 5918557"/>
                  <a:gd name="connsiteX13" fmla="*/ 7177916 w 8126844"/>
                  <a:gd name="connsiteY13" fmla="*/ 741439 h 5918557"/>
                  <a:gd name="connsiteX14" fmla="*/ 7352727 w 8126844"/>
                  <a:gd name="connsiteY14" fmla="*/ 620416 h 5918557"/>
                  <a:gd name="connsiteX15" fmla="*/ 7460304 w 8126844"/>
                  <a:gd name="connsiteY15" fmla="*/ 929698 h 5918557"/>
                  <a:gd name="connsiteX16" fmla="*/ 7137574 w 8126844"/>
                  <a:gd name="connsiteY16" fmla="*/ 1360004 h 5918557"/>
                  <a:gd name="connsiteX17" fmla="*/ 7056892 w 8126844"/>
                  <a:gd name="connsiteY17" fmla="*/ 1534816 h 5918557"/>
                  <a:gd name="connsiteX18" fmla="*/ 7177916 w 8126844"/>
                  <a:gd name="connsiteY18" fmla="*/ 1642392 h 5918557"/>
                  <a:gd name="connsiteX19" fmla="*/ 7406516 w 8126844"/>
                  <a:gd name="connsiteY19" fmla="*/ 1413792 h 5918557"/>
                  <a:gd name="connsiteX20" fmla="*/ 7540986 w 8126844"/>
                  <a:gd name="connsiteY20" fmla="*/ 1413792 h 5918557"/>
                  <a:gd name="connsiteX21" fmla="*/ 7554433 w 8126844"/>
                  <a:gd name="connsiteY21" fmla="*/ 1642392 h 5918557"/>
                  <a:gd name="connsiteX22" fmla="*/ 6976210 w 8126844"/>
                  <a:gd name="connsiteY22" fmla="*/ 2234063 h 5918557"/>
                  <a:gd name="connsiteX23" fmla="*/ 6276963 w 8126844"/>
                  <a:gd name="connsiteY23" fmla="*/ 2785392 h 5918557"/>
                  <a:gd name="connsiteX24" fmla="*/ 5860104 w 8126844"/>
                  <a:gd name="connsiteY24" fmla="*/ 2987098 h 5918557"/>
                  <a:gd name="connsiteX25" fmla="*/ 5658398 w 8126844"/>
                  <a:gd name="connsiteY25" fmla="*/ 3054333 h 5918557"/>
                  <a:gd name="connsiteX26" fmla="*/ 5550821 w 8126844"/>
                  <a:gd name="connsiteY26" fmla="*/ 2973651 h 5918557"/>
                  <a:gd name="connsiteX27" fmla="*/ 5644951 w 8126844"/>
                  <a:gd name="connsiteY27" fmla="*/ 2771945 h 5918557"/>
                  <a:gd name="connsiteX28" fmla="*/ 5913892 w 8126844"/>
                  <a:gd name="connsiteY28" fmla="*/ 2718157 h 5918557"/>
                  <a:gd name="connsiteX29" fmla="*/ 5752527 w 8126844"/>
                  <a:gd name="connsiteY29" fmla="*/ 2408874 h 5918557"/>
                  <a:gd name="connsiteX30" fmla="*/ 5362563 w 8126844"/>
                  <a:gd name="connsiteY30" fmla="*/ 2556792 h 5918557"/>
                  <a:gd name="connsiteX31" fmla="*/ 4663316 w 8126844"/>
                  <a:gd name="connsiteY31" fmla="*/ 2839180 h 5918557"/>
                  <a:gd name="connsiteX32" fmla="*/ 4649868 w 8126844"/>
                  <a:gd name="connsiteY32" fmla="*/ 3013992 h 5918557"/>
                  <a:gd name="connsiteX33" fmla="*/ 4703657 w 8126844"/>
                  <a:gd name="connsiteY33" fmla="*/ 3121569 h 5918557"/>
                  <a:gd name="connsiteX34" fmla="*/ 5066727 w 8126844"/>
                  <a:gd name="connsiteY34" fmla="*/ 2987098 h 5918557"/>
                  <a:gd name="connsiteX35" fmla="*/ 5322221 w 8126844"/>
                  <a:gd name="connsiteY35" fmla="*/ 2933310 h 5918557"/>
                  <a:gd name="connsiteX36" fmla="*/ 5349116 w 8126844"/>
                  <a:gd name="connsiteY36" fmla="*/ 3067780 h 5918557"/>
                  <a:gd name="connsiteX37" fmla="*/ 4784339 w 8126844"/>
                  <a:gd name="connsiteY37" fmla="*/ 3282933 h 5918557"/>
                  <a:gd name="connsiteX38" fmla="*/ 4098539 w 8126844"/>
                  <a:gd name="connsiteY38" fmla="*/ 3417404 h 5918557"/>
                  <a:gd name="connsiteX39" fmla="*/ 2740386 w 8126844"/>
                  <a:gd name="connsiteY39" fmla="*/ 3282933 h 5918557"/>
                  <a:gd name="connsiteX40" fmla="*/ 2202504 w 8126844"/>
                  <a:gd name="connsiteY40" fmla="*/ 3081227 h 5918557"/>
                  <a:gd name="connsiteX41" fmla="*/ 2027692 w 8126844"/>
                  <a:gd name="connsiteY41" fmla="*/ 3027439 h 5918557"/>
                  <a:gd name="connsiteX42" fmla="*/ 1960457 w 8126844"/>
                  <a:gd name="connsiteY42" fmla="*/ 3175357 h 5918557"/>
                  <a:gd name="connsiteX43" fmla="*/ 2390763 w 8126844"/>
                  <a:gd name="connsiteY43" fmla="*/ 3403957 h 5918557"/>
                  <a:gd name="connsiteX44" fmla="*/ 3372398 w 8126844"/>
                  <a:gd name="connsiteY44" fmla="*/ 3646004 h 5918557"/>
                  <a:gd name="connsiteX45" fmla="*/ 4125433 w 8126844"/>
                  <a:gd name="connsiteY45" fmla="*/ 3646004 h 5918557"/>
                  <a:gd name="connsiteX46" fmla="*/ 4757445 w 8126844"/>
                  <a:gd name="connsiteY46" fmla="*/ 3619110 h 5918557"/>
                  <a:gd name="connsiteX47" fmla="*/ 4918810 w 8126844"/>
                  <a:gd name="connsiteY47" fmla="*/ 3659451 h 5918557"/>
                  <a:gd name="connsiteX48" fmla="*/ 4811233 w 8126844"/>
                  <a:gd name="connsiteY48" fmla="*/ 3820816 h 5918557"/>
                  <a:gd name="connsiteX49" fmla="*/ 4286798 w 8126844"/>
                  <a:gd name="connsiteY49" fmla="*/ 3888051 h 5918557"/>
                  <a:gd name="connsiteX50" fmla="*/ 4219563 w 8126844"/>
                  <a:gd name="connsiteY50" fmla="*/ 4022521 h 5918557"/>
                  <a:gd name="connsiteX51" fmla="*/ 4555739 w 8126844"/>
                  <a:gd name="connsiteY51" fmla="*/ 4076310 h 5918557"/>
                  <a:gd name="connsiteX52" fmla="*/ 5241539 w 8126844"/>
                  <a:gd name="connsiteY52" fmla="*/ 3888051 h 5918557"/>
                  <a:gd name="connsiteX53" fmla="*/ 5523927 w 8126844"/>
                  <a:gd name="connsiteY53" fmla="*/ 3753580 h 5918557"/>
                  <a:gd name="connsiteX54" fmla="*/ 5618057 w 8126844"/>
                  <a:gd name="connsiteY54" fmla="*/ 3646004 h 5918557"/>
                  <a:gd name="connsiteX55" fmla="*/ 5402904 w 8126844"/>
                  <a:gd name="connsiteY55" fmla="*/ 3632557 h 5918557"/>
                  <a:gd name="connsiteX56" fmla="*/ 5214645 w 8126844"/>
                  <a:gd name="connsiteY56" fmla="*/ 3524980 h 5918557"/>
                  <a:gd name="connsiteX57" fmla="*/ 5241539 w 8126844"/>
                  <a:gd name="connsiteY57" fmla="*/ 3403957 h 5918557"/>
                  <a:gd name="connsiteX58" fmla="*/ 5537374 w 8126844"/>
                  <a:gd name="connsiteY58" fmla="*/ 3363616 h 5918557"/>
                  <a:gd name="connsiteX59" fmla="*/ 6196280 w 8126844"/>
                  <a:gd name="connsiteY59" fmla="*/ 3108121 h 5918557"/>
                  <a:gd name="connsiteX60" fmla="*/ 6747610 w 8126844"/>
                  <a:gd name="connsiteY60" fmla="*/ 2771945 h 5918557"/>
                  <a:gd name="connsiteX61" fmla="*/ 7218257 w 8126844"/>
                  <a:gd name="connsiteY61" fmla="*/ 2328192 h 5918557"/>
                  <a:gd name="connsiteX62" fmla="*/ 7433410 w 8126844"/>
                  <a:gd name="connsiteY62" fmla="*/ 2153380 h 5918557"/>
                  <a:gd name="connsiteX63" fmla="*/ 7567880 w 8126844"/>
                  <a:gd name="connsiteY63" fmla="*/ 2180274 h 5918557"/>
                  <a:gd name="connsiteX64" fmla="*/ 7514092 w 8126844"/>
                  <a:gd name="connsiteY64" fmla="*/ 2381980 h 5918557"/>
                  <a:gd name="connsiteX65" fmla="*/ 7097233 w 8126844"/>
                  <a:gd name="connsiteY65" fmla="*/ 2812286 h 5918557"/>
                  <a:gd name="connsiteX66" fmla="*/ 6451774 w 8126844"/>
                  <a:gd name="connsiteY66" fmla="*/ 3229145 h 5918557"/>
                  <a:gd name="connsiteX67" fmla="*/ 6088704 w 8126844"/>
                  <a:gd name="connsiteY67" fmla="*/ 3417404 h 5918557"/>
                  <a:gd name="connsiteX68" fmla="*/ 5981127 w 8126844"/>
                  <a:gd name="connsiteY68" fmla="*/ 3551874 h 5918557"/>
                  <a:gd name="connsiteX69" fmla="*/ 6021468 w 8126844"/>
                  <a:gd name="connsiteY69" fmla="*/ 3753580 h 5918557"/>
                  <a:gd name="connsiteX70" fmla="*/ 6115598 w 8126844"/>
                  <a:gd name="connsiteY70" fmla="*/ 3901498 h 5918557"/>
                  <a:gd name="connsiteX71" fmla="*/ 6734163 w 8126844"/>
                  <a:gd name="connsiteY71" fmla="*/ 3726686 h 5918557"/>
                  <a:gd name="connsiteX72" fmla="*/ 7419963 w 8126844"/>
                  <a:gd name="connsiteY72" fmla="*/ 3296380 h 5918557"/>
                  <a:gd name="connsiteX73" fmla="*/ 7850268 w 8126844"/>
                  <a:gd name="connsiteY73" fmla="*/ 2973651 h 5918557"/>
                  <a:gd name="connsiteX74" fmla="*/ 8065421 w 8126844"/>
                  <a:gd name="connsiteY74" fmla="*/ 2866074 h 5918557"/>
                  <a:gd name="connsiteX75" fmla="*/ 8105763 w 8126844"/>
                  <a:gd name="connsiteY75" fmla="*/ 3027439 h 5918557"/>
                  <a:gd name="connsiteX76" fmla="*/ 7769586 w 8126844"/>
                  <a:gd name="connsiteY76" fmla="*/ 3363616 h 5918557"/>
                  <a:gd name="connsiteX77" fmla="*/ 6707268 w 8126844"/>
                  <a:gd name="connsiteY77" fmla="*/ 3941839 h 5918557"/>
                  <a:gd name="connsiteX78" fmla="*/ 6129045 w 8126844"/>
                  <a:gd name="connsiteY78" fmla="*/ 4210780 h 5918557"/>
                  <a:gd name="connsiteX79" fmla="*/ 5833210 w 8126844"/>
                  <a:gd name="connsiteY79" fmla="*/ 4251121 h 5918557"/>
                  <a:gd name="connsiteX80" fmla="*/ 5712186 w 8126844"/>
                  <a:gd name="connsiteY80" fmla="*/ 4291463 h 5918557"/>
                  <a:gd name="connsiteX81" fmla="*/ 5658398 w 8126844"/>
                  <a:gd name="connsiteY81" fmla="*/ 4143545 h 5918557"/>
                  <a:gd name="connsiteX82" fmla="*/ 5779421 w 8126844"/>
                  <a:gd name="connsiteY82" fmla="*/ 4035969 h 5918557"/>
                  <a:gd name="connsiteX83" fmla="*/ 5779421 w 8126844"/>
                  <a:gd name="connsiteY83" fmla="*/ 3941839 h 5918557"/>
                  <a:gd name="connsiteX84" fmla="*/ 5497033 w 8126844"/>
                  <a:gd name="connsiteY84" fmla="*/ 4062863 h 5918557"/>
                  <a:gd name="connsiteX85" fmla="*/ 5039833 w 8126844"/>
                  <a:gd name="connsiteY85" fmla="*/ 4197333 h 5918557"/>
                  <a:gd name="connsiteX86" fmla="*/ 4865021 w 8126844"/>
                  <a:gd name="connsiteY86" fmla="*/ 4278016 h 5918557"/>
                  <a:gd name="connsiteX87" fmla="*/ 4905363 w 8126844"/>
                  <a:gd name="connsiteY87" fmla="*/ 4372145 h 5918557"/>
                  <a:gd name="connsiteX88" fmla="*/ 5160857 w 8126844"/>
                  <a:gd name="connsiteY88" fmla="*/ 4345251 h 5918557"/>
                  <a:gd name="connsiteX89" fmla="*/ 5187751 w 8126844"/>
                  <a:gd name="connsiteY89" fmla="*/ 4479721 h 5918557"/>
                  <a:gd name="connsiteX90" fmla="*/ 4878468 w 8126844"/>
                  <a:gd name="connsiteY90" fmla="*/ 4573851 h 5918557"/>
                  <a:gd name="connsiteX91" fmla="*/ 4891916 w 8126844"/>
                  <a:gd name="connsiteY91" fmla="*/ 4721769 h 5918557"/>
                  <a:gd name="connsiteX92" fmla="*/ 5376010 w 8126844"/>
                  <a:gd name="connsiteY92" fmla="*/ 4614192 h 5918557"/>
                  <a:gd name="connsiteX93" fmla="*/ 5967680 w 8126844"/>
                  <a:gd name="connsiteY93" fmla="*/ 4466274 h 5918557"/>
                  <a:gd name="connsiteX94" fmla="*/ 6344198 w 8126844"/>
                  <a:gd name="connsiteY94" fmla="*/ 4264569 h 5918557"/>
                  <a:gd name="connsiteX95" fmla="*/ 6478668 w 8126844"/>
                  <a:gd name="connsiteY95" fmla="*/ 4264569 h 5918557"/>
                  <a:gd name="connsiteX96" fmla="*/ 6478668 w 8126844"/>
                  <a:gd name="connsiteY96" fmla="*/ 4452827 h 5918557"/>
                  <a:gd name="connsiteX97" fmla="*/ 5900445 w 8126844"/>
                  <a:gd name="connsiteY97" fmla="*/ 4641086 h 5918557"/>
                  <a:gd name="connsiteX98" fmla="*/ 5053280 w 8126844"/>
                  <a:gd name="connsiteY98" fmla="*/ 4883133 h 5918557"/>
                  <a:gd name="connsiteX99" fmla="*/ 4703657 w 8126844"/>
                  <a:gd name="connsiteY99" fmla="*/ 4977263 h 5918557"/>
                  <a:gd name="connsiteX100" fmla="*/ 4313692 w 8126844"/>
                  <a:gd name="connsiteY100" fmla="*/ 5044498 h 5918557"/>
                  <a:gd name="connsiteX101" fmla="*/ 4004410 w 8126844"/>
                  <a:gd name="connsiteY101" fmla="*/ 5084839 h 5918557"/>
                  <a:gd name="connsiteX102" fmla="*/ 3869939 w 8126844"/>
                  <a:gd name="connsiteY102" fmla="*/ 4963816 h 5918557"/>
                  <a:gd name="connsiteX103" fmla="*/ 3950621 w 8126844"/>
                  <a:gd name="connsiteY103" fmla="*/ 4856239 h 5918557"/>
                  <a:gd name="connsiteX104" fmla="*/ 4367480 w 8126844"/>
                  <a:gd name="connsiteY104" fmla="*/ 4775557 h 5918557"/>
                  <a:gd name="connsiteX105" fmla="*/ 4542292 w 8126844"/>
                  <a:gd name="connsiteY105" fmla="*/ 4708321 h 5918557"/>
                  <a:gd name="connsiteX106" fmla="*/ 4542292 w 8126844"/>
                  <a:gd name="connsiteY106" fmla="*/ 4573851 h 5918557"/>
                  <a:gd name="connsiteX107" fmla="*/ 4206116 w 8126844"/>
                  <a:gd name="connsiteY107" fmla="*/ 4573851 h 5918557"/>
                  <a:gd name="connsiteX108" fmla="*/ 3520316 w 8126844"/>
                  <a:gd name="connsiteY108" fmla="*/ 4654533 h 5918557"/>
                  <a:gd name="connsiteX109" fmla="*/ 3157245 w 8126844"/>
                  <a:gd name="connsiteY109" fmla="*/ 4681427 h 5918557"/>
                  <a:gd name="connsiteX110" fmla="*/ 3076563 w 8126844"/>
                  <a:gd name="connsiteY110" fmla="*/ 4802451 h 5918557"/>
                  <a:gd name="connsiteX111" fmla="*/ 3224480 w 8126844"/>
                  <a:gd name="connsiteY111" fmla="*/ 4869686 h 5918557"/>
                  <a:gd name="connsiteX112" fmla="*/ 3453080 w 8126844"/>
                  <a:gd name="connsiteY112" fmla="*/ 4896580 h 5918557"/>
                  <a:gd name="connsiteX113" fmla="*/ 3412739 w 8126844"/>
                  <a:gd name="connsiteY113" fmla="*/ 5004157 h 5918557"/>
                  <a:gd name="connsiteX114" fmla="*/ 2968986 w 8126844"/>
                  <a:gd name="connsiteY114" fmla="*/ 5057945 h 5918557"/>
                  <a:gd name="connsiteX115" fmla="*/ 2767280 w 8126844"/>
                  <a:gd name="connsiteY115" fmla="*/ 5071392 h 5918557"/>
                  <a:gd name="connsiteX116" fmla="*/ 2673151 w 8126844"/>
                  <a:gd name="connsiteY116" fmla="*/ 5273098 h 5918557"/>
                  <a:gd name="connsiteX117" fmla="*/ 2767280 w 8126844"/>
                  <a:gd name="connsiteY117" fmla="*/ 5636169 h 5918557"/>
                  <a:gd name="connsiteX118" fmla="*/ 2700045 w 8126844"/>
                  <a:gd name="connsiteY118" fmla="*/ 5837874 h 5918557"/>
                  <a:gd name="connsiteX119" fmla="*/ 2498339 w 8126844"/>
                  <a:gd name="connsiteY119" fmla="*/ 5918557 h 5918557"/>
                  <a:gd name="connsiteX120" fmla="*/ 2256292 w 8126844"/>
                  <a:gd name="connsiteY120" fmla="*/ 5837874 h 5918557"/>
                  <a:gd name="connsiteX121" fmla="*/ 2175610 w 8126844"/>
                  <a:gd name="connsiteY121" fmla="*/ 5582380 h 5918557"/>
                  <a:gd name="connsiteX122" fmla="*/ 2269739 w 8126844"/>
                  <a:gd name="connsiteY122" fmla="*/ 5353780 h 5918557"/>
                  <a:gd name="connsiteX123" fmla="*/ 2404210 w 8126844"/>
                  <a:gd name="connsiteY123" fmla="*/ 5192416 h 5918557"/>
                  <a:gd name="connsiteX124" fmla="*/ 2390763 w 8126844"/>
                  <a:gd name="connsiteY124" fmla="*/ 5044498 h 5918557"/>
                  <a:gd name="connsiteX125" fmla="*/ 2014245 w 8126844"/>
                  <a:gd name="connsiteY125" fmla="*/ 4910027 h 5918557"/>
                  <a:gd name="connsiteX126" fmla="*/ 2068033 w 8126844"/>
                  <a:gd name="connsiteY126" fmla="*/ 4802451 h 5918557"/>
                  <a:gd name="connsiteX127" fmla="*/ 2390763 w 8126844"/>
                  <a:gd name="connsiteY127" fmla="*/ 4802451 h 5918557"/>
                  <a:gd name="connsiteX128" fmla="*/ 2807621 w 8126844"/>
                  <a:gd name="connsiteY128" fmla="*/ 4802451 h 5918557"/>
                  <a:gd name="connsiteX129" fmla="*/ 2834516 w 8126844"/>
                  <a:gd name="connsiteY129" fmla="*/ 4667980 h 5918557"/>
                  <a:gd name="connsiteX130" fmla="*/ 2686598 w 8126844"/>
                  <a:gd name="connsiteY130" fmla="*/ 4614192 h 5918557"/>
                  <a:gd name="connsiteX131" fmla="*/ 2780727 w 8126844"/>
                  <a:gd name="connsiteY131" fmla="*/ 4466274 h 5918557"/>
                  <a:gd name="connsiteX132" fmla="*/ 3211033 w 8126844"/>
                  <a:gd name="connsiteY132" fmla="*/ 4506616 h 5918557"/>
                  <a:gd name="connsiteX133" fmla="*/ 3775810 w 8126844"/>
                  <a:gd name="connsiteY133" fmla="*/ 4479721 h 5918557"/>
                  <a:gd name="connsiteX134" fmla="*/ 4380927 w 8126844"/>
                  <a:gd name="connsiteY134" fmla="*/ 4385592 h 5918557"/>
                  <a:gd name="connsiteX135" fmla="*/ 4622974 w 8126844"/>
                  <a:gd name="connsiteY135" fmla="*/ 4331804 h 5918557"/>
                  <a:gd name="connsiteX136" fmla="*/ 4555739 w 8126844"/>
                  <a:gd name="connsiteY136" fmla="*/ 4237674 h 5918557"/>
                  <a:gd name="connsiteX137" fmla="*/ 4031304 w 8126844"/>
                  <a:gd name="connsiteY137" fmla="*/ 4278016 h 5918557"/>
                  <a:gd name="connsiteX138" fmla="*/ 3600998 w 8126844"/>
                  <a:gd name="connsiteY138" fmla="*/ 4291463 h 5918557"/>
                  <a:gd name="connsiteX139" fmla="*/ 3278268 w 8126844"/>
                  <a:gd name="connsiteY139" fmla="*/ 4251121 h 5918557"/>
                  <a:gd name="connsiteX140" fmla="*/ 3237927 w 8126844"/>
                  <a:gd name="connsiteY140" fmla="*/ 4183886 h 5918557"/>
                  <a:gd name="connsiteX141" fmla="*/ 3291716 w 8126844"/>
                  <a:gd name="connsiteY141" fmla="*/ 4049416 h 5918557"/>
                  <a:gd name="connsiteX142" fmla="*/ 3587551 w 8126844"/>
                  <a:gd name="connsiteY142" fmla="*/ 4076310 h 5918557"/>
                  <a:gd name="connsiteX143" fmla="*/ 3883386 w 8126844"/>
                  <a:gd name="connsiteY143" fmla="*/ 4076310 h 5918557"/>
                  <a:gd name="connsiteX144" fmla="*/ 3964068 w 8126844"/>
                  <a:gd name="connsiteY144" fmla="*/ 4009074 h 5918557"/>
                  <a:gd name="connsiteX145" fmla="*/ 3883386 w 8126844"/>
                  <a:gd name="connsiteY145" fmla="*/ 3888051 h 5918557"/>
                  <a:gd name="connsiteX146" fmla="*/ 3412739 w 8126844"/>
                  <a:gd name="connsiteY146" fmla="*/ 3861157 h 5918557"/>
                  <a:gd name="connsiteX147" fmla="*/ 3049668 w 8126844"/>
                  <a:gd name="connsiteY147" fmla="*/ 3807369 h 5918557"/>
                  <a:gd name="connsiteX148" fmla="*/ 2740386 w 8126844"/>
                  <a:gd name="connsiteY148" fmla="*/ 3740133 h 5918557"/>
                  <a:gd name="connsiteX149" fmla="*/ 2457998 w 8126844"/>
                  <a:gd name="connsiteY149" fmla="*/ 3659451 h 5918557"/>
                  <a:gd name="connsiteX150" fmla="*/ 2242845 w 8126844"/>
                  <a:gd name="connsiteY150" fmla="*/ 3605663 h 5918557"/>
                  <a:gd name="connsiteX151" fmla="*/ 2162163 w 8126844"/>
                  <a:gd name="connsiteY151" fmla="*/ 3767027 h 5918557"/>
                  <a:gd name="connsiteX152" fmla="*/ 2336974 w 8126844"/>
                  <a:gd name="connsiteY152" fmla="*/ 3941839 h 5918557"/>
                  <a:gd name="connsiteX153" fmla="*/ 2713492 w 8126844"/>
                  <a:gd name="connsiteY153" fmla="*/ 3995627 h 5918557"/>
                  <a:gd name="connsiteX154" fmla="*/ 2874857 w 8126844"/>
                  <a:gd name="connsiteY154" fmla="*/ 4049416 h 5918557"/>
                  <a:gd name="connsiteX155" fmla="*/ 2874857 w 8126844"/>
                  <a:gd name="connsiteY155" fmla="*/ 4197333 h 5918557"/>
                  <a:gd name="connsiteX156" fmla="*/ 2605916 w 8126844"/>
                  <a:gd name="connsiteY156" fmla="*/ 4170439 h 5918557"/>
                  <a:gd name="connsiteX157" fmla="*/ 2000798 w 8126844"/>
                  <a:gd name="connsiteY157" fmla="*/ 4049416 h 5918557"/>
                  <a:gd name="connsiteX158" fmla="*/ 1583939 w 8126844"/>
                  <a:gd name="connsiteY158" fmla="*/ 3901498 h 5918557"/>
                  <a:gd name="connsiteX159" fmla="*/ 1409127 w 8126844"/>
                  <a:gd name="connsiteY159" fmla="*/ 3914945 h 5918557"/>
                  <a:gd name="connsiteX160" fmla="*/ 1368786 w 8126844"/>
                  <a:gd name="connsiteY160" fmla="*/ 4089757 h 5918557"/>
                  <a:gd name="connsiteX161" fmla="*/ 1799092 w 8126844"/>
                  <a:gd name="connsiteY161" fmla="*/ 4224227 h 5918557"/>
                  <a:gd name="connsiteX162" fmla="*/ 2256292 w 8126844"/>
                  <a:gd name="connsiteY162" fmla="*/ 4385592 h 5918557"/>
                  <a:gd name="connsiteX163" fmla="*/ 2390763 w 8126844"/>
                  <a:gd name="connsiteY163" fmla="*/ 4493169 h 5918557"/>
                  <a:gd name="connsiteX164" fmla="*/ 2094927 w 8126844"/>
                  <a:gd name="connsiteY164" fmla="*/ 4560404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443563 w 8126844"/>
                  <a:gd name="connsiteY6" fmla="*/ 1645750 h 5918557"/>
                  <a:gd name="connsiteX7" fmla="*/ 6934578 w 8126844"/>
                  <a:gd name="connsiteY7" fmla="*/ 1779411 h 5918557"/>
                  <a:gd name="connsiteX8" fmla="*/ 6668002 w 8126844"/>
                  <a:gd name="connsiteY8" fmla="*/ 1409961 h 5918557"/>
                  <a:gd name="connsiteX9" fmla="*/ 6941073 w 8126844"/>
                  <a:gd name="connsiteY9" fmla="*/ 977271 h 5918557"/>
                  <a:gd name="connsiteX10" fmla="*/ 6764360 w 8126844"/>
                  <a:gd name="connsiteY10" fmla="*/ 399086 h 5918557"/>
                  <a:gd name="connsiteX11" fmla="*/ 6656943 w 8126844"/>
                  <a:gd name="connsiteY11" fmla="*/ 525696 h 5918557"/>
                  <a:gd name="connsiteX12" fmla="*/ 6759584 w 8126844"/>
                  <a:gd name="connsiteY12" fmla="*/ 0 h 5918557"/>
                  <a:gd name="connsiteX13" fmla="*/ 6766984 w 8126844"/>
                  <a:gd name="connsiteY13" fmla="*/ 176893 h 5918557"/>
                  <a:gd name="connsiteX14" fmla="*/ 7177916 w 8126844"/>
                  <a:gd name="connsiteY14" fmla="*/ 741439 h 5918557"/>
                  <a:gd name="connsiteX15" fmla="*/ 7352727 w 8126844"/>
                  <a:gd name="connsiteY15" fmla="*/ 620416 h 5918557"/>
                  <a:gd name="connsiteX16" fmla="*/ 7460304 w 8126844"/>
                  <a:gd name="connsiteY16" fmla="*/ 929698 h 5918557"/>
                  <a:gd name="connsiteX17" fmla="*/ 7137574 w 8126844"/>
                  <a:gd name="connsiteY17" fmla="*/ 1360004 h 5918557"/>
                  <a:gd name="connsiteX18" fmla="*/ 7056892 w 8126844"/>
                  <a:gd name="connsiteY18" fmla="*/ 1534816 h 5918557"/>
                  <a:gd name="connsiteX19" fmla="*/ 7177916 w 8126844"/>
                  <a:gd name="connsiteY19" fmla="*/ 1642392 h 5918557"/>
                  <a:gd name="connsiteX20" fmla="*/ 7406516 w 8126844"/>
                  <a:gd name="connsiteY20" fmla="*/ 1413792 h 5918557"/>
                  <a:gd name="connsiteX21" fmla="*/ 7540986 w 8126844"/>
                  <a:gd name="connsiteY21" fmla="*/ 1413792 h 5918557"/>
                  <a:gd name="connsiteX22" fmla="*/ 7554433 w 8126844"/>
                  <a:gd name="connsiteY22" fmla="*/ 1642392 h 5918557"/>
                  <a:gd name="connsiteX23" fmla="*/ 6976210 w 8126844"/>
                  <a:gd name="connsiteY23" fmla="*/ 2234063 h 5918557"/>
                  <a:gd name="connsiteX24" fmla="*/ 6276963 w 8126844"/>
                  <a:gd name="connsiteY24" fmla="*/ 2785392 h 5918557"/>
                  <a:gd name="connsiteX25" fmla="*/ 5860104 w 8126844"/>
                  <a:gd name="connsiteY25" fmla="*/ 2987098 h 5918557"/>
                  <a:gd name="connsiteX26" fmla="*/ 5658398 w 8126844"/>
                  <a:gd name="connsiteY26" fmla="*/ 3054333 h 5918557"/>
                  <a:gd name="connsiteX27" fmla="*/ 5550821 w 8126844"/>
                  <a:gd name="connsiteY27" fmla="*/ 2973651 h 5918557"/>
                  <a:gd name="connsiteX28" fmla="*/ 5644951 w 8126844"/>
                  <a:gd name="connsiteY28" fmla="*/ 2771945 h 5918557"/>
                  <a:gd name="connsiteX29" fmla="*/ 5913892 w 8126844"/>
                  <a:gd name="connsiteY29" fmla="*/ 2718157 h 5918557"/>
                  <a:gd name="connsiteX30" fmla="*/ 5752527 w 8126844"/>
                  <a:gd name="connsiteY30" fmla="*/ 2408874 h 5918557"/>
                  <a:gd name="connsiteX31" fmla="*/ 5362563 w 8126844"/>
                  <a:gd name="connsiteY31" fmla="*/ 2556792 h 5918557"/>
                  <a:gd name="connsiteX32" fmla="*/ 4663316 w 8126844"/>
                  <a:gd name="connsiteY32" fmla="*/ 2839180 h 5918557"/>
                  <a:gd name="connsiteX33" fmla="*/ 4649868 w 8126844"/>
                  <a:gd name="connsiteY33" fmla="*/ 3013992 h 5918557"/>
                  <a:gd name="connsiteX34" fmla="*/ 4703657 w 8126844"/>
                  <a:gd name="connsiteY34" fmla="*/ 3121569 h 5918557"/>
                  <a:gd name="connsiteX35" fmla="*/ 5066727 w 8126844"/>
                  <a:gd name="connsiteY35" fmla="*/ 2987098 h 5918557"/>
                  <a:gd name="connsiteX36" fmla="*/ 5322221 w 8126844"/>
                  <a:gd name="connsiteY36" fmla="*/ 2933310 h 5918557"/>
                  <a:gd name="connsiteX37" fmla="*/ 5349116 w 8126844"/>
                  <a:gd name="connsiteY37" fmla="*/ 3067780 h 5918557"/>
                  <a:gd name="connsiteX38" fmla="*/ 4784339 w 8126844"/>
                  <a:gd name="connsiteY38" fmla="*/ 3282933 h 5918557"/>
                  <a:gd name="connsiteX39" fmla="*/ 4098539 w 8126844"/>
                  <a:gd name="connsiteY39" fmla="*/ 3417404 h 5918557"/>
                  <a:gd name="connsiteX40" fmla="*/ 2740386 w 8126844"/>
                  <a:gd name="connsiteY40" fmla="*/ 3282933 h 5918557"/>
                  <a:gd name="connsiteX41" fmla="*/ 2202504 w 8126844"/>
                  <a:gd name="connsiteY41" fmla="*/ 3081227 h 5918557"/>
                  <a:gd name="connsiteX42" fmla="*/ 2027692 w 8126844"/>
                  <a:gd name="connsiteY42" fmla="*/ 3027439 h 5918557"/>
                  <a:gd name="connsiteX43" fmla="*/ 1960457 w 8126844"/>
                  <a:gd name="connsiteY43" fmla="*/ 3175357 h 5918557"/>
                  <a:gd name="connsiteX44" fmla="*/ 2390763 w 8126844"/>
                  <a:gd name="connsiteY44" fmla="*/ 3403957 h 5918557"/>
                  <a:gd name="connsiteX45" fmla="*/ 3372398 w 8126844"/>
                  <a:gd name="connsiteY45" fmla="*/ 3646004 h 5918557"/>
                  <a:gd name="connsiteX46" fmla="*/ 4125433 w 8126844"/>
                  <a:gd name="connsiteY46" fmla="*/ 3646004 h 5918557"/>
                  <a:gd name="connsiteX47" fmla="*/ 4757445 w 8126844"/>
                  <a:gd name="connsiteY47" fmla="*/ 3619110 h 5918557"/>
                  <a:gd name="connsiteX48" fmla="*/ 4918810 w 8126844"/>
                  <a:gd name="connsiteY48" fmla="*/ 3659451 h 5918557"/>
                  <a:gd name="connsiteX49" fmla="*/ 4811233 w 8126844"/>
                  <a:gd name="connsiteY49" fmla="*/ 3820816 h 5918557"/>
                  <a:gd name="connsiteX50" fmla="*/ 4286798 w 8126844"/>
                  <a:gd name="connsiteY50" fmla="*/ 3888051 h 5918557"/>
                  <a:gd name="connsiteX51" fmla="*/ 4219563 w 8126844"/>
                  <a:gd name="connsiteY51" fmla="*/ 4022521 h 5918557"/>
                  <a:gd name="connsiteX52" fmla="*/ 4555739 w 8126844"/>
                  <a:gd name="connsiteY52" fmla="*/ 4076310 h 5918557"/>
                  <a:gd name="connsiteX53" fmla="*/ 5241539 w 8126844"/>
                  <a:gd name="connsiteY53" fmla="*/ 3888051 h 5918557"/>
                  <a:gd name="connsiteX54" fmla="*/ 5523927 w 8126844"/>
                  <a:gd name="connsiteY54" fmla="*/ 3753580 h 5918557"/>
                  <a:gd name="connsiteX55" fmla="*/ 5618057 w 8126844"/>
                  <a:gd name="connsiteY55" fmla="*/ 3646004 h 5918557"/>
                  <a:gd name="connsiteX56" fmla="*/ 5402904 w 8126844"/>
                  <a:gd name="connsiteY56" fmla="*/ 3632557 h 5918557"/>
                  <a:gd name="connsiteX57" fmla="*/ 5214645 w 8126844"/>
                  <a:gd name="connsiteY57" fmla="*/ 3524980 h 5918557"/>
                  <a:gd name="connsiteX58" fmla="*/ 5241539 w 8126844"/>
                  <a:gd name="connsiteY58" fmla="*/ 3403957 h 5918557"/>
                  <a:gd name="connsiteX59" fmla="*/ 5537374 w 8126844"/>
                  <a:gd name="connsiteY59" fmla="*/ 3363616 h 5918557"/>
                  <a:gd name="connsiteX60" fmla="*/ 6196280 w 8126844"/>
                  <a:gd name="connsiteY60" fmla="*/ 3108121 h 5918557"/>
                  <a:gd name="connsiteX61" fmla="*/ 6747610 w 8126844"/>
                  <a:gd name="connsiteY61" fmla="*/ 2771945 h 5918557"/>
                  <a:gd name="connsiteX62" fmla="*/ 7218257 w 8126844"/>
                  <a:gd name="connsiteY62" fmla="*/ 2328192 h 5918557"/>
                  <a:gd name="connsiteX63" fmla="*/ 7433410 w 8126844"/>
                  <a:gd name="connsiteY63" fmla="*/ 2153380 h 5918557"/>
                  <a:gd name="connsiteX64" fmla="*/ 7567880 w 8126844"/>
                  <a:gd name="connsiteY64" fmla="*/ 2180274 h 5918557"/>
                  <a:gd name="connsiteX65" fmla="*/ 7514092 w 8126844"/>
                  <a:gd name="connsiteY65" fmla="*/ 2381980 h 5918557"/>
                  <a:gd name="connsiteX66" fmla="*/ 7097233 w 8126844"/>
                  <a:gd name="connsiteY66" fmla="*/ 2812286 h 5918557"/>
                  <a:gd name="connsiteX67" fmla="*/ 6451774 w 8126844"/>
                  <a:gd name="connsiteY67" fmla="*/ 3229145 h 5918557"/>
                  <a:gd name="connsiteX68" fmla="*/ 6088704 w 8126844"/>
                  <a:gd name="connsiteY68" fmla="*/ 3417404 h 5918557"/>
                  <a:gd name="connsiteX69" fmla="*/ 5981127 w 8126844"/>
                  <a:gd name="connsiteY69" fmla="*/ 3551874 h 5918557"/>
                  <a:gd name="connsiteX70" fmla="*/ 6021468 w 8126844"/>
                  <a:gd name="connsiteY70" fmla="*/ 3753580 h 5918557"/>
                  <a:gd name="connsiteX71" fmla="*/ 6115598 w 8126844"/>
                  <a:gd name="connsiteY71" fmla="*/ 3901498 h 5918557"/>
                  <a:gd name="connsiteX72" fmla="*/ 6734163 w 8126844"/>
                  <a:gd name="connsiteY72" fmla="*/ 3726686 h 5918557"/>
                  <a:gd name="connsiteX73" fmla="*/ 7419963 w 8126844"/>
                  <a:gd name="connsiteY73" fmla="*/ 3296380 h 5918557"/>
                  <a:gd name="connsiteX74" fmla="*/ 7850268 w 8126844"/>
                  <a:gd name="connsiteY74" fmla="*/ 2973651 h 5918557"/>
                  <a:gd name="connsiteX75" fmla="*/ 8065421 w 8126844"/>
                  <a:gd name="connsiteY75" fmla="*/ 2866074 h 5918557"/>
                  <a:gd name="connsiteX76" fmla="*/ 8105763 w 8126844"/>
                  <a:gd name="connsiteY76" fmla="*/ 3027439 h 5918557"/>
                  <a:gd name="connsiteX77" fmla="*/ 7769586 w 8126844"/>
                  <a:gd name="connsiteY77" fmla="*/ 3363616 h 5918557"/>
                  <a:gd name="connsiteX78" fmla="*/ 6707268 w 8126844"/>
                  <a:gd name="connsiteY78" fmla="*/ 3941839 h 5918557"/>
                  <a:gd name="connsiteX79" fmla="*/ 6129045 w 8126844"/>
                  <a:gd name="connsiteY79" fmla="*/ 4210780 h 5918557"/>
                  <a:gd name="connsiteX80" fmla="*/ 5833210 w 8126844"/>
                  <a:gd name="connsiteY80" fmla="*/ 4251121 h 5918557"/>
                  <a:gd name="connsiteX81" fmla="*/ 5712186 w 8126844"/>
                  <a:gd name="connsiteY81" fmla="*/ 4291463 h 5918557"/>
                  <a:gd name="connsiteX82" fmla="*/ 5658398 w 8126844"/>
                  <a:gd name="connsiteY82" fmla="*/ 4143545 h 5918557"/>
                  <a:gd name="connsiteX83" fmla="*/ 5779421 w 8126844"/>
                  <a:gd name="connsiteY83" fmla="*/ 4035969 h 5918557"/>
                  <a:gd name="connsiteX84" fmla="*/ 5779421 w 8126844"/>
                  <a:gd name="connsiteY84" fmla="*/ 3941839 h 5918557"/>
                  <a:gd name="connsiteX85" fmla="*/ 5497033 w 8126844"/>
                  <a:gd name="connsiteY85" fmla="*/ 4062863 h 5918557"/>
                  <a:gd name="connsiteX86" fmla="*/ 5039833 w 8126844"/>
                  <a:gd name="connsiteY86" fmla="*/ 4197333 h 5918557"/>
                  <a:gd name="connsiteX87" fmla="*/ 4865021 w 8126844"/>
                  <a:gd name="connsiteY87" fmla="*/ 4278016 h 5918557"/>
                  <a:gd name="connsiteX88" fmla="*/ 4905363 w 8126844"/>
                  <a:gd name="connsiteY88" fmla="*/ 4372145 h 5918557"/>
                  <a:gd name="connsiteX89" fmla="*/ 5160857 w 8126844"/>
                  <a:gd name="connsiteY89" fmla="*/ 4345251 h 5918557"/>
                  <a:gd name="connsiteX90" fmla="*/ 5187751 w 8126844"/>
                  <a:gd name="connsiteY90" fmla="*/ 4479721 h 5918557"/>
                  <a:gd name="connsiteX91" fmla="*/ 4878468 w 8126844"/>
                  <a:gd name="connsiteY91" fmla="*/ 4573851 h 5918557"/>
                  <a:gd name="connsiteX92" fmla="*/ 4891916 w 8126844"/>
                  <a:gd name="connsiteY92" fmla="*/ 4721769 h 5918557"/>
                  <a:gd name="connsiteX93" fmla="*/ 5376010 w 8126844"/>
                  <a:gd name="connsiteY93" fmla="*/ 4614192 h 5918557"/>
                  <a:gd name="connsiteX94" fmla="*/ 5967680 w 8126844"/>
                  <a:gd name="connsiteY94" fmla="*/ 4466274 h 5918557"/>
                  <a:gd name="connsiteX95" fmla="*/ 6344198 w 8126844"/>
                  <a:gd name="connsiteY95" fmla="*/ 4264569 h 5918557"/>
                  <a:gd name="connsiteX96" fmla="*/ 6478668 w 8126844"/>
                  <a:gd name="connsiteY96" fmla="*/ 4264569 h 5918557"/>
                  <a:gd name="connsiteX97" fmla="*/ 6478668 w 8126844"/>
                  <a:gd name="connsiteY97" fmla="*/ 4452827 h 5918557"/>
                  <a:gd name="connsiteX98" fmla="*/ 5900445 w 8126844"/>
                  <a:gd name="connsiteY98" fmla="*/ 4641086 h 5918557"/>
                  <a:gd name="connsiteX99" fmla="*/ 5053280 w 8126844"/>
                  <a:gd name="connsiteY99" fmla="*/ 4883133 h 5918557"/>
                  <a:gd name="connsiteX100" fmla="*/ 4703657 w 8126844"/>
                  <a:gd name="connsiteY100" fmla="*/ 4977263 h 5918557"/>
                  <a:gd name="connsiteX101" fmla="*/ 4313692 w 8126844"/>
                  <a:gd name="connsiteY101" fmla="*/ 5044498 h 5918557"/>
                  <a:gd name="connsiteX102" fmla="*/ 4004410 w 8126844"/>
                  <a:gd name="connsiteY102" fmla="*/ 5084839 h 5918557"/>
                  <a:gd name="connsiteX103" fmla="*/ 3869939 w 8126844"/>
                  <a:gd name="connsiteY103" fmla="*/ 4963816 h 5918557"/>
                  <a:gd name="connsiteX104" fmla="*/ 3950621 w 8126844"/>
                  <a:gd name="connsiteY104" fmla="*/ 4856239 h 5918557"/>
                  <a:gd name="connsiteX105" fmla="*/ 4367480 w 8126844"/>
                  <a:gd name="connsiteY105" fmla="*/ 4775557 h 5918557"/>
                  <a:gd name="connsiteX106" fmla="*/ 4542292 w 8126844"/>
                  <a:gd name="connsiteY106" fmla="*/ 4708321 h 5918557"/>
                  <a:gd name="connsiteX107" fmla="*/ 4542292 w 8126844"/>
                  <a:gd name="connsiteY107" fmla="*/ 4573851 h 5918557"/>
                  <a:gd name="connsiteX108" fmla="*/ 4206116 w 8126844"/>
                  <a:gd name="connsiteY108" fmla="*/ 4573851 h 5918557"/>
                  <a:gd name="connsiteX109" fmla="*/ 3520316 w 8126844"/>
                  <a:gd name="connsiteY109" fmla="*/ 4654533 h 5918557"/>
                  <a:gd name="connsiteX110" fmla="*/ 3157245 w 8126844"/>
                  <a:gd name="connsiteY110" fmla="*/ 4681427 h 5918557"/>
                  <a:gd name="connsiteX111" fmla="*/ 3076563 w 8126844"/>
                  <a:gd name="connsiteY111" fmla="*/ 4802451 h 5918557"/>
                  <a:gd name="connsiteX112" fmla="*/ 3224480 w 8126844"/>
                  <a:gd name="connsiteY112" fmla="*/ 4869686 h 5918557"/>
                  <a:gd name="connsiteX113" fmla="*/ 3453080 w 8126844"/>
                  <a:gd name="connsiteY113" fmla="*/ 4896580 h 5918557"/>
                  <a:gd name="connsiteX114" fmla="*/ 3412739 w 8126844"/>
                  <a:gd name="connsiteY114" fmla="*/ 5004157 h 5918557"/>
                  <a:gd name="connsiteX115" fmla="*/ 2968986 w 8126844"/>
                  <a:gd name="connsiteY115" fmla="*/ 5057945 h 5918557"/>
                  <a:gd name="connsiteX116" fmla="*/ 2767280 w 8126844"/>
                  <a:gd name="connsiteY116" fmla="*/ 5071392 h 5918557"/>
                  <a:gd name="connsiteX117" fmla="*/ 2673151 w 8126844"/>
                  <a:gd name="connsiteY117" fmla="*/ 5273098 h 5918557"/>
                  <a:gd name="connsiteX118" fmla="*/ 2767280 w 8126844"/>
                  <a:gd name="connsiteY118" fmla="*/ 5636169 h 5918557"/>
                  <a:gd name="connsiteX119" fmla="*/ 2700045 w 8126844"/>
                  <a:gd name="connsiteY119" fmla="*/ 5837874 h 5918557"/>
                  <a:gd name="connsiteX120" fmla="*/ 2498339 w 8126844"/>
                  <a:gd name="connsiteY120" fmla="*/ 5918557 h 5918557"/>
                  <a:gd name="connsiteX121" fmla="*/ 2256292 w 8126844"/>
                  <a:gd name="connsiteY121" fmla="*/ 5837874 h 5918557"/>
                  <a:gd name="connsiteX122" fmla="*/ 2175610 w 8126844"/>
                  <a:gd name="connsiteY122" fmla="*/ 5582380 h 5918557"/>
                  <a:gd name="connsiteX123" fmla="*/ 2269739 w 8126844"/>
                  <a:gd name="connsiteY123" fmla="*/ 5353780 h 5918557"/>
                  <a:gd name="connsiteX124" fmla="*/ 2404210 w 8126844"/>
                  <a:gd name="connsiteY124" fmla="*/ 5192416 h 5918557"/>
                  <a:gd name="connsiteX125" fmla="*/ 2390763 w 8126844"/>
                  <a:gd name="connsiteY125" fmla="*/ 5044498 h 5918557"/>
                  <a:gd name="connsiteX126" fmla="*/ 2014245 w 8126844"/>
                  <a:gd name="connsiteY126" fmla="*/ 4910027 h 5918557"/>
                  <a:gd name="connsiteX127" fmla="*/ 2068033 w 8126844"/>
                  <a:gd name="connsiteY127" fmla="*/ 4802451 h 5918557"/>
                  <a:gd name="connsiteX128" fmla="*/ 2390763 w 8126844"/>
                  <a:gd name="connsiteY128" fmla="*/ 4802451 h 5918557"/>
                  <a:gd name="connsiteX129" fmla="*/ 2807621 w 8126844"/>
                  <a:gd name="connsiteY129" fmla="*/ 4802451 h 5918557"/>
                  <a:gd name="connsiteX130" fmla="*/ 2834516 w 8126844"/>
                  <a:gd name="connsiteY130" fmla="*/ 4667980 h 5918557"/>
                  <a:gd name="connsiteX131" fmla="*/ 2686598 w 8126844"/>
                  <a:gd name="connsiteY131" fmla="*/ 4614192 h 5918557"/>
                  <a:gd name="connsiteX132" fmla="*/ 2780727 w 8126844"/>
                  <a:gd name="connsiteY132" fmla="*/ 4466274 h 5918557"/>
                  <a:gd name="connsiteX133" fmla="*/ 3211033 w 8126844"/>
                  <a:gd name="connsiteY133" fmla="*/ 4506616 h 5918557"/>
                  <a:gd name="connsiteX134" fmla="*/ 3775810 w 8126844"/>
                  <a:gd name="connsiteY134" fmla="*/ 4479721 h 5918557"/>
                  <a:gd name="connsiteX135" fmla="*/ 4380927 w 8126844"/>
                  <a:gd name="connsiteY135" fmla="*/ 4385592 h 5918557"/>
                  <a:gd name="connsiteX136" fmla="*/ 4622974 w 8126844"/>
                  <a:gd name="connsiteY136" fmla="*/ 4331804 h 5918557"/>
                  <a:gd name="connsiteX137" fmla="*/ 4555739 w 8126844"/>
                  <a:gd name="connsiteY137" fmla="*/ 4237674 h 5918557"/>
                  <a:gd name="connsiteX138" fmla="*/ 4031304 w 8126844"/>
                  <a:gd name="connsiteY138" fmla="*/ 4278016 h 5918557"/>
                  <a:gd name="connsiteX139" fmla="*/ 3600998 w 8126844"/>
                  <a:gd name="connsiteY139" fmla="*/ 4291463 h 5918557"/>
                  <a:gd name="connsiteX140" fmla="*/ 3278268 w 8126844"/>
                  <a:gd name="connsiteY140" fmla="*/ 4251121 h 5918557"/>
                  <a:gd name="connsiteX141" fmla="*/ 3237927 w 8126844"/>
                  <a:gd name="connsiteY141" fmla="*/ 4183886 h 5918557"/>
                  <a:gd name="connsiteX142" fmla="*/ 3291716 w 8126844"/>
                  <a:gd name="connsiteY142" fmla="*/ 4049416 h 5918557"/>
                  <a:gd name="connsiteX143" fmla="*/ 3587551 w 8126844"/>
                  <a:gd name="connsiteY143" fmla="*/ 4076310 h 5918557"/>
                  <a:gd name="connsiteX144" fmla="*/ 3883386 w 8126844"/>
                  <a:gd name="connsiteY144" fmla="*/ 4076310 h 5918557"/>
                  <a:gd name="connsiteX145" fmla="*/ 3964068 w 8126844"/>
                  <a:gd name="connsiteY145" fmla="*/ 4009074 h 5918557"/>
                  <a:gd name="connsiteX146" fmla="*/ 3883386 w 8126844"/>
                  <a:gd name="connsiteY146" fmla="*/ 3888051 h 5918557"/>
                  <a:gd name="connsiteX147" fmla="*/ 3412739 w 8126844"/>
                  <a:gd name="connsiteY147" fmla="*/ 3861157 h 5918557"/>
                  <a:gd name="connsiteX148" fmla="*/ 3049668 w 8126844"/>
                  <a:gd name="connsiteY148" fmla="*/ 3807369 h 5918557"/>
                  <a:gd name="connsiteX149" fmla="*/ 2740386 w 8126844"/>
                  <a:gd name="connsiteY149" fmla="*/ 3740133 h 5918557"/>
                  <a:gd name="connsiteX150" fmla="*/ 2457998 w 8126844"/>
                  <a:gd name="connsiteY150" fmla="*/ 3659451 h 5918557"/>
                  <a:gd name="connsiteX151" fmla="*/ 2242845 w 8126844"/>
                  <a:gd name="connsiteY151" fmla="*/ 3605663 h 5918557"/>
                  <a:gd name="connsiteX152" fmla="*/ 2162163 w 8126844"/>
                  <a:gd name="connsiteY152" fmla="*/ 3767027 h 5918557"/>
                  <a:gd name="connsiteX153" fmla="*/ 2336974 w 8126844"/>
                  <a:gd name="connsiteY153" fmla="*/ 3941839 h 5918557"/>
                  <a:gd name="connsiteX154" fmla="*/ 2713492 w 8126844"/>
                  <a:gd name="connsiteY154" fmla="*/ 3995627 h 5918557"/>
                  <a:gd name="connsiteX155" fmla="*/ 2874857 w 8126844"/>
                  <a:gd name="connsiteY155" fmla="*/ 4049416 h 5918557"/>
                  <a:gd name="connsiteX156" fmla="*/ 2874857 w 8126844"/>
                  <a:gd name="connsiteY156" fmla="*/ 4197333 h 5918557"/>
                  <a:gd name="connsiteX157" fmla="*/ 2605916 w 8126844"/>
                  <a:gd name="connsiteY157" fmla="*/ 4170439 h 5918557"/>
                  <a:gd name="connsiteX158" fmla="*/ 2000798 w 8126844"/>
                  <a:gd name="connsiteY158" fmla="*/ 4049416 h 5918557"/>
                  <a:gd name="connsiteX159" fmla="*/ 1583939 w 8126844"/>
                  <a:gd name="connsiteY159" fmla="*/ 3901498 h 5918557"/>
                  <a:gd name="connsiteX160" fmla="*/ 1409127 w 8126844"/>
                  <a:gd name="connsiteY160" fmla="*/ 3914945 h 5918557"/>
                  <a:gd name="connsiteX161" fmla="*/ 1368786 w 8126844"/>
                  <a:gd name="connsiteY161" fmla="*/ 4089757 h 5918557"/>
                  <a:gd name="connsiteX162" fmla="*/ 1799092 w 8126844"/>
                  <a:gd name="connsiteY162" fmla="*/ 4224227 h 5918557"/>
                  <a:gd name="connsiteX163" fmla="*/ 2256292 w 8126844"/>
                  <a:gd name="connsiteY163" fmla="*/ 4385592 h 5918557"/>
                  <a:gd name="connsiteX164" fmla="*/ 2390763 w 8126844"/>
                  <a:gd name="connsiteY164" fmla="*/ 4493169 h 5918557"/>
                  <a:gd name="connsiteX165" fmla="*/ 2094927 w 8126844"/>
                  <a:gd name="connsiteY165" fmla="*/ 4560404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934578 w 8126844"/>
                  <a:gd name="connsiteY8" fmla="*/ 1779411 h 5918557"/>
                  <a:gd name="connsiteX9" fmla="*/ 6668002 w 8126844"/>
                  <a:gd name="connsiteY9" fmla="*/ 1409961 h 5918557"/>
                  <a:gd name="connsiteX10" fmla="*/ 6941073 w 8126844"/>
                  <a:gd name="connsiteY10" fmla="*/ 977271 h 5918557"/>
                  <a:gd name="connsiteX11" fmla="*/ 6764360 w 8126844"/>
                  <a:gd name="connsiteY11" fmla="*/ 399086 h 5918557"/>
                  <a:gd name="connsiteX12" fmla="*/ 6656943 w 8126844"/>
                  <a:gd name="connsiteY12" fmla="*/ 525696 h 5918557"/>
                  <a:gd name="connsiteX13" fmla="*/ 6759584 w 8126844"/>
                  <a:gd name="connsiteY13" fmla="*/ 0 h 5918557"/>
                  <a:gd name="connsiteX14" fmla="*/ 6766984 w 8126844"/>
                  <a:gd name="connsiteY14" fmla="*/ 176893 h 5918557"/>
                  <a:gd name="connsiteX15" fmla="*/ 7177916 w 8126844"/>
                  <a:gd name="connsiteY15" fmla="*/ 741439 h 5918557"/>
                  <a:gd name="connsiteX16" fmla="*/ 7352727 w 8126844"/>
                  <a:gd name="connsiteY16" fmla="*/ 620416 h 5918557"/>
                  <a:gd name="connsiteX17" fmla="*/ 7460304 w 8126844"/>
                  <a:gd name="connsiteY17" fmla="*/ 929698 h 5918557"/>
                  <a:gd name="connsiteX18" fmla="*/ 7137574 w 8126844"/>
                  <a:gd name="connsiteY18" fmla="*/ 1360004 h 5918557"/>
                  <a:gd name="connsiteX19" fmla="*/ 7056892 w 8126844"/>
                  <a:gd name="connsiteY19" fmla="*/ 1534816 h 5918557"/>
                  <a:gd name="connsiteX20" fmla="*/ 7177916 w 8126844"/>
                  <a:gd name="connsiteY20" fmla="*/ 1642392 h 5918557"/>
                  <a:gd name="connsiteX21" fmla="*/ 7406516 w 8126844"/>
                  <a:gd name="connsiteY21" fmla="*/ 1413792 h 5918557"/>
                  <a:gd name="connsiteX22" fmla="*/ 7540986 w 8126844"/>
                  <a:gd name="connsiteY22" fmla="*/ 1413792 h 5918557"/>
                  <a:gd name="connsiteX23" fmla="*/ 7554433 w 8126844"/>
                  <a:gd name="connsiteY23" fmla="*/ 1642392 h 5918557"/>
                  <a:gd name="connsiteX24" fmla="*/ 6976210 w 8126844"/>
                  <a:gd name="connsiteY24" fmla="*/ 2234063 h 5918557"/>
                  <a:gd name="connsiteX25" fmla="*/ 6276963 w 8126844"/>
                  <a:gd name="connsiteY25" fmla="*/ 2785392 h 5918557"/>
                  <a:gd name="connsiteX26" fmla="*/ 5860104 w 8126844"/>
                  <a:gd name="connsiteY26" fmla="*/ 2987098 h 5918557"/>
                  <a:gd name="connsiteX27" fmla="*/ 5658398 w 8126844"/>
                  <a:gd name="connsiteY27" fmla="*/ 3054333 h 5918557"/>
                  <a:gd name="connsiteX28" fmla="*/ 5550821 w 8126844"/>
                  <a:gd name="connsiteY28" fmla="*/ 2973651 h 5918557"/>
                  <a:gd name="connsiteX29" fmla="*/ 5644951 w 8126844"/>
                  <a:gd name="connsiteY29" fmla="*/ 2771945 h 5918557"/>
                  <a:gd name="connsiteX30" fmla="*/ 5913892 w 8126844"/>
                  <a:gd name="connsiteY30" fmla="*/ 2718157 h 5918557"/>
                  <a:gd name="connsiteX31" fmla="*/ 5752527 w 8126844"/>
                  <a:gd name="connsiteY31" fmla="*/ 2408874 h 5918557"/>
                  <a:gd name="connsiteX32" fmla="*/ 5362563 w 8126844"/>
                  <a:gd name="connsiteY32" fmla="*/ 2556792 h 5918557"/>
                  <a:gd name="connsiteX33" fmla="*/ 4663316 w 8126844"/>
                  <a:gd name="connsiteY33" fmla="*/ 2839180 h 5918557"/>
                  <a:gd name="connsiteX34" fmla="*/ 4649868 w 8126844"/>
                  <a:gd name="connsiteY34" fmla="*/ 3013992 h 5918557"/>
                  <a:gd name="connsiteX35" fmla="*/ 4703657 w 8126844"/>
                  <a:gd name="connsiteY35" fmla="*/ 3121569 h 5918557"/>
                  <a:gd name="connsiteX36" fmla="*/ 5066727 w 8126844"/>
                  <a:gd name="connsiteY36" fmla="*/ 2987098 h 5918557"/>
                  <a:gd name="connsiteX37" fmla="*/ 5322221 w 8126844"/>
                  <a:gd name="connsiteY37" fmla="*/ 2933310 h 5918557"/>
                  <a:gd name="connsiteX38" fmla="*/ 5349116 w 8126844"/>
                  <a:gd name="connsiteY38" fmla="*/ 3067780 h 5918557"/>
                  <a:gd name="connsiteX39" fmla="*/ 4784339 w 8126844"/>
                  <a:gd name="connsiteY39" fmla="*/ 3282933 h 5918557"/>
                  <a:gd name="connsiteX40" fmla="*/ 4098539 w 8126844"/>
                  <a:gd name="connsiteY40" fmla="*/ 3417404 h 5918557"/>
                  <a:gd name="connsiteX41" fmla="*/ 2740386 w 8126844"/>
                  <a:gd name="connsiteY41" fmla="*/ 3282933 h 5918557"/>
                  <a:gd name="connsiteX42" fmla="*/ 2202504 w 8126844"/>
                  <a:gd name="connsiteY42" fmla="*/ 3081227 h 5918557"/>
                  <a:gd name="connsiteX43" fmla="*/ 2027692 w 8126844"/>
                  <a:gd name="connsiteY43" fmla="*/ 3027439 h 5918557"/>
                  <a:gd name="connsiteX44" fmla="*/ 1960457 w 8126844"/>
                  <a:gd name="connsiteY44" fmla="*/ 3175357 h 5918557"/>
                  <a:gd name="connsiteX45" fmla="*/ 2390763 w 8126844"/>
                  <a:gd name="connsiteY45" fmla="*/ 3403957 h 5918557"/>
                  <a:gd name="connsiteX46" fmla="*/ 3372398 w 8126844"/>
                  <a:gd name="connsiteY46" fmla="*/ 3646004 h 5918557"/>
                  <a:gd name="connsiteX47" fmla="*/ 4125433 w 8126844"/>
                  <a:gd name="connsiteY47" fmla="*/ 3646004 h 5918557"/>
                  <a:gd name="connsiteX48" fmla="*/ 4757445 w 8126844"/>
                  <a:gd name="connsiteY48" fmla="*/ 3619110 h 5918557"/>
                  <a:gd name="connsiteX49" fmla="*/ 4918810 w 8126844"/>
                  <a:gd name="connsiteY49" fmla="*/ 3659451 h 5918557"/>
                  <a:gd name="connsiteX50" fmla="*/ 4811233 w 8126844"/>
                  <a:gd name="connsiteY50" fmla="*/ 3820816 h 5918557"/>
                  <a:gd name="connsiteX51" fmla="*/ 4286798 w 8126844"/>
                  <a:gd name="connsiteY51" fmla="*/ 3888051 h 5918557"/>
                  <a:gd name="connsiteX52" fmla="*/ 4219563 w 8126844"/>
                  <a:gd name="connsiteY52" fmla="*/ 4022521 h 5918557"/>
                  <a:gd name="connsiteX53" fmla="*/ 4555739 w 8126844"/>
                  <a:gd name="connsiteY53" fmla="*/ 4076310 h 5918557"/>
                  <a:gd name="connsiteX54" fmla="*/ 5241539 w 8126844"/>
                  <a:gd name="connsiteY54" fmla="*/ 3888051 h 5918557"/>
                  <a:gd name="connsiteX55" fmla="*/ 5523927 w 8126844"/>
                  <a:gd name="connsiteY55" fmla="*/ 3753580 h 5918557"/>
                  <a:gd name="connsiteX56" fmla="*/ 5618057 w 8126844"/>
                  <a:gd name="connsiteY56" fmla="*/ 3646004 h 5918557"/>
                  <a:gd name="connsiteX57" fmla="*/ 5402904 w 8126844"/>
                  <a:gd name="connsiteY57" fmla="*/ 3632557 h 5918557"/>
                  <a:gd name="connsiteX58" fmla="*/ 5214645 w 8126844"/>
                  <a:gd name="connsiteY58" fmla="*/ 3524980 h 5918557"/>
                  <a:gd name="connsiteX59" fmla="*/ 5241539 w 8126844"/>
                  <a:gd name="connsiteY59" fmla="*/ 3403957 h 5918557"/>
                  <a:gd name="connsiteX60" fmla="*/ 5537374 w 8126844"/>
                  <a:gd name="connsiteY60" fmla="*/ 3363616 h 5918557"/>
                  <a:gd name="connsiteX61" fmla="*/ 6196280 w 8126844"/>
                  <a:gd name="connsiteY61" fmla="*/ 3108121 h 5918557"/>
                  <a:gd name="connsiteX62" fmla="*/ 6747610 w 8126844"/>
                  <a:gd name="connsiteY62" fmla="*/ 2771945 h 5918557"/>
                  <a:gd name="connsiteX63" fmla="*/ 7218257 w 8126844"/>
                  <a:gd name="connsiteY63" fmla="*/ 2328192 h 5918557"/>
                  <a:gd name="connsiteX64" fmla="*/ 7433410 w 8126844"/>
                  <a:gd name="connsiteY64" fmla="*/ 2153380 h 5918557"/>
                  <a:gd name="connsiteX65" fmla="*/ 7567880 w 8126844"/>
                  <a:gd name="connsiteY65" fmla="*/ 2180274 h 5918557"/>
                  <a:gd name="connsiteX66" fmla="*/ 7514092 w 8126844"/>
                  <a:gd name="connsiteY66" fmla="*/ 2381980 h 5918557"/>
                  <a:gd name="connsiteX67" fmla="*/ 7097233 w 8126844"/>
                  <a:gd name="connsiteY67" fmla="*/ 2812286 h 5918557"/>
                  <a:gd name="connsiteX68" fmla="*/ 6451774 w 8126844"/>
                  <a:gd name="connsiteY68" fmla="*/ 3229145 h 5918557"/>
                  <a:gd name="connsiteX69" fmla="*/ 6088704 w 8126844"/>
                  <a:gd name="connsiteY69" fmla="*/ 3417404 h 5918557"/>
                  <a:gd name="connsiteX70" fmla="*/ 5981127 w 8126844"/>
                  <a:gd name="connsiteY70" fmla="*/ 3551874 h 5918557"/>
                  <a:gd name="connsiteX71" fmla="*/ 6021468 w 8126844"/>
                  <a:gd name="connsiteY71" fmla="*/ 3753580 h 5918557"/>
                  <a:gd name="connsiteX72" fmla="*/ 6115598 w 8126844"/>
                  <a:gd name="connsiteY72" fmla="*/ 3901498 h 5918557"/>
                  <a:gd name="connsiteX73" fmla="*/ 6734163 w 8126844"/>
                  <a:gd name="connsiteY73" fmla="*/ 3726686 h 5918557"/>
                  <a:gd name="connsiteX74" fmla="*/ 7419963 w 8126844"/>
                  <a:gd name="connsiteY74" fmla="*/ 3296380 h 5918557"/>
                  <a:gd name="connsiteX75" fmla="*/ 7850268 w 8126844"/>
                  <a:gd name="connsiteY75" fmla="*/ 2973651 h 5918557"/>
                  <a:gd name="connsiteX76" fmla="*/ 8065421 w 8126844"/>
                  <a:gd name="connsiteY76" fmla="*/ 2866074 h 5918557"/>
                  <a:gd name="connsiteX77" fmla="*/ 8105763 w 8126844"/>
                  <a:gd name="connsiteY77" fmla="*/ 3027439 h 5918557"/>
                  <a:gd name="connsiteX78" fmla="*/ 7769586 w 8126844"/>
                  <a:gd name="connsiteY78" fmla="*/ 3363616 h 5918557"/>
                  <a:gd name="connsiteX79" fmla="*/ 6707268 w 8126844"/>
                  <a:gd name="connsiteY79" fmla="*/ 3941839 h 5918557"/>
                  <a:gd name="connsiteX80" fmla="*/ 6129045 w 8126844"/>
                  <a:gd name="connsiteY80" fmla="*/ 4210780 h 5918557"/>
                  <a:gd name="connsiteX81" fmla="*/ 5833210 w 8126844"/>
                  <a:gd name="connsiteY81" fmla="*/ 4251121 h 5918557"/>
                  <a:gd name="connsiteX82" fmla="*/ 5712186 w 8126844"/>
                  <a:gd name="connsiteY82" fmla="*/ 4291463 h 5918557"/>
                  <a:gd name="connsiteX83" fmla="*/ 5658398 w 8126844"/>
                  <a:gd name="connsiteY83" fmla="*/ 4143545 h 5918557"/>
                  <a:gd name="connsiteX84" fmla="*/ 5779421 w 8126844"/>
                  <a:gd name="connsiteY84" fmla="*/ 4035969 h 5918557"/>
                  <a:gd name="connsiteX85" fmla="*/ 5779421 w 8126844"/>
                  <a:gd name="connsiteY85" fmla="*/ 3941839 h 5918557"/>
                  <a:gd name="connsiteX86" fmla="*/ 5497033 w 8126844"/>
                  <a:gd name="connsiteY86" fmla="*/ 4062863 h 5918557"/>
                  <a:gd name="connsiteX87" fmla="*/ 5039833 w 8126844"/>
                  <a:gd name="connsiteY87" fmla="*/ 4197333 h 5918557"/>
                  <a:gd name="connsiteX88" fmla="*/ 4865021 w 8126844"/>
                  <a:gd name="connsiteY88" fmla="*/ 4278016 h 5918557"/>
                  <a:gd name="connsiteX89" fmla="*/ 4905363 w 8126844"/>
                  <a:gd name="connsiteY89" fmla="*/ 4372145 h 5918557"/>
                  <a:gd name="connsiteX90" fmla="*/ 5160857 w 8126844"/>
                  <a:gd name="connsiteY90" fmla="*/ 4345251 h 5918557"/>
                  <a:gd name="connsiteX91" fmla="*/ 5187751 w 8126844"/>
                  <a:gd name="connsiteY91" fmla="*/ 4479721 h 5918557"/>
                  <a:gd name="connsiteX92" fmla="*/ 4878468 w 8126844"/>
                  <a:gd name="connsiteY92" fmla="*/ 4573851 h 5918557"/>
                  <a:gd name="connsiteX93" fmla="*/ 4891916 w 8126844"/>
                  <a:gd name="connsiteY93" fmla="*/ 4721769 h 5918557"/>
                  <a:gd name="connsiteX94" fmla="*/ 5376010 w 8126844"/>
                  <a:gd name="connsiteY94" fmla="*/ 4614192 h 5918557"/>
                  <a:gd name="connsiteX95" fmla="*/ 5967680 w 8126844"/>
                  <a:gd name="connsiteY95" fmla="*/ 4466274 h 5918557"/>
                  <a:gd name="connsiteX96" fmla="*/ 6344198 w 8126844"/>
                  <a:gd name="connsiteY96" fmla="*/ 4264569 h 5918557"/>
                  <a:gd name="connsiteX97" fmla="*/ 6478668 w 8126844"/>
                  <a:gd name="connsiteY97" fmla="*/ 4264569 h 5918557"/>
                  <a:gd name="connsiteX98" fmla="*/ 6478668 w 8126844"/>
                  <a:gd name="connsiteY98" fmla="*/ 4452827 h 5918557"/>
                  <a:gd name="connsiteX99" fmla="*/ 5900445 w 8126844"/>
                  <a:gd name="connsiteY99" fmla="*/ 4641086 h 5918557"/>
                  <a:gd name="connsiteX100" fmla="*/ 5053280 w 8126844"/>
                  <a:gd name="connsiteY100" fmla="*/ 4883133 h 5918557"/>
                  <a:gd name="connsiteX101" fmla="*/ 4703657 w 8126844"/>
                  <a:gd name="connsiteY101" fmla="*/ 4977263 h 5918557"/>
                  <a:gd name="connsiteX102" fmla="*/ 4313692 w 8126844"/>
                  <a:gd name="connsiteY102" fmla="*/ 5044498 h 5918557"/>
                  <a:gd name="connsiteX103" fmla="*/ 4004410 w 8126844"/>
                  <a:gd name="connsiteY103" fmla="*/ 5084839 h 5918557"/>
                  <a:gd name="connsiteX104" fmla="*/ 3869939 w 8126844"/>
                  <a:gd name="connsiteY104" fmla="*/ 4963816 h 5918557"/>
                  <a:gd name="connsiteX105" fmla="*/ 3950621 w 8126844"/>
                  <a:gd name="connsiteY105" fmla="*/ 4856239 h 5918557"/>
                  <a:gd name="connsiteX106" fmla="*/ 4367480 w 8126844"/>
                  <a:gd name="connsiteY106" fmla="*/ 4775557 h 5918557"/>
                  <a:gd name="connsiteX107" fmla="*/ 4542292 w 8126844"/>
                  <a:gd name="connsiteY107" fmla="*/ 4708321 h 5918557"/>
                  <a:gd name="connsiteX108" fmla="*/ 4542292 w 8126844"/>
                  <a:gd name="connsiteY108" fmla="*/ 4573851 h 5918557"/>
                  <a:gd name="connsiteX109" fmla="*/ 4206116 w 8126844"/>
                  <a:gd name="connsiteY109" fmla="*/ 4573851 h 5918557"/>
                  <a:gd name="connsiteX110" fmla="*/ 3520316 w 8126844"/>
                  <a:gd name="connsiteY110" fmla="*/ 4654533 h 5918557"/>
                  <a:gd name="connsiteX111" fmla="*/ 3157245 w 8126844"/>
                  <a:gd name="connsiteY111" fmla="*/ 4681427 h 5918557"/>
                  <a:gd name="connsiteX112" fmla="*/ 3076563 w 8126844"/>
                  <a:gd name="connsiteY112" fmla="*/ 4802451 h 5918557"/>
                  <a:gd name="connsiteX113" fmla="*/ 3224480 w 8126844"/>
                  <a:gd name="connsiteY113" fmla="*/ 4869686 h 5918557"/>
                  <a:gd name="connsiteX114" fmla="*/ 3453080 w 8126844"/>
                  <a:gd name="connsiteY114" fmla="*/ 4896580 h 5918557"/>
                  <a:gd name="connsiteX115" fmla="*/ 3412739 w 8126844"/>
                  <a:gd name="connsiteY115" fmla="*/ 5004157 h 5918557"/>
                  <a:gd name="connsiteX116" fmla="*/ 2968986 w 8126844"/>
                  <a:gd name="connsiteY116" fmla="*/ 5057945 h 5918557"/>
                  <a:gd name="connsiteX117" fmla="*/ 2767280 w 8126844"/>
                  <a:gd name="connsiteY117" fmla="*/ 5071392 h 5918557"/>
                  <a:gd name="connsiteX118" fmla="*/ 2673151 w 8126844"/>
                  <a:gd name="connsiteY118" fmla="*/ 5273098 h 5918557"/>
                  <a:gd name="connsiteX119" fmla="*/ 2767280 w 8126844"/>
                  <a:gd name="connsiteY119" fmla="*/ 5636169 h 5918557"/>
                  <a:gd name="connsiteX120" fmla="*/ 2700045 w 8126844"/>
                  <a:gd name="connsiteY120" fmla="*/ 5837874 h 5918557"/>
                  <a:gd name="connsiteX121" fmla="*/ 2498339 w 8126844"/>
                  <a:gd name="connsiteY121" fmla="*/ 5918557 h 5918557"/>
                  <a:gd name="connsiteX122" fmla="*/ 2256292 w 8126844"/>
                  <a:gd name="connsiteY122" fmla="*/ 5837874 h 5918557"/>
                  <a:gd name="connsiteX123" fmla="*/ 2175610 w 8126844"/>
                  <a:gd name="connsiteY123" fmla="*/ 5582380 h 5918557"/>
                  <a:gd name="connsiteX124" fmla="*/ 2269739 w 8126844"/>
                  <a:gd name="connsiteY124" fmla="*/ 5353780 h 5918557"/>
                  <a:gd name="connsiteX125" fmla="*/ 2404210 w 8126844"/>
                  <a:gd name="connsiteY125" fmla="*/ 5192416 h 5918557"/>
                  <a:gd name="connsiteX126" fmla="*/ 2390763 w 8126844"/>
                  <a:gd name="connsiteY126" fmla="*/ 5044498 h 5918557"/>
                  <a:gd name="connsiteX127" fmla="*/ 2014245 w 8126844"/>
                  <a:gd name="connsiteY127" fmla="*/ 4910027 h 5918557"/>
                  <a:gd name="connsiteX128" fmla="*/ 2068033 w 8126844"/>
                  <a:gd name="connsiteY128" fmla="*/ 4802451 h 5918557"/>
                  <a:gd name="connsiteX129" fmla="*/ 2390763 w 8126844"/>
                  <a:gd name="connsiteY129" fmla="*/ 4802451 h 5918557"/>
                  <a:gd name="connsiteX130" fmla="*/ 2807621 w 8126844"/>
                  <a:gd name="connsiteY130" fmla="*/ 4802451 h 5918557"/>
                  <a:gd name="connsiteX131" fmla="*/ 2834516 w 8126844"/>
                  <a:gd name="connsiteY131" fmla="*/ 4667980 h 5918557"/>
                  <a:gd name="connsiteX132" fmla="*/ 2686598 w 8126844"/>
                  <a:gd name="connsiteY132" fmla="*/ 4614192 h 5918557"/>
                  <a:gd name="connsiteX133" fmla="*/ 2780727 w 8126844"/>
                  <a:gd name="connsiteY133" fmla="*/ 4466274 h 5918557"/>
                  <a:gd name="connsiteX134" fmla="*/ 3211033 w 8126844"/>
                  <a:gd name="connsiteY134" fmla="*/ 4506616 h 5918557"/>
                  <a:gd name="connsiteX135" fmla="*/ 3775810 w 8126844"/>
                  <a:gd name="connsiteY135" fmla="*/ 4479721 h 5918557"/>
                  <a:gd name="connsiteX136" fmla="*/ 4380927 w 8126844"/>
                  <a:gd name="connsiteY136" fmla="*/ 4385592 h 5918557"/>
                  <a:gd name="connsiteX137" fmla="*/ 4622974 w 8126844"/>
                  <a:gd name="connsiteY137" fmla="*/ 4331804 h 5918557"/>
                  <a:gd name="connsiteX138" fmla="*/ 4555739 w 8126844"/>
                  <a:gd name="connsiteY138" fmla="*/ 4237674 h 5918557"/>
                  <a:gd name="connsiteX139" fmla="*/ 4031304 w 8126844"/>
                  <a:gd name="connsiteY139" fmla="*/ 4278016 h 5918557"/>
                  <a:gd name="connsiteX140" fmla="*/ 3600998 w 8126844"/>
                  <a:gd name="connsiteY140" fmla="*/ 4291463 h 5918557"/>
                  <a:gd name="connsiteX141" fmla="*/ 3278268 w 8126844"/>
                  <a:gd name="connsiteY141" fmla="*/ 4251121 h 5918557"/>
                  <a:gd name="connsiteX142" fmla="*/ 3237927 w 8126844"/>
                  <a:gd name="connsiteY142" fmla="*/ 4183886 h 5918557"/>
                  <a:gd name="connsiteX143" fmla="*/ 3291716 w 8126844"/>
                  <a:gd name="connsiteY143" fmla="*/ 4049416 h 5918557"/>
                  <a:gd name="connsiteX144" fmla="*/ 3587551 w 8126844"/>
                  <a:gd name="connsiteY144" fmla="*/ 4076310 h 5918557"/>
                  <a:gd name="connsiteX145" fmla="*/ 3883386 w 8126844"/>
                  <a:gd name="connsiteY145" fmla="*/ 4076310 h 5918557"/>
                  <a:gd name="connsiteX146" fmla="*/ 3964068 w 8126844"/>
                  <a:gd name="connsiteY146" fmla="*/ 4009074 h 5918557"/>
                  <a:gd name="connsiteX147" fmla="*/ 3883386 w 8126844"/>
                  <a:gd name="connsiteY147" fmla="*/ 3888051 h 5918557"/>
                  <a:gd name="connsiteX148" fmla="*/ 3412739 w 8126844"/>
                  <a:gd name="connsiteY148" fmla="*/ 3861157 h 5918557"/>
                  <a:gd name="connsiteX149" fmla="*/ 3049668 w 8126844"/>
                  <a:gd name="connsiteY149" fmla="*/ 3807369 h 5918557"/>
                  <a:gd name="connsiteX150" fmla="*/ 2740386 w 8126844"/>
                  <a:gd name="connsiteY150" fmla="*/ 3740133 h 5918557"/>
                  <a:gd name="connsiteX151" fmla="*/ 2457998 w 8126844"/>
                  <a:gd name="connsiteY151" fmla="*/ 3659451 h 5918557"/>
                  <a:gd name="connsiteX152" fmla="*/ 2242845 w 8126844"/>
                  <a:gd name="connsiteY152" fmla="*/ 3605663 h 5918557"/>
                  <a:gd name="connsiteX153" fmla="*/ 2162163 w 8126844"/>
                  <a:gd name="connsiteY153" fmla="*/ 3767027 h 5918557"/>
                  <a:gd name="connsiteX154" fmla="*/ 2336974 w 8126844"/>
                  <a:gd name="connsiteY154" fmla="*/ 3941839 h 5918557"/>
                  <a:gd name="connsiteX155" fmla="*/ 2713492 w 8126844"/>
                  <a:gd name="connsiteY155" fmla="*/ 3995627 h 5918557"/>
                  <a:gd name="connsiteX156" fmla="*/ 2874857 w 8126844"/>
                  <a:gd name="connsiteY156" fmla="*/ 4049416 h 5918557"/>
                  <a:gd name="connsiteX157" fmla="*/ 2874857 w 8126844"/>
                  <a:gd name="connsiteY157" fmla="*/ 4197333 h 5918557"/>
                  <a:gd name="connsiteX158" fmla="*/ 2605916 w 8126844"/>
                  <a:gd name="connsiteY158" fmla="*/ 4170439 h 5918557"/>
                  <a:gd name="connsiteX159" fmla="*/ 2000798 w 8126844"/>
                  <a:gd name="connsiteY159" fmla="*/ 4049416 h 5918557"/>
                  <a:gd name="connsiteX160" fmla="*/ 1583939 w 8126844"/>
                  <a:gd name="connsiteY160" fmla="*/ 3901498 h 5918557"/>
                  <a:gd name="connsiteX161" fmla="*/ 1409127 w 8126844"/>
                  <a:gd name="connsiteY161" fmla="*/ 3914945 h 5918557"/>
                  <a:gd name="connsiteX162" fmla="*/ 1368786 w 8126844"/>
                  <a:gd name="connsiteY162" fmla="*/ 4089757 h 5918557"/>
                  <a:gd name="connsiteX163" fmla="*/ 1799092 w 8126844"/>
                  <a:gd name="connsiteY163" fmla="*/ 4224227 h 5918557"/>
                  <a:gd name="connsiteX164" fmla="*/ 2256292 w 8126844"/>
                  <a:gd name="connsiteY164" fmla="*/ 4385592 h 5918557"/>
                  <a:gd name="connsiteX165" fmla="*/ 2390763 w 8126844"/>
                  <a:gd name="connsiteY165" fmla="*/ 4493169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120042 w 8126844"/>
                  <a:gd name="connsiteY167" fmla="*/ 4570182 h 5918557"/>
                  <a:gd name="connsiteX168" fmla="*/ 2094927 w 8126844"/>
                  <a:gd name="connsiteY168" fmla="*/ 4560404 h 5918557"/>
                  <a:gd name="connsiteX169" fmla="*/ 1557045 w 8126844"/>
                  <a:gd name="connsiteY169" fmla="*/ 4385592 h 5918557"/>
                  <a:gd name="connsiteX170" fmla="*/ 965374 w 8126844"/>
                  <a:gd name="connsiteY170" fmla="*/ 4156992 h 5918557"/>
                  <a:gd name="connsiteX171" fmla="*/ 481280 w 8126844"/>
                  <a:gd name="connsiteY171" fmla="*/ 3941839 h 5918557"/>
                  <a:gd name="connsiteX172" fmla="*/ 198892 w 8126844"/>
                  <a:gd name="connsiteY172" fmla="*/ 3834263 h 5918557"/>
                  <a:gd name="connsiteX173" fmla="*/ 131657 w 8126844"/>
                  <a:gd name="connsiteY173" fmla="*/ 3740133 h 5918557"/>
                  <a:gd name="connsiteX174" fmla="*/ 279574 w 8126844"/>
                  <a:gd name="connsiteY174" fmla="*/ 3646004 h 5918557"/>
                  <a:gd name="connsiteX175" fmla="*/ 642645 w 8126844"/>
                  <a:gd name="connsiteY175" fmla="*/ 3820816 h 5918557"/>
                  <a:gd name="connsiteX176" fmla="*/ 1113292 w 8126844"/>
                  <a:gd name="connsiteY176" fmla="*/ 3968733 h 5918557"/>
                  <a:gd name="connsiteX177" fmla="*/ 1153633 w 8126844"/>
                  <a:gd name="connsiteY177" fmla="*/ 3793921 h 5918557"/>
                  <a:gd name="connsiteX178" fmla="*/ 1032610 w 8126844"/>
                  <a:gd name="connsiteY178" fmla="*/ 3632557 h 5918557"/>
                  <a:gd name="connsiteX179" fmla="*/ 535068 w 8126844"/>
                  <a:gd name="connsiteY179" fmla="*/ 3484639 h 5918557"/>
                  <a:gd name="connsiteX180" fmla="*/ 198892 w 8126844"/>
                  <a:gd name="connsiteY180" fmla="*/ 3242592 h 5918557"/>
                  <a:gd name="connsiteX181" fmla="*/ 10633 w 8126844"/>
                  <a:gd name="connsiteY181" fmla="*/ 3081227 h 5918557"/>
                  <a:gd name="connsiteX182" fmla="*/ 50974 w 8126844"/>
                  <a:gd name="connsiteY182" fmla="*/ 2946757 h 5918557"/>
                  <a:gd name="connsiteX183" fmla="*/ 279574 w 8126844"/>
                  <a:gd name="connsiteY183" fmla="*/ 3027439 h 5918557"/>
                  <a:gd name="connsiteX184" fmla="*/ 1019163 w 8126844"/>
                  <a:gd name="connsiteY184" fmla="*/ 3430851 h 5918557"/>
                  <a:gd name="connsiteX185" fmla="*/ 1462916 w 8126844"/>
                  <a:gd name="connsiteY185" fmla="*/ 3672898 h 5918557"/>
                  <a:gd name="connsiteX186" fmla="*/ 1799092 w 8126844"/>
                  <a:gd name="connsiteY186" fmla="*/ 3767027 h 5918557"/>
                  <a:gd name="connsiteX187" fmla="*/ 1973904 w 8126844"/>
                  <a:gd name="connsiteY187" fmla="*/ 3699792 h 5918557"/>
                  <a:gd name="connsiteX188" fmla="*/ 1960457 w 8126844"/>
                  <a:gd name="connsiteY188" fmla="*/ 3457745 h 5918557"/>
                  <a:gd name="connsiteX189" fmla="*/ 1624280 w 8126844"/>
                  <a:gd name="connsiteY189" fmla="*/ 3350169 h 5918557"/>
                  <a:gd name="connsiteX190" fmla="*/ 1288104 w 8126844"/>
                  <a:gd name="connsiteY190" fmla="*/ 3202251 h 5918557"/>
                  <a:gd name="connsiteX191" fmla="*/ 1261210 w 8126844"/>
                  <a:gd name="connsiteY191" fmla="*/ 3067780 h 5918557"/>
                  <a:gd name="connsiteX192" fmla="*/ 1462916 w 8126844"/>
                  <a:gd name="connsiteY192" fmla="*/ 3067780 h 5918557"/>
                  <a:gd name="connsiteX193" fmla="*/ 1691516 w 8126844"/>
                  <a:gd name="connsiteY193" fmla="*/ 3148463 h 5918557"/>
                  <a:gd name="connsiteX194" fmla="*/ 1758751 w 8126844"/>
                  <a:gd name="connsiteY194" fmla="*/ 2933310 h 5918557"/>
                  <a:gd name="connsiteX195" fmla="*/ 1597386 w 8126844"/>
                  <a:gd name="connsiteY195" fmla="*/ 2758498 h 5918557"/>
                  <a:gd name="connsiteX196" fmla="*/ 1153633 w 8126844"/>
                  <a:gd name="connsiteY196" fmla="*/ 2570239 h 5918557"/>
                  <a:gd name="connsiteX197" fmla="*/ 871245 w 8126844"/>
                  <a:gd name="connsiteY197" fmla="*/ 2381980 h 5918557"/>
                  <a:gd name="connsiteX198" fmla="*/ 750221 w 8126844"/>
                  <a:gd name="connsiteY198" fmla="*/ 2247510 h 5918557"/>
                  <a:gd name="connsiteX199" fmla="*/ 844351 w 8126844"/>
                  <a:gd name="connsiteY199" fmla="*/ 2126486 h 5918557"/>
                  <a:gd name="connsiteX200" fmla="*/ 1328445 w 8126844"/>
                  <a:gd name="connsiteY200" fmla="*/ 2341639 h 5918557"/>
                  <a:gd name="connsiteX201" fmla="*/ 1606671 w 8126844"/>
                  <a:gd name="connsiteY201" fmla="*/ 2488058 h 5918557"/>
                  <a:gd name="connsiteX202" fmla="*/ 1720260 w 8126844"/>
                  <a:gd name="connsiteY202" fmla="*/ 2209219 h 5918557"/>
                  <a:gd name="connsiteX203" fmla="*/ 1772079 w 8126844"/>
                  <a:gd name="connsiteY203" fmla="*/ 2025794 h 5918557"/>
                  <a:gd name="connsiteX204" fmla="*/ 1693720 w 8126844"/>
                  <a:gd name="connsiteY204" fmla="*/ 1853765 h 5918557"/>
                  <a:gd name="connsiteX205" fmla="*/ 2176456 w 8126844"/>
                  <a:gd name="connsiteY205" fmla="*/ 2166613 h 5918557"/>
                  <a:gd name="connsiteX206" fmla="*/ 1984049 w 8126844"/>
                  <a:gd name="connsiteY206" fmla="*/ 2144205 h 5918557"/>
                  <a:gd name="connsiteX207" fmla="*/ 1894130 w 8126844"/>
                  <a:gd name="connsiteY207" fmla="*/ 2281923 h 5918557"/>
                  <a:gd name="connsiteX208" fmla="*/ 1879774 w 8126844"/>
                  <a:gd name="connsiteY208" fmla="*/ 2624027 h 5918557"/>
                  <a:gd name="connsiteX209" fmla="*/ 2390763 w 8126844"/>
                  <a:gd name="connsiteY209" fmla="*/ 2852627 h 5918557"/>
                  <a:gd name="connsiteX210" fmla="*/ 3157245 w 8126844"/>
                  <a:gd name="connsiteY210" fmla="*/ 3067780 h 5918557"/>
                  <a:gd name="connsiteX211" fmla="*/ 3708574 w 8126844"/>
                  <a:gd name="connsiteY211" fmla="*/ 3202251 h 5918557"/>
                  <a:gd name="connsiteX212" fmla="*/ 4165774 w 8126844"/>
                  <a:gd name="connsiteY212" fmla="*/ 3175357 h 5918557"/>
                  <a:gd name="connsiteX213" fmla="*/ 4394374 w 8126844"/>
                  <a:gd name="connsiteY213" fmla="*/ 3148463 h 5918557"/>
                  <a:gd name="connsiteX214" fmla="*/ 4407821 w 8126844"/>
                  <a:gd name="connsiteY214" fmla="*/ 2960204 h 5918557"/>
                  <a:gd name="connsiteX215" fmla="*/ 4192668 w 8126844"/>
                  <a:gd name="connsiteY215" fmla="*/ 2919863 h 5918557"/>
                  <a:gd name="connsiteX216" fmla="*/ 4031304 w 8126844"/>
                  <a:gd name="connsiteY216" fmla="*/ 2960204 h 5918557"/>
                  <a:gd name="connsiteX217" fmla="*/ 4031304 w 8126844"/>
                  <a:gd name="connsiteY217" fmla="*/ 2785392 h 5918557"/>
                  <a:gd name="connsiteX218" fmla="*/ 4448163 w 8126844"/>
                  <a:gd name="connsiteY218" fmla="*/ 2664369 h 5918557"/>
                  <a:gd name="connsiteX219" fmla="*/ 4703657 w 8126844"/>
                  <a:gd name="connsiteY219" fmla="*/ 2556792 h 5918557"/>
                  <a:gd name="connsiteX220" fmla="*/ 4719129 w 8126844"/>
                  <a:gd name="connsiteY220" fmla="*/ 2340128 h 5918557"/>
                  <a:gd name="connsiteX221" fmla="*/ 4519556 w 8126844"/>
                  <a:gd name="connsiteY221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120042 w 8126844"/>
                  <a:gd name="connsiteY166" fmla="*/ 4570182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289912 w 8126844"/>
                  <a:gd name="connsiteY167" fmla="*/ 4693120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8126844" h="5918557">
                    <a:moveTo>
                      <a:pt x="5076343" y="2135224"/>
                    </a:moveTo>
                    <a:cubicBezTo>
                      <a:pt x="4977309" y="2201705"/>
                      <a:pt x="4927239" y="2171789"/>
                      <a:pt x="4866197" y="2254064"/>
                    </a:cubicBezTo>
                    <a:cubicBezTo>
                      <a:pt x="4805155" y="2336339"/>
                      <a:pt x="4869700" y="2454791"/>
                      <a:pt x="4959151" y="2462663"/>
                    </a:cubicBezTo>
                    <a:cubicBezTo>
                      <a:pt x="5048602" y="2470535"/>
                      <a:pt x="5210138" y="2403253"/>
                      <a:pt x="5402904" y="2301298"/>
                    </a:cubicBezTo>
                    <a:cubicBezTo>
                      <a:pt x="5595670" y="2199343"/>
                      <a:pt x="5954457" y="1962609"/>
                      <a:pt x="6115747" y="1850935"/>
                    </a:cubicBezTo>
                    <a:cubicBezTo>
                      <a:pt x="6277037" y="1739261"/>
                      <a:pt x="6198440" y="2266897"/>
                      <a:pt x="6243817" y="2281926"/>
                    </a:cubicBezTo>
                    <a:cubicBezTo>
                      <a:pt x="6289194" y="2296955"/>
                      <a:pt x="6565098" y="2206113"/>
                      <a:pt x="6598389" y="2100084"/>
                    </a:cubicBezTo>
                    <a:cubicBezTo>
                      <a:pt x="6631680" y="1994055"/>
                      <a:pt x="6416910" y="1712546"/>
                      <a:pt x="6443563" y="1645750"/>
                    </a:cubicBezTo>
                    <a:cubicBezTo>
                      <a:pt x="6470216" y="1578954"/>
                      <a:pt x="6705889" y="1899162"/>
                      <a:pt x="6787725" y="1921439"/>
                    </a:cubicBezTo>
                    <a:cubicBezTo>
                      <a:pt x="6869561" y="1943716"/>
                      <a:pt x="6949629" y="1827636"/>
                      <a:pt x="6934578" y="1779411"/>
                    </a:cubicBezTo>
                    <a:cubicBezTo>
                      <a:pt x="6919527" y="1731186"/>
                      <a:pt x="6666920" y="1543651"/>
                      <a:pt x="6668002" y="1409961"/>
                    </a:cubicBezTo>
                    <a:cubicBezTo>
                      <a:pt x="6669085" y="1276271"/>
                      <a:pt x="6900066" y="1139719"/>
                      <a:pt x="6941073" y="977271"/>
                    </a:cubicBezTo>
                    <a:cubicBezTo>
                      <a:pt x="6982080" y="814823"/>
                      <a:pt x="6815150" y="480116"/>
                      <a:pt x="6764360" y="399086"/>
                    </a:cubicBezTo>
                    <a:cubicBezTo>
                      <a:pt x="6713571" y="318056"/>
                      <a:pt x="6721260" y="446703"/>
                      <a:pt x="6656943" y="525696"/>
                    </a:cubicBezTo>
                    <a:cubicBezTo>
                      <a:pt x="6644173" y="358665"/>
                      <a:pt x="6708935" y="131797"/>
                      <a:pt x="6759584" y="0"/>
                    </a:cubicBezTo>
                    <a:cubicBezTo>
                      <a:pt x="6763216" y="118183"/>
                      <a:pt x="6763954" y="103191"/>
                      <a:pt x="6766984" y="176893"/>
                    </a:cubicBezTo>
                    <a:cubicBezTo>
                      <a:pt x="6836706" y="300466"/>
                      <a:pt x="7080292" y="667519"/>
                      <a:pt x="7177916" y="741439"/>
                    </a:cubicBezTo>
                    <a:cubicBezTo>
                      <a:pt x="7275540" y="815359"/>
                      <a:pt x="7305662" y="589040"/>
                      <a:pt x="7352727" y="620416"/>
                    </a:cubicBezTo>
                    <a:cubicBezTo>
                      <a:pt x="7399792" y="651792"/>
                      <a:pt x="7496163" y="806434"/>
                      <a:pt x="7460304" y="929698"/>
                    </a:cubicBezTo>
                    <a:cubicBezTo>
                      <a:pt x="7424445" y="1052962"/>
                      <a:pt x="7204809" y="1259151"/>
                      <a:pt x="7137574" y="1360004"/>
                    </a:cubicBezTo>
                    <a:cubicBezTo>
                      <a:pt x="7070339" y="1460857"/>
                      <a:pt x="7050168" y="1487751"/>
                      <a:pt x="7056892" y="1534816"/>
                    </a:cubicBezTo>
                    <a:cubicBezTo>
                      <a:pt x="7063616" y="1581881"/>
                      <a:pt x="7119645" y="1662563"/>
                      <a:pt x="7177916" y="1642392"/>
                    </a:cubicBezTo>
                    <a:cubicBezTo>
                      <a:pt x="7236187" y="1622221"/>
                      <a:pt x="7346004" y="1451892"/>
                      <a:pt x="7406516" y="1413792"/>
                    </a:cubicBezTo>
                    <a:cubicBezTo>
                      <a:pt x="7467028" y="1375692"/>
                      <a:pt x="7516333" y="1375692"/>
                      <a:pt x="7540986" y="1413792"/>
                    </a:cubicBezTo>
                    <a:cubicBezTo>
                      <a:pt x="7565639" y="1451892"/>
                      <a:pt x="7648562" y="1505680"/>
                      <a:pt x="7554433" y="1642392"/>
                    </a:cubicBezTo>
                    <a:cubicBezTo>
                      <a:pt x="7460304" y="1779104"/>
                      <a:pt x="7189122" y="2043563"/>
                      <a:pt x="6976210" y="2234063"/>
                    </a:cubicBezTo>
                    <a:cubicBezTo>
                      <a:pt x="6763298" y="2424563"/>
                      <a:pt x="6462981" y="2659886"/>
                      <a:pt x="6276963" y="2785392"/>
                    </a:cubicBezTo>
                    <a:cubicBezTo>
                      <a:pt x="6090945" y="2910898"/>
                      <a:pt x="5963198" y="2942275"/>
                      <a:pt x="5860104" y="2987098"/>
                    </a:cubicBezTo>
                    <a:cubicBezTo>
                      <a:pt x="5757010" y="3031921"/>
                      <a:pt x="5709945" y="3056574"/>
                      <a:pt x="5658398" y="3054333"/>
                    </a:cubicBezTo>
                    <a:cubicBezTo>
                      <a:pt x="5606851" y="3052092"/>
                      <a:pt x="5553062" y="3020716"/>
                      <a:pt x="5550821" y="2973651"/>
                    </a:cubicBezTo>
                    <a:cubicBezTo>
                      <a:pt x="5548580" y="2926586"/>
                      <a:pt x="5584439" y="2814527"/>
                      <a:pt x="5644951" y="2771945"/>
                    </a:cubicBezTo>
                    <a:cubicBezTo>
                      <a:pt x="5705463" y="2729363"/>
                      <a:pt x="5895963" y="2778669"/>
                      <a:pt x="5913892" y="2718157"/>
                    </a:cubicBezTo>
                    <a:cubicBezTo>
                      <a:pt x="5931821" y="2657645"/>
                      <a:pt x="5844415" y="2435768"/>
                      <a:pt x="5752527" y="2408874"/>
                    </a:cubicBezTo>
                    <a:cubicBezTo>
                      <a:pt x="5660639" y="2381980"/>
                      <a:pt x="5362563" y="2556792"/>
                      <a:pt x="5362563" y="2556792"/>
                    </a:cubicBezTo>
                    <a:cubicBezTo>
                      <a:pt x="5181028" y="2628510"/>
                      <a:pt x="4782098" y="2762980"/>
                      <a:pt x="4663316" y="2839180"/>
                    </a:cubicBezTo>
                    <a:cubicBezTo>
                      <a:pt x="4544534" y="2915380"/>
                      <a:pt x="4643144" y="2966927"/>
                      <a:pt x="4649868" y="3013992"/>
                    </a:cubicBezTo>
                    <a:cubicBezTo>
                      <a:pt x="4656591" y="3061057"/>
                      <a:pt x="4634181" y="3126051"/>
                      <a:pt x="4703657" y="3121569"/>
                    </a:cubicBezTo>
                    <a:cubicBezTo>
                      <a:pt x="4773133" y="3117087"/>
                      <a:pt x="4963633" y="3018475"/>
                      <a:pt x="5066727" y="2987098"/>
                    </a:cubicBezTo>
                    <a:cubicBezTo>
                      <a:pt x="5169821" y="2955722"/>
                      <a:pt x="5275156" y="2919863"/>
                      <a:pt x="5322221" y="2933310"/>
                    </a:cubicBezTo>
                    <a:cubicBezTo>
                      <a:pt x="5369286" y="2946757"/>
                      <a:pt x="5438763" y="3009510"/>
                      <a:pt x="5349116" y="3067780"/>
                    </a:cubicBezTo>
                    <a:cubicBezTo>
                      <a:pt x="5259469" y="3126050"/>
                      <a:pt x="4992769" y="3224662"/>
                      <a:pt x="4784339" y="3282933"/>
                    </a:cubicBezTo>
                    <a:cubicBezTo>
                      <a:pt x="4575909" y="3341204"/>
                      <a:pt x="4439198" y="3417404"/>
                      <a:pt x="4098539" y="3417404"/>
                    </a:cubicBezTo>
                    <a:cubicBezTo>
                      <a:pt x="3757880" y="3417404"/>
                      <a:pt x="3056392" y="3338963"/>
                      <a:pt x="2740386" y="3282933"/>
                    </a:cubicBezTo>
                    <a:cubicBezTo>
                      <a:pt x="2424380" y="3226904"/>
                      <a:pt x="2321286" y="3123809"/>
                      <a:pt x="2202504" y="3081227"/>
                    </a:cubicBezTo>
                    <a:cubicBezTo>
                      <a:pt x="2083722" y="3038645"/>
                      <a:pt x="2068033" y="3011751"/>
                      <a:pt x="2027692" y="3027439"/>
                    </a:cubicBezTo>
                    <a:cubicBezTo>
                      <a:pt x="1987351" y="3043127"/>
                      <a:pt x="1899945" y="3112604"/>
                      <a:pt x="1960457" y="3175357"/>
                    </a:cubicBezTo>
                    <a:cubicBezTo>
                      <a:pt x="2020969" y="3238110"/>
                      <a:pt x="2155440" y="3325516"/>
                      <a:pt x="2390763" y="3403957"/>
                    </a:cubicBezTo>
                    <a:cubicBezTo>
                      <a:pt x="2626086" y="3482398"/>
                      <a:pt x="3083286" y="3605663"/>
                      <a:pt x="3372398" y="3646004"/>
                    </a:cubicBezTo>
                    <a:cubicBezTo>
                      <a:pt x="3661510" y="3686345"/>
                      <a:pt x="3894592" y="3650486"/>
                      <a:pt x="4125433" y="3646004"/>
                    </a:cubicBezTo>
                    <a:cubicBezTo>
                      <a:pt x="4356274" y="3641522"/>
                      <a:pt x="4625216" y="3616869"/>
                      <a:pt x="4757445" y="3619110"/>
                    </a:cubicBezTo>
                    <a:cubicBezTo>
                      <a:pt x="4889674" y="3621351"/>
                      <a:pt x="4909845" y="3625833"/>
                      <a:pt x="4918810" y="3659451"/>
                    </a:cubicBezTo>
                    <a:cubicBezTo>
                      <a:pt x="4927775" y="3693069"/>
                      <a:pt x="4916568" y="3782716"/>
                      <a:pt x="4811233" y="3820816"/>
                    </a:cubicBezTo>
                    <a:cubicBezTo>
                      <a:pt x="4705898" y="3858916"/>
                      <a:pt x="4385410" y="3854434"/>
                      <a:pt x="4286798" y="3888051"/>
                    </a:cubicBezTo>
                    <a:cubicBezTo>
                      <a:pt x="4188186" y="3921668"/>
                      <a:pt x="4174740" y="3991145"/>
                      <a:pt x="4219563" y="4022521"/>
                    </a:cubicBezTo>
                    <a:cubicBezTo>
                      <a:pt x="4264386" y="4053897"/>
                      <a:pt x="4385410" y="4098722"/>
                      <a:pt x="4555739" y="4076310"/>
                    </a:cubicBezTo>
                    <a:cubicBezTo>
                      <a:pt x="4726068" y="4053898"/>
                      <a:pt x="5080174" y="3941839"/>
                      <a:pt x="5241539" y="3888051"/>
                    </a:cubicBezTo>
                    <a:cubicBezTo>
                      <a:pt x="5402904" y="3834263"/>
                      <a:pt x="5461174" y="3793921"/>
                      <a:pt x="5523927" y="3753580"/>
                    </a:cubicBezTo>
                    <a:cubicBezTo>
                      <a:pt x="5586680" y="3713239"/>
                      <a:pt x="5638227" y="3666174"/>
                      <a:pt x="5618057" y="3646004"/>
                    </a:cubicBezTo>
                    <a:cubicBezTo>
                      <a:pt x="5597887" y="3625834"/>
                      <a:pt x="5470139" y="3652728"/>
                      <a:pt x="5402904" y="3632557"/>
                    </a:cubicBezTo>
                    <a:cubicBezTo>
                      <a:pt x="5335669" y="3612386"/>
                      <a:pt x="5241539" y="3563080"/>
                      <a:pt x="5214645" y="3524980"/>
                    </a:cubicBezTo>
                    <a:cubicBezTo>
                      <a:pt x="5187751" y="3486880"/>
                      <a:pt x="5187751" y="3430851"/>
                      <a:pt x="5241539" y="3403957"/>
                    </a:cubicBezTo>
                    <a:cubicBezTo>
                      <a:pt x="5295327" y="3377063"/>
                      <a:pt x="5378251" y="3412922"/>
                      <a:pt x="5537374" y="3363616"/>
                    </a:cubicBezTo>
                    <a:cubicBezTo>
                      <a:pt x="5696497" y="3314310"/>
                      <a:pt x="5994574" y="3206733"/>
                      <a:pt x="6196280" y="3108121"/>
                    </a:cubicBezTo>
                    <a:cubicBezTo>
                      <a:pt x="6397986" y="3009509"/>
                      <a:pt x="6577280" y="2901933"/>
                      <a:pt x="6747610" y="2771945"/>
                    </a:cubicBezTo>
                    <a:cubicBezTo>
                      <a:pt x="6917940" y="2641957"/>
                      <a:pt x="7103957" y="2431286"/>
                      <a:pt x="7218257" y="2328192"/>
                    </a:cubicBezTo>
                    <a:cubicBezTo>
                      <a:pt x="7332557" y="2225098"/>
                      <a:pt x="7375140" y="2178033"/>
                      <a:pt x="7433410" y="2153380"/>
                    </a:cubicBezTo>
                    <a:cubicBezTo>
                      <a:pt x="7491681" y="2128727"/>
                      <a:pt x="7554433" y="2142174"/>
                      <a:pt x="7567880" y="2180274"/>
                    </a:cubicBezTo>
                    <a:cubicBezTo>
                      <a:pt x="7581327" y="2218374"/>
                      <a:pt x="7592533" y="2276645"/>
                      <a:pt x="7514092" y="2381980"/>
                    </a:cubicBezTo>
                    <a:cubicBezTo>
                      <a:pt x="7435651" y="2487315"/>
                      <a:pt x="7274286" y="2671092"/>
                      <a:pt x="7097233" y="2812286"/>
                    </a:cubicBezTo>
                    <a:cubicBezTo>
                      <a:pt x="6920180" y="2953480"/>
                      <a:pt x="6619862" y="3128292"/>
                      <a:pt x="6451774" y="3229145"/>
                    </a:cubicBezTo>
                    <a:cubicBezTo>
                      <a:pt x="6283686" y="3329998"/>
                      <a:pt x="6167145" y="3363616"/>
                      <a:pt x="6088704" y="3417404"/>
                    </a:cubicBezTo>
                    <a:cubicBezTo>
                      <a:pt x="6010263" y="3471192"/>
                      <a:pt x="5992333" y="3495845"/>
                      <a:pt x="5981127" y="3551874"/>
                    </a:cubicBezTo>
                    <a:cubicBezTo>
                      <a:pt x="5969921" y="3607903"/>
                      <a:pt x="5999056" y="3695309"/>
                      <a:pt x="6021468" y="3753580"/>
                    </a:cubicBezTo>
                    <a:cubicBezTo>
                      <a:pt x="6043880" y="3811851"/>
                      <a:pt x="5996816" y="3905980"/>
                      <a:pt x="6115598" y="3901498"/>
                    </a:cubicBezTo>
                    <a:cubicBezTo>
                      <a:pt x="6234380" y="3897016"/>
                      <a:pt x="6516769" y="3827539"/>
                      <a:pt x="6734163" y="3726686"/>
                    </a:cubicBezTo>
                    <a:cubicBezTo>
                      <a:pt x="6951557" y="3625833"/>
                      <a:pt x="7233946" y="3421886"/>
                      <a:pt x="7419963" y="3296380"/>
                    </a:cubicBezTo>
                    <a:cubicBezTo>
                      <a:pt x="7605980" y="3170874"/>
                      <a:pt x="7742692" y="3045369"/>
                      <a:pt x="7850268" y="2973651"/>
                    </a:cubicBezTo>
                    <a:cubicBezTo>
                      <a:pt x="7957844" y="2901933"/>
                      <a:pt x="8022839" y="2857109"/>
                      <a:pt x="8065421" y="2866074"/>
                    </a:cubicBezTo>
                    <a:cubicBezTo>
                      <a:pt x="8108004" y="2875039"/>
                      <a:pt x="8155069" y="2944515"/>
                      <a:pt x="8105763" y="3027439"/>
                    </a:cubicBezTo>
                    <a:cubicBezTo>
                      <a:pt x="8056457" y="3110363"/>
                      <a:pt x="8002669" y="3211216"/>
                      <a:pt x="7769586" y="3363616"/>
                    </a:cubicBezTo>
                    <a:cubicBezTo>
                      <a:pt x="7536503" y="3516016"/>
                      <a:pt x="6980692" y="3800645"/>
                      <a:pt x="6707268" y="3941839"/>
                    </a:cubicBezTo>
                    <a:cubicBezTo>
                      <a:pt x="6433844" y="4083033"/>
                      <a:pt x="6274721" y="4159233"/>
                      <a:pt x="6129045" y="4210780"/>
                    </a:cubicBezTo>
                    <a:cubicBezTo>
                      <a:pt x="5983369" y="4262327"/>
                      <a:pt x="5902687" y="4237674"/>
                      <a:pt x="5833210" y="4251121"/>
                    </a:cubicBezTo>
                    <a:cubicBezTo>
                      <a:pt x="5763734" y="4264568"/>
                      <a:pt x="5741321" y="4309392"/>
                      <a:pt x="5712186" y="4291463"/>
                    </a:cubicBezTo>
                    <a:cubicBezTo>
                      <a:pt x="5683051" y="4273534"/>
                      <a:pt x="5647192" y="4186127"/>
                      <a:pt x="5658398" y="4143545"/>
                    </a:cubicBezTo>
                    <a:cubicBezTo>
                      <a:pt x="5669604" y="4100963"/>
                      <a:pt x="5759251" y="4069587"/>
                      <a:pt x="5779421" y="4035969"/>
                    </a:cubicBezTo>
                    <a:cubicBezTo>
                      <a:pt x="5799592" y="4002351"/>
                      <a:pt x="5826486" y="3937357"/>
                      <a:pt x="5779421" y="3941839"/>
                    </a:cubicBezTo>
                    <a:cubicBezTo>
                      <a:pt x="5732356" y="3946321"/>
                      <a:pt x="5620298" y="4020281"/>
                      <a:pt x="5497033" y="4062863"/>
                    </a:cubicBezTo>
                    <a:cubicBezTo>
                      <a:pt x="5373768" y="4105445"/>
                      <a:pt x="5145168" y="4161474"/>
                      <a:pt x="5039833" y="4197333"/>
                    </a:cubicBezTo>
                    <a:cubicBezTo>
                      <a:pt x="4934498" y="4233192"/>
                      <a:pt x="4887433" y="4248881"/>
                      <a:pt x="4865021" y="4278016"/>
                    </a:cubicBezTo>
                    <a:cubicBezTo>
                      <a:pt x="4842609" y="4307151"/>
                      <a:pt x="4856057" y="4360939"/>
                      <a:pt x="4905363" y="4372145"/>
                    </a:cubicBezTo>
                    <a:cubicBezTo>
                      <a:pt x="4954669" y="4383351"/>
                      <a:pt x="5113792" y="4327322"/>
                      <a:pt x="5160857" y="4345251"/>
                    </a:cubicBezTo>
                    <a:cubicBezTo>
                      <a:pt x="5207922" y="4363180"/>
                      <a:pt x="5234816" y="4441621"/>
                      <a:pt x="5187751" y="4479721"/>
                    </a:cubicBezTo>
                    <a:cubicBezTo>
                      <a:pt x="5140686" y="4517821"/>
                      <a:pt x="4927774" y="4533510"/>
                      <a:pt x="4878468" y="4573851"/>
                    </a:cubicBezTo>
                    <a:cubicBezTo>
                      <a:pt x="4829162" y="4614192"/>
                      <a:pt x="4808992" y="4715046"/>
                      <a:pt x="4891916" y="4721769"/>
                    </a:cubicBezTo>
                    <a:cubicBezTo>
                      <a:pt x="4974840" y="4728492"/>
                      <a:pt x="5196716" y="4656775"/>
                      <a:pt x="5376010" y="4614192"/>
                    </a:cubicBezTo>
                    <a:cubicBezTo>
                      <a:pt x="5555304" y="4571610"/>
                      <a:pt x="5806315" y="4524544"/>
                      <a:pt x="5967680" y="4466274"/>
                    </a:cubicBezTo>
                    <a:cubicBezTo>
                      <a:pt x="6129045" y="4408004"/>
                      <a:pt x="6259033" y="4298186"/>
                      <a:pt x="6344198" y="4264569"/>
                    </a:cubicBezTo>
                    <a:cubicBezTo>
                      <a:pt x="6429363" y="4230952"/>
                      <a:pt x="6456256" y="4233193"/>
                      <a:pt x="6478668" y="4264569"/>
                    </a:cubicBezTo>
                    <a:cubicBezTo>
                      <a:pt x="6501080" y="4295945"/>
                      <a:pt x="6575039" y="4390074"/>
                      <a:pt x="6478668" y="4452827"/>
                    </a:cubicBezTo>
                    <a:cubicBezTo>
                      <a:pt x="6382297" y="4515580"/>
                      <a:pt x="6138010" y="4569368"/>
                      <a:pt x="5900445" y="4641086"/>
                    </a:cubicBezTo>
                    <a:cubicBezTo>
                      <a:pt x="5662880" y="4712804"/>
                      <a:pt x="5252745" y="4827104"/>
                      <a:pt x="5053280" y="4883133"/>
                    </a:cubicBezTo>
                    <a:cubicBezTo>
                      <a:pt x="4853815" y="4939163"/>
                      <a:pt x="4826922" y="4950369"/>
                      <a:pt x="4703657" y="4977263"/>
                    </a:cubicBezTo>
                    <a:cubicBezTo>
                      <a:pt x="4580392" y="5004157"/>
                      <a:pt x="4430233" y="5026569"/>
                      <a:pt x="4313692" y="5044498"/>
                    </a:cubicBezTo>
                    <a:cubicBezTo>
                      <a:pt x="4197151" y="5062427"/>
                      <a:pt x="4078369" y="5098286"/>
                      <a:pt x="4004410" y="5084839"/>
                    </a:cubicBezTo>
                    <a:cubicBezTo>
                      <a:pt x="3930451" y="5071392"/>
                      <a:pt x="3878904" y="5001916"/>
                      <a:pt x="3869939" y="4963816"/>
                    </a:cubicBezTo>
                    <a:cubicBezTo>
                      <a:pt x="3860974" y="4925716"/>
                      <a:pt x="3867698" y="4887615"/>
                      <a:pt x="3950621" y="4856239"/>
                    </a:cubicBezTo>
                    <a:cubicBezTo>
                      <a:pt x="4033544" y="4824863"/>
                      <a:pt x="4268868" y="4800210"/>
                      <a:pt x="4367480" y="4775557"/>
                    </a:cubicBezTo>
                    <a:cubicBezTo>
                      <a:pt x="4466092" y="4750904"/>
                      <a:pt x="4513157" y="4741939"/>
                      <a:pt x="4542292" y="4708321"/>
                    </a:cubicBezTo>
                    <a:cubicBezTo>
                      <a:pt x="4571427" y="4674703"/>
                      <a:pt x="4598321" y="4596263"/>
                      <a:pt x="4542292" y="4573851"/>
                    </a:cubicBezTo>
                    <a:cubicBezTo>
                      <a:pt x="4486263" y="4551439"/>
                      <a:pt x="4376445" y="4560404"/>
                      <a:pt x="4206116" y="4573851"/>
                    </a:cubicBezTo>
                    <a:cubicBezTo>
                      <a:pt x="4035787" y="4587298"/>
                      <a:pt x="3695128" y="4636604"/>
                      <a:pt x="3520316" y="4654533"/>
                    </a:cubicBezTo>
                    <a:cubicBezTo>
                      <a:pt x="3345504" y="4672462"/>
                      <a:pt x="3231204" y="4656774"/>
                      <a:pt x="3157245" y="4681427"/>
                    </a:cubicBezTo>
                    <a:cubicBezTo>
                      <a:pt x="3083286" y="4706080"/>
                      <a:pt x="3065357" y="4771075"/>
                      <a:pt x="3076563" y="4802451"/>
                    </a:cubicBezTo>
                    <a:cubicBezTo>
                      <a:pt x="3087769" y="4833827"/>
                      <a:pt x="3161727" y="4853998"/>
                      <a:pt x="3224480" y="4869686"/>
                    </a:cubicBezTo>
                    <a:cubicBezTo>
                      <a:pt x="3287233" y="4885374"/>
                      <a:pt x="3421704" y="4874168"/>
                      <a:pt x="3453080" y="4896580"/>
                    </a:cubicBezTo>
                    <a:cubicBezTo>
                      <a:pt x="3484456" y="4918992"/>
                      <a:pt x="3493421" y="4977263"/>
                      <a:pt x="3412739" y="5004157"/>
                    </a:cubicBezTo>
                    <a:cubicBezTo>
                      <a:pt x="3332057" y="5031051"/>
                      <a:pt x="3076562" y="5046739"/>
                      <a:pt x="2968986" y="5057945"/>
                    </a:cubicBezTo>
                    <a:cubicBezTo>
                      <a:pt x="2861409" y="5069151"/>
                      <a:pt x="2816586" y="5035533"/>
                      <a:pt x="2767280" y="5071392"/>
                    </a:cubicBezTo>
                    <a:cubicBezTo>
                      <a:pt x="2717974" y="5107251"/>
                      <a:pt x="2673151" y="5178969"/>
                      <a:pt x="2673151" y="5273098"/>
                    </a:cubicBezTo>
                    <a:cubicBezTo>
                      <a:pt x="2673151" y="5367227"/>
                      <a:pt x="2762798" y="5542040"/>
                      <a:pt x="2767280" y="5636169"/>
                    </a:cubicBezTo>
                    <a:cubicBezTo>
                      <a:pt x="2771762" y="5730298"/>
                      <a:pt x="2744868" y="5790810"/>
                      <a:pt x="2700045" y="5837874"/>
                    </a:cubicBezTo>
                    <a:cubicBezTo>
                      <a:pt x="2655222" y="5884938"/>
                      <a:pt x="2572298" y="5918557"/>
                      <a:pt x="2498339" y="5918557"/>
                    </a:cubicBezTo>
                    <a:cubicBezTo>
                      <a:pt x="2424380" y="5918557"/>
                      <a:pt x="2310080" y="5893903"/>
                      <a:pt x="2256292" y="5837874"/>
                    </a:cubicBezTo>
                    <a:cubicBezTo>
                      <a:pt x="2202504" y="5781845"/>
                      <a:pt x="2173369" y="5663062"/>
                      <a:pt x="2175610" y="5582380"/>
                    </a:cubicBezTo>
                    <a:cubicBezTo>
                      <a:pt x="2177851" y="5501698"/>
                      <a:pt x="2231639" y="5418774"/>
                      <a:pt x="2269739" y="5353780"/>
                    </a:cubicBezTo>
                    <a:cubicBezTo>
                      <a:pt x="2307839" y="5288786"/>
                      <a:pt x="2384039" y="5243963"/>
                      <a:pt x="2404210" y="5192416"/>
                    </a:cubicBezTo>
                    <a:cubicBezTo>
                      <a:pt x="2424381" y="5140869"/>
                      <a:pt x="2455757" y="5091563"/>
                      <a:pt x="2390763" y="5044498"/>
                    </a:cubicBezTo>
                    <a:cubicBezTo>
                      <a:pt x="2325769" y="4997433"/>
                      <a:pt x="2068033" y="4950368"/>
                      <a:pt x="2014245" y="4910027"/>
                    </a:cubicBezTo>
                    <a:cubicBezTo>
                      <a:pt x="1960457" y="4869686"/>
                      <a:pt x="2005280" y="4820380"/>
                      <a:pt x="2068033" y="4802451"/>
                    </a:cubicBezTo>
                    <a:cubicBezTo>
                      <a:pt x="2130786" y="4784522"/>
                      <a:pt x="2390763" y="4802451"/>
                      <a:pt x="2390763" y="4802451"/>
                    </a:cubicBezTo>
                    <a:cubicBezTo>
                      <a:pt x="2514028" y="4802451"/>
                      <a:pt x="2733662" y="4824863"/>
                      <a:pt x="2807621" y="4802451"/>
                    </a:cubicBezTo>
                    <a:cubicBezTo>
                      <a:pt x="2881580" y="4780039"/>
                      <a:pt x="2854686" y="4699356"/>
                      <a:pt x="2834516" y="4667980"/>
                    </a:cubicBezTo>
                    <a:cubicBezTo>
                      <a:pt x="2814346" y="4636604"/>
                      <a:pt x="2695563" y="4647810"/>
                      <a:pt x="2686598" y="4614192"/>
                    </a:cubicBezTo>
                    <a:cubicBezTo>
                      <a:pt x="2677633" y="4580574"/>
                      <a:pt x="2693321" y="4484203"/>
                      <a:pt x="2780727" y="4466274"/>
                    </a:cubicBezTo>
                    <a:cubicBezTo>
                      <a:pt x="2868133" y="4448345"/>
                      <a:pt x="3045186" y="4504375"/>
                      <a:pt x="3211033" y="4506616"/>
                    </a:cubicBezTo>
                    <a:cubicBezTo>
                      <a:pt x="3376880" y="4508857"/>
                      <a:pt x="3580828" y="4499892"/>
                      <a:pt x="3775810" y="4479721"/>
                    </a:cubicBezTo>
                    <a:cubicBezTo>
                      <a:pt x="3970792" y="4459550"/>
                      <a:pt x="4239733" y="4410245"/>
                      <a:pt x="4380927" y="4385592"/>
                    </a:cubicBezTo>
                    <a:cubicBezTo>
                      <a:pt x="4522121" y="4360939"/>
                      <a:pt x="4593839" y="4356457"/>
                      <a:pt x="4622974" y="4331804"/>
                    </a:cubicBezTo>
                    <a:cubicBezTo>
                      <a:pt x="4652109" y="4307151"/>
                      <a:pt x="4654351" y="4246639"/>
                      <a:pt x="4555739" y="4237674"/>
                    </a:cubicBezTo>
                    <a:cubicBezTo>
                      <a:pt x="4457127" y="4228709"/>
                      <a:pt x="4190427" y="4269051"/>
                      <a:pt x="4031304" y="4278016"/>
                    </a:cubicBezTo>
                    <a:cubicBezTo>
                      <a:pt x="3872181" y="4286981"/>
                      <a:pt x="3726504" y="4295946"/>
                      <a:pt x="3600998" y="4291463"/>
                    </a:cubicBezTo>
                    <a:cubicBezTo>
                      <a:pt x="3475492" y="4286981"/>
                      <a:pt x="3338780" y="4269050"/>
                      <a:pt x="3278268" y="4251121"/>
                    </a:cubicBezTo>
                    <a:cubicBezTo>
                      <a:pt x="3217756" y="4233192"/>
                      <a:pt x="3235686" y="4217503"/>
                      <a:pt x="3237927" y="4183886"/>
                    </a:cubicBezTo>
                    <a:cubicBezTo>
                      <a:pt x="3240168" y="4150269"/>
                      <a:pt x="3233445" y="4067345"/>
                      <a:pt x="3291716" y="4049416"/>
                    </a:cubicBezTo>
                    <a:cubicBezTo>
                      <a:pt x="3349987" y="4031487"/>
                      <a:pt x="3488939" y="4071828"/>
                      <a:pt x="3587551" y="4076310"/>
                    </a:cubicBezTo>
                    <a:cubicBezTo>
                      <a:pt x="3686163" y="4080792"/>
                      <a:pt x="3820633" y="4087516"/>
                      <a:pt x="3883386" y="4076310"/>
                    </a:cubicBezTo>
                    <a:cubicBezTo>
                      <a:pt x="3946139" y="4065104"/>
                      <a:pt x="3964068" y="4040450"/>
                      <a:pt x="3964068" y="4009074"/>
                    </a:cubicBezTo>
                    <a:cubicBezTo>
                      <a:pt x="3964068" y="3977698"/>
                      <a:pt x="3975274" y="3912704"/>
                      <a:pt x="3883386" y="3888051"/>
                    </a:cubicBezTo>
                    <a:cubicBezTo>
                      <a:pt x="3791498" y="3863398"/>
                      <a:pt x="3551692" y="3874604"/>
                      <a:pt x="3412739" y="3861157"/>
                    </a:cubicBezTo>
                    <a:cubicBezTo>
                      <a:pt x="3273786" y="3847710"/>
                      <a:pt x="3161727" y="3827540"/>
                      <a:pt x="3049668" y="3807369"/>
                    </a:cubicBezTo>
                    <a:cubicBezTo>
                      <a:pt x="2937609" y="3787198"/>
                      <a:pt x="2838998" y="3764786"/>
                      <a:pt x="2740386" y="3740133"/>
                    </a:cubicBezTo>
                    <a:cubicBezTo>
                      <a:pt x="2641774" y="3715480"/>
                      <a:pt x="2540921" y="3681863"/>
                      <a:pt x="2457998" y="3659451"/>
                    </a:cubicBezTo>
                    <a:cubicBezTo>
                      <a:pt x="2375075" y="3637039"/>
                      <a:pt x="2292151" y="3587734"/>
                      <a:pt x="2242845" y="3605663"/>
                    </a:cubicBezTo>
                    <a:cubicBezTo>
                      <a:pt x="2193539" y="3623592"/>
                      <a:pt x="2146475" y="3710998"/>
                      <a:pt x="2162163" y="3767027"/>
                    </a:cubicBezTo>
                    <a:cubicBezTo>
                      <a:pt x="2177851" y="3823056"/>
                      <a:pt x="2245086" y="3903739"/>
                      <a:pt x="2336974" y="3941839"/>
                    </a:cubicBezTo>
                    <a:cubicBezTo>
                      <a:pt x="2428862" y="3979939"/>
                      <a:pt x="2623845" y="3977697"/>
                      <a:pt x="2713492" y="3995627"/>
                    </a:cubicBezTo>
                    <a:cubicBezTo>
                      <a:pt x="2803139" y="4013557"/>
                      <a:pt x="2847963" y="4015798"/>
                      <a:pt x="2874857" y="4049416"/>
                    </a:cubicBezTo>
                    <a:cubicBezTo>
                      <a:pt x="2901751" y="4083034"/>
                      <a:pt x="2919680" y="4177163"/>
                      <a:pt x="2874857" y="4197333"/>
                    </a:cubicBezTo>
                    <a:cubicBezTo>
                      <a:pt x="2830034" y="4217503"/>
                      <a:pt x="2751592" y="4195092"/>
                      <a:pt x="2605916" y="4170439"/>
                    </a:cubicBezTo>
                    <a:cubicBezTo>
                      <a:pt x="2460239" y="4145786"/>
                      <a:pt x="2171127" y="4094239"/>
                      <a:pt x="2000798" y="4049416"/>
                    </a:cubicBezTo>
                    <a:cubicBezTo>
                      <a:pt x="1830469" y="4004593"/>
                      <a:pt x="1682551" y="3923910"/>
                      <a:pt x="1583939" y="3901498"/>
                    </a:cubicBezTo>
                    <a:cubicBezTo>
                      <a:pt x="1485327" y="3879086"/>
                      <a:pt x="1444986" y="3883569"/>
                      <a:pt x="1409127" y="3914945"/>
                    </a:cubicBezTo>
                    <a:cubicBezTo>
                      <a:pt x="1373268" y="3946321"/>
                      <a:pt x="1303792" y="4038210"/>
                      <a:pt x="1368786" y="4089757"/>
                    </a:cubicBezTo>
                    <a:cubicBezTo>
                      <a:pt x="1433780" y="4141304"/>
                      <a:pt x="1767716" y="4174921"/>
                      <a:pt x="1799092" y="4224227"/>
                    </a:cubicBezTo>
                    <a:cubicBezTo>
                      <a:pt x="1830469" y="4273533"/>
                      <a:pt x="1695998" y="4396798"/>
                      <a:pt x="1557045" y="4385592"/>
                    </a:cubicBezTo>
                    <a:cubicBezTo>
                      <a:pt x="1418092" y="4374386"/>
                      <a:pt x="1176563" y="4105737"/>
                      <a:pt x="965374" y="4156992"/>
                    </a:cubicBezTo>
                    <a:cubicBezTo>
                      <a:pt x="754185" y="4208247"/>
                      <a:pt x="370594" y="4728979"/>
                      <a:pt x="289912" y="4693120"/>
                    </a:cubicBezTo>
                    <a:cubicBezTo>
                      <a:pt x="209230" y="4657261"/>
                      <a:pt x="496450" y="4084982"/>
                      <a:pt x="481280" y="3941839"/>
                    </a:cubicBezTo>
                    <a:cubicBezTo>
                      <a:pt x="466110" y="3798696"/>
                      <a:pt x="257162" y="3867881"/>
                      <a:pt x="198892" y="3834263"/>
                    </a:cubicBezTo>
                    <a:cubicBezTo>
                      <a:pt x="140622" y="3800645"/>
                      <a:pt x="118210" y="3771509"/>
                      <a:pt x="131657" y="3740133"/>
                    </a:cubicBezTo>
                    <a:cubicBezTo>
                      <a:pt x="145104" y="3708757"/>
                      <a:pt x="194409" y="3632557"/>
                      <a:pt x="279574" y="3646004"/>
                    </a:cubicBezTo>
                    <a:cubicBezTo>
                      <a:pt x="364739" y="3659451"/>
                      <a:pt x="503692" y="3767028"/>
                      <a:pt x="642645" y="3820816"/>
                    </a:cubicBezTo>
                    <a:cubicBezTo>
                      <a:pt x="781598" y="3874604"/>
                      <a:pt x="1028127" y="3973216"/>
                      <a:pt x="1113292" y="3968733"/>
                    </a:cubicBezTo>
                    <a:cubicBezTo>
                      <a:pt x="1198457" y="3964250"/>
                      <a:pt x="1167080" y="3849950"/>
                      <a:pt x="1153633" y="3793921"/>
                    </a:cubicBezTo>
                    <a:cubicBezTo>
                      <a:pt x="1140186" y="3737892"/>
                      <a:pt x="1135704" y="3684104"/>
                      <a:pt x="1032610" y="3632557"/>
                    </a:cubicBezTo>
                    <a:cubicBezTo>
                      <a:pt x="929516" y="3581010"/>
                      <a:pt x="674021" y="3549633"/>
                      <a:pt x="535068" y="3484639"/>
                    </a:cubicBezTo>
                    <a:cubicBezTo>
                      <a:pt x="396115" y="3419645"/>
                      <a:pt x="286298" y="3309827"/>
                      <a:pt x="198892" y="3242592"/>
                    </a:cubicBezTo>
                    <a:cubicBezTo>
                      <a:pt x="111486" y="3175357"/>
                      <a:pt x="35286" y="3130533"/>
                      <a:pt x="10633" y="3081227"/>
                    </a:cubicBezTo>
                    <a:cubicBezTo>
                      <a:pt x="-14020" y="3031921"/>
                      <a:pt x="6151" y="2955722"/>
                      <a:pt x="50974" y="2946757"/>
                    </a:cubicBezTo>
                    <a:cubicBezTo>
                      <a:pt x="95797" y="2937792"/>
                      <a:pt x="118209" y="2946757"/>
                      <a:pt x="279574" y="3027439"/>
                    </a:cubicBezTo>
                    <a:cubicBezTo>
                      <a:pt x="440939" y="3108121"/>
                      <a:pt x="1019163" y="3430851"/>
                      <a:pt x="1019163" y="3430851"/>
                    </a:cubicBezTo>
                    <a:cubicBezTo>
                      <a:pt x="1216387" y="3538428"/>
                      <a:pt x="1332928" y="3616869"/>
                      <a:pt x="1462916" y="3672898"/>
                    </a:cubicBezTo>
                    <a:cubicBezTo>
                      <a:pt x="1592904" y="3728927"/>
                      <a:pt x="1713927" y="3762545"/>
                      <a:pt x="1799092" y="3767027"/>
                    </a:cubicBezTo>
                    <a:cubicBezTo>
                      <a:pt x="1884257" y="3771509"/>
                      <a:pt x="1947010" y="3751339"/>
                      <a:pt x="1973904" y="3699792"/>
                    </a:cubicBezTo>
                    <a:cubicBezTo>
                      <a:pt x="2000798" y="3648245"/>
                      <a:pt x="2018728" y="3516015"/>
                      <a:pt x="1960457" y="3457745"/>
                    </a:cubicBezTo>
                    <a:cubicBezTo>
                      <a:pt x="1902186" y="3399475"/>
                      <a:pt x="1736339" y="3392751"/>
                      <a:pt x="1624280" y="3350169"/>
                    </a:cubicBezTo>
                    <a:cubicBezTo>
                      <a:pt x="1512221" y="3307587"/>
                      <a:pt x="1348616" y="3249316"/>
                      <a:pt x="1288104" y="3202251"/>
                    </a:cubicBezTo>
                    <a:cubicBezTo>
                      <a:pt x="1227592" y="3155186"/>
                      <a:pt x="1232075" y="3090192"/>
                      <a:pt x="1261210" y="3067780"/>
                    </a:cubicBezTo>
                    <a:cubicBezTo>
                      <a:pt x="1290345" y="3045368"/>
                      <a:pt x="1391198" y="3054333"/>
                      <a:pt x="1462916" y="3067780"/>
                    </a:cubicBezTo>
                    <a:cubicBezTo>
                      <a:pt x="1534634" y="3081227"/>
                      <a:pt x="1642210" y="3170875"/>
                      <a:pt x="1691516" y="3148463"/>
                    </a:cubicBezTo>
                    <a:cubicBezTo>
                      <a:pt x="1740822" y="3126051"/>
                      <a:pt x="1774439" y="2998304"/>
                      <a:pt x="1758751" y="2933310"/>
                    </a:cubicBezTo>
                    <a:cubicBezTo>
                      <a:pt x="1743063" y="2868316"/>
                      <a:pt x="1698239" y="2819010"/>
                      <a:pt x="1597386" y="2758498"/>
                    </a:cubicBezTo>
                    <a:cubicBezTo>
                      <a:pt x="1496533" y="2697986"/>
                      <a:pt x="1274656" y="2632992"/>
                      <a:pt x="1153633" y="2570239"/>
                    </a:cubicBezTo>
                    <a:cubicBezTo>
                      <a:pt x="1032610" y="2507486"/>
                      <a:pt x="938480" y="2435768"/>
                      <a:pt x="871245" y="2381980"/>
                    </a:cubicBezTo>
                    <a:cubicBezTo>
                      <a:pt x="804010" y="2328192"/>
                      <a:pt x="754703" y="2290092"/>
                      <a:pt x="750221" y="2247510"/>
                    </a:cubicBezTo>
                    <a:cubicBezTo>
                      <a:pt x="745739" y="2204928"/>
                      <a:pt x="747980" y="2110798"/>
                      <a:pt x="844351" y="2126486"/>
                    </a:cubicBezTo>
                    <a:cubicBezTo>
                      <a:pt x="940722" y="2142174"/>
                      <a:pt x="1201392" y="2281377"/>
                      <a:pt x="1328445" y="2341639"/>
                    </a:cubicBezTo>
                    <a:cubicBezTo>
                      <a:pt x="1455498" y="2401901"/>
                      <a:pt x="1546624" y="2519562"/>
                      <a:pt x="1606671" y="2488058"/>
                    </a:cubicBezTo>
                    <a:cubicBezTo>
                      <a:pt x="1666718" y="2456554"/>
                      <a:pt x="1703496" y="2292225"/>
                      <a:pt x="1720260" y="2209219"/>
                    </a:cubicBezTo>
                    <a:cubicBezTo>
                      <a:pt x="1737024" y="2126213"/>
                      <a:pt x="1775050" y="2074070"/>
                      <a:pt x="1772079" y="2025794"/>
                    </a:cubicBezTo>
                    <a:cubicBezTo>
                      <a:pt x="1769108" y="1977518"/>
                      <a:pt x="1641583" y="1834600"/>
                      <a:pt x="1693720" y="1853765"/>
                    </a:cubicBezTo>
                    <a:cubicBezTo>
                      <a:pt x="1745858" y="1872931"/>
                      <a:pt x="2130833" y="2108841"/>
                      <a:pt x="2176456" y="2166613"/>
                    </a:cubicBezTo>
                    <a:cubicBezTo>
                      <a:pt x="2222079" y="2224385"/>
                      <a:pt x="2025497" y="2138110"/>
                      <a:pt x="1984049" y="2144205"/>
                    </a:cubicBezTo>
                    <a:cubicBezTo>
                      <a:pt x="1942601" y="2150300"/>
                      <a:pt x="1908744" y="2211318"/>
                      <a:pt x="1894130" y="2281923"/>
                    </a:cubicBezTo>
                    <a:cubicBezTo>
                      <a:pt x="1879516" y="2352528"/>
                      <a:pt x="1797002" y="2528910"/>
                      <a:pt x="1879774" y="2624027"/>
                    </a:cubicBezTo>
                    <a:cubicBezTo>
                      <a:pt x="1962546" y="2719144"/>
                      <a:pt x="2177851" y="2778668"/>
                      <a:pt x="2390763" y="2852627"/>
                    </a:cubicBezTo>
                    <a:cubicBezTo>
                      <a:pt x="2603675" y="2926586"/>
                      <a:pt x="2937610" y="3009509"/>
                      <a:pt x="3157245" y="3067780"/>
                    </a:cubicBezTo>
                    <a:cubicBezTo>
                      <a:pt x="3376880" y="3126051"/>
                      <a:pt x="3540486" y="3184322"/>
                      <a:pt x="3708574" y="3202251"/>
                    </a:cubicBezTo>
                    <a:cubicBezTo>
                      <a:pt x="3876662" y="3220180"/>
                      <a:pt x="4051474" y="3184322"/>
                      <a:pt x="4165774" y="3175357"/>
                    </a:cubicBezTo>
                    <a:cubicBezTo>
                      <a:pt x="4280074" y="3166392"/>
                      <a:pt x="4354033" y="3184322"/>
                      <a:pt x="4394374" y="3148463"/>
                    </a:cubicBezTo>
                    <a:cubicBezTo>
                      <a:pt x="4434715" y="3112604"/>
                      <a:pt x="4441439" y="2998304"/>
                      <a:pt x="4407821" y="2960204"/>
                    </a:cubicBezTo>
                    <a:cubicBezTo>
                      <a:pt x="4374203" y="2922104"/>
                      <a:pt x="4255421" y="2919863"/>
                      <a:pt x="4192668" y="2919863"/>
                    </a:cubicBezTo>
                    <a:cubicBezTo>
                      <a:pt x="4129915" y="2919863"/>
                      <a:pt x="4058198" y="2982616"/>
                      <a:pt x="4031304" y="2960204"/>
                    </a:cubicBezTo>
                    <a:cubicBezTo>
                      <a:pt x="4004410" y="2937792"/>
                      <a:pt x="3961828" y="2834698"/>
                      <a:pt x="4031304" y="2785392"/>
                    </a:cubicBezTo>
                    <a:cubicBezTo>
                      <a:pt x="4100780" y="2736086"/>
                      <a:pt x="4336104" y="2702469"/>
                      <a:pt x="4448163" y="2664369"/>
                    </a:cubicBezTo>
                    <a:cubicBezTo>
                      <a:pt x="4560222" y="2626269"/>
                      <a:pt x="4658496" y="2610832"/>
                      <a:pt x="4703657" y="2556792"/>
                    </a:cubicBezTo>
                    <a:cubicBezTo>
                      <a:pt x="4748818" y="2502752"/>
                      <a:pt x="4772615" y="2373248"/>
                      <a:pt x="4719129" y="2340128"/>
                    </a:cubicBezTo>
                    <a:cubicBezTo>
                      <a:pt x="4665643" y="2307008"/>
                      <a:pt x="4643381" y="2312675"/>
                      <a:pt x="4519556" y="2345080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Freeform 59">
                <a:extLst>
                  <a:ext uri="{FF2B5EF4-FFF2-40B4-BE49-F238E27FC236}">
                    <a16:creationId xmlns:a16="http://schemas.microsoft.com/office/drawing/2014/main" id="{50D2A0BF-9649-4FAE-BD8F-24660DF82A04}"/>
                  </a:ext>
                </a:extLst>
              </p:cNvPr>
              <p:cNvSpPr/>
              <p:nvPr/>
            </p:nvSpPr>
            <p:spPr>
              <a:xfrm rot="2427215">
                <a:off x="3631097" y="1794347"/>
                <a:ext cx="298383" cy="53105"/>
              </a:xfrm>
              <a:custGeom>
                <a:avLst/>
                <a:gdLst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45189 w 1552885"/>
                  <a:gd name="connsiteY10" fmla="*/ 181650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54714 w 1552885"/>
                  <a:gd name="connsiteY10" fmla="*/ 184825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141"/>
                  <a:gd name="connsiteY0" fmla="*/ 229294 h 315019"/>
                  <a:gd name="connsiteX1" fmla="*/ 111714 w 1552141"/>
                  <a:gd name="connsiteY1" fmla="*/ 235644 h 315019"/>
                  <a:gd name="connsiteX2" fmla="*/ 476839 w 1552141"/>
                  <a:gd name="connsiteY2" fmla="*/ 264219 h 315019"/>
                  <a:gd name="connsiteX3" fmla="*/ 848314 w 1552141"/>
                  <a:gd name="connsiteY3" fmla="*/ 235644 h 315019"/>
                  <a:gd name="connsiteX4" fmla="*/ 1146764 w 1552141"/>
                  <a:gd name="connsiteY4" fmla="*/ 162619 h 315019"/>
                  <a:gd name="connsiteX5" fmla="*/ 1403939 w 1552141"/>
                  <a:gd name="connsiteY5" fmla="*/ 76894 h 315019"/>
                  <a:gd name="connsiteX6" fmla="*/ 1540464 w 1552141"/>
                  <a:gd name="connsiteY6" fmla="*/ 694 h 315019"/>
                  <a:gd name="connsiteX7" fmla="*/ 1540464 w 1552141"/>
                  <a:gd name="connsiteY7" fmla="*/ 41969 h 315019"/>
                  <a:gd name="connsiteX8" fmla="*/ 1502364 w 1552141"/>
                  <a:gd name="connsiteY8" fmla="*/ 89594 h 315019"/>
                  <a:gd name="connsiteX9" fmla="*/ 1407114 w 1552141"/>
                  <a:gd name="connsiteY9" fmla="*/ 124519 h 315019"/>
                  <a:gd name="connsiteX10" fmla="*/ 1254714 w 1552141"/>
                  <a:gd name="connsiteY10" fmla="*/ 184844 h 315019"/>
                  <a:gd name="connsiteX11" fmla="*/ 1092789 w 1552141"/>
                  <a:gd name="connsiteY11" fmla="*/ 229294 h 315019"/>
                  <a:gd name="connsiteX12" fmla="*/ 883239 w 1552141"/>
                  <a:gd name="connsiteY12" fmla="*/ 276919 h 315019"/>
                  <a:gd name="connsiteX13" fmla="*/ 651464 w 1552141"/>
                  <a:gd name="connsiteY13" fmla="*/ 305494 h 315019"/>
                  <a:gd name="connsiteX14" fmla="*/ 457789 w 1552141"/>
                  <a:gd name="connsiteY14" fmla="*/ 315019 h 315019"/>
                  <a:gd name="connsiteX15" fmla="*/ 245064 w 1552141"/>
                  <a:gd name="connsiteY15" fmla="*/ 305494 h 315019"/>
                  <a:gd name="connsiteX16" fmla="*/ 79964 w 1552141"/>
                  <a:gd name="connsiteY16" fmla="*/ 292794 h 315019"/>
                  <a:gd name="connsiteX17" fmla="*/ 29164 w 1552141"/>
                  <a:gd name="connsiteY17" fmla="*/ 280094 h 315019"/>
                  <a:gd name="connsiteX18" fmla="*/ 3764 w 1552141"/>
                  <a:gd name="connsiteY18" fmla="*/ 229294 h 315019"/>
                  <a:gd name="connsiteX0" fmla="*/ 3764 w 1544407"/>
                  <a:gd name="connsiteY0" fmla="*/ 210763 h 296488"/>
                  <a:gd name="connsiteX1" fmla="*/ 111714 w 1544407"/>
                  <a:gd name="connsiteY1" fmla="*/ 217113 h 296488"/>
                  <a:gd name="connsiteX2" fmla="*/ 476839 w 1544407"/>
                  <a:gd name="connsiteY2" fmla="*/ 245688 h 296488"/>
                  <a:gd name="connsiteX3" fmla="*/ 848314 w 1544407"/>
                  <a:gd name="connsiteY3" fmla="*/ 217113 h 296488"/>
                  <a:gd name="connsiteX4" fmla="*/ 1146764 w 1544407"/>
                  <a:gd name="connsiteY4" fmla="*/ 144088 h 296488"/>
                  <a:gd name="connsiteX5" fmla="*/ 1403939 w 1544407"/>
                  <a:gd name="connsiteY5" fmla="*/ 58363 h 296488"/>
                  <a:gd name="connsiteX6" fmla="*/ 1527764 w 1544407"/>
                  <a:gd name="connsiteY6" fmla="*/ 1213 h 296488"/>
                  <a:gd name="connsiteX7" fmla="*/ 1540464 w 1544407"/>
                  <a:gd name="connsiteY7" fmla="*/ 23438 h 296488"/>
                  <a:gd name="connsiteX8" fmla="*/ 1502364 w 1544407"/>
                  <a:gd name="connsiteY8" fmla="*/ 71063 h 296488"/>
                  <a:gd name="connsiteX9" fmla="*/ 1407114 w 1544407"/>
                  <a:gd name="connsiteY9" fmla="*/ 105988 h 296488"/>
                  <a:gd name="connsiteX10" fmla="*/ 1254714 w 1544407"/>
                  <a:gd name="connsiteY10" fmla="*/ 166313 h 296488"/>
                  <a:gd name="connsiteX11" fmla="*/ 1092789 w 1544407"/>
                  <a:gd name="connsiteY11" fmla="*/ 210763 h 296488"/>
                  <a:gd name="connsiteX12" fmla="*/ 883239 w 1544407"/>
                  <a:gd name="connsiteY12" fmla="*/ 258388 h 296488"/>
                  <a:gd name="connsiteX13" fmla="*/ 651464 w 1544407"/>
                  <a:gd name="connsiteY13" fmla="*/ 286963 h 296488"/>
                  <a:gd name="connsiteX14" fmla="*/ 457789 w 1544407"/>
                  <a:gd name="connsiteY14" fmla="*/ 296488 h 296488"/>
                  <a:gd name="connsiteX15" fmla="*/ 245064 w 1544407"/>
                  <a:gd name="connsiteY15" fmla="*/ 286963 h 296488"/>
                  <a:gd name="connsiteX16" fmla="*/ 79964 w 1544407"/>
                  <a:gd name="connsiteY16" fmla="*/ 274263 h 296488"/>
                  <a:gd name="connsiteX17" fmla="*/ 29164 w 1544407"/>
                  <a:gd name="connsiteY17" fmla="*/ 261563 h 296488"/>
                  <a:gd name="connsiteX18" fmla="*/ 3764 w 1544407"/>
                  <a:gd name="connsiteY18" fmla="*/ 210763 h 296488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07114 w 1549068"/>
                  <a:gd name="connsiteY9" fmla="*/ 105122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10289 w 1549068"/>
                  <a:gd name="connsiteY9" fmla="*/ 114647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53167"/>
                  <a:gd name="connsiteY0" fmla="*/ 225664 h 311389"/>
                  <a:gd name="connsiteX1" fmla="*/ 111714 w 1553167"/>
                  <a:gd name="connsiteY1" fmla="*/ 232014 h 311389"/>
                  <a:gd name="connsiteX2" fmla="*/ 476839 w 1553167"/>
                  <a:gd name="connsiteY2" fmla="*/ 260589 h 311389"/>
                  <a:gd name="connsiteX3" fmla="*/ 848314 w 1553167"/>
                  <a:gd name="connsiteY3" fmla="*/ 232014 h 311389"/>
                  <a:gd name="connsiteX4" fmla="*/ 1146764 w 1553167"/>
                  <a:gd name="connsiteY4" fmla="*/ 158989 h 311389"/>
                  <a:gd name="connsiteX5" fmla="*/ 1403939 w 1553167"/>
                  <a:gd name="connsiteY5" fmla="*/ 73264 h 311389"/>
                  <a:gd name="connsiteX6" fmla="*/ 1537289 w 1553167"/>
                  <a:gd name="connsiteY6" fmla="*/ 239 h 311389"/>
                  <a:gd name="connsiteX7" fmla="*/ 1546814 w 1553167"/>
                  <a:gd name="connsiteY7" fmla="*/ 51039 h 311389"/>
                  <a:gd name="connsiteX8" fmla="*/ 1502364 w 1553167"/>
                  <a:gd name="connsiteY8" fmla="*/ 85964 h 311389"/>
                  <a:gd name="connsiteX9" fmla="*/ 1410289 w 1553167"/>
                  <a:gd name="connsiteY9" fmla="*/ 130414 h 311389"/>
                  <a:gd name="connsiteX10" fmla="*/ 1254714 w 1553167"/>
                  <a:gd name="connsiteY10" fmla="*/ 181214 h 311389"/>
                  <a:gd name="connsiteX11" fmla="*/ 1092789 w 1553167"/>
                  <a:gd name="connsiteY11" fmla="*/ 225664 h 311389"/>
                  <a:gd name="connsiteX12" fmla="*/ 883239 w 1553167"/>
                  <a:gd name="connsiteY12" fmla="*/ 273289 h 311389"/>
                  <a:gd name="connsiteX13" fmla="*/ 651464 w 1553167"/>
                  <a:gd name="connsiteY13" fmla="*/ 301864 h 311389"/>
                  <a:gd name="connsiteX14" fmla="*/ 457789 w 1553167"/>
                  <a:gd name="connsiteY14" fmla="*/ 311389 h 311389"/>
                  <a:gd name="connsiteX15" fmla="*/ 245064 w 1553167"/>
                  <a:gd name="connsiteY15" fmla="*/ 301864 h 311389"/>
                  <a:gd name="connsiteX16" fmla="*/ 79964 w 1553167"/>
                  <a:gd name="connsiteY16" fmla="*/ 289164 h 311389"/>
                  <a:gd name="connsiteX17" fmla="*/ 29164 w 1553167"/>
                  <a:gd name="connsiteY17" fmla="*/ 276464 h 311389"/>
                  <a:gd name="connsiteX18" fmla="*/ 3764 w 1553167"/>
                  <a:gd name="connsiteY18" fmla="*/ 225664 h 311389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2789 w 1550162"/>
                  <a:gd name="connsiteY11" fmla="*/ 216195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5170 w 1550162"/>
                  <a:gd name="connsiteY11" fmla="*/ 223339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18404 w 1522787"/>
                  <a:gd name="connsiteY0" fmla="*/ 48936 h 301920"/>
                  <a:gd name="connsiteX1" fmla="*/ 84339 w 1522787"/>
                  <a:gd name="connsiteY1" fmla="*/ 222545 h 301920"/>
                  <a:gd name="connsiteX2" fmla="*/ 449464 w 1522787"/>
                  <a:gd name="connsiteY2" fmla="*/ 251120 h 301920"/>
                  <a:gd name="connsiteX3" fmla="*/ 820939 w 1522787"/>
                  <a:gd name="connsiteY3" fmla="*/ 222545 h 301920"/>
                  <a:gd name="connsiteX4" fmla="*/ 1119389 w 1522787"/>
                  <a:gd name="connsiteY4" fmla="*/ 149520 h 301920"/>
                  <a:gd name="connsiteX5" fmla="*/ 1376564 w 1522787"/>
                  <a:gd name="connsiteY5" fmla="*/ 63795 h 301920"/>
                  <a:gd name="connsiteX6" fmla="*/ 1503564 w 1522787"/>
                  <a:gd name="connsiteY6" fmla="*/ 295 h 301920"/>
                  <a:gd name="connsiteX7" fmla="*/ 1519439 w 1522787"/>
                  <a:gd name="connsiteY7" fmla="*/ 41570 h 301920"/>
                  <a:gd name="connsiteX8" fmla="*/ 1474989 w 1522787"/>
                  <a:gd name="connsiteY8" fmla="*/ 76495 h 301920"/>
                  <a:gd name="connsiteX9" fmla="*/ 1382914 w 1522787"/>
                  <a:gd name="connsiteY9" fmla="*/ 120945 h 301920"/>
                  <a:gd name="connsiteX10" fmla="*/ 1227339 w 1522787"/>
                  <a:gd name="connsiteY10" fmla="*/ 171745 h 301920"/>
                  <a:gd name="connsiteX11" fmla="*/ 1067795 w 1522787"/>
                  <a:gd name="connsiteY11" fmla="*/ 223339 h 301920"/>
                  <a:gd name="connsiteX12" fmla="*/ 855864 w 1522787"/>
                  <a:gd name="connsiteY12" fmla="*/ 263820 h 301920"/>
                  <a:gd name="connsiteX13" fmla="*/ 624089 w 1522787"/>
                  <a:gd name="connsiteY13" fmla="*/ 292395 h 301920"/>
                  <a:gd name="connsiteX14" fmla="*/ 430414 w 1522787"/>
                  <a:gd name="connsiteY14" fmla="*/ 301920 h 301920"/>
                  <a:gd name="connsiteX15" fmla="*/ 217689 w 1522787"/>
                  <a:gd name="connsiteY15" fmla="*/ 292395 h 301920"/>
                  <a:gd name="connsiteX16" fmla="*/ 52589 w 1522787"/>
                  <a:gd name="connsiteY16" fmla="*/ 279695 h 301920"/>
                  <a:gd name="connsiteX17" fmla="*/ 1789 w 1522787"/>
                  <a:gd name="connsiteY17" fmla="*/ 266995 h 301920"/>
                  <a:gd name="connsiteX18" fmla="*/ 18404 w 1522787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51920 w 1525243"/>
                  <a:gd name="connsiteY2" fmla="*/ 251120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77288 w 1525243"/>
                  <a:gd name="connsiteY2" fmla="*/ 229491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3183 w 1507566"/>
                  <a:gd name="connsiteY0" fmla="*/ 48936 h 301920"/>
                  <a:gd name="connsiteX1" fmla="*/ 145544 w 1507566"/>
                  <a:gd name="connsiteY1" fmla="*/ 132343 h 301920"/>
                  <a:gd name="connsiteX2" fmla="*/ 459611 w 1507566"/>
                  <a:gd name="connsiteY2" fmla="*/ 229491 h 301920"/>
                  <a:gd name="connsiteX3" fmla="*/ 805718 w 1507566"/>
                  <a:gd name="connsiteY3" fmla="*/ 222545 h 301920"/>
                  <a:gd name="connsiteX4" fmla="*/ 1104168 w 1507566"/>
                  <a:gd name="connsiteY4" fmla="*/ 149520 h 301920"/>
                  <a:gd name="connsiteX5" fmla="*/ 1361343 w 1507566"/>
                  <a:gd name="connsiteY5" fmla="*/ 63795 h 301920"/>
                  <a:gd name="connsiteX6" fmla="*/ 1488343 w 1507566"/>
                  <a:gd name="connsiteY6" fmla="*/ 295 h 301920"/>
                  <a:gd name="connsiteX7" fmla="*/ 1504218 w 1507566"/>
                  <a:gd name="connsiteY7" fmla="*/ 41570 h 301920"/>
                  <a:gd name="connsiteX8" fmla="*/ 1459768 w 1507566"/>
                  <a:gd name="connsiteY8" fmla="*/ 76495 h 301920"/>
                  <a:gd name="connsiteX9" fmla="*/ 1367693 w 1507566"/>
                  <a:gd name="connsiteY9" fmla="*/ 120945 h 301920"/>
                  <a:gd name="connsiteX10" fmla="*/ 1212118 w 1507566"/>
                  <a:gd name="connsiteY10" fmla="*/ 171745 h 301920"/>
                  <a:gd name="connsiteX11" fmla="*/ 1052574 w 1507566"/>
                  <a:gd name="connsiteY11" fmla="*/ 223339 h 301920"/>
                  <a:gd name="connsiteX12" fmla="*/ 840643 w 1507566"/>
                  <a:gd name="connsiteY12" fmla="*/ 263820 h 301920"/>
                  <a:gd name="connsiteX13" fmla="*/ 608868 w 1507566"/>
                  <a:gd name="connsiteY13" fmla="*/ 292395 h 301920"/>
                  <a:gd name="connsiteX14" fmla="*/ 415193 w 1507566"/>
                  <a:gd name="connsiteY14" fmla="*/ 301920 h 301920"/>
                  <a:gd name="connsiteX15" fmla="*/ 202468 w 1507566"/>
                  <a:gd name="connsiteY15" fmla="*/ 292395 h 301920"/>
                  <a:gd name="connsiteX16" fmla="*/ 37368 w 1507566"/>
                  <a:gd name="connsiteY16" fmla="*/ 279695 h 301920"/>
                  <a:gd name="connsiteX17" fmla="*/ 45845 w 1507566"/>
                  <a:gd name="connsiteY17" fmla="*/ 116311 h 301920"/>
                  <a:gd name="connsiteX18" fmla="*/ 3183 w 1507566"/>
                  <a:gd name="connsiteY18" fmla="*/ 48936 h 301920"/>
                  <a:gd name="connsiteX0" fmla="*/ 4514 w 1508897"/>
                  <a:gd name="connsiteY0" fmla="*/ 48936 h 305678"/>
                  <a:gd name="connsiteX1" fmla="*/ 146875 w 1508897"/>
                  <a:gd name="connsiteY1" fmla="*/ 132343 h 305678"/>
                  <a:gd name="connsiteX2" fmla="*/ 460942 w 1508897"/>
                  <a:gd name="connsiteY2" fmla="*/ 229491 h 305678"/>
                  <a:gd name="connsiteX3" fmla="*/ 807049 w 1508897"/>
                  <a:gd name="connsiteY3" fmla="*/ 222545 h 305678"/>
                  <a:gd name="connsiteX4" fmla="*/ 1105499 w 1508897"/>
                  <a:gd name="connsiteY4" fmla="*/ 149520 h 305678"/>
                  <a:gd name="connsiteX5" fmla="*/ 1362674 w 1508897"/>
                  <a:gd name="connsiteY5" fmla="*/ 63795 h 305678"/>
                  <a:gd name="connsiteX6" fmla="*/ 1489674 w 1508897"/>
                  <a:gd name="connsiteY6" fmla="*/ 295 h 305678"/>
                  <a:gd name="connsiteX7" fmla="*/ 1505549 w 1508897"/>
                  <a:gd name="connsiteY7" fmla="*/ 41570 h 305678"/>
                  <a:gd name="connsiteX8" fmla="*/ 1461099 w 1508897"/>
                  <a:gd name="connsiteY8" fmla="*/ 76495 h 305678"/>
                  <a:gd name="connsiteX9" fmla="*/ 1369024 w 1508897"/>
                  <a:gd name="connsiteY9" fmla="*/ 120945 h 305678"/>
                  <a:gd name="connsiteX10" fmla="*/ 1213449 w 1508897"/>
                  <a:gd name="connsiteY10" fmla="*/ 171745 h 305678"/>
                  <a:gd name="connsiteX11" fmla="*/ 1053905 w 1508897"/>
                  <a:gd name="connsiteY11" fmla="*/ 223339 h 305678"/>
                  <a:gd name="connsiteX12" fmla="*/ 841974 w 1508897"/>
                  <a:gd name="connsiteY12" fmla="*/ 263820 h 305678"/>
                  <a:gd name="connsiteX13" fmla="*/ 610199 w 1508897"/>
                  <a:gd name="connsiteY13" fmla="*/ 292395 h 305678"/>
                  <a:gd name="connsiteX14" fmla="*/ 416524 w 1508897"/>
                  <a:gd name="connsiteY14" fmla="*/ 301920 h 305678"/>
                  <a:gd name="connsiteX15" fmla="*/ 203799 w 1508897"/>
                  <a:gd name="connsiteY15" fmla="*/ 292395 h 305678"/>
                  <a:gd name="connsiteX16" fmla="*/ 164259 w 1508897"/>
                  <a:gd name="connsiteY16" fmla="*/ 166373 h 305678"/>
                  <a:gd name="connsiteX17" fmla="*/ 47176 w 1508897"/>
                  <a:gd name="connsiteY17" fmla="*/ 116311 h 305678"/>
                  <a:gd name="connsiteX18" fmla="*/ 4514 w 1508897"/>
                  <a:gd name="connsiteY18" fmla="*/ 48936 h 305678"/>
                  <a:gd name="connsiteX0" fmla="*/ 4514 w 1508897"/>
                  <a:gd name="connsiteY0" fmla="*/ 48936 h 305911"/>
                  <a:gd name="connsiteX1" fmla="*/ 146875 w 1508897"/>
                  <a:gd name="connsiteY1" fmla="*/ 132343 h 305911"/>
                  <a:gd name="connsiteX2" fmla="*/ 460942 w 1508897"/>
                  <a:gd name="connsiteY2" fmla="*/ 229491 h 305911"/>
                  <a:gd name="connsiteX3" fmla="*/ 807049 w 1508897"/>
                  <a:gd name="connsiteY3" fmla="*/ 222545 h 305911"/>
                  <a:gd name="connsiteX4" fmla="*/ 1105499 w 1508897"/>
                  <a:gd name="connsiteY4" fmla="*/ 149520 h 305911"/>
                  <a:gd name="connsiteX5" fmla="*/ 1362674 w 1508897"/>
                  <a:gd name="connsiteY5" fmla="*/ 63795 h 305911"/>
                  <a:gd name="connsiteX6" fmla="*/ 1489674 w 1508897"/>
                  <a:gd name="connsiteY6" fmla="*/ 295 h 305911"/>
                  <a:gd name="connsiteX7" fmla="*/ 1505549 w 1508897"/>
                  <a:gd name="connsiteY7" fmla="*/ 41570 h 305911"/>
                  <a:gd name="connsiteX8" fmla="*/ 1461099 w 1508897"/>
                  <a:gd name="connsiteY8" fmla="*/ 76495 h 305911"/>
                  <a:gd name="connsiteX9" fmla="*/ 1369024 w 1508897"/>
                  <a:gd name="connsiteY9" fmla="*/ 120945 h 305911"/>
                  <a:gd name="connsiteX10" fmla="*/ 1213449 w 1508897"/>
                  <a:gd name="connsiteY10" fmla="*/ 171745 h 305911"/>
                  <a:gd name="connsiteX11" fmla="*/ 1053905 w 1508897"/>
                  <a:gd name="connsiteY11" fmla="*/ 223339 h 305911"/>
                  <a:gd name="connsiteX12" fmla="*/ 841974 w 1508897"/>
                  <a:gd name="connsiteY12" fmla="*/ 263820 h 305911"/>
                  <a:gd name="connsiteX13" fmla="*/ 610199 w 1508897"/>
                  <a:gd name="connsiteY13" fmla="*/ 292395 h 305911"/>
                  <a:gd name="connsiteX14" fmla="*/ 416524 w 1508897"/>
                  <a:gd name="connsiteY14" fmla="*/ 301920 h 305911"/>
                  <a:gd name="connsiteX15" fmla="*/ 298499 w 1508897"/>
                  <a:gd name="connsiteY15" fmla="*/ 227294 h 305911"/>
                  <a:gd name="connsiteX16" fmla="*/ 164259 w 1508897"/>
                  <a:gd name="connsiteY16" fmla="*/ 166373 h 305911"/>
                  <a:gd name="connsiteX17" fmla="*/ 47176 w 1508897"/>
                  <a:gd name="connsiteY17" fmla="*/ 116311 h 305911"/>
                  <a:gd name="connsiteX18" fmla="*/ 4514 w 1508897"/>
                  <a:gd name="connsiteY18" fmla="*/ 48936 h 305911"/>
                  <a:gd name="connsiteX0" fmla="*/ 4514 w 1508897"/>
                  <a:gd name="connsiteY0" fmla="*/ 48936 h 292425"/>
                  <a:gd name="connsiteX1" fmla="*/ 146875 w 1508897"/>
                  <a:gd name="connsiteY1" fmla="*/ 132343 h 292425"/>
                  <a:gd name="connsiteX2" fmla="*/ 460942 w 1508897"/>
                  <a:gd name="connsiteY2" fmla="*/ 229491 h 292425"/>
                  <a:gd name="connsiteX3" fmla="*/ 807049 w 1508897"/>
                  <a:gd name="connsiteY3" fmla="*/ 222545 h 292425"/>
                  <a:gd name="connsiteX4" fmla="*/ 1105499 w 1508897"/>
                  <a:gd name="connsiteY4" fmla="*/ 149520 h 292425"/>
                  <a:gd name="connsiteX5" fmla="*/ 1362674 w 1508897"/>
                  <a:gd name="connsiteY5" fmla="*/ 63795 h 292425"/>
                  <a:gd name="connsiteX6" fmla="*/ 1489674 w 1508897"/>
                  <a:gd name="connsiteY6" fmla="*/ 295 h 292425"/>
                  <a:gd name="connsiteX7" fmla="*/ 1505549 w 1508897"/>
                  <a:gd name="connsiteY7" fmla="*/ 41570 h 292425"/>
                  <a:gd name="connsiteX8" fmla="*/ 1461099 w 1508897"/>
                  <a:gd name="connsiteY8" fmla="*/ 76495 h 292425"/>
                  <a:gd name="connsiteX9" fmla="*/ 1369024 w 1508897"/>
                  <a:gd name="connsiteY9" fmla="*/ 120945 h 292425"/>
                  <a:gd name="connsiteX10" fmla="*/ 1213449 w 1508897"/>
                  <a:gd name="connsiteY10" fmla="*/ 171745 h 292425"/>
                  <a:gd name="connsiteX11" fmla="*/ 1053905 w 1508897"/>
                  <a:gd name="connsiteY11" fmla="*/ 223339 h 292425"/>
                  <a:gd name="connsiteX12" fmla="*/ 841974 w 1508897"/>
                  <a:gd name="connsiteY12" fmla="*/ 263820 h 292425"/>
                  <a:gd name="connsiteX13" fmla="*/ 610199 w 1508897"/>
                  <a:gd name="connsiteY13" fmla="*/ 292395 h 292425"/>
                  <a:gd name="connsiteX14" fmla="*/ 445305 w 1508897"/>
                  <a:gd name="connsiteY14" fmla="*/ 258604 h 292425"/>
                  <a:gd name="connsiteX15" fmla="*/ 298499 w 1508897"/>
                  <a:gd name="connsiteY15" fmla="*/ 227294 h 292425"/>
                  <a:gd name="connsiteX16" fmla="*/ 164259 w 1508897"/>
                  <a:gd name="connsiteY16" fmla="*/ 166373 h 292425"/>
                  <a:gd name="connsiteX17" fmla="*/ 47176 w 1508897"/>
                  <a:gd name="connsiteY17" fmla="*/ 116311 h 292425"/>
                  <a:gd name="connsiteX18" fmla="*/ 4514 w 1508897"/>
                  <a:gd name="connsiteY18" fmla="*/ 48936 h 292425"/>
                  <a:gd name="connsiteX0" fmla="*/ 4514 w 1508897"/>
                  <a:gd name="connsiteY0" fmla="*/ 48936 h 265840"/>
                  <a:gd name="connsiteX1" fmla="*/ 146875 w 1508897"/>
                  <a:gd name="connsiteY1" fmla="*/ 132343 h 265840"/>
                  <a:gd name="connsiteX2" fmla="*/ 460942 w 1508897"/>
                  <a:gd name="connsiteY2" fmla="*/ 229491 h 265840"/>
                  <a:gd name="connsiteX3" fmla="*/ 807049 w 1508897"/>
                  <a:gd name="connsiteY3" fmla="*/ 222545 h 265840"/>
                  <a:gd name="connsiteX4" fmla="*/ 1105499 w 1508897"/>
                  <a:gd name="connsiteY4" fmla="*/ 149520 h 265840"/>
                  <a:gd name="connsiteX5" fmla="*/ 1362674 w 1508897"/>
                  <a:gd name="connsiteY5" fmla="*/ 63795 h 265840"/>
                  <a:gd name="connsiteX6" fmla="*/ 1489674 w 1508897"/>
                  <a:gd name="connsiteY6" fmla="*/ 295 h 265840"/>
                  <a:gd name="connsiteX7" fmla="*/ 1505549 w 1508897"/>
                  <a:gd name="connsiteY7" fmla="*/ 41570 h 265840"/>
                  <a:gd name="connsiteX8" fmla="*/ 1461099 w 1508897"/>
                  <a:gd name="connsiteY8" fmla="*/ 76495 h 265840"/>
                  <a:gd name="connsiteX9" fmla="*/ 1369024 w 1508897"/>
                  <a:gd name="connsiteY9" fmla="*/ 120945 h 265840"/>
                  <a:gd name="connsiteX10" fmla="*/ 1213449 w 1508897"/>
                  <a:gd name="connsiteY10" fmla="*/ 171745 h 265840"/>
                  <a:gd name="connsiteX11" fmla="*/ 1053905 w 1508897"/>
                  <a:gd name="connsiteY11" fmla="*/ 223339 h 265840"/>
                  <a:gd name="connsiteX12" fmla="*/ 841974 w 1508897"/>
                  <a:gd name="connsiteY12" fmla="*/ 263820 h 265840"/>
                  <a:gd name="connsiteX13" fmla="*/ 622939 w 1508897"/>
                  <a:gd name="connsiteY13" fmla="*/ 259626 h 265840"/>
                  <a:gd name="connsiteX14" fmla="*/ 445305 w 1508897"/>
                  <a:gd name="connsiteY14" fmla="*/ 258604 h 265840"/>
                  <a:gd name="connsiteX15" fmla="*/ 298499 w 1508897"/>
                  <a:gd name="connsiteY15" fmla="*/ 227294 h 265840"/>
                  <a:gd name="connsiteX16" fmla="*/ 164259 w 1508897"/>
                  <a:gd name="connsiteY16" fmla="*/ 166373 h 265840"/>
                  <a:gd name="connsiteX17" fmla="*/ 47176 w 1508897"/>
                  <a:gd name="connsiteY17" fmla="*/ 116311 h 265840"/>
                  <a:gd name="connsiteX18" fmla="*/ 4514 w 1508897"/>
                  <a:gd name="connsiteY18" fmla="*/ 48936 h 265840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53905 w 1508897"/>
                  <a:gd name="connsiteY11" fmla="*/ 223339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58743 w 1508897"/>
                  <a:gd name="connsiteY9" fmla="*/ 101546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12489"/>
                  <a:gd name="connsiteY0" fmla="*/ 48933 h 261996"/>
                  <a:gd name="connsiteX1" fmla="*/ 146875 w 1512489"/>
                  <a:gd name="connsiteY1" fmla="*/ 132340 h 261996"/>
                  <a:gd name="connsiteX2" fmla="*/ 460942 w 1512489"/>
                  <a:gd name="connsiteY2" fmla="*/ 229488 h 261996"/>
                  <a:gd name="connsiteX3" fmla="*/ 807049 w 1512489"/>
                  <a:gd name="connsiteY3" fmla="*/ 222542 h 261996"/>
                  <a:gd name="connsiteX4" fmla="*/ 1105499 w 1512489"/>
                  <a:gd name="connsiteY4" fmla="*/ 149517 h 261996"/>
                  <a:gd name="connsiteX5" fmla="*/ 1362674 w 1512489"/>
                  <a:gd name="connsiteY5" fmla="*/ 63792 h 261996"/>
                  <a:gd name="connsiteX6" fmla="*/ 1489674 w 1512489"/>
                  <a:gd name="connsiteY6" fmla="*/ 292 h 261996"/>
                  <a:gd name="connsiteX7" fmla="*/ 1505549 w 1512489"/>
                  <a:gd name="connsiteY7" fmla="*/ 41567 h 261996"/>
                  <a:gd name="connsiteX8" fmla="*/ 1412289 w 1512489"/>
                  <a:gd name="connsiteY8" fmla="*/ 74300 h 261996"/>
                  <a:gd name="connsiteX9" fmla="*/ 1358743 w 1512489"/>
                  <a:gd name="connsiteY9" fmla="*/ 101543 h 261996"/>
                  <a:gd name="connsiteX10" fmla="*/ 1193363 w 1512489"/>
                  <a:gd name="connsiteY10" fmla="*/ 148187 h 261996"/>
                  <a:gd name="connsiteX11" fmla="*/ 1037176 w 1512489"/>
                  <a:gd name="connsiteY11" fmla="*/ 200047 h 261996"/>
                  <a:gd name="connsiteX12" fmla="*/ 860361 w 1512489"/>
                  <a:gd name="connsiteY12" fmla="*/ 245009 h 261996"/>
                  <a:gd name="connsiteX13" fmla="*/ 622939 w 1512489"/>
                  <a:gd name="connsiteY13" fmla="*/ 259623 h 261996"/>
                  <a:gd name="connsiteX14" fmla="*/ 445305 w 1512489"/>
                  <a:gd name="connsiteY14" fmla="*/ 258601 h 261996"/>
                  <a:gd name="connsiteX15" fmla="*/ 298499 w 1512489"/>
                  <a:gd name="connsiteY15" fmla="*/ 227291 h 261996"/>
                  <a:gd name="connsiteX16" fmla="*/ 164259 w 1512489"/>
                  <a:gd name="connsiteY16" fmla="*/ 166370 h 261996"/>
                  <a:gd name="connsiteX17" fmla="*/ 47176 w 1512489"/>
                  <a:gd name="connsiteY17" fmla="*/ 116308 h 261996"/>
                  <a:gd name="connsiteX18" fmla="*/ 4514 w 1512489"/>
                  <a:gd name="connsiteY18" fmla="*/ 48933 h 261996"/>
                  <a:gd name="connsiteX0" fmla="*/ 4514 w 1516445"/>
                  <a:gd name="connsiteY0" fmla="*/ 48973 h 262036"/>
                  <a:gd name="connsiteX1" fmla="*/ 146875 w 1516445"/>
                  <a:gd name="connsiteY1" fmla="*/ 132380 h 262036"/>
                  <a:gd name="connsiteX2" fmla="*/ 460942 w 1516445"/>
                  <a:gd name="connsiteY2" fmla="*/ 229528 h 262036"/>
                  <a:gd name="connsiteX3" fmla="*/ 807049 w 1516445"/>
                  <a:gd name="connsiteY3" fmla="*/ 222582 h 262036"/>
                  <a:gd name="connsiteX4" fmla="*/ 1105499 w 1516445"/>
                  <a:gd name="connsiteY4" fmla="*/ 149557 h 262036"/>
                  <a:gd name="connsiteX5" fmla="*/ 1362674 w 1516445"/>
                  <a:gd name="connsiteY5" fmla="*/ 63832 h 262036"/>
                  <a:gd name="connsiteX6" fmla="*/ 1489674 w 1516445"/>
                  <a:gd name="connsiteY6" fmla="*/ 332 h 262036"/>
                  <a:gd name="connsiteX7" fmla="*/ 1505549 w 1516445"/>
                  <a:gd name="connsiteY7" fmla="*/ 41607 h 262036"/>
                  <a:gd name="connsiteX8" fmla="*/ 1358743 w 1516445"/>
                  <a:gd name="connsiteY8" fmla="*/ 101583 h 262036"/>
                  <a:gd name="connsiteX9" fmla="*/ 1193363 w 1516445"/>
                  <a:gd name="connsiteY9" fmla="*/ 148227 h 262036"/>
                  <a:gd name="connsiteX10" fmla="*/ 1037176 w 1516445"/>
                  <a:gd name="connsiteY10" fmla="*/ 200087 h 262036"/>
                  <a:gd name="connsiteX11" fmla="*/ 860361 w 1516445"/>
                  <a:gd name="connsiteY11" fmla="*/ 245049 h 262036"/>
                  <a:gd name="connsiteX12" fmla="*/ 622939 w 1516445"/>
                  <a:gd name="connsiteY12" fmla="*/ 259663 h 262036"/>
                  <a:gd name="connsiteX13" fmla="*/ 445305 w 1516445"/>
                  <a:gd name="connsiteY13" fmla="*/ 258641 h 262036"/>
                  <a:gd name="connsiteX14" fmla="*/ 298499 w 1516445"/>
                  <a:gd name="connsiteY14" fmla="*/ 227331 h 262036"/>
                  <a:gd name="connsiteX15" fmla="*/ 164259 w 1516445"/>
                  <a:gd name="connsiteY15" fmla="*/ 166410 h 262036"/>
                  <a:gd name="connsiteX16" fmla="*/ 47176 w 1516445"/>
                  <a:gd name="connsiteY16" fmla="*/ 116348 h 262036"/>
                  <a:gd name="connsiteX17" fmla="*/ 4514 w 1516445"/>
                  <a:gd name="connsiteY17" fmla="*/ 48973 h 262036"/>
                  <a:gd name="connsiteX0" fmla="*/ 4514 w 1489679"/>
                  <a:gd name="connsiteY0" fmla="*/ 49238 h 262301"/>
                  <a:gd name="connsiteX1" fmla="*/ 146875 w 1489679"/>
                  <a:gd name="connsiteY1" fmla="*/ 132645 h 262301"/>
                  <a:gd name="connsiteX2" fmla="*/ 460942 w 1489679"/>
                  <a:gd name="connsiteY2" fmla="*/ 229793 h 262301"/>
                  <a:gd name="connsiteX3" fmla="*/ 807049 w 1489679"/>
                  <a:gd name="connsiteY3" fmla="*/ 222847 h 262301"/>
                  <a:gd name="connsiteX4" fmla="*/ 1105499 w 1489679"/>
                  <a:gd name="connsiteY4" fmla="*/ 149822 h 262301"/>
                  <a:gd name="connsiteX5" fmla="*/ 1362674 w 1489679"/>
                  <a:gd name="connsiteY5" fmla="*/ 64097 h 262301"/>
                  <a:gd name="connsiteX6" fmla="*/ 1489674 w 1489679"/>
                  <a:gd name="connsiteY6" fmla="*/ 597 h 262301"/>
                  <a:gd name="connsiteX7" fmla="*/ 1358743 w 1489679"/>
                  <a:gd name="connsiteY7" fmla="*/ 101848 h 262301"/>
                  <a:gd name="connsiteX8" fmla="*/ 1193363 w 1489679"/>
                  <a:gd name="connsiteY8" fmla="*/ 148492 h 262301"/>
                  <a:gd name="connsiteX9" fmla="*/ 1037176 w 1489679"/>
                  <a:gd name="connsiteY9" fmla="*/ 200352 h 262301"/>
                  <a:gd name="connsiteX10" fmla="*/ 860361 w 1489679"/>
                  <a:gd name="connsiteY10" fmla="*/ 245314 h 262301"/>
                  <a:gd name="connsiteX11" fmla="*/ 622939 w 1489679"/>
                  <a:gd name="connsiteY11" fmla="*/ 259928 h 262301"/>
                  <a:gd name="connsiteX12" fmla="*/ 445305 w 1489679"/>
                  <a:gd name="connsiteY12" fmla="*/ 258906 h 262301"/>
                  <a:gd name="connsiteX13" fmla="*/ 298499 w 1489679"/>
                  <a:gd name="connsiteY13" fmla="*/ 227596 h 262301"/>
                  <a:gd name="connsiteX14" fmla="*/ 164259 w 1489679"/>
                  <a:gd name="connsiteY14" fmla="*/ 166675 h 262301"/>
                  <a:gd name="connsiteX15" fmla="*/ 47176 w 1489679"/>
                  <a:gd name="connsiteY15" fmla="*/ 116613 h 262301"/>
                  <a:gd name="connsiteX16" fmla="*/ 4514 w 1489679"/>
                  <a:gd name="connsiteY16" fmla="*/ 49238 h 262301"/>
                  <a:gd name="connsiteX0" fmla="*/ 4514 w 1482755"/>
                  <a:gd name="connsiteY0" fmla="*/ 68224 h 281287"/>
                  <a:gd name="connsiteX1" fmla="*/ 146875 w 1482755"/>
                  <a:gd name="connsiteY1" fmla="*/ 151631 h 281287"/>
                  <a:gd name="connsiteX2" fmla="*/ 460942 w 1482755"/>
                  <a:gd name="connsiteY2" fmla="*/ 248779 h 281287"/>
                  <a:gd name="connsiteX3" fmla="*/ 807049 w 1482755"/>
                  <a:gd name="connsiteY3" fmla="*/ 241833 h 281287"/>
                  <a:gd name="connsiteX4" fmla="*/ 1105499 w 1482755"/>
                  <a:gd name="connsiteY4" fmla="*/ 168808 h 281287"/>
                  <a:gd name="connsiteX5" fmla="*/ 1362674 w 1482755"/>
                  <a:gd name="connsiteY5" fmla="*/ 83083 h 281287"/>
                  <a:gd name="connsiteX6" fmla="*/ 1482750 w 1482755"/>
                  <a:gd name="connsiteY6" fmla="*/ 452 h 281287"/>
                  <a:gd name="connsiteX7" fmla="*/ 1358743 w 1482755"/>
                  <a:gd name="connsiteY7" fmla="*/ 120834 h 281287"/>
                  <a:gd name="connsiteX8" fmla="*/ 1193363 w 1482755"/>
                  <a:gd name="connsiteY8" fmla="*/ 167478 h 281287"/>
                  <a:gd name="connsiteX9" fmla="*/ 1037176 w 1482755"/>
                  <a:gd name="connsiteY9" fmla="*/ 219338 h 281287"/>
                  <a:gd name="connsiteX10" fmla="*/ 860361 w 1482755"/>
                  <a:gd name="connsiteY10" fmla="*/ 264300 h 281287"/>
                  <a:gd name="connsiteX11" fmla="*/ 622939 w 1482755"/>
                  <a:gd name="connsiteY11" fmla="*/ 278914 h 281287"/>
                  <a:gd name="connsiteX12" fmla="*/ 445305 w 1482755"/>
                  <a:gd name="connsiteY12" fmla="*/ 277892 h 281287"/>
                  <a:gd name="connsiteX13" fmla="*/ 298499 w 1482755"/>
                  <a:gd name="connsiteY13" fmla="*/ 246582 h 281287"/>
                  <a:gd name="connsiteX14" fmla="*/ 164259 w 1482755"/>
                  <a:gd name="connsiteY14" fmla="*/ 185661 h 281287"/>
                  <a:gd name="connsiteX15" fmla="*/ 47176 w 1482755"/>
                  <a:gd name="connsiteY15" fmla="*/ 135599 h 281287"/>
                  <a:gd name="connsiteX16" fmla="*/ 4514 w 1482755"/>
                  <a:gd name="connsiteY16" fmla="*/ 68224 h 281287"/>
                  <a:gd name="connsiteX0" fmla="*/ 4514 w 1493723"/>
                  <a:gd name="connsiteY0" fmla="*/ 67819 h 280882"/>
                  <a:gd name="connsiteX1" fmla="*/ 146875 w 1493723"/>
                  <a:gd name="connsiteY1" fmla="*/ 151226 h 280882"/>
                  <a:gd name="connsiteX2" fmla="*/ 460942 w 1493723"/>
                  <a:gd name="connsiteY2" fmla="*/ 248374 h 280882"/>
                  <a:gd name="connsiteX3" fmla="*/ 807049 w 1493723"/>
                  <a:gd name="connsiteY3" fmla="*/ 241428 h 280882"/>
                  <a:gd name="connsiteX4" fmla="*/ 1105499 w 1493723"/>
                  <a:gd name="connsiteY4" fmla="*/ 168403 h 280882"/>
                  <a:gd name="connsiteX5" fmla="*/ 1362674 w 1493723"/>
                  <a:gd name="connsiteY5" fmla="*/ 82678 h 280882"/>
                  <a:gd name="connsiteX6" fmla="*/ 1482750 w 1493723"/>
                  <a:gd name="connsiteY6" fmla="*/ 47 h 280882"/>
                  <a:gd name="connsiteX7" fmla="*/ 1455465 w 1493723"/>
                  <a:gd name="connsiteY7" fmla="*/ 72380 h 280882"/>
                  <a:gd name="connsiteX8" fmla="*/ 1193363 w 1493723"/>
                  <a:gd name="connsiteY8" fmla="*/ 167073 h 280882"/>
                  <a:gd name="connsiteX9" fmla="*/ 1037176 w 1493723"/>
                  <a:gd name="connsiteY9" fmla="*/ 218933 h 280882"/>
                  <a:gd name="connsiteX10" fmla="*/ 860361 w 1493723"/>
                  <a:gd name="connsiteY10" fmla="*/ 263895 h 280882"/>
                  <a:gd name="connsiteX11" fmla="*/ 622939 w 1493723"/>
                  <a:gd name="connsiteY11" fmla="*/ 278509 h 280882"/>
                  <a:gd name="connsiteX12" fmla="*/ 445305 w 1493723"/>
                  <a:gd name="connsiteY12" fmla="*/ 277487 h 280882"/>
                  <a:gd name="connsiteX13" fmla="*/ 298499 w 1493723"/>
                  <a:gd name="connsiteY13" fmla="*/ 246177 h 280882"/>
                  <a:gd name="connsiteX14" fmla="*/ 164259 w 1493723"/>
                  <a:gd name="connsiteY14" fmla="*/ 185256 h 280882"/>
                  <a:gd name="connsiteX15" fmla="*/ 47176 w 1493723"/>
                  <a:gd name="connsiteY15" fmla="*/ 135194 h 280882"/>
                  <a:gd name="connsiteX16" fmla="*/ 4514 w 1493723"/>
                  <a:gd name="connsiteY16" fmla="*/ 67819 h 280882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37176 w 1493472"/>
                  <a:gd name="connsiteY9" fmla="*/ 218936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9127 w 1493472"/>
                  <a:gd name="connsiteY9" fmla="*/ 235187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3424 w 1493472"/>
                  <a:gd name="connsiteY9" fmla="*/ 243179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1033"/>
                  <a:gd name="connsiteX1" fmla="*/ 146875 w 1493472"/>
                  <a:gd name="connsiteY1" fmla="*/ 151229 h 281033"/>
                  <a:gd name="connsiteX2" fmla="*/ 460942 w 1493472"/>
                  <a:gd name="connsiteY2" fmla="*/ 248377 h 281033"/>
                  <a:gd name="connsiteX3" fmla="*/ 807049 w 1493472"/>
                  <a:gd name="connsiteY3" fmla="*/ 241431 h 281033"/>
                  <a:gd name="connsiteX4" fmla="*/ 1105499 w 1493472"/>
                  <a:gd name="connsiteY4" fmla="*/ 168406 h 281033"/>
                  <a:gd name="connsiteX5" fmla="*/ 1362674 w 1493472"/>
                  <a:gd name="connsiteY5" fmla="*/ 82681 h 281033"/>
                  <a:gd name="connsiteX6" fmla="*/ 1482750 w 1493472"/>
                  <a:gd name="connsiteY6" fmla="*/ 50 h 281033"/>
                  <a:gd name="connsiteX7" fmla="*/ 1455465 w 1493472"/>
                  <a:gd name="connsiteY7" fmla="*/ 72383 h 281033"/>
                  <a:gd name="connsiteX8" fmla="*/ 1198476 w 1493472"/>
                  <a:gd name="connsiteY8" fmla="*/ 187751 h 281033"/>
                  <a:gd name="connsiteX9" fmla="*/ 1023424 w 1493472"/>
                  <a:gd name="connsiteY9" fmla="*/ 243179 h 281033"/>
                  <a:gd name="connsiteX10" fmla="*/ 850767 w 1493472"/>
                  <a:gd name="connsiteY10" fmla="*/ 278337 h 281033"/>
                  <a:gd name="connsiteX11" fmla="*/ 622939 w 1493472"/>
                  <a:gd name="connsiteY11" fmla="*/ 278512 h 281033"/>
                  <a:gd name="connsiteX12" fmla="*/ 445305 w 1493472"/>
                  <a:gd name="connsiteY12" fmla="*/ 277490 h 281033"/>
                  <a:gd name="connsiteX13" fmla="*/ 298499 w 1493472"/>
                  <a:gd name="connsiteY13" fmla="*/ 246180 h 281033"/>
                  <a:gd name="connsiteX14" fmla="*/ 164259 w 1493472"/>
                  <a:gd name="connsiteY14" fmla="*/ 185259 h 281033"/>
                  <a:gd name="connsiteX15" fmla="*/ 47176 w 1493472"/>
                  <a:gd name="connsiteY15" fmla="*/ 135197 h 281033"/>
                  <a:gd name="connsiteX16" fmla="*/ 4514 w 1493472"/>
                  <a:gd name="connsiteY16" fmla="*/ 67822 h 281033"/>
                  <a:gd name="connsiteX0" fmla="*/ 4514 w 1493472"/>
                  <a:gd name="connsiteY0" fmla="*/ 67822 h 303290"/>
                  <a:gd name="connsiteX1" fmla="*/ 146875 w 1493472"/>
                  <a:gd name="connsiteY1" fmla="*/ 151229 h 303290"/>
                  <a:gd name="connsiteX2" fmla="*/ 460942 w 1493472"/>
                  <a:gd name="connsiteY2" fmla="*/ 248377 h 303290"/>
                  <a:gd name="connsiteX3" fmla="*/ 807049 w 1493472"/>
                  <a:gd name="connsiteY3" fmla="*/ 241431 h 303290"/>
                  <a:gd name="connsiteX4" fmla="*/ 1105499 w 1493472"/>
                  <a:gd name="connsiteY4" fmla="*/ 168406 h 303290"/>
                  <a:gd name="connsiteX5" fmla="*/ 1362674 w 1493472"/>
                  <a:gd name="connsiteY5" fmla="*/ 82681 h 303290"/>
                  <a:gd name="connsiteX6" fmla="*/ 1482750 w 1493472"/>
                  <a:gd name="connsiteY6" fmla="*/ 50 h 303290"/>
                  <a:gd name="connsiteX7" fmla="*/ 1455465 w 1493472"/>
                  <a:gd name="connsiteY7" fmla="*/ 72383 h 303290"/>
                  <a:gd name="connsiteX8" fmla="*/ 1198476 w 1493472"/>
                  <a:gd name="connsiteY8" fmla="*/ 187751 h 303290"/>
                  <a:gd name="connsiteX9" fmla="*/ 1023424 w 1493472"/>
                  <a:gd name="connsiteY9" fmla="*/ 243179 h 303290"/>
                  <a:gd name="connsiteX10" fmla="*/ 850767 w 1493472"/>
                  <a:gd name="connsiteY10" fmla="*/ 278337 h 303290"/>
                  <a:gd name="connsiteX11" fmla="*/ 615902 w 1493472"/>
                  <a:gd name="connsiteY11" fmla="*/ 303290 h 303290"/>
                  <a:gd name="connsiteX12" fmla="*/ 445305 w 1493472"/>
                  <a:gd name="connsiteY12" fmla="*/ 277490 h 303290"/>
                  <a:gd name="connsiteX13" fmla="*/ 298499 w 1493472"/>
                  <a:gd name="connsiteY13" fmla="*/ 246180 h 303290"/>
                  <a:gd name="connsiteX14" fmla="*/ 164259 w 1493472"/>
                  <a:gd name="connsiteY14" fmla="*/ 185259 h 303290"/>
                  <a:gd name="connsiteX15" fmla="*/ 47176 w 1493472"/>
                  <a:gd name="connsiteY15" fmla="*/ 135197 h 303290"/>
                  <a:gd name="connsiteX16" fmla="*/ 4514 w 1493472"/>
                  <a:gd name="connsiteY16" fmla="*/ 67822 h 303290"/>
                  <a:gd name="connsiteX0" fmla="*/ 4514 w 1493472"/>
                  <a:gd name="connsiteY0" fmla="*/ 67822 h 303568"/>
                  <a:gd name="connsiteX1" fmla="*/ 146875 w 1493472"/>
                  <a:gd name="connsiteY1" fmla="*/ 151229 h 303568"/>
                  <a:gd name="connsiteX2" fmla="*/ 460942 w 1493472"/>
                  <a:gd name="connsiteY2" fmla="*/ 248377 h 303568"/>
                  <a:gd name="connsiteX3" fmla="*/ 807049 w 1493472"/>
                  <a:gd name="connsiteY3" fmla="*/ 241431 h 303568"/>
                  <a:gd name="connsiteX4" fmla="*/ 1105499 w 1493472"/>
                  <a:gd name="connsiteY4" fmla="*/ 168406 h 303568"/>
                  <a:gd name="connsiteX5" fmla="*/ 1362674 w 1493472"/>
                  <a:gd name="connsiteY5" fmla="*/ 82681 h 303568"/>
                  <a:gd name="connsiteX6" fmla="*/ 1482750 w 1493472"/>
                  <a:gd name="connsiteY6" fmla="*/ 50 h 303568"/>
                  <a:gd name="connsiteX7" fmla="*/ 1455465 w 1493472"/>
                  <a:gd name="connsiteY7" fmla="*/ 72383 h 303568"/>
                  <a:gd name="connsiteX8" fmla="*/ 1198476 w 1493472"/>
                  <a:gd name="connsiteY8" fmla="*/ 187751 h 303568"/>
                  <a:gd name="connsiteX9" fmla="*/ 1023424 w 1493472"/>
                  <a:gd name="connsiteY9" fmla="*/ 243179 h 303568"/>
                  <a:gd name="connsiteX10" fmla="*/ 850767 w 1493472"/>
                  <a:gd name="connsiteY10" fmla="*/ 278337 h 303568"/>
                  <a:gd name="connsiteX11" fmla="*/ 615902 w 1493472"/>
                  <a:gd name="connsiteY11" fmla="*/ 303290 h 303568"/>
                  <a:gd name="connsiteX12" fmla="*/ 439335 w 1493472"/>
                  <a:gd name="connsiteY12" fmla="*/ 288839 h 303568"/>
                  <a:gd name="connsiteX13" fmla="*/ 298499 w 1493472"/>
                  <a:gd name="connsiteY13" fmla="*/ 246180 h 303568"/>
                  <a:gd name="connsiteX14" fmla="*/ 164259 w 1493472"/>
                  <a:gd name="connsiteY14" fmla="*/ 185259 h 303568"/>
                  <a:gd name="connsiteX15" fmla="*/ 47176 w 1493472"/>
                  <a:gd name="connsiteY15" fmla="*/ 135197 h 303568"/>
                  <a:gd name="connsiteX16" fmla="*/ 4514 w 1493472"/>
                  <a:gd name="connsiteY16" fmla="*/ 67822 h 303568"/>
                  <a:gd name="connsiteX0" fmla="*/ 4514 w 1493472"/>
                  <a:gd name="connsiteY0" fmla="*/ 67822 h 303517"/>
                  <a:gd name="connsiteX1" fmla="*/ 146875 w 1493472"/>
                  <a:gd name="connsiteY1" fmla="*/ 151229 h 303517"/>
                  <a:gd name="connsiteX2" fmla="*/ 460942 w 1493472"/>
                  <a:gd name="connsiteY2" fmla="*/ 248377 h 303517"/>
                  <a:gd name="connsiteX3" fmla="*/ 807049 w 1493472"/>
                  <a:gd name="connsiteY3" fmla="*/ 241431 h 303517"/>
                  <a:gd name="connsiteX4" fmla="*/ 1105499 w 1493472"/>
                  <a:gd name="connsiteY4" fmla="*/ 168406 h 303517"/>
                  <a:gd name="connsiteX5" fmla="*/ 1362674 w 1493472"/>
                  <a:gd name="connsiteY5" fmla="*/ 82681 h 303517"/>
                  <a:gd name="connsiteX6" fmla="*/ 1482750 w 1493472"/>
                  <a:gd name="connsiteY6" fmla="*/ 50 h 303517"/>
                  <a:gd name="connsiteX7" fmla="*/ 1455465 w 1493472"/>
                  <a:gd name="connsiteY7" fmla="*/ 72383 h 303517"/>
                  <a:gd name="connsiteX8" fmla="*/ 1198476 w 1493472"/>
                  <a:gd name="connsiteY8" fmla="*/ 187751 h 303517"/>
                  <a:gd name="connsiteX9" fmla="*/ 1023424 w 1493472"/>
                  <a:gd name="connsiteY9" fmla="*/ 243179 h 303517"/>
                  <a:gd name="connsiteX10" fmla="*/ 850767 w 1493472"/>
                  <a:gd name="connsiteY10" fmla="*/ 278337 h 303517"/>
                  <a:gd name="connsiteX11" fmla="*/ 615902 w 1493472"/>
                  <a:gd name="connsiteY11" fmla="*/ 303290 h 303517"/>
                  <a:gd name="connsiteX12" fmla="*/ 439335 w 1493472"/>
                  <a:gd name="connsiteY12" fmla="*/ 288839 h 303517"/>
                  <a:gd name="connsiteX13" fmla="*/ 280646 w 1493472"/>
                  <a:gd name="connsiteY13" fmla="*/ 258273 h 303517"/>
                  <a:gd name="connsiteX14" fmla="*/ 164259 w 1493472"/>
                  <a:gd name="connsiteY14" fmla="*/ 185259 h 303517"/>
                  <a:gd name="connsiteX15" fmla="*/ 47176 w 1493472"/>
                  <a:gd name="connsiteY15" fmla="*/ 135197 h 303517"/>
                  <a:gd name="connsiteX16" fmla="*/ 4514 w 1493472"/>
                  <a:gd name="connsiteY16" fmla="*/ 67822 h 303517"/>
                  <a:gd name="connsiteX0" fmla="*/ 4300 w 1493258"/>
                  <a:gd name="connsiteY0" fmla="*/ 67822 h 303517"/>
                  <a:gd name="connsiteX1" fmla="*/ 146661 w 1493258"/>
                  <a:gd name="connsiteY1" fmla="*/ 151229 h 303517"/>
                  <a:gd name="connsiteX2" fmla="*/ 460728 w 1493258"/>
                  <a:gd name="connsiteY2" fmla="*/ 248377 h 303517"/>
                  <a:gd name="connsiteX3" fmla="*/ 806835 w 1493258"/>
                  <a:gd name="connsiteY3" fmla="*/ 241431 h 303517"/>
                  <a:gd name="connsiteX4" fmla="*/ 1105285 w 1493258"/>
                  <a:gd name="connsiteY4" fmla="*/ 168406 h 303517"/>
                  <a:gd name="connsiteX5" fmla="*/ 1362460 w 1493258"/>
                  <a:gd name="connsiteY5" fmla="*/ 82681 h 303517"/>
                  <a:gd name="connsiteX6" fmla="*/ 1482536 w 1493258"/>
                  <a:gd name="connsiteY6" fmla="*/ 50 h 303517"/>
                  <a:gd name="connsiteX7" fmla="*/ 1455251 w 1493258"/>
                  <a:gd name="connsiteY7" fmla="*/ 72383 h 303517"/>
                  <a:gd name="connsiteX8" fmla="*/ 1198262 w 1493258"/>
                  <a:gd name="connsiteY8" fmla="*/ 187751 h 303517"/>
                  <a:gd name="connsiteX9" fmla="*/ 1023210 w 1493258"/>
                  <a:gd name="connsiteY9" fmla="*/ 243179 h 303517"/>
                  <a:gd name="connsiteX10" fmla="*/ 850553 w 1493258"/>
                  <a:gd name="connsiteY10" fmla="*/ 278337 h 303517"/>
                  <a:gd name="connsiteX11" fmla="*/ 615688 w 1493258"/>
                  <a:gd name="connsiteY11" fmla="*/ 303290 h 303517"/>
                  <a:gd name="connsiteX12" fmla="*/ 439121 w 1493258"/>
                  <a:gd name="connsiteY12" fmla="*/ 288839 h 303517"/>
                  <a:gd name="connsiteX13" fmla="*/ 280432 w 1493258"/>
                  <a:gd name="connsiteY13" fmla="*/ 258273 h 303517"/>
                  <a:gd name="connsiteX14" fmla="*/ 148482 w 1493258"/>
                  <a:gd name="connsiteY14" fmla="*/ 211047 h 303517"/>
                  <a:gd name="connsiteX15" fmla="*/ 46962 w 1493258"/>
                  <a:gd name="connsiteY15" fmla="*/ 135197 h 303517"/>
                  <a:gd name="connsiteX16" fmla="*/ 4300 w 1493258"/>
                  <a:gd name="connsiteY16" fmla="*/ 67822 h 303517"/>
                  <a:gd name="connsiteX0" fmla="*/ 10740 w 1499698"/>
                  <a:gd name="connsiteY0" fmla="*/ 67822 h 303517"/>
                  <a:gd name="connsiteX1" fmla="*/ 153101 w 1499698"/>
                  <a:gd name="connsiteY1" fmla="*/ 151229 h 303517"/>
                  <a:gd name="connsiteX2" fmla="*/ 467168 w 1499698"/>
                  <a:gd name="connsiteY2" fmla="*/ 248377 h 303517"/>
                  <a:gd name="connsiteX3" fmla="*/ 813275 w 1499698"/>
                  <a:gd name="connsiteY3" fmla="*/ 241431 h 303517"/>
                  <a:gd name="connsiteX4" fmla="*/ 1111725 w 1499698"/>
                  <a:gd name="connsiteY4" fmla="*/ 168406 h 303517"/>
                  <a:gd name="connsiteX5" fmla="*/ 1368900 w 1499698"/>
                  <a:gd name="connsiteY5" fmla="*/ 82681 h 303517"/>
                  <a:gd name="connsiteX6" fmla="*/ 1488976 w 1499698"/>
                  <a:gd name="connsiteY6" fmla="*/ 50 h 303517"/>
                  <a:gd name="connsiteX7" fmla="*/ 1461691 w 1499698"/>
                  <a:gd name="connsiteY7" fmla="*/ 72383 h 303517"/>
                  <a:gd name="connsiteX8" fmla="*/ 1204702 w 1499698"/>
                  <a:gd name="connsiteY8" fmla="*/ 187751 h 303517"/>
                  <a:gd name="connsiteX9" fmla="*/ 1029650 w 1499698"/>
                  <a:gd name="connsiteY9" fmla="*/ 243179 h 303517"/>
                  <a:gd name="connsiteX10" fmla="*/ 856993 w 1499698"/>
                  <a:gd name="connsiteY10" fmla="*/ 278337 h 303517"/>
                  <a:gd name="connsiteX11" fmla="*/ 622128 w 1499698"/>
                  <a:gd name="connsiteY11" fmla="*/ 303290 h 303517"/>
                  <a:gd name="connsiteX12" fmla="*/ 445561 w 1499698"/>
                  <a:gd name="connsiteY12" fmla="*/ 288839 h 303517"/>
                  <a:gd name="connsiteX13" fmla="*/ 286872 w 1499698"/>
                  <a:gd name="connsiteY13" fmla="*/ 258273 h 303517"/>
                  <a:gd name="connsiteX14" fmla="*/ 154922 w 1499698"/>
                  <a:gd name="connsiteY14" fmla="*/ 211047 h 303517"/>
                  <a:gd name="connsiteX15" fmla="*/ 26279 w 1499698"/>
                  <a:gd name="connsiteY15" fmla="*/ 136418 h 303517"/>
                  <a:gd name="connsiteX16" fmla="*/ 10740 w 1499698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461"/>
                  <a:gd name="connsiteX1" fmla="*/ 153987 w 1500584"/>
                  <a:gd name="connsiteY1" fmla="*/ 151229 h 303461"/>
                  <a:gd name="connsiteX2" fmla="*/ 468054 w 1500584"/>
                  <a:gd name="connsiteY2" fmla="*/ 248377 h 303461"/>
                  <a:gd name="connsiteX3" fmla="*/ 814161 w 1500584"/>
                  <a:gd name="connsiteY3" fmla="*/ 241431 h 303461"/>
                  <a:gd name="connsiteX4" fmla="*/ 1112611 w 1500584"/>
                  <a:gd name="connsiteY4" fmla="*/ 168406 h 303461"/>
                  <a:gd name="connsiteX5" fmla="*/ 1369786 w 1500584"/>
                  <a:gd name="connsiteY5" fmla="*/ 82681 h 303461"/>
                  <a:gd name="connsiteX6" fmla="*/ 1489862 w 1500584"/>
                  <a:gd name="connsiteY6" fmla="*/ 50 h 303461"/>
                  <a:gd name="connsiteX7" fmla="*/ 1462577 w 1500584"/>
                  <a:gd name="connsiteY7" fmla="*/ 72383 h 303461"/>
                  <a:gd name="connsiteX8" fmla="*/ 1205588 w 1500584"/>
                  <a:gd name="connsiteY8" fmla="*/ 187751 h 303461"/>
                  <a:gd name="connsiteX9" fmla="*/ 1030536 w 1500584"/>
                  <a:gd name="connsiteY9" fmla="*/ 243179 h 303461"/>
                  <a:gd name="connsiteX10" fmla="*/ 857879 w 1500584"/>
                  <a:gd name="connsiteY10" fmla="*/ 278337 h 303461"/>
                  <a:gd name="connsiteX11" fmla="*/ 623014 w 1500584"/>
                  <a:gd name="connsiteY11" fmla="*/ 303290 h 303461"/>
                  <a:gd name="connsiteX12" fmla="*/ 433019 w 1500584"/>
                  <a:gd name="connsiteY12" fmla="*/ 287772 h 303461"/>
                  <a:gd name="connsiteX13" fmla="*/ 287758 w 1500584"/>
                  <a:gd name="connsiteY13" fmla="*/ 258273 h 303461"/>
                  <a:gd name="connsiteX14" fmla="*/ 176694 w 1500584"/>
                  <a:gd name="connsiteY14" fmla="*/ 224531 h 303461"/>
                  <a:gd name="connsiteX15" fmla="*/ 27165 w 1500584"/>
                  <a:gd name="connsiteY15" fmla="*/ 136418 h 303461"/>
                  <a:gd name="connsiteX16" fmla="*/ 11626 w 1500584"/>
                  <a:gd name="connsiteY16" fmla="*/ 67822 h 303461"/>
                  <a:gd name="connsiteX0" fmla="*/ 11626 w 1500584"/>
                  <a:gd name="connsiteY0" fmla="*/ 67822 h 303292"/>
                  <a:gd name="connsiteX1" fmla="*/ 153987 w 1500584"/>
                  <a:gd name="connsiteY1" fmla="*/ 151229 h 303292"/>
                  <a:gd name="connsiteX2" fmla="*/ 468054 w 1500584"/>
                  <a:gd name="connsiteY2" fmla="*/ 248377 h 303292"/>
                  <a:gd name="connsiteX3" fmla="*/ 814161 w 1500584"/>
                  <a:gd name="connsiteY3" fmla="*/ 241431 h 303292"/>
                  <a:gd name="connsiteX4" fmla="*/ 1112611 w 1500584"/>
                  <a:gd name="connsiteY4" fmla="*/ 168406 h 303292"/>
                  <a:gd name="connsiteX5" fmla="*/ 1369786 w 1500584"/>
                  <a:gd name="connsiteY5" fmla="*/ 82681 h 303292"/>
                  <a:gd name="connsiteX6" fmla="*/ 1489862 w 1500584"/>
                  <a:gd name="connsiteY6" fmla="*/ 50 h 303292"/>
                  <a:gd name="connsiteX7" fmla="*/ 1462577 w 1500584"/>
                  <a:gd name="connsiteY7" fmla="*/ 72383 h 303292"/>
                  <a:gd name="connsiteX8" fmla="*/ 1205588 w 1500584"/>
                  <a:gd name="connsiteY8" fmla="*/ 187751 h 303292"/>
                  <a:gd name="connsiteX9" fmla="*/ 1030536 w 1500584"/>
                  <a:gd name="connsiteY9" fmla="*/ 243179 h 303292"/>
                  <a:gd name="connsiteX10" fmla="*/ 858890 w 1500584"/>
                  <a:gd name="connsiteY10" fmla="*/ 286864 h 303292"/>
                  <a:gd name="connsiteX11" fmla="*/ 623014 w 1500584"/>
                  <a:gd name="connsiteY11" fmla="*/ 303290 h 303292"/>
                  <a:gd name="connsiteX12" fmla="*/ 433019 w 1500584"/>
                  <a:gd name="connsiteY12" fmla="*/ 287772 h 303292"/>
                  <a:gd name="connsiteX13" fmla="*/ 287758 w 1500584"/>
                  <a:gd name="connsiteY13" fmla="*/ 258273 h 303292"/>
                  <a:gd name="connsiteX14" fmla="*/ 176694 w 1500584"/>
                  <a:gd name="connsiteY14" fmla="*/ 224531 h 303292"/>
                  <a:gd name="connsiteX15" fmla="*/ 27165 w 1500584"/>
                  <a:gd name="connsiteY15" fmla="*/ 136418 h 303292"/>
                  <a:gd name="connsiteX16" fmla="*/ 11626 w 1500584"/>
                  <a:gd name="connsiteY16" fmla="*/ 67822 h 303292"/>
                  <a:gd name="connsiteX0" fmla="*/ 11626 w 1500584"/>
                  <a:gd name="connsiteY0" fmla="*/ 67822 h 304360"/>
                  <a:gd name="connsiteX1" fmla="*/ 153987 w 1500584"/>
                  <a:gd name="connsiteY1" fmla="*/ 151229 h 304360"/>
                  <a:gd name="connsiteX2" fmla="*/ 468054 w 1500584"/>
                  <a:gd name="connsiteY2" fmla="*/ 248377 h 304360"/>
                  <a:gd name="connsiteX3" fmla="*/ 814161 w 1500584"/>
                  <a:gd name="connsiteY3" fmla="*/ 241431 h 304360"/>
                  <a:gd name="connsiteX4" fmla="*/ 1112611 w 1500584"/>
                  <a:gd name="connsiteY4" fmla="*/ 168406 h 304360"/>
                  <a:gd name="connsiteX5" fmla="*/ 1369786 w 1500584"/>
                  <a:gd name="connsiteY5" fmla="*/ 82681 h 304360"/>
                  <a:gd name="connsiteX6" fmla="*/ 1489862 w 1500584"/>
                  <a:gd name="connsiteY6" fmla="*/ 50 h 304360"/>
                  <a:gd name="connsiteX7" fmla="*/ 1462577 w 1500584"/>
                  <a:gd name="connsiteY7" fmla="*/ 72383 h 304360"/>
                  <a:gd name="connsiteX8" fmla="*/ 1205588 w 1500584"/>
                  <a:gd name="connsiteY8" fmla="*/ 187751 h 304360"/>
                  <a:gd name="connsiteX9" fmla="*/ 1030536 w 1500584"/>
                  <a:gd name="connsiteY9" fmla="*/ 243179 h 304360"/>
                  <a:gd name="connsiteX10" fmla="*/ 858890 w 1500584"/>
                  <a:gd name="connsiteY10" fmla="*/ 286864 h 304360"/>
                  <a:gd name="connsiteX11" fmla="*/ 623014 w 1500584"/>
                  <a:gd name="connsiteY11" fmla="*/ 303290 h 304360"/>
                  <a:gd name="connsiteX12" fmla="*/ 432218 w 1500584"/>
                  <a:gd name="connsiteY12" fmla="*/ 297844 h 304360"/>
                  <a:gd name="connsiteX13" fmla="*/ 287758 w 1500584"/>
                  <a:gd name="connsiteY13" fmla="*/ 258273 h 304360"/>
                  <a:gd name="connsiteX14" fmla="*/ 176694 w 1500584"/>
                  <a:gd name="connsiteY14" fmla="*/ 224531 h 304360"/>
                  <a:gd name="connsiteX15" fmla="*/ 27165 w 1500584"/>
                  <a:gd name="connsiteY15" fmla="*/ 136418 h 304360"/>
                  <a:gd name="connsiteX16" fmla="*/ 11626 w 1500584"/>
                  <a:gd name="connsiteY16" fmla="*/ 67822 h 304360"/>
                  <a:gd name="connsiteX0" fmla="*/ 11626 w 1500584"/>
                  <a:gd name="connsiteY0" fmla="*/ 67822 h 304135"/>
                  <a:gd name="connsiteX1" fmla="*/ 153987 w 1500584"/>
                  <a:gd name="connsiteY1" fmla="*/ 151229 h 304135"/>
                  <a:gd name="connsiteX2" fmla="*/ 468054 w 1500584"/>
                  <a:gd name="connsiteY2" fmla="*/ 248377 h 304135"/>
                  <a:gd name="connsiteX3" fmla="*/ 814161 w 1500584"/>
                  <a:gd name="connsiteY3" fmla="*/ 241431 h 304135"/>
                  <a:gd name="connsiteX4" fmla="*/ 1112611 w 1500584"/>
                  <a:gd name="connsiteY4" fmla="*/ 168406 h 304135"/>
                  <a:gd name="connsiteX5" fmla="*/ 1369786 w 1500584"/>
                  <a:gd name="connsiteY5" fmla="*/ 82681 h 304135"/>
                  <a:gd name="connsiteX6" fmla="*/ 1489862 w 1500584"/>
                  <a:gd name="connsiteY6" fmla="*/ 50 h 304135"/>
                  <a:gd name="connsiteX7" fmla="*/ 1462577 w 1500584"/>
                  <a:gd name="connsiteY7" fmla="*/ 72383 h 304135"/>
                  <a:gd name="connsiteX8" fmla="*/ 1205588 w 1500584"/>
                  <a:gd name="connsiteY8" fmla="*/ 187751 h 304135"/>
                  <a:gd name="connsiteX9" fmla="*/ 1030536 w 1500584"/>
                  <a:gd name="connsiteY9" fmla="*/ 243179 h 304135"/>
                  <a:gd name="connsiteX10" fmla="*/ 858890 w 1500584"/>
                  <a:gd name="connsiteY10" fmla="*/ 286864 h 304135"/>
                  <a:gd name="connsiteX11" fmla="*/ 623014 w 1500584"/>
                  <a:gd name="connsiteY11" fmla="*/ 303290 h 304135"/>
                  <a:gd name="connsiteX12" fmla="*/ 432218 w 1500584"/>
                  <a:gd name="connsiteY12" fmla="*/ 297844 h 304135"/>
                  <a:gd name="connsiteX13" fmla="*/ 283867 w 1500584"/>
                  <a:gd name="connsiteY13" fmla="*/ 264720 h 304135"/>
                  <a:gd name="connsiteX14" fmla="*/ 176694 w 1500584"/>
                  <a:gd name="connsiteY14" fmla="*/ 224531 h 304135"/>
                  <a:gd name="connsiteX15" fmla="*/ 27165 w 1500584"/>
                  <a:gd name="connsiteY15" fmla="*/ 136418 h 304135"/>
                  <a:gd name="connsiteX16" fmla="*/ 11626 w 1500584"/>
                  <a:gd name="connsiteY16" fmla="*/ 67822 h 304135"/>
                  <a:gd name="connsiteX0" fmla="*/ 16211 w 1505169"/>
                  <a:gd name="connsiteY0" fmla="*/ 67822 h 304135"/>
                  <a:gd name="connsiteX1" fmla="*/ 158572 w 1505169"/>
                  <a:gd name="connsiteY1" fmla="*/ 151229 h 304135"/>
                  <a:gd name="connsiteX2" fmla="*/ 472639 w 1505169"/>
                  <a:gd name="connsiteY2" fmla="*/ 248377 h 304135"/>
                  <a:gd name="connsiteX3" fmla="*/ 818746 w 1505169"/>
                  <a:gd name="connsiteY3" fmla="*/ 241431 h 304135"/>
                  <a:gd name="connsiteX4" fmla="*/ 1117196 w 1505169"/>
                  <a:gd name="connsiteY4" fmla="*/ 168406 h 304135"/>
                  <a:gd name="connsiteX5" fmla="*/ 1374371 w 1505169"/>
                  <a:gd name="connsiteY5" fmla="*/ 82681 h 304135"/>
                  <a:gd name="connsiteX6" fmla="*/ 1494447 w 1505169"/>
                  <a:gd name="connsiteY6" fmla="*/ 50 h 304135"/>
                  <a:gd name="connsiteX7" fmla="*/ 1467162 w 1505169"/>
                  <a:gd name="connsiteY7" fmla="*/ 72383 h 304135"/>
                  <a:gd name="connsiteX8" fmla="*/ 1210173 w 1505169"/>
                  <a:gd name="connsiteY8" fmla="*/ 187751 h 304135"/>
                  <a:gd name="connsiteX9" fmla="*/ 1035121 w 1505169"/>
                  <a:gd name="connsiteY9" fmla="*/ 243179 h 304135"/>
                  <a:gd name="connsiteX10" fmla="*/ 863475 w 1505169"/>
                  <a:gd name="connsiteY10" fmla="*/ 286864 h 304135"/>
                  <a:gd name="connsiteX11" fmla="*/ 627599 w 1505169"/>
                  <a:gd name="connsiteY11" fmla="*/ 303290 h 304135"/>
                  <a:gd name="connsiteX12" fmla="*/ 436803 w 1505169"/>
                  <a:gd name="connsiteY12" fmla="*/ 297844 h 304135"/>
                  <a:gd name="connsiteX13" fmla="*/ 288452 w 1505169"/>
                  <a:gd name="connsiteY13" fmla="*/ 264720 h 304135"/>
                  <a:gd name="connsiteX14" fmla="*/ 181279 w 1505169"/>
                  <a:gd name="connsiteY14" fmla="*/ 224531 h 304135"/>
                  <a:gd name="connsiteX15" fmla="*/ 21679 w 1505169"/>
                  <a:gd name="connsiteY15" fmla="*/ 135618 h 304135"/>
                  <a:gd name="connsiteX16" fmla="*/ 16211 w 1505169"/>
                  <a:gd name="connsiteY16" fmla="*/ 67822 h 304135"/>
                  <a:gd name="connsiteX0" fmla="*/ 16211 w 1509099"/>
                  <a:gd name="connsiteY0" fmla="*/ 67801 h 304114"/>
                  <a:gd name="connsiteX1" fmla="*/ 158572 w 1509099"/>
                  <a:gd name="connsiteY1" fmla="*/ 151208 h 304114"/>
                  <a:gd name="connsiteX2" fmla="*/ 472639 w 1509099"/>
                  <a:gd name="connsiteY2" fmla="*/ 248356 h 304114"/>
                  <a:gd name="connsiteX3" fmla="*/ 818746 w 1509099"/>
                  <a:gd name="connsiteY3" fmla="*/ 241410 h 304114"/>
                  <a:gd name="connsiteX4" fmla="*/ 1117196 w 1509099"/>
                  <a:gd name="connsiteY4" fmla="*/ 168385 h 304114"/>
                  <a:gd name="connsiteX5" fmla="*/ 1374371 w 1509099"/>
                  <a:gd name="connsiteY5" fmla="*/ 82660 h 304114"/>
                  <a:gd name="connsiteX6" fmla="*/ 1494447 w 1509099"/>
                  <a:gd name="connsiteY6" fmla="*/ 29 h 304114"/>
                  <a:gd name="connsiteX7" fmla="*/ 1475420 w 1509099"/>
                  <a:gd name="connsiteY7" fmla="*/ 74708 h 304114"/>
                  <a:gd name="connsiteX8" fmla="*/ 1210173 w 1509099"/>
                  <a:gd name="connsiteY8" fmla="*/ 187730 h 304114"/>
                  <a:gd name="connsiteX9" fmla="*/ 1035121 w 1509099"/>
                  <a:gd name="connsiteY9" fmla="*/ 243158 h 304114"/>
                  <a:gd name="connsiteX10" fmla="*/ 863475 w 1509099"/>
                  <a:gd name="connsiteY10" fmla="*/ 286843 h 304114"/>
                  <a:gd name="connsiteX11" fmla="*/ 627599 w 1509099"/>
                  <a:gd name="connsiteY11" fmla="*/ 303269 h 304114"/>
                  <a:gd name="connsiteX12" fmla="*/ 436803 w 1509099"/>
                  <a:gd name="connsiteY12" fmla="*/ 297823 h 304114"/>
                  <a:gd name="connsiteX13" fmla="*/ 288452 w 1509099"/>
                  <a:gd name="connsiteY13" fmla="*/ 264699 h 304114"/>
                  <a:gd name="connsiteX14" fmla="*/ 181279 w 1509099"/>
                  <a:gd name="connsiteY14" fmla="*/ 224510 h 304114"/>
                  <a:gd name="connsiteX15" fmla="*/ 21679 w 1509099"/>
                  <a:gd name="connsiteY15" fmla="*/ 135597 h 304114"/>
                  <a:gd name="connsiteX16" fmla="*/ 16211 w 1509099"/>
                  <a:gd name="connsiteY16" fmla="*/ 67801 h 304114"/>
                  <a:gd name="connsiteX0" fmla="*/ 157 w 1487577"/>
                  <a:gd name="connsiteY0" fmla="*/ 135597 h 304114"/>
                  <a:gd name="connsiteX1" fmla="*/ 137050 w 1487577"/>
                  <a:gd name="connsiteY1" fmla="*/ 151208 h 304114"/>
                  <a:gd name="connsiteX2" fmla="*/ 451117 w 1487577"/>
                  <a:gd name="connsiteY2" fmla="*/ 248356 h 304114"/>
                  <a:gd name="connsiteX3" fmla="*/ 797224 w 1487577"/>
                  <a:gd name="connsiteY3" fmla="*/ 241410 h 304114"/>
                  <a:gd name="connsiteX4" fmla="*/ 1095674 w 1487577"/>
                  <a:gd name="connsiteY4" fmla="*/ 168385 h 304114"/>
                  <a:gd name="connsiteX5" fmla="*/ 1352849 w 1487577"/>
                  <a:gd name="connsiteY5" fmla="*/ 82660 h 304114"/>
                  <a:gd name="connsiteX6" fmla="*/ 1472925 w 1487577"/>
                  <a:gd name="connsiteY6" fmla="*/ 29 h 304114"/>
                  <a:gd name="connsiteX7" fmla="*/ 1453898 w 1487577"/>
                  <a:gd name="connsiteY7" fmla="*/ 74708 h 304114"/>
                  <a:gd name="connsiteX8" fmla="*/ 1188651 w 1487577"/>
                  <a:gd name="connsiteY8" fmla="*/ 187730 h 304114"/>
                  <a:gd name="connsiteX9" fmla="*/ 1013599 w 1487577"/>
                  <a:gd name="connsiteY9" fmla="*/ 243158 h 304114"/>
                  <a:gd name="connsiteX10" fmla="*/ 841953 w 1487577"/>
                  <a:gd name="connsiteY10" fmla="*/ 286843 h 304114"/>
                  <a:gd name="connsiteX11" fmla="*/ 606077 w 1487577"/>
                  <a:gd name="connsiteY11" fmla="*/ 303269 h 304114"/>
                  <a:gd name="connsiteX12" fmla="*/ 415281 w 1487577"/>
                  <a:gd name="connsiteY12" fmla="*/ 297823 h 304114"/>
                  <a:gd name="connsiteX13" fmla="*/ 266930 w 1487577"/>
                  <a:gd name="connsiteY13" fmla="*/ 264699 h 304114"/>
                  <a:gd name="connsiteX14" fmla="*/ 159757 w 1487577"/>
                  <a:gd name="connsiteY14" fmla="*/ 224510 h 304114"/>
                  <a:gd name="connsiteX15" fmla="*/ 157 w 1487577"/>
                  <a:gd name="connsiteY15" fmla="*/ 135597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27488 w 1371142"/>
                  <a:gd name="connsiteY2" fmla="*/ 153583 h 304114"/>
                  <a:gd name="connsiteX3" fmla="*/ 334682 w 1371142"/>
                  <a:gd name="connsiteY3" fmla="*/ 248356 h 304114"/>
                  <a:gd name="connsiteX4" fmla="*/ 680789 w 1371142"/>
                  <a:gd name="connsiteY4" fmla="*/ 241410 h 304114"/>
                  <a:gd name="connsiteX5" fmla="*/ 979239 w 1371142"/>
                  <a:gd name="connsiteY5" fmla="*/ 168385 h 304114"/>
                  <a:gd name="connsiteX6" fmla="*/ 1236414 w 1371142"/>
                  <a:gd name="connsiteY6" fmla="*/ 82660 h 304114"/>
                  <a:gd name="connsiteX7" fmla="*/ 1356490 w 1371142"/>
                  <a:gd name="connsiteY7" fmla="*/ 29 h 304114"/>
                  <a:gd name="connsiteX8" fmla="*/ 1337463 w 1371142"/>
                  <a:gd name="connsiteY8" fmla="*/ 74708 h 304114"/>
                  <a:gd name="connsiteX9" fmla="*/ 1072216 w 1371142"/>
                  <a:gd name="connsiteY9" fmla="*/ 187730 h 304114"/>
                  <a:gd name="connsiteX10" fmla="*/ 897164 w 1371142"/>
                  <a:gd name="connsiteY10" fmla="*/ 243158 h 304114"/>
                  <a:gd name="connsiteX11" fmla="*/ 725518 w 1371142"/>
                  <a:gd name="connsiteY11" fmla="*/ 286843 h 304114"/>
                  <a:gd name="connsiteX12" fmla="*/ 489642 w 1371142"/>
                  <a:gd name="connsiteY12" fmla="*/ 303269 h 304114"/>
                  <a:gd name="connsiteX13" fmla="*/ 298846 w 1371142"/>
                  <a:gd name="connsiteY13" fmla="*/ 297823 h 304114"/>
                  <a:gd name="connsiteX14" fmla="*/ 150495 w 1371142"/>
                  <a:gd name="connsiteY14" fmla="*/ 264699 h 304114"/>
                  <a:gd name="connsiteX15" fmla="*/ 43322 w 1371142"/>
                  <a:gd name="connsiteY15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0 w 1327820"/>
                  <a:gd name="connsiteY0" fmla="*/ 224510 h 304114"/>
                  <a:gd name="connsiteX1" fmla="*/ 291360 w 1327820"/>
                  <a:gd name="connsiteY1" fmla="*/ 248356 h 304114"/>
                  <a:gd name="connsiteX2" fmla="*/ 637467 w 1327820"/>
                  <a:gd name="connsiteY2" fmla="*/ 241410 h 304114"/>
                  <a:gd name="connsiteX3" fmla="*/ 935917 w 1327820"/>
                  <a:gd name="connsiteY3" fmla="*/ 168385 h 304114"/>
                  <a:gd name="connsiteX4" fmla="*/ 1193092 w 1327820"/>
                  <a:gd name="connsiteY4" fmla="*/ 82660 h 304114"/>
                  <a:gd name="connsiteX5" fmla="*/ 1313168 w 1327820"/>
                  <a:gd name="connsiteY5" fmla="*/ 29 h 304114"/>
                  <a:gd name="connsiteX6" fmla="*/ 1294141 w 1327820"/>
                  <a:gd name="connsiteY6" fmla="*/ 74708 h 304114"/>
                  <a:gd name="connsiteX7" fmla="*/ 1028894 w 1327820"/>
                  <a:gd name="connsiteY7" fmla="*/ 187730 h 304114"/>
                  <a:gd name="connsiteX8" fmla="*/ 853842 w 1327820"/>
                  <a:gd name="connsiteY8" fmla="*/ 243158 h 304114"/>
                  <a:gd name="connsiteX9" fmla="*/ 682196 w 1327820"/>
                  <a:gd name="connsiteY9" fmla="*/ 286843 h 304114"/>
                  <a:gd name="connsiteX10" fmla="*/ 446320 w 1327820"/>
                  <a:gd name="connsiteY10" fmla="*/ 303269 h 304114"/>
                  <a:gd name="connsiteX11" fmla="*/ 255524 w 1327820"/>
                  <a:gd name="connsiteY11" fmla="*/ 297823 h 304114"/>
                  <a:gd name="connsiteX12" fmla="*/ 107173 w 1327820"/>
                  <a:gd name="connsiteY12" fmla="*/ 264699 h 304114"/>
                  <a:gd name="connsiteX13" fmla="*/ 0 w 1327820"/>
                  <a:gd name="connsiteY13" fmla="*/ 224510 h 304114"/>
                  <a:gd name="connsiteX0" fmla="*/ 262 w 1220909"/>
                  <a:gd name="connsiteY0" fmla="*/ 264699 h 304114"/>
                  <a:gd name="connsiteX1" fmla="*/ 184449 w 1220909"/>
                  <a:gd name="connsiteY1" fmla="*/ 248356 h 304114"/>
                  <a:gd name="connsiteX2" fmla="*/ 530556 w 1220909"/>
                  <a:gd name="connsiteY2" fmla="*/ 241410 h 304114"/>
                  <a:gd name="connsiteX3" fmla="*/ 829006 w 1220909"/>
                  <a:gd name="connsiteY3" fmla="*/ 168385 h 304114"/>
                  <a:gd name="connsiteX4" fmla="*/ 1086181 w 1220909"/>
                  <a:gd name="connsiteY4" fmla="*/ 82660 h 304114"/>
                  <a:gd name="connsiteX5" fmla="*/ 1206257 w 1220909"/>
                  <a:gd name="connsiteY5" fmla="*/ 29 h 304114"/>
                  <a:gd name="connsiteX6" fmla="*/ 1187230 w 1220909"/>
                  <a:gd name="connsiteY6" fmla="*/ 74708 h 304114"/>
                  <a:gd name="connsiteX7" fmla="*/ 921983 w 1220909"/>
                  <a:gd name="connsiteY7" fmla="*/ 187730 h 304114"/>
                  <a:gd name="connsiteX8" fmla="*/ 746931 w 1220909"/>
                  <a:gd name="connsiteY8" fmla="*/ 243158 h 304114"/>
                  <a:gd name="connsiteX9" fmla="*/ 575285 w 1220909"/>
                  <a:gd name="connsiteY9" fmla="*/ 286843 h 304114"/>
                  <a:gd name="connsiteX10" fmla="*/ 339409 w 1220909"/>
                  <a:gd name="connsiteY10" fmla="*/ 303269 h 304114"/>
                  <a:gd name="connsiteX11" fmla="*/ 148613 w 1220909"/>
                  <a:gd name="connsiteY11" fmla="*/ 297823 h 304114"/>
                  <a:gd name="connsiteX12" fmla="*/ 262 w 1220909"/>
                  <a:gd name="connsiteY12" fmla="*/ 264699 h 304114"/>
                  <a:gd name="connsiteX0" fmla="*/ 16877 w 1089173"/>
                  <a:gd name="connsiteY0" fmla="*/ 297823 h 303269"/>
                  <a:gd name="connsiteX1" fmla="*/ 52713 w 1089173"/>
                  <a:gd name="connsiteY1" fmla="*/ 248356 h 303269"/>
                  <a:gd name="connsiteX2" fmla="*/ 398820 w 1089173"/>
                  <a:gd name="connsiteY2" fmla="*/ 241410 h 303269"/>
                  <a:gd name="connsiteX3" fmla="*/ 697270 w 1089173"/>
                  <a:gd name="connsiteY3" fmla="*/ 168385 h 303269"/>
                  <a:gd name="connsiteX4" fmla="*/ 954445 w 1089173"/>
                  <a:gd name="connsiteY4" fmla="*/ 82660 h 303269"/>
                  <a:gd name="connsiteX5" fmla="*/ 1074521 w 1089173"/>
                  <a:gd name="connsiteY5" fmla="*/ 29 h 303269"/>
                  <a:gd name="connsiteX6" fmla="*/ 1055494 w 1089173"/>
                  <a:gd name="connsiteY6" fmla="*/ 74708 h 303269"/>
                  <a:gd name="connsiteX7" fmla="*/ 790247 w 1089173"/>
                  <a:gd name="connsiteY7" fmla="*/ 187730 h 303269"/>
                  <a:gd name="connsiteX8" fmla="*/ 615195 w 1089173"/>
                  <a:gd name="connsiteY8" fmla="*/ 243158 h 303269"/>
                  <a:gd name="connsiteX9" fmla="*/ 443549 w 1089173"/>
                  <a:gd name="connsiteY9" fmla="*/ 286843 h 303269"/>
                  <a:gd name="connsiteX10" fmla="*/ 207673 w 1089173"/>
                  <a:gd name="connsiteY10" fmla="*/ 303269 h 303269"/>
                  <a:gd name="connsiteX11" fmla="*/ 16877 w 1089173"/>
                  <a:gd name="connsiteY11" fmla="*/ 297823 h 303269"/>
                  <a:gd name="connsiteX0" fmla="*/ 16877 w 1107276"/>
                  <a:gd name="connsiteY0" fmla="*/ 300375 h 305821"/>
                  <a:gd name="connsiteX1" fmla="*/ 52713 w 1107276"/>
                  <a:gd name="connsiteY1" fmla="*/ 250908 h 305821"/>
                  <a:gd name="connsiteX2" fmla="*/ 398820 w 1107276"/>
                  <a:gd name="connsiteY2" fmla="*/ 243962 h 305821"/>
                  <a:gd name="connsiteX3" fmla="*/ 697270 w 1107276"/>
                  <a:gd name="connsiteY3" fmla="*/ 170937 h 305821"/>
                  <a:gd name="connsiteX4" fmla="*/ 1074521 w 1107276"/>
                  <a:gd name="connsiteY4" fmla="*/ 2581 h 305821"/>
                  <a:gd name="connsiteX5" fmla="*/ 1055494 w 1107276"/>
                  <a:gd name="connsiteY5" fmla="*/ 77260 h 305821"/>
                  <a:gd name="connsiteX6" fmla="*/ 790247 w 1107276"/>
                  <a:gd name="connsiteY6" fmla="*/ 190282 h 305821"/>
                  <a:gd name="connsiteX7" fmla="*/ 615195 w 1107276"/>
                  <a:gd name="connsiteY7" fmla="*/ 245710 h 305821"/>
                  <a:gd name="connsiteX8" fmla="*/ 443549 w 1107276"/>
                  <a:gd name="connsiteY8" fmla="*/ 289395 h 305821"/>
                  <a:gd name="connsiteX9" fmla="*/ 207673 w 1107276"/>
                  <a:gd name="connsiteY9" fmla="*/ 305821 h 305821"/>
                  <a:gd name="connsiteX10" fmla="*/ 16877 w 1107276"/>
                  <a:gd name="connsiteY10" fmla="*/ 300375 h 305821"/>
                  <a:gd name="connsiteX0" fmla="*/ 16877 w 1056317"/>
                  <a:gd name="connsiteY0" fmla="*/ 223225 h 228671"/>
                  <a:gd name="connsiteX1" fmla="*/ 52713 w 1056317"/>
                  <a:gd name="connsiteY1" fmla="*/ 173758 h 228671"/>
                  <a:gd name="connsiteX2" fmla="*/ 398820 w 1056317"/>
                  <a:gd name="connsiteY2" fmla="*/ 166812 h 228671"/>
                  <a:gd name="connsiteX3" fmla="*/ 697270 w 1056317"/>
                  <a:gd name="connsiteY3" fmla="*/ 93787 h 228671"/>
                  <a:gd name="connsiteX4" fmla="*/ 1055494 w 1056317"/>
                  <a:gd name="connsiteY4" fmla="*/ 110 h 228671"/>
                  <a:gd name="connsiteX5" fmla="*/ 790247 w 1056317"/>
                  <a:gd name="connsiteY5" fmla="*/ 113132 h 228671"/>
                  <a:gd name="connsiteX6" fmla="*/ 615195 w 1056317"/>
                  <a:gd name="connsiteY6" fmla="*/ 168560 h 228671"/>
                  <a:gd name="connsiteX7" fmla="*/ 443549 w 1056317"/>
                  <a:gd name="connsiteY7" fmla="*/ 212245 h 228671"/>
                  <a:gd name="connsiteX8" fmla="*/ 207673 w 1056317"/>
                  <a:gd name="connsiteY8" fmla="*/ 228671 h 228671"/>
                  <a:gd name="connsiteX9" fmla="*/ 16877 w 1056317"/>
                  <a:gd name="connsiteY9" fmla="*/ 223225 h 228671"/>
                  <a:gd name="connsiteX0" fmla="*/ 16877 w 792857"/>
                  <a:gd name="connsiteY0" fmla="*/ 132060 h 137506"/>
                  <a:gd name="connsiteX1" fmla="*/ 52713 w 792857"/>
                  <a:gd name="connsiteY1" fmla="*/ 82593 h 137506"/>
                  <a:gd name="connsiteX2" fmla="*/ 398820 w 792857"/>
                  <a:gd name="connsiteY2" fmla="*/ 75647 h 137506"/>
                  <a:gd name="connsiteX3" fmla="*/ 697270 w 792857"/>
                  <a:gd name="connsiteY3" fmla="*/ 2622 h 137506"/>
                  <a:gd name="connsiteX4" fmla="*/ 790247 w 792857"/>
                  <a:gd name="connsiteY4" fmla="*/ 21967 h 137506"/>
                  <a:gd name="connsiteX5" fmla="*/ 615195 w 792857"/>
                  <a:gd name="connsiteY5" fmla="*/ 77395 h 137506"/>
                  <a:gd name="connsiteX6" fmla="*/ 443549 w 792857"/>
                  <a:gd name="connsiteY6" fmla="*/ 121080 h 137506"/>
                  <a:gd name="connsiteX7" fmla="*/ 207673 w 792857"/>
                  <a:gd name="connsiteY7" fmla="*/ 137506 h 137506"/>
                  <a:gd name="connsiteX8" fmla="*/ 16877 w 792857"/>
                  <a:gd name="connsiteY8" fmla="*/ 132060 h 137506"/>
                  <a:gd name="connsiteX0" fmla="*/ 16877 w 706716"/>
                  <a:gd name="connsiteY0" fmla="*/ 129440 h 134886"/>
                  <a:gd name="connsiteX1" fmla="*/ 52713 w 706716"/>
                  <a:gd name="connsiteY1" fmla="*/ 79973 h 134886"/>
                  <a:gd name="connsiteX2" fmla="*/ 398820 w 706716"/>
                  <a:gd name="connsiteY2" fmla="*/ 73027 h 134886"/>
                  <a:gd name="connsiteX3" fmla="*/ 697270 w 706716"/>
                  <a:gd name="connsiteY3" fmla="*/ 2 h 134886"/>
                  <a:gd name="connsiteX4" fmla="*/ 615195 w 706716"/>
                  <a:gd name="connsiteY4" fmla="*/ 74775 h 134886"/>
                  <a:gd name="connsiteX5" fmla="*/ 443549 w 706716"/>
                  <a:gd name="connsiteY5" fmla="*/ 118460 h 134886"/>
                  <a:gd name="connsiteX6" fmla="*/ 207673 w 706716"/>
                  <a:gd name="connsiteY6" fmla="*/ 134886 h 134886"/>
                  <a:gd name="connsiteX7" fmla="*/ 16877 w 706716"/>
                  <a:gd name="connsiteY7" fmla="*/ 129440 h 134886"/>
                  <a:gd name="connsiteX0" fmla="*/ 16877 w 615195"/>
                  <a:gd name="connsiteY0" fmla="*/ 58807 h 64253"/>
                  <a:gd name="connsiteX1" fmla="*/ 52713 w 615195"/>
                  <a:gd name="connsiteY1" fmla="*/ 9340 h 64253"/>
                  <a:gd name="connsiteX2" fmla="*/ 398820 w 615195"/>
                  <a:gd name="connsiteY2" fmla="*/ 2394 h 64253"/>
                  <a:gd name="connsiteX3" fmla="*/ 615195 w 615195"/>
                  <a:gd name="connsiteY3" fmla="*/ 4142 h 64253"/>
                  <a:gd name="connsiteX4" fmla="*/ 443549 w 615195"/>
                  <a:gd name="connsiteY4" fmla="*/ 47827 h 64253"/>
                  <a:gd name="connsiteX5" fmla="*/ 207673 w 615195"/>
                  <a:gd name="connsiteY5" fmla="*/ 64253 h 64253"/>
                  <a:gd name="connsiteX6" fmla="*/ 16877 w 615195"/>
                  <a:gd name="connsiteY6" fmla="*/ 58807 h 64253"/>
                  <a:gd name="connsiteX0" fmla="*/ 16877 w 460640"/>
                  <a:gd name="connsiteY0" fmla="*/ 56413 h 61859"/>
                  <a:gd name="connsiteX1" fmla="*/ 52713 w 460640"/>
                  <a:gd name="connsiteY1" fmla="*/ 6946 h 61859"/>
                  <a:gd name="connsiteX2" fmla="*/ 398820 w 460640"/>
                  <a:gd name="connsiteY2" fmla="*/ 0 h 61859"/>
                  <a:gd name="connsiteX3" fmla="*/ 443549 w 460640"/>
                  <a:gd name="connsiteY3" fmla="*/ 45433 h 61859"/>
                  <a:gd name="connsiteX4" fmla="*/ 207673 w 460640"/>
                  <a:gd name="connsiteY4" fmla="*/ 61859 h 61859"/>
                  <a:gd name="connsiteX5" fmla="*/ 16877 w 460640"/>
                  <a:gd name="connsiteY5" fmla="*/ 56413 h 61859"/>
                  <a:gd name="connsiteX0" fmla="*/ 16877 w 401722"/>
                  <a:gd name="connsiteY0" fmla="*/ 56413 h 61859"/>
                  <a:gd name="connsiteX1" fmla="*/ 52713 w 401722"/>
                  <a:gd name="connsiteY1" fmla="*/ 6946 h 61859"/>
                  <a:gd name="connsiteX2" fmla="*/ 398820 w 401722"/>
                  <a:gd name="connsiteY2" fmla="*/ 0 h 61859"/>
                  <a:gd name="connsiteX3" fmla="*/ 207673 w 401722"/>
                  <a:gd name="connsiteY3" fmla="*/ 61859 h 61859"/>
                  <a:gd name="connsiteX4" fmla="*/ 16877 w 401722"/>
                  <a:gd name="connsiteY4" fmla="*/ 56413 h 61859"/>
                  <a:gd name="connsiteX0" fmla="*/ 16877 w 404511"/>
                  <a:gd name="connsiteY0" fmla="*/ 59931 h 65377"/>
                  <a:gd name="connsiteX1" fmla="*/ 52713 w 404511"/>
                  <a:gd name="connsiteY1" fmla="*/ 10464 h 65377"/>
                  <a:gd name="connsiteX2" fmla="*/ 398820 w 404511"/>
                  <a:gd name="connsiteY2" fmla="*/ 3518 h 65377"/>
                  <a:gd name="connsiteX3" fmla="*/ 207673 w 404511"/>
                  <a:gd name="connsiteY3" fmla="*/ 65377 h 65377"/>
                  <a:gd name="connsiteX4" fmla="*/ 16877 w 404511"/>
                  <a:gd name="connsiteY4" fmla="*/ 59931 h 65377"/>
                  <a:gd name="connsiteX0" fmla="*/ 13480 w 326322"/>
                  <a:gd name="connsiteY0" fmla="*/ 49639 h 55692"/>
                  <a:gd name="connsiteX1" fmla="*/ 49316 w 326322"/>
                  <a:gd name="connsiteY1" fmla="*/ 172 h 55692"/>
                  <a:gd name="connsiteX2" fmla="*/ 317832 w 326322"/>
                  <a:gd name="connsiteY2" fmla="*/ 34352 h 55692"/>
                  <a:gd name="connsiteX3" fmla="*/ 204276 w 326322"/>
                  <a:gd name="connsiteY3" fmla="*/ 55085 h 55692"/>
                  <a:gd name="connsiteX4" fmla="*/ 13480 w 326322"/>
                  <a:gd name="connsiteY4" fmla="*/ 49639 h 55692"/>
                  <a:gd name="connsiteX0" fmla="*/ 12908 w 332741"/>
                  <a:gd name="connsiteY0" fmla="*/ 61414 h 67467"/>
                  <a:gd name="connsiteX1" fmla="*/ 48744 w 332741"/>
                  <a:gd name="connsiteY1" fmla="*/ 11947 h 67467"/>
                  <a:gd name="connsiteX2" fmla="*/ 302323 w 332741"/>
                  <a:gd name="connsiteY2" fmla="*/ 2304 h 67467"/>
                  <a:gd name="connsiteX3" fmla="*/ 317260 w 332741"/>
                  <a:gd name="connsiteY3" fmla="*/ 46127 h 67467"/>
                  <a:gd name="connsiteX4" fmla="*/ 203704 w 332741"/>
                  <a:gd name="connsiteY4" fmla="*/ 66860 h 67467"/>
                  <a:gd name="connsiteX5" fmla="*/ 12908 w 332741"/>
                  <a:gd name="connsiteY5" fmla="*/ 61414 h 67467"/>
                  <a:gd name="connsiteX0" fmla="*/ 91483 w 289396"/>
                  <a:gd name="connsiteY0" fmla="*/ 57494 h 67014"/>
                  <a:gd name="connsiteX1" fmla="*/ 5399 w 289396"/>
                  <a:gd name="connsiteY1" fmla="*/ 11845 h 67014"/>
                  <a:gd name="connsiteX2" fmla="*/ 258978 w 289396"/>
                  <a:gd name="connsiteY2" fmla="*/ 2202 h 67014"/>
                  <a:gd name="connsiteX3" fmla="*/ 273915 w 289396"/>
                  <a:gd name="connsiteY3" fmla="*/ 46025 h 67014"/>
                  <a:gd name="connsiteX4" fmla="*/ 160359 w 289396"/>
                  <a:gd name="connsiteY4" fmla="*/ 66758 h 67014"/>
                  <a:gd name="connsiteX5" fmla="*/ 91483 w 289396"/>
                  <a:gd name="connsiteY5" fmla="*/ 57494 h 67014"/>
                  <a:gd name="connsiteX0" fmla="*/ 41979 w 239892"/>
                  <a:gd name="connsiteY0" fmla="*/ 56429 h 66179"/>
                  <a:gd name="connsiteX1" fmla="*/ 9073 w 239892"/>
                  <a:gd name="connsiteY1" fmla="*/ 21766 h 66179"/>
                  <a:gd name="connsiteX2" fmla="*/ 209474 w 239892"/>
                  <a:gd name="connsiteY2" fmla="*/ 1137 h 66179"/>
                  <a:gd name="connsiteX3" fmla="*/ 224411 w 239892"/>
                  <a:gd name="connsiteY3" fmla="*/ 44960 h 66179"/>
                  <a:gd name="connsiteX4" fmla="*/ 110855 w 239892"/>
                  <a:gd name="connsiteY4" fmla="*/ 65693 h 66179"/>
                  <a:gd name="connsiteX5" fmla="*/ 41979 w 239892"/>
                  <a:gd name="connsiteY5" fmla="*/ 56429 h 66179"/>
                  <a:gd name="connsiteX0" fmla="*/ 41979 w 238730"/>
                  <a:gd name="connsiteY0" fmla="*/ 56429 h 65763"/>
                  <a:gd name="connsiteX1" fmla="*/ 9073 w 238730"/>
                  <a:gd name="connsiteY1" fmla="*/ 21766 h 65763"/>
                  <a:gd name="connsiteX2" fmla="*/ 209474 w 238730"/>
                  <a:gd name="connsiteY2" fmla="*/ 1137 h 65763"/>
                  <a:gd name="connsiteX3" fmla="*/ 222065 w 238730"/>
                  <a:gd name="connsiteY3" fmla="*/ 53219 h 65763"/>
                  <a:gd name="connsiteX4" fmla="*/ 110855 w 238730"/>
                  <a:gd name="connsiteY4" fmla="*/ 65693 h 65763"/>
                  <a:gd name="connsiteX5" fmla="*/ 41979 w 238730"/>
                  <a:gd name="connsiteY5" fmla="*/ 56429 h 65763"/>
                  <a:gd name="connsiteX0" fmla="*/ 50841 w 236777"/>
                  <a:gd name="connsiteY0" fmla="*/ 69225 h 72215"/>
                  <a:gd name="connsiteX1" fmla="*/ 7120 w 236777"/>
                  <a:gd name="connsiteY1" fmla="*/ 21878 h 72215"/>
                  <a:gd name="connsiteX2" fmla="*/ 207521 w 236777"/>
                  <a:gd name="connsiteY2" fmla="*/ 1249 h 72215"/>
                  <a:gd name="connsiteX3" fmla="*/ 220112 w 236777"/>
                  <a:gd name="connsiteY3" fmla="*/ 53331 h 72215"/>
                  <a:gd name="connsiteX4" fmla="*/ 108902 w 236777"/>
                  <a:gd name="connsiteY4" fmla="*/ 65805 h 72215"/>
                  <a:gd name="connsiteX5" fmla="*/ 50841 w 236777"/>
                  <a:gd name="connsiteY5" fmla="*/ 69225 h 72215"/>
                  <a:gd name="connsiteX0" fmla="*/ 50841 w 383972"/>
                  <a:gd name="connsiteY0" fmla="*/ 69225 h 74311"/>
                  <a:gd name="connsiteX1" fmla="*/ 7120 w 383972"/>
                  <a:gd name="connsiteY1" fmla="*/ 21878 h 74311"/>
                  <a:gd name="connsiteX2" fmla="*/ 207521 w 383972"/>
                  <a:gd name="connsiteY2" fmla="*/ 1249 h 74311"/>
                  <a:gd name="connsiteX3" fmla="*/ 382696 w 383972"/>
                  <a:gd name="connsiteY3" fmla="*/ 5451 h 74311"/>
                  <a:gd name="connsiteX4" fmla="*/ 108902 w 383972"/>
                  <a:gd name="connsiteY4" fmla="*/ 65805 h 74311"/>
                  <a:gd name="connsiteX5" fmla="*/ 50841 w 383972"/>
                  <a:gd name="connsiteY5" fmla="*/ 69225 h 74311"/>
                  <a:gd name="connsiteX0" fmla="*/ 50841 w 383531"/>
                  <a:gd name="connsiteY0" fmla="*/ 69225 h 72621"/>
                  <a:gd name="connsiteX1" fmla="*/ 7120 w 383531"/>
                  <a:gd name="connsiteY1" fmla="*/ 21878 h 72621"/>
                  <a:gd name="connsiteX2" fmla="*/ 207521 w 383531"/>
                  <a:gd name="connsiteY2" fmla="*/ 1249 h 72621"/>
                  <a:gd name="connsiteX3" fmla="*/ 382696 w 383531"/>
                  <a:gd name="connsiteY3" fmla="*/ 5451 h 72621"/>
                  <a:gd name="connsiteX4" fmla="*/ 266822 w 383531"/>
                  <a:gd name="connsiteY4" fmla="*/ 41436 h 72621"/>
                  <a:gd name="connsiteX5" fmla="*/ 108902 w 383531"/>
                  <a:gd name="connsiteY5" fmla="*/ 65805 h 72621"/>
                  <a:gd name="connsiteX6" fmla="*/ 50841 w 383531"/>
                  <a:gd name="connsiteY6" fmla="*/ 69225 h 72621"/>
                  <a:gd name="connsiteX0" fmla="*/ 50841 w 383409"/>
                  <a:gd name="connsiteY0" fmla="*/ 69225 h 71980"/>
                  <a:gd name="connsiteX1" fmla="*/ 7120 w 383409"/>
                  <a:gd name="connsiteY1" fmla="*/ 21878 h 71980"/>
                  <a:gd name="connsiteX2" fmla="*/ 207521 w 383409"/>
                  <a:gd name="connsiteY2" fmla="*/ 1249 h 71980"/>
                  <a:gd name="connsiteX3" fmla="*/ 382696 w 383409"/>
                  <a:gd name="connsiteY3" fmla="*/ 5451 h 71980"/>
                  <a:gd name="connsiteX4" fmla="*/ 266822 w 383409"/>
                  <a:gd name="connsiteY4" fmla="*/ 41436 h 71980"/>
                  <a:gd name="connsiteX5" fmla="*/ 199359 w 383409"/>
                  <a:gd name="connsiteY5" fmla="*/ 61408 h 71980"/>
                  <a:gd name="connsiteX6" fmla="*/ 108902 w 383409"/>
                  <a:gd name="connsiteY6" fmla="*/ 65805 h 71980"/>
                  <a:gd name="connsiteX7" fmla="*/ 50841 w 383409"/>
                  <a:gd name="connsiteY7" fmla="*/ 69225 h 71980"/>
                  <a:gd name="connsiteX0" fmla="*/ 99042 w 431610"/>
                  <a:gd name="connsiteY0" fmla="*/ 73712 h 77867"/>
                  <a:gd name="connsiteX1" fmla="*/ 4489 w 431610"/>
                  <a:gd name="connsiteY1" fmla="*/ 7121 h 77867"/>
                  <a:gd name="connsiteX2" fmla="*/ 255722 w 431610"/>
                  <a:gd name="connsiteY2" fmla="*/ 5736 h 77867"/>
                  <a:gd name="connsiteX3" fmla="*/ 430897 w 431610"/>
                  <a:gd name="connsiteY3" fmla="*/ 9938 h 77867"/>
                  <a:gd name="connsiteX4" fmla="*/ 315023 w 431610"/>
                  <a:gd name="connsiteY4" fmla="*/ 45923 h 77867"/>
                  <a:gd name="connsiteX5" fmla="*/ 247560 w 431610"/>
                  <a:gd name="connsiteY5" fmla="*/ 65895 h 77867"/>
                  <a:gd name="connsiteX6" fmla="*/ 157103 w 431610"/>
                  <a:gd name="connsiteY6" fmla="*/ 70292 h 77867"/>
                  <a:gd name="connsiteX7" fmla="*/ 99042 w 431610"/>
                  <a:gd name="connsiteY7" fmla="*/ 73712 h 77867"/>
                  <a:gd name="connsiteX0" fmla="*/ 99677 w 432245"/>
                  <a:gd name="connsiteY0" fmla="*/ 73712 h 77280"/>
                  <a:gd name="connsiteX1" fmla="*/ 5124 w 432245"/>
                  <a:gd name="connsiteY1" fmla="*/ 7121 h 77280"/>
                  <a:gd name="connsiteX2" fmla="*/ 256357 w 432245"/>
                  <a:gd name="connsiteY2" fmla="*/ 5736 h 77280"/>
                  <a:gd name="connsiteX3" fmla="*/ 431532 w 432245"/>
                  <a:gd name="connsiteY3" fmla="*/ 9938 h 77280"/>
                  <a:gd name="connsiteX4" fmla="*/ 315658 w 432245"/>
                  <a:gd name="connsiteY4" fmla="*/ 45923 h 77280"/>
                  <a:gd name="connsiteX5" fmla="*/ 248195 w 432245"/>
                  <a:gd name="connsiteY5" fmla="*/ 65895 h 77280"/>
                  <a:gd name="connsiteX6" fmla="*/ 99677 w 432245"/>
                  <a:gd name="connsiteY6" fmla="*/ 73712 h 77280"/>
                  <a:gd name="connsiteX0" fmla="*/ 107895 w 431403"/>
                  <a:gd name="connsiteY0" fmla="*/ 65476 h 71015"/>
                  <a:gd name="connsiteX1" fmla="*/ 4282 w 431403"/>
                  <a:gd name="connsiteY1" fmla="*/ 6610 h 71015"/>
                  <a:gd name="connsiteX2" fmla="*/ 255515 w 431403"/>
                  <a:gd name="connsiteY2" fmla="*/ 5225 h 71015"/>
                  <a:gd name="connsiteX3" fmla="*/ 430690 w 431403"/>
                  <a:gd name="connsiteY3" fmla="*/ 9427 h 71015"/>
                  <a:gd name="connsiteX4" fmla="*/ 314816 w 431403"/>
                  <a:gd name="connsiteY4" fmla="*/ 45412 h 71015"/>
                  <a:gd name="connsiteX5" fmla="*/ 247353 w 431403"/>
                  <a:gd name="connsiteY5" fmla="*/ 65384 h 71015"/>
                  <a:gd name="connsiteX6" fmla="*/ 107895 w 431403"/>
                  <a:gd name="connsiteY6" fmla="*/ 65476 h 71015"/>
                  <a:gd name="connsiteX0" fmla="*/ 103653 w 432089"/>
                  <a:gd name="connsiteY0" fmla="*/ 65999 h 71538"/>
                  <a:gd name="connsiteX1" fmla="*/ 40 w 432089"/>
                  <a:gd name="connsiteY1" fmla="*/ 7133 h 71538"/>
                  <a:gd name="connsiteX2" fmla="*/ 114722 w 432089"/>
                  <a:gd name="connsiteY2" fmla="*/ 4790 h 71538"/>
                  <a:gd name="connsiteX3" fmla="*/ 426448 w 432089"/>
                  <a:gd name="connsiteY3" fmla="*/ 9950 h 71538"/>
                  <a:gd name="connsiteX4" fmla="*/ 310574 w 432089"/>
                  <a:gd name="connsiteY4" fmla="*/ 45935 h 71538"/>
                  <a:gd name="connsiteX5" fmla="*/ 243111 w 432089"/>
                  <a:gd name="connsiteY5" fmla="*/ 65907 h 71538"/>
                  <a:gd name="connsiteX6" fmla="*/ 103653 w 432089"/>
                  <a:gd name="connsiteY6" fmla="*/ 65999 h 71538"/>
                  <a:gd name="connsiteX0" fmla="*/ 103652 w 426569"/>
                  <a:gd name="connsiteY0" fmla="*/ 73254 h 78793"/>
                  <a:gd name="connsiteX1" fmla="*/ 39 w 426569"/>
                  <a:gd name="connsiteY1" fmla="*/ 14388 h 78793"/>
                  <a:gd name="connsiteX2" fmla="*/ 114721 w 426569"/>
                  <a:gd name="connsiteY2" fmla="*/ 12045 h 78793"/>
                  <a:gd name="connsiteX3" fmla="*/ 328025 w 426569"/>
                  <a:gd name="connsiteY3" fmla="*/ 41 h 78793"/>
                  <a:gd name="connsiteX4" fmla="*/ 426447 w 426569"/>
                  <a:gd name="connsiteY4" fmla="*/ 17205 h 78793"/>
                  <a:gd name="connsiteX5" fmla="*/ 310573 w 426569"/>
                  <a:gd name="connsiteY5" fmla="*/ 53190 h 78793"/>
                  <a:gd name="connsiteX6" fmla="*/ 243110 w 426569"/>
                  <a:gd name="connsiteY6" fmla="*/ 73162 h 78793"/>
                  <a:gd name="connsiteX7" fmla="*/ 103652 w 426569"/>
                  <a:gd name="connsiteY7" fmla="*/ 73254 h 78793"/>
                  <a:gd name="connsiteX0" fmla="*/ 117887 w 440804"/>
                  <a:gd name="connsiteY0" fmla="*/ 73254 h 78453"/>
                  <a:gd name="connsiteX1" fmla="*/ 32 w 440804"/>
                  <a:gd name="connsiteY1" fmla="*/ 19195 h 78453"/>
                  <a:gd name="connsiteX2" fmla="*/ 128956 w 440804"/>
                  <a:gd name="connsiteY2" fmla="*/ 12045 h 78453"/>
                  <a:gd name="connsiteX3" fmla="*/ 342260 w 440804"/>
                  <a:gd name="connsiteY3" fmla="*/ 41 h 78453"/>
                  <a:gd name="connsiteX4" fmla="*/ 440682 w 440804"/>
                  <a:gd name="connsiteY4" fmla="*/ 17205 h 78453"/>
                  <a:gd name="connsiteX5" fmla="*/ 324808 w 440804"/>
                  <a:gd name="connsiteY5" fmla="*/ 53190 h 78453"/>
                  <a:gd name="connsiteX6" fmla="*/ 257345 w 440804"/>
                  <a:gd name="connsiteY6" fmla="*/ 73162 h 78453"/>
                  <a:gd name="connsiteX7" fmla="*/ 117887 w 440804"/>
                  <a:gd name="connsiteY7" fmla="*/ 73254 h 78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804" h="78453">
                    <a:moveTo>
                      <a:pt x="117887" y="73254"/>
                    </a:moveTo>
                    <a:cubicBezTo>
                      <a:pt x="75002" y="64260"/>
                      <a:pt x="-1813" y="29397"/>
                      <a:pt x="32" y="19195"/>
                    </a:cubicBezTo>
                    <a:cubicBezTo>
                      <a:pt x="1877" y="8993"/>
                      <a:pt x="77780" y="12073"/>
                      <a:pt x="128956" y="12045"/>
                    </a:cubicBezTo>
                    <a:cubicBezTo>
                      <a:pt x="180132" y="12017"/>
                      <a:pt x="290306" y="-819"/>
                      <a:pt x="342260" y="41"/>
                    </a:cubicBezTo>
                    <a:cubicBezTo>
                      <a:pt x="394214" y="901"/>
                      <a:pt x="443591" y="8347"/>
                      <a:pt x="440682" y="17205"/>
                    </a:cubicBezTo>
                    <a:cubicBezTo>
                      <a:pt x="437773" y="26063"/>
                      <a:pt x="354973" y="45241"/>
                      <a:pt x="324808" y="53190"/>
                    </a:cubicBezTo>
                    <a:cubicBezTo>
                      <a:pt x="294643" y="61140"/>
                      <a:pt x="283665" y="69101"/>
                      <a:pt x="257345" y="73162"/>
                    </a:cubicBezTo>
                    <a:cubicBezTo>
                      <a:pt x="221348" y="77794"/>
                      <a:pt x="160772" y="82248"/>
                      <a:pt x="117887" y="7325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39" name="Freeform 114">
                <a:extLst>
                  <a:ext uri="{FF2B5EF4-FFF2-40B4-BE49-F238E27FC236}">
                    <a16:creationId xmlns:a16="http://schemas.microsoft.com/office/drawing/2014/main" id="{C434194E-CFA0-4723-9C22-D838F5DD98BB}"/>
                  </a:ext>
                </a:extLst>
              </p:cNvPr>
              <p:cNvSpPr/>
              <p:nvPr/>
            </p:nvSpPr>
            <p:spPr>
              <a:xfrm>
                <a:off x="4791839" y="2059310"/>
                <a:ext cx="186978" cy="40297"/>
              </a:xfrm>
              <a:custGeom>
                <a:avLst/>
                <a:gdLst>
                  <a:gd name="connsiteX0" fmla="*/ 135732 w 276225"/>
                  <a:gd name="connsiteY0" fmla="*/ 59532 h 59532"/>
                  <a:gd name="connsiteX1" fmla="*/ 207169 w 276225"/>
                  <a:gd name="connsiteY1" fmla="*/ 50007 h 59532"/>
                  <a:gd name="connsiteX2" fmla="*/ 276225 w 276225"/>
                  <a:gd name="connsiteY2" fmla="*/ 0 h 59532"/>
                  <a:gd name="connsiteX3" fmla="*/ 0 w 276225"/>
                  <a:gd name="connsiteY3" fmla="*/ 33338 h 59532"/>
                  <a:gd name="connsiteX4" fmla="*/ 135732 w 276225"/>
                  <a:gd name="connsiteY4" fmla="*/ 59532 h 5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59532">
                    <a:moveTo>
                      <a:pt x="135732" y="59532"/>
                    </a:moveTo>
                    <a:lnTo>
                      <a:pt x="207169" y="50007"/>
                    </a:lnTo>
                    <a:lnTo>
                      <a:pt x="276225" y="0"/>
                    </a:lnTo>
                    <a:lnTo>
                      <a:pt x="0" y="33338"/>
                    </a:lnTo>
                    <a:lnTo>
                      <a:pt x="135732" y="5953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0" name="Freeform 115">
                <a:extLst>
                  <a:ext uri="{FF2B5EF4-FFF2-40B4-BE49-F238E27FC236}">
                    <a16:creationId xmlns:a16="http://schemas.microsoft.com/office/drawing/2014/main" id="{CF89249B-33A1-4E36-BFA6-D3F87F05EB82}"/>
                  </a:ext>
                </a:extLst>
              </p:cNvPr>
              <p:cNvSpPr/>
              <p:nvPr/>
            </p:nvSpPr>
            <p:spPr>
              <a:xfrm>
                <a:off x="5741238" y="1430677"/>
                <a:ext cx="87041" cy="204710"/>
              </a:xfrm>
              <a:custGeom>
                <a:avLst/>
                <a:gdLst>
                  <a:gd name="connsiteX0" fmla="*/ 92868 w 128587"/>
                  <a:gd name="connsiteY0" fmla="*/ 211931 h 302419"/>
                  <a:gd name="connsiteX1" fmla="*/ 119062 w 128587"/>
                  <a:gd name="connsiteY1" fmla="*/ 159544 h 302419"/>
                  <a:gd name="connsiteX2" fmla="*/ 109537 w 128587"/>
                  <a:gd name="connsiteY2" fmla="*/ 135731 h 302419"/>
                  <a:gd name="connsiteX3" fmla="*/ 128587 w 128587"/>
                  <a:gd name="connsiteY3" fmla="*/ 0 h 302419"/>
                  <a:gd name="connsiteX4" fmla="*/ 54768 w 128587"/>
                  <a:gd name="connsiteY4" fmla="*/ 111919 h 302419"/>
                  <a:gd name="connsiteX5" fmla="*/ 7143 w 128587"/>
                  <a:gd name="connsiteY5" fmla="*/ 242887 h 302419"/>
                  <a:gd name="connsiteX6" fmla="*/ 0 w 128587"/>
                  <a:gd name="connsiteY6" fmla="*/ 302419 h 302419"/>
                  <a:gd name="connsiteX7" fmla="*/ 50006 w 128587"/>
                  <a:gd name="connsiteY7" fmla="*/ 247650 h 302419"/>
                  <a:gd name="connsiteX8" fmla="*/ 92868 w 128587"/>
                  <a:gd name="connsiteY8" fmla="*/ 211931 h 30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587" h="302419">
                    <a:moveTo>
                      <a:pt x="92868" y="211931"/>
                    </a:moveTo>
                    <a:lnTo>
                      <a:pt x="119062" y="159544"/>
                    </a:lnTo>
                    <a:lnTo>
                      <a:pt x="109537" y="135731"/>
                    </a:lnTo>
                    <a:lnTo>
                      <a:pt x="128587" y="0"/>
                    </a:lnTo>
                    <a:lnTo>
                      <a:pt x="54768" y="111919"/>
                    </a:lnTo>
                    <a:lnTo>
                      <a:pt x="7143" y="242887"/>
                    </a:lnTo>
                    <a:lnTo>
                      <a:pt x="0" y="302419"/>
                    </a:lnTo>
                    <a:lnTo>
                      <a:pt x="50006" y="247650"/>
                    </a:lnTo>
                    <a:lnTo>
                      <a:pt x="92868" y="211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65165CEC-6405-4DC3-B35F-55C3324685CB}"/>
                </a:ext>
              </a:extLst>
            </p:cNvPr>
            <p:cNvGrpSpPr/>
            <p:nvPr/>
          </p:nvGrpSpPr>
          <p:grpSpPr>
            <a:xfrm>
              <a:off x="3234309" y="4546538"/>
              <a:ext cx="193949" cy="185126"/>
              <a:chOff x="3095560" y="4452946"/>
              <a:chExt cx="302141" cy="288396"/>
            </a:xfrm>
          </p:grpSpPr>
          <p:sp>
            <p:nvSpPr>
              <p:cNvPr id="334" name="Freeform 274">
                <a:extLst>
                  <a:ext uri="{FF2B5EF4-FFF2-40B4-BE49-F238E27FC236}">
                    <a16:creationId xmlns:a16="http://schemas.microsoft.com/office/drawing/2014/main" id="{2FB3F460-281F-4878-8B2C-F3AAD9569D7A}"/>
                  </a:ext>
                </a:extLst>
              </p:cNvPr>
              <p:cNvSpPr/>
              <p:nvPr/>
            </p:nvSpPr>
            <p:spPr>
              <a:xfrm>
                <a:off x="3095560" y="4468711"/>
                <a:ext cx="264383" cy="272631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1678 w 308497"/>
                  <a:gd name="connsiteY8" fmla="*/ 224253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36147 w 308497"/>
                  <a:gd name="connsiteY8" fmla="*/ 234229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9444 w 308497"/>
                  <a:gd name="connsiteY8" fmla="*/ 226746 h 281403"/>
                  <a:gd name="connsiteX9" fmla="*/ 175490 w 308497"/>
                  <a:gd name="connsiteY9" fmla="*/ 281403 h 281403"/>
                  <a:gd name="connsiteX0" fmla="*/ 0 w 308497"/>
                  <a:gd name="connsiteY0" fmla="*/ 62328 h 288885"/>
                  <a:gd name="connsiteX1" fmla="*/ 75477 w 308497"/>
                  <a:gd name="connsiteY1" fmla="*/ 67091 h 288885"/>
                  <a:gd name="connsiteX2" fmla="*/ 108815 w 308497"/>
                  <a:gd name="connsiteY2" fmla="*/ 14703 h 288885"/>
                  <a:gd name="connsiteX3" fmla="*/ 161202 w 308497"/>
                  <a:gd name="connsiteY3" fmla="*/ 416 h 288885"/>
                  <a:gd name="connsiteX4" fmla="*/ 239784 w 308497"/>
                  <a:gd name="connsiteY4" fmla="*/ 26610 h 288885"/>
                  <a:gd name="connsiteX5" fmla="*/ 292171 w 308497"/>
                  <a:gd name="connsiteY5" fmla="*/ 93285 h 288885"/>
                  <a:gd name="connsiteX6" fmla="*/ 306459 w 308497"/>
                  <a:gd name="connsiteY6" fmla="*/ 150435 h 288885"/>
                  <a:gd name="connsiteX7" fmla="*/ 254071 w 308497"/>
                  <a:gd name="connsiteY7" fmla="*/ 193297 h 288885"/>
                  <a:gd name="connsiteX8" fmla="*/ 159444 w 308497"/>
                  <a:gd name="connsiteY8" fmla="*/ 226746 h 288885"/>
                  <a:gd name="connsiteX9" fmla="*/ 167723 w 308497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10" fmla="*/ 0 w 303319"/>
                  <a:gd name="connsiteY10" fmla="*/ 54846 h 288885"/>
                  <a:gd name="connsiteX0" fmla="*/ 0 w 303319"/>
                  <a:gd name="connsiteY0" fmla="*/ 54846 h 289941"/>
                  <a:gd name="connsiteX1" fmla="*/ 70299 w 303319"/>
                  <a:gd name="connsiteY1" fmla="*/ 67091 h 289941"/>
                  <a:gd name="connsiteX2" fmla="*/ 103637 w 303319"/>
                  <a:gd name="connsiteY2" fmla="*/ 14703 h 289941"/>
                  <a:gd name="connsiteX3" fmla="*/ 156024 w 303319"/>
                  <a:gd name="connsiteY3" fmla="*/ 416 h 289941"/>
                  <a:gd name="connsiteX4" fmla="*/ 234606 w 303319"/>
                  <a:gd name="connsiteY4" fmla="*/ 26610 h 289941"/>
                  <a:gd name="connsiteX5" fmla="*/ 286993 w 303319"/>
                  <a:gd name="connsiteY5" fmla="*/ 93285 h 289941"/>
                  <a:gd name="connsiteX6" fmla="*/ 301281 w 303319"/>
                  <a:gd name="connsiteY6" fmla="*/ 150435 h 289941"/>
                  <a:gd name="connsiteX7" fmla="*/ 248893 w 303319"/>
                  <a:gd name="connsiteY7" fmla="*/ 193297 h 289941"/>
                  <a:gd name="connsiteX8" fmla="*/ 154266 w 303319"/>
                  <a:gd name="connsiteY8" fmla="*/ 226746 h 289941"/>
                  <a:gd name="connsiteX9" fmla="*/ 162545 w 303319"/>
                  <a:gd name="connsiteY9" fmla="*/ 288885 h 289941"/>
                  <a:gd name="connsiteX10" fmla="*/ 72551 w 303319"/>
                  <a:gd name="connsiteY10" fmla="*/ 175524 h 289941"/>
                  <a:gd name="connsiteX11" fmla="*/ 0 w 303319"/>
                  <a:gd name="connsiteY11" fmla="*/ 54846 h 289941"/>
                  <a:gd name="connsiteX0" fmla="*/ 0 w 303319"/>
                  <a:gd name="connsiteY0" fmla="*/ 54846 h 295072"/>
                  <a:gd name="connsiteX1" fmla="*/ 70299 w 303319"/>
                  <a:gd name="connsiteY1" fmla="*/ 67091 h 295072"/>
                  <a:gd name="connsiteX2" fmla="*/ 103637 w 303319"/>
                  <a:gd name="connsiteY2" fmla="*/ 14703 h 295072"/>
                  <a:gd name="connsiteX3" fmla="*/ 156024 w 303319"/>
                  <a:gd name="connsiteY3" fmla="*/ 416 h 295072"/>
                  <a:gd name="connsiteX4" fmla="*/ 234606 w 303319"/>
                  <a:gd name="connsiteY4" fmla="*/ 26610 h 295072"/>
                  <a:gd name="connsiteX5" fmla="*/ 286993 w 303319"/>
                  <a:gd name="connsiteY5" fmla="*/ 93285 h 295072"/>
                  <a:gd name="connsiteX6" fmla="*/ 301281 w 303319"/>
                  <a:gd name="connsiteY6" fmla="*/ 150435 h 295072"/>
                  <a:gd name="connsiteX7" fmla="*/ 248893 w 303319"/>
                  <a:gd name="connsiteY7" fmla="*/ 193297 h 295072"/>
                  <a:gd name="connsiteX8" fmla="*/ 154266 w 303319"/>
                  <a:gd name="connsiteY8" fmla="*/ 226746 h 295072"/>
                  <a:gd name="connsiteX9" fmla="*/ 176456 w 303319"/>
                  <a:gd name="connsiteY9" fmla="*/ 294084 h 295072"/>
                  <a:gd name="connsiteX10" fmla="*/ 72551 w 303319"/>
                  <a:gd name="connsiteY10" fmla="*/ 175524 h 295072"/>
                  <a:gd name="connsiteX11" fmla="*/ 0 w 303319"/>
                  <a:gd name="connsiteY11" fmla="*/ 54846 h 295072"/>
                  <a:gd name="connsiteX0" fmla="*/ 0 w 303319"/>
                  <a:gd name="connsiteY0" fmla="*/ 54846 h 295111"/>
                  <a:gd name="connsiteX1" fmla="*/ 70299 w 303319"/>
                  <a:gd name="connsiteY1" fmla="*/ 67091 h 295111"/>
                  <a:gd name="connsiteX2" fmla="*/ 103637 w 303319"/>
                  <a:gd name="connsiteY2" fmla="*/ 14703 h 295111"/>
                  <a:gd name="connsiteX3" fmla="*/ 156024 w 303319"/>
                  <a:gd name="connsiteY3" fmla="*/ 416 h 295111"/>
                  <a:gd name="connsiteX4" fmla="*/ 234606 w 303319"/>
                  <a:gd name="connsiteY4" fmla="*/ 26610 h 295111"/>
                  <a:gd name="connsiteX5" fmla="*/ 286993 w 303319"/>
                  <a:gd name="connsiteY5" fmla="*/ 93285 h 295111"/>
                  <a:gd name="connsiteX6" fmla="*/ 301281 w 303319"/>
                  <a:gd name="connsiteY6" fmla="*/ 150435 h 295111"/>
                  <a:gd name="connsiteX7" fmla="*/ 248893 w 303319"/>
                  <a:gd name="connsiteY7" fmla="*/ 193297 h 295111"/>
                  <a:gd name="connsiteX8" fmla="*/ 165394 w 303319"/>
                  <a:gd name="connsiteY8" fmla="*/ 229345 h 295111"/>
                  <a:gd name="connsiteX9" fmla="*/ 176456 w 303319"/>
                  <a:gd name="connsiteY9" fmla="*/ 294084 h 295111"/>
                  <a:gd name="connsiteX10" fmla="*/ 72551 w 303319"/>
                  <a:gd name="connsiteY10" fmla="*/ 175524 h 295111"/>
                  <a:gd name="connsiteX11" fmla="*/ 0 w 303319"/>
                  <a:gd name="connsiteY11" fmla="*/ 54846 h 295111"/>
                  <a:gd name="connsiteX0" fmla="*/ 0 w 308884"/>
                  <a:gd name="connsiteY0" fmla="*/ 57445 h 295111"/>
                  <a:gd name="connsiteX1" fmla="*/ 75864 w 308884"/>
                  <a:gd name="connsiteY1" fmla="*/ 67091 h 295111"/>
                  <a:gd name="connsiteX2" fmla="*/ 109202 w 308884"/>
                  <a:gd name="connsiteY2" fmla="*/ 14703 h 295111"/>
                  <a:gd name="connsiteX3" fmla="*/ 161589 w 308884"/>
                  <a:gd name="connsiteY3" fmla="*/ 416 h 295111"/>
                  <a:gd name="connsiteX4" fmla="*/ 240171 w 308884"/>
                  <a:gd name="connsiteY4" fmla="*/ 26610 h 295111"/>
                  <a:gd name="connsiteX5" fmla="*/ 292558 w 308884"/>
                  <a:gd name="connsiteY5" fmla="*/ 93285 h 295111"/>
                  <a:gd name="connsiteX6" fmla="*/ 306846 w 308884"/>
                  <a:gd name="connsiteY6" fmla="*/ 150435 h 295111"/>
                  <a:gd name="connsiteX7" fmla="*/ 254458 w 308884"/>
                  <a:gd name="connsiteY7" fmla="*/ 193297 h 295111"/>
                  <a:gd name="connsiteX8" fmla="*/ 170959 w 308884"/>
                  <a:gd name="connsiteY8" fmla="*/ 229345 h 295111"/>
                  <a:gd name="connsiteX9" fmla="*/ 182021 w 308884"/>
                  <a:gd name="connsiteY9" fmla="*/ 294084 h 295111"/>
                  <a:gd name="connsiteX10" fmla="*/ 78116 w 308884"/>
                  <a:gd name="connsiteY10" fmla="*/ 175524 h 295111"/>
                  <a:gd name="connsiteX11" fmla="*/ 0 w 308884"/>
                  <a:gd name="connsiteY11" fmla="*/ 57445 h 295111"/>
                  <a:gd name="connsiteX0" fmla="*/ 0 w 308884"/>
                  <a:gd name="connsiteY0" fmla="*/ 57445 h 295000"/>
                  <a:gd name="connsiteX1" fmla="*/ 75864 w 308884"/>
                  <a:gd name="connsiteY1" fmla="*/ 67091 h 295000"/>
                  <a:gd name="connsiteX2" fmla="*/ 109202 w 308884"/>
                  <a:gd name="connsiteY2" fmla="*/ 14703 h 295000"/>
                  <a:gd name="connsiteX3" fmla="*/ 161589 w 308884"/>
                  <a:gd name="connsiteY3" fmla="*/ 416 h 295000"/>
                  <a:gd name="connsiteX4" fmla="*/ 240171 w 308884"/>
                  <a:gd name="connsiteY4" fmla="*/ 26610 h 295000"/>
                  <a:gd name="connsiteX5" fmla="*/ 292558 w 308884"/>
                  <a:gd name="connsiteY5" fmla="*/ 93285 h 295000"/>
                  <a:gd name="connsiteX6" fmla="*/ 306846 w 308884"/>
                  <a:gd name="connsiteY6" fmla="*/ 150435 h 295000"/>
                  <a:gd name="connsiteX7" fmla="*/ 254458 w 308884"/>
                  <a:gd name="connsiteY7" fmla="*/ 193297 h 295000"/>
                  <a:gd name="connsiteX8" fmla="*/ 165396 w 308884"/>
                  <a:gd name="connsiteY8" fmla="*/ 221547 h 295000"/>
                  <a:gd name="connsiteX9" fmla="*/ 182021 w 308884"/>
                  <a:gd name="connsiteY9" fmla="*/ 294084 h 295000"/>
                  <a:gd name="connsiteX10" fmla="*/ 78116 w 308884"/>
                  <a:gd name="connsiteY10" fmla="*/ 175524 h 295000"/>
                  <a:gd name="connsiteX11" fmla="*/ 0 w 308884"/>
                  <a:gd name="connsiteY11" fmla="*/ 57445 h 295000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84803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76456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8884" h="297573">
                    <a:moveTo>
                      <a:pt x="0" y="57445"/>
                    </a:moveTo>
                    <a:cubicBezTo>
                      <a:pt x="7541" y="53079"/>
                      <a:pt x="61180" y="75029"/>
                      <a:pt x="75864" y="67091"/>
                    </a:cubicBezTo>
                    <a:cubicBezTo>
                      <a:pt x="90548" y="59154"/>
                      <a:pt x="94915" y="25816"/>
                      <a:pt x="109202" y="14703"/>
                    </a:cubicBezTo>
                    <a:cubicBezTo>
                      <a:pt x="123490" y="3591"/>
                      <a:pt x="139761" y="-1568"/>
                      <a:pt x="161589" y="416"/>
                    </a:cubicBezTo>
                    <a:cubicBezTo>
                      <a:pt x="183417" y="2400"/>
                      <a:pt x="218343" y="11132"/>
                      <a:pt x="240171" y="26610"/>
                    </a:cubicBezTo>
                    <a:cubicBezTo>
                      <a:pt x="261999" y="42088"/>
                      <a:pt x="281446" y="72648"/>
                      <a:pt x="292558" y="93285"/>
                    </a:cubicBezTo>
                    <a:cubicBezTo>
                      <a:pt x="303670" y="113922"/>
                      <a:pt x="313196" y="133766"/>
                      <a:pt x="306846" y="150435"/>
                    </a:cubicBezTo>
                    <a:cubicBezTo>
                      <a:pt x="300496" y="167104"/>
                      <a:pt x="278033" y="181445"/>
                      <a:pt x="254458" y="193297"/>
                    </a:cubicBezTo>
                    <a:cubicBezTo>
                      <a:pt x="230883" y="205149"/>
                      <a:pt x="178396" y="204316"/>
                      <a:pt x="165396" y="221547"/>
                    </a:cubicBezTo>
                    <a:cubicBezTo>
                      <a:pt x="152396" y="238778"/>
                      <a:pt x="188781" y="306051"/>
                      <a:pt x="176456" y="296683"/>
                    </a:cubicBezTo>
                    <a:cubicBezTo>
                      <a:pt x="149046" y="257233"/>
                      <a:pt x="105526" y="214974"/>
                      <a:pt x="78116" y="175524"/>
                    </a:cubicBezTo>
                    <a:lnTo>
                      <a:pt x="0" y="57445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Freeform 241">
                <a:extLst>
                  <a:ext uri="{FF2B5EF4-FFF2-40B4-BE49-F238E27FC236}">
                    <a16:creationId xmlns:a16="http://schemas.microsoft.com/office/drawing/2014/main" id="{4C7497BB-00E7-4D4D-B1F4-648EEEA84F83}"/>
                  </a:ext>
                </a:extLst>
              </p:cNvPr>
              <p:cNvSpPr/>
              <p:nvPr/>
            </p:nvSpPr>
            <p:spPr>
              <a:xfrm>
                <a:off x="3109913" y="4452946"/>
                <a:ext cx="287788" cy="281403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788" h="281403">
                    <a:moveTo>
                      <a:pt x="0" y="62328"/>
                    </a:moveTo>
                    <a:cubicBezTo>
                      <a:pt x="7541" y="57962"/>
                      <a:pt x="40084" y="75029"/>
                      <a:pt x="54768" y="67091"/>
                    </a:cubicBezTo>
                    <a:cubicBezTo>
                      <a:pt x="69452" y="59154"/>
                      <a:pt x="73819" y="25816"/>
                      <a:pt x="88106" y="14703"/>
                    </a:cubicBezTo>
                    <a:cubicBezTo>
                      <a:pt x="102394" y="3591"/>
                      <a:pt x="118665" y="-1568"/>
                      <a:pt x="140493" y="416"/>
                    </a:cubicBezTo>
                    <a:cubicBezTo>
                      <a:pt x="162321" y="2400"/>
                      <a:pt x="197247" y="11132"/>
                      <a:pt x="219075" y="26610"/>
                    </a:cubicBezTo>
                    <a:cubicBezTo>
                      <a:pt x="240903" y="42088"/>
                      <a:pt x="260350" y="72648"/>
                      <a:pt x="271462" y="93285"/>
                    </a:cubicBezTo>
                    <a:cubicBezTo>
                      <a:pt x="282574" y="113922"/>
                      <a:pt x="292100" y="133766"/>
                      <a:pt x="285750" y="150435"/>
                    </a:cubicBezTo>
                    <a:cubicBezTo>
                      <a:pt x="279400" y="167104"/>
                      <a:pt x="259159" y="180994"/>
                      <a:pt x="233362" y="193297"/>
                    </a:cubicBezTo>
                    <a:cubicBezTo>
                      <a:pt x="207565" y="205600"/>
                      <a:pt x="144066" y="209569"/>
                      <a:pt x="130969" y="224253"/>
                    </a:cubicBezTo>
                    <a:cubicBezTo>
                      <a:pt x="138510" y="237747"/>
                      <a:pt x="144264" y="267909"/>
                      <a:pt x="154781" y="281403"/>
                    </a:cubicBezTo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0EBB3AEA-5068-4F92-AB74-FC70103F0A6E}"/>
                </a:ext>
              </a:extLst>
            </p:cNvPr>
            <p:cNvGrpSpPr/>
            <p:nvPr/>
          </p:nvGrpSpPr>
          <p:grpSpPr>
            <a:xfrm rot="19281970">
              <a:off x="3771752" y="4728654"/>
              <a:ext cx="242600" cy="201508"/>
              <a:chOff x="3392480" y="4867408"/>
              <a:chExt cx="377932" cy="313917"/>
            </a:xfrm>
          </p:grpSpPr>
          <p:sp>
            <p:nvSpPr>
              <p:cNvPr id="332" name="Freeform 276">
                <a:extLst>
                  <a:ext uri="{FF2B5EF4-FFF2-40B4-BE49-F238E27FC236}">
                    <a16:creationId xmlns:a16="http://schemas.microsoft.com/office/drawing/2014/main" id="{558E00E2-06F6-4278-A01B-9F9885B6CD2D}"/>
                  </a:ext>
                </a:extLst>
              </p:cNvPr>
              <p:cNvSpPr/>
              <p:nvPr/>
            </p:nvSpPr>
            <p:spPr>
              <a:xfrm>
                <a:off x="3449269" y="4872735"/>
                <a:ext cx="319851" cy="274420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02221"/>
                  <a:gd name="connsiteX1" fmla="*/ 103112 w 372239"/>
                  <a:gd name="connsiteY1" fmla="*/ 108426 h 302221"/>
                  <a:gd name="connsiteX2" fmla="*/ 146692 w 372239"/>
                  <a:gd name="connsiteY2" fmla="*/ 67847 h 302221"/>
                  <a:gd name="connsiteX3" fmla="*/ 146692 w 372239"/>
                  <a:gd name="connsiteY3" fmla="*/ 5217 h 302221"/>
                  <a:gd name="connsiteX4" fmla="*/ 297004 w 372239"/>
                  <a:gd name="connsiteY4" fmla="*/ 17743 h 302221"/>
                  <a:gd name="connsiteX5" fmla="*/ 372160 w 372239"/>
                  <a:gd name="connsiteY5" fmla="*/ 130477 h 302221"/>
                  <a:gd name="connsiteX6" fmla="*/ 284478 w 372239"/>
                  <a:gd name="connsiteY6" fmla="*/ 168055 h 302221"/>
                  <a:gd name="connsiteX7" fmla="*/ 240898 w 372239"/>
                  <a:gd name="connsiteY7" fmla="*/ 185963 h 302221"/>
                  <a:gd name="connsiteX8" fmla="*/ 266570 w 372239"/>
                  <a:gd name="connsiteY8" fmla="*/ 243178 h 302221"/>
                  <a:gd name="connsiteX9" fmla="*/ 341106 w 372239"/>
                  <a:gd name="connsiteY9" fmla="*/ 302221 h 302221"/>
                  <a:gd name="connsiteX0" fmla="*/ 0 w 379383"/>
                  <a:gd name="connsiteY0" fmla="*/ 25506 h 302221"/>
                  <a:gd name="connsiteX1" fmla="*/ 110256 w 379383"/>
                  <a:gd name="connsiteY1" fmla="*/ 108426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79383"/>
                  <a:gd name="connsiteY0" fmla="*/ 25506 h 302221"/>
                  <a:gd name="connsiteX1" fmla="*/ 122162 w 379383"/>
                  <a:gd name="connsiteY1" fmla="*/ 103663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10" fmla="*/ 0 w 319851"/>
                  <a:gd name="connsiteY10" fmla="*/ 80275 h 302221"/>
                  <a:gd name="connsiteX0" fmla="*/ 0 w 319851"/>
                  <a:gd name="connsiteY0" fmla="*/ 80275 h 304213"/>
                  <a:gd name="connsiteX1" fmla="*/ 62630 w 319851"/>
                  <a:gd name="connsiteY1" fmla="*/ 103663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18365 h 304213"/>
                  <a:gd name="connsiteX12" fmla="*/ 0 w 319851"/>
                  <a:gd name="connsiteY12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2542"/>
                  <a:gd name="connsiteX1" fmla="*/ 79299 w 319851"/>
                  <a:gd name="connsiteY1" fmla="*/ 96519 h 302542"/>
                  <a:gd name="connsiteX2" fmla="*/ 94304 w 319851"/>
                  <a:gd name="connsiteY2" fmla="*/ 67847 h 302542"/>
                  <a:gd name="connsiteX3" fmla="*/ 94304 w 319851"/>
                  <a:gd name="connsiteY3" fmla="*/ 5217 h 302542"/>
                  <a:gd name="connsiteX4" fmla="*/ 244616 w 319851"/>
                  <a:gd name="connsiteY4" fmla="*/ 17743 h 302542"/>
                  <a:gd name="connsiteX5" fmla="*/ 319772 w 319851"/>
                  <a:gd name="connsiteY5" fmla="*/ 130477 h 302542"/>
                  <a:gd name="connsiteX6" fmla="*/ 232090 w 319851"/>
                  <a:gd name="connsiteY6" fmla="*/ 168055 h 302542"/>
                  <a:gd name="connsiteX7" fmla="*/ 188510 w 319851"/>
                  <a:gd name="connsiteY7" fmla="*/ 185963 h 302542"/>
                  <a:gd name="connsiteX8" fmla="*/ 214182 w 319851"/>
                  <a:gd name="connsiteY8" fmla="*/ 243178 h 302542"/>
                  <a:gd name="connsiteX9" fmla="*/ 288718 w 319851"/>
                  <a:gd name="connsiteY9" fmla="*/ 302221 h 302542"/>
                  <a:gd name="connsiteX10" fmla="*/ 186900 w 319851"/>
                  <a:gd name="connsiteY10" fmla="*/ 239809 h 302542"/>
                  <a:gd name="connsiteX11" fmla="*/ 103556 w 319851"/>
                  <a:gd name="connsiteY11" fmla="*/ 173134 h 302542"/>
                  <a:gd name="connsiteX12" fmla="*/ 0 w 319851"/>
                  <a:gd name="connsiteY12" fmla="*/ 80275 h 302542"/>
                  <a:gd name="connsiteX0" fmla="*/ 0 w 319851"/>
                  <a:gd name="connsiteY0" fmla="*/ 80275 h 274420"/>
                  <a:gd name="connsiteX1" fmla="*/ 79299 w 319851"/>
                  <a:gd name="connsiteY1" fmla="*/ 96519 h 274420"/>
                  <a:gd name="connsiteX2" fmla="*/ 94304 w 319851"/>
                  <a:gd name="connsiteY2" fmla="*/ 67847 h 274420"/>
                  <a:gd name="connsiteX3" fmla="*/ 94304 w 319851"/>
                  <a:gd name="connsiteY3" fmla="*/ 5217 h 274420"/>
                  <a:gd name="connsiteX4" fmla="*/ 244616 w 319851"/>
                  <a:gd name="connsiteY4" fmla="*/ 17743 h 274420"/>
                  <a:gd name="connsiteX5" fmla="*/ 319772 w 319851"/>
                  <a:gd name="connsiteY5" fmla="*/ 130477 h 274420"/>
                  <a:gd name="connsiteX6" fmla="*/ 232090 w 319851"/>
                  <a:gd name="connsiteY6" fmla="*/ 168055 h 274420"/>
                  <a:gd name="connsiteX7" fmla="*/ 188510 w 319851"/>
                  <a:gd name="connsiteY7" fmla="*/ 185963 h 274420"/>
                  <a:gd name="connsiteX8" fmla="*/ 214182 w 319851"/>
                  <a:gd name="connsiteY8" fmla="*/ 243178 h 274420"/>
                  <a:gd name="connsiteX9" fmla="*/ 250618 w 319851"/>
                  <a:gd name="connsiteY9" fmla="*/ 273646 h 274420"/>
                  <a:gd name="connsiteX10" fmla="*/ 186900 w 319851"/>
                  <a:gd name="connsiteY10" fmla="*/ 239809 h 274420"/>
                  <a:gd name="connsiteX11" fmla="*/ 103556 w 319851"/>
                  <a:gd name="connsiteY11" fmla="*/ 173134 h 274420"/>
                  <a:gd name="connsiteX12" fmla="*/ 0 w 319851"/>
                  <a:gd name="connsiteY12" fmla="*/ 80275 h 2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851" h="274420">
                    <a:moveTo>
                      <a:pt x="0" y="80275"/>
                    </a:moveTo>
                    <a:cubicBezTo>
                      <a:pt x="45963" y="98463"/>
                      <a:pt x="63582" y="98590"/>
                      <a:pt x="79299" y="96519"/>
                    </a:cubicBezTo>
                    <a:cubicBezTo>
                      <a:pt x="95016" y="94448"/>
                      <a:pt x="91803" y="83064"/>
                      <a:pt x="94304" y="67847"/>
                    </a:cubicBezTo>
                    <a:cubicBezTo>
                      <a:pt x="96805" y="52630"/>
                      <a:pt x="69252" y="13568"/>
                      <a:pt x="94304" y="5217"/>
                    </a:cubicBezTo>
                    <a:cubicBezTo>
                      <a:pt x="119356" y="-3134"/>
                      <a:pt x="207038" y="-3134"/>
                      <a:pt x="244616" y="17743"/>
                    </a:cubicBezTo>
                    <a:cubicBezTo>
                      <a:pt x="282194" y="38620"/>
                      <a:pt x="321860" y="105425"/>
                      <a:pt x="319772" y="130477"/>
                    </a:cubicBezTo>
                    <a:cubicBezTo>
                      <a:pt x="317684" y="155529"/>
                      <a:pt x="253967" y="158807"/>
                      <a:pt x="232090" y="168055"/>
                    </a:cubicBezTo>
                    <a:cubicBezTo>
                      <a:pt x="210213" y="177303"/>
                      <a:pt x="191495" y="173443"/>
                      <a:pt x="188510" y="185963"/>
                    </a:cubicBezTo>
                    <a:cubicBezTo>
                      <a:pt x="185525" y="198483"/>
                      <a:pt x="195893" y="224199"/>
                      <a:pt x="214182" y="243178"/>
                    </a:cubicBezTo>
                    <a:cubicBezTo>
                      <a:pt x="232471" y="262157"/>
                      <a:pt x="259134" y="278176"/>
                      <a:pt x="250618" y="273646"/>
                    </a:cubicBezTo>
                    <a:cubicBezTo>
                      <a:pt x="242102" y="269116"/>
                      <a:pt x="217760" y="261324"/>
                      <a:pt x="186900" y="239809"/>
                    </a:cubicBezTo>
                    <a:cubicBezTo>
                      <a:pt x="156040" y="218295"/>
                      <a:pt x="130737" y="195754"/>
                      <a:pt x="103556" y="173134"/>
                    </a:cubicBezTo>
                    <a:cubicBezTo>
                      <a:pt x="55436" y="136143"/>
                      <a:pt x="20712" y="112094"/>
                      <a:pt x="0" y="80275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240">
                <a:extLst>
                  <a:ext uri="{FF2B5EF4-FFF2-40B4-BE49-F238E27FC236}">
                    <a16:creationId xmlns:a16="http://schemas.microsoft.com/office/drawing/2014/main" id="{F09EC431-387E-46CA-BEC2-F2AA2266DC7A}"/>
                  </a:ext>
                </a:extLst>
              </p:cNvPr>
              <p:cNvSpPr/>
              <p:nvPr/>
            </p:nvSpPr>
            <p:spPr>
              <a:xfrm>
                <a:off x="3392480" y="4867408"/>
                <a:ext cx="377932" cy="313917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13917"/>
                  <a:gd name="connsiteX1" fmla="*/ 103112 w 372239"/>
                  <a:gd name="connsiteY1" fmla="*/ 108426 h 313917"/>
                  <a:gd name="connsiteX2" fmla="*/ 146692 w 372239"/>
                  <a:gd name="connsiteY2" fmla="*/ 67847 h 313917"/>
                  <a:gd name="connsiteX3" fmla="*/ 146692 w 372239"/>
                  <a:gd name="connsiteY3" fmla="*/ 5217 h 313917"/>
                  <a:gd name="connsiteX4" fmla="*/ 297004 w 372239"/>
                  <a:gd name="connsiteY4" fmla="*/ 17743 h 313917"/>
                  <a:gd name="connsiteX5" fmla="*/ 372160 w 372239"/>
                  <a:gd name="connsiteY5" fmla="*/ 130477 h 313917"/>
                  <a:gd name="connsiteX6" fmla="*/ 284478 w 372239"/>
                  <a:gd name="connsiteY6" fmla="*/ 168055 h 313917"/>
                  <a:gd name="connsiteX7" fmla="*/ 240898 w 372239"/>
                  <a:gd name="connsiteY7" fmla="*/ 185963 h 313917"/>
                  <a:gd name="connsiteX8" fmla="*/ 266570 w 372239"/>
                  <a:gd name="connsiteY8" fmla="*/ 243178 h 313917"/>
                  <a:gd name="connsiteX9" fmla="*/ 349899 w 372239"/>
                  <a:gd name="connsiteY9" fmla="*/ 313917 h 313917"/>
                  <a:gd name="connsiteX0" fmla="*/ 0 w 377932"/>
                  <a:gd name="connsiteY0" fmla="*/ 18612 h 313917"/>
                  <a:gd name="connsiteX1" fmla="*/ 108805 w 377932"/>
                  <a:gd name="connsiteY1" fmla="*/ 108426 h 313917"/>
                  <a:gd name="connsiteX2" fmla="*/ 152385 w 377932"/>
                  <a:gd name="connsiteY2" fmla="*/ 67847 h 313917"/>
                  <a:gd name="connsiteX3" fmla="*/ 152385 w 377932"/>
                  <a:gd name="connsiteY3" fmla="*/ 5217 h 313917"/>
                  <a:gd name="connsiteX4" fmla="*/ 302697 w 377932"/>
                  <a:gd name="connsiteY4" fmla="*/ 17743 h 313917"/>
                  <a:gd name="connsiteX5" fmla="*/ 377853 w 377932"/>
                  <a:gd name="connsiteY5" fmla="*/ 130477 h 313917"/>
                  <a:gd name="connsiteX6" fmla="*/ 290171 w 377932"/>
                  <a:gd name="connsiteY6" fmla="*/ 168055 h 313917"/>
                  <a:gd name="connsiteX7" fmla="*/ 246591 w 377932"/>
                  <a:gd name="connsiteY7" fmla="*/ 185963 h 313917"/>
                  <a:gd name="connsiteX8" fmla="*/ 272263 w 377932"/>
                  <a:gd name="connsiteY8" fmla="*/ 243178 h 313917"/>
                  <a:gd name="connsiteX9" fmla="*/ 355592 w 377932"/>
                  <a:gd name="connsiteY9" fmla="*/ 313917 h 31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932" h="313917">
                    <a:moveTo>
                      <a:pt x="0" y="18612"/>
                    </a:moveTo>
                    <a:cubicBezTo>
                      <a:pt x="20877" y="59321"/>
                      <a:pt x="83408" y="100220"/>
                      <a:pt x="108805" y="108426"/>
                    </a:cubicBezTo>
                    <a:cubicBezTo>
                      <a:pt x="134203" y="116632"/>
                      <a:pt x="145122" y="85049"/>
                      <a:pt x="152385" y="67847"/>
                    </a:cubicBezTo>
                    <a:cubicBezTo>
                      <a:pt x="159648" y="50645"/>
                      <a:pt x="127333" y="13568"/>
                      <a:pt x="152385" y="5217"/>
                    </a:cubicBezTo>
                    <a:cubicBezTo>
                      <a:pt x="177437" y="-3134"/>
                      <a:pt x="265119" y="-3134"/>
                      <a:pt x="302697" y="17743"/>
                    </a:cubicBezTo>
                    <a:cubicBezTo>
                      <a:pt x="340275" y="38620"/>
                      <a:pt x="379941" y="105425"/>
                      <a:pt x="377853" y="130477"/>
                    </a:cubicBezTo>
                    <a:cubicBezTo>
                      <a:pt x="375765" y="155529"/>
                      <a:pt x="312048" y="158807"/>
                      <a:pt x="290171" y="168055"/>
                    </a:cubicBezTo>
                    <a:cubicBezTo>
                      <a:pt x="268294" y="177303"/>
                      <a:pt x="249576" y="173443"/>
                      <a:pt x="246591" y="185963"/>
                    </a:cubicBezTo>
                    <a:cubicBezTo>
                      <a:pt x="243606" y="198483"/>
                      <a:pt x="253974" y="224199"/>
                      <a:pt x="272263" y="243178"/>
                    </a:cubicBezTo>
                    <a:cubicBezTo>
                      <a:pt x="290552" y="262157"/>
                      <a:pt x="345154" y="303680"/>
                      <a:pt x="355592" y="313917"/>
                    </a:cubicBezTo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7F0A7A3-B4D6-4431-AC1F-9989DFE6DE6F}"/>
                </a:ext>
              </a:extLst>
            </p:cNvPr>
            <p:cNvGrpSpPr/>
            <p:nvPr/>
          </p:nvGrpSpPr>
          <p:grpSpPr>
            <a:xfrm>
              <a:off x="4462115" y="4277528"/>
              <a:ext cx="142211" cy="121801"/>
              <a:chOff x="4703149" y="4443675"/>
              <a:chExt cx="221541" cy="189746"/>
            </a:xfrm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AB75A6CC-FF9E-40C1-9498-9E388EF78A4E}"/>
                  </a:ext>
                </a:extLst>
              </p:cNvPr>
              <p:cNvSpPr/>
              <p:nvPr/>
            </p:nvSpPr>
            <p:spPr>
              <a:xfrm rot="241032">
                <a:off x="4703149" y="4487681"/>
                <a:ext cx="177974" cy="126283"/>
              </a:xfrm>
              <a:prstGeom prst="ellipse">
                <a:avLst/>
              </a:prstGeom>
              <a:solidFill>
                <a:srgbClr val="DDD9C3"/>
              </a:solidFill>
              <a:ln>
                <a:solidFill>
                  <a:srgbClr val="4A45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Oval 279">
                <a:extLst>
                  <a:ext uri="{FF2B5EF4-FFF2-40B4-BE49-F238E27FC236}">
                    <a16:creationId xmlns:a16="http://schemas.microsoft.com/office/drawing/2014/main" id="{AFF6BF29-6582-45BD-A93B-14716C7D077C}"/>
                  </a:ext>
                </a:extLst>
              </p:cNvPr>
              <p:cNvSpPr/>
              <p:nvPr/>
            </p:nvSpPr>
            <p:spPr>
              <a:xfrm>
                <a:off x="4829165" y="4443675"/>
                <a:ext cx="95525" cy="189746"/>
              </a:xfrm>
              <a:custGeom>
                <a:avLst/>
                <a:gdLst>
                  <a:gd name="connsiteX0" fmla="*/ 0 w 177974"/>
                  <a:gd name="connsiteY0" fmla="*/ 35123 h 70246"/>
                  <a:gd name="connsiteX1" fmla="*/ 88987 w 177974"/>
                  <a:gd name="connsiteY1" fmla="*/ 0 h 70246"/>
                  <a:gd name="connsiteX2" fmla="*/ 177974 w 177974"/>
                  <a:gd name="connsiteY2" fmla="*/ 35123 h 70246"/>
                  <a:gd name="connsiteX3" fmla="*/ 88987 w 177974"/>
                  <a:gd name="connsiteY3" fmla="*/ 70246 h 70246"/>
                  <a:gd name="connsiteX4" fmla="*/ 0 w 177974"/>
                  <a:gd name="connsiteY4" fmla="*/ 35123 h 70246"/>
                  <a:gd name="connsiteX0" fmla="*/ 133 w 178107"/>
                  <a:gd name="connsiteY0" fmla="*/ 64963 h 100086"/>
                  <a:gd name="connsiteX1" fmla="*/ 106121 w 178107"/>
                  <a:gd name="connsiteY1" fmla="*/ 0 h 100086"/>
                  <a:gd name="connsiteX2" fmla="*/ 178107 w 178107"/>
                  <a:gd name="connsiteY2" fmla="*/ 64963 h 100086"/>
                  <a:gd name="connsiteX3" fmla="*/ 89120 w 178107"/>
                  <a:gd name="connsiteY3" fmla="*/ 100086 h 100086"/>
                  <a:gd name="connsiteX4" fmla="*/ 133 w 178107"/>
                  <a:gd name="connsiteY4" fmla="*/ 64963 h 100086"/>
                  <a:gd name="connsiteX0" fmla="*/ 86 w 178060"/>
                  <a:gd name="connsiteY0" fmla="*/ 64963 h 126422"/>
                  <a:gd name="connsiteX1" fmla="*/ 106074 w 178060"/>
                  <a:gd name="connsiteY1" fmla="*/ 0 h 126422"/>
                  <a:gd name="connsiteX2" fmla="*/ 178060 w 178060"/>
                  <a:gd name="connsiteY2" fmla="*/ 64963 h 126422"/>
                  <a:gd name="connsiteX3" fmla="*/ 121956 w 178060"/>
                  <a:gd name="connsiteY3" fmla="*/ 126422 h 126422"/>
                  <a:gd name="connsiteX4" fmla="*/ 86 w 178060"/>
                  <a:gd name="connsiteY4" fmla="*/ 64963 h 126422"/>
                  <a:gd name="connsiteX0" fmla="*/ 485 w 178459"/>
                  <a:gd name="connsiteY0" fmla="*/ 49375 h 110834"/>
                  <a:gd name="connsiteX1" fmla="*/ 88471 w 178459"/>
                  <a:gd name="connsiteY1" fmla="*/ 0 h 110834"/>
                  <a:gd name="connsiteX2" fmla="*/ 178459 w 178459"/>
                  <a:gd name="connsiteY2" fmla="*/ 49375 h 110834"/>
                  <a:gd name="connsiteX3" fmla="*/ 122355 w 178459"/>
                  <a:gd name="connsiteY3" fmla="*/ 110834 h 110834"/>
                  <a:gd name="connsiteX4" fmla="*/ 485 w 178459"/>
                  <a:gd name="connsiteY4" fmla="*/ 49375 h 110834"/>
                  <a:gd name="connsiteX0" fmla="*/ 157 w 178131"/>
                  <a:gd name="connsiteY0" fmla="*/ 49375 h 92832"/>
                  <a:gd name="connsiteX1" fmla="*/ 88143 w 178131"/>
                  <a:gd name="connsiteY1" fmla="*/ 0 h 92832"/>
                  <a:gd name="connsiteX2" fmla="*/ 178131 w 178131"/>
                  <a:gd name="connsiteY2" fmla="*/ 49375 h 92832"/>
                  <a:gd name="connsiteX3" fmla="*/ 106439 w 178131"/>
                  <a:gd name="connsiteY3" fmla="*/ 92832 h 92832"/>
                  <a:gd name="connsiteX4" fmla="*/ 157 w 178131"/>
                  <a:gd name="connsiteY4" fmla="*/ 49375 h 92832"/>
                  <a:gd name="connsiteX0" fmla="*/ 157 w 179557"/>
                  <a:gd name="connsiteY0" fmla="*/ 49375 h 140578"/>
                  <a:gd name="connsiteX1" fmla="*/ 88143 w 179557"/>
                  <a:gd name="connsiteY1" fmla="*/ 0 h 140578"/>
                  <a:gd name="connsiteX2" fmla="*/ 178131 w 179557"/>
                  <a:gd name="connsiteY2" fmla="*/ 49375 h 140578"/>
                  <a:gd name="connsiteX3" fmla="*/ 125110 w 179557"/>
                  <a:gd name="connsiteY3" fmla="*/ 139692 h 140578"/>
                  <a:gd name="connsiteX4" fmla="*/ 106439 w 179557"/>
                  <a:gd name="connsiteY4" fmla="*/ 92832 h 140578"/>
                  <a:gd name="connsiteX5" fmla="*/ 157 w 179557"/>
                  <a:gd name="connsiteY5" fmla="*/ 49375 h 140578"/>
                  <a:gd name="connsiteX0" fmla="*/ 94 w 178071"/>
                  <a:gd name="connsiteY0" fmla="*/ 103107 h 194310"/>
                  <a:gd name="connsiteX1" fmla="*/ 88080 w 178071"/>
                  <a:gd name="connsiteY1" fmla="*/ 53732 h 194310"/>
                  <a:gd name="connsiteX2" fmla="*/ 111534 w 178071"/>
                  <a:gd name="connsiteY2" fmla="*/ 1016 h 194310"/>
                  <a:gd name="connsiteX3" fmla="*/ 178068 w 178071"/>
                  <a:gd name="connsiteY3" fmla="*/ 103107 h 194310"/>
                  <a:gd name="connsiteX4" fmla="*/ 125047 w 178071"/>
                  <a:gd name="connsiteY4" fmla="*/ 193424 h 194310"/>
                  <a:gd name="connsiteX5" fmla="*/ 106376 w 178071"/>
                  <a:gd name="connsiteY5" fmla="*/ 146564 h 194310"/>
                  <a:gd name="connsiteX6" fmla="*/ 94 w 178071"/>
                  <a:gd name="connsiteY6" fmla="*/ 103107 h 194310"/>
                  <a:gd name="connsiteX0" fmla="*/ 78 w 178055"/>
                  <a:gd name="connsiteY0" fmla="*/ 103107 h 194553"/>
                  <a:gd name="connsiteX1" fmla="*/ 88064 w 178055"/>
                  <a:gd name="connsiteY1" fmla="*/ 53732 h 194553"/>
                  <a:gd name="connsiteX2" fmla="*/ 111518 w 178055"/>
                  <a:gd name="connsiteY2" fmla="*/ 1016 h 194553"/>
                  <a:gd name="connsiteX3" fmla="*/ 178052 w 178055"/>
                  <a:gd name="connsiteY3" fmla="*/ 103107 h 194553"/>
                  <a:gd name="connsiteX4" fmla="*/ 125031 w 178055"/>
                  <a:gd name="connsiteY4" fmla="*/ 193424 h 194553"/>
                  <a:gd name="connsiteX5" fmla="*/ 104652 w 178055"/>
                  <a:gd name="connsiteY5" fmla="*/ 156232 h 194553"/>
                  <a:gd name="connsiteX6" fmla="*/ 78 w 178055"/>
                  <a:gd name="connsiteY6" fmla="*/ 103107 h 194553"/>
                  <a:gd name="connsiteX0" fmla="*/ 6195 w 90864"/>
                  <a:gd name="connsiteY0" fmla="*/ 106113 h 194548"/>
                  <a:gd name="connsiteX1" fmla="*/ 873 w 90864"/>
                  <a:gd name="connsiteY1" fmla="*/ 53742 h 194548"/>
                  <a:gd name="connsiteX2" fmla="*/ 24327 w 90864"/>
                  <a:gd name="connsiteY2" fmla="*/ 1026 h 194548"/>
                  <a:gd name="connsiteX3" fmla="*/ 90861 w 90864"/>
                  <a:gd name="connsiteY3" fmla="*/ 103117 h 194548"/>
                  <a:gd name="connsiteX4" fmla="*/ 37840 w 90864"/>
                  <a:gd name="connsiteY4" fmla="*/ 193434 h 194548"/>
                  <a:gd name="connsiteX5" fmla="*/ 17461 w 90864"/>
                  <a:gd name="connsiteY5" fmla="*/ 156242 h 194548"/>
                  <a:gd name="connsiteX6" fmla="*/ 6195 w 90864"/>
                  <a:gd name="connsiteY6" fmla="*/ 106113 h 194548"/>
                  <a:gd name="connsiteX0" fmla="*/ 16667 w 90070"/>
                  <a:gd name="connsiteY0" fmla="*/ 156438 h 195075"/>
                  <a:gd name="connsiteX1" fmla="*/ 79 w 90070"/>
                  <a:gd name="connsiteY1" fmla="*/ 53938 h 195075"/>
                  <a:gd name="connsiteX2" fmla="*/ 23533 w 90070"/>
                  <a:gd name="connsiteY2" fmla="*/ 1222 h 195075"/>
                  <a:gd name="connsiteX3" fmla="*/ 90067 w 90070"/>
                  <a:gd name="connsiteY3" fmla="*/ 103313 h 195075"/>
                  <a:gd name="connsiteX4" fmla="*/ 37046 w 90070"/>
                  <a:gd name="connsiteY4" fmla="*/ 193630 h 195075"/>
                  <a:gd name="connsiteX5" fmla="*/ 16667 w 90070"/>
                  <a:gd name="connsiteY5" fmla="*/ 156438 h 195075"/>
                  <a:gd name="connsiteX0" fmla="*/ 18116 w 91855"/>
                  <a:gd name="connsiteY0" fmla="*/ 163430 h 202067"/>
                  <a:gd name="connsiteX1" fmla="*/ 1528 w 91855"/>
                  <a:gd name="connsiteY1" fmla="*/ 60930 h 202067"/>
                  <a:gd name="connsiteX2" fmla="*/ 58320 w 91855"/>
                  <a:gd name="connsiteY2" fmla="*/ 1071 h 202067"/>
                  <a:gd name="connsiteX3" fmla="*/ 91516 w 91855"/>
                  <a:gd name="connsiteY3" fmla="*/ 110305 h 202067"/>
                  <a:gd name="connsiteX4" fmla="*/ 38495 w 91855"/>
                  <a:gd name="connsiteY4" fmla="*/ 200622 h 202067"/>
                  <a:gd name="connsiteX5" fmla="*/ 18116 w 91855"/>
                  <a:gd name="connsiteY5" fmla="*/ 163430 h 202067"/>
                  <a:gd name="connsiteX0" fmla="*/ 7192 w 95218"/>
                  <a:gd name="connsiteY0" fmla="*/ 144317 h 201419"/>
                  <a:gd name="connsiteX1" fmla="*/ 4891 w 95218"/>
                  <a:gd name="connsiteY1" fmla="*/ 60867 h 201419"/>
                  <a:gd name="connsiteX2" fmla="*/ 61683 w 95218"/>
                  <a:gd name="connsiteY2" fmla="*/ 1008 h 201419"/>
                  <a:gd name="connsiteX3" fmla="*/ 94879 w 95218"/>
                  <a:gd name="connsiteY3" fmla="*/ 110242 h 201419"/>
                  <a:gd name="connsiteX4" fmla="*/ 41858 w 95218"/>
                  <a:gd name="connsiteY4" fmla="*/ 200559 h 201419"/>
                  <a:gd name="connsiteX5" fmla="*/ 7192 w 95218"/>
                  <a:gd name="connsiteY5" fmla="*/ 144317 h 201419"/>
                  <a:gd name="connsiteX0" fmla="*/ 8024 w 95721"/>
                  <a:gd name="connsiteY0" fmla="*/ 144317 h 185117"/>
                  <a:gd name="connsiteX1" fmla="*/ 5723 w 95721"/>
                  <a:gd name="connsiteY1" fmla="*/ 60867 h 185117"/>
                  <a:gd name="connsiteX2" fmla="*/ 62515 w 95721"/>
                  <a:gd name="connsiteY2" fmla="*/ 1008 h 185117"/>
                  <a:gd name="connsiteX3" fmla="*/ 95711 w 95721"/>
                  <a:gd name="connsiteY3" fmla="*/ 110242 h 185117"/>
                  <a:gd name="connsiteX4" fmla="*/ 59359 w 95721"/>
                  <a:gd name="connsiteY4" fmla="*/ 183890 h 185117"/>
                  <a:gd name="connsiteX5" fmla="*/ 8024 w 95721"/>
                  <a:gd name="connsiteY5" fmla="*/ 144317 h 185117"/>
                  <a:gd name="connsiteX0" fmla="*/ 7775 w 95525"/>
                  <a:gd name="connsiteY0" fmla="*/ 144317 h 189746"/>
                  <a:gd name="connsiteX1" fmla="*/ 5474 w 95525"/>
                  <a:gd name="connsiteY1" fmla="*/ 60867 h 189746"/>
                  <a:gd name="connsiteX2" fmla="*/ 62266 w 95525"/>
                  <a:gd name="connsiteY2" fmla="*/ 1008 h 189746"/>
                  <a:gd name="connsiteX3" fmla="*/ 95462 w 95525"/>
                  <a:gd name="connsiteY3" fmla="*/ 110242 h 189746"/>
                  <a:gd name="connsiteX4" fmla="*/ 54348 w 95525"/>
                  <a:gd name="connsiteY4" fmla="*/ 188652 h 189746"/>
                  <a:gd name="connsiteX5" fmla="*/ 7775 w 95525"/>
                  <a:gd name="connsiteY5" fmla="*/ 144317 h 18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25" h="189746">
                    <a:moveTo>
                      <a:pt x="7775" y="144317"/>
                    </a:moveTo>
                    <a:cubicBezTo>
                      <a:pt x="-371" y="123020"/>
                      <a:pt x="-3608" y="84752"/>
                      <a:pt x="5474" y="60867"/>
                    </a:cubicBezTo>
                    <a:cubicBezTo>
                      <a:pt x="14556" y="36982"/>
                      <a:pt x="47268" y="-7221"/>
                      <a:pt x="62266" y="1008"/>
                    </a:cubicBezTo>
                    <a:cubicBezTo>
                      <a:pt x="77264" y="9237"/>
                      <a:pt x="96782" y="78968"/>
                      <a:pt x="95462" y="110242"/>
                    </a:cubicBezTo>
                    <a:cubicBezTo>
                      <a:pt x="94142" y="141516"/>
                      <a:pt x="66297" y="181409"/>
                      <a:pt x="54348" y="188652"/>
                    </a:cubicBezTo>
                    <a:cubicBezTo>
                      <a:pt x="42399" y="195895"/>
                      <a:pt x="15921" y="165614"/>
                      <a:pt x="7775" y="144317"/>
                    </a:cubicBez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CAFCF73B-5159-4111-8729-3C952188B363}"/>
                </a:ext>
              </a:extLst>
            </p:cNvPr>
            <p:cNvGrpSpPr/>
            <p:nvPr/>
          </p:nvGrpSpPr>
          <p:grpSpPr>
            <a:xfrm>
              <a:off x="3654453" y="3515406"/>
              <a:ext cx="365839" cy="268703"/>
              <a:chOff x="3444942" y="3256414"/>
              <a:chExt cx="569918" cy="418596"/>
            </a:xfrm>
          </p:grpSpPr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B8D2894F-5914-4FF1-9CFD-1EE35A6B9ED0}"/>
                  </a:ext>
                </a:extLst>
              </p:cNvPr>
              <p:cNvSpPr/>
              <p:nvPr/>
            </p:nvSpPr>
            <p:spPr>
              <a:xfrm>
                <a:off x="3444942" y="3256414"/>
                <a:ext cx="153440" cy="117615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rgbClr val="4A45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3D89AC96-C4F1-492C-9FB5-54BBEDC058E4}"/>
                  </a:ext>
                </a:extLst>
              </p:cNvPr>
              <p:cNvSpPr/>
              <p:nvPr/>
            </p:nvSpPr>
            <p:spPr>
              <a:xfrm>
                <a:off x="3764113" y="3327555"/>
                <a:ext cx="153440" cy="117615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52C14054-369B-48B3-8CF2-05835F6B54CD}"/>
                  </a:ext>
                </a:extLst>
              </p:cNvPr>
              <p:cNvSpPr/>
              <p:nvPr/>
            </p:nvSpPr>
            <p:spPr>
              <a:xfrm>
                <a:off x="3861420" y="3557395"/>
                <a:ext cx="153440" cy="117615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2670D209-568D-4962-875F-5B3D12ACEDC7}"/>
                </a:ext>
              </a:extLst>
            </p:cNvPr>
            <p:cNvGrpSpPr/>
            <p:nvPr/>
          </p:nvGrpSpPr>
          <p:grpSpPr>
            <a:xfrm>
              <a:off x="3624455" y="3694491"/>
              <a:ext cx="631339" cy="666964"/>
              <a:chOff x="3398211" y="3535398"/>
              <a:chExt cx="983523" cy="1039022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101C7CED-F390-43B3-8911-24A6A6A7022E}"/>
                  </a:ext>
                </a:extLst>
              </p:cNvPr>
              <p:cNvGrpSpPr/>
              <p:nvPr/>
            </p:nvGrpSpPr>
            <p:grpSpPr>
              <a:xfrm>
                <a:off x="3398211" y="3535398"/>
                <a:ext cx="983523" cy="1039022"/>
                <a:chOff x="3398211" y="3535398"/>
                <a:chExt cx="983523" cy="1039022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8B7212B0-9C2F-4B6E-8B25-2F08067C5118}"/>
                    </a:ext>
                  </a:extLst>
                </p:cNvPr>
                <p:cNvGrpSpPr/>
                <p:nvPr/>
              </p:nvGrpSpPr>
              <p:grpSpPr>
                <a:xfrm rot="695511">
                  <a:off x="3398211" y="3535398"/>
                  <a:ext cx="983523" cy="838794"/>
                  <a:chOff x="3527837" y="4326022"/>
                  <a:chExt cx="1452969" cy="1239158"/>
                </a:xfrm>
              </p:grpSpPr>
              <p:sp>
                <p:nvSpPr>
                  <p:cNvPr id="321" name="Freeform 88">
                    <a:extLst>
                      <a:ext uri="{FF2B5EF4-FFF2-40B4-BE49-F238E27FC236}">
                        <a16:creationId xmlns:a16="http://schemas.microsoft.com/office/drawing/2014/main" id="{F239CF08-2C27-4057-B112-A6E33C25EF41}"/>
                      </a:ext>
                    </a:extLst>
                  </p:cNvPr>
                  <p:cNvSpPr/>
                  <p:nvPr/>
                </p:nvSpPr>
                <p:spPr>
                  <a:xfrm>
                    <a:off x="3674925" y="4326022"/>
                    <a:ext cx="835610" cy="300842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solidFill>
                    <a:srgbClr val="DCE6F2"/>
                  </a:solidFill>
                  <a:ln>
                    <a:solidFill>
                      <a:srgbClr val="2E6EB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Freeform 89">
                    <a:extLst>
                      <a:ext uri="{FF2B5EF4-FFF2-40B4-BE49-F238E27FC236}">
                        <a16:creationId xmlns:a16="http://schemas.microsoft.com/office/drawing/2014/main" id="{C9687CBD-2BFF-4DA6-813C-C942C26EE799}"/>
                      </a:ext>
                    </a:extLst>
                  </p:cNvPr>
                  <p:cNvSpPr/>
                  <p:nvPr/>
                </p:nvSpPr>
                <p:spPr>
                  <a:xfrm>
                    <a:off x="3542644" y="4402689"/>
                    <a:ext cx="1245322" cy="448349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3" name="Group 322">
                    <a:extLst>
                      <a:ext uri="{FF2B5EF4-FFF2-40B4-BE49-F238E27FC236}">
                        <a16:creationId xmlns:a16="http://schemas.microsoft.com/office/drawing/2014/main" id="{76C0A958-5AA1-4E50-92D8-EFC3B15612B7}"/>
                      </a:ext>
                    </a:extLst>
                  </p:cNvPr>
                  <p:cNvGrpSpPr/>
                  <p:nvPr/>
                </p:nvGrpSpPr>
                <p:grpSpPr>
                  <a:xfrm flipH="1" flipV="1">
                    <a:off x="3631345" y="5040164"/>
                    <a:ext cx="1245322" cy="525016"/>
                    <a:chOff x="3542644" y="5341006"/>
                    <a:chExt cx="1245322" cy="525016"/>
                  </a:xfrm>
                </p:grpSpPr>
                <p:sp>
                  <p:nvSpPr>
                    <p:cNvPr id="325" name="Freeform 90">
                      <a:extLst>
                        <a:ext uri="{FF2B5EF4-FFF2-40B4-BE49-F238E27FC236}">
                          <a16:creationId xmlns:a16="http://schemas.microsoft.com/office/drawing/2014/main" id="{618B212A-FC2B-4535-A108-9075D8CBA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4925" y="5341006"/>
                      <a:ext cx="835610" cy="300842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>
                      <a:solidFill>
                        <a:srgbClr val="15315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Freeform 91">
                      <a:extLst>
                        <a:ext uri="{FF2B5EF4-FFF2-40B4-BE49-F238E27FC236}">
                          <a16:creationId xmlns:a16="http://schemas.microsoft.com/office/drawing/2014/main" id="{7F76FFA2-DFA9-4C3A-A39E-00F8C689F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42644" y="5417673"/>
                      <a:ext cx="1245322" cy="448349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>
                      <a:solidFill>
                        <a:schemeClr val="tx2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24" name="Freeform 94">
                    <a:extLst>
                      <a:ext uri="{FF2B5EF4-FFF2-40B4-BE49-F238E27FC236}">
                        <a16:creationId xmlns:a16="http://schemas.microsoft.com/office/drawing/2014/main" id="{FFC86020-26D2-496E-B7B5-5A97D1220249}"/>
                      </a:ext>
                    </a:extLst>
                  </p:cNvPr>
                  <p:cNvSpPr/>
                  <p:nvPr/>
                </p:nvSpPr>
                <p:spPr>
                  <a:xfrm>
                    <a:off x="3527837" y="4736176"/>
                    <a:ext cx="1452969" cy="421862"/>
                  </a:xfrm>
                  <a:custGeom>
                    <a:avLst/>
                    <a:gdLst>
                      <a:gd name="connsiteX0" fmla="*/ 65755 w 1452969"/>
                      <a:gd name="connsiteY0" fmla="*/ 238160 h 421862"/>
                      <a:gd name="connsiteX1" fmla="*/ 751555 w 1452969"/>
                      <a:gd name="connsiteY1" fmla="*/ 174152 h 421862"/>
                      <a:gd name="connsiteX2" fmla="*/ 1355059 w 1452969"/>
                      <a:gd name="connsiteY2" fmla="*/ 416 h 421862"/>
                      <a:gd name="connsiteX3" fmla="*/ 1419067 w 1452969"/>
                      <a:gd name="connsiteY3" fmla="*/ 128432 h 421862"/>
                      <a:gd name="connsiteX4" fmla="*/ 1016731 w 1452969"/>
                      <a:gd name="connsiteY4" fmla="*/ 219872 h 421862"/>
                      <a:gd name="connsiteX5" fmla="*/ 404083 w 1452969"/>
                      <a:gd name="connsiteY5" fmla="*/ 302168 h 421862"/>
                      <a:gd name="connsiteX6" fmla="*/ 65755 w 1452969"/>
                      <a:gd name="connsiteY6" fmla="*/ 421040 h 421862"/>
                      <a:gd name="connsiteX7" fmla="*/ 65755 w 1452969"/>
                      <a:gd name="connsiteY7" fmla="*/ 238160 h 42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969" h="421862">
                        <a:moveTo>
                          <a:pt x="65755" y="238160"/>
                        </a:moveTo>
                        <a:cubicBezTo>
                          <a:pt x="180055" y="197012"/>
                          <a:pt x="536671" y="213776"/>
                          <a:pt x="751555" y="174152"/>
                        </a:cubicBezTo>
                        <a:cubicBezTo>
                          <a:pt x="966439" y="134528"/>
                          <a:pt x="1243807" y="8036"/>
                          <a:pt x="1355059" y="416"/>
                        </a:cubicBezTo>
                        <a:cubicBezTo>
                          <a:pt x="1466311" y="-7204"/>
                          <a:pt x="1475455" y="91856"/>
                          <a:pt x="1419067" y="128432"/>
                        </a:cubicBezTo>
                        <a:cubicBezTo>
                          <a:pt x="1362679" y="165008"/>
                          <a:pt x="1185895" y="190916"/>
                          <a:pt x="1016731" y="219872"/>
                        </a:cubicBezTo>
                        <a:cubicBezTo>
                          <a:pt x="847567" y="248828"/>
                          <a:pt x="562579" y="268640"/>
                          <a:pt x="404083" y="302168"/>
                        </a:cubicBezTo>
                        <a:cubicBezTo>
                          <a:pt x="245587" y="335696"/>
                          <a:pt x="122143" y="431708"/>
                          <a:pt x="65755" y="421040"/>
                        </a:cubicBezTo>
                        <a:cubicBezTo>
                          <a:pt x="9367" y="410372"/>
                          <a:pt x="-48545" y="279308"/>
                          <a:pt x="65755" y="23816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C3B35016-6264-404C-8CDF-10D92C7EF609}"/>
                    </a:ext>
                  </a:extLst>
                </p:cNvPr>
                <p:cNvSpPr/>
                <p:nvPr/>
              </p:nvSpPr>
              <p:spPr>
                <a:xfrm>
                  <a:off x="3720264" y="4216914"/>
                  <a:ext cx="153440" cy="117615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80A7EECF-F69C-4875-BAB2-256770E37AD7}"/>
                    </a:ext>
                  </a:extLst>
                </p:cNvPr>
                <p:cNvSpPr/>
                <p:nvPr/>
              </p:nvSpPr>
              <p:spPr>
                <a:xfrm>
                  <a:off x="3702678" y="4456805"/>
                  <a:ext cx="153440" cy="117615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6" name="Freeform 19">
                <a:extLst>
                  <a:ext uri="{FF2B5EF4-FFF2-40B4-BE49-F238E27FC236}">
                    <a16:creationId xmlns:a16="http://schemas.microsoft.com/office/drawing/2014/main" id="{530B16C5-A442-4ED7-B2BD-2288FDE12E41}"/>
                  </a:ext>
                </a:extLst>
              </p:cNvPr>
              <p:cNvSpPr/>
              <p:nvPr/>
            </p:nvSpPr>
            <p:spPr>
              <a:xfrm>
                <a:off x="3869531" y="3617119"/>
                <a:ext cx="173832" cy="69056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69056">
                    <a:moveTo>
                      <a:pt x="21432" y="26194"/>
                    </a:moveTo>
                    <a:lnTo>
                      <a:pt x="0" y="69056"/>
                    </a:lnTo>
                    <a:lnTo>
                      <a:pt x="142875" y="38100"/>
                    </a:lnTo>
                    <a:lnTo>
                      <a:pt x="173832" y="28575"/>
                    </a:ln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solidFill>
                <a:srgbClr val="DCE6F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Freeform 232">
                <a:extLst>
                  <a:ext uri="{FF2B5EF4-FFF2-40B4-BE49-F238E27FC236}">
                    <a16:creationId xmlns:a16="http://schemas.microsoft.com/office/drawing/2014/main" id="{B2CEA947-3344-4D94-8069-2E0CDD6ACD33}"/>
                  </a:ext>
                </a:extLst>
              </p:cNvPr>
              <p:cNvSpPr/>
              <p:nvPr/>
            </p:nvSpPr>
            <p:spPr>
              <a:xfrm rot="10800000">
                <a:off x="3691880" y="4198779"/>
                <a:ext cx="173832" cy="70841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96193 w 173832"/>
                  <a:gd name="connsiteY2" fmla="*/ 64333 h 69056"/>
                  <a:gd name="connsiteX3" fmla="*/ 142875 w 173832"/>
                  <a:gd name="connsiteY3" fmla="*/ 38100 h 69056"/>
                  <a:gd name="connsiteX4" fmla="*/ 173832 w 173832"/>
                  <a:gd name="connsiteY4" fmla="*/ 28575 h 69056"/>
                  <a:gd name="connsiteX5" fmla="*/ 128588 w 173832"/>
                  <a:gd name="connsiteY5" fmla="*/ 0 h 69056"/>
                  <a:gd name="connsiteX6" fmla="*/ 21432 w 173832"/>
                  <a:gd name="connsiteY6" fmla="*/ 26194 h 69056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42875 w 173832"/>
                  <a:gd name="connsiteY3" fmla="*/ 38100 h 70841"/>
                  <a:gd name="connsiteX4" fmla="*/ 173832 w 173832"/>
                  <a:gd name="connsiteY4" fmla="*/ 28575 h 70841"/>
                  <a:gd name="connsiteX5" fmla="*/ 128588 w 173832"/>
                  <a:gd name="connsiteY5" fmla="*/ 0 h 70841"/>
                  <a:gd name="connsiteX6" fmla="*/ 21432 w 173832"/>
                  <a:gd name="connsiteY6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70841">
                    <a:moveTo>
                      <a:pt x="21432" y="26194"/>
                    </a:moveTo>
                    <a:lnTo>
                      <a:pt x="0" y="69056"/>
                    </a:lnTo>
                    <a:cubicBezTo>
                      <a:pt x="34446" y="73038"/>
                      <a:pt x="66510" y="69876"/>
                      <a:pt x="96193" y="64333"/>
                    </a:cubicBezTo>
                    <a:cubicBezTo>
                      <a:pt x="122073" y="52414"/>
                      <a:pt x="128902" y="57163"/>
                      <a:pt x="173832" y="28575"/>
                    </a:cubicBez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solidFill>
                <a:srgbClr val="DCE6F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8BA7FE87-9E69-4E55-A0AC-F96C29126223}"/>
                </a:ext>
              </a:extLst>
            </p:cNvPr>
            <p:cNvGrpSpPr/>
            <p:nvPr/>
          </p:nvGrpSpPr>
          <p:grpSpPr>
            <a:xfrm>
              <a:off x="5333822" y="3143325"/>
              <a:ext cx="581224" cy="175477"/>
              <a:chOff x="3374555" y="2715684"/>
              <a:chExt cx="3098276" cy="935398"/>
            </a:xfrm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976516AE-0F71-46D2-AAB1-18DCCA4D17E4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solidFill>
                <a:srgbClr val="CCFFCC"/>
              </a:solidFill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0F7EABE8-3038-4F82-B432-ED23BE3F1F44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noFill/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1E0F2A47-655C-4733-9236-7D42AAD3D65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</p:grpSpPr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97E97B92-60E3-4731-8A7E-F21E0E6B699C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312" name="Rounded Rectangle 294">
                    <a:extLst>
                      <a:ext uri="{FF2B5EF4-FFF2-40B4-BE49-F238E27FC236}">
                        <a16:creationId xmlns:a16="http://schemas.microsoft.com/office/drawing/2014/main" id="{75882C47-E9AC-46E7-9E19-55A282359DD4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Rounded Rectangle 295">
                    <a:extLst>
                      <a:ext uri="{FF2B5EF4-FFF2-40B4-BE49-F238E27FC236}">
                        <a16:creationId xmlns:a16="http://schemas.microsoft.com/office/drawing/2014/main" id="{557AA979-EA0E-4265-9979-7A8A8F57112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Rounded Rectangle 296">
                    <a:extLst>
                      <a:ext uri="{FF2B5EF4-FFF2-40B4-BE49-F238E27FC236}">
                        <a16:creationId xmlns:a16="http://schemas.microsoft.com/office/drawing/2014/main" id="{5A77B837-60E3-457D-A46C-DC8A4E9F9EAA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9345854B-111B-4128-8A69-1A62ACAF1D58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309" name="Rounded Rectangle 291">
                    <a:extLst>
                      <a:ext uri="{FF2B5EF4-FFF2-40B4-BE49-F238E27FC236}">
                        <a16:creationId xmlns:a16="http://schemas.microsoft.com/office/drawing/2014/main" id="{41C9EEFD-F3C3-440F-BE2E-1C8D112B7BB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Rounded Rectangle 292">
                    <a:extLst>
                      <a:ext uri="{FF2B5EF4-FFF2-40B4-BE49-F238E27FC236}">
                        <a16:creationId xmlns:a16="http://schemas.microsoft.com/office/drawing/2014/main" id="{4505BED9-D56F-4BE5-BC99-B97A99E32C16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Rounded Rectangle 293">
                    <a:extLst>
                      <a:ext uri="{FF2B5EF4-FFF2-40B4-BE49-F238E27FC236}">
                        <a16:creationId xmlns:a16="http://schemas.microsoft.com/office/drawing/2014/main" id="{0E94D197-D103-411D-A2EB-A69E3AFEA65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34867486-8E30-4E17-89CF-D097BAADADD8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306" name="Rounded Rectangle 288">
                    <a:extLst>
                      <a:ext uri="{FF2B5EF4-FFF2-40B4-BE49-F238E27FC236}">
                        <a16:creationId xmlns:a16="http://schemas.microsoft.com/office/drawing/2014/main" id="{225B2AA5-2918-4DAB-8683-7D009C8FBE7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Rounded Rectangle 289">
                    <a:extLst>
                      <a:ext uri="{FF2B5EF4-FFF2-40B4-BE49-F238E27FC236}">
                        <a16:creationId xmlns:a16="http://schemas.microsoft.com/office/drawing/2014/main" id="{3EB3CAAE-21F4-4CD5-8B20-A8825760B7B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Rounded Rectangle 290">
                    <a:extLst>
                      <a:ext uri="{FF2B5EF4-FFF2-40B4-BE49-F238E27FC236}">
                        <a16:creationId xmlns:a16="http://schemas.microsoft.com/office/drawing/2014/main" id="{84F1A4CE-854C-40A5-8EE3-DE0E529526AF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F0807C4-77C8-4046-B708-E0BE13AF46CB}"/>
                </a:ext>
              </a:extLst>
            </p:cNvPr>
            <p:cNvGrpSpPr/>
            <p:nvPr/>
          </p:nvGrpSpPr>
          <p:grpSpPr>
            <a:xfrm>
              <a:off x="5191932" y="3760141"/>
              <a:ext cx="581224" cy="175477"/>
              <a:chOff x="3374555" y="2715684"/>
              <a:chExt cx="3098276" cy="935398"/>
            </a:xfrm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A4575346-6232-46A1-9371-6E8CABC905E3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solidFill>
                <a:srgbClr val="CCFFCC"/>
              </a:solidFill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CA98E1C5-74B8-4859-BFF5-2A63A7C0C2CF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noFill/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DA7ED812-044E-4A77-B5EF-216275F8922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</p:grpSpPr>
            <p:grpSp>
              <p:nvGrpSpPr>
                <p:cNvPr id="288" name="Group 287">
                  <a:extLst>
                    <a:ext uri="{FF2B5EF4-FFF2-40B4-BE49-F238E27FC236}">
                      <a16:creationId xmlns:a16="http://schemas.microsoft.com/office/drawing/2014/main" id="{69C778BB-2A44-4159-A515-5F5335B04B83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297" name="Rounded Rectangle 311">
                    <a:extLst>
                      <a:ext uri="{FF2B5EF4-FFF2-40B4-BE49-F238E27FC236}">
                        <a16:creationId xmlns:a16="http://schemas.microsoft.com/office/drawing/2014/main" id="{4CC62F09-6C4F-4AF7-B509-87426B8158C0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Rounded Rectangle 312">
                    <a:extLst>
                      <a:ext uri="{FF2B5EF4-FFF2-40B4-BE49-F238E27FC236}">
                        <a16:creationId xmlns:a16="http://schemas.microsoft.com/office/drawing/2014/main" id="{0BF82F01-E2EC-4A89-9014-78120E99C14D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Rounded Rectangle 313">
                    <a:extLst>
                      <a:ext uri="{FF2B5EF4-FFF2-40B4-BE49-F238E27FC236}">
                        <a16:creationId xmlns:a16="http://schemas.microsoft.com/office/drawing/2014/main" id="{F8ADC87B-68A1-4DC0-9547-0EAAB55D170B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9" name="Group 288">
                  <a:extLst>
                    <a:ext uri="{FF2B5EF4-FFF2-40B4-BE49-F238E27FC236}">
                      <a16:creationId xmlns:a16="http://schemas.microsoft.com/office/drawing/2014/main" id="{DA362D47-8DF2-40E6-9E25-4CDF71B90F2D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294" name="Rounded Rectangle 308">
                    <a:extLst>
                      <a:ext uri="{FF2B5EF4-FFF2-40B4-BE49-F238E27FC236}">
                        <a16:creationId xmlns:a16="http://schemas.microsoft.com/office/drawing/2014/main" id="{278597B7-39FB-4167-8220-FF43403245C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Rounded Rectangle 309">
                    <a:extLst>
                      <a:ext uri="{FF2B5EF4-FFF2-40B4-BE49-F238E27FC236}">
                        <a16:creationId xmlns:a16="http://schemas.microsoft.com/office/drawing/2014/main" id="{F54993DA-A6B0-441E-982C-52E26EE8B8D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Rounded Rectangle 310">
                    <a:extLst>
                      <a:ext uri="{FF2B5EF4-FFF2-40B4-BE49-F238E27FC236}">
                        <a16:creationId xmlns:a16="http://schemas.microsoft.com/office/drawing/2014/main" id="{99C68D68-0046-4BEA-A98F-1B00FAA7643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7F4E3DBF-EC6F-45E8-B1E8-974AC992085C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</p:grpSpPr>
              <p:sp>
                <p:nvSpPr>
                  <p:cNvPr id="291" name="Rounded Rectangle 305">
                    <a:extLst>
                      <a:ext uri="{FF2B5EF4-FFF2-40B4-BE49-F238E27FC236}">
                        <a16:creationId xmlns:a16="http://schemas.microsoft.com/office/drawing/2014/main" id="{659A2331-90F4-4FC6-8855-B8990490C71D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Rounded Rectangle 306">
                    <a:extLst>
                      <a:ext uri="{FF2B5EF4-FFF2-40B4-BE49-F238E27FC236}">
                        <a16:creationId xmlns:a16="http://schemas.microsoft.com/office/drawing/2014/main" id="{ED037576-AF77-446E-899C-D6F7B1D95683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Rounded Rectangle 307">
                    <a:extLst>
                      <a:ext uri="{FF2B5EF4-FFF2-40B4-BE49-F238E27FC236}">
                        <a16:creationId xmlns:a16="http://schemas.microsoft.com/office/drawing/2014/main" id="{72766D4A-E3BB-4AA7-BAC9-A0CF42951CE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5DFF5D"/>
                  </a:solidFill>
                  <a:ln>
                    <a:solidFill>
                      <a:srgbClr val="0066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A4C5E52C-8FE2-4776-A9AC-041DD8D9DBED}"/>
                </a:ext>
              </a:extLst>
            </p:cNvPr>
            <p:cNvGrpSpPr/>
            <p:nvPr/>
          </p:nvGrpSpPr>
          <p:grpSpPr>
            <a:xfrm rot="10237030" flipH="1">
              <a:off x="3322845" y="3160310"/>
              <a:ext cx="258743" cy="591668"/>
              <a:chOff x="6044718" y="3792347"/>
              <a:chExt cx="795969" cy="1820144"/>
            </a:xfrm>
          </p:grpSpPr>
          <p:sp>
            <p:nvSpPr>
              <p:cNvPr id="283" name="Freeform 315">
                <a:extLst>
                  <a:ext uri="{FF2B5EF4-FFF2-40B4-BE49-F238E27FC236}">
                    <a16:creationId xmlns:a16="http://schemas.microsoft.com/office/drawing/2014/main" id="{3BBD32FA-9632-46FA-AB88-26CFA9AFEFE6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solidFill>
                <a:srgbClr val="E5AB7F"/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4" name="Freeform 316">
                <a:extLst>
                  <a:ext uri="{FF2B5EF4-FFF2-40B4-BE49-F238E27FC236}">
                    <a16:creationId xmlns:a16="http://schemas.microsoft.com/office/drawing/2014/main" id="{BA5B5289-C0CA-4F0A-8F79-543F98155DFA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rgbClr val="F7923F"/>
                  </a:gs>
                  <a:gs pos="95000">
                    <a:srgbClr val="FFF8E1"/>
                  </a:gs>
                  <a:gs pos="3000">
                    <a:schemeClr val="accent1">
                      <a:tint val="23500"/>
                      <a:satMod val="160000"/>
                    </a:schemeClr>
                  </a:gs>
                </a:gsLst>
                <a:lin ang="0" scaled="1"/>
                <a:tileRect/>
              </a:gra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9B7B1CA-8032-443F-A441-A99DDF78214B}"/>
              </a:ext>
            </a:extLst>
          </p:cNvPr>
          <p:cNvGrpSpPr/>
          <p:nvPr/>
        </p:nvGrpSpPr>
        <p:grpSpPr>
          <a:xfrm>
            <a:off x="1368354" y="1738280"/>
            <a:ext cx="2352807" cy="521797"/>
            <a:chOff x="1368354" y="1738280"/>
            <a:chExt cx="2352807" cy="521797"/>
          </a:xfrm>
        </p:grpSpPr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89103582-CDD6-4D37-BE81-A78E5E28CBE4}"/>
                </a:ext>
              </a:extLst>
            </p:cNvPr>
            <p:cNvSpPr txBox="1"/>
            <p:nvPr/>
          </p:nvSpPr>
          <p:spPr>
            <a:xfrm>
              <a:off x="1368354" y="1738280"/>
              <a:ext cx="11993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b="1" dirty="0">
                  <a:solidFill>
                    <a:srgbClr val="8146D9"/>
                  </a:solidFill>
                </a:rPr>
                <a:t>Nucleus</a:t>
              </a:r>
              <a:endParaRPr lang="en-US" dirty="0">
                <a:solidFill>
                  <a:srgbClr val="8146D9"/>
                </a:solidFill>
              </a:endParaRPr>
            </a:p>
          </p:txBody>
        </p:sp>
        <p:cxnSp>
          <p:nvCxnSpPr>
            <p:cNvPr id="271" name="Straight Arrow Connector 270">
              <a:extLst>
                <a:ext uri="{FF2B5EF4-FFF2-40B4-BE49-F238E27FC236}">
                  <a16:creationId xmlns:a16="http://schemas.microsoft.com/office/drawing/2014/main" id="{C788F87A-34B3-4D1C-BF60-7FFEE383CBFE}"/>
                </a:ext>
              </a:extLst>
            </p:cNvPr>
            <p:cNvCxnSpPr/>
            <p:nvPr/>
          </p:nvCxnSpPr>
          <p:spPr>
            <a:xfrm>
              <a:off x="2516926" y="1964126"/>
              <a:ext cx="1204235" cy="295951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BE8ADB6-50E4-4E16-846E-EB8DEACDBE63}"/>
              </a:ext>
            </a:extLst>
          </p:cNvPr>
          <p:cNvGrpSpPr/>
          <p:nvPr/>
        </p:nvGrpSpPr>
        <p:grpSpPr>
          <a:xfrm>
            <a:off x="955645" y="2561167"/>
            <a:ext cx="2355726" cy="646331"/>
            <a:chOff x="955645" y="2561167"/>
            <a:chExt cx="2355726" cy="646331"/>
          </a:xfrm>
        </p:grpSpPr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68319E5E-2E7C-4F82-A7AC-0AF6B62A1D1C}"/>
                </a:ext>
              </a:extLst>
            </p:cNvPr>
            <p:cNvSpPr txBox="1"/>
            <p:nvPr/>
          </p:nvSpPr>
          <p:spPr>
            <a:xfrm>
              <a:off x="955645" y="2561167"/>
              <a:ext cx="19295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b="1" dirty="0">
                  <a:solidFill>
                    <a:srgbClr val="6F8092"/>
                  </a:solidFill>
                </a:rPr>
                <a:t>Endoplasmic Reticulum</a:t>
              </a:r>
              <a:endParaRPr lang="en-US" dirty="0">
                <a:solidFill>
                  <a:srgbClr val="6F8092"/>
                </a:solidFill>
              </a:endParaRPr>
            </a:p>
          </p:txBody>
        </p:sp>
        <p:cxnSp>
          <p:nvCxnSpPr>
            <p:cNvPr id="272" name="Straight Arrow Connector 271">
              <a:extLst>
                <a:ext uri="{FF2B5EF4-FFF2-40B4-BE49-F238E27FC236}">
                  <a16:creationId xmlns:a16="http://schemas.microsoft.com/office/drawing/2014/main" id="{358C8629-7818-4031-8369-78D3008B343C}"/>
                </a:ext>
              </a:extLst>
            </p:cNvPr>
            <p:cNvCxnSpPr>
              <a:cxnSpLocks/>
            </p:cNvCxnSpPr>
            <p:nvPr/>
          </p:nvCxnSpPr>
          <p:spPr>
            <a:xfrm>
              <a:off x="2866982" y="2813819"/>
              <a:ext cx="444389" cy="3952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5DA96B-B07C-4C18-B4A9-0B2E04F6BEB6}"/>
              </a:ext>
            </a:extLst>
          </p:cNvPr>
          <p:cNvGrpSpPr/>
          <p:nvPr/>
        </p:nvGrpSpPr>
        <p:grpSpPr>
          <a:xfrm>
            <a:off x="420213" y="3762982"/>
            <a:ext cx="3187236" cy="369332"/>
            <a:chOff x="420213" y="3762982"/>
            <a:chExt cx="3187236" cy="369332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E4504C37-EEAD-4652-8CE0-D7A5EEC5CC2E}"/>
                </a:ext>
              </a:extLst>
            </p:cNvPr>
            <p:cNvSpPr txBox="1"/>
            <p:nvPr/>
          </p:nvSpPr>
          <p:spPr>
            <a:xfrm>
              <a:off x="420213" y="3762982"/>
              <a:ext cx="222689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b="1" dirty="0">
                  <a:solidFill>
                    <a:schemeClr val="tx2"/>
                  </a:solidFill>
                </a:rPr>
                <a:t>Golgi Apparatus</a:t>
              </a:r>
            </a:p>
          </p:txBody>
        </p:sp>
        <p:cxnSp>
          <p:nvCxnSpPr>
            <p:cNvPr id="273" name="Straight Arrow Connector 272">
              <a:extLst>
                <a:ext uri="{FF2B5EF4-FFF2-40B4-BE49-F238E27FC236}">
                  <a16:creationId xmlns:a16="http://schemas.microsoft.com/office/drawing/2014/main" id="{1E9ADE66-23CD-467F-9984-7B9D610710FB}"/>
                </a:ext>
              </a:extLst>
            </p:cNvPr>
            <p:cNvCxnSpPr/>
            <p:nvPr/>
          </p:nvCxnSpPr>
          <p:spPr>
            <a:xfrm>
              <a:off x="2622055" y="4005373"/>
              <a:ext cx="985394" cy="4834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EF9BBFD-D344-4CAA-80E6-09C44C6A2481}"/>
              </a:ext>
            </a:extLst>
          </p:cNvPr>
          <p:cNvGrpSpPr/>
          <p:nvPr/>
        </p:nvGrpSpPr>
        <p:grpSpPr>
          <a:xfrm>
            <a:off x="169913" y="4448546"/>
            <a:ext cx="3632281" cy="451507"/>
            <a:chOff x="169913" y="4448546"/>
            <a:chExt cx="3632281" cy="451507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2EBB4E56-C8F6-4C05-A1DE-CBCA02B6EBDF}"/>
                </a:ext>
              </a:extLst>
            </p:cNvPr>
            <p:cNvSpPr txBox="1"/>
            <p:nvPr/>
          </p:nvSpPr>
          <p:spPr>
            <a:xfrm>
              <a:off x="169913" y="4530721"/>
              <a:ext cx="248356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b="1" dirty="0">
                  <a:solidFill>
                    <a:srgbClr val="757171"/>
                  </a:solidFill>
                </a:rPr>
                <a:t>Transport Vesicles</a:t>
              </a:r>
            </a:p>
          </p:txBody>
        </p:sp>
        <p:cxnSp>
          <p:nvCxnSpPr>
            <p:cNvPr id="274" name="Straight Arrow Connector 273">
              <a:extLst>
                <a:ext uri="{FF2B5EF4-FFF2-40B4-BE49-F238E27FC236}">
                  <a16:creationId xmlns:a16="http://schemas.microsoft.com/office/drawing/2014/main" id="{FF155378-B7B2-46BE-8029-6185681D297A}"/>
                </a:ext>
              </a:extLst>
            </p:cNvPr>
            <p:cNvCxnSpPr/>
            <p:nvPr/>
          </p:nvCxnSpPr>
          <p:spPr>
            <a:xfrm flipV="1">
              <a:off x="2604534" y="4448546"/>
              <a:ext cx="1197660" cy="296827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1556299-EC94-41CA-AC96-4711536755E3}"/>
              </a:ext>
            </a:extLst>
          </p:cNvPr>
          <p:cNvGrpSpPr/>
          <p:nvPr/>
        </p:nvGrpSpPr>
        <p:grpSpPr>
          <a:xfrm>
            <a:off x="5587152" y="1655738"/>
            <a:ext cx="2508141" cy="392015"/>
            <a:chOff x="5587152" y="1655738"/>
            <a:chExt cx="2508141" cy="392015"/>
          </a:xfrm>
        </p:grpSpPr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75AFE662-41A1-4396-A7E7-342EF4FE52A5}"/>
                </a:ext>
              </a:extLst>
            </p:cNvPr>
            <p:cNvSpPr txBox="1"/>
            <p:nvPr/>
          </p:nvSpPr>
          <p:spPr>
            <a:xfrm>
              <a:off x="6171178" y="1655738"/>
              <a:ext cx="19241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rgbClr val="E98F47"/>
                  </a:solidFill>
                </a:rPr>
                <a:t>Mitochondria</a:t>
              </a:r>
              <a:endParaRPr lang="en-US" dirty="0">
                <a:solidFill>
                  <a:srgbClr val="E98F47"/>
                </a:solidFill>
              </a:endParaRPr>
            </a:p>
          </p:txBody>
        </p:sp>
        <p:cxnSp>
          <p:nvCxnSpPr>
            <p:cNvPr id="275" name="Straight Arrow Connector 274">
              <a:extLst>
                <a:ext uri="{FF2B5EF4-FFF2-40B4-BE49-F238E27FC236}">
                  <a16:creationId xmlns:a16="http://schemas.microsoft.com/office/drawing/2014/main" id="{80F6EC7C-43F1-487D-BF6E-A5F662333D02}"/>
                </a:ext>
              </a:extLst>
            </p:cNvPr>
            <p:cNvCxnSpPr>
              <a:cxnSpLocks/>
              <a:endCxn id="441" idx="13"/>
            </p:cNvCxnSpPr>
            <p:nvPr/>
          </p:nvCxnSpPr>
          <p:spPr>
            <a:xfrm flipH="1">
              <a:off x="5587152" y="1867695"/>
              <a:ext cx="604027" cy="18005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431C2D2-4FA4-4867-9150-270ED5CBE8A1}"/>
              </a:ext>
            </a:extLst>
          </p:cNvPr>
          <p:cNvGrpSpPr/>
          <p:nvPr/>
        </p:nvGrpSpPr>
        <p:grpSpPr>
          <a:xfrm>
            <a:off x="5707707" y="2547537"/>
            <a:ext cx="2112768" cy="689113"/>
            <a:chOff x="5707707" y="2547537"/>
            <a:chExt cx="2112768" cy="689113"/>
          </a:xfrm>
        </p:grpSpPr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11601D4F-F7BF-442F-A100-0C1C7A44EA99}"/>
                </a:ext>
              </a:extLst>
            </p:cNvPr>
            <p:cNvSpPr txBox="1"/>
            <p:nvPr/>
          </p:nvSpPr>
          <p:spPr>
            <a:xfrm>
              <a:off x="6052875" y="2547537"/>
              <a:ext cx="1767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rgbClr val="2B7B1C"/>
                  </a:solidFill>
                </a:rPr>
                <a:t>Chloroplasts</a:t>
              </a:r>
              <a:endParaRPr lang="en-US" dirty="0">
                <a:solidFill>
                  <a:srgbClr val="2B7B1C"/>
                </a:solidFill>
              </a:endParaRPr>
            </a:p>
          </p:txBody>
        </p:sp>
        <p:cxnSp>
          <p:nvCxnSpPr>
            <p:cNvPr id="276" name="Straight Arrow Connector 275">
              <a:extLst>
                <a:ext uri="{FF2B5EF4-FFF2-40B4-BE49-F238E27FC236}">
                  <a16:creationId xmlns:a16="http://schemas.microsoft.com/office/drawing/2014/main" id="{340DFD89-F4A8-4CAD-A958-CD21CDA3DCD3}"/>
                </a:ext>
              </a:extLst>
            </p:cNvPr>
            <p:cNvCxnSpPr/>
            <p:nvPr/>
          </p:nvCxnSpPr>
          <p:spPr>
            <a:xfrm flipH="1">
              <a:off x="5707707" y="2746580"/>
              <a:ext cx="381731" cy="49007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10BBF0C-EC08-441B-A2A8-78CA3E60153C}"/>
              </a:ext>
            </a:extLst>
          </p:cNvPr>
          <p:cNvGrpSpPr/>
          <p:nvPr/>
        </p:nvGrpSpPr>
        <p:grpSpPr>
          <a:xfrm>
            <a:off x="5547153" y="3520870"/>
            <a:ext cx="2334422" cy="369332"/>
            <a:chOff x="5547153" y="3520870"/>
            <a:chExt cx="2334422" cy="369332"/>
          </a:xfrm>
        </p:grpSpPr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6B05D9F2-FC52-42E2-B5BE-E4178E262808}"/>
                </a:ext>
              </a:extLst>
            </p:cNvPr>
            <p:cNvSpPr txBox="1"/>
            <p:nvPr/>
          </p:nvSpPr>
          <p:spPr>
            <a:xfrm>
              <a:off x="6084736" y="3520870"/>
              <a:ext cx="17968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rgbClr val="7C7C7C"/>
                  </a:solidFill>
                </a:rPr>
                <a:t>Peroxisomes</a:t>
              </a:r>
            </a:p>
          </p:txBody>
        </p:sp>
        <p:cxnSp>
          <p:nvCxnSpPr>
            <p:cNvPr id="277" name="Straight Arrow Connector 276">
              <a:extLst>
                <a:ext uri="{FF2B5EF4-FFF2-40B4-BE49-F238E27FC236}">
                  <a16:creationId xmlns:a16="http://schemas.microsoft.com/office/drawing/2014/main" id="{7D869112-EA88-4173-8AAE-5CC1C9F9DE79}"/>
                </a:ext>
              </a:extLst>
            </p:cNvPr>
            <p:cNvCxnSpPr/>
            <p:nvPr/>
          </p:nvCxnSpPr>
          <p:spPr>
            <a:xfrm flipH="1" flipV="1">
              <a:off x="5547153" y="3563473"/>
              <a:ext cx="565974" cy="12355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03B2B62-B4EB-450E-9E8F-53AD97A4F072}"/>
              </a:ext>
            </a:extLst>
          </p:cNvPr>
          <p:cNvGrpSpPr/>
          <p:nvPr/>
        </p:nvGrpSpPr>
        <p:grpSpPr>
          <a:xfrm>
            <a:off x="5126270" y="3923721"/>
            <a:ext cx="2118598" cy="369332"/>
            <a:chOff x="5126270" y="3923721"/>
            <a:chExt cx="2118598" cy="369332"/>
          </a:xfrm>
        </p:grpSpPr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4F4D4D89-7DAF-4A70-AE07-4E19867E9C33}"/>
                </a:ext>
              </a:extLst>
            </p:cNvPr>
            <p:cNvSpPr txBox="1"/>
            <p:nvPr/>
          </p:nvSpPr>
          <p:spPr>
            <a:xfrm>
              <a:off x="6052875" y="3923721"/>
              <a:ext cx="119199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accent5">
                      <a:lumMod val="50000"/>
                    </a:schemeClr>
                  </a:solidFill>
                </a:rPr>
                <a:t>Vacuole</a:t>
              </a:r>
              <a:endParaRPr lang="en-US" dirty="0">
                <a:solidFill>
                  <a:schemeClr val="accent5">
                    <a:lumMod val="50000"/>
                  </a:schemeClr>
                </a:solidFill>
              </a:endParaRPr>
            </a:p>
          </p:txBody>
        </p:sp>
        <p:cxnSp>
          <p:nvCxnSpPr>
            <p:cNvPr id="278" name="Straight Arrow Connector 277">
              <a:extLst>
                <a:ext uri="{FF2B5EF4-FFF2-40B4-BE49-F238E27FC236}">
                  <a16:creationId xmlns:a16="http://schemas.microsoft.com/office/drawing/2014/main" id="{600F8266-CC26-426B-9917-753ECC859D5E}"/>
                </a:ext>
              </a:extLst>
            </p:cNvPr>
            <p:cNvCxnSpPr/>
            <p:nvPr/>
          </p:nvCxnSpPr>
          <p:spPr>
            <a:xfrm flipH="1">
              <a:off x="5126270" y="4131795"/>
              <a:ext cx="961064" cy="16125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4D769A3-5ED3-4846-8008-97D2D7B6A43E}"/>
              </a:ext>
            </a:extLst>
          </p:cNvPr>
          <p:cNvGrpSpPr/>
          <p:nvPr/>
        </p:nvGrpSpPr>
        <p:grpSpPr>
          <a:xfrm>
            <a:off x="4431598" y="4555717"/>
            <a:ext cx="3100851" cy="369332"/>
            <a:chOff x="4431598" y="4555717"/>
            <a:chExt cx="3100851" cy="369332"/>
          </a:xfrm>
        </p:grpSpPr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68E8499F-B17E-43E7-8942-9AFA41F67DAA}"/>
                </a:ext>
              </a:extLst>
            </p:cNvPr>
            <p:cNvSpPr txBox="1"/>
            <p:nvPr/>
          </p:nvSpPr>
          <p:spPr>
            <a:xfrm>
              <a:off x="6103853" y="4555717"/>
              <a:ext cx="14285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rgbClr val="800000"/>
                  </a:solidFill>
                </a:rPr>
                <a:t>Lysosome</a:t>
              </a:r>
              <a:endParaRPr lang="en-US" dirty="0">
                <a:solidFill>
                  <a:srgbClr val="800000"/>
                </a:solidFill>
              </a:endParaRPr>
            </a:p>
          </p:txBody>
        </p: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99C0BD0C-7F49-4661-8CA6-18D0AF4C13BA}"/>
                </a:ext>
              </a:extLst>
            </p:cNvPr>
            <p:cNvCxnSpPr/>
            <p:nvPr/>
          </p:nvCxnSpPr>
          <p:spPr>
            <a:xfrm flipH="1">
              <a:off x="4431598" y="4769789"/>
              <a:ext cx="1672255" cy="62101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86" name="Picture 42">
            <a:extLst>
              <a:ext uri="{FF2B5EF4-FFF2-40B4-BE49-F238E27FC236}">
                <a16:creationId xmlns:a16="http://schemas.microsoft.com/office/drawing/2014/main" id="{39858472-F397-43C6-84F3-56AE9FF709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65" t="45584" r="2522" b="26250"/>
          <a:stretch>
            <a:fillRect/>
          </a:stretch>
        </p:blipFill>
        <p:spPr bwMode="auto">
          <a:xfrm rot="5400000">
            <a:off x="-706060" y="1768424"/>
            <a:ext cx="2212975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7" name="Picture 486">
            <a:extLst>
              <a:ext uri="{FF2B5EF4-FFF2-40B4-BE49-F238E27FC236}">
                <a16:creationId xmlns:a16="http://schemas.microsoft.com/office/drawing/2014/main" id="{888DA4E2-7162-471A-AEAE-13CAB8C873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-360823" y="5571584"/>
            <a:ext cx="1799816" cy="773016"/>
          </a:xfrm>
          <a:prstGeom prst="rect">
            <a:avLst/>
          </a:prstGeom>
        </p:spPr>
      </p:pic>
      <p:sp>
        <p:nvSpPr>
          <p:cNvPr id="488" name="TextBox 487">
            <a:extLst>
              <a:ext uri="{FF2B5EF4-FFF2-40B4-BE49-F238E27FC236}">
                <a16:creationId xmlns:a16="http://schemas.microsoft.com/office/drawing/2014/main" id="{E68ACC26-CA57-4688-BE0D-5BBC502CC337}"/>
              </a:ext>
            </a:extLst>
          </p:cNvPr>
          <p:cNvSpPr txBox="1"/>
          <p:nvPr/>
        </p:nvSpPr>
        <p:spPr>
          <a:xfrm>
            <a:off x="973023" y="5448564"/>
            <a:ext cx="28997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2) Fat – Long term energy storage (animal cells)</a:t>
            </a:r>
          </a:p>
        </p:txBody>
      </p:sp>
      <p:grpSp>
        <p:nvGrpSpPr>
          <p:cNvPr id="489" name="Group 367">
            <a:extLst>
              <a:ext uri="{FF2B5EF4-FFF2-40B4-BE49-F238E27FC236}">
                <a16:creationId xmlns:a16="http://schemas.microsoft.com/office/drawing/2014/main" id="{CF0C8636-D68A-4A5E-B03D-154D70650A52}"/>
              </a:ext>
            </a:extLst>
          </p:cNvPr>
          <p:cNvGrpSpPr>
            <a:grpSpLocks/>
          </p:cNvGrpSpPr>
          <p:nvPr/>
        </p:nvGrpSpPr>
        <p:grpSpPr bwMode="auto">
          <a:xfrm>
            <a:off x="6395587" y="5550909"/>
            <a:ext cx="1498600" cy="1285876"/>
            <a:chOff x="3012" y="1213"/>
            <a:chExt cx="944" cy="810"/>
          </a:xfrm>
        </p:grpSpPr>
        <p:sp>
          <p:nvSpPr>
            <p:cNvPr id="490" name="Text Box 70">
              <a:extLst>
                <a:ext uri="{FF2B5EF4-FFF2-40B4-BE49-F238E27FC236}">
                  <a16:creationId xmlns:a16="http://schemas.microsoft.com/office/drawing/2014/main" id="{E3980EF3-B395-4F85-8CE5-EE6CFE598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2" y="1831"/>
              <a:ext cx="93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dirty="0"/>
                <a:t>testosterone</a:t>
              </a:r>
            </a:p>
          </p:txBody>
        </p:sp>
        <p:grpSp>
          <p:nvGrpSpPr>
            <p:cNvPr id="491" name="Group 366">
              <a:extLst>
                <a:ext uri="{FF2B5EF4-FFF2-40B4-BE49-F238E27FC236}">
                  <a16:creationId xmlns:a16="http://schemas.microsoft.com/office/drawing/2014/main" id="{1F157401-CFB0-4602-AE0C-F68F689C4A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54" y="1213"/>
              <a:ext cx="902" cy="676"/>
              <a:chOff x="3054" y="1213"/>
              <a:chExt cx="902" cy="676"/>
            </a:xfrm>
          </p:grpSpPr>
          <p:sp>
            <p:nvSpPr>
              <p:cNvPr id="492" name="AutoShape 27">
                <a:extLst>
                  <a:ext uri="{FF2B5EF4-FFF2-40B4-BE49-F238E27FC236}">
                    <a16:creationId xmlns:a16="http://schemas.microsoft.com/office/drawing/2014/main" id="{386CF458-F0C9-4642-8133-185E4A333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2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" name="AutoShape 28">
                <a:extLst>
                  <a:ext uri="{FF2B5EF4-FFF2-40B4-BE49-F238E27FC236}">
                    <a16:creationId xmlns:a16="http://schemas.microsoft.com/office/drawing/2014/main" id="{3B741ED1-7E7E-4C5F-9011-276DCE9C7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433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4" name="AutoShape 29">
                <a:extLst>
                  <a:ext uri="{FF2B5EF4-FFF2-40B4-BE49-F238E27FC236}">
                    <a16:creationId xmlns:a16="http://schemas.microsoft.com/office/drawing/2014/main" id="{BBC1A514-B327-4BFB-9135-1F6D93FD2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515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5" name="AutoShape 30">
                <a:extLst>
                  <a:ext uri="{FF2B5EF4-FFF2-40B4-BE49-F238E27FC236}">
                    <a16:creationId xmlns:a16="http://schemas.microsoft.com/office/drawing/2014/main" id="{EDDD44FF-113B-4886-8572-DB5832C496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3683" y="1456"/>
                <a:ext cx="151" cy="145"/>
              </a:xfrm>
              <a:prstGeom prst="pentagon">
                <a:avLst/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6" name="Line 31">
                <a:extLst>
                  <a:ext uri="{FF2B5EF4-FFF2-40B4-BE49-F238E27FC236}">
                    <a16:creationId xmlns:a16="http://schemas.microsoft.com/office/drawing/2014/main" id="{D515CBF0-EF7E-4E3A-AE9C-4BCFD6A454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46" y="153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Line 32">
                <a:extLst>
                  <a:ext uri="{FF2B5EF4-FFF2-40B4-BE49-F238E27FC236}">
                    <a16:creationId xmlns:a16="http://schemas.microsoft.com/office/drawing/2014/main" id="{9F6E4116-F211-4531-AF06-786B4CB41C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1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Line 33">
                <a:extLst>
                  <a:ext uri="{FF2B5EF4-FFF2-40B4-BE49-F238E27FC236}">
                    <a16:creationId xmlns:a16="http://schemas.microsoft.com/office/drawing/2014/main" id="{7A777BDE-F05D-4627-85CF-554603A9A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Line 44">
                <a:extLst>
                  <a:ext uri="{FF2B5EF4-FFF2-40B4-BE49-F238E27FC236}">
                    <a16:creationId xmlns:a16="http://schemas.microsoft.com/office/drawing/2014/main" id="{92B373D7-FFED-44C5-8B2A-2E80D7D5A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3546535" flipH="1" flipV="1">
                <a:off x="3497" y="1700"/>
                <a:ext cx="0" cy="7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00" name="Group 229">
                <a:extLst>
                  <a:ext uri="{FF2B5EF4-FFF2-40B4-BE49-F238E27FC236}">
                    <a16:creationId xmlns:a16="http://schemas.microsoft.com/office/drawing/2014/main" id="{8FBB1D64-1676-484D-AAD0-F9C45323C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4" y="1716"/>
                <a:ext cx="249" cy="173"/>
                <a:chOff x="3054" y="1716"/>
                <a:chExt cx="249" cy="173"/>
              </a:xfrm>
            </p:grpSpPr>
            <p:sp>
              <p:nvSpPr>
                <p:cNvPr id="502" name="Line 42">
                  <a:extLst>
                    <a:ext uri="{FF2B5EF4-FFF2-40B4-BE49-F238E27FC236}">
                      <a16:creationId xmlns:a16="http://schemas.microsoft.com/office/drawing/2014/main" id="{664A8F5A-545A-4217-8390-59FCE10E91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40" y="169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" name="Text Box 43">
                  <a:extLst>
                    <a:ext uri="{FF2B5EF4-FFF2-40B4-BE49-F238E27FC236}">
                      <a16:creationId xmlns:a16="http://schemas.microsoft.com/office/drawing/2014/main" id="{4789A679-46BB-4B2A-8ACC-8095F11761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54" y="1716"/>
                  <a:ext cx="191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</a:t>
                  </a:r>
                </a:p>
              </p:txBody>
            </p:sp>
            <p:sp>
              <p:nvSpPr>
                <p:cNvPr id="504" name="Line 227">
                  <a:extLst>
                    <a:ext uri="{FF2B5EF4-FFF2-40B4-BE49-F238E27FC236}">
                      <a16:creationId xmlns:a16="http://schemas.microsoft.com/office/drawing/2014/main" id="{7B039E4B-C6CA-41B8-8414-9115D2447E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53" y="171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1" name="Text Box 230">
                <a:extLst>
                  <a:ext uri="{FF2B5EF4-FFF2-40B4-BE49-F238E27FC236}">
                    <a16:creationId xmlns:a16="http://schemas.microsoft.com/office/drawing/2014/main" id="{A481D93C-0024-442E-A83F-10B7EA0876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</p:grpSp>
      <p:grpSp>
        <p:nvGrpSpPr>
          <p:cNvPr id="505" name="Group 365">
            <a:extLst>
              <a:ext uri="{FF2B5EF4-FFF2-40B4-BE49-F238E27FC236}">
                <a16:creationId xmlns:a16="http://schemas.microsoft.com/office/drawing/2014/main" id="{942415CF-AF09-4615-B2CD-60D0F5E48C3C}"/>
              </a:ext>
            </a:extLst>
          </p:cNvPr>
          <p:cNvGrpSpPr>
            <a:grpSpLocks/>
          </p:cNvGrpSpPr>
          <p:nvPr/>
        </p:nvGrpSpPr>
        <p:grpSpPr bwMode="auto">
          <a:xfrm>
            <a:off x="7795758" y="5560434"/>
            <a:ext cx="1608137" cy="1295401"/>
            <a:chOff x="4299" y="1213"/>
            <a:chExt cx="1013" cy="816"/>
          </a:xfrm>
        </p:grpSpPr>
        <p:sp>
          <p:nvSpPr>
            <p:cNvPr id="506" name="Text Box 71">
              <a:extLst>
                <a:ext uri="{FF2B5EF4-FFF2-40B4-BE49-F238E27FC236}">
                  <a16:creationId xmlns:a16="http://schemas.microsoft.com/office/drawing/2014/main" id="{403E318B-24B3-4705-80B6-A8984C198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2" y="1837"/>
              <a:ext cx="93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dirty="0"/>
                <a:t>Estradiol</a:t>
              </a:r>
            </a:p>
          </p:txBody>
        </p:sp>
        <p:grpSp>
          <p:nvGrpSpPr>
            <p:cNvPr id="507" name="Group 364">
              <a:extLst>
                <a:ext uri="{FF2B5EF4-FFF2-40B4-BE49-F238E27FC236}">
                  <a16:creationId xmlns:a16="http://schemas.microsoft.com/office/drawing/2014/main" id="{F203F636-5D82-4352-A48A-EE75AE163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" y="1213"/>
              <a:ext cx="888" cy="705"/>
              <a:chOff x="4299" y="1213"/>
              <a:chExt cx="888" cy="705"/>
            </a:xfrm>
          </p:grpSpPr>
          <p:sp>
            <p:nvSpPr>
              <p:cNvPr id="508" name="AutoShape 47">
                <a:extLst>
                  <a:ext uri="{FF2B5EF4-FFF2-40B4-BE49-F238E27FC236}">
                    <a16:creationId xmlns:a16="http://schemas.microsoft.com/office/drawing/2014/main" id="{5618C26F-D3F0-493C-BC16-0ECCD73C6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515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9" name="AutoShape 48">
                <a:extLst>
                  <a:ext uri="{FF2B5EF4-FFF2-40B4-BE49-F238E27FC236}">
                    <a16:creationId xmlns:a16="http://schemas.microsoft.com/office/drawing/2014/main" id="{8E84706A-4024-4EE8-961C-1FB2F87A6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6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0" name="AutoShape 49">
                <a:extLst>
                  <a:ext uri="{FF2B5EF4-FFF2-40B4-BE49-F238E27FC236}">
                    <a16:creationId xmlns:a16="http://schemas.microsoft.com/office/drawing/2014/main" id="{D0606A2E-C49F-4406-A027-70A7AE2CD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756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1" name="AutoShape 50">
                <a:extLst>
                  <a:ext uri="{FF2B5EF4-FFF2-40B4-BE49-F238E27FC236}">
                    <a16:creationId xmlns:a16="http://schemas.microsoft.com/office/drawing/2014/main" id="{06075DAB-26F8-455C-A7D9-4C2D9A5AE7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4924" y="1456"/>
                <a:ext cx="151" cy="145"/>
              </a:xfrm>
              <a:prstGeom prst="pentagon">
                <a:avLst/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" name="Line 52">
                <a:extLst>
                  <a:ext uri="{FF2B5EF4-FFF2-40B4-BE49-F238E27FC236}">
                    <a16:creationId xmlns:a16="http://schemas.microsoft.com/office/drawing/2014/main" id="{2B34B796-E1BC-4CD8-A0A9-08A92FB32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2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Line 53">
                <a:extLst>
                  <a:ext uri="{FF2B5EF4-FFF2-40B4-BE49-F238E27FC236}">
                    <a16:creationId xmlns:a16="http://schemas.microsoft.com/office/drawing/2014/main" id="{2081D4D1-10F9-4D4C-A2D1-B0CCDA394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3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Line 62">
                <a:extLst>
                  <a:ext uri="{FF2B5EF4-FFF2-40B4-BE49-F238E27FC236}">
                    <a16:creationId xmlns:a16="http://schemas.microsoft.com/office/drawing/2014/main" id="{E754D8F9-C0DC-42E4-9190-E782FAB25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3450468" flipV="1">
                <a:off x="4485" y="1702"/>
                <a:ext cx="1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Text Box 63">
                <a:extLst>
                  <a:ext uri="{FF2B5EF4-FFF2-40B4-BE49-F238E27FC236}">
                    <a16:creationId xmlns:a16="http://schemas.microsoft.com/office/drawing/2014/main" id="{7A777A79-4055-47ED-A995-7E27162ED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9" y="1745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  <p:sp>
            <p:nvSpPr>
              <p:cNvPr id="516" name="Oval 236">
                <a:extLst>
                  <a:ext uri="{FF2B5EF4-FFF2-40B4-BE49-F238E27FC236}">
                    <a16:creationId xmlns:a16="http://schemas.microsoft.com/office/drawing/2014/main" id="{B6877ADB-DEC6-4A1B-98C9-70CECE640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1622"/>
                <a:ext cx="106" cy="106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7" name="Text Box 237">
                <a:extLst>
                  <a:ext uri="{FF2B5EF4-FFF2-40B4-BE49-F238E27FC236}">
                    <a16:creationId xmlns:a16="http://schemas.microsoft.com/office/drawing/2014/main" id="{9E48462D-C308-47B0-BF47-45C4FC3620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27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</p:grpSp>
      <p:sp>
        <p:nvSpPr>
          <p:cNvPr id="519" name="TextBox 518">
            <a:extLst>
              <a:ext uri="{FF2B5EF4-FFF2-40B4-BE49-F238E27FC236}">
                <a16:creationId xmlns:a16="http://schemas.microsoft.com/office/drawing/2014/main" id="{7EEF9399-FCAF-43A9-A85C-CD01E4BEF591}"/>
              </a:ext>
            </a:extLst>
          </p:cNvPr>
          <p:cNvSpPr txBox="1"/>
          <p:nvPr/>
        </p:nvSpPr>
        <p:spPr>
          <a:xfrm>
            <a:off x="4082012" y="5448564"/>
            <a:ext cx="27567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3) Cell Signaling Molecules (Hormones)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553DF18-4372-4A13-A9C6-D92DFC75C8CC}"/>
              </a:ext>
            </a:extLst>
          </p:cNvPr>
          <p:cNvGrpSpPr/>
          <p:nvPr/>
        </p:nvGrpSpPr>
        <p:grpSpPr>
          <a:xfrm>
            <a:off x="5154510" y="1005944"/>
            <a:ext cx="2230501" cy="743501"/>
            <a:chOff x="5154510" y="1005944"/>
            <a:chExt cx="2230501" cy="743501"/>
          </a:xfrm>
        </p:grpSpPr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0C5245A7-37D8-43BD-A1BE-A2282FDA6488}"/>
                </a:ext>
              </a:extLst>
            </p:cNvPr>
            <p:cNvSpPr txBox="1"/>
            <p:nvPr/>
          </p:nvSpPr>
          <p:spPr>
            <a:xfrm>
              <a:off x="5191932" y="1005944"/>
              <a:ext cx="21930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rgbClr val="FFC000"/>
                  </a:solidFill>
                </a:rPr>
                <a:t>Plasma Membrane</a:t>
              </a:r>
              <a:endParaRPr lang="en-US" dirty="0">
                <a:solidFill>
                  <a:srgbClr val="FFC000"/>
                </a:solidFill>
              </a:endParaRPr>
            </a:p>
          </p:txBody>
        </p:sp>
        <p:cxnSp>
          <p:nvCxnSpPr>
            <p:cNvPr id="520" name="Straight Arrow Connector 519">
              <a:extLst>
                <a:ext uri="{FF2B5EF4-FFF2-40B4-BE49-F238E27FC236}">
                  <a16:creationId xmlns:a16="http://schemas.microsoft.com/office/drawing/2014/main" id="{BB8D3193-A439-4D04-8DFD-ECA5E1C27C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54510" y="1327217"/>
              <a:ext cx="576446" cy="42222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0E3886F-C969-4424-8B22-02AF1310F83D}"/>
              </a:ext>
            </a:extLst>
          </p:cNvPr>
          <p:cNvGrpSpPr/>
          <p:nvPr/>
        </p:nvGrpSpPr>
        <p:grpSpPr>
          <a:xfrm>
            <a:off x="4658568" y="3771083"/>
            <a:ext cx="392418" cy="781578"/>
            <a:chOff x="4672240" y="3597196"/>
            <a:chExt cx="392418" cy="781578"/>
          </a:xfrm>
        </p:grpSpPr>
        <p:grpSp>
          <p:nvGrpSpPr>
            <p:cNvPr id="521" name="Group 447">
              <a:extLst>
                <a:ext uri="{FF2B5EF4-FFF2-40B4-BE49-F238E27FC236}">
                  <a16:creationId xmlns:a16="http://schemas.microsoft.com/office/drawing/2014/main" id="{FEA438EA-4A66-4E1B-9BED-8BF09DAC15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72240" y="3671819"/>
              <a:ext cx="119799" cy="251117"/>
              <a:chOff x="4109" y="2805"/>
              <a:chExt cx="186" cy="390"/>
            </a:xfrm>
          </p:grpSpPr>
          <p:sp>
            <p:nvSpPr>
              <p:cNvPr id="522" name="Rectangle 448">
                <a:extLst>
                  <a:ext uri="{FF2B5EF4-FFF2-40B4-BE49-F238E27FC236}">
                    <a16:creationId xmlns:a16="http://schemas.microsoft.com/office/drawing/2014/main" id="{BBE0C27B-30B7-4E1A-B60F-9F21A05C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23" name="Rectangle 449">
                <a:extLst>
                  <a:ext uri="{FF2B5EF4-FFF2-40B4-BE49-F238E27FC236}">
                    <a16:creationId xmlns:a16="http://schemas.microsoft.com/office/drawing/2014/main" id="{F86AF87E-4B11-4AF3-B69A-B9D3E7539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24" name="Rectangle 450">
                <a:extLst>
                  <a:ext uri="{FF2B5EF4-FFF2-40B4-BE49-F238E27FC236}">
                    <a16:creationId xmlns:a16="http://schemas.microsoft.com/office/drawing/2014/main" id="{DBC303A8-6447-4857-AB5A-41BF0326C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25" name="Rectangle 451">
                <a:extLst>
                  <a:ext uri="{FF2B5EF4-FFF2-40B4-BE49-F238E27FC236}">
                    <a16:creationId xmlns:a16="http://schemas.microsoft.com/office/drawing/2014/main" id="{B6D0AF95-5E92-4CF5-8FE2-B2976C28C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26" name="Group 452">
              <a:extLst>
                <a:ext uri="{FF2B5EF4-FFF2-40B4-BE49-F238E27FC236}">
                  <a16:creationId xmlns:a16="http://schemas.microsoft.com/office/drawing/2014/main" id="{63174AB3-98C0-41D4-BB7D-192212F59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550" y="3597196"/>
              <a:ext cx="119799" cy="251117"/>
              <a:chOff x="4109" y="2805"/>
              <a:chExt cx="186" cy="390"/>
            </a:xfrm>
          </p:grpSpPr>
          <p:sp>
            <p:nvSpPr>
              <p:cNvPr id="527" name="Rectangle 453">
                <a:extLst>
                  <a:ext uri="{FF2B5EF4-FFF2-40B4-BE49-F238E27FC236}">
                    <a16:creationId xmlns:a16="http://schemas.microsoft.com/office/drawing/2014/main" id="{44A90CCB-BE64-4166-B484-DD7CAF452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28" name="Rectangle 454">
                <a:extLst>
                  <a:ext uri="{FF2B5EF4-FFF2-40B4-BE49-F238E27FC236}">
                    <a16:creationId xmlns:a16="http://schemas.microsoft.com/office/drawing/2014/main" id="{B3851E56-9A23-4E6C-9FB0-D82D5A4D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29" name="Rectangle 455">
                <a:extLst>
                  <a:ext uri="{FF2B5EF4-FFF2-40B4-BE49-F238E27FC236}">
                    <a16:creationId xmlns:a16="http://schemas.microsoft.com/office/drawing/2014/main" id="{CC6567CB-0858-4E7B-83CB-60D7150B3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0" name="Rectangle 456">
                <a:extLst>
                  <a:ext uri="{FF2B5EF4-FFF2-40B4-BE49-F238E27FC236}">
                    <a16:creationId xmlns:a16="http://schemas.microsoft.com/office/drawing/2014/main" id="{3B8A3510-3DFA-4EAB-BB4A-934A2F5E6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31" name="Group 457">
              <a:extLst>
                <a:ext uri="{FF2B5EF4-FFF2-40B4-BE49-F238E27FC236}">
                  <a16:creationId xmlns:a16="http://schemas.microsoft.com/office/drawing/2014/main" id="{707B5186-7221-4A01-81B3-F19D6D0F8A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44859" y="3671819"/>
              <a:ext cx="119799" cy="251117"/>
              <a:chOff x="4109" y="2805"/>
              <a:chExt cx="186" cy="390"/>
            </a:xfrm>
          </p:grpSpPr>
          <p:sp>
            <p:nvSpPr>
              <p:cNvPr id="532" name="Rectangle 458">
                <a:extLst>
                  <a:ext uri="{FF2B5EF4-FFF2-40B4-BE49-F238E27FC236}">
                    <a16:creationId xmlns:a16="http://schemas.microsoft.com/office/drawing/2014/main" id="{990C2BDD-85A8-45C7-8735-4C5BBC98F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3" name="Rectangle 459">
                <a:extLst>
                  <a:ext uri="{FF2B5EF4-FFF2-40B4-BE49-F238E27FC236}">
                    <a16:creationId xmlns:a16="http://schemas.microsoft.com/office/drawing/2014/main" id="{CD7606FF-9106-423A-80F0-8BB10A4DB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4" name="Rectangle 460">
                <a:extLst>
                  <a:ext uri="{FF2B5EF4-FFF2-40B4-BE49-F238E27FC236}">
                    <a16:creationId xmlns:a16="http://schemas.microsoft.com/office/drawing/2014/main" id="{F606353F-3586-4C8A-8CB9-CEE6C2004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5" name="Rectangle 461">
                <a:extLst>
                  <a:ext uri="{FF2B5EF4-FFF2-40B4-BE49-F238E27FC236}">
                    <a16:creationId xmlns:a16="http://schemas.microsoft.com/office/drawing/2014/main" id="{438888E7-02CB-4CC4-89E3-5D8809E74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36" name="Group 447">
              <a:extLst>
                <a:ext uri="{FF2B5EF4-FFF2-40B4-BE49-F238E27FC236}">
                  <a16:creationId xmlns:a16="http://schemas.microsoft.com/office/drawing/2014/main" id="{CE6886A3-0DF5-4F91-B690-98567ABC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72240" y="3936208"/>
              <a:ext cx="119799" cy="251117"/>
              <a:chOff x="4109" y="2805"/>
              <a:chExt cx="186" cy="390"/>
            </a:xfrm>
          </p:grpSpPr>
          <p:sp>
            <p:nvSpPr>
              <p:cNvPr id="537" name="Rectangle 448">
                <a:extLst>
                  <a:ext uri="{FF2B5EF4-FFF2-40B4-BE49-F238E27FC236}">
                    <a16:creationId xmlns:a16="http://schemas.microsoft.com/office/drawing/2014/main" id="{294ADA49-EB83-490F-9AEF-8EDD67078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8" name="Rectangle 449">
                <a:extLst>
                  <a:ext uri="{FF2B5EF4-FFF2-40B4-BE49-F238E27FC236}">
                    <a16:creationId xmlns:a16="http://schemas.microsoft.com/office/drawing/2014/main" id="{B503C6CF-3457-4765-AEE1-C1BCF2A60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39" name="Rectangle 450">
                <a:extLst>
                  <a:ext uri="{FF2B5EF4-FFF2-40B4-BE49-F238E27FC236}">
                    <a16:creationId xmlns:a16="http://schemas.microsoft.com/office/drawing/2014/main" id="{C2E524BD-DA17-45BA-8688-7BA24F3F8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0" name="Rectangle 451">
                <a:extLst>
                  <a:ext uri="{FF2B5EF4-FFF2-40B4-BE49-F238E27FC236}">
                    <a16:creationId xmlns:a16="http://schemas.microsoft.com/office/drawing/2014/main" id="{993BE7A7-160A-4750-82F5-C5D6C622D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41" name="Group 452">
              <a:extLst>
                <a:ext uri="{FF2B5EF4-FFF2-40B4-BE49-F238E27FC236}">
                  <a16:creationId xmlns:a16="http://schemas.microsoft.com/office/drawing/2014/main" id="{C204F662-71C8-40D8-A4B0-3F8DFD588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550" y="3861585"/>
              <a:ext cx="119799" cy="251117"/>
              <a:chOff x="4109" y="2805"/>
              <a:chExt cx="186" cy="390"/>
            </a:xfrm>
          </p:grpSpPr>
          <p:sp>
            <p:nvSpPr>
              <p:cNvPr id="542" name="Rectangle 453">
                <a:extLst>
                  <a:ext uri="{FF2B5EF4-FFF2-40B4-BE49-F238E27FC236}">
                    <a16:creationId xmlns:a16="http://schemas.microsoft.com/office/drawing/2014/main" id="{A7523CE6-8800-41A0-B72D-8187F695E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3" name="Rectangle 454">
                <a:extLst>
                  <a:ext uri="{FF2B5EF4-FFF2-40B4-BE49-F238E27FC236}">
                    <a16:creationId xmlns:a16="http://schemas.microsoft.com/office/drawing/2014/main" id="{B1D4E330-3C4C-4D38-B080-A8928E383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4" name="Rectangle 455">
                <a:extLst>
                  <a:ext uri="{FF2B5EF4-FFF2-40B4-BE49-F238E27FC236}">
                    <a16:creationId xmlns:a16="http://schemas.microsoft.com/office/drawing/2014/main" id="{B868A6B2-BCB2-424B-B378-1D5AEDBCD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5" name="Rectangle 456">
                <a:extLst>
                  <a:ext uri="{FF2B5EF4-FFF2-40B4-BE49-F238E27FC236}">
                    <a16:creationId xmlns:a16="http://schemas.microsoft.com/office/drawing/2014/main" id="{DC9EFB6A-6203-4452-9F62-8F35D8DC7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46" name="Group 457">
              <a:extLst>
                <a:ext uri="{FF2B5EF4-FFF2-40B4-BE49-F238E27FC236}">
                  <a16:creationId xmlns:a16="http://schemas.microsoft.com/office/drawing/2014/main" id="{F6BB42AF-7304-4A39-BFCD-0C7A7ADBB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44859" y="3936208"/>
              <a:ext cx="119799" cy="251117"/>
              <a:chOff x="4109" y="2805"/>
              <a:chExt cx="186" cy="390"/>
            </a:xfrm>
          </p:grpSpPr>
          <p:sp>
            <p:nvSpPr>
              <p:cNvPr id="547" name="Rectangle 458">
                <a:extLst>
                  <a:ext uri="{FF2B5EF4-FFF2-40B4-BE49-F238E27FC236}">
                    <a16:creationId xmlns:a16="http://schemas.microsoft.com/office/drawing/2014/main" id="{42D2D28C-E901-4AD0-A145-5EBE44AD3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8" name="Rectangle 459">
                <a:extLst>
                  <a:ext uri="{FF2B5EF4-FFF2-40B4-BE49-F238E27FC236}">
                    <a16:creationId xmlns:a16="http://schemas.microsoft.com/office/drawing/2014/main" id="{27E623F6-BF75-4778-B1CC-EE26EC75C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49" name="Rectangle 460">
                <a:extLst>
                  <a:ext uri="{FF2B5EF4-FFF2-40B4-BE49-F238E27FC236}">
                    <a16:creationId xmlns:a16="http://schemas.microsoft.com/office/drawing/2014/main" id="{B1529F0E-0AC9-4BCC-A3D3-94830554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50" name="Rectangle 461">
                <a:extLst>
                  <a:ext uri="{FF2B5EF4-FFF2-40B4-BE49-F238E27FC236}">
                    <a16:creationId xmlns:a16="http://schemas.microsoft.com/office/drawing/2014/main" id="{D82ED16A-D647-4F71-8A27-FB9D04E46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551" name="Group 452">
              <a:extLst>
                <a:ext uri="{FF2B5EF4-FFF2-40B4-BE49-F238E27FC236}">
                  <a16:creationId xmlns:a16="http://schemas.microsoft.com/office/drawing/2014/main" id="{93EB77FC-CF2A-43BF-8C39-FF9B305918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550" y="4127657"/>
              <a:ext cx="119799" cy="251117"/>
              <a:chOff x="4109" y="2805"/>
              <a:chExt cx="186" cy="390"/>
            </a:xfrm>
          </p:grpSpPr>
          <p:sp>
            <p:nvSpPr>
              <p:cNvPr id="552" name="Rectangle 453">
                <a:extLst>
                  <a:ext uri="{FF2B5EF4-FFF2-40B4-BE49-F238E27FC236}">
                    <a16:creationId xmlns:a16="http://schemas.microsoft.com/office/drawing/2014/main" id="{36BD3D0E-12AD-4BB6-AC19-461FB7AE6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03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53" name="Rectangle 454">
                <a:extLst>
                  <a:ext uri="{FF2B5EF4-FFF2-40B4-BE49-F238E27FC236}">
                    <a16:creationId xmlns:a16="http://schemas.microsoft.com/office/drawing/2014/main" id="{6C1AE6E7-6462-45D9-B947-5648000BE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01" y="3001"/>
                <a:ext cx="341" cy="47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54" name="Rectangle 455">
                <a:extLst>
                  <a:ext uri="{FF2B5EF4-FFF2-40B4-BE49-F238E27FC236}">
                    <a16:creationId xmlns:a16="http://schemas.microsoft.com/office/drawing/2014/main" id="{14A8C188-FEE9-46F6-A626-2B26C188B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961" y="3002"/>
                <a:ext cx="341" cy="46"/>
              </a:xfrm>
              <a:prstGeom prst="rect">
                <a:avLst/>
              </a:prstGeom>
              <a:solidFill>
                <a:srgbClr val="FFE3AB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55" name="Rectangle 456">
                <a:extLst>
                  <a:ext uri="{FF2B5EF4-FFF2-40B4-BE49-F238E27FC236}">
                    <a16:creationId xmlns:a16="http://schemas.microsoft.com/office/drawing/2014/main" id="{A2927ECF-A6E1-418F-86D0-2FD26B309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49" y="2765"/>
                <a:ext cx="106" cy="186"/>
              </a:xfrm>
              <a:prstGeom prst="rect">
                <a:avLst/>
              </a:prstGeom>
              <a:solidFill>
                <a:srgbClr val="DDDDDD"/>
              </a:solidFill>
              <a:ln w="9525" algn="ctr">
                <a:solidFill>
                  <a:srgbClr val="36351B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75" name="Group 364">
            <a:extLst>
              <a:ext uri="{FF2B5EF4-FFF2-40B4-BE49-F238E27FC236}">
                <a16:creationId xmlns:a16="http://schemas.microsoft.com/office/drawing/2014/main" id="{700DF37A-F32D-4A0A-BD01-28E923A4937E}"/>
              </a:ext>
            </a:extLst>
          </p:cNvPr>
          <p:cNvGrpSpPr>
            <a:grpSpLocks/>
          </p:cNvGrpSpPr>
          <p:nvPr/>
        </p:nvGrpSpPr>
        <p:grpSpPr bwMode="auto">
          <a:xfrm>
            <a:off x="5254116" y="4554242"/>
            <a:ext cx="241352" cy="155236"/>
            <a:chOff x="4436" y="1361"/>
            <a:chExt cx="639" cy="411"/>
          </a:xfrm>
        </p:grpSpPr>
        <p:sp>
          <p:nvSpPr>
            <p:cNvPr id="576" name="AutoShape 47">
              <a:extLst>
                <a:ext uri="{FF2B5EF4-FFF2-40B4-BE49-F238E27FC236}">
                  <a16:creationId xmlns:a16="http://schemas.microsoft.com/office/drawing/2014/main" id="{E681B80F-0776-457C-8D56-7EF3E3962E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15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77" name="AutoShape 48">
              <a:extLst>
                <a:ext uri="{FF2B5EF4-FFF2-40B4-BE49-F238E27FC236}">
                  <a16:creationId xmlns:a16="http://schemas.microsoft.com/office/drawing/2014/main" id="{7D18C82A-7C10-47EF-88FC-A9F91734AD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74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78" name="AutoShape 49">
              <a:extLst>
                <a:ext uri="{FF2B5EF4-FFF2-40B4-BE49-F238E27FC236}">
                  <a16:creationId xmlns:a16="http://schemas.microsoft.com/office/drawing/2014/main" id="{2131B399-B5ED-485C-8618-867CB89BEE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56" y="1455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79" name="AutoShape 50">
              <a:extLst>
                <a:ext uri="{FF2B5EF4-FFF2-40B4-BE49-F238E27FC236}">
                  <a16:creationId xmlns:a16="http://schemas.microsoft.com/office/drawing/2014/main" id="{344359DB-C652-4004-A413-F838BDDF59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130139">
              <a:off x="4924" y="1456"/>
              <a:ext cx="151" cy="145"/>
            </a:xfrm>
            <a:prstGeom prst="pentagon">
              <a:avLst/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80" name="Line 52">
              <a:extLst>
                <a:ext uri="{FF2B5EF4-FFF2-40B4-BE49-F238E27FC236}">
                  <a16:creationId xmlns:a16="http://schemas.microsoft.com/office/drawing/2014/main" id="{9B89890B-CF50-4E5A-9A85-009B053329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403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81" name="Line 53">
              <a:extLst>
                <a:ext uri="{FF2B5EF4-FFF2-40B4-BE49-F238E27FC236}">
                  <a16:creationId xmlns:a16="http://schemas.microsoft.com/office/drawing/2014/main" id="{83DAF607-8931-4F7F-A8F3-332415966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3" y="1361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82" name="Line 62">
              <a:extLst>
                <a:ext uri="{FF2B5EF4-FFF2-40B4-BE49-F238E27FC236}">
                  <a16:creationId xmlns:a16="http://schemas.microsoft.com/office/drawing/2014/main" id="{A5DEB3F0-01DC-4D53-B5F8-9F171DD56C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3450468" flipV="1">
              <a:off x="4485" y="1702"/>
              <a:ext cx="1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84" name="Oval 236">
              <a:extLst>
                <a:ext uri="{FF2B5EF4-FFF2-40B4-BE49-F238E27FC236}">
                  <a16:creationId xmlns:a16="http://schemas.microsoft.com/office/drawing/2014/main" id="{FE2356DC-0BD6-4162-A5DA-E4771CF3F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1622"/>
              <a:ext cx="106" cy="10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</p:grpSp>
      <p:grpSp>
        <p:nvGrpSpPr>
          <p:cNvPr id="586" name="Group 364">
            <a:extLst>
              <a:ext uri="{FF2B5EF4-FFF2-40B4-BE49-F238E27FC236}">
                <a16:creationId xmlns:a16="http://schemas.microsoft.com/office/drawing/2014/main" id="{EE94B8E7-A7DF-4B8C-89DE-F95918AB13A7}"/>
              </a:ext>
            </a:extLst>
          </p:cNvPr>
          <p:cNvGrpSpPr>
            <a:grpSpLocks/>
          </p:cNvGrpSpPr>
          <p:nvPr/>
        </p:nvGrpSpPr>
        <p:grpSpPr bwMode="auto">
          <a:xfrm>
            <a:off x="5735564" y="4860098"/>
            <a:ext cx="241352" cy="155236"/>
            <a:chOff x="4436" y="1361"/>
            <a:chExt cx="639" cy="411"/>
          </a:xfrm>
        </p:grpSpPr>
        <p:sp>
          <p:nvSpPr>
            <p:cNvPr id="587" name="AutoShape 47">
              <a:extLst>
                <a:ext uri="{FF2B5EF4-FFF2-40B4-BE49-F238E27FC236}">
                  <a16:creationId xmlns:a16="http://schemas.microsoft.com/office/drawing/2014/main" id="{858B6920-01B4-48B0-87AD-D8073EFB10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15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88" name="AutoShape 48">
              <a:extLst>
                <a:ext uri="{FF2B5EF4-FFF2-40B4-BE49-F238E27FC236}">
                  <a16:creationId xmlns:a16="http://schemas.microsoft.com/office/drawing/2014/main" id="{0C62608C-A59C-4E5B-A0EA-3217D60370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74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89" name="AutoShape 49">
              <a:extLst>
                <a:ext uri="{FF2B5EF4-FFF2-40B4-BE49-F238E27FC236}">
                  <a16:creationId xmlns:a16="http://schemas.microsoft.com/office/drawing/2014/main" id="{4B8BCFF9-449C-4CBF-9F3D-5210540F34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56" y="1455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90" name="AutoShape 50">
              <a:extLst>
                <a:ext uri="{FF2B5EF4-FFF2-40B4-BE49-F238E27FC236}">
                  <a16:creationId xmlns:a16="http://schemas.microsoft.com/office/drawing/2014/main" id="{602571B9-81D7-4D10-BD8B-A05D1D7D8F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130139">
              <a:off x="4924" y="1456"/>
              <a:ext cx="151" cy="145"/>
            </a:xfrm>
            <a:prstGeom prst="pentagon">
              <a:avLst/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91" name="Line 52">
              <a:extLst>
                <a:ext uri="{FF2B5EF4-FFF2-40B4-BE49-F238E27FC236}">
                  <a16:creationId xmlns:a16="http://schemas.microsoft.com/office/drawing/2014/main" id="{62793C98-93D6-4CFD-B8C2-CBB43CA102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403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92" name="Line 53">
              <a:extLst>
                <a:ext uri="{FF2B5EF4-FFF2-40B4-BE49-F238E27FC236}">
                  <a16:creationId xmlns:a16="http://schemas.microsoft.com/office/drawing/2014/main" id="{28B3C513-975E-481D-AE9D-31DCD7C6C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3" y="1361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93" name="Line 62">
              <a:extLst>
                <a:ext uri="{FF2B5EF4-FFF2-40B4-BE49-F238E27FC236}">
                  <a16:creationId xmlns:a16="http://schemas.microsoft.com/office/drawing/2014/main" id="{D3F41A54-BB6D-4A1A-8FA0-87DD29EB6F7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3450468" flipV="1">
              <a:off x="4485" y="1702"/>
              <a:ext cx="1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594" name="Oval 236">
              <a:extLst>
                <a:ext uri="{FF2B5EF4-FFF2-40B4-BE49-F238E27FC236}">
                  <a16:creationId xmlns:a16="http://schemas.microsoft.com/office/drawing/2014/main" id="{385EAB33-70C1-4B2D-B9B1-9F89D0A99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1622"/>
              <a:ext cx="106" cy="10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</p:grpSp>
      <p:grpSp>
        <p:nvGrpSpPr>
          <p:cNvPr id="595" name="Group 364">
            <a:extLst>
              <a:ext uri="{FF2B5EF4-FFF2-40B4-BE49-F238E27FC236}">
                <a16:creationId xmlns:a16="http://schemas.microsoft.com/office/drawing/2014/main" id="{996B7239-B36A-47D4-8323-665CD177B6EA}"/>
              </a:ext>
            </a:extLst>
          </p:cNvPr>
          <p:cNvGrpSpPr>
            <a:grpSpLocks/>
          </p:cNvGrpSpPr>
          <p:nvPr/>
        </p:nvGrpSpPr>
        <p:grpSpPr bwMode="auto">
          <a:xfrm>
            <a:off x="5307083" y="4847254"/>
            <a:ext cx="241352" cy="155236"/>
            <a:chOff x="4436" y="1361"/>
            <a:chExt cx="639" cy="411"/>
          </a:xfrm>
        </p:grpSpPr>
        <p:sp>
          <p:nvSpPr>
            <p:cNvPr id="596" name="AutoShape 47">
              <a:extLst>
                <a:ext uri="{FF2B5EF4-FFF2-40B4-BE49-F238E27FC236}">
                  <a16:creationId xmlns:a16="http://schemas.microsoft.com/office/drawing/2014/main" id="{B4121933-BE6F-4074-93BA-E709C6DE26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15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97" name="AutoShape 48">
              <a:extLst>
                <a:ext uri="{FF2B5EF4-FFF2-40B4-BE49-F238E27FC236}">
                  <a16:creationId xmlns:a16="http://schemas.microsoft.com/office/drawing/2014/main" id="{8397419D-0942-407F-84FB-0E9A050072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74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98" name="AutoShape 49">
              <a:extLst>
                <a:ext uri="{FF2B5EF4-FFF2-40B4-BE49-F238E27FC236}">
                  <a16:creationId xmlns:a16="http://schemas.microsoft.com/office/drawing/2014/main" id="{B50CC527-6679-4ED0-9D0B-603D90DC82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56" y="1455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599" name="AutoShape 50">
              <a:extLst>
                <a:ext uri="{FF2B5EF4-FFF2-40B4-BE49-F238E27FC236}">
                  <a16:creationId xmlns:a16="http://schemas.microsoft.com/office/drawing/2014/main" id="{A8A00E8D-F374-42EF-86CE-87D5C5B4ED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130139">
              <a:off x="4924" y="1456"/>
              <a:ext cx="151" cy="145"/>
            </a:xfrm>
            <a:prstGeom prst="pentagon">
              <a:avLst/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00" name="Line 52">
              <a:extLst>
                <a:ext uri="{FF2B5EF4-FFF2-40B4-BE49-F238E27FC236}">
                  <a16:creationId xmlns:a16="http://schemas.microsoft.com/office/drawing/2014/main" id="{58D5F6B2-FE71-453C-97DB-5702DF8D2D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403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01" name="Line 53">
              <a:extLst>
                <a:ext uri="{FF2B5EF4-FFF2-40B4-BE49-F238E27FC236}">
                  <a16:creationId xmlns:a16="http://schemas.microsoft.com/office/drawing/2014/main" id="{06904B88-B2E6-4BAA-AA99-73FA153F3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3" y="1361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02" name="Line 62">
              <a:extLst>
                <a:ext uri="{FF2B5EF4-FFF2-40B4-BE49-F238E27FC236}">
                  <a16:creationId xmlns:a16="http://schemas.microsoft.com/office/drawing/2014/main" id="{7366AE77-C544-4181-BF4F-B50857152A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3450468" flipV="1">
              <a:off x="4485" y="1702"/>
              <a:ext cx="1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03" name="Oval 236">
              <a:extLst>
                <a:ext uri="{FF2B5EF4-FFF2-40B4-BE49-F238E27FC236}">
                  <a16:creationId xmlns:a16="http://schemas.microsoft.com/office/drawing/2014/main" id="{FAA50289-480E-43F3-938A-947481B3E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1622"/>
              <a:ext cx="106" cy="10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</p:grpSp>
      <p:grpSp>
        <p:nvGrpSpPr>
          <p:cNvPr id="604" name="Group 364">
            <a:extLst>
              <a:ext uri="{FF2B5EF4-FFF2-40B4-BE49-F238E27FC236}">
                <a16:creationId xmlns:a16="http://schemas.microsoft.com/office/drawing/2014/main" id="{59CB4FD9-919F-4186-808E-60010D7D3FDB}"/>
              </a:ext>
            </a:extLst>
          </p:cNvPr>
          <p:cNvGrpSpPr>
            <a:grpSpLocks/>
          </p:cNvGrpSpPr>
          <p:nvPr/>
        </p:nvGrpSpPr>
        <p:grpSpPr bwMode="auto">
          <a:xfrm>
            <a:off x="5528780" y="4362067"/>
            <a:ext cx="241352" cy="155236"/>
            <a:chOff x="4436" y="1361"/>
            <a:chExt cx="639" cy="411"/>
          </a:xfrm>
        </p:grpSpPr>
        <p:sp>
          <p:nvSpPr>
            <p:cNvPr id="605" name="AutoShape 47">
              <a:extLst>
                <a:ext uri="{FF2B5EF4-FFF2-40B4-BE49-F238E27FC236}">
                  <a16:creationId xmlns:a16="http://schemas.microsoft.com/office/drawing/2014/main" id="{4F02F635-F2F3-4BD8-8C0D-06FA0437A8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15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06" name="AutoShape 48">
              <a:extLst>
                <a:ext uri="{FF2B5EF4-FFF2-40B4-BE49-F238E27FC236}">
                  <a16:creationId xmlns:a16="http://schemas.microsoft.com/office/drawing/2014/main" id="{6F88FB77-C661-4F11-9C82-F374AA7E1A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74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07" name="AutoShape 49">
              <a:extLst>
                <a:ext uri="{FF2B5EF4-FFF2-40B4-BE49-F238E27FC236}">
                  <a16:creationId xmlns:a16="http://schemas.microsoft.com/office/drawing/2014/main" id="{7BA50B6E-C73F-472E-A5D0-6E86DE5366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56" y="1455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08" name="AutoShape 50">
              <a:extLst>
                <a:ext uri="{FF2B5EF4-FFF2-40B4-BE49-F238E27FC236}">
                  <a16:creationId xmlns:a16="http://schemas.microsoft.com/office/drawing/2014/main" id="{0782F6B6-1967-422F-B9D9-4A39BDDBC6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130139">
              <a:off x="4924" y="1456"/>
              <a:ext cx="151" cy="145"/>
            </a:xfrm>
            <a:prstGeom prst="pentagon">
              <a:avLst/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09" name="Line 52">
              <a:extLst>
                <a:ext uri="{FF2B5EF4-FFF2-40B4-BE49-F238E27FC236}">
                  <a16:creationId xmlns:a16="http://schemas.microsoft.com/office/drawing/2014/main" id="{7FE37A8A-D0FF-4210-B2A2-3BF605650E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403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10" name="Line 53">
              <a:extLst>
                <a:ext uri="{FF2B5EF4-FFF2-40B4-BE49-F238E27FC236}">
                  <a16:creationId xmlns:a16="http://schemas.microsoft.com/office/drawing/2014/main" id="{33745DAF-EE8F-48F1-979D-467266E44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3" y="1361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11" name="Line 62">
              <a:extLst>
                <a:ext uri="{FF2B5EF4-FFF2-40B4-BE49-F238E27FC236}">
                  <a16:creationId xmlns:a16="http://schemas.microsoft.com/office/drawing/2014/main" id="{796F6FE1-7B74-4268-9F85-F191BF702B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3450468" flipV="1">
              <a:off x="4485" y="1702"/>
              <a:ext cx="1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12" name="Oval 236">
              <a:extLst>
                <a:ext uri="{FF2B5EF4-FFF2-40B4-BE49-F238E27FC236}">
                  <a16:creationId xmlns:a16="http://schemas.microsoft.com/office/drawing/2014/main" id="{67A92140-9C20-4F18-9CCD-F521F980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1622"/>
              <a:ext cx="106" cy="10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</p:grpSp>
      <p:grpSp>
        <p:nvGrpSpPr>
          <p:cNvPr id="613" name="Group 364">
            <a:extLst>
              <a:ext uri="{FF2B5EF4-FFF2-40B4-BE49-F238E27FC236}">
                <a16:creationId xmlns:a16="http://schemas.microsoft.com/office/drawing/2014/main" id="{1C0695E3-5422-44BB-8815-2C6978003380}"/>
              </a:ext>
            </a:extLst>
          </p:cNvPr>
          <p:cNvGrpSpPr>
            <a:grpSpLocks/>
          </p:cNvGrpSpPr>
          <p:nvPr/>
        </p:nvGrpSpPr>
        <p:grpSpPr bwMode="auto">
          <a:xfrm>
            <a:off x="5642542" y="5114926"/>
            <a:ext cx="241352" cy="155236"/>
            <a:chOff x="4436" y="1361"/>
            <a:chExt cx="639" cy="411"/>
          </a:xfrm>
        </p:grpSpPr>
        <p:sp>
          <p:nvSpPr>
            <p:cNvPr id="614" name="AutoShape 47">
              <a:extLst>
                <a:ext uri="{FF2B5EF4-FFF2-40B4-BE49-F238E27FC236}">
                  <a16:creationId xmlns:a16="http://schemas.microsoft.com/office/drawing/2014/main" id="{482BEA63-44E0-46D7-9CEA-E11CE7B717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515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15" name="AutoShape 48">
              <a:extLst>
                <a:ext uri="{FF2B5EF4-FFF2-40B4-BE49-F238E27FC236}">
                  <a16:creationId xmlns:a16="http://schemas.microsoft.com/office/drawing/2014/main" id="{D68CB566-2CE7-47FA-A53C-D3D70AA454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74" y="1596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16" name="AutoShape 49">
              <a:extLst>
                <a:ext uri="{FF2B5EF4-FFF2-40B4-BE49-F238E27FC236}">
                  <a16:creationId xmlns:a16="http://schemas.microsoft.com/office/drawing/2014/main" id="{0C22E65E-F84D-4E5D-B645-6D259E8FE9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56" y="1455"/>
              <a:ext cx="189" cy="163"/>
            </a:xfrm>
            <a:prstGeom prst="hexagon">
              <a:avLst>
                <a:gd name="adj" fmla="val 28988"/>
                <a:gd name="vf" fmla="val 115470"/>
              </a:avLst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17" name="AutoShape 50">
              <a:extLst>
                <a:ext uri="{FF2B5EF4-FFF2-40B4-BE49-F238E27FC236}">
                  <a16:creationId xmlns:a16="http://schemas.microsoft.com/office/drawing/2014/main" id="{99D96117-550D-4AE8-AA57-3459A40287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130139">
              <a:off x="4924" y="1456"/>
              <a:ext cx="151" cy="145"/>
            </a:xfrm>
            <a:prstGeom prst="pentagon">
              <a:avLst/>
            </a:prstGeom>
            <a:solidFill>
              <a:srgbClr val="A2008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  <p:sp>
          <p:nvSpPr>
            <p:cNvPr id="618" name="Line 52">
              <a:extLst>
                <a:ext uri="{FF2B5EF4-FFF2-40B4-BE49-F238E27FC236}">
                  <a16:creationId xmlns:a16="http://schemas.microsoft.com/office/drawing/2014/main" id="{8438995B-AC8F-490C-BE7B-BA4746565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403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19" name="Line 53">
              <a:extLst>
                <a:ext uri="{FF2B5EF4-FFF2-40B4-BE49-F238E27FC236}">
                  <a16:creationId xmlns:a16="http://schemas.microsoft.com/office/drawing/2014/main" id="{B5017E62-7265-44E5-B0ED-AF87251702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3" y="1361"/>
              <a:ext cx="0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20" name="Line 62">
              <a:extLst>
                <a:ext uri="{FF2B5EF4-FFF2-40B4-BE49-F238E27FC236}">
                  <a16:creationId xmlns:a16="http://schemas.microsoft.com/office/drawing/2014/main" id="{617E8C91-C604-49A2-A369-23FA28504D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3450468" flipV="1">
              <a:off x="4485" y="1702"/>
              <a:ext cx="1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600"/>
            </a:p>
          </p:txBody>
        </p:sp>
        <p:sp>
          <p:nvSpPr>
            <p:cNvPr id="621" name="Oval 236">
              <a:extLst>
                <a:ext uri="{FF2B5EF4-FFF2-40B4-BE49-F238E27FC236}">
                  <a16:creationId xmlns:a16="http://schemas.microsoft.com/office/drawing/2014/main" id="{EA5290B5-CA87-4455-8623-05851414C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1622"/>
              <a:ext cx="106" cy="10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0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454EFB9-303A-4CBE-A6F1-3A96A30D3AF8}"/>
              </a:ext>
            </a:extLst>
          </p:cNvPr>
          <p:cNvSpPr txBox="1"/>
          <p:nvPr/>
        </p:nvSpPr>
        <p:spPr>
          <a:xfrm>
            <a:off x="0" y="328866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Primary Roles of </a:t>
            </a:r>
            <a:r>
              <a:rPr lang="en-US" sz="2000" b="1" dirty="0"/>
              <a:t>Lipids</a:t>
            </a:r>
            <a:r>
              <a:rPr lang="en-US" sz="2000" dirty="0"/>
              <a:t> in Cell Structure and Function</a:t>
            </a:r>
          </a:p>
        </p:txBody>
      </p:sp>
    </p:spTree>
    <p:extLst>
      <p:ext uri="{BB962C8B-B14F-4D97-AF65-F5344CB8AC3E}">
        <p14:creationId xmlns:p14="http://schemas.microsoft.com/office/powerpoint/2010/main" val="1549297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" grpId="0"/>
      <p:bldP spid="488" grpId="0"/>
      <p:bldP spid="519" grpId="0"/>
      <p:bldP spid="1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673D3C-0B2F-4123-99B6-5E08BBC5D4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Nucleic Acids</a:t>
            </a:r>
          </a:p>
        </p:txBody>
      </p: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7022C60F-8B79-4AF8-8C90-2E6615055C25}"/>
              </a:ext>
            </a:extLst>
          </p:cNvPr>
          <p:cNvGrpSpPr/>
          <p:nvPr/>
        </p:nvGrpSpPr>
        <p:grpSpPr>
          <a:xfrm>
            <a:off x="3364208" y="1744215"/>
            <a:ext cx="2748610" cy="3287182"/>
            <a:chOff x="3364208" y="1744215"/>
            <a:chExt cx="2748610" cy="3287182"/>
          </a:xfrm>
          <a:solidFill>
            <a:schemeClr val="bg1">
              <a:lumMod val="95000"/>
            </a:schemeClr>
          </a:solidFill>
        </p:grpSpPr>
        <p:sp>
          <p:nvSpPr>
            <p:cNvPr id="239" name="Rounded Rectangle 101">
              <a:extLst>
                <a:ext uri="{FF2B5EF4-FFF2-40B4-BE49-F238E27FC236}">
                  <a16:creationId xmlns:a16="http://schemas.microsoft.com/office/drawing/2014/main" id="{FDC17B3D-C24B-4C70-8350-07F50A0FA0BC}"/>
                </a:ext>
              </a:extLst>
            </p:cNvPr>
            <p:cNvSpPr/>
            <p:nvPr/>
          </p:nvSpPr>
          <p:spPr>
            <a:xfrm>
              <a:off x="3364208" y="1744215"/>
              <a:ext cx="2748610" cy="3197203"/>
            </a:xfrm>
            <a:prstGeom prst="roundRect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DFE9422-B0F4-431A-96F3-FAE1B27DAB98}"/>
                </a:ext>
              </a:extLst>
            </p:cNvPr>
            <p:cNvSpPr/>
            <p:nvPr/>
          </p:nvSpPr>
          <p:spPr>
            <a:xfrm>
              <a:off x="3851457" y="1894958"/>
              <a:ext cx="1512182" cy="981385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B2AB418-75E8-4BB1-B6DA-85FDF54D97CA}"/>
                </a:ext>
              </a:extLst>
            </p:cNvPr>
            <p:cNvGrpSpPr/>
            <p:nvPr/>
          </p:nvGrpSpPr>
          <p:grpSpPr>
            <a:xfrm rot="232632">
              <a:off x="4307912" y="2806035"/>
              <a:ext cx="191195" cy="62558"/>
              <a:chOff x="4073355" y="2396239"/>
              <a:chExt cx="440017" cy="143971"/>
            </a:xfrm>
            <a:grpFill/>
          </p:grpSpPr>
          <p:sp>
            <p:nvSpPr>
              <p:cNvPr id="471" name="Freeform 33">
                <a:extLst>
                  <a:ext uri="{FF2B5EF4-FFF2-40B4-BE49-F238E27FC236}">
                    <a16:creationId xmlns:a16="http://schemas.microsoft.com/office/drawing/2014/main" id="{2209CAA0-0BB0-4E0F-9EA4-4D71E363259D}"/>
                  </a:ext>
                </a:extLst>
              </p:cNvPr>
              <p:cNvSpPr/>
              <p:nvPr/>
            </p:nvSpPr>
            <p:spPr>
              <a:xfrm>
                <a:off x="4179218" y="2396239"/>
                <a:ext cx="218096" cy="143971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910" h="143971">
                    <a:moveTo>
                      <a:pt x="5747" y="18296"/>
                    </a:moveTo>
                    <a:cubicBezTo>
                      <a:pt x="10610" y="26905"/>
                      <a:pt x="48685" y="35317"/>
                      <a:pt x="47787" y="51665"/>
                    </a:cubicBezTo>
                    <a:cubicBezTo>
                      <a:pt x="46889" y="68013"/>
                      <a:pt x="3020" y="103762"/>
                      <a:pt x="358" y="116384"/>
                    </a:cubicBezTo>
                    <a:cubicBezTo>
                      <a:pt x="-2304" y="129006"/>
                      <a:pt x="10009" y="122963"/>
                      <a:pt x="31817" y="127396"/>
                    </a:cubicBezTo>
                    <a:cubicBezTo>
                      <a:pt x="53625" y="131829"/>
                      <a:pt x="104821" y="135897"/>
                      <a:pt x="131207" y="142981"/>
                    </a:cubicBezTo>
                    <a:cubicBezTo>
                      <a:pt x="154734" y="143099"/>
                      <a:pt x="172626" y="147257"/>
                      <a:pt x="173530" y="137609"/>
                    </a:cubicBezTo>
                    <a:cubicBezTo>
                      <a:pt x="174434" y="127961"/>
                      <a:pt x="134643" y="102200"/>
                      <a:pt x="136631" y="85092"/>
                    </a:cubicBezTo>
                    <a:cubicBezTo>
                      <a:pt x="138619" y="67984"/>
                      <a:pt x="185567" y="44928"/>
                      <a:pt x="185459" y="34959"/>
                    </a:cubicBezTo>
                    <a:cubicBezTo>
                      <a:pt x="185351" y="24990"/>
                      <a:pt x="190619" y="29017"/>
                      <a:pt x="167760" y="20810"/>
                    </a:cubicBezTo>
                    <a:cubicBezTo>
                      <a:pt x="144901" y="12603"/>
                      <a:pt x="45612" y="431"/>
                      <a:pt x="18610" y="12"/>
                    </a:cubicBezTo>
                    <a:cubicBezTo>
                      <a:pt x="-8392" y="-407"/>
                      <a:pt x="884" y="9687"/>
                      <a:pt x="5747" y="18296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2" name="Group 471">
                <a:extLst>
                  <a:ext uri="{FF2B5EF4-FFF2-40B4-BE49-F238E27FC236}">
                    <a16:creationId xmlns:a16="http://schemas.microsoft.com/office/drawing/2014/main" id="{47AB4EA9-5E2B-4578-902E-09F40B55B541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017" cy="135387"/>
                <a:chOff x="4163594" y="2688104"/>
                <a:chExt cx="440017" cy="135387"/>
              </a:xfrm>
              <a:grpFill/>
            </p:grpSpPr>
            <p:sp>
              <p:nvSpPr>
                <p:cNvPr id="473" name="Freeform 35">
                  <a:extLst>
                    <a:ext uri="{FF2B5EF4-FFF2-40B4-BE49-F238E27FC236}">
                      <a16:creationId xmlns:a16="http://schemas.microsoft.com/office/drawing/2014/main" id="{CABA470B-F4D3-4EAF-BF0D-D823F46BA957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Freeform 36">
                  <a:extLst>
                    <a:ext uri="{FF2B5EF4-FFF2-40B4-BE49-F238E27FC236}">
                      <a16:creationId xmlns:a16="http://schemas.microsoft.com/office/drawing/2014/main" id="{B7E4FE41-6CD6-4F36-AC8C-784097676E85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3AD29876-4085-4B3C-A4CC-0A483B97BC58}"/>
                </a:ext>
              </a:extLst>
            </p:cNvPr>
            <p:cNvGrpSpPr/>
            <p:nvPr/>
          </p:nvGrpSpPr>
          <p:grpSpPr>
            <a:xfrm rot="19384336">
              <a:off x="5001909" y="2701635"/>
              <a:ext cx="192713" cy="66235"/>
              <a:chOff x="4069860" y="2392832"/>
              <a:chExt cx="443512" cy="152434"/>
            </a:xfrm>
            <a:grpFill/>
          </p:grpSpPr>
          <p:sp>
            <p:nvSpPr>
              <p:cNvPr id="467" name="Freeform 38">
                <a:extLst>
                  <a:ext uri="{FF2B5EF4-FFF2-40B4-BE49-F238E27FC236}">
                    <a16:creationId xmlns:a16="http://schemas.microsoft.com/office/drawing/2014/main" id="{F1929F5D-FED0-4291-967B-D347EBFB7B63}"/>
                  </a:ext>
                </a:extLst>
              </p:cNvPr>
              <p:cNvSpPr/>
              <p:nvPr/>
            </p:nvSpPr>
            <p:spPr>
              <a:xfrm>
                <a:off x="4179440" y="2396239"/>
                <a:ext cx="217873" cy="14902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557 w 185720"/>
                  <a:gd name="connsiteY0" fmla="*/ 18296 h 143971"/>
                  <a:gd name="connsiteX1" fmla="*/ 47597 w 185720"/>
                  <a:gd name="connsiteY1" fmla="*/ 51665 h 143971"/>
                  <a:gd name="connsiteX2" fmla="*/ 168 w 185720"/>
                  <a:gd name="connsiteY2" fmla="*/ 116384 h 143971"/>
                  <a:gd name="connsiteX3" fmla="*/ 44204 w 185720"/>
                  <a:gd name="connsiteY3" fmla="*/ 135507 h 143971"/>
                  <a:gd name="connsiteX4" fmla="*/ 131017 w 185720"/>
                  <a:gd name="connsiteY4" fmla="*/ 142981 h 143971"/>
                  <a:gd name="connsiteX5" fmla="*/ 173340 w 185720"/>
                  <a:gd name="connsiteY5" fmla="*/ 137609 h 143971"/>
                  <a:gd name="connsiteX6" fmla="*/ 136441 w 185720"/>
                  <a:gd name="connsiteY6" fmla="*/ 85092 h 143971"/>
                  <a:gd name="connsiteX7" fmla="*/ 185269 w 185720"/>
                  <a:gd name="connsiteY7" fmla="*/ 34959 h 143971"/>
                  <a:gd name="connsiteX8" fmla="*/ 167570 w 185720"/>
                  <a:gd name="connsiteY8" fmla="*/ 20810 h 143971"/>
                  <a:gd name="connsiteX9" fmla="*/ 18420 w 185720"/>
                  <a:gd name="connsiteY9" fmla="*/ 12 h 143971"/>
                  <a:gd name="connsiteX10" fmla="*/ 5557 w 185720"/>
                  <a:gd name="connsiteY10" fmla="*/ 18296 h 143971"/>
                  <a:gd name="connsiteX0" fmla="*/ 5557 w 185720"/>
                  <a:gd name="connsiteY0" fmla="*/ 18296 h 147773"/>
                  <a:gd name="connsiteX1" fmla="*/ 47597 w 185720"/>
                  <a:gd name="connsiteY1" fmla="*/ 51665 h 147773"/>
                  <a:gd name="connsiteX2" fmla="*/ 168 w 185720"/>
                  <a:gd name="connsiteY2" fmla="*/ 116384 h 147773"/>
                  <a:gd name="connsiteX3" fmla="*/ 44204 w 185720"/>
                  <a:gd name="connsiteY3" fmla="*/ 135507 h 147773"/>
                  <a:gd name="connsiteX4" fmla="*/ 133043 w 185720"/>
                  <a:gd name="connsiteY4" fmla="*/ 147746 h 147773"/>
                  <a:gd name="connsiteX5" fmla="*/ 173340 w 185720"/>
                  <a:gd name="connsiteY5" fmla="*/ 137609 h 147773"/>
                  <a:gd name="connsiteX6" fmla="*/ 136441 w 185720"/>
                  <a:gd name="connsiteY6" fmla="*/ 85092 h 147773"/>
                  <a:gd name="connsiteX7" fmla="*/ 185269 w 185720"/>
                  <a:gd name="connsiteY7" fmla="*/ 34959 h 147773"/>
                  <a:gd name="connsiteX8" fmla="*/ 167570 w 185720"/>
                  <a:gd name="connsiteY8" fmla="*/ 20810 h 147773"/>
                  <a:gd name="connsiteX9" fmla="*/ 18420 w 185720"/>
                  <a:gd name="connsiteY9" fmla="*/ 12 h 147773"/>
                  <a:gd name="connsiteX10" fmla="*/ 5557 w 185720"/>
                  <a:gd name="connsiteY10" fmla="*/ 18296 h 147773"/>
                  <a:gd name="connsiteX0" fmla="*/ 5557 w 185720"/>
                  <a:gd name="connsiteY0" fmla="*/ 18296 h 149027"/>
                  <a:gd name="connsiteX1" fmla="*/ 47597 w 185720"/>
                  <a:gd name="connsiteY1" fmla="*/ 51665 h 149027"/>
                  <a:gd name="connsiteX2" fmla="*/ 168 w 185720"/>
                  <a:gd name="connsiteY2" fmla="*/ 116384 h 149027"/>
                  <a:gd name="connsiteX3" fmla="*/ 44204 w 185720"/>
                  <a:gd name="connsiteY3" fmla="*/ 135507 h 149027"/>
                  <a:gd name="connsiteX4" fmla="*/ 133043 w 185720"/>
                  <a:gd name="connsiteY4" fmla="*/ 147746 h 149027"/>
                  <a:gd name="connsiteX5" fmla="*/ 185514 w 185720"/>
                  <a:gd name="connsiteY5" fmla="*/ 142386 h 149027"/>
                  <a:gd name="connsiteX6" fmla="*/ 136441 w 185720"/>
                  <a:gd name="connsiteY6" fmla="*/ 85092 h 149027"/>
                  <a:gd name="connsiteX7" fmla="*/ 185269 w 185720"/>
                  <a:gd name="connsiteY7" fmla="*/ 34959 h 149027"/>
                  <a:gd name="connsiteX8" fmla="*/ 167570 w 185720"/>
                  <a:gd name="connsiteY8" fmla="*/ 20810 h 149027"/>
                  <a:gd name="connsiteX9" fmla="*/ 18420 w 185720"/>
                  <a:gd name="connsiteY9" fmla="*/ 12 h 149027"/>
                  <a:gd name="connsiteX10" fmla="*/ 5557 w 185720"/>
                  <a:gd name="connsiteY10" fmla="*/ 18296 h 14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720" h="149027">
                    <a:moveTo>
                      <a:pt x="5557" y="18296"/>
                    </a:moveTo>
                    <a:cubicBezTo>
                      <a:pt x="10420" y="26905"/>
                      <a:pt x="48495" y="35317"/>
                      <a:pt x="47597" y="51665"/>
                    </a:cubicBezTo>
                    <a:cubicBezTo>
                      <a:pt x="46699" y="68013"/>
                      <a:pt x="734" y="102410"/>
                      <a:pt x="168" y="116384"/>
                    </a:cubicBezTo>
                    <a:cubicBezTo>
                      <a:pt x="-398" y="130358"/>
                      <a:pt x="22058" y="130280"/>
                      <a:pt x="44204" y="135507"/>
                    </a:cubicBezTo>
                    <a:cubicBezTo>
                      <a:pt x="66350" y="140734"/>
                      <a:pt x="106657" y="140662"/>
                      <a:pt x="133043" y="147746"/>
                    </a:cubicBezTo>
                    <a:cubicBezTo>
                      <a:pt x="156570" y="147864"/>
                      <a:pt x="184948" y="152828"/>
                      <a:pt x="185514" y="142386"/>
                    </a:cubicBezTo>
                    <a:cubicBezTo>
                      <a:pt x="186080" y="131944"/>
                      <a:pt x="136482" y="102996"/>
                      <a:pt x="136441" y="85092"/>
                    </a:cubicBezTo>
                    <a:cubicBezTo>
                      <a:pt x="136400" y="67188"/>
                      <a:pt x="185377" y="44928"/>
                      <a:pt x="185269" y="34959"/>
                    </a:cubicBezTo>
                    <a:cubicBezTo>
                      <a:pt x="185161" y="24990"/>
                      <a:pt x="190429" y="29017"/>
                      <a:pt x="167570" y="20810"/>
                    </a:cubicBezTo>
                    <a:cubicBezTo>
                      <a:pt x="144711" y="12603"/>
                      <a:pt x="45422" y="431"/>
                      <a:pt x="18420" y="12"/>
                    </a:cubicBezTo>
                    <a:cubicBezTo>
                      <a:pt x="-8582" y="-407"/>
                      <a:pt x="694" y="9687"/>
                      <a:pt x="5557" y="18296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8" name="Group 467">
                <a:extLst>
                  <a:ext uri="{FF2B5EF4-FFF2-40B4-BE49-F238E27FC236}">
                    <a16:creationId xmlns:a16="http://schemas.microsoft.com/office/drawing/2014/main" id="{67E1EB55-277E-4304-8AE3-8D29D0D213F4}"/>
                  </a:ext>
                </a:extLst>
              </p:cNvPr>
              <p:cNvGrpSpPr/>
              <p:nvPr/>
            </p:nvGrpSpPr>
            <p:grpSpPr>
              <a:xfrm>
                <a:off x="4069860" y="2392832"/>
                <a:ext cx="443512" cy="142068"/>
                <a:chOff x="4160099" y="2681423"/>
                <a:chExt cx="443512" cy="142068"/>
              </a:xfrm>
              <a:grpFill/>
            </p:grpSpPr>
            <p:sp>
              <p:nvSpPr>
                <p:cNvPr id="469" name="Freeform 40">
                  <a:extLst>
                    <a:ext uri="{FF2B5EF4-FFF2-40B4-BE49-F238E27FC236}">
                      <a16:creationId xmlns:a16="http://schemas.microsoft.com/office/drawing/2014/main" id="{1B56EF05-C513-473F-A551-10BAD5451776}"/>
                    </a:ext>
                  </a:extLst>
                </p:cNvPr>
                <p:cNvSpPr/>
                <p:nvPr/>
              </p:nvSpPr>
              <p:spPr>
                <a:xfrm>
                  <a:off x="4160099" y="2681423"/>
                  <a:ext cx="162431" cy="1093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2590"/>
                    <a:gd name="connsiteY0" fmla="*/ 0 h 109330"/>
                    <a:gd name="connsiteX1" fmla="*/ 134802 w 162590"/>
                    <a:gd name="connsiteY1" fmla="*/ 31661 h 109330"/>
                    <a:gd name="connsiteX2" fmla="*/ 162166 w 162590"/>
                    <a:gd name="connsiteY2" fmla="*/ 72867 h 109330"/>
                    <a:gd name="connsiteX3" fmla="*/ 120948 w 162590"/>
                    <a:gd name="connsiteY3" fmla="*/ 108977 h 109330"/>
                    <a:gd name="connsiteX4" fmla="*/ 3494 w 162590"/>
                    <a:gd name="connsiteY4" fmla="*/ 90183 h 109330"/>
                    <a:gd name="connsiteX0" fmla="*/ 0 w 162431"/>
                    <a:gd name="connsiteY0" fmla="*/ 0 h 109330"/>
                    <a:gd name="connsiteX1" fmla="*/ 69234 w 162431"/>
                    <a:gd name="connsiteY1" fmla="*/ 16044 h 109330"/>
                    <a:gd name="connsiteX2" fmla="*/ 134802 w 162431"/>
                    <a:gd name="connsiteY2" fmla="*/ 31661 h 109330"/>
                    <a:gd name="connsiteX3" fmla="*/ 162166 w 162431"/>
                    <a:gd name="connsiteY3" fmla="*/ 72867 h 109330"/>
                    <a:gd name="connsiteX4" fmla="*/ 120948 w 162431"/>
                    <a:gd name="connsiteY4" fmla="*/ 108977 h 109330"/>
                    <a:gd name="connsiteX5" fmla="*/ 3494 w 162431"/>
                    <a:gd name="connsiteY5" fmla="*/ 90183 h 10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431" h="109330">
                      <a:moveTo>
                        <a:pt x="0" y="0"/>
                      </a:moveTo>
                      <a:cubicBezTo>
                        <a:pt x="10427" y="2832"/>
                        <a:pt x="46767" y="10767"/>
                        <a:pt x="69234" y="16044"/>
                      </a:cubicBezTo>
                      <a:cubicBezTo>
                        <a:pt x="91701" y="21321"/>
                        <a:pt x="118202" y="22348"/>
                        <a:pt x="134802" y="31661"/>
                      </a:cubicBezTo>
                      <a:cubicBezTo>
                        <a:pt x="151402" y="40974"/>
                        <a:pt x="164475" y="59981"/>
                        <a:pt x="162166" y="72867"/>
                      </a:cubicBezTo>
                      <a:cubicBezTo>
                        <a:pt x="159857" y="85753"/>
                        <a:pt x="145360" y="105433"/>
                        <a:pt x="120948" y="108977"/>
                      </a:cubicBezTo>
                      <a:cubicBezTo>
                        <a:pt x="96536" y="112521"/>
                        <a:pt x="15963" y="88228"/>
                        <a:pt x="3494" y="9018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1">
                  <a:extLst>
                    <a:ext uri="{FF2B5EF4-FFF2-40B4-BE49-F238E27FC236}">
                      <a16:creationId xmlns:a16="http://schemas.microsoft.com/office/drawing/2014/main" id="{6880E71F-EE4E-4062-BFCF-39FB5E2D7347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1D7107C8-2760-4A37-8B7A-95D6090807CF}"/>
                </a:ext>
              </a:extLst>
            </p:cNvPr>
            <p:cNvGrpSpPr/>
            <p:nvPr/>
          </p:nvGrpSpPr>
          <p:grpSpPr>
            <a:xfrm rot="12994591">
              <a:off x="5107883" y="2080784"/>
              <a:ext cx="190867" cy="67093"/>
              <a:chOff x="4067619" y="2395627"/>
              <a:chExt cx="439262" cy="154408"/>
            </a:xfrm>
            <a:grpFill/>
          </p:grpSpPr>
          <p:sp>
            <p:nvSpPr>
              <p:cNvPr id="463" name="Freeform 43">
                <a:extLst>
                  <a:ext uri="{FF2B5EF4-FFF2-40B4-BE49-F238E27FC236}">
                    <a16:creationId xmlns:a16="http://schemas.microsoft.com/office/drawing/2014/main" id="{5E355930-E3D3-4517-BBFB-E4C0B68424E2}"/>
                  </a:ext>
                </a:extLst>
              </p:cNvPr>
              <p:cNvSpPr/>
              <p:nvPr/>
            </p:nvSpPr>
            <p:spPr>
              <a:xfrm>
                <a:off x="4154713" y="2401418"/>
                <a:ext cx="263976" cy="14861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210034"/>
                  <a:gd name="connsiteY0" fmla="*/ 18296 h 150759"/>
                  <a:gd name="connsiteX1" fmla="*/ 47787 w 210034"/>
                  <a:gd name="connsiteY1" fmla="*/ 51665 h 150759"/>
                  <a:gd name="connsiteX2" fmla="*/ 358 w 210034"/>
                  <a:gd name="connsiteY2" fmla="*/ 116384 h 150759"/>
                  <a:gd name="connsiteX3" fmla="*/ 31817 w 210034"/>
                  <a:gd name="connsiteY3" fmla="*/ 127396 h 150759"/>
                  <a:gd name="connsiteX4" fmla="*/ 131207 w 210034"/>
                  <a:gd name="connsiteY4" fmla="*/ 142981 h 150759"/>
                  <a:gd name="connsiteX5" fmla="*/ 210026 w 210034"/>
                  <a:gd name="connsiteY5" fmla="*/ 147354 h 150759"/>
                  <a:gd name="connsiteX6" fmla="*/ 136631 w 210034"/>
                  <a:gd name="connsiteY6" fmla="*/ 85092 h 150759"/>
                  <a:gd name="connsiteX7" fmla="*/ 185459 w 210034"/>
                  <a:gd name="connsiteY7" fmla="*/ 34959 h 150759"/>
                  <a:gd name="connsiteX8" fmla="*/ 167760 w 210034"/>
                  <a:gd name="connsiteY8" fmla="*/ 20810 h 150759"/>
                  <a:gd name="connsiteX9" fmla="*/ 18610 w 210034"/>
                  <a:gd name="connsiteY9" fmla="*/ 12 h 150759"/>
                  <a:gd name="connsiteX10" fmla="*/ 5747 w 210034"/>
                  <a:gd name="connsiteY10" fmla="*/ 18296 h 150759"/>
                  <a:gd name="connsiteX0" fmla="*/ 5747 w 210207"/>
                  <a:gd name="connsiteY0" fmla="*/ 18296 h 148617"/>
                  <a:gd name="connsiteX1" fmla="*/ 47787 w 210207"/>
                  <a:gd name="connsiteY1" fmla="*/ 51665 h 148617"/>
                  <a:gd name="connsiteX2" fmla="*/ 358 w 210207"/>
                  <a:gd name="connsiteY2" fmla="*/ 116384 h 148617"/>
                  <a:gd name="connsiteX3" fmla="*/ 31817 w 210207"/>
                  <a:gd name="connsiteY3" fmla="*/ 127396 h 148617"/>
                  <a:gd name="connsiteX4" fmla="*/ 131207 w 210207"/>
                  <a:gd name="connsiteY4" fmla="*/ 142981 h 148617"/>
                  <a:gd name="connsiteX5" fmla="*/ 210026 w 210207"/>
                  <a:gd name="connsiteY5" fmla="*/ 147354 h 148617"/>
                  <a:gd name="connsiteX6" fmla="*/ 152378 w 210207"/>
                  <a:gd name="connsiteY6" fmla="*/ 116317 h 148617"/>
                  <a:gd name="connsiteX7" fmla="*/ 136631 w 210207"/>
                  <a:gd name="connsiteY7" fmla="*/ 85092 h 148617"/>
                  <a:gd name="connsiteX8" fmla="*/ 185459 w 210207"/>
                  <a:gd name="connsiteY8" fmla="*/ 34959 h 148617"/>
                  <a:gd name="connsiteX9" fmla="*/ 167760 w 210207"/>
                  <a:gd name="connsiteY9" fmla="*/ 20810 h 148617"/>
                  <a:gd name="connsiteX10" fmla="*/ 18610 w 210207"/>
                  <a:gd name="connsiteY10" fmla="*/ 12 h 148617"/>
                  <a:gd name="connsiteX11" fmla="*/ 5747 w 210207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36631 w 213486"/>
                  <a:gd name="connsiteY7" fmla="*/ 85092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50144 w 213486"/>
                  <a:gd name="connsiteY7" fmla="*/ 58503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6 w 213485"/>
                  <a:gd name="connsiteY0" fmla="*/ 18296 h 148617"/>
                  <a:gd name="connsiteX1" fmla="*/ 47786 w 213485"/>
                  <a:gd name="connsiteY1" fmla="*/ 51665 h 148617"/>
                  <a:gd name="connsiteX2" fmla="*/ 47729 w 213485"/>
                  <a:gd name="connsiteY2" fmla="*/ 94734 h 148617"/>
                  <a:gd name="connsiteX3" fmla="*/ 357 w 213485"/>
                  <a:gd name="connsiteY3" fmla="*/ 116384 h 148617"/>
                  <a:gd name="connsiteX4" fmla="*/ 31816 w 213485"/>
                  <a:gd name="connsiteY4" fmla="*/ 127396 h 148617"/>
                  <a:gd name="connsiteX5" fmla="*/ 131206 w 213485"/>
                  <a:gd name="connsiteY5" fmla="*/ 142981 h 148617"/>
                  <a:gd name="connsiteX6" fmla="*/ 210025 w 213485"/>
                  <a:gd name="connsiteY6" fmla="*/ 147354 h 148617"/>
                  <a:gd name="connsiteX7" fmla="*/ 152377 w 213485"/>
                  <a:gd name="connsiteY7" fmla="*/ 116317 h 148617"/>
                  <a:gd name="connsiteX8" fmla="*/ 150143 w 213485"/>
                  <a:gd name="connsiteY8" fmla="*/ 58503 h 148617"/>
                  <a:gd name="connsiteX9" fmla="*/ 213485 w 213485"/>
                  <a:gd name="connsiteY9" fmla="*/ 31317 h 148617"/>
                  <a:gd name="connsiteX10" fmla="*/ 167759 w 213485"/>
                  <a:gd name="connsiteY10" fmla="*/ 20810 h 148617"/>
                  <a:gd name="connsiteX11" fmla="*/ 18609 w 213485"/>
                  <a:gd name="connsiteY11" fmla="*/ 12 h 148617"/>
                  <a:gd name="connsiteX12" fmla="*/ 5746 w 213485"/>
                  <a:gd name="connsiteY12" fmla="*/ 18296 h 148617"/>
                  <a:gd name="connsiteX0" fmla="*/ 14515 w 222254"/>
                  <a:gd name="connsiteY0" fmla="*/ 18296 h 148617"/>
                  <a:gd name="connsiteX1" fmla="*/ 56555 w 222254"/>
                  <a:gd name="connsiteY1" fmla="*/ 51665 h 148617"/>
                  <a:gd name="connsiteX2" fmla="*/ 56498 w 222254"/>
                  <a:gd name="connsiteY2" fmla="*/ 94734 h 148617"/>
                  <a:gd name="connsiteX3" fmla="*/ 239 w 222254"/>
                  <a:gd name="connsiteY3" fmla="*/ 106329 h 148617"/>
                  <a:gd name="connsiteX4" fmla="*/ 40585 w 222254"/>
                  <a:gd name="connsiteY4" fmla="*/ 127396 h 148617"/>
                  <a:gd name="connsiteX5" fmla="*/ 139975 w 222254"/>
                  <a:gd name="connsiteY5" fmla="*/ 142981 h 148617"/>
                  <a:gd name="connsiteX6" fmla="*/ 218794 w 222254"/>
                  <a:gd name="connsiteY6" fmla="*/ 147354 h 148617"/>
                  <a:gd name="connsiteX7" fmla="*/ 161146 w 222254"/>
                  <a:gd name="connsiteY7" fmla="*/ 116317 h 148617"/>
                  <a:gd name="connsiteX8" fmla="*/ 158912 w 222254"/>
                  <a:gd name="connsiteY8" fmla="*/ 58503 h 148617"/>
                  <a:gd name="connsiteX9" fmla="*/ 222254 w 222254"/>
                  <a:gd name="connsiteY9" fmla="*/ 31317 h 148617"/>
                  <a:gd name="connsiteX10" fmla="*/ 176528 w 222254"/>
                  <a:gd name="connsiteY10" fmla="*/ 20810 h 148617"/>
                  <a:gd name="connsiteX11" fmla="*/ 27378 w 222254"/>
                  <a:gd name="connsiteY11" fmla="*/ 12 h 148617"/>
                  <a:gd name="connsiteX12" fmla="*/ 14515 w 222254"/>
                  <a:gd name="connsiteY12" fmla="*/ 18296 h 148617"/>
                  <a:gd name="connsiteX0" fmla="*/ 16966 w 224705"/>
                  <a:gd name="connsiteY0" fmla="*/ 18296 h 148617"/>
                  <a:gd name="connsiteX1" fmla="*/ 59006 w 224705"/>
                  <a:gd name="connsiteY1" fmla="*/ 51665 h 148617"/>
                  <a:gd name="connsiteX2" fmla="*/ 58949 w 224705"/>
                  <a:gd name="connsiteY2" fmla="*/ 94734 h 148617"/>
                  <a:gd name="connsiteX3" fmla="*/ 219 w 224705"/>
                  <a:gd name="connsiteY3" fmla="*/ 114411 h 148617"/>
                  <a:gd name="connsiteX4" fmla="*/ 43036 w 224705"/>
                  <a:gd name="connsiteY4" fmla="*/ 127396 h 148617"/>
                  <a:gd name="connsiteX5" fmla="*/ 142426 w 224705"/>
                  <a:gd name="connsiteY5" fmla="*/ 142981 h 148617"/>
                  <a:gd name="connsiteX6" fmla="*/ 221245 w 224705"/>
                  <a:gd name="connsiteY6" fmla="*/ 147354 h 148617"/>
                  <a:gd name="connsiteX7" fmla="*/ 163597 w 224705"/>
                  <a:gd name="connsiteY7" fmla="*/ 116317 h 148617"/>
                  <a:gd name="connsiteX8" fmla="*/ 161363 w 224705"/>
                  <a:gd name="connsiteY8" fmla="*/ 58503 h 148617"/>
                  <a:gd name="connsiteX9" fmla="*/ 224705 w 224705"/>
                  <a:gd name="connsiteY9" fmla="*/ 31317 h 148617"/>
                  <a:gd name="connsiteX10" fmla="*/ 178979 w 224705"/>
                  <a:gd name="connsiteY10" fmla="*/ 20810 h 148617"/>
                  <a:gd name="connsiteX11" fmla="*/ 29829 w 224705"/>
                  <a:gd name="connsiteY11" fmla="*/ 12 h 148617"/>
                  <a:gd name="connsiteX12" fmla="*/ 16966 w 224705"/>
                  <a:gd name="connsiteY12" fmla="*/ 18296 h 148617"/>
                  <a:gd name="connsiteX0" fmla="*/ 17280 w 225019"/>
                  <a:gd name="connsiteY0" fmla="*/ 18296 h 148617"/>
                  <a:gd name="connsiteX1" fmla="*/ 59320 w 225019"/>
                  <a:gd name="connsiteY1" fmla="*/ 51665 h 148617"/>
                  <a:gd name="connsiteX2" fmla="*/ 59263 w 225019"/>
                  <a:gd name="connsiteY2" fmla="*/ 94734 h 148617"/>
                  <a:gd name="connsiteX3" fmla="*/ 533 w 225019"/>
                  <a:gd name="connsiteY3" fmla="*/ 114411 h 148617"/>
                  <a:gd name="connsiteX4" fmla="*/ 36830 w 225019"/>
                  <a:gd name="connsiteY4" fmla="*/ 133072 h 148617"/>
                  <a:gd name="connsiteX5" fmla="*/ 142740 w 225019"/>
                  <a:gd name="connsiteY5" fmla="*/ 142981 h 148617"/>
                  <a:gd name="connsiteX6" fmla="*/ 221559 w 225019"/>
                  <a:gd name="connsiteY6" fmla="*/ 147354 h 148617"/>
                  <a:gd name="connsiteX7" fmla="*/ 163911 w 225019"/>
                  <a:gd name="connsiteY7" fmla="*/ 116317 h 148617"/>
                  <a:gd name="connsiteX8" fmla="*/ 161677 w 225019"/>
                  <a:gd name="connsiteY8" fmla="*/ 58503 h 148617"/>
                  <a:gd name="connsiteX9" fmla="*/ 225019 w 225019"/>
                  <a:gd name="connsiteY9" fmla="*/ 31317 h 148617"/>
                  <a:gd name="connsiteX10" fmla="*/ 179293 w 225019"/>
                  <a:gd name="connsiteY10" fmla="*/ 20810 h 148617"/>
                  <a:gd name="connsiteX11" fmla="*/ 30143 w 225019"/>
                  <a:gd name="connsiteY11" fmla="*/ 12 h 148617"/>
                  <a:gd name="connsiteX12" fmla="*/ 17280 w 225019"/>
                  <a:gd name="connsiteY12" fmla="*/ 18296 h 14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019" h="148617">
                    <a:moveTo>
                      <a:pt x="17280" y="18296"/>
                    </a:moveTo>
                    <a:cubicBezTo>
                      <a:pt x="22143" y="26905"/>
                      <a:pt x="52323" y="38925"/>
                      <a:pt x="59320" y="51665"/>
                    </a:cubicBezTo>
                    <a:cubicBezTo>
                      <a:pt x="66317" y="64405"/>
                      <a:pt x="67168" y="83948"/>
                      <a:pt x="59263" y="94734"/>
                    </a:cubicBezTo>
                    <a:cubicBezTo>
                      <a:pt x="51358" y="105520"/>
                      <a:pt x="4272" y="108021"/>
                      <a:pt x="533" y="114411"/>
                    </a:cubicBezTo>
                    <a:cubicBezTo>
                      <a:pt x="-3206" y="120801"/>
                      <a:pt x="13129" y="128310"/>
                      <a:pt x="36830" y="133072"/>
                    </a:cubicBezTo>
                    <a:cubicBezTo>
                      <a:pt x="60531" y="137834"/>
                      <a:pt x="116354" y="135897"/>
                      <a:pt x="142740" y="142981"/>
                    </a:cubicBezTo>
                    <a:cubicBezTo>
                      <a:pt x="166267" y="143099"/>
                      <a:pt x="218031" y="151798"/>
                      <a:pt x="221559" y="147354"/>
                    </a:cubicBezTo>
                    <a:cubicBezTo>
                      <a:pt x="225087" y="142910"/>
                      <a:pt x="176143" y="126694"/>
                      <a:pt x="163911" y="116317"/>
                    </a:cubicBezTo>
                    <a:cubicBezTo>
                      <a:pt x="151679" y="105940"/>
                      <a:pt x="151492" y="72670"/>
                      <a:pt x="161677" y="58503"/>
                    </a:cubicBezTo>
                    <a:cubicBezTo>
                      <a:pt x="171862" y="44336"/>
                      <a:pt x="225127" y="41286"/>
                      <a:pt x="225019" y="31317"/>
                    </a:cubicBezTo>
                    <a:cubicBezTo>
                      <a:pt x="224911" y="21348"/>
                      <a:pt x="202152" y="29017"/>
                      <a:pt x="179293" y="20810"/>
                    </a:cubicBezTo>
                    <a:cubicBezTo>
                      <a:pt x="156434" y="12603"/>
                      <a:pt x="57145" y="431"/>
                      <a:pt x="30143" y="12"/>
                    </a:cubicBezTo>
                    <a:cubicBezTo>
                      <a:pt x="3141" y="-407"/>
                      <a:pt x="12417" y="9687"/>
                      <a:pt x="17280" y="18296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4" name="Group 463">
                <a:extLst>
                  <a:ext uri="{FF2B5EF4-FFF2-40B4-BE49-F238E27FC236}">
                    <a16:creationId xmlns:a16="http://schemas.microsoft.com/office/drawing/2014/main" id="{4838085D-EBC1-4BB0-962F-58F9AA6ACD36}"/>
                  </a:ext>
                </a:extLst>
              </p:cNvPr>
              <p:cNvGrpSpPr/>
              <p:nvPr/>
            </p:nvGrpSpPr>
            <p:grpSpPr>
              <a:xfrm>
                <a:off x="4067619" y="2395627"/>
                <a:ext cx="439262" cy="138751"/>
                <a:chOff x="4157858" y="2684218"/>
                <a:chExt cx="439262" cy="138751"/>
              </a:xfrm>
              <a:grpFill/>
            </p:grpSpPr>
            <p:sp>
              <p:nvSpPr>
                <p:cNvPr id="465" name="Freeform 45">
                  <a:extLst>
                    <a:ext uri="{FF2B5EF4-FFF2-40B4-BE49-F238E27FC236}">
                      <a16:creationId xmlns:a16="http://schemas.microsoft.com/office/drawing/2014/main" id="{C05B06C0-ED20-46B2-A680-60377273CC48}"/>
                    </a:ext>
                  </a:extLst>
                </p:cNvPr>
                <p:cNvSpPr/>
                <p:nvPr/>
              </p:nvSpPr>
              <p:spPr>
                <a:xfrm>
                  <a:off x="4157858" y="2684218"/>
                  <a:ext cx="159117" cy="12019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9357 w 159335"/>
                    <a:gd name="connsiteY0" fmla="*/ 0 h 112057"/>
                    <a:gd name="connsiteX1" fmla="*/ 131308 w 159335"/>
                    <a:gd name="connsiteY1" fmla="*/ 24981 h 112057"/>
                    <a:gd name="connsiteX2" fmla="*/ 158672 w 159335"/>
                    <a:gd name="connsiteY2" fmla="*/ 66187 h 112057"/>
                    <a:gd name="connsiteX3" fmla="*/ 112643 w 159335"/>
                    <a:gd name="connsiteY3" fmla="*/ 111797 h 112057"/>
                    <a:gd name="connsiteX4" fmla="*/ 0 w 159335"/>
                    <a:gd name="connsiteY4" fmla="*/ 83503 h 112057"/>
                    <a:gd name="connsiteX0" fmla="*/ 351 w 159335"/>
                    <a:gd name="connsiteY0" fmla="*/ 0 h 120199"/>
                    <a:gd name="connsiteX1" fmla="*/ 131308 w 159335"/>
                    <a:gd name="connsiteY1" fmla="*/ 33123 h 120199"/>
                    <a:gd name="connsiteX2" fmla="*/ 158672 w 159335"/>
                    <a:gd name="connsiteY2" fmla="*/ 74329 h 120199"/>
                    <a:gd name="connsiteX3" fmla="*/ 112643 w 159335"/>
                    <a:gd name="connsiteY3" fmla="*/ 119939 h 120199"/>
                    <a:gd name="connsiteX4" fmla="*/ 0 w 159335"/>
                    <a:gd name="connsiteY4" fmla="*/ 91645 h 120199"/>
                    <a:gd name="connsiteX0" fmla="*/ 351 w 159117"/>
                    <a:gd name="connsiteY0" fmla="*/ 0 h 120199"/>
                    <a:gd name="connsiteX1" fmla="*/ 64634 w 159117"/>
                    <a:gd name="connsiteY1" fmla="*/ 20522 h 120199"/>
                    <a:gd name="connsiteX2" fmla="*/ 131308 w 159117"/>
                    <a:gd name="connsiteY2" fmla="*/ 33123 h 120199"/>
                    <a:gd name="connsiteX3" fmla="*/ 158672 w 159117"/>
                    <a:gd name="connsiteY3" fmla="*/ 74329 h 120199"/>
                    <a:gd name="connsiteX4" fmla="*/ 112643 w 159117"/>
                    <a:gd name="connsiteY4" fmla="*/ 119939 h 120199"/>
                    <a:gd name="connsiteX5" fmla="*/ 0 w 159117"/>
                    <a:gd name="connsiteY5" fmla="*/ 91645 h 120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117" h="120199">
                      <a:moveTo>
                        <a:pt x="351" y="0"/>
                      </a:moveTo>
                      <a:cubicBezTo>
                        <a:pt x="9882" y="1827"/>
                        <a:pt x="42808" y="15002"/>
                        <a:pt x="64634" y="20522"/>
                      </a:cubicBezTo>
                      <a:cubicBezTo>
                        <a:pt x="86460" y="26042"/>
                        <a:pt x="114453" y="22562"/>
                        <a:pt x="131308" y="33123"/>
                      </a:cubicBezTo>
                      <a:cubicBezTo>
                        <a:pt x="148163" y="43684"/>
                        <a:pt x="161783" y="59860"/>
                        <a:pt x="158672" y="74329"/>
                      </a:cubicBezTo>
                      <a:cubicBezTo>
                        <a:pt x="155561" y="88798"/>
                        <a:pt x="137055" y="116395"/>
                        <a:pt x="112643" y="119939"/>
                      </a:cubicBezTo>
                      <a:cubicBezTo>
                        <a:pt x="88231" y="123483"/>
                        <a:pt x="12469" y="89690"/>
                        <a:pt x="0" y="91645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Freeform 46">
                  <a:extLst>
                    <a:ext uri="{FF2B5EF4-FFF2-40B4-BE49-F238E27FC236}">
                      <a16:creationId xmlns:a16="http://schemas.microsoft.com/office/drawing/2014/main" id="{656FEE66-F220-4C72-9AC1-6591B68B9026}"/>
                    </a:ext>
                  </a:extLst>
                </p:cNvPr>
                <p:cNvSpPr/>
                <p:nvPr/>
              </p:nvSpPr>
              <p:spPr>
                <a:xfrm rot="579247" flipH="1">
                  <a:off x="4433410" y="2718139"/>
                  <a:ext cx="163710" cy="1048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68976"/>
                    <a:gd name="connsiteY0" fmla="*/ 0 h 109989"/>
                    <a:gd name="connsiteX1" fmla="*/ 135675 w 168976"/>
                    <a:gd name="connsiteY1" fmla="*/ 30098 h 109989"/>
                    <a:gd name="connsiteX2" fmla="*/ 168579 w 168976"/>
                    <a:gd name="connsiteY2" fmla="*/ 77471 h 109989"/>
                    <a:gd name="connsiteX3" fmla="*/ 118556 w 168976"/>
                    <a:gd name="connsiteY3" fmla="*/ 109573 h 109989"/>
                    <a:gd name="connsiteX4" fmla="*/ 9352 w 168976"/>
                    <a:gd name="connsiteY4" fmla="*/ 94749 h 109989"/>
                    <a:gd name="connsiteX0" fmla="*/ 0 w 164034"/>
                    <a:gd name="connsiteY0" fmla="*/ 0 h 104830"/>
                    <a:gd name="connsiteX1" fmla="*/ 130733 w 164034"/>
                    <a:gd name="connsiteY1" fmla="*/ 24939 h 104830"/>
                    <a:gd name="connsiteX2" fmla="*/ 163637 w 164034"/>
                    <a:gd name="connsiteY2" fmla="*/ 72312 h 104830"/>
                    <a:gd name="connsiteX3" fmla="*/ 113614 w 164034"/>
                    <a:gd name="connsiteY3" fmla="*/ 104414 h 104830"/>
                    <a:gd name="connsiteX4" fmla="*/ 4410 w 164034"/>
                    <a:gd name="connsiteY4" fmla="*/ 89590 h 104830"/>
                    <a:gd name="connsiteX0" fmla="*/ 0 w 163710"/>
                    <a:gd name="connsiteY0" fmla="*/ 0 h 104830"/>
                    <a:gd name="connsiteX1" fmla="*/ 122208 w 163710"/>
                    <a:gd name="connsiteY1" fmla="*/ 29808 h 104830"/>
                    <a:gd name="connsiteX2" fmla="*/ 163637 w 163710"/>
                    <a:gd name="connsiteY2" fmla="*/ 72312 h 104830"/>
                    <a:gd name="connsiteX3" fmla="*/ 113614 w 163710"/>
                    <a:gd name="connsiteY3" fmla="*/ 104414 h 104830"/>
                    <a:gd name="connsiteX4" fmla="*/ 4410 w 163710"/>
                    <a:gd name="connsiteY4" fmla="*/ 89590 h 104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10" h="104830">
                      <a:moveTo>
                        <a:pt x="0" y="0"/>
                      </a:moveTo>
                      <a:cubicBezTo>
                        <a:pt x="11598" y="6347"/>
                        <a:pt x="99100" y="17240"/>
                        <a:pt x="122208" y="29808"/>
                      </a:cubicBezTo>
                      <a:cubicBezTo>
                        <a:pt x="145316" y="42376"/>
                        <a:pt x="165069" y="59878"/>
                        <a:pt x="163637" y="72312"/>
                      </a:cubicBezTo>
                      <a:cubicBezTo>
                        <a:pt x="162205" y="84746"/>
                        <a:pt x="133792" y="100820"/>
                        <a:pt x="113614" y="104414"/>
                      </a:cubicBezTo>
                      <a:cubicBezTo>
                        <a:pt x="93436" y="108008"/>
                        <a:pt x="14778" y="87068"/>
                        <a:pt x="4410" y="89590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6E352CED-D797-456E-94D5-3BE336ED48C6}"/>
                </a:ext>
              </a:extLst>
            </p:cNvPr>
            <p:cNvGrpSpPr/>
            <p:nvPr/>
          </p:nvGrpSpPr>
          <p:grpSpPr>
            <a:xfrm rot="9876727">
              <a:off x="4328025" y="1897978"/>
              <a:ext cx="191478" cy="64150"/>
              <a:chOff x="4073355" y="2396237"/>
              <a:chExt cx="440668" cy="147636"/>
            </a:xfrm>
            <a:grpFill/>
          </p:grpSpPr>
          <p:sp>
            <p:nvSpPr>
              <p:cNvPr id="459" name="Freeform 48">
                <a:extLst>
                  <a:ext uri="{FF2B5EF4-FFF2-40B4-BE49-F238E27FC236}">
                    <a16:creationId xmlns:a16="http://schemas.microsoft.com/office/drawing/2014/main" id="{3F77100A-9DC2-4648-86F5-C1788B3D7EED}"/>
                  </a:ext>
                </a:extLst>
              </p:cNvPr>
              <p:cNvSpPr/>
              <p:nvPr/>
            </p:nvSpPr>
            <p:spPr>
              <a:xfrm>
                <a:off x="4161881" y="2396237"/>
                <a:ext cx="243476" cy="147636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192770"/>
                  <a:gd name="connsiteY0" fmla="*/ 18296 h 143498"/>
                  <a:gd name="connsiteX1" fmla="*/ 47787 w 192770"/>
                  <a:gd name="connsiteY1" fmla="*/ 51665 h 143498"/>
                  <a:gd name="connsiteX2" fmla="*/ 358 w 192770"/>
                  <a:gd name="connsiteY2" fmla="*/ 116384 h 143498"/>
                  <a:gd name="connsiteX3" fmla="*/ 31817 w 192770"/>
                  <a:gd name="connsiteY3" fmla="*/ 127396 h 143498"/>
                  <a:gd name="connsiteX4" fmla="*/ 131207 w 192770"/>
                  <a:gd name="connsiteY4" fmla="*/ 142981 h 143498"/>
                  <a:gd name="connsiteX5" fmla="*/ 192760 w 192770"/>
                  <a:gd name="connsiteY5" fmla="*/ 136408 h 143498"/>
                  <a:gd name="connsiteX6" fmla="*/ 136631 w 192770"/>
                  <a:gd name="connsiteY6" fmla="*/ 85092 h 143498"/>
                  <a:gd name="connsiteX7" fmla="*/ 185459 w 192770"/>
                  <a:gd name="connsiteY7" fmla="*/ 34959 h 143498"/>
                  <a:gd name="connsiteX8" fmla="*/ 167760 w 192770"/>
                  <a:gd name="connsiteY8" fmla="*/ 20810 h 143498"/>
                  <a:gd name="connsiteX9" fmla="*/ 18610 w 192770"/>
                  <a:gd name="connsiteY9" fmla="*/ 12 h 143498"/>
                  <a:gd name="connsiteX10" fmla="*/ 5747 w 192770"/>
                  <a:gd name="connsiteY10" fmla="*/ 18296 h 143498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85459 w 192983"/>
                  <a:gd name="connsiteY8" fmla="*/ 34959 h 142984"/>
                  <a:gd name="connsiteX9" fmla="*/ 167760 w 192983"/>
                  <a:gd name="connsiteY9" fmla="*/ 20810 h 142984"/>
                  <a:gd name="connsiteX10" fmla="*/ 18610 w 192983"/>
                  <a:gd name="connsiteY10" fmla="*/ 12 h 142984"/>
                  <a:gd name="connsiteX11" fmla="*/ 5747 w 192983"/>
                  <a:gd name="connsiteY11" fmla="*/ 18296 h 142984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49148 w 192983"/>
                  <a:gd name="connsiteY8" fmla="*/ 55886 h 142984"/>
                  <a:gd name="connsiteX9" fmla="*/ 185459 w 192983"/>
                  <a:gd name="connsiteY9" fmla="*/ 34959 h 142984"/>
                  <a:gd name="connsiteX10" fmla="*/ 167760 w 192983"/>
                  <a:gd name="connsiteY10" fmla="*/ 20810 h 142984"/>
                  <a:gd name="connsiteX11" fmla="*/ 18610 w 192983"/>
                  <a:gd name="connsiteY11" fmla="*/ 12 h 142984"/>
                  <a:gd name="connsiteX12" fmla="*/ 5747 w 192983"/>
                  <a:gd name="connsiteY12" fmla="*/ 18296 h 142984"/>
                  <a:gd name="connsiteX0" fmla="*/ 20703 w 207939"/>
                  <a:gd name="connsiteY0" fmla="*/ 18296 h 142984"/>
                  <a:gd name="connsiteX1" fmla="*/ 62743 w 207939"/>
                  <a:gd name="connsiteY1" fmla="*/ 51665 h 142984"/>
                  <a:gd name="connsiteX2" fmla="*/ 196 w 207939"/>
                  <a:gd name="connsiteY2" fmla="*/ 109033 h 142984"/>
                  <a:gd name="connsiteX3" fmla="*/ 46773 w 207939"/>
                  <a:gd name="connsiteY3" fmla="*/ 127396 h 142984"/>
                  <a:gd name="connsiteX4" fmla="*/ 146163 w 207939"/>
                  <a:gd name="connsiteY4" fmla="*/ 142981 h 142984"/>
                  <a:gd name="connsiteX5" fmla="*/ 207716 w 207939"/>
                  <a:gd name="connsiteY5" fmla="*/ 136408 h 142984"/>
                  <a:gd name="connsiteX6" fmla="*/ 166296 w 207939"/>
                  <a:gd name="connsiteY6" fmla="*/ 118339 h 142984"/>
                  <a:gd name="connsiteX7" fmla="*/ 151587 w 207939"/>
                  <a:gd name="connsiteY7" fmla="*/ 85092 h 142984"/>
                  <a:gd name="connsiteX8" fmla="*/ 164104 w 207939"/>
                  <a:gd name="connsiteY8" fmla="*/ 55886 h 142984"/>
                  <a:gd name="connsiteX9" fmla="*/ 200415 w 207939"/>
                  <a:gd name="connsiteY9" fmla="*/ 34959 h 142984"/>
                  <a:gd name="connsiteX10" fmla="*/ 182716 w 207939"/>
                  <a:gd name="connsiteY10" fmla="*/ 20810 h 142984"/>
                  <a:gd name="connsiteX11" fmla="*/ 33566 w 207939"/>
                  <a:gd name="connsiteY11" fmla="*/ 12 h 142984"/>
                  <a:gd name="connsiteX12" fmla="*/ 20703 w 207939"/>
                  <a:gd name="connsiteY12" fmla="*/ 18296 h 142984"/>
                  <a:gd name="connsiteX0" fmla="*/ 20516 w 207752"/>
                  <a:gd name="connsiteY0" fmla="*/ 18296 h 142984"/>
                  <a:gd name="connsiteX1" fmla="*/ 62556 w 207752"/>
                  <a:gd name="connsiteY1" fmla="*/ 51665 h 142984"/>
                  <a:gd name="connsiteX2" fmla="*/ 42956 w 207752"/>
                  <a:gd name="connsiteY2" fmla="*/ 95865 h 142984"/>
                  <a:gd name="connsiteX3" fmla="*/ 9 w 207752"/>
                  <a:gd name="connsiteY3" fmla="*/ 109033 h 142984"/>
                  <a:gd name="connsiteX4" fmla="*/ 46586 w 207752"/>
                  <a:gd name="connsiteY4" fmla="*/ 127396 h 142984"/>
                  <a:gd name="connsiteX5" fmla="*/ 145976 w 207752"/>
                  <a:gd name="connsiteY5" fmla="*/ 142981 h 142984"/>
                  <a:gd name="connsiteX6" fmla="*/ 207529 w 207752"/>
                  <a:gd name="connsiteY6" fmla="*/ 136408 h 142984"/>
                  <a:gd name="connsiteX7" fmla="*/ 166109 w 207752"/>
                  <a:gd name="connsiteY7" fmla="*/ 118339 h 142984"/>
                  <a:gd name="connsiteX8" fmla="*/ 151400 w 207752"/>
                  <a:gd name="connsiteY8" fmla="*/ 85092 h 142984"/>
                  <a:gd name="connsiteX9" fmla="*/ 163917 w 207752"/>
                  <a:gd name="connsiteY9" fmla="*/ 55886 h 142984"/>
                  <a:gd name="connsiteX10" fmla="*/ 200228 w 207752"/>
                  <a:gd name="connsiteY10" fmla="*/ 34959 h 142984"/>
                  <a:gd name="connsiteX11" fmla="*/ 182529 w 207752"/>
                  <a:gd name="connsiteY11" fmla="*/ 20810 h 142984"/>
                  <a:gd name="connsiteX12" fmla="*/ 33379 w 207752"/>
                  <a:gd name="connsiteY12" fmla="*/ 12 h 142984"/>
                  <a:gd name="connsiteX13" fmla="*/ 20516 w 207752"/>
                  <a:gd name="connsiteY13" fmla="*/ 18296 h 142984"/>
                  <a:gd name="connsiteX0" fmla="*/ 20516 w 207752"/>
                  <a:gd name="connsiteY0" fmla="*/ 18295 h 142983"/>
                  <a:gd name="connsiteX1" fmla="*/ 54925 w 207752"/>
                  <a:gd name="connsiteY1" fmla="*/ 39321 h 142983"/>
                  <a:gd name="connsiteX2" fmla="*/ 42956 w 207752"/>
                  <a:gd name="connsiteY2" fmla="*/ 95864 h 142983"/>
                  <a:gd name="connsiteX3" fmla="*/ 9 w 207752"/>
                  <a:gd name="connsiteY3" fmla="*/ 109032 h 142983"/>
                  <a:gd name="connsiteX4" fmla="*/ 46586 w 207752"/>
                  <a:gd name="connsiteY4" fmla="*/ 127395 h 142983"/>
                  <a:gd name="connsiteX5" fmla="*/ 145976 w 207752"/>
                  <a:gd name="connsiteY5" fmla="*/ 142980 h 142983"/>
                  <a:gd name="connsiteX6" fmla="*/ 207529 w 207752"/>
                  <a:gd name="connsiteY6" fmla="*/ 136407 h 142983"/>
                  <a:gd name="connsiteX7" fmla="*/ 166109 w 207752"/>
                  <a:gd name="connsiteY7" fmla="*/ 118338 h 142983"/>
                  <a:gd name="connsiteX8" fmla="*/ 151400 w 207752"/>
                  <a:gd name="connsiteY8" fmla="*/ 85091 h 142983"/>
                  <a:gd name="connsiteX9" fmla="*/ 163917 w 207752"/>
                  <a:gd name="connsiteY9" fmla="*/ 55885 h 142983"/>
                  <a:gd name="connsiteX10" fmla="*/ 200228 w 207752"/>
                  <a:gd name="connsiteY10" fmla="*/ 34958 h 142983"/>
                  <a:gd name="connsiteX11" fmla="*/ 182529 w 207752"/>
                  <a:gd name="connsiteY11" fmla="*/ 20809 h 142983"/>
                  <a:gd name="connsiteX12" fmla="*/ 33379 w 207752"/>
                  <a:gd name="connsiteY12" fmla="*/ 11 h 142983"/>
                  <a:gd name="connsiteX13" fmla="*/ 20516 w 207752"/>
                  <a:gd name="connsiteY13" fmla="*/ 18295 h 142983"/>
                  <a:gd name="connsiteX0" fmla="*/ 20524 w 207760"/>
                  <a:gd name="connsiteY0" fmla="*/ 18295 h 142983"/>
                  <a:gd name="connsiteX1" fmla="*/ 54933 w 207760"/>
                  <a:gd name="connsiteY1" fmla="*/ 39321 h 142983"/>
                  <a:gd name="connsiteX2" fmla="*/ 50991 w 207760"/>
                  <a:gd name="connsiteY2" fmla="*/ 88576 h 142983"/>
                  <a:gd name="connsiteX3" fmla="*/ 17 w 207760"/>
                  <a:gd name="connsiteY3" fmla="*/ 109032 h 142983"/>
                  <a:gd name="connsiteX4" fmla="*/ 46594 w 207760"/>
                  <a:gd name="connsiteY4" fmla="*/ 127395 h 142983"/>
                  <a:gd name="connsiteX5" fmla="*/ 145984 w 207760"/>
                  <a:gd name="connsiteY5" fmla="*/ 142980 h 142983"/>
                  <a:gd name="connsiteX6" fmla="*/ 207537 w 207760"/>
                  <a:gd name="connsiteY6" fmla="*/ 136407 h 142983"/>
                  <a:gd name="connsiteX7" fmla="*/ 166117 w 207760"/>
                  <a:gd name="connsiteY7" fmla="*/ 118338 h 142983"/>
                  <a:gd name="connsiteX8" fmla="*/ 151408 w 207760"/>
                  <a:gd name="connsiteY8" fmla="*/ 85091 h 142983"/>
                  <a:gd name="connsiteX9" fmla="*/ 163925 w 207760"/>
                  <a:gd name="connsiteY9" fmla="*/ 55885 h 142983"/>
                  <a:gd name="connsiteX10" fmla="*/ 200236 w 207760"/>
                  <a:gd name="connsiteY10" fmla="*/ 34958 h 142983"/>
                  <a:gd name="connsiteX11" fmla="*/ 182537 w 207760"/>
                  <a:gd name="connsiteY11" fmla="*/ 20809 h 142983"/>
                  <a:gd name="connsiteX12" fmla="*/ 33387 w 207760"/>
                  <a:gd name="connsiteY12" fmla="*/ 11 h 142983"/>
                  <a:gd name="connsiteX13" fmla="*/ 20524 w 207760"/>
                  <a:gd name="connsiteY13" fmla="*/ 18295 h 142983"/>
                  <a:gd name="connsiteX0" fmla="*/ 20526 w 207538"/>
                  <a:gd name="connsiteY0" fmla="*/ 18295 h 139548"/>
                  <a:gd name="connsiteX1" fmla="*/ 54935 w 207538"/>
                  <a:gd name="connsiteY1" fmla="*/ 39321 h 139548"/>
                  <a:gd name="connsiteX2" fmla="*/ 50993 w 207538"/>
                  <a:gd name="connsiteY2" fmla="*/ 88576 h 139548"/>
                  <a:gd name="connsiteX3" fmla="*/ 19 w 207538"/>
                  <a:gd name="connsiteY3" fmla="*/ 109032 h 139548"/>
                  <a:gd name="connsiteX4" fmla="*/ 46596 w 207538"/>
                  <a:gd name="connsiteY4" fmla="*/ 127395 h 139548"/>
                  <a:gd name="connsiteX5" fmla="*/ 165755 w 207538"/>
                  <a:gd name="connsiteY5" fmla="*/ 139483 h 139548"/>
                  <a:gd name="connsiteX6" fmla="*/ 207539 w 207538"/>
                  <a:gd name="connsiteY6" fmla="*/ 136407 h 139548"/>
                  <a:gd name="connsiteX7" fmla="*/ 166119 w 207538"/>
                  <a:gd name="connsiteY7" fmla="*/ 118338 h 139548"/>
                  <a:gd name="connsiteX8" fmla="*/ 151410 w 207538"/>
                  <a:gd name="connsiteY8" fmla="*/ 85091 h 139548"/>
                  <a:gd name="connsiteX9" fmla="*/ 163927 w 207538"/>
                  <a:gd name="connsiteY9" fmla="*/ 55885 h 139548"/>
                  <a:gd name="connsiteX10" fmla="*/ 200238 w 207538"/>
                  <a:gd name="connsiteY10" fmla="*/ 34958 h 139548"/>
                  <a:gd name="connsiteX11" fmla="*/ 182539 w 207538"/>
                  <a:gd name="connsiteY11" fmla="*/ 20809 h 139548"/>
                  <a:gd name="connsiteX12" fmla="*/ 33389 w 207538"/>
                  <a:gd name="connsiteY12" fmla="*/ 11 h 139548"/>
                  <a:gd name="connsiteX13" fmla="*/ 20526 w 207538"/>
                  <a:gd name="connsiteY13" fmla="*/ 18295 h 139548"/>
                  <a:gd name="connsiteX0" fmla="*/ 20526 w 207539"/>
                  <a:gd name="connsiteY0" fmla="*/ 18295 h 139548"/>
                  <a:gd name="connsiteX1" fmla="*/ 54935 w 207539"/>
                  <a:gd name="connsiteY1" fmla="*/ 39321 h 139548"/>
                  <a:gd name="connsiteX2" fmla="*/ 50993 w 207539"/>
                  <a:gd name="connsiteY2" fmla="*/ 88576 h 139548"/>
                  <a:gd name="connsiteX3" fmla="*/ 19 w 207539"/>
                  <a:gd name="connsiteY3" fmla="*/ 109032 h 139548"/>
                  <a:gd name="connsiteX4" fmla="*/ 46596 w 207539"/>
                  <a:gd name="connsiteY4" fmla="*/ 127395 h 139548"/>
                  <a:gd name="connsiteX5" fmla="*/ 165755 w 207539"/>
                  <a:gd name="connsiteY5" fmla="*/ 139483 h 139548"/>
                  <a:gd name="connsiteX6" fmla="*/ 207539 w 207539"/>
                  <a:gd name="connsiteY6" fmla="*/ 136407 h 139548"/>
                  <a:gd name="connsiteX7" fmla="*/ 166119 w 207539"/>
                  <a:gd name="connsiteY7" fmla="*/ 118338 h 139548"/>
                  <a:gd name="connsiteX8" fmla="*/ 151410 w 207539"/>
                  <a:gd name="connsiteY8" fmla="*/ 85091 h 139548"/>
                  <a:gd name="connsiteX9" fmla="*/ 163927 w 207539"/>
                  <a:gd name="connsiteY9" fmla="*/ 55885 h 139548"/>
                  <a:gd name="connsiteX10" fmla="*/ 200238 w 207539"/>
                  <a:gd name="connsiteY10" fmla="*/ 34958 h 139548"/>
                  <a:gd name="connsiteX11" fmla="*/ 182539 w 207539"/>
                  <a:gd name="connsiteY11" fmla="*/ 20809 h 139548"/>
                  <a:gd name="connsiteX12" fmla="*/ 33389 w 207539"/>
                  <a:gd name="connsiteY12" fmla="*/ 11 h 139548"/>
                  <a:gd name="connsiteX13" fmla="*/ 20526 w 207539"/>
                  <a:gd name="connsiteY13" fmla="*/ 18295 h 139548"/>
                  <a:gd name="connsiteX0" fmla="*/ 20527 w 207544"/>
                  <a:gd name="connsiteY0" fmla="*/ 18295 h 147636"/>
                  <a:gd name="connsiteX1" fmla="*/ 54936 w 207544"/>
                  <a:gd name="connsiteY1" fmla="*/ 39321 h 147636"/>
                  <a:gd name="connsiteX2" fmla="*/ 50994 w 207544"/>
                  <a:gd name="connsiteY2" fmla="*/ 88576 h 147636"/>
                  <a:gd name="connsiteX3" fmla="*/ 20 w 207544"/>
                  <a:gd name="connsiteY3" fmla="*/ 109032 h 147636"/>
                  <a:gd name="connsiteX4" fmla="*/ 46597 w 207544"/>
                  <a:gd name="connsiteY4" fmla="*/ 127395 h 147636"/>
                  <a:gd name="connsiteX5" fmla="*/ 168053 w 207544"/>
                  <a:gd name="connsiteY5" fmla="*/ 147635 h 147636"/>
                  <a:gd name="connsiteX6" fmla="*/ 207540 w 207544"/>
                  <a:gd name="connsiteY6" fmla="*/ 136407 h 147636"/>
                  <a:gd name="connsiteX7" fmla="*/ 166120 w 207544"/>
                  <a:gd name="connsiteY7" fmla="*/ 118338 h 147636"/>
                  <a:gd name="connsiteX8" fmla="*/ 151411 w 207544"/>
                  <a:gd name="connsiteY8" fmla="*/ 85091 h 147636"/>
                  <a:gd name="connsiteX9" fmla="*/ 163928 w 207544"/>
                  <a:gd name="connsiteY9" fmla="*/ 55885 h 147636"/>
                  <a:gd name="connsiteX10" fmla="*/ 200239 w 207544"/>
                  <a:gd name="connsiteY10" fmla="*/ 34958 h 147636"/>
                  <a:gd name="connsiteX11" fmla="*/ 182540 w 207544"/>
                  <a:gd name="connsiteY11" fmla="*/ 20809 h 147636"/>
                  <a:gd name="connsiteX12" fmla="*/ 33390 w 207544"/>
                  <a:gd name="connsiteY12" fmla="*/ 11 h 147636"/>
                  <a:gd name="connsiteX13" fmla="*/ 20527 w 207544"/>
                  <a:gd name="connsiteY13" fmla="*/ 18295 h 147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544" h="147636">
                    <a:moveTo>
                      <a:pt x="20527" y="18295"/>
                    </a:moveTo>
                    <a:cubicBezTo>
                      <a:pt x="24118" y="24847"/>
                      <a:pt x="49858" y="27608"/>
                      <a:pt x="54936" y="39321"/>
                    </a:cubicBezTo>
                    <a:cubicBezTo>
                      <a:pt x="60014" y="51034"/>
                      <a:pt x="61418" y="79015"/>
                      <a:pt x="50994" y="88576"/>
                    </a:cubicBezTo>
                    <a:cubicBezTo>
                      <a:pt x="40570" y="98137"/>
                      <a:pt x="753" y="102562"/>
                      <a:pt x="20" y="109032"/>
                    </a:cubicBezTo>
                    <a:cubicBezTo>
                      <a:pt x="-713" y="115502"/>
                      <a:pt x="18592" y="120961"/>
                      <a:pt x="46597" y="127395"/>
                    </a:cubicBezTo>
                    <a:cubicBezTo>
                      <a:pt x="74603" y="133829"/>
                      <a:pt x="132223" y="144912"/>
                      <a:pt x="168053" y="147635"/>
                    </a:cubicBezTo>
                    <a:cubicBezTo>
                      <a:pt x="191580" y="147753"/>
                      <a:pt x="207862" y="141290"/>
                      <a:pt x="207540" y="136407"/>
                    </a:cubicBezTo>
                    <a:cubicBezTo>
                      <a:pt x="207218" y="131524"/>
                      <a:pt x="175475" y="126891"/>
                      <a:pt x="166120" y="118338"/>
                    </a:cubicBezTo>
                    <a:cubicBezTo>
                      <a:pt x="156765" y="109785"/>
                      <a:pt x="151776" y="95500"/>
                      <a:pt x="151411" y="85091"/>
                    </a:cubicBezTo>
                    <a:cubicBezTo>
                      <a:pt x="151046" y="74682"/>
                      <a:pt x="155790" y="64241"/>
                      <a:pt x="163928" y="55885"/>
                    </a:cubicBezTo>
                    <a:cubicBezTo>
                      <a:pt x="172066" y="47530"/>
                      <a:pt x="198499" y="42479"/>
                      <a:pt x="200239" y="34958"/>
                    </a:cubicBezTo>
                    <a:cubicBezTo>
                      <a:pt x="201979" y="27437"/>
                      <a:pt x="205399" y="29016"/>
                      <a:pt x="182540" y="20809"/>
                    </a:cubicBezTo>
                    <a:cubicBezTo>
                      <a:pt x="159681" y="12602"/>
                      <a:pt x="60392" y="430"/>
                      <a:pt x="33390" y="11"/>
                    </a:cubicBezTo>
                    <a:cubicBezTo>
                      <a:pt x="6388" y="-408"/>
                      <a:pt x="16936" y="11743"/>
                      <a:pt x="20527" y="18295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371DF492-207F-480F-A6E7-F05CB5C0204B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668" cy="127685"/>
                <a:chOff x="4163594" y="2688104"/>
                <a:chExt cx="440668" cy="127685"/>
              </a:xfrm>
              <a:grpFill/>
            </p:grpSpPr>
            <p:sp>
              <p:nvSpPr>
                <p:cNvPr id="461" name="Freeform 50">
                  <a:extLst>
                    <a:ext uri="{FF2B5EF4-FFF2-40B4-BE49-F238E27FC236}">
                      <a16:creationId xmlns:a16="http://schemas.microsoft.com/office/drawing/2014/main" id="{94E5D58D-919F-4D48-B7AA-188147A7D5EA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51">
                  <a:extLst>
                    <a:ext uri="{FF2B5EF4-FFF2-40B4-BE49-F238E27FC236}">
                      <a16:creationId xmlns:a16="http://schemas.microsoft.com/office/drawing/2014/main" id="{44A2C321-ED45-4CB9-8930-778D75995865}"/>
                    </a:ext>
                  </a:extLst>
                </p:cNvPr>
                <p:cNvSpPr/>
                <p:nvPr/>
              </p:nvSpPr>
              <p:spPr>
                <a:xfrm rot="579247" flipH="1">
                  <a:off x="4433381" y="2721933"/>
                  <a:ext cx="170881" cy="93856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1192"/>
                    <a:gd name="connsiteY0" fmla="*/ 0 h 101609"/>
                    <a:gd name="connsiteX1" fmla="*/ 141803 w 171192"/>
                    <a:gd name="connsiteY1" fmla="*/ 16503 h 101609"/>
                    <a:gd name="connsiteX2" fmla="*/ 170444 w 171192"/>
                    <a:gd name="connsiteY2" fmla="*/ 69091 h 101609"/>
                    <a:gd name="connsiteX3" fmla="*/ 120421 w 171192"/>
                    <a:gd name="connsiteY3" fmla="*/ 101193 h 101609"/>
                    <a:gd name="connsiteX4" fmla="*/ 11217 w 171192"/>
                    <a:gd name="connsiteY4" fmla="*/ 86369 h 101609"/>
                    <a:gd name="connsiteX0" fmla="*/ 0 w 171192"/>
                    <a:gd name="connsiteY0" fmla="*/ 0 h 101541"/>
                    <a:gd name="connsiteX1" fmla="*/ 141803 w 171192"/>
                    <a:gd name="connsiteY1" fmla="*/ 16503 h 101541"/>
                    <a:gd name="connsiteX2" fmla="*/ 170444 w 171192"/>
                    <a:gd name="connsiteY2" fmla="*/ 69091 h 101541"/>
                    <a:gd name="connsiteX3" fmla="*/ 120421 w 171192"/>
                    <a:gd name="connsiteY3" fmla="*/ 101193 h 101541"/>
                    <a:gd name="connsiteX4" fmla="*/ 8372 w 171192"/>
                    <a:gd name="connsiteY4" fmla="*/ 81868 h 101541"/>
                    <a:gd name="connsiteX0" fmla="*/ 0 w 170881"/>
                    <a:gd name="connsiteY0" fmla="*/ 0 h 93856"/>
                    <a:gd name="connsiteX1" fmla="*/ 141803 w 170881"/>
                    <a:gd name="connsiteY1" fmla="*/ 16503 h 93856"/>
                    <a:gd name="connsiteX2" fmla="*/ 170444 w 170881"/>
                    <a:gd name="connsiteY2" fmla="*/ 69091 h 93856"/>
                    <a:gd name="connsiteX3" fmla="*/ 126814 w 170881"/>
                    <a:gd name="connsiteY3" fmla="*/ 93371 h 93856"/>
                    <a:gd name="connsiteX4" fmla="*/ 8372 w 170881"/>
                    <a:gd name="connsiteY4" fmla="*/ 81868 h 9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81" h="93856">
                      <a:moveTo>
                        <a:pt x="0" y="0"/>
                      </a:moveTo>
                      <a:cubicBezTo>
                        <a:pt x="11598" y="6347"/>
                        <a:pt x="118695" y="3935"/>
                        <a:pt x="141803" y="16503"/>
                      </a:cubicBezTo>
                      <a:cubicBezTo>
                        <a:pt x="164911" y="29071"/>
                        <a:pt x="172942" y="56280"/>
                        <a:pt x="170444" y="69091"/>
                      </a:cubicBezTo>
                      <a:cubicBezTo>
                        <a:pt x="167946" y="81902"/>
                        <a:pt x="146992" y="89777"/>
                        <a:pt x="126814" y="93371"/>
                      </a:cubicBezTo>
                      <a:cubicBezTo>
                        <a:pt x="106636" y="96965"/>
                        <a:pt x="18740" y="79346"/>
                        <a:pt x="8372" y="81868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CAFD8F4-A4A2-4A09-83F5-10728603BF1A}"/>
                </a:ext>
              </a:extLst>
            </p:cNvPr>
            <p:cNvGrpSpPr/>
            <p:nvPr/>
          </p:nvGrpSpPr>
          <p:grpSpPr>
            <a:xfrm rot="4730525">
              <a:off x="3782039" y="2389149"/>
              <a:ext cx="198790" cy="74835"/>
              <a:chOff x="4071922" y="2380393"/>
              <a:chExt cx="457496" cy="172226"/>
            </a:xfrm>
            <a:grpFill/>
          </p:grpSpPr>
          <p:sp>
            <p:nvSpPr>
              <p:cNvPr id="455" name="Freeform 53">
                <a:extLst>
                  <a:ext uri="{FF2B5EF4-FFF2-40B4-BE49-F238E27FC236}">
                    <a16:creationId xmlns:a16="http://schemas.microsoft.com/office/drawing/2014/main" id="{055569D2-2B17-4F4D-B460-9091D067CB91}"/>
                  </a:ext>
                </a:extLst>
              </p:cNvPr>
              <p:cNvSpPr/>
              <p:nvPr/>
            </p:nvSpPr>
            <p:spPr>
              <a:xfrm>
                <a:off x="4155289" y="2396052"/>
                <a:ext cx="251361" cy="15656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4 w 185907"/>
                  <a:gd name="connsiteY0" fmla="*/ 18296 h 149994"/>
                  <a:gd name="connsiteX1" fmla="*/ 47784 w 185907"/>
                  <a:gd name="connsiteY1" fmla="*/ 51665 h 149994"/>
                  <a:gd name="connsiteX2" fmla="*/ 355 w 185907"/>
                  <a:gd name="connsiteY2" fmla="*/ 116384 h 149994"/>
                  <a:gd name="connsiteX3" fmla="*/ 31814 w 185907"/>
                  <a:gd name="connsiteY3" fmla="*/ 127396 h 149994"/>
                  <a:gd name="connsiteX4" fmla="*/ 130025 w 185907"/>
                  <a:gd name="connsiteY4" fmla="*/ 149989 h 149994"/>
                  <a:gd name="connsiteX5" fmla="*/ 173527 w 185907"/>
                  <a:gd name="connsiteY5" fmla="*/ 137609 h 149994"/>
                  <a:gd name="connsiteX6" fmla="*/ 136628 w 185907"/>
                  <a:gd name="connsiteY6" fmla="*/ 85092 h 149994"/>
                  <a:gd name="connsiteX7" fmla="*/ 185456 w 185907"/>
                  <a:gd name="connsiteY7" fmla="*/ 34959 h 149994"/>
                  <a:gd name="connsiteX8" fmla="*/ 167757 w 185907"/>
                  <a:gd name="connsiteY8" fmla="*/ 20810 h 149994"/>
                  <a:gd name="connsiteX9" fmla="*/ 18607 w 185907"/>
                  <a:gd name="connsiteY9" fmla="*/ 12 h 149994"/>
                  <a:gd name="connsiteX10" fmla="*/ 5744 w 185907"/>
                  <a:gd name="connsiteY10" fmla="*/ 18296 h 149994"/>
                  <a:gd name="connsiteX0" fmla="*/ 7342 w 187505"/>
                  <a:gd name="connsiteY0" fmla="*/ 18296 h 149994"/>
                  <a:gd name="connsiteX1" fmla="*/ 49382 w 187505"/>
                  <a:gd name="connsiteY1" fmla="*/ 51665 h 149994"/>
                  <a:gd name="connsiteX2" fmla="*/ 1953 w 187505"/>
                  <a:gd name="connsiteY2" fmla="*/ 116384 h 149994"/>
                  <a:gd name="connsiteX3" fmla="*/ 21491 w 187505"/>
                  <a:gd name="connsiteY3" fmla="*/ 136773 h 149994"/>
                  <a:gd name="connsiteX4" fmla="*/ 131623 w 187505"/>
                  <a:gd name="connsiteY4" fmla="*/ 149989 h 149994"/>
                  <a:gd name="connsiteX5" fmla="*/ 175125 w 187505"/>
                  <a:gd name="connsiteY5" fmla="*/ 137609 h 149994"/>
                  <a:gd name="connsiteX6" fmla="*/ 138226 w 187505"/>
                  <a:gd name="connsiteY6" fmla="*/ 85092 h 149994"/>
                  <a:gd name="connsiteX7" fmla="*/ 187054 w 187505"/>
                  <a:gd name="connsiteY7" fmla="*/ 34959 h 149994"/>
                  <a:gd name="connsiteX8" fmla="*/ 169355 w 187505"/>
                  <a:gd name="connsiteY8" fmla="*/ 20810 h 149994"/>
                  <a:gd name="connsiteX9" fmla="*/ 20205 w 187505"/>
                  <a:gd name="connsiteY9" fmla="*/ 12 h 149994"/>
                  <a:gd name="connsiteX10" fmla="*/ 7342 w 187505"/>
                  <a:gd name="connsiteY10" fmla="*/ 18296 h 149994"/>
                  <a:gd name="connsiteX0" fmla="*/ 19802 w 199965"/>
                  <a:gd name="connsiteY0" fmla="*/ 18296 h 149994"/>
                  <a:gd name="connsiteX1" fmla="*/ 61842 w 199965"/>
                  <a:gd name="connsiteY1" fmla="*/ 51665 h 149994"/>
                  <a:gd name="connsiteX2" fmla="*/ 893 w 199965"/>
                  <a:gd name="connsiteY2" fmla="*/ 122964 h 149994"/>
                  <a:gd name="connsiteX3" fmla="*/ 33951 w 199965"/>
                  <a:gd name="connsiteY3" fmla="*/ 136773 h 149994"/>
                  <a:gd name="connsiteX4" fmla="*/ 144083 w 199965"/>
                  <a:gd name="connsiteY4" fmla="*/ 149989 h 149994"/>
                  <a:gd name="connsiteX5" fmla="*/ 187585 w 199965"/>
                  <a:gd name="connsiteY5" fmla="*/ 137609 h 149994"/>
                  <a:gd name="connsiteX6" fmla="*/ 150686 w 199965"/>
                  <a:gd name="connsiteY6" fmla="*/ 85092 h 149994"/>
                  <a:gd name="connsiteX7" fmla="*/ 199514 w 199965"/>
                  <a:gd name="connsiteY7" fmla="*/ 34959 h 149994"/>
                  <a:gd name="connsiteX8" fmla="*/ 181815 w 199965"/>
                  <a:gd name="connsiteY8" fmla="*/ 20810 h 149994"/>
                  <a:gd name="connsiteX9" fmla="*/ 32665 w 199965"/>
                  <a:gd name="connsiteY9" fmla="*/ 12 h 149994"/>
                  <a:gd name="connsiteX10" fmla="*/ 19802 w 199965"/>
                  <a:gd name="connsiteY10" fmla="*/ 18296 h 149994"/>
                  <a:gd name="connsiteX0" fmla="*/ 19844 w 200007"/>
                  <a:gd name="connsiteY0" fmla="*/ 18302 h 150000"/>
                  <a:gd name="connsiteX1" fmla="*/ 62724 w 200007"/>
                  <a:gd name="connsiteY1" fmla="*/ 71282 h 150000"/>
                  <a:gd name="connsiteX2" fmla="*/ 935 w 200007"/>
                  <a:gd name="connsiteY2" fmla="*/ 122970 h 150000"/>
                  <a:gd name="connsiteX3" fmla="*/ 33993 w 200007"/>
                  <a:gd name="connsiteY3" fmla="*/ 136779 h 150000"/>
                  <a:gd name="connsiteX4" fmla="*/ 144125 w 200007"/>
                  <a:gd name="connsiteY4" fmla="*/ 149995 h 150000"/>
                  <a:gd name="connsiteX5" fmla="*/ 187627 w 200007"/>
                  <a:gd name="connsiteY5" fmla="*/ 137615 h 150000"/>
                  <a:gd name="connsiteX6" fmla="*/ 150728 w 200007"/>
                  <a:gd name="connsiteY6" fmla="*/ 85098 h 150000"/>
                  <a:gd name="connsiteX7" fmla="*/ 199556 w 200007"/>
                  <a:gd name="connsiteY7" fmla="*/ 34965 h 150000"/>
                  <a:gd name="connsiteX8" fmla="*/ 181857 w 200007"/>
                  <a:gd name="connsiteY8" fmla="*/ 20816 h 150000"/>
                  <a:gd name="connsiteX9" fmla="*/ 32707 w 200007"/>
                  <a:gd name="connsiteY9" fmla="*/ 18 h 150000"/>
                  <a:gd name="connsiteX10" fmla="*/ 19844 w 200007"/>
                  <a:gd name="connsiteY10" fmla="*/ 18302 h 150000"/>
                  <a:gd name="connsiteX0" fmla="*/ 19070 w 199233"/>
                  <a:gd name="connsiteY0" fmla="*/ 18302 h 150000"/>
                  <a:gd name="connsiteX1" fmla="*/ 61950 w 199233"/>
                  <a:gd name="connsiteY1" fmla="*/ 71282 h 150000"/>
                  <a:gd name="connsiteX2" fmla="*/ 43014 w 199233"/>
                  <a:gd name="connsiteY2" fmla="*/ 105002 h 150000"/>
                  <a:gd name="connsiteX3" fmla="*/ 161 w 199233"/>
                  <a:gd name="connsiteY3" fmla="*/ 122970 h 150000"/>
                  <a:gd name="connsiteX4" fmla="*/ 33219 w 199233"/>
                  <a:gd name="connsiteY4" fmla="*/ 136779 h 150000"/>
                  <a:gd name="connsiteX5" fmla="*/ 143351 w 199233"/>
                  <a:gd name="connsiteY5" fmla="*/ 149995 h 150000"/>
                  <a:gd name="connsiteX6" fmla="*/ 186853 w 199233"/>
                  <a:gd name="connsiteY6" fmla="*/ 137615 h 150000"/>
                  <a:gd name="connsiteX7" fmla="*/ 149954 w 199233"/>
                  <a:gd name="connsiteY7" fmla="*/ 85098 h 150000"/>
                  <a:gd name="connsiteX8" fmla="*/ 198782 w 199233"/>
                  <a:gd name="connsiteY8" fmla="*/ 34965 h 150000"/>
                  <a:gd name="connsiteX9" fmla="*/ 181083 w 199233"/>
                  <a:gd name="connsiteY9" fmla="*/ 20816 h 150000"/>
                  <a:gd name="connsiteX10" fmla="*/ 31933 w 199233"/>
                  <a:gd name="connsiteY10" fmla="*/ 18 h 150000"/>
                  <a:gd name="connsiteX11" fmla="*/ 19070 w 199233"/>
                  <a:gd name="connsiteY11" fmla="*/ 18302 h 150000"/>
                  <a:gd name="connsiteX0" fmla="*/ 19070 w 199233"/>
                  <a:gd name="connsiteY0" fmla="*/ 18296 h 149994"/>
                  <a:gd name="connsiteX1" fmla="*/ 61895 w 199233"/>
                  <a:gd name="connsiteY1" fmla="*/ 46992 h 149994"/>
                  <a:gd name="connsiteX2" fmla="*/ 43014 w 199233"/>
                  <a:gd name="connsiteY2" fmla="*/ 104996 h 149994"/>
                  <a:gd name="connsiteX3" fmla="*/ 161 w 199233"/>
                  <a:gd name="connsiteY3" fmla="*/ 122964 h 149994"/>
                  <a:gd name="connsiteX4" fmla="*/ 33219 w 199233"/>
                  <a:gd name="connsiteY4" fmla="*/ 136773 h 149994"/>
                  <a:gd name="connsiteX5" fmla="*/ 143351 w 199233"/>
                  <a:gd name="connsiteY5" fmla="*/ 149989 h 149994"/>
                  <a:gd name="connsiteX6" fmla="*/ 186853 w 199233"/>
                  <a:gd name="connsiteY6" fmla="*/ 137609 h 149994"/>
                  <a:gd name="connsiteX7" fmla="*/ 149954 w 199233"/>
                  <a:gd name="connsiteY7" fmla="*/ 85092 h 149994"/>
                  <a:gd name="connsiteX8" fmla="*/ 198782 w 199233"/>
                  <a:gd name="connsiteY8" fmla="*/ 34959 h 149994"/>
                  <a:gd name="connsiteX9" fmla="*/ 181083 w 199233"/>
                  <a:gd name="connsiteY9" fmla="*/ 20810 h 149994"/>
                  <a:gd name="connsiteX10" fmla="*/ 31933 w 199233"/>
                  <a:gd name="connsiteY10" fmla="*/ 12 h 149994"/>
                  <a:gd name="connsiteX11" fmla="*/ 19070 w 199233"/>
                  <a:gd name="connsiteY11" fmla="*/ 18296 h 149994"/>
                  <a:gd name="connsiteX0" fmla="*/ 19070 w 199233"/>
                  <a:gd name="connsiteY0" fmla="*/ 18297 h 149995"/>
                  <a:gd name="connsiteX1" fmla="*/ 50367 w 199233"/>
                  <a:gd name="connsiteY1" fmla="*/ 54034 h 149995"/>
                  <a:gd name="connsiteX2" fmla="*/ 43014 w 199233"/>
                  <a:gd name="connsiteY2" fmla="*/ 104997 h 149995"/>
                  <a:gd name="connsiteX3" fmla="*/ 161 w 199233"/>
                  <a:gd name="connsiteY3" fmla="*/ 122965 h 149995"/>
                  <a:gd name="connsiteX4" fmla="*/ 33219 w 199233"/>
                  <a:gd name="connsiteY4" fmla="*/ 136774 h 149995"/>
                  <a:gd name="connsiteX5" fmla="*/ 143351 w 199233"/>
                  <a:gd name="connsiteY5" fmla="*/ 149990 h 149995"/>
                  <a:gd name="connsiteX6" fmla="*/ 186853 w 199233"/>
                  <a:gd name="connsiteY6" fmla="*/ 137610 h 149995"/>
                  <a:gd name="connsiteX7" fmla="*/ 149954 w 199233"/>
                  <a:gd name="connsiteY7" fmla="*/ 85093 h 149995"/>
                  <a:gd name="connsiteX8" fmla="*/ 198782 w 199233"/>
                  <a:gd name="connsiteY8" fmla="*/ 34960 h 149995"/>
                  <a:gd name="connsiteX9" fmla="*/ 181083 w 199233"/>
                  <a:gd name="connsiteY9" fmla="*/ 20811 h 149995"/>
                  <a:gd name="connsiteX10" fmla="*/ 31933 w 199233"/>
                  <a:gd name="connsiteY10" fmla="*/ 13 h 149995"/>
                  <a:gd name="connsiteX11" fmla="*/ 19070 w 199233"/>
                  <a:gd name="connsiteY11" fmla="*/ 18297 h 149995"/>
                  <a:gd name="connsiteX0" fmla="*/ 19010 w 199173"/>
                  <a:gd name="connsiteY0" fmla="*/ 18297 h 151537"/>
                  <a:gd name="connsiteX1" fmla="*/ 50307 w 199173"/>
                  <a:gd name="connsiteY1" fmla="*/ 54034 h 151537"/>
                  <a:gd name="connsiteX2" fmla="*/ 42954 w 199173"/>
                  <a:gd name="connsiteY2" fmla="*/ 104997 h 151537"/>
                  <a:gd name="connsiteX3" fmla="*/ 101 w 199173"/>
                  <a:gd name="connsiteY3" fmla="*/ 122965 h 151537"/>
                  <a:gd name="connsiteX4" fmla="*/ 33159 w 199173"/>
                  <a:gd name="connsiteY4" fmla="*/ 136774 h 151537"/>
                  <a:gd name="connsiteX5" fmla="*/ 97514 w 199173"/>
                  <a:gd name="connsiteY5" fmla="*/ 151534 h 151537"/>
                  <a:gd name="connsiteX6" fmla="*/ 186793 w 199173"/>
                  <a:gd name="connsiteY6" fmla="*/ 137610 h 151537"/>
                  <a:gd name="connsiteX7" fmla="*/ 149894 w 199173"/>
                  <a:gd name="connsiteY7" fmla="*/ 85093 h 151537"/>
                  <a:gd name="connsiteX8" fmla="*/ 198722 w 199173"/>
                  <a:gd name="connsiteY8" fmla="*/ 34960 h 151537"/>
                  <a:gd name="connsiteX9" fmla="*/ 181023 w 199173"/>
                  <a:gd name="connsiteY9" fmla="*/ 20811 h 151537"/>
                  <a:gd name="connsiteX10" fmla="*/ 31873 w 199173"/>
                  <a:gd name="connsiteY10" fmla="*/ 13 h 151537"/>
                  <a:gd name="connsiteX11" fmla="*/ 19010 w 199173"/>
                  <a:gd name="connsiteY11" fmla="*/ 18297 h 151537"/>
                  <a:gd name="connsiteX0" fmla="*/ 19010 w 207912"/>
                  <a:gd name="connsiteY0" fmla="*/ 18297 h 151544"/>
                  <a:gd name="connsiteX1" fmla="*/ 50307 w 207912"/>
                  <a:gd name="connsiteY1" fmla="*/ 54034 h 151544"/>
                  <a:gd name="connsiteX2" fmla="*/ 42954 w 207912"/>
                  <a:gd name="connsiteY2" fmla="*/ 104997 h 151544"/>
                  <a:gd name="connsiteX3" fmla="*/ 101 w 207912"/>
                  <a:gd name="connsiteY3" fmla="*/ 122965 h 151544"/>
                  <a:gd name="connsiteX4" fmla="*/ 33159 w 207912"/>
                  <a:gd name="connsiteY4" fmla="*/ 136774 h 151544"/>
                  <a:gd name="connsiteX5" fmla="*/ 97514 w 207912"/>
                  <a:gd name="connsiteY5" fmla="*/ 151534 h 151544"/>
                  <a:gd name="connsiteX6" fmla="*/ 207101 w 207912"/>
                  <a:gd name="connsiteY6" fmla="*/ 139882 h 151544"/>
                  <a:gd name="connsiteX7" fmla="*/ 149894 w 207912"/>
                  <a:gd name="connsiteY7" fmla="*/ 85093 h 151544"/>
                  <a:gd name="connsiteX8" fmla="*/ 198722 w 207912"/>
                  <a:gd name="connsiteY8" fmla="*/ 34960 h 151544"/>
                  <a:gd name="connsiteX9" fmla="*/ 181023 w 207912"/>
                  <a:gd name="connsiteY9" fmla="*/ 20811 h 151544"/>
                  <a:gd name="connsiteX10" fmla="*/ 31873 w 207912"/>
                  <a:gd name="connsiteY10" fmla="*/ 13 h 151544"/>
                  <a:gd name="connsiteX11" fmla="*/ 19010 w 207912"/>
                  <a:gd name="connsiteY11" fmla="*/ 18297 h 151544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49894 w 209014"/>
                  <a:gd name="connsiteY8" fmla="*/ 85093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51439 w 209014"/>
                  <a:gd name="connsiteY8" fmla="*/ 63606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108 w 207227"/>
                  <a:gd name="connsiteY0" fmla="*/ 18297 h 153678"/>
                  <a:gd name="connsiteX1" fmla="*/ 50405 w 207227"/>
                  <a:gd name="connsiteY1" fmla="*/ 54034 h 153678"/>
                  <a:gd name="connsiteX2" fmla="*/ 43052 w 207227"/>
                  <a:gd name="connsiteY2" fmla="*/ 104997 h 153678"/>
                  <a:gd name="connsiteX3" fmla="*/ 199 w 207227"/>
                  <a:gd name="connsiteY3" fmla="*/ 122965 h 153678"/>
                  <a:gd name="connsiteX4" fmla="*/ 33257 w 207227"/>
                  <a:gd name="connsiteY4" fmla="*/ 136774 h 153678"/>
                  <a:gd name="connsiteX5" fmla="*/ 159320 w 207227"/>
                  <a:gd name="connsiteY5" fmla="*/ 153677 h 153678"/>
                  <a:gd name="connsiteX6" fmla="*/ 207199 w 207227"/>
                  <a:gd name="connsiteY6" fmla="*/ 139882 h 153678"/>
                  <a:gd name="connsiteX7" fmla="*/ 166103 w 207227"/>
                  <a:gd name="connsiteY7" fmla="*/ 123763 h 153678"/>
                  <a:gd name="connsiteX8" fmla="*/ 151537 w 207227"/>
                  <a:gd name="connsiteY8" fmla="*/ 63606 h 153678"/>
                  <a:gd name="connsiteX9" fmla="*/ 198820 w 207227"/>
                  <a:gd name="connsiteY9" fmla="*/ 34960 h 153678"/>
                  <a:gd name="connsiteX10" fmla="*/ 181121 w 207227"/>
                  <a:gd name="connsiteY10" fmla="*/ 20811 h 153678"/>
                  <a:gd name="connsiteX11" fmla="*/ 31971 w 207227"/>
                  <a:gd name="connsiteY11" fmla="*/ 13 h 153678"/>
                  <a:gd name="connsiteX12" fmla="*/ 19108 w 207227"/>
                  <a:gd name="connsiteY12" fmla="*/ 18297 h 153678"/>
                  <a:gd name="connsiteX0" fmla="*/ 19006 w 207125"/>
                  <a:gd name="connsiteY0" fmla="*/ 18297 h 156386"/>
                  <a:gd name="connsiteX1" fmla="*/ 50303 w 207125"/>
                  <a:gd name="connsiteY1" fmla="*/ 54034 h 156386"/>
                  <a:gd name="connsiteX2" fmla="*/ 42950 w 207125"/>
                  <a:gd name="connsiteY2" fmla="*/ 104997 h 156386"/>
                  <a:gd name="connsiteX3" fmla="*/ 97 w 207125"/>
                  <a:gd name="connsiteY3" fmla="*/ 122965 h 156386"/>
                  <a:gd name="connsiteX4" fmla="*/ 33155 w 207125"/>
                  <a:gd name="connsiteY4" fmla="*/ 136774 h 156386"/>
                  <a:gd name="connsiteX5" fmla="*/ 92425 w 207125"/>
                  <a:gd name="connsiteY5" fmla="*/ 155283 h 156386"/>
                  <a:gd name="connsiteX6" fmla="*/ 159218 w 207125"/>
                  <a:gd name="connsiteY6" fmla="*/ 153677 h 156386"/>
                  <a:gd name="connsiteX7" fmla="*/ 207097 w 207125"/>
                  <a:gd name="connsiteY7" fmla="*/ 139882 h 156386"/>
                  <a:gd name="connsiteX8" fmla="*/ 166001 w 207125"/>
                  <a:gd name="connsiteY8" fmla="*/ 123763 h 156386"/>
                  <a:gd name="connsiteX9" fmla="*/ 151435 w 207125"/>
                  <a:gd name="connsiteY9" fmla="*/ 63606 h 156386"/>
                  <a:gd name="connsiteX10" fmla="*/ 198718 w 207125"/>
                  <a:gd name="connsiteY10" fmla="*/ 34960 h 156386"/>
                  <a:gd name="connsiteX11" fmla="*/ 181019 w 207125"/>
                  <a:gd name="connsiteY11" fmla="*/ 20811 h 156386"/>
                  <a:gd name="connsiteX12" fmla="*/ 31869 w 207125"/>
                  <a:gd name="connsiteY12" fmla="*/ 13 h 156386"/>
                  <a:gd name="connsiteX13" fmla="*/ 19006 w 207125"/>
                  <a:gd name="connsiteY13" fmla="*/ 18297 h 156386"/>
                  <a:gd name="connsiteX0" fmla="*/ 511 w 214519"/>
                  <a:gd name="connsiteY0" fmla="*/ 12542 h 156621"/>
                  <a:gd name="connsiteX1" fmla="*/ 57697 w 214519"/>
                  <a:gd name="connsiteY1" fmla="*/ 54269 h 156621"/>
                  <a:gd name="connsiteX2" fmla="*/ 50344 w 214519"/>
                  <a:gd name="connsiteY2" fmla="*/ 105232 h 156621"/>
                  <a:gd name="connsiteX3" fmla="*/ 7491 w 214519"/>
                  <a:gd name="connsiteY3" fmla="*/ 123200 h 156621"/>
                  <a:gd name="connsiteX4" fmla="*/ 40549 w 214519"/>
                  <a:gd name="connsiteY4" fmla="*/ 137009 h 156621"/>
                  <a:gd name="connsiteX5" fmla="*/ 99819 w 214519"/>
                  <a:gd name="connsiteY5" fmla="*/ 155518 h 156621"/>
                  <a:gd name="connsiteX6" fmla="*/ 166612 w 214519"/>
                  <a:gd name="connsiteY6" fmla="*/ 153912 h 156621"/>
                  <a:gd name="connsiteX7" fmla="*/ 214491 w 214519"/>
                  <a:gd name="connsiteY7" fmla="*/ 140117 h 156621"/>
                  <a:gd name="connsiteX8" fmla="*/ 173395 w 214519"/>
                  <a:gd name="connsiteY8" fmla="*/ 123998 h 156621"/>
                  <a:gd name="connsiteX9" fmla="*/ 158829 w 214519"/>
                  <a:gd name="connsiteY9" fmla="*/ 63841 h 156621"/>
                  <a:gd name="connsiteX10" fmla="*/ 206112 w 214519"/>
                  <a:gd name="connsiteY10" fmla="*/ 35195 h 156621"/>
                  <a:gd name="connsiteX11" fmla="*/ 188413 w 214519"/>
                  <a:gd name="connsiteY11" fmla="*/ 21046 h 156621"/>
                  <a:gd name="connsiteX12" fmla="*/ 39263 w 214519"/>
                  <a:gd name="connsiteY12" fmla="*/ 248 h 156621"/>
                  <a:gd name="connsiteX13" fmla="*/ 511 w 214519"/>
                  <a:gd name="connsiteY13" fmla="*/ 12542 h 156621"/>
                  <a:gd name="connsiteX0" fmla="*/ 258 w 214266"/>
                  <a:gd name="connsiteY0" fmla="*/ 12489 h 156568"/>
                  <a:gd name="connsiteX1" fmla="*/ 51049 w 214266"/>
                  <a:gd name="connsiteY1" fmla="*/ 43028 h 156568"/>
                  <a:gd name="connsiteX2" fmla="*/ 50091 w 214266"/>
                  <a:gd name="connsiteY2" fmla="*/ 105179 h 156568"/>
                  <a:gd name="connsiteX3" fmla="*/ 7238 w 214266"/>
                  <a:gd name="connsiteY3" fmla="*/ 123147 h 156568"/>
                  <a:gd name="connsiteX4" fmla="*/ 40296 w 214266"/>
                  <a:gd name="connsiteY4" fmla="*/ 136956 h 156568"/>
                  <a:gd name="connsiteX5" fmla="*/ 99566 w 214266"/>
                  <a:gd name="connsiteY5" fmla="*/ 155465 h 156568"/>
                  <a:gd name="connsiteX6" fmla="*/ 166359 w 214266"/>
                  <a:gd name="connsiteY6" fmla="*/ 153859 h 156568"/>
                  <a:gd name="connsiteX7" fmla="*/ 214238 w 214266"/>
                  <a:gd name="connsiteY7" fmla="*/ 140064 h 156568"/>
                  <a:gd name="connsiteX8" fmla="*/ 173142 w 214266"/>
                  <a:gd name="connsiteY8" fmla="*/ 123945 h 156568"/>
                  <a:gd name="connsiteX9" fmla="*/ 158576 w 214266"/>
                  <a:gd name="connsiteY9" fmla="*/ 63788 h 156568"/>
                  <a:gd name="connsiteX10" fmla="*/ 205859 w 214266"/>
                  <a:gd name="connsiteY10" fmla="*/ 35142 h 156568"/>
                  <a:gd name="connsiteX11" fmla="*/ 188160 w 214266"/>
                  <a:gd name="connsiteY11" fmla="*/ 20993 h 156568"/>
                  <a:gd name="connsiteX12" fmla="*/ 39010 w 214266"/>
                  <a:gd name="connsiteY12" fmla="*/ 195 h 156568"/>
                  <a:gd name="connsiteX13" fmla="*/ 258 w 214266"/>
                  <a:gd name="connsiteY13" fmla="*/ 12489 h 15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266" h="156568">
                    <a:moveTo>
                      <a:pt x="258" y="12489"/>
                    </a:moveTo>
                    <a:cubicBezTo>
                      <a:pt x="2264" y="19628"/>
                      <a:pt x="42743" y="27580"/>
                      <a:pt x="51049" y="43028"/>
                    </a:cubicBezTo>
                    <a:cubicBezTo>
                      <a:pt x="59355" y="58476"/>
                      <a:pt x="60389" y="96564"/>
                      <a:pt x="50091" y="105179"/>
                    </a:cubicBezTo>
                    <a:cubicBezTo>
                      <a:pt x="39793" y="113794"/>
                      <a:pt x="8870" y="117851"/>
                      <a:pt x="7238" y="123147"/>
                    </a:cubicBezTo>
                    <a:cubicBezTo>
                      <a:pt x="5606" y="128443"/>
                      <a:pt x="24908" y="131570"/>
                      <a:pt x="40296" y="136956"/>
                    </a:cubicBezTo>
                    <a:cubicBezTo>
                      <a:pt x="55684" y="142342"/>
                      <a:pt x="78556" y="152648"/>
                      <a:pt x="99566" y="155465"/>
                    </a:cubicBezTo>
                    <a:cubicBezTo>
                      <a:pt x="120576" y="158282"/>
                      <a:pt x="147841" y="154945"/>
                      <a:pt x="166359" y="153859"/>
                    </a:cubicBezTo>
                    <a:cubicBezTo>
                      <a:pt x="189886" y="153977"/>
                      <a:pt x="213108" y="145050"/>
                      <a:pt x="214238" y="140064"/>
                    </a:cubicBezTo>
                    <a:cubicBezTo>
                      <a:pt x="215368" y="135078"/>
                      <a:pt x="182676" y="133076"/>
                      <a:pt x="173142" y="123945"/>
                    </a:cubicBezTo>
                    <a:cubicBezTo>
                      <a:pt x="163608" y="114814"/>
                      <a:pt x="153123" y="78589"/>
                      <a:pt x="158576" y="63788"/>
                    </a:cubicBezTo>
                    <a:cubicBezTo>
                      <a:pt x="164029" y="48987"/>
                      <a:pt x="205967" y="45111"/>
                      <a:pt x="205859" y="35142"/>
                    </a:cubicBezTo>
                    <a:cubicBezTo>
                      <a:pt x="205751" y="25173"/>
                      <a:pt x="211019" y="29200"/>
                      <a:pt x="188160" y="20993"/>
                    </a:cubicBezTo>
                    <a:cubicBezTo>
                      <a:pt x="165301" y="12786"/>
                      <a:pt x="70327" y="1612"/>
                      <a:pt x="39010" y="195"/>
                    </a:cubicBezTo>
                    <a:cubicBezTo>
                      <a:pt x="7693" y="-1222"/>
                      <a:pt x="-1748" y="5350"/>
                      <a:pt x="258" y="12489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5D074A04-4D67-4538-AE46-F76269B3222E}"/>
                  </a:ext>
                </a:extLst>
              </p:cNvPr>
              <p:cNvGrpSpPr/>
              <p:nvPr/>
            </p:nvGrpSpPr>
            <p:grpSpPr>
              <a:xfrm>
                <a:off x="4071922" y="2380393"/>
                <a:ext cx="457496" cy="155622"/>
                <a:chOff x="4162161" y="2668984"/>
                <a:chExt cx="457496" cy="155622"/>
              </a:xfrm>
              <a:grpFill/>
            </p:grpSpPr>
            <p:sp>
              <p:nvSpPr>
                <p:cNvPr id="457" name="Freeform 55">
                  <a:extLst>
                    <a:ext uri="{FF2B5EF4-FFF2-40B4-BE49-F238E27FC236}">
                      <a16:creationId xmlns:a16="http://schemas.microsoft.com/office/drawing/2014/main" id="{77F0B9AB-0C27-4ACD-9DB8-3EA4284383E6}"/>
                    </a:ext>
                  </a:extLst>
                </p:cNvPr>
                <p:cNvSpPr/>
                <p:nvPr/>
              </p:nvSpPr>
              <p:spPr>
                <a:xfrm>
                  <a:off x="4162161" y="2668984"/>
                  <a:ext cx="151569" cy="129651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0531"/>
                    <a:gd name="connsiteY0" fmla="*/ 0 h 121769"/>
                    <a:gd name="connsiteX1" fmla="*/ 132743 w 160531"/>
                    <a:gd name="connsiteY1" fmla="*/ 44100 h 121769"/>
                    <a:gd name="connsiteX2" fmla="*/ 160107 w 160531"/>
                    <a:gd name="connsiteY2" fmla="*/ 85306 h 121769"/>
                    <a:gd name="connsiteX3" fmla="*/ 118889 w 160531"/>
                    <a:gd name="connsiteY3" fmla="*/ 121416 h 121769"/>
                    <a:gd name="connsiteX4" fmla="*/ 1435 w 160531"/>
                    <a:gd name="connsiteY4" fmla="*/ 102622 h 121769"/>
                    <a:gd name="connsiteX0" fmla="*/ 0 w 160360"/>
                    <a:gd name="connsiteY0" fmla="*/ 0 h 121769"/>
                    <a:gd name="connsiteX1" fmla="*/ 65302 w 160360"/>
                    <a:gd name="connsiteY1" fmla="*/ 30447 h 121769"/>
                    <a:gd name="connsiteX2" fmla="*/ 132743 w 160360"/>
                    <a:gd name="connsiteY2" fmla="*/ 44100 h 121769"/>
                    <a:gd name="connsiteX3" fmla="*/ 160107 w 160360"/>
                    <a:gd name="connsiteY3" fmla="*/ 85306 h 121769"/>
                    <a:gd name="connsiteX4" fmla="*/ 118889 w 160360"/>
                    <a:gd name="connsiteY4" fmla="*/ 121416 h 121769"/>
                    <a:gd name="connsiteX5" fmla="*/ 1435 w 160360"/>
                    <a:gd name="connsiteY5" fmla="*/ 102622 h 121769"/>
                    <a:gd name="connsiteX0" fmla="*/ 0 w 160690"/>
                    <a:gd name="connsiteY0" fmla="*/ 0 h 129651"/>
                    <a:gd name="connsiteX1" fmla="*/ 65302 w 160690"/>
                    <a:gd name="connsiteY1" fmla="*/ 30447 h 129651"/>
                    <a:gd name="connsiteX2" fmla="*/ 132743 w 160690"/>
                    <a:gd name="connsiteY2" fmla="*/ 44100 h 129651"/>
                    <a:gd name="connsiteX3" fmla="*/ 160107 w 160690"/>
                    <a:gd name="connsiteY3" fmla="*/ 85306 h 129651"/>
                    <a:gd name="connsiteX4" fmla="*/ 110038 w 160690"/>
                    <a:gd name="connsiteY4" fmla="*/ 129379 h 129651"/>
                    <a:gd name="connsiteX5" fmla="*/ 1435 w 160690"/>
                    <a:gd name="connsiteY5" fmla="*/ 102622 h 129651"/>
                    <a:gd name="connsiteX0" fmla="*/ 0 w 160726"/>
                    <a:gd name="connsiteY0" fmla="*/ 0 h 129651"/>
                    <a:gd name="connsiteX1" fmla="*/ 65302 w 160726"/>
                    <a:gd name="connsiteY1" fmla="*/ 30447 h 129651"/>
                    <a:gd name="connsiteX2" fmla="*/ 133236 w 160726"/>
                    <a:gd name="connsiteY2" fmla="*/ 53906 h 129651"/>
                    <a:gd name="connsiteX3" fmla="*/ 160107 w 160726"/>
                    <a:gd name="connsiteY3" fmla="*/ 85306 h 129651"/>
                    <a:gd name="connsiteX4" fmla="*/ 110038 w 160726"/>
                    <a:gd name="connsiteY4" fmla="*/ 129379 h 129651"/>
                    <a:gd name="connsiteX5" fmla="*/ 1435 w 160726"/>
                    <a:gd name="connsiteY5" fmla="*/ 102622 h 129651"/>
                    <a:gd name="connsiteX0" fmla="*/ 0 w 151569"/>
                    <a:gd name="connsiteY0" fmla="*/ 0 h 129651"/>
                    <a:gd name="connsiteX1" fmla="*/ 65302 w 151569"/>
                    <a:gd name="connsiteY1" fmla="*/ 30447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  <a:gd name="connsiteX0" fmla="*/ 0 w 151569"/>
                    <a:gd name="connsiteY0" fmla="*/ 0 h 129651"/>
                    <a:gd name="connsiteX1" fmla="*/ 69020 w 151569"/>
                    <a:gd name="connsiteY1" fmla="*/ 23900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569" h="129651">
                      <a:moveTo>
                        <a:pt x="0" y="0"/>
                      </a:moveTo>
                      <a:cubicBezTo>
                        <a:pt x="10802" y="3440"/>
                        <a:pt x="46896" y="16550"/>
                        <a:pt x="69020" y="23900"/>
                      </a:cubicBezTo>
                      <a:cubicBezTo>
                        <a:pt x="91144" y="31250"/>
                        <a:pt x="117353" y="43129"/>
                        <a:pt x="133236" y="53906"/>
                      </a:cubicBezTo>
                      <a:cubicBezTo>
                        <a:pt x="149119" y="64684"/>
                        <a:pt x="154201" y="85362"/>
                        <a:pt x="150335" y="97941"/>
                      </a:cubicBezTo>
                      <a:cubicBezTo>
                        <a:pt x="146469" y="110520"/>
                        <a:pt x="134450" y="125835"/>
                        <a:pt x="110038" y="129379"/>
                      </a:cubicBezTo>
                      <a:cubicBezTo>
                        <a:pt x="85626" y="132923"/>
                        <a:pt x="13904" y="100667"/>
                        <a:pt x="1435" y="102622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Freeform 56">
                  <a:extLst>
                    <a:ext uri="{FF2B5EF4-FFF2-40B4-BE49-F238E27FC236}">
                      <a16:creationId xmlns:a16="http://schemas.microsoft.com/office/drawing/2014/main" id="{36BE032D-7C08-4766-987A-124B4EF5AA64}"/>
                    </a:ext>
                  </a:extLst>
                </p:cNvPr>
                <p:cNvSpPr/>
                <p:nvPr/>
              </p:nvSpPr>
              <p:spPr>
                <a:xfrm rot="579247" flipH="1">
                  <a:off x="4435321" y="2690023"/>
                  <a:ext cx="184336" cy="134583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6476"/>
                    <a:gd name="connsiteY0" fmla="*/ 0 h 134810"/>
                    <a:gd name="connsiteX1" fmla="*/ 143175 w 176476"/>
                    <a:gd name="connsiteY1" fmla="*/ 54919 h 134810"/>
                    <a:gd name="connsiteX2" fmla="*/ 176079 w 176476"/>
                    <a:gd name="connsiteY2" fmla="*/ 102292 h 134810"/>
                    <a:gd name="connsiteX3" fmla="*/ 126056 w 176476"/>
                    <a:gd name="connsiteY3" fmla="*/ 134394 h 134810"/>
                    <a:gd name="connsiteX4" fmla="*/ 16852 w 176476"/>
                    <a:gd name="connsiteY4" fmla="*/ 119570 h 134810"/>
                    <a:gd name="connsiteX0" fmla="*/ 0 w 176635"/>
                    <a:gd name="connsiteY0" fmla="*/ 0 h 134810"/>
                    <a:gd name="connsiteX1" fmla="*/ 145368 w 176635"/>
                    <a:gd name="connsiteY1" fmla="*/ 47716 h 134810"/>
                    <a:gd name="connsiteX2" fmla="*/ 176079 w 176635"/>
                    <a:gd name="connsiteY2" fmla="*/ 102292 h 134810"/>
                    <a:gd name="connsiteX3" fmla="*/ 126056 w 176635"/>
                    <a:gd name="connsiteY3" fmla="*/ 134394 h 134810"/>
                    <a:gd name="connsiteX4" fmla="*/ 16852 w 176635"/>
                    <a:gd name="connsiteY4" fmla="*/ 119570 h 134810"/>
                    <a:gd name="connsiteX0" fmla="*/ 7514 w 184149"/>
                    <a:gd name="connsiteY0" fmla="*/ 0 h 134613"/>
                    <a:gd name="connsiteX1" fmla="*/ 152882 w 184149"/>
                    <a:gd name="connsiteY1" fmla="*/ 47716 h 134613"/>
                    <a:gd name="connsiteX2" fmla="*/ 183593 w 184149"/>
                    <a:gd name="connsiteY2" fmla="*/ 102292 h 134613"/>
                    <a:gd name="connsiteX3" fmla="*/ 133570 w 184149"/>
                    <a:gd name="connsiteY3" fmla="*/ 134394 h 134613"/>
                    <a:gd name="connsiteX4" fmla="*/ 0 w 184149"/>
                    <a:gd name="connsiteY4" fmla="*/ 98770 h 134613"/>
                    <a:gd name="connsiteX0" fmla="*/ 7701 w 184336"/>
                    <a:gd name="connsiteY0" fmla="*/ 0 h 134583"/>
                    <a:gd name="connsiteX1" fmla="*/ 153069 w 184336"/>
                    <a:gd name="connsiteY1" fmla="*/ 47716 h 134583"/>
                    <a:gd name="connsiteX2" fmla="*/ 183780 w 184336"/>
                    <a:gd name="connsiteY2" fmla="*/ 102292 h 134583"/>
                    <a:gd name="connsiteX3" fmla="*/ 133757 w 184336"/>
                    <a:gd name="connsiteY3" fmla="*/ 134394 h 134583"/>
                    <a:gd name="connsiteX4" fmla="*/ 0 w 184336"/>
                    <a:gd name="connsiteY4" fmla="*/ 91629 h 13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336" h="134583">
                      <a:moveTo>
                        <a:pt x="7701" y="0"/>
                      </a:moveTo>
                      <a:cubicBezTo>
                        <a:pt x="19299" y="6347"/>
                        <a:pt x="129961" y="35148"/>
                        <a:pt x="153069" y="47716"/>
                      </a:cubicBezTo>
                      <a:cubicBezTo>
                        <a:pt x="176177" y="60284"/>
                        <a:pt x="186999" y="87846"/>
                        <a:pt x="183780" y="102292"/>
                      </a:cubicBezTo>
                      <a:cubicBezTo>
                        <a:pt x="180561" y="116738"/>
                        <a:pt x="153935" y="130800"/>
                        <a:pt x="133757" y="134394"/>
                      </a:cubicBezTo>
                      <a:cubicBezTo>
                        <a:pt x="113579" y="137988"/>
                        <a:pt x="10368" y="89107"/>
                        <a:pt x="0" y="9162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6" name="Oval 124">
              <a:extLst>
                <a:ext uri="{FF2B5EF4-FFF2-40B4-BE49-F238E27FC236}">
                  <a16:creationId xmlns:a16="http://schemas.microsoft.com/office/drawing/2014/main" id="{F68B9794-70F6-48AB-A2B5-29B4C572C088}"/>
                </a:ext>
              </a:extLst>
            </p:cNvPr>
            <p:cNvSpPr/>
            <p:nvPr/>
          </p:nvSpPr>
          <p:spPr>
            <a:xfrm rot="1022508" flipH="1">
              <a:off x="4672001" y="3529060"/>
              <a:ext cx="644838" cy="1240962"/>
            </a:xfrm>
            <a:custGeom>
              <a:avLst/>
              <a:gdLst>
                <a:gd name="connsiteX0" fmla="*/ 0 w 828028"/>
                <a:gd name="connsiteY0" fmla="*/ 835762 h 1671523"/>
                <a:gd name="connsiteX1" fmla="*/ 414014 w 828028"/>
                <a:gd name="connsiteY1" fmla="*/ 0 h 1671523"/>
                <a:gd name="connsiteX2" fmla="*/ 828028 w 828028"/>
                <a:gd name="connsiteY2" fmla="*/ 835762 h 1671523"/>
                <a:gd name="connsiteX3" fmla="*/ 414014 w 828028"/>
                <a:gd name="connsiteY3" fmla="*/ 1671524 h 1671523"/>
                <a:gd name="connsiteX4" fmla="*/ 0 w 828028"/>
                <a:gd name="connsiteY4" fmla="*/ 835762 h 1671523"/>
                <a:gd name="connsiteX0" fmla="*/ 112725 w 940753"/>
                <a:gd name="connsiteY0" fmla="*/ 835762 h 2168439"/>
                <a:gd name="connsiteX1" fmla="*/ 526739 w 940753"/>
                <a:gd name="connsiteY1" fmla="*/ 0 h 2168439"/>
                <a:gd name="connsiteX2" fmla="*/ 940753 w 940753"/>
                <a:gd name="connsiteY2" fmla="*/ 835762 h 2168439"/>
                <a:gd name="connsiteX3" fmla="*/ 526739 w 940753"/>
                <a:gd name="connsiteY3" fmla="*/ 1671524 h 2168439"/>
                <a:gd name="connsiteX4" fmla="*/ 27904 w 940753"/>
                <a:gd name="connsiteY4" fmla="*/ 2139069 h 2168439"/>
                <a:gd name="connsiteX5" fmla="*/ 112725 w 940753"/>
                <a:gd name="connsiteY5" fmla="*/ 835762 h 2168439"/>
                <a:gd name="connsiteX0" fmla="*/ 112725 w 940753"/>
                <a:gd name="connsiteY0" fmla="*/ 835762 h 2191007"/>
                <a:gd name="connsiteX1" fmla="*/ 526739 w 940753"/>
                <a:gd name="connsiteY1" fmla="*/ 0 h 2191007"/>
                <a:gd name="connsiteX2" fmla="*/ 940753 w 940753"/>
                <a:gd name="connsiteY2" fmla="*/ 835762 h 2191007"/>
                <a:gd name="connsiteX3" fmla="*/ 637772 w 940753"/>
                <a:gd name="connsiteY3" fmla="*/ 1899536 h 2191007"/>
                <a:gd name="connsiteX4" fmla="*/ 27904 w 940753"/>
                <a:gd name="connsiteY4" fmla="*/ 2139069 h 2191007"/>
                <a:gd name="connsiteX5" fmla="*/ 112725 w 940753"/>
                <a:gd name="connsiteY5" fmla="*/ 835762 h 2191007"/>
                <a:gd name="connsiteX0" fmla="*/ 112725 w 688353"/>
                <a:gd name="connsiteY0" fmla="*/ 836744 h 2188292"/>
                <a:gd name="connsiteX1" fmla="*/ 526739 w 688353"/>
                <a:gd name="connsiteY1" fmla="*/ 982 h 2188292"/>
                <a:gd name="connsiteX2" fmla="*/ 652924 w 688353"/>
                <a:gd name="connsiteY2" fmla="*/ 994265 h 2188292"/>
                <a:gd name="connsiteX3" fmla="*/ 637772 w 688353"/>
                <a:gd name="connsiteY3" fmla="*/ 1900518 h 2188292"/>
                <a:gd name="connsiteX4" fmla="*/ 27904 w 688353"/>
                <a:gd name="connsiteY4" fmla="*/ 2140051 h 2188292"/>
                <a:gd name="connsiteX5" fmla="*/ 112725 w 688353"/>
                <a:gd name="connsiteY5" fmla="*/ 836744 h 2188292"/>
                <a:gd name="connsiteX0" fmla="*/ 112725 w 920062"/>
                <a:gd name="connsiteY0" fmla="*/ 872697 h 2224245"/>
                <a:gd name="connsiteX1" fmla="*/ 526739 w 920062"/>
                <a:gd name="connsiteY1" fmla="*/ 36935 h 2224245"/>
                <a:gd name="connsiteX2" fmla="*/ 918985 w 920062"/>
                <a:gd name="connsiteY2" fmla="*/ 236206 h 2224245"/>
                <a:gd name="connsiteX3" fmla="*/ 652924 w 920062"/>
                <a:gd name="connsiteY3" fmla="*/ 1030218 h 2224245"/>
                <a:gd name="connsiteX4" fmla="*/ 637772 w 920062"/>
                <a:gd name="connsiteY4" fmla="*/ 1936471 h 2224245"/>
                <a:gd name="connsiteX5" fmla="*/ 27904 w 920062"/>
                <a:gd name="connsiteY5" fmla="*/ 2176004 h 2224245"/>
                <a:gd name="connsiteX6" fmla="*/ 112725 w 920062"/>
                <a:gd name="connsiteY6" fmla="*/ 872697 h 2224245"/>
                <a:gd name="connsiteX0" fmla="*/ 110100 w 917437"/>
                <a:gd name="connsiteY0" fmla="*/ 998095 h 2349643"/>
                <a:gd name="connsiteX1" fmla="*/ 426107 w 917437"/>
                <a:gd name="connsiteY1" fmla="*/ 23453 h 2349643"/>
                <a:gd name="connsiteX2" fmla="*/ 916360 w 917437"/>
                <a:gd name="connsiteY2" fmla="*/ 361604 h 2349643"/>
                <a:gd name="connsiteX3" fmla="*/ 650299 w 917437"/>
                <a:gd name="connsiteY3" fmla="*/ 1155616 h 2349643"/>
                <a:gd name="connsiteX4" fmla="*/ 635147 w 917437"/>
                <a:gd name="connsiteY4" fmla="*/ 2061869 h 2349643"/>
                <a:gd name="connsiteX5" fmla="*/ 25279 w 917437"/>
                <a:gd name="connsiteY5" fmla="*/ 2301402 h 2349643"/>
                <a:gd name="connsiteX6" fmla="*/ 110100 w 917437"/>
                <a:gd name="connsiteY6" fmla="*/ 998095 h 2349643"/>
                <a:gd name="connsiteX0" fmla="*/ 110100 w 807589"/>
                <a:gd name="connsiteY0" fmla="*/ 992881 h 2344429"/>
                <a:gd name="connsiteX1" fmla="*/ 426107 w 807589"/>
                <a:gd name="connsiteY1" fmla="*/ 18239 h 2344429"/>
                <a:gd name="connsiteX2" fmla="*/ 805908 w 807589"/>
                <a:gd name="connsiteY2" fmla="*/ 405836 h 2344429"/>
                <a:gd name="connsiteX3" fmla="*/ 650299 w 807589"/>
                <a:gd name="connsiteY3" fmla="*/ 1150402 h 2344429"/>
                <a:gd name="connsiteX4" fmla="*/ 635147 w 807589"/>
                <a:gd name="connsiteY4" fmla="*/ 2056655 h 2344429"/>
                <a:gd name="connsiteX5" fmla="*/ 25279 w 807589"/>
                <a:gd name="connsiteY5" fmla="*/ 2296188 h 2344429"/>
                <a:gd name="connsiteX6" fmla="*/ 110100 w 807589"/>
                <a:gd name="connsiteY6" fmla="*/ 992881 h 2344429"/>
                <a:gd name="connsiteX0" fmla="*/ 110100 w 807908"/>
                <a:gd name="connsiteY0" fmla="*/ 992881 h 2344353"/>
                <a:gd name="connsiteX1" fmla="*/ 426107 w 807908"/>
                <a:gd name="connsiteY1" fmla="*/ 18239 h 2344353"/>
                <a:gd name="connsiteX2" fmla="*/ 805908 w 807908"/>
                <a:gd name="connsiteY2" fmla="*/ 405836 h 2344353"/>
                <a:gd name="connsiteX3" fmla="*/ 650299 w 807908"/>
                <a:gd name="connsiteY3" fmla="*/ 1150402 h 2344353"/>
                <a:gd name="connsiteX4" fmla="*/ 579944 w 807908"/>
                <a:gd name="connsiteY4" fmla="*/ 1153808 h 2344353"/>
                <a:gd name="connsiteX5" fmla="*/ 635147 w 807908"/>
                <a:gd name="connsiteY5" fmla="*/ 2056655 h 2344353"/>
                <a:gd name="connsiteX6" fmla="*/ 25279 w 807908"/>
                <a:gd name="connsiteY6" fmla="*/ 2296188 h 2344353"/>
                <a:gd name="connsiteX7" fmla="*/ 110100 w 807908"/>
                <a:gd name="connsiteY7" fmla="*/ 992881 h 2344353"/>
                <a:gd name="connsiteX0" fmla="*/ 38669 w 849888"/>
                <a:gd name="connsiteY0" fmla="*/ 991633 h 2344295"/>
                <a:gd name="connsiteX1" fmla="*/ 468087 w 849888"/>
                <a:gd name="connsiteY1" fmla="*/ 18181 h 2344295"/>
                <a:gd name="connsiteX2" fmla="*/ 847888 w 849888"/>
                <a:gd name="connsiteY2" fmla="*/ 405778 h 2344295"/>
                <a:gd name="connsiteX3" fmla="*/ 692279 w 849888"/>
                <a:gd name="connsiteY3" fmla="*/ 1150344 h 2344295"/>
                <a:gd name="connsiteX4" fmla="*/ 621924 w 849888"/>
                <a:gd name="connsiteY4" fmla="*/ 1153750 h 2344295"/>
                <a:gd name="connsiteX5" fmla="*/ 677127 w 849888"/>
                <a:gd name="connsiteY5" fmla="*/ 2056597 h 2344295"/>
                <a:gd name="connsiteX6" fmla="*/ 67259 w 849888"/>
                <a:gd name="connsiteY6" fmla="*/ 2296130 h 2344295"/>
                <a:gd name="connsiteX7" fmla="*/ 38669 w 849888"/>
                <a:gd name="connsiteY7" fmla="*/ 991633 h 2344295"/>
                <a:gd name="connsiteX0" fmla="*/ 38669 w 849923"/>
                <a:gd name="connsiteY0" fmla="*/ 991633 h 2344371"/>
                <a:gd name="connsiteX1" fmla="*/ 468087 w 849923"/>
                <a:gd name="connsiteY1" fmla="*/ 18181 h 2344371"/>
                <a:gd name="connsiteX2" fmla="*/ 847888 w 849923"/>
                <a:gd name="connsiteY2" fmla="*/ 405778 h 2344371"/>
                <a:gd name="connsiteX3" fmla="*/ 692279 w 849923"/>
                <a:gd name="connsiteY3" fmla="*/ 1150344 h 2344371"/>
                <a:gd name="connsiteX4" fmla="*/ 677127 w 849923"/>
                <a:gd name="connsiteY4" fmla="*/ 2056597 h 2344371"/>
                <a:gd name="connsiteX5" fmla="*/ 67259 w 849923"/>
                <a:gd name="connsiteY5" fmla="*/ 2296130 h 2344371"/>
                <a:gd name="connsiteX6" fmla="*/ 38669 w 849923"/>
                <a:gd name="connsiteY6" fmla="*/ 991633 h 2344371"/>
                <a:gd name="connsiteX0" fmla="*/ 38669 w 849255"/>
                <a:gd name="connsiteY0" fmla="*/ 991633 h 2345055"/>
                <a:gd name="connsiteX1" fmla="*/ 468087 w 849255"/>
                <a:gd name="connsiteY1" fmla="*/ 18181 h 2345055"/>
                <a:gd name="connsiteX2" fmla="*/ 847888 w 849255"/>
                <a:gd name="connsiteY2" fmla="*/ 405778 h 2345055"/>
                <a:gd name="connsiteX3" fmla="*/ 612330 w 849255"/>
                <a:gd name="connsiteY3" fmla="*/ 1119841 h 2345055"/>
                <a:gd name="connsiteX4" fmla="*/ 677127 w 849255"/>
                <a:gd name="connsiteY4" fmla="*/ 2056597 h 2345055"/>
                <a:gd name="connsiteX5" fmla="*/ 67259 w 849255"/>
                <a:gd name="connsiteY5" fmla="*/ 2296130 h 2345055"/>
                <a:gd name="connsiteX6" fmla="*/ 38669 w 849255"/>
                <a:gd name="connsiteY6" fmla="*/ 991633 h 2345055"/>
                <a:gd name="connsiteX0" fmla="*/ 38669 w 849255"/>
                <a:gd name="connsiteY0" fmla="*/ 991633 h 2354678"/>
                <a:gd name="connsiteX1" fmla="*/ 468087 w 849255"/>
                <a:gd name="connsiteY1" fmla="*/ 18181 h 2354678"/>
                <a:gd name="connsiteX2" fmla="*/ 847888 w 849255"/>
                <a:gd name="connsiteY2" fmla="*/ 405778 h 2354678"/>
                <a:gd name="connsiteX3" fmla="*/ 612330 w 849255"/>
                <a:gd name="connsiteY3" fmla="*/ 1119841 h 2354678"/>
                <a:gd name="connsiteX4" fmla="*/ 547427 w 849255"/>
                <a:gd name="connsiteY4" fmla="*/ 2111077 h 2354678"/>
                <a:gd name="connsiteX5" fmla="*/ 67259 w 849255"/>
                <a:gd name="connsiteY5" fmla="*/ 2296130 h 2354678"/>
                <a:gd name="connsiteX6" fmla="*/ 38669 w 849255"/>
                <a:gd name="connsiteY6" fmla="*/ 991633 h 2354678"/>
                <a:gd name="connsiteX0" fmla="*/ 38669 w 888265"/>
                <a:gd name="connsiteY0" fmla="*/ 991633 h 2354480"/>
                <a:gd name="connsiteX1" fmla="*/ 468087 w 888265"/>
                <a:gd name="connsiteY1" fmla="*/ 18181 h 2354480"/>
                <a:gd name="connsiteX2" fmla="*/ 847888 w 888265"/>
                <a:gd name="connsiteY2" fmla="*/ 405778 h 2354480"/>
                <a:gd name="connsiteX3" fmla="*/ 878000 w 888265"/>
                <a:gd name="connsiteY3" fmla="*/ 1126439 h 2354480"/>
                <a:gd name="connsiteX4" fmla="*/ 547427 w 888265"/>
                <a:gd name="connsiteY4" fmla="*/ 2111077 h 2354480"/>
                <a:gd name="connsiteX5" fmla="*/ 67259 w 888265"/>
                <a:gd name="connsiteY5" fmla="*/ 2296130 h 2354480"/>
                <a:gd name="connsiteX6" fmla="*/ 38669 w 888265"/>
                <a:gd name="connsiteY6" fmla="*/ 991633 h 2354480"/>
                <a:gd name="connsiteX0" fmla="*/ 15358 w 1007172"/>
                <a:gd name="connsiteY0" fmla="*/ 1001574 h 2354942"/>
                <a:gd name="connsiteX1" fmla="*/ 586994 w 1007172"/>
                <a:gd name="connsiteY1" fmla="*/ 18643 h 2354942"/>
                <a:gd name="connsiteX2" fmla="*/ 966795 w 1007172"/>
                <a:gd name="connsiteY2" fmla="*/ 406240 h 2354942"/>
                <a:gd name="connsiteX3" fmla="*/ 996907 w 1007172"/>
                <a:gd name="connsiteY3" fmla="*/ 1126901 h 2354942"/>
                <a:gd name="connsiteX4" fmla="*/ 666334 w 1007172"/>
                <a:gd name="connsiteY4" fmla="*/ 2111539 h 2354942"/>
                <a:gd name="connsiteX5" fmla="*/ 186166 w 1007172"/>
                <a:gd name="connsiteY5" fmla="*/ 2296592 h 2354942"/>
                <a:gd name="connsiteX6" fmla="*/ 15358 w 1007172"/>
                <a:gd name="connsiteY6" fmla="*/ 1001574 h 2354942"/>
                <a:gd name="connsiteX0" fmla="*/ 30345 w 1022159"/>
                <a:gd name="connsiteY0" fmla="*/ 1001574 h 2382301"/>
                <a:gd name="connsiteX1" fmla="*/ 601981 w 1022159"/>
                <a:gd name="connsiteY1" fmla="*/ 18643 h 2382301"/>
                <a:gd name="connsiteX2" fmla="*/ 981782 w 1022159"/>
                <a:gd name="connsiteY2" fmla="*/ 406240 h 2382301"/>
                <a:gd name="connsiteX3" fmla="*/ 1011894 w 1022159"/>
                <a:gd name="connsiteY3" fmla="*/ 1126901 h 2382301"/>
                <a:gd name="connsiteX4" fmla="*/ 681321 w 1022159"/>
                <a:gd name="connsiteY4" fmla="*/ 2111539 h 2382301"/>
                <a:gd name="connsiteX5" fmla="*/ 117098 w 1022159"/>
                <a:gd name="connsiteY5" fmla="*/ 2329204 h 2382301"/>
                <a:gd name="connsiteX6" fmla="*/ 30345 w 1022159"/>
                <a:gd name="connsiteY6" fmla="*/ 1001574 h 2382301"/>
                <a:gd name="connsiteX0" fmla="*/ 20427 w 1012241"/>
                <a:gd name="connsiteY0" fmla="*/ 1054838 h 2435565"/>
                <a:gd name="connsiteX1" fmla="*/ 452477 w 1012241"/>
                <a:gd name="connsiteY1" fmla="*/ 16393 h 2435565"/>
                <a:gd name="connsiteX2" fmla="*/ 971864 w 1012241"/>
                <a:gd name="connsiteY2" fmla="*/ 459504 h 2435565"/>
                <a:gd name="connsiteX3" fmla="*/ 1001976 w 1012241"/>
                <a:gd name="connsiteY3" fmla="*/ 1180165 h 2435565"/>
                <a:gd name="connsiteX4" fmla="*/ 671403 w 1012241"/>
                <a:gd name="connsiteY4" fmla="*/ 2164803 h 2435565"/>
                <a:gd name="connsiteX5" fmla="*/ 107180 w 1012241"/>
                <a:gd name="connsiteY5" fmla="*/ 2382468 h 2435565"/>
                <a:gd name="connsiteX6" fmla="*/ 20427 w 1012241"/>
                <a:gd name="connsiteY6" fmla="*/ 1054838 h 2435565"/>
                <a:gd name="connsiteX0" fmla="*/ 20427 w 975712"/>
                <a:gd name="connsiteY0" fmla="*/ 1054838 h 2436258"/>
                <a:gd name="connsiteX1" fmla="*/ 452477 w 975712"/>
                <a:gd name="connsiteY1" fmla="*/ 16393 h 2436258"/>
                <a:gd name="connsiteX2" fmla="*/ 971864 w 975712"/>
                <a:gd name="connsiteY2" fmla="*/ 459504 h 2436258"/>
                <a:gd name="connsiteX3" fmla="*/ 893722 w 975712"/>
                <a:gd name="connsiteY3" fmla="*/ 1153621 h 2436258"/>
                <a:gd name="connsiteX4" fmla="*/ 671403 w 975712"/>
                <a:gd name="connsiteY4" fmla="*/ 2164803 h 2436258"/>
                <a:gd name="connsiteX5" fmla="*/ 107180 w 975712"/>
                <a:gd name="connsiteY5" fmla="*/ 2382468 h 2436258"/>
                <a:gd name="connsiteX6" fmla="*/ 20427 w 975712"/>
                <a:gd name="connsiteY6" fmla="*/ 1054838 h 243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12" h="2436258">
                  <a:moveTo>
                    <a:pt x="20427" y="1054838"/>
                  </a:moveTo>
                  <a:cubicBezTo>
                    <a:pt x="77976" y="660492"/>
                    <a:pt x="293904" y="115615"/>
                    <a:pt x="452477" y="16393"/>
                  </a:cubicBezTo>
                  <a:cubicBezTo>
                    <a:pt x="611050" y="-82829"/>
                    <a:pt x="950833" y="293957"/>
                    <a:pt x="971864" y="459504"/>
                  </a:cubicBezTo>
                  <a:cubicBezTo>
                    <a:pt x="992895" y="625051"/>
                    <a:pt x="922182" y="878484"/>
                    <a:pt x="893722" y="1153621"/>
                  </a:cubicBezTo>
                  <a:cubicBezTo>
                    <a:pt x="865262" y="1428758"/>
                    <a:pt x="802493" y="1959995"/>
                    <a:pt x="671403" y="2164803"/>
                  </a:cubicBezTo>
                  <a:cubicBezTo>
                    <a:pt x="540313" y="2369611"/>
                    <a:pt x="176182" y="2521762"/>
                    <a:pt x="107180" y="2382468"/>
                  </a:cubicBezTo>
                  <a:cubicBezTo>
                    <a:pt x="38178" y="2243174"/>
                    <a:pt x="-37122" y="1449184"/>
                    <a:pt x="20427" y="1054838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B4E7A264-CC01-4FC9-BC9C-A4DF361B7A09}"/>
                </a:ext>
              </a:extLst>
            </p:cNvPr>
            <p:cNvGrpSpPr/>
            <p:nvPr/>
          </p:nvGrpSpPr>
          <p:grpSpPr>
            <a:xfrm>
              <a:off x="5192565" y="3232598"/>
              <a:ext cx="519428" cy="405419"/>
              <a:chOff x="5581670" y="2658137"/>
              <a:chExt cx="809185" cy="631577"/>
            </a:xfrm>
            <a:grpFill/>
          </p:grpSpPr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43B8F10D-1A40-44D6-9C80-E94567D34383}"/>
                  </a:ext>
                </a:extLst>
              </p:cNvPr>
              <p:cNvSpPr/>
              <p:nvPr/>
            </p:nvSpPr>
            <p:spPr>
              <a:xfrm>
                <a:off x="5590002" y="2747710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31EC1AF5-1788-4FCA-9BC3-4B30D281F23F}"/>
                  </a:ext>
                </a:extLst>
              </p:cNvPr>
              <p:cNvSpPr/>
              <p:nvPr/>
            </p:nvSpPr>
            <p:spPr>
              <a:xfrm>
                <a:off x="5781787" y="2682710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5" name="Oval 444">
                <a:extLst>
                  <a:ext uri="{FF2B5EF4-FFF2-40B4-BE49-F238E27FC236}">
                    <a16:creationId xmlns:a16="http://schemas.microsoft.com/office/drawing/2014/main" id="{45C324C6-F00D-4F6E-BA42-0247D81C8A86}"/>
                  </a:ext>
                </a:extLst>
              </p:cNvPr>
              <p:cNvSpPr/>
              <p:nvPr/>
            </p:nvSpPr>
            <p:spPr>
              <a:xfrm>
                <a:off x="5703954" y="2821976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F064952B-3CFB-4CD1-BAAD-AA29CC120C32}"/>
                  </a:ext>
                </a:extLst>
              </p:cNvPr>
              <p:cNvGrpSpPr/>
              <p:nvPr/>
            </p:nvGrpSpPr>
            <p:grpSpPr>
              <a:xfrm>
                <a:off x="5855248" y="2813454"/>
                <a:ext cx="133157" cy="111399"/>
                <a:chOff x="6166666" y="3733818"/>
                <a:chExt cx="360596" cy="301674"/>
              </a:xfrm>
              <a:grpFill/>
            </p:grpSpPr>
            <p:sp>
              <p:nvSpPr>
                <p:cNvPr id="453" name="Oval 452">
                  <a:extLst>
                    <a:ext uri="{FF2B5EF4-FFF2-40B4-BE49-F238E27FC236}">
                      <a16:creationId xmlns:a16="http://schemas.microsoft.com/office/drawing/2014/main" id="{91ABB774-7E89-484E-B39E-C07E1E9B6D67}"/>
                    </a:ext>
                  </a:extLst>
                </p:cNvPr>
                <p:cNvSpPr/>
                <p:nvPr/>
              </p:nvSpPr>
              <p:spPr>
                <a:xfrm>
                  <a:off x="6166666" y="3834376"/>
                  <a:ext cx="262375" cy="20111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Oval 453">
                  <a:extLst>
                    <a:ext uri="{FF2B5EF4-FFF2-40B4-BE49-F238E27FC236}">
                      <a16:creationId xmlns:a16="http://schemas.microsoft.com/office/drawing/2014/main" id="{F07CD686-5800-42B3-9C7F-37340B25762F}"/>
                    </a:ext>
                  </a:extLst>
                </p:cNvPr>
                <p:cNvSpPr/>
                <p:nvPr/>
              </p:nvSpPr>
              <p:spPr>
                <a:xfrm>
                  <a:off x="6264887" y="3733818"/>
                  <a:ext cx="262375" cy="20111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Oval 79">
                <a:extLst>
                  <a:ext uri="{FF2B5EF4-FFF2-40B4-BE49-F238E27FC236}">
                    <a16:creationId xmlns:a16="http://schemas.microsoft.com/office/drawing/2014/main" id="{1D43396E-B832-4A57-A096-7D198128E814}"/>
                  </a:ext>
                </a:extLst>
              </p:cNvPr>
              <p:cNvSpPr/>
              <p:nvPr/>
            </p:nvSpPr>
            <p:spPr>
              <a:xfrm>
                <a:off x="5581670" y="2729574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21B57C83-9094-4A2C-B187-15AB17BEEA98}"/>
                  </a:ext>
                </a:extLst>
              </p:cNvPr>
              <p:cNvGrpSpPr/>
              <p:nvPr/>
            </p:nvGrpSpPr>
            <p:grpSpPr>
              <a:xfrm>
                <a:off x="6063035" y="3098876"/>
                <a:ext cx="327820" cy="190838"/>
                <a:chOff x="6265630" y="4122818"/>
                <a:chExt cx="624198" cy="363372"/>
              </a:xfrm>
              <a:grpFill/>
            </p:grpSpPr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5BEE9B48-DC54-4855-A735-A54EBC42C70A}"/>
                    </a:ext>
                  </a:extLst>
                </p:cNvPr>
                <p:cNvSpPr/>
                <p:nvPr/>
              </p:nvSpPr>
              <p:spPr>
                <a:xfrm>
                  <a:off x="6265630" y="4312435"/>
                  <a:ext cx="226678" cy="17375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Oval 451">
                  <a:extLst>
                    <a:ext uri="{FF2B5EF4-FFF2-40B4-BE49-F238E27FC236}">
                      <a16:creationId xmlns:a16="http://schemas.microsoft.com/office/drawing/2014/main" id="{39139A53-C2AF-4029-9197-81D104C7BCF8}"/>
                    </a:ext>
                  </a:extLst>
                </p:cNvPr>
                <p:cNvSpPr/>
                <p:nvPr/>
              </p:nvSpPr>
              <p:spPr>
                <a:xfrm>
                  <a:off x="6663145" y="4122818"/>
                  <a:ext cx="226683" cy="173754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3FB36FCB-F779-4876-8ED8-804EB7489F27}"/>
                  </a:ext>
                </a:extLst>
              </p:cNvPr>
              <p:cNvSpPr/>
              <p:nvPr/>
            </p:nvSpPr>
            <p:spPr>
              <a:xfrm>
                <a:off x="5952135" y="2961571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50" name="Oval 79">
                <a:extLst>
                  <a:ext uri="{FF2B5EF4-FFF2-40B4-BE49-F238E27FC236}">
                    <a16:creationId xmlns:a16="http://schemas.microsoft.com/office/drawing/2014/main" id="{E17EE7FF-A2B2-4FE3-8214-2082FB48A380}"/>
                  </a:ext>
                </a:extLst>
              </p:cNvPr>
              <p:cNvSpPr/>
              <p:nvPr/>
            </p:nvSpPr>
            <p:spPr>
              <a:xfrm>
                <a:off x="5769789" y="2658137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2991CA32-2E3B-49AE-8097-DE8763088FA4}"/>
                </a:ext>
              </a:extLst>
            </p:cNvPr>
            <p:cNvSpPr/>
            <p:nvPr/>
          </p:nvSpPr>
          <p:spPr>
            <a:xfrm rot="241032">
              <a:off x="4384795" y="4739374"/>
              <a:ext cx="197895" cy="140418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F8486208-AFC2-4FA3-A05E-1B4FF636DFD5}"/>
                </a:ext>
              </a:extLst>
            </p:cNvPr>
            <p:cNvGrpSpPr/>
            <p:nvPr/>
          </p:nvGrpSpPr>
          <p:grpSpPr>
            <a:xfrm rot="20943504" flipH="1">
              <a:off x="5605521" y="1985697"/>
              <a:ext cx="258743" cy="591668"/>
              <a:chOff x="6044718" y="3792347"/>
              <a:chExt cx="795969" cy="1820144"/>
            </a:xfrm>
            <a:grpFill/>
          </p:grpSpPr>
          <p:sp>
            <p:nvSpPr>
              <p:cNvPr id="441" name="Freeform 190">
                <a:extLst>
                  <a:ext uri="{FF2B5EF4-FFF2-40B4-BE49-F238E27FC236}">
                    <a16:creationId xmlns:a16="http://schemas.microsoft.com/office/drawing/2014/main" id="{B15B54F5-853B-475F-B052-C21940DB6532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2" name="Freeform 191">
                <a:extLst>
                  <a:ext uri="{FF2B5EF4-FFF2-40B4-BE49-F238E27FC236}">
                    <a16:creationId xmlns:a16="http://schemas.microsoft.com/office/drawing/2014/main" id="{204EB37F-754A-4062-956E-3375B8E8E58E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6506E282-FF63-4A0F-B6BA-671D27D074E0}"/>
                </a:ext>
              </a:extLst>
            </p:cNvPr>
            <p:cNvSpPr/>
            <p:nvPr/>
          </p:nvSpPr>
          <p:spPr>
            <a:xfrm rot="241032">
              <a:off x="4372975" y="4262813"/>
              <a:ext cx="114244" cy="81063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C1E911DF-D292-4654-AAFB-030DE5C62B2D}"/>
                </a:ext>
              </a:extLst>
            </p:cNvPr>
            <p:cNvSpPr/>
            <p:nvPr/>
          </p:nvSpPr>
          <p:spPr>
            <a:xfrm rot="241032">
              <a:off x="3876505" y="4526767"/>
              <a:ext cx="114244" cy="81063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1A60FB6A-A82C-4D84-AD0D-0B518008FED8}"/>
                </a:ext>
              </a:extLst>
            </p:cNvPr>
            <p:cNvSpPr/>
            <p:nvPr/>
          </p:nvSpPr>
          <p:spPr>
            <a:xfrm rot="241032">
              <a:off x="4317211" y="4598368"/>
              <a:ext cx="114244" cy="81063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4420A6E8-F3E5-4F41-88AC-00CAA9A4CD37}"/>
                </a:ext>
              </a:extLst>
            </p:cNvPr>
            <p:cNvGrpSpPr/>
            <p:nvPr/>
          </p:nvGrpSpPr>
          <p:grpSpPr>
            <a:xfrm>
              <a:off x="3490473" y="1862455"/>
              <a:ext cx="2352934" cy="1767569"/>
              <a:chOff x="2608356" y="1594754"/>
              <a:chExt cx="3665488" cy="2753585"/>
            </a:xfrm>
            <a:grpFill/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A7D705FE-3B26-4EA2-B446-E3F1D9D51984}"/>
                  </a:ext>
                </a:extLst>
              </p:cNvPr>
              <p:cNvGrpSpPr/>
              <p:nvPr/>
            </p:nvGrpSpPr>
            <p:grpSpPr>
              <a:xfrm>
                <a:off x="2608356" y="2343840"/>
                <a:ext cx="3311278" cy="2004499"/>
                <a:chOff x="2930089" y="1272765"/>
                <a:chExt cx="3311278" cy="2004499"/>
              </a:xfrm>
              <a:grpFill/>
            </p:grpSpPr>
            <p:sp>
              <p:nvSpPr>
                <p:cNvPr id="437" name="Freeform 109">
                  <a:extLst>
                    <a:ext uri="{FF2B5EF4-FFF2-40B4-BE49-F238E27FC236}">
                      <a16:creationId xmlns:a16="http://schemas.microsoft.com/office/drawing/2014/main" id="{71D44176-94EF-41D4-AB00-AE9CFE762C13}"/>
                    </a:ext>
                  </a:extLst>
                </p:cNvPr>
                <p:cNvSpPr/>
                <p:nvPr/>
              </p:nvSpPr>
              <p:spPr>
                <a:xfrm rot="543111">
                  <a:off x="2930089" y="1272765"/>
                  <a:ext cx="3311278" cy="2004499"/>
                </a:xfrm>
                <a:custGeom>
                  <a:avLst/>
                  <a:gdLst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879774 w 8126844"/>
                    <a:gd name="connsiteY188" fmla="*/ 2022038 h 5316568"/>
                    <a:gd name="connsiteX189" fmla="*/ 2390763 w 8126844"/>
                    <a:gd name="connsiteY189" fmla="*/ 2250638 h 5316568"/>
                    <a:gd name="connsiteX190" fmla="*/ 3157245 w 8126844"/>
                    <a:gd name="connsiteY190" fmla="*/ 2465791 h 5316568"/>
                    <a:gd name="connsiteX191" fmla="*/ 3708574 w 8126844"/>
                    <a:gd name="connsiteY191" fmla="*/ 2600262 h 5316568"/>
                    <a:gd name="connsiteX192" fmla="*/ 4165774 w 8126844"/>
                    <a:gd name="connsiteY192" fmla="*/ 2573368 h 5316568"/>
                    <a:gd name="connsiteX193" fmla="*/ 4394374 w 8126844"/>
                    <a:gd name="connsiteY193" fmla="*/ 2546474 h 5316568"/>
                    <a:gd name="connsiteX194" fmla="*/ 4407821 w 8126844"/>
                    <a:gd name="connsiteY194" fmla="*/ 2358215 h 5316568"/>
                    <a:gd name="connsiteX195" fmla="*/ 4192668 w 8126844"/>
                    <a:gd name="connsiteY195" fmla="*/ 2317874 h 5316568"/>
                    <a:gd name="connsiteX196" fmla="*/ 4031304 w 8126844"/>
                    <a:gd name="connsiteY196" fmla="*/ 2358215 h 5316568"/>
                    <a:gd name="connsiteX197" fmla="*/ 4031304 w 8126844"/>
                    <a:gd name="connsiteY197" fmla="*/ 2183403 h 5316568"/>
                    <a:gd name="connsiteX198" fmla="*/ 4448163 w 8126844"/>
                    <a:gd name="connsiteY198" fmla="*/ 2062380 h 5316568"/>
                    <a:gd name="connsiteX199" fmla="*/ 4703657 w 8126844"/>
                    <a:gd name="connsiteY199" fmla="*/ 1954803 h 5316568"/>
                    <a:gd name="connsiteX200" fmla="*/ 4663316 w 8126844"/>
                    <a:gd name="connsiteY200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107156 w 8126844"/>
                    <a:gd name="connsiteY188" fmla="*/ 793785 h 5316568"/>
                    <a:gd name="connsiteX189" fmla="*/ 1879774 w 8126844"/>
                    <a:gd name="connsiteY189" fmla="*/ 2022038 h 5316568"/>
                    <a:gd name="connsiteX190" fmla="*/ 2390763 w 8126844"/>
                    <a:gd name="connsiteY190" fmla="*/ 2250638 h 5316568"/>
                    <a:gd name="connsiteX191" fmla="*/ 3157245 w 8126844"/>
                    <a:gd name="connsiteY191" fmla="*/ 2465791 h 5316568"/>
                    <a:gd name="connsiteX192" fmla="*/ 3708574 w 8126844"/>
                    <a:gd name="connsiteY192" fmla="*/ 2600262 h 5316568"/>
                    <a:gd name="connsiteX193" fmla="*/ 4165774 w 8126844"/>
                    <a:gd name="connsiteY193" fmla="*/ 2573368 h 5316568"/>
                    <a:gd name="connsiteX194" fmla="*/ 4394374 w 8126844"/>
                    <a:gd name="connsiteY194" fmla="*/ 2546474 h 5316568"/>
                    <a:gd name="connsiteX195" fmla="*/ 4407821 w 8126844"/>
                    <a:gd name="connsiteY195" fmla="*/ 2358215 h 5316568"/>
                    <a:gd name="connsiteX196" fmla="*/ 4192668 w 8126844"/>
                    <a:gd name="connsiteY196" fmla="*/ 2317874 h 5316568"/>
                    <a:gd name="connsiteX197" fmla="*/ 4031304 w 8126844"/>
                    <a:gd name="connsiteY197" fmla="*/ 2358215 h 5316568"/>
                    <a:gd name="connsiteX198" fmla="*/ 4031304 w 8126844"/>
                    <a:gd name="connsiteY198" fmla="*/ 2183403 h 5316568"/>
                    <a:gd name="connsiteX199" fmla="*/ 4448163 w 8126844"/>
                    <a:gd name="connsiteY199" fmla="*/ 2062380 h 5316568"/>
                    <a:gd name="connsiteX200" fmla="*/ 4703657 w 8126844"/>
                    <a:gd name="connsiteY200" fmla="*/ 1954803 h 5316568"/>
                    <a:gd name="connsiteX201" fmla="*/ 4663316 w 8126844"/>
                    <a:gd name="connsiteY201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107156 w 8126844"/>
                    <a:gd name="connsiteY188" fmla="*/ 793785 h 5316568"/>
                    <a:gd name="connsiteX189" fmla="*/ 1777504 w 8126844"/>
                    <a:gd name="connsiteY189" fmla="*/ 1580347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073406 w 8126844"/>
                    <a:gd name="connsiteY188" fmla="*/ 914830 h 5316568"/>
                    <a:gd name="connsiteX189" fmla="*/ 1107156 w 8126844"/>
                    <a:gd name="connsiteY189" fmla="*/ 793785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92057 w 8126844"/>
                    <a:gd name="connsiteY188" fmla="*/ 1512349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2057 w 8126844"/>
                    <a:gd name="connsiteY189" fmla="*/ 1512349 h 5316568"/>
                    <a:gd name="connsiteX190" fmla="*/ 1302048 w 8126844"/>
                    <a:gd name="connsiteY190" fmla="*/ 1212341 h 5316568"/>
                    <a:gd name="connsiteX191" fmla="*/ 1073406 w 8126844"/>
                    <a:gd name="connsiteY191" fmla="*/ 914830 h 5316568"/>
                    <a:gd name="connsiteX192" fmla="*/ 1107156 w 8126844"/>
                    <a:gd name="connsiteY192" fmla="*/ 793785 h 5316568"/>
                    <a:gd name="connsiteX193" fmla="*/ 1777504 w 8126844"/>
                    <a:gd name="connsiteY193" fmla="*/ 1580347 h 5316568"/>
                    <a:gd name="connsiteX194" fmla="*/ 1879774 w 8126844"/>
                    <a:gd name="connsiteY194" fmla="*/ 2022038 h 5316568"/>
                    <a:gd name="connsiteX195" fmla="*/ 2390763 w 8126844"/>
                    <a:gd name="connsiteY195" fmla="*/ 2250638 h 5316568"/>
                    <a:gd name="connsiteX196" fmla="*/ 3157245 w 8126844"/>
                    <a:gd name="connsiteY196" fmla="*/ 2465791 h 5316568"/>
                    <a:gd name="connsiteX197" fmla="*/ 3708574 w 8126844"/>
                    <a:gd name="connsiteY197" fmla="*/ 2600262 h 5316568"/>
                    <a:gd name="connsiteX198" fmla="*/ 4165774 w 8126844"/>
                    <a:gd name="connsiteY198" fmla="*/ 2573368 h 5316568"/>
                    <a:gd name="connsiteX199" fmla="*/ 4394374 w 8126844"/>
                    <a:gd name="connsiteY199" fmla="*/ 2546474 h 5316568"/>
                    <a:gd name="connsiteX200" fmla="*/ 4407821 w 8126844"/>
                    <a:gd name="connsiteY200" fmla="*/ 2358215 h 5316568"/>
                    <a:gd name="connsiteX201" fmla="*/ 4192668 w 8126844"/>
                    <a:gd name="connsiteY201" fmla="*/ 2317874 h 5316568"/>
                    <a:gd name="connsiteX202" fmla="*/ 4031304 w 8126844"/>
                    <a:gd name="connsiteY202" fmla="*/ 2358215 h 5316568"/>
                    <a:gd name="connsiteX203" fmla="*/ 4031304 w 8126844"/>
                    <a:gd name="connsiteY203" fmla="*/ 2183403 h 5316568"/>
                    <a:gd name="connsiteX204" fmla="*/ 4448163 w 8126844"/>
                    <a:gd name="connsiteY204" fmla="*/ 2062380 h 5316568"/>
                    <a:gd name="connsiteX205" fmla="*/ 4703657 w 8126844"/>
                    <a:gd name="connsiteY205" fmla="*/ 1954803 h 5316568"/>
                    <a:gd name="connsiteX206" fmla="*/ 4663316 w 8126844"/>
                    <a:gd name="connsiteY206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107156 w 8126844"/>
                    <a:gd name="connsiteY189" fmla="*/ 793785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719549 w 8126844"/>
                    <a:gd name="connsiteY189" fmla="*/ 1556816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777504 w 8126844"/>
                    <a:gd name="connsiteY189" fmla="*/ 1580347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905860 w 8126844"/>
                    <a:gd name="connsiteY189" fmla="*/ 1628679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905860 w 8126844"/>
                    <a:gd name="connsiteY189" fmla="*/ 1628679 h 5316568"/>
                    <a:gd name="connsiteX190" fmla="*/ 1900365 w 8126844"/>
                    <a:gd name="connsiteY190" fmla="*/ 1694764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5914 w 8126844"/>
                    <a:gd name="connsiteY189" fmla="*/ 1511485 h 5316568"/>
                    <a:gd name="connsiteX190" fmla="*/ 1905860 w 8126844"/>
                    <a:gd name="connsiteY190" fmla="*/ 1628679 h 5316568"/>
                    <a:gd name="connsiteX191" fmla="*/ 1900365 w 8126844"/>
                    <a:gd name="connsiteY191" fmla="*/ 1694764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5049578 w 8126844"/>
                    <a:gd name="connsiteY0" fmla="*/ 1559545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5914 w 8126844"/>
                    <a:gd name="connsiteY189" fmla="*/ 1511485 h 5316568"/>
                    <a:gd name="connsiteX190" fmla="*/ 1905860 w 8126844"/>
                    <a:gd name="connsiteY190" fmla="*/ 1628679 h 5316568"/>
                    <a:gd name="connsiteX191" fmla="*/ 1900365 w 8126844"/>
                    <a:gd name="connsiteY191" fmla="*/ 1694764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5049578 w 8126844"/>
                    <a:gd name="connsiteY0" fmla="*/ 155954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595914 w 8126844"/>
                    <a:gd name="connsiteY190" fmla="*/ 1511485 h 5316568"/>
                    <a:gd name="connsiteX191" fmla="*/ 1905860 w 8126844"/>
                    <a:gd name="connsiteY191" fmla="*/ 1628679 h 5316568"/>
                    <a:gd name="connsiteX192" fmla="*/ 1900365 w 8126844"/>
                    <a:gd name="connsiteY192" fmla="*/ 1694764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5876971 w 8126844"/>
                    <a:gd name="connsiteY0" fmla="*/ 944929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595914 w 8126844"/>
                    <a:gd name="connsiteY190" fmla="*/ 1511485 h 5316568"/>
                    <a:gd name="connsiteX191" fmla="*/ 1905860 w 8126844"/>
                    <a:gd name="connsiteY191" fmla="*/ 1628679 h 5316568"/>
                    <a:gd name="connsiteX192" fmla="*/ 1900365 w 8126844"/>
                    <a:gd name="connsiteY192" fmla="*/ 1694764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4866197 w 8126844"/>
                    <a:gd name="connsiteY2" fmla="*/ 1652075 h 5316568"/>
                    <a:gd name="connsiteX3" fmla="*/ 4959151 w 8126844"/>
                    <a:gd name="connsiteY3" fmla="*/ 1860674 h 5316568"/>
                    <a:gd name="connsiteX4" fmla="*/ 5402904 w 8126844"/>
                    <a:gd name="connsiteY4" fmla="*/ 1699309 h 5316568"/>
                    <a:gd name="connsiteX5" fmla="*/ 6478668 w 8126844"/>
                    <a:gd name="connsiteY5" fmla="*/ 986615 h 5316568"/>
                    <a:gd name="connsiteX6" fmla="*/ 7177916 w 8126844"/>
                    <a:gd name="connsiteY6" fmla="*/ 139450 h 5316568"/>
                    <a:gd name="connsiteX7" fmla="*/ 7352727 w 8126844"/>
                    <a:gd name="connsiteY7" fmla="*/ 18427 h 5316568"/>
                    <a:gd name="connsiteX8" fmla="*/ 7460304 w 8126844"/>
                    <a:gd name="connsiteY8" fmla="*/ 327709 h 5316568"/>
                    <a:gd name="connsiteX9" fmla="*/ 7137574 w 8126844"/>
                    <a:gd name="connsiteY9" fmla="*/ 758015 h 5316568"/>
                    <a:gd name="connsiteX10" fmla="*/ 7056892 w 8126844"/>
                    <a:gd name="connsiteY10" fmla="*/ 932827 h 5316568"/>
                    <a:gd name="connsiteX11" fmla="*/ 7177916 w 8126844"/>
                    <a:gd name="connsiteY11" fmla="*/ 1040403 h 5316568"/>
                    <a:gd name="connsiteX12" fmla="*/ 7406516 w 8126844"/>
                    <a:gd name="connsiteY12" fmla="*/ 811803 h 5316568"/>
                    <a:gd name="connsiteX13" fmla="*/ 7540986 w 8126844"/>
                    <a:gd name="connsiteY13" fmla="*/ 811803 h 5316568"/>
                    <a:gd name="connsiteX14" fmla="*/ 7554433 w 8126844"/>
                    <a:gd name="connsiteY14" fmla="*/ 1040403 h 5316568"/>
                    <a:gd name="connsiteX15" fmla="*/ 6976210 w 8126844"/>
                    <a:gd name="connsiteY15" fmla="*/ 1632074 h 5316568"/>
                    <a:gd name="connsiteX16" fmla="*/ 6276963 w 8126844"/>
                    <a:gd name="connsiteY16" fmla="*/ 2183403 h 5316568"/>
                    <a:gd name="connsiteX17" fmla="*/ 5860104 w 8126844"/>
                    <a:gd name="connsiteY17" fmla="*/ 2385109 h 5316568"/>
                    <a:gd name="connsiteX18" fmla="*/ 5658398 w 8126844"/>
                    <a:gd name="connsiteY18" fmla="*/ 2452344 h 5316568"/>
                    <a:gd name="connsiteX19" fmla="*/ 5550821 w 8126844"/>
                    <a:gd name="connsiteY19" fmla="*/ 2371662 h 5316568"/>
                    <a:gd name="connsiteX20" fmla="*/ 5644951 w 8126844"/>
                    <a:gd name="connsiteY20" fmla="*/ 2169956 h 5316568"/>
                    <a:gd name="connsiteX21" fmla="*/ 5913892 w 8126844"/>
                    <a:gd name="connsiteY21" fmla="*/ 2116168 h 5316568"/>
                    <a:gd name="connsiteX22" fmla="*/ 5752527 w 8126844"/>
                    <a:gd name="connsiteY22" fmla="*/ 1806885 h 5316568"/>
                    <a:gd name="connsiteX23" fmla="*/ 5362563 w 8126844"/>
                    <a:gd name="connsiteY23" fmla="*/ 1954803 h 5316568"/>
                    <a:gd name="connsiteX24" fmla="*/ 4663316 w 8126844"/>
                    <a:gd name="connsiteY24" fmla="*/ 2237191 h 5316568"/>
                    <a:gd name="connsiteX25" fmla="*/ 4649868 w 8126844"/>
                    <a:gd name="connsiteY25" fmla="*/ 2412003 h 5316568"/>
                    <a:gd name="connsiteX26" fmla="*/ 4703657 w 8126844"/>
                    <a:gd name="connsiteY26" fmla="*/ 2519580 h 5316568"/>
                    <a:gd name="connsiteX27" fmla="*/ 5066727 w 8126844"/>
                    <a:gd name="connsiteY27" fmla="*/ 2385109 h 5316568"/>
                    <a:gd name="connsiteX28" fmla="*/ 5322221 w 8126844"/>
                    <a:gd name="connsiteY28" fmla="*/ 2331321 h 5316568"/>
                    <a:gd name="connsiteX29" fmla="*/ 5349116 w 8126844"/>
                    <a:gd name="connsiteY29" fmla="*/ 2465791 h 5316568"/>
                    <a:gd name="connsiteX30" fmla="*/ 4784339 w 8126844"/>
                    <a:gd name="connsiteY30" fmla="*/ 2680944 h 5316568"/>
                    <a:gd name="connsiteX31" fmla="*/ 4098539 w 8126844"/>
                    <a:gd name="connsiteY31" fmla="*/ 2815415 h 5316568"/>
                    <a:gd name="connsiteX32" fmla="*/ 2740386 w 8126844"/>
                    <a:gd name="connsiteY32" fmla="*/ 2680944 h 5316568"/>
                    <a:gd name="connsiteX33" fmla="*/ 2202504 w 8126844"/>
                    <a:gd name="connsiteY33" fmla="*/ 2479238 h 5316568"/>
                    <a:gd name="connsiteX34" fmla="*/ 2027692 w 8126844"/>
                    <a:gd name="connsiteY34" fmla="*/ 2425450 h 5316568"/>
                    <a:gd name="connsiteX35" fmla="*/ 1960457 w 8126844"/>
                    <a:gd name="connsiteY35" fmla="*/ 2573368 h 5316568"/>
                    <a:gd name="connsiteX36" fmla="*/ 2390763 w 8126844"/>
                    <a:gd name="connsiteY36" fmla="*/ 2801968 h 5316568"/>
                    <a:gd name="connsiteX37" fmla="*/ 3372398 w 8126844"/>
                    <a:gd name="connsiteY37" fmla="*/ 3044015 h 5316568"/>
                    <a:gd name="connsiteX38" fmla="*/ 4125433 w 8126844"/>
                    <a:gd name="connsiteY38" fmla="*/ 3044015 h 5316568"/>
                    <a:gd name="connsiteX39" fmla="*/ 4757445 w 8126844"/>
                    <a:gd name="connsiteY39" fmla="*/ 3017121 h 5316568"/>
                    <a:gd name="connsiteX40" fmla="*/ 4918810 w 8126844"/>
                    <a:gd name="connsiteY40" fmla="*/ 3057462 h 5316568"/>
                    <a:gd name="connsiteX41" fmla="*/ 4811233 w 8126844"/>
                    <a:gd name="connsiteY41" fmla="*/ 3218827 h 5316568"/>
                    <a:gd name="connsiteX42" fmla="*/ 4286798 w 8126844"/>
                    <a:gd name="connsiteY42" fmla="*/ 3286062 h 5316568"/>
                    <a:gd name="connsiteX43" fmla="*/ 4219563 w 8126844"/>
                    <a:gd name="connsiteY43" fmla="*/ 3420532 h 5316568"/>
                    <a:gd name="connsiteX44" fmla="*/ 4555739 w 8126844"/>
                    <a:gd name="connsiteY44" fmla="*/ 3474321 h 5316568"/>
                    <a:gd name="connsiteX45" fmla="*/ 5241539 w 8126844"/>
                    <a:gd name="connsiteY45" fmla="*/ 3286062 h 5316568"/>
                    <a:gd name="connsiteX46" fmla="*/ 5523927 w 8126844"/>
                    <a:gd name="connsiteY46" fmla="*/ 3151591 h 5316568"/>
                    <a:gd name="connsiteX47" fmla="*/ 5618057 w 8126844"/>
                    <a:gd name="connsiteY47" fmla="*/ 3044015 h 5316568"/>
                    <a:gd name="connsiteX48" fmla="*/ 5402904 w 8126844"/>
                    <a:gd name="connsiteY48" fmla="*/ 3030568 h 5316568"/>
                    <a:gd name="connsiteX49" fmla="*/ 5214645 w 8126844"/>
                    <a:gd name="connsiteY49" fmla="*/ 2922991 h 5316568"/>
                    <a:gd name="connsiteX50" fmla="*/ 5241539 w 8126844"/>
                    <a:gd name="connsiteY50" fmla="*/ 2801968 h 5316568"/>
                    <a:gd name="connsiteX51" fmla="*/ 5537374 w 8126844"/>
                    <a:gd name="connsiteY51" fmla="*/ 2761627 h 5316568"/>
                    <a:gd name="connsiteX52" fmla="*/ 6196280 w 8126844"/>
                    <a:gd name="connsiteY52" fmla="*/ 2506132 h 5316568"/>
                    <a:gd name="connsiteX53" fmla="*/ 6747610 w 8126844"/>
                    <a:gd name="connsiteY53" fmla="*/ 2169956 h 5316568"/>
                    <a:gd name="connsiteX54" fmla="*/ 7218257 w 8126844"/>
                    <a:gd name="connsiteY54" fmla="*/ 1726203 h 5316568"/>
                    <a:gd name="connsiteX55" fmla="*/ 7433410 w 8126844"/>
                    <a:gd name="connsiteY55" fmla="*/ 1551391 h 5316568"/>
                    <a:gd name="connsiteX56" fmla="*/ 7567880 w 8126844"/>
                    <a:gd name="connsiteY56" fmla="*/ 1578285 h 5316568"/>
                    <a:gd name="connsiteX57" fmla="*/ 7514092 w 8126844"/>
                    <a:gd name="connsiteY57" fmla="*/ 1779991 h 5316568"/>
                    <a:gd name="connsiteX58" fmla="*/ 7097233 w 8126844"/>
                    <a:gd name="connsiteY58" fmla="*/ 2210297 h 5316568"/>
                    <a:gd name="connsiteX59" fmla="*/ 6451774 w 8126844"/>
                    <a:gd name="connsiteY59" fmla="*/ 2627156 h 5316568"/>
                    <a:gd name="connsiteX60" fmla="*/ 6088704 w 8126844"/>
                    <a:gd name="connsiteY60" fmla="*/ 2815415 h 5316568"/>
                    <a:gd name="connsiteX61" fmla="*/ 5981127 w 8126844"/>
                    <a:gd name="connsiteY61" fmla="*/ 2949885 h 5316568"/>
                    <a:gd name="connsiteX62" fmla="*/ 6021468 w 8126844"/>
                    <a:gd name="connsiteY62" fmla="*/ 3151591 h 5316568"/>
                    <a:gd name="connsiteX63" fmla="*/ 6115598 w 8126844"/>
                    <a:gd name="connsiteY63" fmla="*/ 3299509 h 5316568"/>
                    <a:gd name="connsiteX64" fmla="*/ 6734163 w 8126844"/>
                    <a:gd name="connsiteY64" fmla="*/ 3124697 h 5316568"/>
                    <a:gd name="connsiteX65" fmla="*/ 7419963 w 8126844"/>
                    <a:gd name="connsiteY65" fmla="*/ 2694391 h 5316568"/>
                    <a:gd name="connsiteX66" fmla="*/ 7850268 w 8126844"/>
                    <a:gd name="connsiteY66" fmla="*/ 2371662 h 5316568"/>
                    <a:gd name="connsiteX67" fmla="*/ 8065421 w 8126844"/>
                    <a:gd name="connsiteY67" fmla="*/ 2264085 h 5316568"/>
                    <a:gd name="connsiteX68" fmla="*/ 8105763 w 8126844"/>
                    <a:gd name="connsiteY68" fmla="*/ 2425450 h 5316568"/>
                    <a:gd name="connsiteX69" fmla="*/ 7769586 w 8126844"/>
                    <a:gd name="connsiteY69" fmla="*/ 2761627 h 5316568"/>
                    <a:gd name="connsiteX70" fmla="*/ 6707268 w 8126844"/>
                    <a:gd name="connsiteY70" fmla="*/ 3339850 h 5316568"/>
                    <a:gd name="connsiteX71" fmla="*/ 6129045 w 8126844"/>
                    <a:gd name="connsiteY71" fmla="*/ 3608791 h 5316568"/>
                    <a:gd name="connsiteX72" fmla="*/ 5833210 w 8126844"/>
                    <a:gd name="connsiteY72" fmla="*/ 3649132 h 5316568"/>
                    <a:gd name="connsiteX73" fmla="*/ 5712186 w 8126844"/>
                    <a:gd name="connsiteY73" fmla="*/ 3689474 h 5316568"/>
                    <a:gd name="connsiteX74" fmla="*/ 5658398 w 8126844"/>
                    <a:gd name="connsiteY74" fmla="*/ 3541556 h 5316568"/>
                    <a:gd name="connsiteX75" fmla="*/ 5779421 w 8126844"/>
                    <a:gd name="connsiteY75" fmla="*/ 3433980 h 5316568"/>
                    <a:gd name="connsiteX76" fmla="*/ 5779421 w 8126844"/>
                    <a:gd name="connsiteY76" fmla="*/ 3339850 h 5316568"/>
                    <a:gd name="connsiteX77" fmla="*/ 5497033 w 8126844"/>
                    <a:gd name="connsiteY77" fmla="*/ 3460874 h 5316568"/>
                    <a:gd name="connsiteX78" fmla="*/ 5039833 w 8126844"/>
                    <a:gd name="connsiteY78" fmla="*/ 3595344 h 5316568"/>
                    <a:gd name="connsiteX79" fmla="*/ 4865021 w 8126844"/>
                    <a:gd name="connsiteY79" fmla="*/ 3676027 h 5316568"/>
                    <a:gd name="connsiteX80" fmla="*/ 4905363 w 8126844"/>
                    <a:gd name="connsiteY80" fmla="*/ 3770156 h 5316568"/>
                    <a:gd name="connsiteX81" fmla="*/ 5160857 w 8126844"/>
                    <a:gd name="connsiteY81" fmla="*/ 3743262 h 5316568"/>
                    <a:gd name="connsiteX82" fmla="*/ 5187751 w 8126844"/>
                    <a:gd name="connsiteY82" fmla="*/ 3877732 h 5316568"/>
                    <a:gd name="connsiteX83" fmla="*/ 4878468 w 8126844"/>
                    <a:gd name="connsiteY83" fmla="*/ 3971862 h 5316568"/>
                    <a:gd name="connsiteX84" fmla="*/ 4891916 w 8126844"/>
                    <a:gd name="connsiteY84" fmla="*/ 4119780 h 5316568"/>
                    <a:gd name="connsiteX85" fmla="*/ 5376010 w 8126844"/>
                    <a:gd name="connsiteY85" fmla="*/ 4012203 h 5316568"/>
                    <a:gd name="connsiteX86" fmla="*/ 5967680 w 8126844"/>
                    <a:gd name="connsiteY86" fmla="*/ 3864285 h 5316568"/>
                    <a:gd name="connsiteX87" fmla="*/ 6344198 w 8126844"/>
                    <a:gd name="connsiteY87" fmla="*/ 3662580 h 5316568"/>
                    <a:gd name="connsiteX88" fmla="*/ 6478668 w 8126844"/>
                    <a:gd name="connsiteY88" fmla="*/ 3662580 h 5316568"/>
                    <a:gd name="connsiteX89" fmla="*/ 6478668 w 8126844"/>
                    <a:gd name="connsiteY89" fmla="*/ 3850838 h 5316568"/>
                    <a:gd name="connsiteX90" fmla="*/ 5900445 w 8126844"/>
                    <a:gd name="connsiteY90" fmla="*/ 4039097 h 5316568"/>
                    <a:gd name="connsiteX91" fmla="*/ 5053280 w 8126844"/>
                    <a:gd name="connsiteY91" fmla="*/ 4281144 h 5316568"/>
                    <a:gd name="connsiteX92" fmla="*/ 4703657 w 8126844"/>
                    <a:gd name="connsiteY92" fmla="*/ 4375274 h 5316568"/>
                    <a:gd name="connsiteX93" fmla="*/ 4313692 w 8126844"/>
                    <a:gd name="connsiteY93" fmla="*/ 4442509 h 5316568"/>
                    <a:gd name="connsiteX94" fmla="*/ 4004410 w 8126844"/>
                    <a:gd name="connsiteY94" fmla="*/ 4482850 h 5316568"/>
                    <a:gd name="connsiteX95" fmla="*/ 3869939 w 8126844"/>
                    <a:gd name="connsiteY95" fmla="*/ 4361827 h 5316568"/>
                    <a:gd name="connsiteX96" fmla="*/ 3950621 w 8126844"/>
                    <a:gd name="connsiteY96" fmla="*/ 4254250 h 5316568"/>
                    <a:gd name="connsiteX97" fmla="*/ 4367480 w 8126844"/>
                    <a:gd name="connsiteY97" fmla="*/ 4173568 h 5316568"/>
                    <a:gd name="connsiteX98" fmla="*/ 4542292 w 8126844"/>
                    <a:gd name="connsiteY98" fmla="*/ 4106332 h 5316568"/>
                    <a:gd name="connsiteX99" fmla="*/ 4542292 w 8126844"/>
                    <a:gd name="connsiteY99" fmla="*/ 3971862 h 5316568"/>
                    <a:gd name="connsiteX100" fmla="*/ 4206116 w 8126844"/>
                    <a:gd name="connsiteY100" fmla="*/ 3971862 h 5316568"/>
                    <a:gd name="connsiteX101" fmla="*/ 3520316 w 8126844"/>
                    <a:gd name="connsiteY101" fmla="*/ 4052544 h 5316568"/>
                    <a:gd name="connsiteX102" fmla="*/ 3157245 w 8126844"/>
                    <a:gd name="connsiteY102" fmla="*/ 4079438 h 5316568"/>
                    <a:gd name="connsiteX103" fmla="*/ 3076563 w 8126844"/>
                    <a:gd name="connsiteY103" fmla="*/ 4200462 h 5316568"/>
                    <a:gd name="connsiteX104" fmla="*/ 3224480 w 8126844"/>
                    <a:gd name="connsiteY104" fmla="*/ 4267697 h 5316568"/>
                    <a:gd name="connsiteX105" fmla="*/ 3453080 w 8126844"/>
                    <a:gd name="connsiteY105" fmla="*/ 4294591 h 5316568"/>
                    <a:gd name="connsiteX106" fmla="*/ 3412739 w 8126844"/>
                    <a:gd name="connsiteY106" fmla="*/ 4402168 h 5316568"/>
                    <a:gd name="connsiteX107" fmla="*/ 2968986 w 8126844"/>
                    <a:gd name="connsiteY107" fmla="*/ 4455956 h 5316568"/>
                    <a:gd name="connsiteX108" fmla="*/ 2767280 w 8126844"/>
                    <a:gd name="connsiteY108" fmla="*/ 4469403 h 5316568"/>
                    <a:gd name="connsiteX109" fmla="*/ 2673151 w 8126844"/>
                    <a:gd name="connsiteY109" fmla="*/ 4671109 h 5316568"/>
                    <a:gd name="connsiteX110" fmla="*/ 2767280 w 8126844"/>
                    <a:gd name="connsiteY110" fmla="*/ 5034180 h 5316568"/>
                    <a:gd name="connsiteX111" fmla="*/ 2700045 w 8126844"/>
                    <a:gd name="connsiteY111" fmla="*/ 5235885 h 5316568"/>
                    <a:gd name="connsiteX112" fmla="*/ 2498339 w 8126844"/>
                    <a:gd name="connsiteY112" fmla="*/ 5316568 h 5316568"/>
                    <a:gd name="connsiteX113" fmla="*/ 2256292 w 8126844"/>
                    <a:gd name="connsiteY113" fmla="*/ 5235885 h 5316568"/>
                    <a:gd name="connsiteX114" fmla="*/ 2175610 w 8126844"/>
                    <a:gd name="connsiteY114" fmla="*/ 4980391 h 5316568"/>
                    <a:gd name="connsiteX115" fmla="*/ 2269739 w 8126844"/>
                    <a:gd name="connsiteY115" fmla="*/ 4751791 h 5316568"/>
                    <a:gd name="connsiteX116" fmla="*/ 2404210 w 8126844"/>
                    <a:gd name="connsiteY116" fmla="*/ 4590427 h 5316568"/>
                    <a:gd name="connsiteX117" fmla="*/ 2390763 w 8126844"/>
                    <a:gd name="connsiteY117" fmla="*/ 4442509 h 5316568"/>
                    <a:gd name="connsiteX118" fmla="*/ 2014245 w 8126844"/>
                    <a:gd name="connsiteY118" fmla="*/ 4308038 h 5316568"/>
                    <a:gd name="connsiteX119" fmla="*/ 2068033 w 8126844"/>
                    <a:gd name="connsiteY119" fmla="*/ 4200462 h 5316568"/>
                    <a:gd name="connsiteX120" fmla="*/ 2390763 w 8126844"/>
                    <a:gd name="connsiteY120" fmla="*/ 4200462 h 5316568"/>
                    <a:gd name="connsiteX121" fmla="*/ 2807621 w 8126844"/>
                    <a:gd name="connsiteY121" fmla="*/ 4200462 h 5316568"/>
                    <a:gd name="connsiteX122" fmla="*/ 2834516 w 8126844"/>
                    <a:gd name="connsiteY122" fmla="*/ 4065991 h 5316568"/>
                    <a:gd name="connsiteX123" fmla="*/ 2686598 w 8126844"/>
                    <a:gd name="connsiteY123" fmla="*/ 4012203 h 5316568"/>
                    <a:gd name="connsiteX124" fmla="*/ 2780727 w 8126844"/>
                    <a:gd name="connsiteY124" fmla="*/ 3864285 h 5316568"/>
                    <a:gd name="connsiteX125" fmla="*/ 3211033 w 8126844"/>
                    <a:gd name="connsiteY125" fmla="*/ 3904627 h 5316568"/>
                    <a:gd name="connsiteX126" fmla="*/ 3775810 w 8126844"/>
                    <a:gd name="connsiteY126" fmla="*/ 3877732 h 5316568"/>
                    <a:gd name="connsiteX127" fmla="*/ 4380927 w 8126844"/>
                    <a:gd name="connsiteY127" fmla="*/ 3783603 h 5316568"/>
                    <a:gd name="connsiteX128" fmla="*/ 4622974 w 8126844"/>
                    <a:gd name="connsiteY128" fmla="*/ 3729815 h 5316568"/>
                    <a:gd name="connsiteX129" fmla="*/ 4555739 w 8126844"/>
                    <a:gd name="connsiteY129" fmla="*/ 3635685 h 5316568"/>
                    <a:gd name="connsiteX130" fmla="*/ 4031304 w 8126844"/>
                    <a:gd name="connsiteY130" fmla="*/ 3676027 h 5316568"/>
                    <a:gd name="connsiteX131" fmla="*/ 3600998 w 8126844"/>
                    <a:gd name="connsiteY131" fmla="*/ 3689474 h 5316568"/>
                    <a:gd name="connsiteX132" fmla="*/ 3278268 w 8126844"/>
                    <a:gd name="connsiteY132" fmla="*/ 3649132 h 5316568"/>
                    <a:gd name="connsiteX133" fmla="*/ 3237927 w 8126844"/>
                    <a:gd name="connsiteY133" fmla="*/ 3581897 h 5316568"/>
                    <a:gd name="connsiteX134" fmla="*/ 3291716 w 8126844"/>
                    <a:gd name="connsiteY134" fmla="*/ 3447427 h 5316568"/>
                    <a:gd name="connsiteX135" fmla="*/ 3587551 w 8126844"/>
                    <a:gd name="connsiteY135" fmla="*/ 3474321 h 5316568"/>
                    <a:gd name="connsiteX136" fmla="*/ 3883386 w 8126844"/>
                    <a:gd name="connsiteY136" fmla="*/ 3474321 h 5316568"/>
                    <a:gd name="connsiteX137" fmla="*/ 3964068 w 8126844"/>
                    <a:gd name="connsiteY137" fmla="*/ 3407085 h 5316568"/>
                    <a:gd name="connsiteX138" fmla="*/ 3883386 w 8126844"/>
                    <a:gd name="connsiteY138" fmla="*/ 3286062 h 5316568"/>
                    <a:gd name="connsiteX139" fmla="*/ 3412739 w 8126844"/>
                    <a:gd name="connsiteY139" fmla="*/ 3259168 h 5316568"/>
                    <a:gd name="connsiteX140" fmla="*/ 3049668 w 8126844"/>
                    <a:gd name="connsiteY140" fmla="*/ 3205380 h 5316568"/>
                    <a:gd name="connsiteX141" fmla="*/ 2740386 w 8126844"/>
                    <a:gd name="connsiteY141" fmla="*/ 3138144 h 5316568"/>
                    <a:gd name="connsiteX142" fmla="*/ 2457998 w 8126844"/>
                    <a:gd name="connsiteY142" fmla="*/ 3057462 h 5316568"/>
                    <a:gd name="connsiteX143" fmla="*/ 2242845 w 8126844"/>
                    <a:gd name="connsiteY143" fmla="*/ 3003674 h 5316568"/>
                    <a:gd name="connsiteX144" fmla="*/ 2162163 w 8126844"/>
                    <a:gd name="connsiteY144" fmla="*/ 3165038 h 5316568"/>
                    <a:gd name="connsiteX145" fmla="*/ 2336974 w 8126844"/>
                    <a:gd name="connsiteY145" fmla="*/ 3339850 h 5316568"/>
                    <a:gd name="connsiteX146" fmla="*/ 2713492 w 8126844"/>
                    <a:gd name="connsiteY146" fmla="*/ 3393638 h 5316568"/>
                    <a:gd name="connsiteX147" fmla="*/ 2874857 w 8126844"/>
                    <a:gd name="connsiteY147" fmla="*/ 3447427 h 5316568"/>
                    <a:gd name="connsiteX148" fmla="*/ 2874857 w 8126844"/>
                    <a:gd name="connsiteY148" fmla="*/ 3595344 h 5316568"/>
                    <a:gd name="connsiteX149" fmla="*/ 2605916 w 8126844"/>
                    <a:gd name="connsiteY149" fmla="*/ 3568450 h 5316568"/>
                    <a:gd name="connsiteX150" fmla="*/ 2000798 w 8126844"/>
                    <a:gd name="connsiteY150" fmla="*/ 3447427 h 5316568"/>
                    <a:gd name="connsiteX151" fmla="*/ 1583939 w 8126844"/>
                    <a:gd name="connsiteY151" fmla="*/ 3299509 h 5316568"/>
                    <a:gd name="connsiteX152" fmla="*/ 1409127 w 8126844"/>
                    <a:gd name="connsiteY152" fmla="*/ 3312956 h 5316568"/>
                    <a:gd name="connsiteX153" fmla="*/ 1368786 w 8126844"/>
                    <a:gd name="connsiteY153" fmla="*/ 3487768 h 5316568"/>
                    <a:gd name="connsiteX154" fmla="*/ 1799092 w 8126844"/>
                    <a:gd name="connsiteY154" fmla="*/ 3622238 h 5316568"/>
                    <a:gd name="connsiteX155" fmla="*/ 2256292 w 8126844"/>
                    <a:gd name="connsiteY155" fmla="*/ 3783603 h 5316568"/>
                    <a:gd name="connsiteX156" fmla="*/ 2390763 w 8126844"/>
                    <a:gd name="connsiteY156" fmla="*/ 3891180 h 5316568"/>
                    <a:gd name="connsiteX157" fmla="*/ 2094927 w 8126844"/>
                    <a:gd name="connsiteY157" fmla="*/ 3958415 h 5316568"/>
                    <a:gd name="connsiteX158" fmla="*/ 1557045 w 8126844"/>
                    <a:gd name="connsiteY158" fmla="*/ 3783603 h 5316568"/>
                    <a:gd name="connsiteX159" fmla="*/ 965374 w 8126844"/>
                    <a:gd name="connsiteY159" fmla="*/ 3555003 h 5316568"/>
                    <a:gd name="connsiteX160" fmla="*/ 481280 w 8126844"/>
                    <a:gd name="connsiteY160" fmla="*/ 3339850 h 5316568"/>
                    <a:gd name="connsiteX161" fmla="*/ 198892 w 8126844"/>
                    <a:gd name="connsiteY161" fmla="*/ 3232274 h 5316568"/>
                    <a:gd name="connsiteX162" fmla="*/ 131657 w 8126844"/>
                    <a:gd name="connsiteY162" fmla="*/ 3138144 h 5316568"/>
                    <a:gd name="connsiteX163" fmla="*/ 279574 w 8126844"/>
                    <a:gd name="connsiteY163" fmla="*/ 3044015 h 5316568"/>
                    <a:gd name="connsiteX164" fmla="*/ 642645 w 8126844"/>
                    <a:gd name="connsiteY164" fmla="*/ 3218827 h 5316568"/>
                    <a:gd name="connsiteX165" fmla="*/ 1113292 w 8126844"/>
                    <a:gd name="connsiteY165" fmla="*/ 3366744 h 5316568"/>
                    <a:gd name="connsiteX166" fmla="*/ 1153633 w 8126844"/>
                    <a:gd name="connsiteY166" fmla="*/ 3191932 h 5316568"/>
                    <a:gd name="connsiteX167" fmla="*/ 1032610 w 8126844"/>
                    <a:gd name="connsiteY167" fmla="*/ 3030568 h 5316568"/>
                    <a:gd name="connsiteX168" fmla="*/ 535068 w 8126844"/>
                    <a:gd name="connsiteY168" fmla="*/ 2882650 h 5316568"/>
                    <a:gd name="connsiteX169" fmla="*/ 198892 w 8126844"/>
                    <a:gd name="connsiteY169" fmla="*/ 2640603 h 5316568"/>
                    <a:gd name="connsiteX170" fmla="*/ 10633 w 8126844"/>
                    <a:gd name="connsiteY170" fmla="*/ 2479238 h 5316568"/>
                    <a:gd name="connsiteX171" fmla="*/ 50974 w 8126844"/>
                    <a:gd name="connsiteY171" fmla="*/ 2344768 h 5316568"/>
                    <a:gd name="connsiteX172" fmla="*/ 279574 w 8126844"/>
                    <a:gd name="connsiteY172" fmla="*/ 2425450 h 5316568"/>
                    <a:gd name="connsiteX173" fmla="*/ 1019163 w 8126844"/>
                    <a:gd name="connsiteY173" fmla="*/ 2828862 h 5316568"/>
                    <a:gd name="connsiteX174" fmla="*/ 1462916 w 8126844"/>
                    <a:gd name="connsiteY174" fmla="*/ 3070909 h 5316568"/>
                    <a:gd name="connsiteX175" fmla="*/ 1799092 w 8126844"/>
                    <a:gd name="connsiteY175" fmla="*/ 3165038 h 5316568"/>
                    <a:gd name="connsiteX176" fmla="*/ 1973904 w 8126844"/>
                    <a:gd name="connsiteY176" fmla="*/ 3097803 h 5316568"/>
                    <a:gd name="connsiteX177" fmla="*/ 1960457 w 8126844"/>
                    <a:gd name="connsiteY177" fmla="*/ 2855756 h 5316568"/>
                    <a:gd name="connsiteX178" fmla="*/ 1624280 w 8126844"/>
                    <a:gd name="connsiteY178" fmla="*/ 2748180 h 5316568"/>
                    <a:gd name="connsiteX179" fmla="*/ 1288104 w 8126844"/>
                    <a:gd name="connsiteY179" fmla="*/ 2600262 h 5316568"/>
                    <a:gd name="connsiteX180" fmla="*/ 1261210 w 8126844"/>
                    <a:gd name="connsiteY180" fmla="*/ 2465791 h 5316568"/>
                    <a:gd name="connsiteX181" fmla="*/ 1462916 w 8126844"/>
                    <a:gd name="connsiteY181" fmla="*/ 2465791 h 5316568"/>
                    <a:gd name="connsiteX182" fmla="*/ 1691516 w 8126844"/>
                    <a:gd name="connsiteY182" fmla="*/ 2546474 h 5316568"/>
                    <a:gd name="connsiteX183" fmla="*/ 1758751 w 8126844"/>
                    <a:gd name="connsiteY183" fmla="*/ 2331321 h 5316568"/>
                    <a:gd name="connsiteX184" fmla="*/ 1597386 w 8126844"/>
                    <a:gd name="connsiteY184" fmla="*/ 2156509 h 5316568"/>
                    <a:gd name="connsiteX185" fmla="*/ 1153633 w 8126844"/>
                    <a:gd name="connsiteY185" fmla="*/ 1968250 h 5316568"/>
                    <a:gd name="connsiteX186" fmla="*/ 871245 w 8126844"/>
                    <a:gd name="connsiteY186" fmla="*/ 1779991 h 5316568"/>
                    <a:gd name="connsiteX187" fmla="*/ 750221 w 8126844"/>
                    <a:gd name="connsiteY187" fmla="*/ 1645521 h 5316568"/>
                    <a:gd name="connsiteX188" fmla="*/ 844351 w 8126844"/>
                    <a:gd name="connsiteY188" fmla="*/ 1524497 h 5316568"/>
                    <a:gd name="connsiteX189" fmla="*/ 1328445 w 8126844"/>
                    <a:gd name="connsiteY189" fmla="*/ 1739650 h 5316568"/>
                    <a:gd name="connsiteX190" fmla="*/ 1606671 w 8126844"/>
                    <a:gd name="connsiteY190" fmla="*/ 1886069 h 5316568"/>
                    <a:gd name="connsiteX191" fmla="*/ 1595914 w 8126844"/>
                    <a:gd name="connsiteY191" fmla="*/ 1511485 h 5316568"/>
                    <a:gd name="connsiteX192" fmla="*/ 1905860 w 8126844"/>
                    <a:gd name="connsiteY192" fmla="*/ 1628679 h 5316568"/>
                    <a:gd name="connsiteX193" fmla="*/ 1900365 w 8126844"/>
                    <a:gd name="connsiteY193" fmla="*/ 1694764 h 5316568"/>
                    <a:gd name="connsiteX194" fmla="*/ 1879774 w 8126844"/>
                    <a:gd name="connsiteY194" fmla="*/ 2022038 h 5316568"/>
                    <a:gd name="connsiteX195" fmla="*/ 2390763 w 8126844"/>
                    <a:gd name="connsiteY195" fmla="*/ 2250638 h 5316568"/>
                    <a:gd name="connsiteX196" fmla="*/ 3157245 w 8126844"/>
                    <a:gd name="connsiteY196" fmla="*/ 2465791 h 5316568"/>
                    <a:gd name="connsiteX197" fmla="*/ 3708574 w 8126844"/>
                    <a:gd name="connsiteY197" fmla="*/ 2600262 h 5316568"/>
                    <a:gd name="connsiteX198" fmla="*/ 4165774 w 8126844"/>
                    <a:gd name="connsiteY198" fmla="*/ 2573368 h 5316568"/>
                    <a:gd name="connsiteX199" fmla="*/ 4394374 w 8126844"/>
                    <a:gd name="connsiteY199" fmla="*/ 2546474 h 5316568"/>
                    <a:gd name="connsiteX200" fmla="*/ 4407821 w 8126844"/>
                    <a:gd name="connsiteY200" fmla="*/ 2358215 h 5316568"/>
                    <a:gd name="connsiteX201" fmla="*/ 4192668 w 8126844"/>
                    <a:gd name="connsiteY201" fmla="*/ 2317874 h 5316568"/>
                    <a:gd name="connsiteX202" fmla="*/ 4031304 w 8126844"/>
                    <a:gd name="connsiteY202" fmla="*/ 2358215 h 5316568"/>
                    <a:gd name="connsiteX203" fmla="*/ 4031304 w 8126844"/>
                    <a:gd name="connsiteY203" fmla="*/ 2183403 h 5316568"/>
                    <a:gd name="connsiteX204" fmla="*/ 4448163 w 8126844"/>
                    <a:gd name="connsiteY204" fmla="*/ 2062380 h 5316568"/>
                    <a:gd name="connsiteX205" fmla="*/ 4703657 w 8126844"/>
                    <a:gd name="connsiteY205" fmla="*/ 1954803 h 5316568"/>
                    <a:gd name="connsiteX206" fmla="*/ 4663316 w 8126844"/>
                    <a:gd name="connsiteY206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63316 w 8126844"/>
                    <a:gd name="connsiteY207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3506224 w 8126844"/>
                    <a:gd name="connsiteY207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06224 w 8126844"/>
                    <a:gd name="connsiteY209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06224 w 8126844"/>
                    <a:gd name="connsiteY209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87828 w 8126844"/>
                    <a:gd name="connsiteY209" fmla="*/ 1917536 h 5316568"/>
                    <a:gd name="connsiteX210" fmla="*/ 3506224 w 8126844"/>
                    <a:gd name="connsiteY210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6224 w 8126844"/>
                    <a:gd name="connsiteY211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6971 w 8126844"/>
                    <a:gd name="connsiteY0" fmla="*/ 944929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95003 w 8126844"/>
                    <a:gd name="connsiteY0" fmla="*/ 953062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913699 w 8126844"/>
                    <a:gd name="connsiteY1" fmla="*/ 102474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2813315 w 8126844"/>
                    <a:gd name="connsiteY196" fmla="*/ 1916341 h 5316568"/>
                    <a:gd name="connsiteX197" fmla="*/ 1841545 w 8126844"/>
                    <a:gd name="connsiteY197" fmla="*/ 1667372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1841545 w 8126844"/>
                    <a:gd name="connsiteY198" fmla="*/ 1667372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225918 w 8126844"/>
                    <a:gd name="connsiteY195" fmla="*/ 176737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225918 w 8126844"/>
                    <a:gd name="connsiteY195" fmla="*/ 1767371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813315 w 8126844"/>
                    <a:gd name="connsiteY198" fmla="*/ 1916341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151244 w 8126844"/>
                    <a:gd name="connsiteY195" fmla="*/ 1759739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813315 w 8126844"/>
                    <a:gd name="connsiteY198" fmla="*/ 1916341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05860 w 8126844"/>
                    <a:gd name="connsiteY195" fmla="*/ 1628679 h 5316568"/>
                    <a:gd name="connsiteX196" fmla="*/ 3151244 w 8126844"/>
                    <a:gd name="connsiteY196" fmla="*/ 1759739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813315 w 8126844"/>
                    <a:gd name="connsiteY199" fmla="*/ 1916341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13812 w 8126844"/>
                    <a:gd name="connsiteY195" fmla="*/ 1464756 h 5316568"/>
                    <a:gd name="connsiteX196" fmla="*/ 3151244 w 8126844"/>
                    <a:gd name="connsiteY196" fmla="*/ 1759739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813315 w 8126844"/>
                    <a:gd name="connsiteY199" fmla="*/ 1916341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13812 w 8126844"/>
                    <a:gd name="connsiteY195" fmla="*/ 1464756 h 5316568"/>
                    <a:gd name="connsiteX196" fmla="*/ 2507094 w 8126844"/>
                    <a:gd name="connsiteY196" fmla="*/ 1688869 h 5316568"/>
                    <a:gd name="connsiteX197" fmla="*/ 3151244 w 8126844"/>
                    <a:gd name="connsiteY197" fmla="*/ 1759739 h 5316568"/>
                    <a:gd name="connsiteX198" fmla="*/ 3317485 w 8126844"/>
                    <a:gd name="connsiteY198" fmla="*/ 1904994 h 5316568"/>
                    <a:gd name="connsiteX199" fmla="*/ 3018026 w 8126844"/>
                    <a:gd name="connsiteY199" fmla="*/ 1943550 h 5316568"/>
                    <a:gd name="connsiteX200" fmla="*/ 2813315 w 8126844"/>
                    <a:gd name="connsiteY200" fmla="*/ 1916341 h 5316568"/>
                    <a:gd name="connsiteX201" fmla="*/ 2245469 w 8126844"/>
                    <a:gd name="connsiteY201" fmla="*/ 1787880 h 5316568"/>
                    <a:gd name="connsiteX202" fmla="*/ 1841545 w 8126844"/>
                    <a:gd name="connsiteY202" fmla="*/ 1667372 h 5316568"/>
                    <a:gd name="connsiteX203" fmla="*/ 1879774 w 8126844"/>
                    <a:gd name="connsiteY203" fmla="*/ 2022038 h 5316568"/>
                    <a:gd name="connsiteX204" fmla="*/ 2390763 w 8126844"/>
                    <a:gd name="connsiteY204" fmla="*/ 2250638 h 5316568"/>
                    <a:gd name="connsiteX205" fmla="*/ 3157245 w 8126844"/>
                    <a:gd name="connsiteY205" fmla="*/ 2465791 h 5316568"/>
                    <a:gd name="connsiteX206" fmla="*/ 3708574 w 8126844"/>
                    <a:gd name="connsiteY206" fmla="*/ 2600262 h 5316568"/>
                    <a:gd name="connsiteX207" fmla="*/ 4165774 w 8126844"/>
                    <a:gd name="connsiteY207" fmla="*/ 2573368 h 5316568"/>
                    <a:gd name="connsiteX208" fmla="*/ 4394374 w 8126844"/>
                    <a:gd name="connsiteY208" fmla="*/ 2546474 h 5316568"/>
                    <a:gd name="connsiteX209" fmla="*/ 4407821 w 8126844"/>
                    <a:gd name="connsiteY209" fmla="*/ 2358215 h 5316568"/>
                    <a:gd name="connsiteX210" fmla="*/ 4192668 w 8126844"/>
                    <a:gd name="connsiteY210" fmla="*/ 2317874 h 5316568"/>
                    <a:gd name="connsiteX211" fmla="*/ 4031304 w 8126844"/>
                    <a:gd name="connsiteY211" fmla="*/ 2358215 h 5316568"/>
                    <a:gd name="connsiteX212" fmla="*/ 4031304 w 8126844"/>
                    <a:gd name="connsiteY212" fmla="*/ 2183403 h 5316568"/>
                    <a:gd name="connsiteX213" fmla="*/ 4448163 w 8126844"/>
                    <a:gd name="connsiteY213" fmla="*/ 2062380 h 5316568"/>
                    <a:gd name="connsiteX214" fmla="*/ 4703657 w 8126844"/>
                    <a:gd name="connsiteY214" fmla="*/ 1954803 h 5316568"/>
                    <a:gd name="connsiteX215" fmla="*/ 4689464 w 8126844"/>
                    <a:gd name="connsiteY215" fmla="*/ 1695630 h 5316568"/>
                    <a:gd name="connsiteX216" fmla="*/ 4404220 w 8126844"/>
                    <a:gd name="connsiteY216" fmla="*/ 1779653 h 5316568"/>
                    <a:gd name="connsiteX217" fmla="*/ 3946516 w 8126844"/>
                    <a:gd name="connsiteY217" fmla="*/ 1890062 h 5316568"/>
                    <a:gd name="connsiteX218" fmla="*/ 3587828 w 8126844"/>
                    <a:gd name="connsiteY218" fmla="*/ 1917536 h 5316568"/>
                    <a:gd name="connsiteX219" fmla="*/ 3507117 w 8126844"/>
                    <a:gd name="connsiteY219" fmla="*/ 1882877 h 5316568"/>
                    <a:gd name="connsiteX220" fmla="*/ 3506224 w 8126844"/>
                    <a:gd name="connsiteY220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20463 w 8126844"/>
                    <a:gd name="connsiteY195" fmla="*/ 798917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84823 w 8126844"/>
                    <a:gd name="connsiteY195" fmla="*/ 796691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251819 w 8126844"/>
                    <a:gd name="connsiteY196" fmla="*/ 842522 h 5316568"/>
                    <a:gd name="connsiteX197" fmla="*/ 1913812 w 8126844"/>
                    <a:gd name="connsiteY197" fmla="*/ 1464756 h 5316568"/>
                    <a:gd name="connsiteX198" fmla="*/ 2507094 w 8126844"/>
                    <a:gd name="connsiteY198" fmla="*/ 1688869 h 5316568"/>
                    <a:gd name="connsiteX199" fmla="*/ 3151244 w 8126844"/>
                    <a:gd name="connsiteY199" fmla="*/ 1759739 h 5316568"/>
                    <a:gd name="connsiteX200" fmla="*/ 3317485 w 8126844"/>
                    <a:gd name="connsiteY200" fmla="*/ 1904994 h 5316568"/>
                    <a:gd name="connsiteX201" fmla="*/ 3018026 w 8126844"/>
                    <a:gd name="connsiteY201" fmla="*/ 1943550 h 5316568"/>
                    <a:gd name="connsiteX202" fmla="*/ 2813315 w 8126844"/>
                    <a:gd name="connsiteY202" fmla="*/ 1916341 h 5316568"/>
                    <a:gd name="connsiteX203" fmla="*/ 2245469 w 8126844"/>
                    <a:gd name="connsiteY203" fmla="*/ 1787880 h 5316568"/>
                    <a:gd name="connsiteX204" fmla="*/ 1841545 w 8126844"/>
                    <a:gd name="connsiteY204" fmla="*/ 1667372 h 5316568"/>
                    <a:gd name="connsiteX205" fmla="*/ 1879774 w 8126844"/>
                    <a:gd name="connsiteY205" fmla="*/ 2022038 h 5316568"/>
                    <a:gd name="connsiteX206" fmla="*/ 2390763 w 8126844"/>
                    <a:gd name="connsiteY206" fmla="*/ 2250638 h 5316568"/>
                    <a:gd name="connsiteX207" fmla="*/ 3157245 w 8126844"/>
                    <a:gd name="connsiteY207" fmla="*/ 2465791 h 5316568"/>
                    <a:gd name="connsiteX208" fmla="*/ 3708574 w 8126844"/>
                    <a:gd name="connsiteY208" fmla="*/ 2600262 h 5316568"/>
                    <a:gd name="connsiteX209" fmla="*/ 4165774 w 8126844"/>
                    <a:gd name="connsiteY209" fmla="*/ 2573368 h 5316568"/>
                    <a:gd name="connsiteX210" fmla="*/ 4394374 w 8126844"/>
                    <a:gd name="connsiteY210" fmla="*/ 2546474 h 5316568"/>
                    <a:gd name="connsiteX211" fmla="*/ 4407821 w 8126844"/>
                    <a:gd name="connsiteY211" fmla="*/ 2358215 h 5316568"/>
                    <a:gd name="connsiteX212" fmla="*/ 4192668 w 8126844"/>
                    <a:gd name="connsiteY212" fmla="*/ 2317874 h 5316568"/>
                    <a:gd name="connsiteX213" fmla="*/ 4031304 w 8126844"/>
                    <a:gd name="connsiteY213" fmla="*/ 2358215 h 5316568"/>
                    <a:gd name="connsiteX214" fmla="*/ 4031304 w 8126844"/>
                    <a:gd name="connsiteY214" fmla="*/ 2183403 h 5316568"/>
                    <a:gd name="connsiteX215" fmla="*/ 4448163 w 8126844"/>
                    <a:gd name="connsiteY215" fmla="*/ 2062380 h 5316568"/>
                    <a:gd name="connsiteX216" fmla="*/ 4703657 w 8126844"/>
                    <a:gd name="connsiteY216" fmla="*/ 1954803 h 5316568"/>
                    <a:gd name="connsiteX217" fmla="*/ 4689464 w 8126844"/>
                    <a:gd name="connsiteY217" fmla="*/ 1695630 h 5316568"/>
                    <a:gd name="connsiteX218" fmla="*/ 4404220 w 8126844"/>
                    <a:gd name="connsiteY218" fmla="*/ 1779653 h 5316568"/>
                    <a:gd name="connsiteX219" fmla="*/ 3946516 w 8126844"/>
                    <a:gd name="connsiteY219" fmla="*/ 1890062 h 5316568"/>
                    <a:gd name="connsiteX220" fmla="*/ 3587828 w 8126844"/>
                    <a:gd name="connsiteY220" fmla="*/ 1917536 h 5316568"/>
                    <a:gd name="connsiteX221" fmla="*/ 3507117 w 8126844"/>
                    <a:gd name="connsiteY221" fmla="*/ 1882877 h 5316568"/>
                    <a:gd name="connsiteX222" fmla="*/ 3506224 w 8126844"/>
                    <a:gd name="connsiteY22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251819 w 8126844"/>
                    <a:gd name="connsiteY196" fmla="*/ 842522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51819 w 8126844"/>
                    <a:gd name="connsiteY196" fmla="*/ 842522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6669 w 8126844"/>
                    <a:gd name="connsiteY197" fmla="*/ 996046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55011 w 8126844"/>
                    <a:gd name="connsiteY197" fmla="*/ 1014033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07900 w 8126844"/>
                    <a:gd name="connsiteY202" fmla="*/ 1789581 h 5316568"/>
                    <a:gd name="connsiteX203" fmla="*/ 3317485 w 8126844"/>
                    <a:gd name="connsiteY203" fmla="*/ 1904994 h 5316568"/>
                    <a:gd name="connsiteX204" fmla="*/ 3018026 w 8126844"/>
                    <a:gd name="connsiteY204" fmla="*/ 1943550 h 5316568"/>
                    <a:gd name="connsiteX205" fmla="*/ 2813315 w 8126844"/>
                    <a:gd name="connsiteY205" fmla="*/ 1916341 h 5316568"/>
                    <a:gd name="connsiteX206" fmla="*/ 2245469 w 8126844"/>
                    <a:gd name="connsiteY206" fmla="*/ 1787880 h 5316568"/>
                    <a:gd name="connsiteX207" fmla="*/ 1841545 w 8126844"/>
                    <a:gd name="connsiteY207" fmla="*/ 1667372 h 5316568"/>
                    <a:gd name="connsiteX208" fmla="*/ 1879774 w 8126844"/>
                    <a:gd name="connsiteY208" fmla="*/ 2022038 h 5316568"/>
                    <a:gd name="connsiteX209" fmla="*/ 2390763 w 8126844"/>
                    <a:gd name="connsiteY209" fmla="*/ 2250638 h 5316568"/>
                    <a:gd name="connsiteX210" fmla="*/ 3157245 w 8126844"/>
                    <a:gd name="connsiteY210" fmla="*/ 2465791 h 5316568"/>
                    <a:gd name="connsiteX211" fmla="*/ 3708574 w 8126844"/>
                    <a:gd name="connsiteY211" fmla="*/ 2600262 h 5316568"/>
                    <a:gd name="connsiteX212" fmla="*/ 4165774 w 8126844"/>
                    <a:gd name="connsiteY212" fmla="*/ 2573368 h 5316568"/>
                    <a:gd name="connsiteX213" fmla="*/ 4394374 w 8126844"/>
                    <a:gd name="connsiteY213" fmla="*/ 2546474 h 5316568"/>
                    <a:gd name="connsiteX214" fmla="*/ 4407821 w 8126844"/>
                    <a:gd name="connsiteY214" fmla="*/ 2358215 h 5316568"/>
                    <a:gd name="connsiteX215" fmla="*/ 4192668 w 8126844"/>
                    <a:gd name="connsiteY215" fmla="*/ 2317874 h 5316568"/>
                    <a:gd name="connsiteX216" fmla="*/ 4031304 w 8126844"/>
                    <a:gd name="connsiteY216" fmla="*/ 2358215 h 5316568"/>
                    <a:gd name="connsiteX217" fmla="*/ 4031304 w 8126844"/>
                    <a:gd name="connsiteY217" fmla="*/ 2183403 h 5316568"/>
                    <a:gd name="connsiteX218" fmla="*/ 4448163 w 8126844"/>
                    <a:gd name="connsiteY218" fmla="*/ 2062380 h 5316568"/>
                    <a:gd name="connsiteX219" fmla="*/ 4703657 w 8126844"/>
                    <a:gd name="connsiteY219" fmla="*/ 1954803 h 5316568"/>
                    <a:gd name="connsiteX220" fmla="*/ 4689464 w 8126844"/>
                    <a:gd name="connsiteY220" fmla="*/ 1695630 h 5316568"/>
                    <a:gd name="connsiteX221" fmla="*/ 4404220 w 8126844"/>
                    <a:gd name="connsiteY221" fmla="*/ 1779653 h 5316568"/>
                    <a:gd name="connsiteX222" fmla="*/ 3946516 w 8126844"/>
                    <a:gd name="connsiteY222" fmla="*/ 1890062 h 5316568"/>
                    <a:gd name="connsiteX223" fmla="*/ 3587828 w 8126844"/>
                    <a:gd name="connsiteY223" fmla="*/ 1917536 h 5316568"/>
                    <a:gd name="connsiteX224" fmla="*/ 3507117 w 8126844"/>
                    <a:gd name="connsiteY224" fmla="*/ 1882877 h 5316568"/>
                    <a:gd name="connsiteX225" fmla="*/ 3506224 w 8126844"/>
                    <a:gd name="connsiteY22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51244 w 8126844"/>
                    <a:gd name="connsiteY202" fmla="*/ 1759739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59419 w 8126844"/>
                    <a:gd name="connsiteY202" fmla="*/ 1778179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489471 w 8126844"/>
                    <a:gd name="connsiteY200" fmla="*/ 1664430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481340 w 8126844"/>
                    <a:gd name="connsiteY200" fmla="*/ 1682462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813315 w 8126844"/>
                    <a:gd name="connsiteY207" fmla="*/ 1916341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499400 w 8126844"/>
                    <a:gd name="connsiteY197" fmla="*/ 1188496 h 5316568"/>
                    <a:gd name="connsiteX198" fmla="*/ 1556947 w 8126844"/>
                    <a:gd name="connsiteY198" fmla="*/ 1228331 h 5316568"/>
                    <a:gd name="connsiteX199" fmla="*/ 1913812 w 8126844"/>
                    <a:gd name="connsiteY199" fmla="*/ 1464756 h 5316568"/>
                    <a:gd name="connsiteX200" fmla="*/ 2481340 w 8126844"/>
                    <a:gd name="connsiteY200" fmla="*/ 1682462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768664 w 8126844"/>
                    <a:gd name="connsiteY206" fmla="*/ 1897946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556947 w 8126844"/>
                    <a:gd name="connsiteY197" fmla="*/ 1228331 h 5316568"/>
                    <a:gd name="connsiteX198" fmla="*/ 1913812 w 8126844"/>
                    <a:gd name="connsiteY198" fmla="*/ 1464756 h 5316568"/>
                    <a:gd name="connsiteX199" fmla="*/ 2481340 w 8126844"/>
                    <a:gd name="connsiteY199" fmla="*/ 1682462 h 5316568"/>
                    <a:gd name="connsiteX200" fmla="*/ 2919966 w 8126844"/>
                    <a:gd name="connsiteY200" fmla="*/ 1758733 h 5316568"/>
                    <a:gd name="connsiteX201" fmla="*/ 3147381 w 8126844"/>
                    <a:gd name="connsiteY201" fmla="*/ 1760602 h 5316568"/>
                    <a:gd name="connsiteX202" fmla="*/ 3307900 w 8126844"/>
                    <a:gd name="connsiteY202" fmla="*/ 1789581 h 5316568"/>
                    <a:gd name="connsiteX203" fmla="*/ 3317485 w 8126844"/>
                    <a:gd name="connsiteY203" fmla="*/ 1904994 h 5316568"/>
                    <a:gd name="connsiteX204" fmla="*/ 3018026 w 8126844"/>
                    <a:gd name="connsiteY204" fmla="*/ 1943550 h 5316568"/>
                    <a:gd name="connsiteX205" fmla="*/ 2768664 w 8126844"/>
                    <a:gd name="connsiteY205" fmla="*/ 1897946 h 5316568"/>
                    <a:gd name="connsiteX206" fmla="*/ 2245469 w 8126844"/>
                    <a:gd name="connsiteY206" fmla="*/ 1787880 h 5316568"/>
                    <a:gd name="connsiteX207" fmla="*/ 1841545 w 8126844"/>
                    <a:gd name="connsiteY207" fmla="*/ 1667372 h 5316568"/>
                    <a:gd name="connsiteX208" fmla="*/ 1879774 w 8126844"/>
                    <a:gd name="connsiteY208" fmla="*/ 2022038 h 5316568"/>
                    <a:gd name="connsiteX209" fmla="*/ 2390763 w 8126844"/>
                    <a:gd name="connsiteY209" fmla="*/ 2250638 h 5316568"/>
                    <a:gd name="connsiteX210" fmla="*/ 3157245 w 8126844"/>
                    <a:gd name="connsiteY210" fmla="*/ 2465791 h 5316568"/>
                    <a:gd name="connsiteX211" fmla="*/ 3708574 w 8126844"/>
                    <a:gd name="connsiteY211" fmla="*/ 2600262 h 5316568"/>
                    <a:gd name="connsiteX212" fmla="*/ 4165774 w 8126844"/>
                    <a:gd name="connsiteY212" fmla="*/ 2573368 h 5316568"/>
                    <a:gd name="connsiteX213" fmla="*/ 4394374 w 8126844"/>
                    <a:gd name="connsiteY213" fmla="*/ 2546474 h 5316568"/>
                    <a:gd name="connsiteX214" fmla="*/ 4407821 w 8126844"/>
                    <a:gd name="connsiteY214" fmla="*/ 2358215 h 5316568"/>
                    <a:gd name="connsiteX215" fmla="*/ 4192668 w 8126844"/>
                    <a:gd name="connsiteY215" fmla="*/ 2317874 h 5316568"/>
                    <a:gd name="connsiteX216" fmla="*/ 4031304 w 8126844"/>
                    <a:gd name="connsiteY216" fmla="*/ 2358215 h 5316568"/>
                    <a:gd name="connsiteX217" fmla="*/ 4031304 w 8126844"/>
                    <a:gd name="connsiteY217" fmla="*/ 2183403 h 5316568"/>
                    <a:gd name="connsiteX218" fmla="*/ 4448163 w 8126844"/>
                    <a:gd name="connsiteY218" fmla="*/ 2062380 h 5316568"/>
                    <a:gd name="connsiteX219" fmla="*/ 4703657 w 8126844"/>
                    <a:gd name="connsiteY219" fmla="*/ 1954803 h 5316568"/>
                    <a:gd name="connsiteX220" fmla="*/ 4689464 w 8126844"/>
                    <a:gd name="connsiteY220" fmla="*/ 1695630 h 5316568"/>
                    <a:gd name="connsiteX221" fmla="*/ 4404220 w 8126844"/>
                    <a:gd name="connsiteY221" fmla="*/ 1779653 h 5316568"/>
                    <a:gd name="connsiteX222" fmla="*/ 3946516 w 8126844"/>
                    <a:gd name="connsiteY222" fmla="*/ 1890062 h 5316568"/>
                    <a:gd name="connsiteX223" fmla="*/ 3587828 w 8126844"/>
                    <a:gd name="connsiteY223" fmla="*/ 1917536 h 5316568"/>
                    <a:gd name="connsiteX224" fmla="*/ 3507117 w 8126844"/>
                    <a:gd name="connsiteY224" fmla="*/ 1882877 h 5316568"/>
                    <a:gd name="connsiteX225" fmla="*/ 3506224 w 8126844"/>
                    <a:gd name="connsiteY22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913812 w 8126844"/>
                    <a:gd name="connsiteY197" fmla="*/ 1464756 h 5316568"/>
                    <a:gd name="connsiteX198" fmla="*/ 2481340 w 8126844"/>
                    <a:gd name="connsiteY198" fmla="*/ 1682462 h 5316568"/>
                    <a:gd name="connsiteX199" fmla="*/ 2919966 w 8126844"/>
                    <a:gd name="connsiteY199" fmla="*/ 1758733 h 5316568"/>
                    <a:gd name="connsiteX200" fmla="*/ 3147381 w 8126844"/>
                    <a:gd name="connsiteY200" fmla="*/ 1760602 h 5316568"/>
                    <a:gd name="connsiteX201" fmla="*/ 3307900 w 8126844"/>
                    <a:gd name="connsiteY201" fmla="*/ 1789581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768664 w 8126844"/>
                    <a:gd name="connsiteY204" fmla="*/ 1897946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913812 w 8126844"/>
                    <a:gd name="connsiteY196" fmla="*/ 1464756 h 5316568"/>
                    <a:gd name="connsiteX197" fmla="*/ 2481340 w 8126844"/>
                    <a:gd name="connsiteY197" fmla="*/ 1682462 h 5316568"/>
                    <a:gd name="connsiteX198" fmla="*/ 2919966 w 8126844"/>
                    <a:gd name="connsiteY198" fmla="*/ 1758733 h 5316568"/>
                    <a:gd name="connsiteX199" fmla="*/ 3147381 w 8126844"/>
                    <a:gd name="connsiteY199" fmla="*/ 1760602 h 5316568"/>
                    <a:gd name="connsiteX200" fmla="*/ 3307900 w 8126844"/>
                    <a:gd name="connsiteY200" fmla="*/ 1789581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768664 w 8126844"/>
                    <a:gd name="connsiteY203" fmla="*/ 1897946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913812 w 8126844"/>
                    <a:gd name="connsiteY195" fmla="*/ 1464756 h 5316568"/>
                    <a:gd name="connsiteX196" fmla="*/ 2481340 w 8126844"/>
                    <a:gd name="connsiteY196" fmla="*/ 1682462 h 5316568"/>
                    <a:gd name="connsiteX197" fmla="*/ 2919966 w 8126844"/>
                    <a:gd name="connsiteY197" fmla="*/ 1758733 h 5316568"/>
                    <a:gd name="connsiteX198" fmla="*/ 3147381 w 8126844"/>
                    <a:gd name="connsiteY198" fmla="*/ 1760602 h 5316568"/>
                    <a:gd name="connsiteX199" fmla="*/ 3307900 w 8126844"/>
                    <a:gd name="connsiteY199" fmla="*/ 1789581 h 5316568"/>
                    <a:gd name="connsiteX200" fmla="*/ 3317485 w 8126844"/>
                    <a:gd name="connsiteY200" fmla="*/ 1904994 h 5316568"/>
                    <a:gd name="connsiteX201" fmla="*/ 3018026 w 8126844"/>
                    <a:gd name="connsiteY201" fmla="*/ 1943550 h 5316568"/>
                    <a:gd name="connsiteX202" fmla="*/ 2768664 w 8126844"/>
                    <a:gd name="connsiteY202" fmla="*/ 1897946 h 5316568"/>
                    <a:gd name="connsiteX203" fmla="*/ 2245469 w 8126844"/>
                    <a:gd name="connsiteY203" fmla="*/ 1787880 h 5316568"/>
                    <a:gd name="connsiteX204" fmla="*/ 1841545 w 8126844"/>
                    <a:gd name="connsiteY204" fmla="*/ 1667372 h 5316568"/>
                    <a:gd name="connsiteX205" fmla="*/ 1879774 w 8126844"/>
                    <a:gd name="connsiteY205" fmla="*/ 2022038 h 5316568"/>
                    <a:gd name="connsiteX206" fmla="*/ 2390763 w 8126844"/>
                    <a:gd name="connsiteY206" fmla="*/ 2250638 h 5316568"/>
                    <a:gd name="connsiteX207" fmla="*/ 3157245 w 8126844"/>
                    <a:gd name="connsiteY207" fmla="*/ 2465791 h 5316568"/>
                    <a:gd name="connsiteX208" fmla="*/ 3708574 w 8126844"/>
                    <a:gd name="connsiteY208" fmla="*/ 2600262 h 5316568"/>
                    <a:gd name="connsiteX209" fmla="*/ 4165774 w 8126844"/>
                    <a:gd name="connsiteY209" fmla="*/ 2573368 h 5316568"/>
                    <a:gd name="connsiteX210" fmla="*/ 4394374 w 8126844"/>
                    <a:gd name="connsiteY210" fmla="*/ 2546474 h 5316568"/>
                    <a:gd name="connsiteX211" fmla="*/ 4407821 w 8126844"/>
                    <a:gd name="connsiteY211" fmla="*/ 2358215 h 5316568"/>
                    <a:gd name="connsiteX212" fmla="*/ 4192668 w 8126844"/>
                    <a:gd name="connsiteY212" fmla="*/ 2317874 h 5316568"/>
                    <a:gd name="connsiteX213" fmla="*/ 4031304 w 8126844"/>
                    <a:gd name="connsiteY213" fmla="*/ 2358215 h 5316568"/>
                    <a:gd name="connsiteX214" fmla="*/ 4031304 w 8126844"/>
                    <a:gd name="connsiteY214" fmla="*/ 2183403 h 5316568"/>
                    <a:gd name="connsiteX215" fmla="*/ 4448163 w 8126844"/>
                    <a:gd name="connsiteY215" fmla="*/ 2062380 h 5316568"/>
                    <a:gd name="connsiteX216" fmla="*/ 4703657 w 8126844"/>
                    <a:gd name="connsiteY216" fmla="*/ 1954803 h 5316568"/>
                    <a:gd name="connsiteX217" fmla="*/ 4689464 w 8126844"/>
                    <a:gd name="connsiteY217" fmla="*/ 1695630 h 5316568"/>
                    <a:gd name="connsiteX218" fmla="*/ 4404220 w 8126844"/>
                    <a:gd name="connsiteY218" fmla="*/ 1779653 h 5316568"/>
                    <a:gd name="connsiteX219" fmla="*/ 3946516 w 8126844"/>
                    <a:gd name="connsiteY219" fmla="*/ 1890062 h 5316568"/>
                    <a:gd name="connsiteX220" fmla="*/ 3587828 w 8126844"/>
                    <a:gd name="connsiteY220" fmla="*/ 1917536 h 5316568"/>
                    <a:gd name="connsiteX221" fmla="*/ 3507117 w 8126844"/>
                    <a:gd name="connsiteY221" fmla="*/ 1882877 h 5316568"/>
                    <a:gd name="connsiteX222" fmla="*/ 3506224 w 8126844"/>
                    <a:gd name="connsiteY22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13812 w 8126844"/>
                    <a:gd name="connsiteY194" fmla="*/ 1464756 h 5316568"/>
                    <a:gd name="connsiteX195" fmla="*/ 2481340 w 8126844"/>
                    <a:gd name="connsiteY195" fmla="*/ 1682462 h 5316568"/>
                    <a:gd name="connsiteX196" fmla="*/ 2919966 w 8126844"/>
                    <a:gd name="connsiteY196" fmla="*/ 1758733 h 5316568"/>
                    <a:gd name="connsiteX197" fmla="*/ 3147381 w 8126844"/>
                    <a:gd name="connsiteY197" fmla="*/ 1760602 h 5316568"/>
                    <a:gd name="connsiteX198" fmla="*/ 3307900 w 8126844"/>
                    <a:gd name="connsiteY198" fmla="*/ 1789581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768664 w 8126844"/>
                    <a:gd name="connsiteY201" fmla="*/ 1897946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481340 w 8126844"/>
                    <a:gd name="connsiteY194" fmla="*/ 1682462 h 5316568"/>
                    <a:gd name="connsiteX195" fmla="*/ 2919966 w 8126844"/>
                    <a:gd name="connsiteY195" fmla="*/ 1758733 h 5316568"/>
                    <a:gd name="connsiteX196" fmla="*/ 3147381 w 8126844"/>
                    <a:gd name="connsiteY196" fmla="*/ 1760602 h 5316568"/>
                    <a:gd name="connsiteX197" fmla="*/ 3307900 w 8126844"/>
                    <a:gd name="connsiteY197" fmla="*/ 1789581 h 5316568"/>
                    <a:gd name="connsiteX198" fmla="*/ 3317485 w 8126844"/>
                    <a:gd name="connsiteY198" fmla="*/ 1904994 h 5316568"/>
                    <a:gd name="connsiteX199" fmla="*/ 3018026 w 8126844"/>
                    <a:gd name="connsiteY199" fmla="*/ 1943550 h 5316568"/>
                    <a:gd name="connsiteX200" fmla="*/ 2768664 w 8126844"/>
                    <a:gd name="connsiteY200" fmla="*/ 1897946 h 5316568"/>
                    <a:gd name="connsiteX201" fmla="*/ 2245469 w 8126844"/>
                    <a:gd name="connsiteY201" fmla="*/ 1787880 h 5316568"/>
                    <a:gd name="connsiteX202" fmla="*/ 1841545 w 8126844"/>
                    <a:gd name="connsiteY202" fmla="*/ 1667372 h 5316568"/>
                    <a:gd name="connsiteX203" fmla="*/ 1879774 w 8126844"/>
                    <a:gd name="connsiteY203" fmla="*/ 2022038 h 5316568"/>
                    <a:gd name="connsiteX204" fmla="*/ 2390763 w 8126844"/>
                    <a:gd name="connsiteY204" fmla="*/ 2250638 h 5316568"/>
                    <a:gd name="connsiteX205" fmla="*/ 3157245 w 8126844"/>
                    <a:gd name="connsiteY205" fmla="*/ 2465791 h 5316568"/>
                    <a:gd name="connsiteX206" fmla="*/ 3708574 w 8126844"/>
                    <a:gd name="connsiteY206" fmla="*/ 2600262 h 5316568"/>
                    <a:gd name="connsiteX207" fmla="*/ 4165774 w 8126844"/>
                    <a:gd name="connsiteY207" fmla="*/ 2573368 h 5316568"/>
                    <a:gd name="connsiteX208" fmla="*/ 4394374 w 8126844"/>
                    <a:gd name="connsiteY208" fmla="*/ 2546474 h 5316568"/>
                    <a:gd name="connsiteX209" fmla="*/ 4407821 w 8126844"/>
                    <a:gd name="connsiteY209" fmla="*/ 2358215 h 5316568"/>
                    <a:gd name="connsiteX210" fmla="*/ 4192668 w 8126844"/>
                    <a:gd name="connsiteY210" fmla="*/ 2317874 h 5316568"/>
                    <a:gd name="connsiteX211" fmla="*/ 4031304 w 8126844"/>
                    <a:gd name="connsiteY211" fmla="*/ 2358215 h 5316568"/>
                    <a:gd name="connsiteX212" fmla="*/ 4031304 w 8126844"/>
                    <a:gd name="connsiteY212" fmla="*/ 2183403 h 5316568"/>
                    <a:gd name="connsiteX213" fmla="*/ 4448163 w 8126844"/>
                    <a:gd name="connsiteY213" fmla="*/ 2062380 h 5316568"/>
                    <a:gd name="connsiteX214" fmla="*/ 4703657 w 8126844"/>
                    <a:gd name="connsiteY214" fmla="*/ 1954803 h 5316568"/>
                    <a:gd name="connsiteX215" fmla="*/ 4689464 w 8126844"/>
                    <a:gd name="connsiteY215" fmla="*/ 1695630 h 5316568"/>
                    <a:gd name="connsiteX216" fmla="*/ 4404220 w 8126844"/>
                    <a:gd name="connsiteY216" fmla="*/ 1779653 h 5316568"/>
                    <a:gd name="connsiteX217" fmla="*/ 3946516 w 8126844"/>
                    <a:gd name="connsiteY217" fmla="*/ 1890062 h 5316568"/>
                    <a:gd name="connsiteX218" fmla="*/ 3587828 w 8126844"/>
                    <a:gd name="connsiteY218" fmla="*/ 1917536 h 5316568"/>
                    <a:gd name="connsiteX219" fmla="*/ 3507117 w 8126844"/>
                    <a:gd name="connsiteY219" fmla="*/ 1882877 h 5316568"/>
                    <a:gd name="connsiteX220" fmla="*/ 3506224 w 8126844"/>
                    <a:gd name="connsiteY220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919966 w 8126844"/>
                    <a:gd name="connsiteY194" fmla="*/ 1758733 h 5316568"/>
                    <a:gd name="connsiteX195" fmla="*/ 3147381 w 8126844"/>
                    <a:gd name="connsiteY195" fmla="*/ 1760602 h 5316568"/>
                    <a:gd name="connsiteX196" fmla="*/ 3307900 w 8126844"/>
                    <a:gd name="connsiteY196" fmla="*/ 1789581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768664 w 8126844"/>
                    <a:gd name="connsiteY199" fmla="*/ 1897946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147381 w 8126844"/>
                    <a:gd name="connsiteY194" fmla="*/ 1760602 h 5316568"/>
                    <a:gd name="connsiteX195" fmla="*/ 3307900 w 8126844"/>
                    <a:gd name="connsiteY195" fmla="*/ 1789581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768664 w 8126844"/>
                    <a:gd name="connsiteY198" fmla="*/ 1897946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307900 w 8126844"/>
                    <a:gd name="connsiteY194" fmla="*/ 1789581 h 5316568"/>
                    <a:gd name="connsiteX195" fmla="*/ 3317485 w 8126844"/>
                    <a:gd name="connsiteY195" fmla="*/ 1904994 h 5316568"/>
                    <a:gd name="connsiteX196" fmla="*/ 3018026 w 8126844"/>
                    <a:gd name="connsiteY196" fmla="*/ 1943550 h 5316568"/>
                    <a:gd name="connsiteX197" fmla="*/ 2768664 w 8126844"/>
                    <a:gd name="connsiteY197" fmla="*/ 1897946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317485 w 8126844"/>
                    <a:gd name="connsiteY194" fmla="*/ 1904994 h 5316568"/>
                    <a:gd name="connsiteX195" fmla="*/ 3018026 w 8126844"/>
                    <a:gd name="connsiteY195" fmla="*/ 1943550 h 5316568"/>
                    <a:gd name="connsiteX196" fmla="*/ 2768664 w 8126844"/>
                    <a:gd name="connsiteY196" fmla="*/ 1897946 h 5316568"/>
                    <a:gd name="connsiteX197" fmla="*/ 2245469 w 8126844"/>
                    <a:gd name="connsiteY197" fmla="*/ 1787880 h 5316568"/>
                    <a:gd name="connsiteX198" fmla="*/ 1841545 w 8126844"/>
                    <a:gd name="connsiteY198" fmla="*/ 1667372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018026 w 8126844"/>
                    <a:gd name="connsiteY194" fmla="*/ 1943550 h 5316568"/>
                    <a:gd name="connsiteX195" fmla="*/ 2768664 w 8126844"/>
                    <a:gd name="connsiteY195" fmla="*/ 1897946 h 5316568"/>
                    <a:gd name="connsiteX196" fmla="*/ 2245469 w 8126844"/>
                    <a:gd name="connsiteY196" fmla="*/ 1787880 h 5316568"/>
                    <a:gd name="connsiteX197" fmla="*/ 1841545 w 8126844"/>
                    <a:gd name="connsiteY197" fmla="*/ 1667372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768664 w 8126844"/>
                    <a:gd name="connsiteY194" fmla="*/ 1897946 h 5316568"/>
                    <a:gd name="connsiteX195" fmla="*/ 2245469 w 8126844"/>
                    <a:gd name="connsiteY195" fmla="*/ 1787880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245469 w 8126844"/>
                    <a:gd name="connsiteY194" fmla="*/ 1787880 h 5316568"/>
                    <a:gd name="connsiteX195" fmla="*/ 1841545 w 8126844"/>
                    <a:gd name="connsiteY195" fmla="*/ 1667372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841545 w 8126844"/>
                    <a:gd name="connsiteY194" fmla="*/ 1667372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838045 w 8126844"/>
                    <a:gd name="connsiteY194" fmla="*/ 1377426 h 5316568"/>
                    <a:gd name="connsiteX195" fmla="*/ 1940077 w 8126844"/>
                    <a:gd name="connsiteY195" fmla="*/ 1503905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79145 w 8126844"/>
                    <a:gd name="connsiteY194" fmla="*/ 1496417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31646 w 8126844"/>
                    <a:gd name="connsiteY193" fmla="*/ 1326435 h 5316568"/>
                    <a:gd name="connsiteX194" fmla="*/ 1979145 w 8126844"/>
                    <a:gd name="connsiteY194" fmla="*/ 1496417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1979145 w 8126844"/>
                    <a:gd name="connsiteY195" fmla="*/ 1496417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1979145 w 8126844"/>
                    <a:gd name="connsiteY195" fmla="*/ 1496417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2020079 w 8126844"/>
                    <a:gd name="connsiteY195" fmla="*/ 1503028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06059 w 8126844"/>
                    <a:gd name="connsiteY194" fmla="*/ 1254228 h 5316568"/>
                    <a:gd name="connsiteX195" fmla="*/ 2020079 w 8126844"/>
                    <a:gd name="connsiteY195" fmla="*/ 1503028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706059 w 8126844"/>
                    <a:gd name="connsiteY195" fmla="*/ 1254228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692301 w 8126844"/>
                    <a:gd name="connsiteY195" fmla="*/ 1271325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914627 w 8126844"/>
                    <a:gd name="connsiteY198" fmla="*/ 1622991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872449 w 8126844"/>
                    <a:gd name="connsiteY198" fmla="*/ 1606979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07117 w 8126844"/>
                    <a:gd name="connsiteY214" fmla="*/ 1882877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719129 w 8126844"/>
                    <a:gd name="connsiteY211" fmla="*/ 1738139 h 5316568"/>
                    <a:gd name="connsiteX212" fmla="*/ 4404220 w 8126844"/>
                    <a:gd name="connsiteY212" fmla="*/ 1779653 h 5316568"/>
                    <a:gd name="connsiteX0" fmla="*/ 5893126 w 8126844"/>
                    <a:gd name="connsiteY0" fmla="*/ 1041505 h 5316568"/>
                    <a:gd name="connsiteX1" fmla="*/ 5755089 w 8126844"/>
                    <a:gd name="connsiteY1" fmla="*/ 1149377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720260 w 8126844"/>
                    <a:gd name="connsiteY192" fmla="*/ 1607230 h 5316568"/>
                    <a:gd name="connsiteX193" fmla="*/ 1772079 w 8126844"/>
                    <a:gd name="connsiteY193" fmla="*/ 1423805 h 5316568"/>
                    <a:gd name="connsiteX194" fmla="*/ 1693720 w 8126844"/>
                    <a:gd name="connsiteY194" fmla="*/ 1251776 h 5316568"/>
                    <a:gd name="connsiteX195" fmla="*/ 2176456 w 8126844"/>
                    <a:gd name="connsiteY195" fmla="*/ 1564624 h 5316568"/>
                    <a:gd name="connsiteX196" fmla="*/ 1984049 w 8126844"/>
                    <a:gd name="connsiteY196" fmla="*/ 1542216 h 5316568"/>
                    <a:gd name="connsiteX197" fmla="*/ 1894130 w 8126844"/>
                    <a:gd name="connsiteY197" fmla="*/ 1679934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719129 w 8126844"/>
                    <a:gd name="connsiteY210" fmla="*/ 1738139 h 5316568"/>
                    <a:gd name="connsiteX211" fmla="*/ 4404220 w 8126844"/>
                    <a:gd name="connsiteY211" fmla="*/ 1779653 h 5316568"/>
                    <a:gd name="connsiteX0" fmla="*/ 5755089 w 8126844"/>
                    <a:gd name="connsiteY0" fmla="*/ 1149377 h 5316568"/>
                    <a:gd name="connsiteX1" fmla="*/ 5330626 w 8126844"/>
                    <a:gd name="connsiteY1" fmla="*/ 1426660 h 5316568"/>
                    <a:gd name="connsiteX2" fmla="*/ 4866197 w 8126844"/>
                    <a:gd name="connsiteY2" fmla="*/ 1652075 h 5316568"/>
                    <a:gd name="connsiteX3" fmla="*/ 4959151 w 8126844"/>
                    <a:gd name="connsiteY3" fmla="*/ 1860674 h 5316568"/>
                    <a:gd name="connsiteX4" fmla="*/ 5402904 w 8126844"/>
                    <a:gd name="connsiteY4" fmla="*/ 1699309 h 5316568"/>
                    <a:gd name="connsiteX5" fmla="*/ 6478668 w 8126844"/>
                    <a:gd name="connsiteY5" fmla="*/ 986615 h 5316568"/>
                    <a:gd name="connsiteX6" fmla="*/ 7177916 w 8126844"/>
                    <a:gd name="connsiteY6" fmla="*/ 139450 h 5316568"/>
                    <a:gd name="connsiteX7" fmla="*/ 7352727 w 8126844"/>
                    <a:gd name="connsiteY7" fmla="*/ 18427 h 5316568"/>
                    <a:gd name="connsiteX8" fmla="*/ 7460304 w 8126844"/>
                    <a:gd name="connsiteY8" fmla="*/ 327709 h 5316568"/>
                    <a:gd name="connsiteX9" fmla="*/ 7137574 w 8126844"/>
                    <a:gd name="connsiteY9" fmla="*/ 758015 h 5316568"/>
                    <a:gd name="connsiteX10" fmla="*/ 7056892 w 8126844"/>
                    <a:gd name="connsiteY10" fmla="*/ 932827 h 5316568"/>
                    <a:gd name="connsiteX11" fmla="*/ 7177916 w 8126844"/>
                    <a:gd name="connsiteY11" fmla="*/ 1040403 h 5316568"/>
                    <a:gd name="connsiteX12" fmla="*/ 7406516 w 8126844"/>
                    <a:gd name="connsiteY12" fmla="*/ 811803 h 5316568"/>
                    <a:gd name="connsiteX13" fmla="*/ 7540986 w 8126844"/>
                    <a:gd name="connsiteY13" fmla="*/ 811803 h 5316568"/>
                    <a:gd name="connsiteX14" fmla="*/ 7554433 w 8126844"/>
                    <a:gd name="connsiteY14" fmla="*/ 1040403 h 5316568"/>
                    <a:gd name="connsiteX15" fmla="*/ 6976210 w 8126844"/>
                    <a:gd name="connsiteY15" fmla="*/ 1632074 h 5316568"/>
                    <a:gd name="connsiteX16" fmla="*/ 6276963 w 8126844"/>
                    <a:gd name="connsiteY16" fmla="*/ 2183403 h 5316568"/>
                    <a:gd name="connsiteX17" fmla="*/ 5860104 w 8126844"/>
                    <a:gd name="connsiteY17" fmla="*/ 2385109 h 5316568"/>
                    <a:gd name="connsiteX18" fmla="*/ 5658398 w 8126844"/>
                    <a:gd name="connsiteY18" fmla="*/ 2452344 h 5316568"/>
                    <a:gd name="connsiteX19" fmla="*/ 5550821 w 8126844"/>
                    <a:gd name="connsiteY19" fmla="*/ 2371662 h 5316568"/>
                    <a:gd name="connsiteX20" fmla="*/ 5644951 w 8126844"/>
                    <a:gd name="connsiteY20" fmla="*/ 2169956 h 5316568"/>
                    <a:gd name="connsiteX21" fmla="*/ 5913892 w 8126844"/>
                    <a:gd name="connsiteY21" fmla="*/ 2116168 h 5316568"/>
                    <a:gd name="connsiteX22" fmla="*/ 5752527 w 8126844"/>
                    <a:gd name="connsiteY22" fmla="*/ 1806885 h 5316568"/>
                    <a:gd name="connsiteX23" fmla="*/ 5362563 w 8126844"/>
                    <a:gd name="connsiteY23" fmla="*/ 1954803 h 5316568"/>
                    <a:gd name="connsiteX24" fmla="*/ 4663316 w 8126844"/>
                    <a:gd name="connsiteY24" fmla="*/ 2237191 h 5316568"/>
                    <a:gd name="connsiteX25" fmla="*/ 4649868 w 8126844"/>
                    <a:gd name="connsiteY25" fmla="*/ 2412003 h 5316568"/>
                    <a:gd name="connsiteX26" fmla="*/ 4703657 w 8126844"/>
                    <a:gd name="connsiteY26" fmla="*/ 2519580 h 5316568"/>
                    <a:gd name="connsiteX27" fmla="*/ 5066727 w 8126844"/>
                    <a:gd name="connsiteY27" fmla="*/ 2385109 h 5316568"/>
                    <a:gd name="connsiteX28" fmla="*/ 5322221 w 8126844"/>
                    <a:gd name="connsiteY28" fmla="*/ 2331321 h 5316568"/>
                    <a:gd name="connsiteX29" fmla="*/ 5349116 w 8126844"/>
                    <a:gd name="connsiteY29" fmla="*/ 2465791 h 5316568"/>
                    <a:gd name="connsiteX30" fmla="*/ 4784339 w 8126844"/>
                    <a:gd name="connsiteY30" fmla="*/ 2680944 h 5316568"/>
                    <a:gd name="connsiteX31" fmla="*/ 4098539 w 8126844"/>
                    <a:gd name="connsiteY31" fmla="*/ 2815415 h 5316568"/>
                    <a:gd name="connsiteX32" fmla="*/ 2740386 w 8126844"/>
                    <a:gd name="connsiteY32" fmla="*/ 2680944 h 5316568"/>
                    <a:gd name="connsiteX33" fmla="*/ 2202504 w 8126844"/>
                    <a:gd name="connsiteY33" fmla="*/ 2479238 h 5316568"/>
                    <a:gd name="connsiteX34" fmla="*/ 2027692 w 8126844"/>
                    <a:gd name="connsiteY34" fmla="*/ 2425450 h 5316568"/>
                    <a:gd name="connsiteX35" fmla="*/ 1960457 w 8126844"/>
                    <a:gd name="connsiteY35" fmla="*/ 2573368 h 5316568"/>
                    <a:gd name="connsiteX36" fmla="*/ 2390763 w 8126844"/>
                    <a:gd name="connsiteY36" fmla="*/ 2801968 h 5316568"/>
                    <a:gd name="connsiteX37" fmla="*/ 3372398 w 8126844"/>
                    <a:gd name="connsiteY37" fmla="*/ 3044015 h 5316568"/>
                    <a:gd name="connsiteX38" fmla="*/ 4125433 w 8126844"/>
                    <a:gd name="connsiteY38" fmla="*/ 3044015 h 5316568"/>
                    <a:gd name="connsiteX39" fmla="*/ 4757445 w 8126844"/>
                    <a:gd name="connsiteY39" fmla="*/ 3017121 h 5316568"/>
                    <a:gd name="connsiteX40" fmla="*/ 4918810 w 8126844"/>
                    <a:gd name="connsiteY40" fmla="*/ 3057462 h 5316568"/>
                    <a:gd name="connsiteX41" fmla="*/ 4811233 w 8126844"/>
                    <a:gd name="connsiteY41" fmla="*/ 3218827 h 5316568"/>
                    <a:gd name="connsiteX42" fmla="*/ 4286798 w 8126844"/>
                    <a:gd name="connsiteY42" fmla="*/ 3286062 h 5316568"/>
                    <a:gd name="connsiteX43" fmla="*/ 4219563 w 8126844"/>
                    <a:gd name="connsiteY43" fmla="*/ 3420532 h 5316568"/>
                    <a:gd name="connsiteX44" fmla="*/ 4555739 w 8126844"/>
                    <a:gd name="connsiteY44" fmla="*/ 3474321 h 5316568"/>
                    <a:gd name="connsiteX45" fmla="*/ 5241539 w 8126844"/>
                    <a:gd name="connsiteY45" fmla="*/ 3286062 h 5316568"/>
                    <a:gd name="connsiteX46" fmla="*/ 5523927 w 8126844"/>
                    <a:gd name="connsiteY46" fmla="*/ 3151591 h 5316568"/>
                    <a:gd name="connsiteX47" fmla="*/ 5618057 w 8126844"/>
                    <a:gd name="connsiteY47" fmla="*/ 3044015 h 5316568"/>
                    <a:gd name="connsiteX48" fmla="*/ 5402904 w 8126844"/>
                    <a:gd name="connsiteY48" fmla="*/ 3030568 h 5316568"/>
                    <a:gd name="connsiteX49" fmla="*/ 5214645 w 8126844"/>
                    <a:gd name="connsiteY49" fmla="*/ 2922991 h 5316568"/>
                    <a:gd name="connsiteX50" fmla="*/ 5241539 w 8126844"/>
                    <a:gd name="connsiteY50" fmla="*/ 2801968 h 5316568"/>
                    <a:gd name="connsiteX51" fmla="*/ 5537374 w 8126844"/>
                    <a:gd name="connsiteY51" fmla="*/ 2761627 h 5316568"/>
                    <a:gd name="connsiteX52" fmla="*/ 6196280 w 8126844"/>
                    <a:gd name="connsiteY52" fmla="*/ 2506132 h 5316568"/>
                    <a:gd name="connsiteX53" fmla="*/ 6747610 w 8126844"/>
                    <a:gd name="connsiteY53" fmla="*/ 2169956 h 5316568"/>
                    <a:gd name="connsiteX54" fmla="*/ 7218257 w 8126844"/>
                    <a:gd name="connsiteY54" fmla="*/ 1726203 h 5316568"/>
                    <a:gd name="connsiteX55" fmla="*/ 7433410 w 8126844"/>
                    <a:gd name="connsiteY55" fmla="*/ 1551391 h 5316568"/>
                    <a:gd name="connsiteX56" fmla="*/ 7567880 w 8126844"/>
                    <a:gd name="connsiteY56" fmla="*/ 1578285 h 5316568"/>
                    <a:gd name="connsiteX57" fmla="*/ 7514092 w 8126844"/>
                    <a:gd name="connsiteY57" fmla="*/ 1779991 h 5316568"/>
                    <a:gd name="connsiteX58" fmla="*/ 7097233 w 8126844"/>
                    <a:gd name="connsiteY58" fmla="*/ 2210297 h 5316568"/>
                    <a:gd name="connsiteX59" fmla="*/ 6451774 w 8126844"/>
                    <a:gd name="connsiteY59" fmla="*/ 2627156 h 5316568"/>
                    <a:gd name="connsiteX60" fmla="*/ 6088704 w 8126844"/>
                    <a:gd name="connsiteY60" fmla="*/ 2815415 h 5316568"/>
                    <a:gd name="connsiteX61" fmla="*/ 5981127 w 8126844"/>
                    <a:gd name="connsiteY61" fmla="*/ 2949885 h 5316568"/>
                    <a:gd name="connsiteX62" fmla="*/ 6021468 w 8126844"/>
                    <a:gd name="connsiteY62" fmla="*/ 3151591 h 5316568"/>
                    <a:gd name="connsiteX63" fmla="*/ 6115598 w 8126844"/>
                    <a:gd name="connsiteY63" fmla="*/ 3299509 h 5316568"/>
                    <a:gd name="connsiteX64" fmla="*/ 6734163 w 8126844"/>
                    <a:gd name="connsiteY64" fmla="*/ 3124697 h 5316568"/>
                    <a:gd name="connsiteX65" fmla="*/ 7419963 w 8126844"/>
                    <a:gd name="connsiteY65" fmla="*/ 2694391 h 5316568"/>
                    <a:gd name="connsiteX66" fmla="*/ 7850268 w 8126844"/>
                    <a:gd name="connsiteY66" fmla="*/ 2371662 h 5316568"/>
                    <a:gd name="connsiteX67" fmla="*/ 8065421 w 8126844"/>
                    <a:gd name="connsiteY67" fmla="*/ 2264085 h 5316568"/>
                    <a:gd name="connsiteX68" fmla="*/ 8105763 w 8126844"/>
                    <a:gd name="connsiteY68" fmla="*/ 2425450 h 5316568"/>
                    <a:gd name="connsiteX69" fmla="*/ 7769586 w 8126844"/>
                    <a:gd name="connsiteY69" fmla="*/ 2761627 h 5316568"/>
                    <a:gd name="connsiteX70" fmla="*/ 6707268 w 8126844"/>
                    <a:gd name="connsiteY70" fmla="*/ 3339850 h 5316568"/>
                    <a:gd name="connsiteX71" fmla="*/ 6129045 w 8126844"/>
                    <a:gd name="connsiteY71" fmla="*/ 3608791 h 5316568"/>
                    <a:gd name="connsiteX72" fmla="*/ 5833210 w 8126844"/>
                    <a:gd name="connsiteY72" fmla="*/ 3649132 h 5316568"/>
                    <a:gd name="connsiteX73" fmla="*/ 5712186 w 8126844"/>
                    <a:gd name="connsiteY73" fmla="*/ 3689474 h 5316568"/>
                    <a:gd name="connsiteX74" fmla="*/ 5658398 w 8126844"/>
                    <a:gd name="connsiteY74" fmla="*/ 3541556 h 5316568"/>
                    <a:gd name="connsiteX75" fmla="*/ 5779421 w 8126844"/>
                    <a:gd name="connsiteY75" fmla="*/ 3433980 h 5316568"/>
                    <a:gd name="connsiteX76" fmla="*/ 5779421 w 8126844"/>
                    <a:gd name="connsiteY76" fmla="*/ 3339850 h 5316568"/>
                    <a:gd name="connsiteX77" fmla="*/ 5497033 w 8126844"/>
                    <a:gd name="connsiteY77" fmla="*/ 3460874 h 5316568"/>
                    <a:gd name="connsiteX78" fmla="*/ 5039833 w 8126844"/>
                    <a:gd name="connsiteY78" fmla="*/ 3595344 h 5316568"/>
                    <a:gd name="connsiteX79" fmla="*/ 4865021 w 8126844"/>
                    <a:gd name="connsiteY79" fmla="*/ 3676027 h 5316568"/>
                    <a:gd name="connsiteX80" fmla="*/ 4905363 w 8126844"/>
                    <a:gd name="connsiteY80" fmla="*/ 3770156 h 5316568"/>
                    <a:gd name="connsiteX81" fmla="*/ 5160857 w 8126844"/>
                    <a:gd name="connsiteY81" fmla="*/ 3743262 h 5316568"/>
                    <a:gd name="connsiteX82" fmla="*/ 5187751 w 8126844"/>
                    <a:gd name="connsiteY82" fmla="*/ 3877732 h 5316568"/>
                    <a:gd name="connsiteX83" fmla="*/ 4878468 w 8126844"/>
                    <a:gd name="connsiteY83" fmla="*/ 3971862 h 5316568"/>
                    <a:gd name="connsiteX84" fmla="*/ 4891916 w 8126844"/>
                    <a:gd name="connsiteY84" fmla="*/ 4119780 h 5316568"/>
                    <a:gd name="connsiteX85" fmla="*/ 5376010 w 8126844"/>
                    <a:gd name="connsiteY85" fmla="*/ 4012203 h 5316568"/>
                    <a:gd name="connsiteX86" fmla="*/ 5967680 w 8126844"/>
                    <a:gd name="connsiteY86" fmla="*/ 3864285 h 5316568"/>
                    <a:gd name="connsiteX87" fmla="*/ 6344198 w 8126844"/>
                    <a:gd name="connsiteY87" fmla="*/ 3662580 h 5316568"/>
                    <a:gd name="connsiteX88" fmla="*/ 6478668 w 8126844"/>
                    <a:gd name="connsiteY88" fmla="*/ 3662580 h 5316568"/>
                    <a:gd name="connsiteX89" fmla="*/ 6478668 w 8126844"/>
                    <a:gd name="connsiteY89" fmla="*/ 3850838 h 5316568"/>
                    <a:gd name="connsiteX90" fmla="*/ 5900445 w 8126844"/>
                    <a:gd name="connsiteY90" fmla="*/ 4039097 h 5316568"/>
                    <a:gd name="connsiteX91" fmla="*/ 5053280 w 8126844"/>
                    <a:gd name="connsiteY91" fmla="*/ 4281144 h 5316568"/>
                    <a:gd name="connsiteX92" fmla="*/ 4703657 w 8126844"/>
                    <a:gd name="connsiteY92" fmla="*/ 4375274 h 5316568"/>
                    <a:gd name="connsiteX93" fmla="*/ 4313692 w 8126844"/>
                    <a:gd name="connsiteY93" fmla="*/ 4442509 h 5316568"/>
                    <a:gd name="connsiteX94" fmla="*/ 4004410 w 8126844"/>
                    <a:gd name="connsiteY94" fmla="*/ 4482850 h 5316568"/>
                    <a:gd name="connsiteX95" fmla="*/ 3869939 w 8126844"/>
                    <a:gd name="connsiteY95" fmla="*/ 4361827 h 5316568"/>
                    <a:gd name="connsiteX96" fmla="*/ 3950621 w 8126844"/>
                    <a:gd name="connsiteY96" fmla="*/ 4254250 h 5316568"/>
                    <a:gd name="connsiteX97" fmla="*/ 4367480 w 8126844"/>
                    <a:gd name="connsiteY97" fmla="*/ 4173568 h 5316568"/>
                    <a:gd name="connsiteX98" fmla="*/ 4542292 w 8126844"/>
                    <a:gd name="connsiteY98" fmla="*/ 4106332 h 5316568"/>
                    <a:gd name="connsiteX99" fmla="*/ 4542292 w 8126844"/>
                    <a:gd name="connsiteY99" fmla="*/ 3971862 h 5316568"/>
                    <a:gd name="connsiteX100" fmla="*/ 4206116 w 8126844"/>
                    <a:gd name="connsiteY100" fmla="*/ 3971862 h 5316568"/>
                    <a:gd name="connsiteX101" fmla="*/ 3520316 w 8126844"/>
                    <a:gd name="connsiteY101" fmla="*/ 4052544 h 5316568"/>
                    <a:gd name="connsiteX102" fmla="*/ 3157245 w 8126844"/>
                    <a:gd name="connsiteY102" fmla="*/ 4079438 h 5316568"/>
                    <a:gd name="connsiteX103" fmla="*/ 3076563 w 8126844"/>
                    <a:gd name="connsiteY103" fmla="*/ 4200462 h 5316568"/>
                    <a:gd name="connsiteX104" fmla="*/ 3224480 w 8126844"/>
                    <a:gd name="connsiteY104" fmla="*/ 4267697 h 5316568"/>
                    <a:gd name="connsiteX105" fmla="*/ 3453080 w 8126844"/>
                    <a:gd name="connsiteY105" fmla="*/ 4294591 h 5316568"/>
                    <a:gd name="connsiteX106" fmla="*/ 3412739 w 8126844"/>
                    <a:gd name="connsiteY106" fmla="*/ 4402168 h 5316568"/>
                    <a:gd name="connsiteX107" fmla="*/ 2968986 w 8126844"/>
                    <a:gd name="connsiteY107" fmla="*/ 4455956 h 5316568"/>
                    <a:gd name="connsiteX108" fmla="*/ 2767280 w 8126844"/>
                    <a:gd name="connsiteY108" fmla="*/ 4469403 h 5316568"/>
                    <a:gd name="connsiteX109" fmla="*/ 2673151 w 8126844"/>
                    <a:gd name="connsiteY109" fmla="*/ 4671109 h 5316568"/>
                    <a:gd name="connsiteX110" fmla="*/ 2767280 w 8126844"/>
                    <a:gd name="connsiteY110" fmla="*/ 5034180 h 5316568"/>
                    <a:gd name="connsiteX111" fmla="*/ 2700045 w 8126844"/>
                    <a:gd name="connsiteY111" fmla="*/ 5235885 h 5316568"/>
                    <a:gd name="connsiteX112" fmla="*/ 2498339 w 8126844"/>
                    <a:gd name="connsiteY112" fmla="*/ 5316568 h 5316568"/>
                    <a:gd name="connsiteX113" fmla="*/ 2256292 w 8126844"/>
                    <a:gd name="connsiteY113" fmla="*/ 5235885 h 5316568"/>
                    <a:gd name="connsiteX114" fmla="*/ 2175610 w 8126844"/>
                    <a:gd name="connsiteY114" fmla="*/ 4980391 h 5316568"/>
                    <a:gd name="connsiteX115" fmla="*/ 2269739 w 8126844"/>
                    <a:gd name="connsiteY115" fmla="*/ 4751791 h 5316568"/>
                    <a:gd name="connsiteX116" fmla="*/ 2404210 w 8126844"/>
                    <a:gd name="connsiteY116" fmla="*/ 4590427 h 5316568"/>
                    <a:gd name="connsiteX117" fmla="*/ 2390763 w 8126844"/>
                    <a:gd name="connsiteY117" fmla="*/ 4442509 h 5316568"/>
                    <a:gd name="connsiteX118" fmla="*/ 2014245 w 8126844"/>
                    <a:gd name="connsiteY118" fmla="*/ 4308038 h 5316568"/>
                    <a:gd name="connsiteX119" fmla="*/ 2068033 w 8126844"/>
                    <a:gd name="connsiteY119" fmla="*/ 4200462 h 5316568"/>
                    <a:gd name="connsiteX120" fmla="*/ 2390763 w 8126844"/>
                    <a:gd name="connsiteY120" fmla="*/ 4200462 h 5316568"/>
                    <a:gd name="connsiteX121" fmla="*/ 2807621 w 8126844"/>
                    <a:gd name="connsiteY121" fmla="*/ 4200462 h 5316568"/>
                    <a:gd name="connsiteX122" fmla="*/ 2834516 w 8126844"/>
                    <a:gd name="connsiteY122" fmla="*/ 4065991 h 5316568"/>
                    <a:gd name="connsiteX123" fmla="*/ 2686598 w 8126844"/>
                    <a:gd name="connsiteY123" fmla="*/ 4012203 h 5316568"/>
                    <a:gd name="connsiteX124" fmla="*/ 2780727 w 8126844"/>
                    <a:gd name="connsiteY124" fmla="*/ 3864285 h 5316568"/>
                    <a:gd name="connsiteX125" fmla="*/ 3211033 w 8126844"/>
                    <a:gd name="connsiteY125" fmla="*/ 3904627 h 5316568"/>
                    <a:gd name="connsiteX126" fmla="*/ 3775810 w 8126844"/>
                    <a:gd name="connsiteY126" fmla="*/ 3877732 h 5316568"/>
                    <a:gd name="connsiteX127" fmla="*/ 4380927 w 8126844"/>
                    <a:gd name="connsiteY127" fmla="*/ 3783603 h 5316568"/>
                    <a:gd name="connsiteX128" fmla="*/ 4622974 w 8126844"/>
                    <a:gd name="connsiteY128" fmla="*/ 3729815 h 5316568"/>
                    <a:gd name="connsiteX129" fmla="*/ 4555739 w 8126844"/>
                    <a:gd name="connsiteY129" fmla="*/ 3635685 h 5316568"/>
                    <a:gd name="connsiteX130" fmla="*/ 4031304 w 8126844"/>
                    <a:gd name="connsiteY130" fmla="*/ 3676027 h 5316568"/>
                    <a:gd name="connsiteX131" fmla="*/ 3600998 w 8126844"/>
                    <a:gd name="connsiteY131" fmla="*/ 3689474 h 5316568"/>
                    <a:gd name="connsiteX132" fmla="*/ 3278268 w 8126844"/>
                    <a:gd name="connsiteY132" fmla="*/ 3649132 h 5316568"/>
                    <a:gd name="connsiteX133" fmla="*/ 3237927 w 8126844"/>
                    <a:gd name="connsiteY133" fmla="*/ 3581897 h 5316568"/>
                    <a:gd name="connsiteX134" fmla="*/ 3291716 w 8126844"/>
                    <a:gd name="connsiteY134" fmla="*/ 3447427 h 5316568"/>
                    <a:gd name="connsiteX135" fmla="*/ 3587551 w 8126844"/>
                    <a:gd name="connsiteY135" fmla="*/ 3474321 h 5316568"/>
                    <a:gd name="connsiteX136" fmla="*/ 3883386 w 8126844"/>
                    <a:gd name="connsiteY136" fmla="*/ 3474321 h 5316568"/>
                    <a:gd name="connsiteX137" fmla="*/ 3964068 w 8126844"/>
                    <a:gd name="connsiteY137" fmla="*/ 3407085 h 5316568"/>
                    <a:gd name="connsiteX138" fmla="*/ 3883386 w 8126844"/>
                    <a:gd name="connsiteY138" fmla="*/ 3286062 h 5316568"/>
                    <a:gd name="connsiteX139" fmla="*/ 3412739 w 8126844"/>
                    <a:gd name="connsiteY139" fmla="*/ 3259168 h 5316568"/>
                    <a:gd name="connsiteX140" fmla="*/ 3049668 w 8126844"/>
                    <a:gd name="connsiteY140" fmla="*/ 3205380 h 5316568"/>
                    <a:gd name="connsiteX141" fmla="*/ 2740386 w 8126844"/>
                    <a:gd name="connsiteY141" fmla="*/ 3138144 h 5316568"/>
                    <a:gd name="connsiteX142" fmla="*/ 2457998 w 8126844"/>
                    <a:gd name="connsiteY142" fmla="*/ 3057462 h 5316568"/>
                    <a:gd name="connsiteX143" fmla="*/ 2242845 w 8126844"/>
                    <a:gd name="connsiteY143" fmla="*/ 3003674 h 5316568"/>
                    <a:gd name="connsiteX144" fmla="*/ 2162163 w 8126844"/>
                    <a:gd name="connsiteY144" fmla="*/ 3165038 h 5316568"/>
                    <a:gd name="connsiteX145" fmla="*/ 2336974 w 8126844"/>
                    <a:gd name="connsiteY145" fmla="*/ 3339850 h 5316568"/>
                    <a:gd name="connsiteX146" fmla="*/ 2713492 w 8126844"/>
                    <a:gd name="connsiteY146" fmla="*/ 3393638 h 5316568"/>
                    <a:gd name="connsiteX147" fmla="*/ 2874857 w 8126844"/>
                    <a:gd name="connsiteY147" fmla="*/ 3447427 h 5316568"/>
                    <a:gd name="connsiteX148" fmla="*/ 2874857 w 8126844"/>
                    <a:gd name="connsiteY148" fmla="*/ 3595344 h 5316568"/>
                    <a:gd name="connsiteX149" fmla="*/ 2605916 w 8126844"/>
                    <a:gd name="connsiteY149" fmla="*/ 3568450 h 5316568"/>
                    <a:gd name="connsiteX150" fmla="*/ 2000798 w 8126844"/>
                    <a:gd name="connsiteY150" fmla="*/ 3447427 h 5316568"/>
                    <a:gd name="connsiteX151" fmla="*/ 1583939 w 8126844"/>
                    <a:gd name="connsiteY151" fmla="*/ 3299509 h 5316568"/>
                    <a:gd name="connsiteX152" fmla="*/ 1409127 w 8126844"/>
                    <a:gd name="connsiteY152" fmla="*/ 3312956 h 5316568"/>
                    <a:gd name="connsiteX153" fmla="*/ 1368786 w 8126844"/>
                    <a:gd name="connsiteY153" fmla="*/ 3487768 h 5316568"/>
                    <a:gd name="connsiteX154" fmla="*/ 1799092 w 8126844"/>
                    <a:gd name="connsiteY154" fmla="*/ 3622238 h 5316568"/>
                    <a:gd name="connsiteX155" fmla="*/ 2256292 w 8126844"/>
                    <a:gd name="connsiteY155" fmla="*/ 3783603 h 5316568"/>
                    <a:gd name="connsiteX156" fmla="*/ 2390763 w 8126844"/>
                    <a:gd name="connsiteY156" fmla="*/ 3891180 h 5316568"/>
                    <a:gd name="connsiteX157" fmla="*/ 2094927 w 8126844"/>
                    <a:gd name="connsiteY157" fmla="*/ 3958415 h 5316568"/>
                    <a:gd name="connsiteX158" fmla="*/ 1557045 w 8126844"/>
                    <a:gd name="connsiteY158" fmla="*/ 3783603 h 5316568"/>
                    <a:gd name="connsiteX159" fmla="*/ 965374 w 8126844"/>
                    <a:gd name="connsiteY159" fmla="*/ 3555003 h 5316568"/>
                    <a:gd name="connsiteX160" fmla="*/ 481280 w 8126844"/>
                    <a:gd name="connsiteY160" fmla="*/ 3339850 h 5316568"/>
                    <a:gd name="connsiteX161" fmla="*/ 198892 w 8126844"/>
                    <a:gd name="connsiteY161" fmla="*/ 3232274 h 5316568"/>
                    <a:gd name="connsiteX162" fmla="*/ 131657 w 8126844"/>
                    <a:gd name="connsiteY162" fmla="*/ 3138144 h 5316568"/>
                    <a:gd name="connsiteX163" fmla="*/ 279574 w 8126844"/>
                    <a:gd name="connsiteY163" fmla="*/ 3044015 h 5316568"/>
                    <a:gd name="connsiteX164" fmla="*/ 642645 w 8126844"/>
                    <a:gd name="connsiteY164" fmla="*/ 3218827 h 5316568"/>
                    <a:gd name="connsiteX165" fmla="*/ 1113292 w 8126844"/>
                    <a:gd name="connsiteY165" fmla="*/ 3366744 h 5316568"/>
                    <a:gd name="connsiteX166" fmla="*/ 1153633 w 8126844"/>
                    <a:gd name="connsiteY166" fmla="*/ 3191932 h 5316568"/>
                    <a:gd name="connsiteX167" fmla="*/ 1032610 w 8126844"/>
                    <a:gd name="connsiteY167" fmla="*/ 3030568 h 5316568"/>
                    <a:gd name="connsiteX168" fmla="*/ 535068 w 8126844"/>
                    <a:gd name="connsiteY168" fmla="*/ 2882650 h 5316568"/>
                    <a:gd name="connsiteX169" fmla="*/ 198892 w 8126844"/>
                    <a:gd name="connsiteY169" fmla="*/ 2640603 h 5316568"/>
                    <a:gd name="connsiteX170" fmla="*/ 10633 w 8126844"/>
                    <a:gd name="connsiteY170" fmla="*/ 2479238 h 5316568"/>
                    <a:gd name="connsiteX171" fmla="*/ 50974 w 8126844"/>
                    <a:gd name="connsiteY171" fmla="*/ 2344768 h 5316568"/>
                    <a:gd name="connsiteX172" fmla="*/ 279574 w 8126844"/>
                    <a:gd name="connsiteY172" fmla="*/ 2425450 h 5316568"/>
                    <a:gd name="connsiteX173" fmla="*/ 1019163 w 8126844"/>
                    <a:gd name="connsiteY173" fmla="*/ 2828862 h 5316568"/>
                    <a:gd name="connsiteX174" fmla="*/ 1462916 w 8126844"/>
                    <a:gd name="connsiteY174" fmla="*/ 3070909 h 5316568"/>
                    <a:gd name="connsiteX175" fmla="*/ 1799092 w 8126844"/>
                    <a:gd name="connsiteY175" fmla="*/ 3165038 h 5316568"/>
                    <a:gd name="connsiteX176" fmla="*/ 1973904 w 8126844"/>
                    <a:gd name="connsiteY176" fmla="*/ 3097803 h 5316568"/>
                    <a:gd name="connsiteX177" fmla="*/ 1960457 w 8126844"/>
                    <a:gd name="connsiteY177" fmla="*/ 2855756 h 5316568"/>
                    <a:gd name="connsiteX178" fmla="*/ 1624280 w 8126844"/>
                    <a:gd name="connsiteY178" fmla="*/ 2748180 h 5316568"/>
                    <a:gd name="connsiteX179" fmla="*/ 1288104 w 8126844"/>
                    <a:gd name="connsiteY179" fmla="*/ 2600262 h 5316568"/>
                    <a:gd name="connsiteX180" fmla="*/ 1261210 w 8126844"/>
                    <a:gd name="connsiteY180" fmla="*/ 2465791 h 5316568"/>
                    <a:gd name="connsiteX181" fmla="*/ 1462916 w 8126844"/>
                    <a:gd name="connsiteY181" fmla="*/ 2465791 h 5316568"/>
                    <a:gd name="connsiteX182" fmla="*/ 1691516 w 8126844"/>
                    <a:gd name="connsiteY182" fmla="*/ 2546474 h 5316568"/>
                    <a:gd name="connsiteX183" fmla="*/ 1758751 w 8126844"/>
                    <a:gd name="connsiteY183" fmla="*/ 2331321 h 5316568"/>
                    <a:gd name="connsiteX184" fmla="*/ 1597386 w 8126844"/>
                    <a:gd name="connsiteY184" fmla="*/ 2156509 h 5316568"/>
                    <a:gd name="connsiteX185" fmla="*/ 1153633 w 8126844"/>
                    <a:gd name="connsiteY185" fmla="*/ 1968250 h 5316568"/>
                    <a:gd name="connsiteX186" fmla="*/ 871245 w 8126844"/>
                    <a:gd name="connsiteY186" fmla="*/ 1779991 h 5316568"/>
                    <a:gd name="connsiteX187" fmla="*/ 750221 w 8126844"/>
                    <a:gd name="connsiteY187" fmla="*/ 1645521 h 5316568"/>
                    <a:gd name="connsiteX188" fmla="*/ 844351 w 8126844"/>
                    <a:gd name="connsiteY188" fmla="*/ 1524497 h 5316568"/>
                    <a:gd name="connsiteX189" fmla="*/ 1328445 w 8126844"/>
                    <a:gd name="connsiteY189" fmla="*/ 1739650 h 5316568"/>
                    <a:gd name="connsiteX190" fmla="*/ 1606671 w 8126844"/>
                    <a:gd name="connsiteY190" fmla="*/ 1886069 h 5316568"/>
                    <a:gd name="connsiteX191" fmla="*/ 1720260 w 8126844"/>
                    <a:gd name="connsiteY191" fmla="*/ 1607230 h 5316568"/>
                    <a:gd name="connsiteX192" fmla="*/ 1772079 w 8126844"/>
                    <a:gd name="connsiteY192" fmla="*/ 1423805 h 5316568"/>
                    <a:gd name="connsiteX193" fmla="*/ 1693720 w 8126844"/>
                    <a:gd name="connsiteY193" fmla="*/ 1251776 h 5316568"/>
                    <a:gd name="connsiteX194" fmla="*/ 2176456 w 8126844"/>
                    <a:gd name="connsiteY194" fmla="*/ 1564624 h 5316568"/>
                    <a:gd name="connsiteX195" fmla="*/ 1984049 w 8126844"/>
                    <a:gd name="connsiteY195" fmla="*/ 1542216 h 5316568"/>
                    <a:gd name="connsiteX196" fmla="*/ 1894130 w 8126844"/>
                    <a:gd name="connsiteY196" fmla="*/ 1679934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719129 w 8126844"/>
                    <a:gd name="connsiteY209" fmla="*/ 1738139 h 5316568"/>
                    <a:gd name="connsiteX210" fmla="*/ 4404220 w 8126844"/>
                    <a:gd name="connsiteY210" fmla="*/ 1779653 h 5316568"/>
                    <a:gd name="connsiteX0" fmla="*/ 5330626 w 8126844"/>
                    <a:gd name="connsiteY0" fmla="*/ 1426660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62583 w 8126844"/>
                    <a:gd name="connsiteY0" fmla="*/ 1550327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519556 w 8126844"/>
                    <a:gd name="connsiteY209" fmla="*/ 1743091 h 5316568"/>
                    <a:gd name="connsiteX0" fmla="*/ 5076343 w 8126844"/>
                    <a:gd name="connsiteY0" fmla="*/ 1917812 h 5701145"/>
                    <a:gd name="connsiteX1" fmla="*/ 4866197 w 8126844"/>
                    <a:gd name="connsiteY1" fmla="*/ 2036652 h 5701145"/>
                    <a:gd name="connsiteX2" fmla="*/ 4959151 w 8126844"/>
                    <a:gd name="connsiteY2" fmla="*/ 2245251 h 5701145"/>
                    <a:gd name="connsiteX3" fmla="*/ 5402904 w 8126844"/>
                    <a:gd name="connsiteY3" fmla="*/ 2083886 h 5701145"/>
                    <a:gd name="connsiteX4" fmla="*/ 6478668 w 8126844"/>
                    <a:gd name="connsiteY4" fmla="*/ 1371192 h 5701145"/>
                    <a:gd name="connsiteX5" fmla="*/ 6767262 w 8126844"/>
                    <a:gd name="connsiteY5" fmla="*/ 22080 h 5701145"/>
                    <a:gd name="connsiteX6" fmla="*/ 7177916 w 8126844"/>
                    <a:gd name="connsiteY6" fmla="*/ 524027 h 5701145"/>
                    <a:gd name="connsiteX7" fmla="*/ 7352727 w 8126844"/>
                    <a:gd name="connsiteY7" fmla="*/ 403004 h 5701145"/>
                    <a:gd name="connsiteX8" fmla="*/ 7460304 w 8126844"/>
                    <a:gd name="connsiteY8" fmla="*/ 712286 h 5701145"/>
                    <a:gd name="connsiteX9" fmla="*/ 7137574 w 8126844"/>
                    <a:gd name="connsiteY9" fmla="*/ 1142592 h 5701145"/>
                    <a:gd name="connsiteX10" fmla="*/ 7056892 w 8126844"/>
                    <a:gd name="connsiteY10" fmla="*/ 1317404 h 5701145"/>
                    <a:gd name="connsiteX11" fmla="*/ 7177916 w 8126844"/>
                    <a:gd name="connsiteY11" fmla="*/ 1424980 h 5701145"/>
                    <a:gd name="connsiteX12" fmla="*/ 7406516 w 8126844"/>
                    <a:gd name="connsiteY12" fmla="*/ 1196380 h 5701145"/>
                    <a:gd name="connsiteX13" fmla="*/ 7540986 w 8126844"/>
                    <a:gd name="connsiteY13" fmla="*/ 1196380 h 5701145"/>
                    <a:gd name="connsiteX14" fmla="*/ 7554433 w 8126844"/>
                    <a:gd name="connsiteY14" fmla="*/ 1424980 h 5701145"/>
                    <a:gd name="connsiteX15" fmla="*/ 6976210 w 8126844"/>
                    <a:gd name="connsiteY15" fmla="*/ 2016651 h 5701145"/>
                    <a:gd name="connsiteX16" fmla="*/ 6276963 w 8126844"/>
                    <a:gd name="connsiteY16" fmla="*/ 2567980 h 5701145"/>
                    <a:gd name="connsiteX17" fmla="*/ 5860104 w 8126844"/>
                    <a:gd name="connsiteY17" fmla="*/ 2769686 h 5701145"/>
                    <a:gd name="connsiteX18" fmla="*/ 5658398 w 8126844"/>
                    <a:gd name="connsiteY18" fmla="*/ 2836921 h 5701145"/>
                    <a:gd name="connsiteX19" fmla="*/ 5550821 w 8126844"/>
                    <a:gd name="connsiteY19" fmla="*/ 2756239 h 5701145"/>
                    <a:gd name="connsiteX20" fmla="*/ 5644951 w 8126844"/>
                    <a:gd name="connsiteY20" fmla="*/ 2554533 h 5701145"/>
                    <a:gd name="connsiteX21" fmla="*/ 5913892 w 8126844"/>
                    <a:gd name="connsiteY21" fmla="*/ 2500745 h 5701145"/>
                    <a:gd name="connsiteX22" fmla="*/ 5752527 w 8126844"/>
                    <a:gd name="connsiteY22" fmla="*/ 2191462 h 5701145"/>
                    <a:gd name="connsiteX23" fmla="*/ 5362563 w 8126844"/>
                    <a:gd name="connsiteY23" fmla="*/ 2339380 h 5701145"/>
                    <a:gd name="connsiteX24" fmla="*/ 4663316 w 8126844"/>
                    <a:gd name="connsiteY24" fmla="*/ 2621768 h 5701145"/>
                    <a:gd name="connsiteX25" fmla="*/ 4649868 w 8126844"/>
                    <a:gd name="connsiteY25" fmla="*/ 2796580 h 5701145"/>
                    <a:gd name="connsiteX26" fmla="*/ 4703657 w 8126844"/>
                    <a:gd name="connsiteY26" fmla="*/ 2904157 h 5701145"/>
                    <a:gd name="connsiteX27" fmla="*/ 5066727 w 8126844"/>
                    <a:gd name="connsiteY27" fmla="*/ 2769686 h 5701145"/>
                    <a:gd name="connsiteX28" fmla="*/ 5322221 w 8126844"/>
                    <a:gd name="connsiteY28" fmla="*/ 2715898 h 5701145"/>
                    <a:gd name="connsiteX29" fmla="*/ 5349116 w 8126844"/>
                    <a:gd name="connsiteY29" fmla="*/ 2850368 h 5701145"/>
                    <a:gd name="connsiteX30" fmla="*/ 4784339 w 8126844"/>
                    <a:gd name="connsiteY30" fmla="*/ 3065521 h 5701145"/>
                    <a:gd name="connsiteX31" fmla="*/ 4098539 w 8126844"/>
                    <a:gd name="connsiteY31" fmla="*/ 3199992 h 5701145"/>
                    <a:gd name="connsiteX32" fmla="*/ 2740386 w 8126844"/>
                    <a:gd name="connsiteY32" fmla="*/ 3065521 h 5701145"/>
                    <a:gd name="connsiteX33" fmla="*/ 2202504 w 8126844"/>
                    <a:gd name="connsiteY33" fmla="*/ 2863815 h 5701145"/>
                    <a:gd name="connsiteX34" fmla="*/ 2027692 w 8126844"/>
                    <a:gd name="connsiteY34" fmla="*/ 2810027 h 5701145"/>
                    <a:gd name="connsiteX35" fmla="*/ 1960457 w 8126844"/>
                    <a:gd name="connsiteY35" fmla="*/ 2957945 h 5701145"/>
                    <a:gd name="connsiteX36" fmla="*/ 2390763 w 8126844"/>
                    <a:gd name="connsiteY36" fmla="*/ 3186545 h 5701145"/>
                    <a:gd name="connsiteX37" fmla="*/ 3372398 w 8126844"/>
                    <a:gd name="connsiteY37" fmla="*/ 3428592 h 5701145"/>
                    <a:gd name="connsiteX38" fmla="*/ 4125433 w 8126844"/>
                    <a:gd name="connsiteY38" fmla="*/ 3428592 h 5701145"/>
                    <a:gd name="connsiteX39" fmla="*/ 4757445 w 8126844"/>
                    <a:gd name="connsiteY39" fmla="*/ 3401698 h 5701145"/>
                    <a:gd name="connsiteX40" fmla="*/ 4918810 w 8126844"/>
                    <a:gd name="connsiteY40" fmla="*/ 3442039 h 5701145"/>
                    <a:gd name="connsiteX41" fmla="*/ 4811233 w 8126844"/>
                    <a:gd name="connsiteY41" fmla="*/ 3603404 h 5701145"/>
                    <a:gd name="connsiteX42" fmla="*/ 4286798 w 8126844"/>
                    <a:gd name="connsiteY42" fmla="*/ 3670639 h 5701145"/>
                    <a:gd name="connsiteX43" fmla="*/ 4219563 w 8126844"/>
                    <a:gd name="connsiteY43" fmla="*/ 3805109 h 5701145"/>
                    <a:gd name="connsiteX44" fmla="*/ 4555739 w 8126844"/>
                    <a:gd name="connsiteY44" fmla="*/ 3858898 h 5701145"/>
                    <a:gd name="connsiteX45" fmla="*/ 5241539 w 8126844"/>
                    <a:gd name="connsiteY45" fmla="*/ 3670639 h 5701145"/>
                    <a:gd name="connsiteX46" fmla="*/ 5523927 w 8126844"/>
                    <a:gd name="connsiteY46" fmla="*/ 3536168 h 5701145"/>
                    <a:gd name="connsiteX47" fmla="*/ 5618057 w 8126844"/>
                    <a:gd name="connsiteY47" fmla="*/ 3428592 h 5701145"/>
                    <a:gd name="connsiteX48" fmla="*/ 5402904 w 8126844"/>
                    <a:gd name="connsiteY48" fmla="*/ 3415145 h 5701145"/>
                    <a:gd name="connsiteX49" fmla="*/ 5214645 w 8126844"/>
                    <a:gd name="connsiteY49" fmla="*/ 3307568 h 5701145"/>
                    <a:gd name="connsiteX50" fmla="*/ 5241539 w 8126844"/>
                    <a:gd name="connsiteY50" fmla="*/ 3186545 h 5701145"/>
                    <a:gd name="connsiteX51" fmla="*/ 5537374 w 8126844"/>
                    <a:gd name="connsiteY51" fmla="*/ 3146204 h 5701145"/>
                    <a:gd name="connsiteX52" fmla="*/ 6196280 w 8126844"/>
                    <a:gd name="connsiteY52" fmla="*/ 2890709 h 5701145"/>
                    <a:gd name="connsiteX53" fmla="*/ 6747610 w 8126844"/>
                    <a:gd name="connsiteY53" fmla="*/ 2554533 h 5701145"/>
                    <a:gd name="connsiteX54" fmla="*/ 7218257 w 8126844"/>
                    <a:gd name="connsiteY54" fmla="*/ 2110780 h 5701145"/>
                    <a:gd name="connsiteX55" fmla="*/ 7433410 w 8126844"/>
                    <a:gd name="connsiteY55" fmla="*/ 1935968 h 5701145"/>
                    <a:gd name="connsiteX56" fmla="*/ 7567880 w 8126844"/>
                    <a:gd name="connsiteY56" fmla="*/ 1962862 h 5701145"/>
                    <a:gd name="connsiteX57" fmla="*/ 7514092 w 8126844"/>
                    <a:gd name="connsiteY57" fmla="*/ 2164568 h 5701145"/>
                    <a:gd name="connsiteX58" fmla="*/ 7097233 w 8126844"/>
                    <a:gd name="connsiteY58" fmla="*/ 2594874 h 5701145"/>
                    <a:gd name="connsiteX59" fmla="*/ 6451774 w 8126844"/>
                    <a:gd name="connsiteY59" fmla="*/ 3011733 h 5701145"/>
                    <a:gd name="connsiteX60" fmla="*/ 6088704 w 8126844"/>
                    <a:gd name="connsiteY60" fmla="*/ 3199992 h 5701145"/>
                    <a:gd name="connsiteX61" fmla="*/ 5981127 w 8126844"/>
                    <a:gd name="connsiteY61" fmla="*/ 3334462 h 5701145"/>
                    <a:gd name="connsiteX62" fmla="*/ 6021468 w 8126844"/>
                    <a:gd name="connsiteY62" fmla="*/ 3536168 h 5701145"/>
                    <a:gd name="connsiteX63" fmla="*/ 6115598 w 8126844"/>
                    <a:gd name="connsiteY63" fmla="*/ 3684086 h 5701145"/>
                    <a:gd name="connsiteX64" fmla="*/ 6734163 w 8126844"/>
                    <a:gd name="connsiteY64" fmla="*/ 3509274 h 5701145"/>
                    <a:gd name="connsiteX65" fmla="*/ 7419963 w 8126844"/>
                    <a:gd name="connsiteY65" fmla="*/ 3078968 h 5701145"/>
                    <a:gd name="connsiteX66" fmla="*/ 7850268 w 8126844"/>
                    <a:gd name="connsiteY66" fmla="*/ 2756239 h 5701145"/>
                    <a:gd name="connsiteX67" fmla="*/ 8065421 w 8126844"/>
                    <a:gd name="connsiteY67" fmla="*/ 2648662 h 5701145"/>
                    <a:gd name="connsiteX68" fmla="*/ 8105763 w 8126844"/>
                    <a:gd name="connsiteY68" fmla="*/ 2810027 h 5701145"/>
                    <a:gd name="connsiteX69" fmla="*/ 7769586 w 8126844"/>
                    <a:gd name="connsiteY69" fmla="*/ 3146204 h 5701145"/>
                    <a:gd name="connsiteX70" fmla="*/ 6707268 w 8126844"/>
                    <a:gd name="connsiteY70" fmla="*/ 3724427 h 5701145"/>
                    <a:gd name="connsiteX71" fmla="*/ 6129045 w 8126844"/>
                    <a:gd name="connsiteY71" fmla="*/ 3993368 h 5701145"/>
                    <a:gd name="connsiteX72" fmla="*/ 5833210 w 8126844"/>
                    <a:gd name="connsiteY72" fmla="*/ 4033709 h 5701145"/>
                    <a:gd name="connsiteX73" fmla="*/ 5712186 w 8126844"/>
                    <a:gd name="connsiteY73" fmla="*/ 4074051 h 5701145"/>
                    <a:gd name="connsiteX74" fmla="*/ 5658398 w 8126844"/>
                    <a:gd name="connsiteY74" fmla="*/ 3926133 h 5701145"/>
                    <a:gd name="connsiteX75" fmla="*/ 5779421 w 8126844"/>
                    <a:gd name="connsiteY75" fmla="*/ 3818557 h 5701145"/>
                    <a:gd name="connsiteX76" fmla="*/ 5779421 w 8126844"/>
                    <a:gd name="connsiteY76" fmla="*/ 3724427 h 5701145"/>
                    <a:gd name="connsiteX77" fmla="*/ 5497033 w 8126844"/>
                    <a:gd name="connsiteY77" fmla="*/ 3845451 h 5701145"/>
                    <a:gd name="connsiteX78" fmla="*/ 5039833 w 8126844"/>
                    <a:gd name="connsiteY78" fmla="*/ 3979921 h 5701145"/>
                    <a:gd name="connsiteX79" fmla="*/ 4865021 w 8126844"/>
                    <a:gd name="connsiteY79" fmla="*/ 4060604 h 5701145"/>
                    <a:gd name="connsiteX80" fmla="*/ 4905363 w 8126844"/>
                    <a:gd name="connsiteY80" fmla="*/ 4154733 h 5701145"/>
                    <a:gd name="connsiteX81" fmla="*/ 5160857 w 8126844"/>
                    <a:gd name="connsiteY81" fmla="*/ 4127839 h 5701145"/>
                    <a:gd name="connsiteX82" fmla="*/ 5187751 w 8126844"/>
                    <a:gd name="connsiteY82" fmla="*/ 4262309 h 5701145"/>
                    <a:gd name="connsiteX83" fmla="*/ 4878468 w 8126844"/>
                    <a:gd name="connsiteY83" fmla="*/ 4356439 h 5701145"/>
                    <a:gd name="connsiteX84" fmla="*/ 4891916 w 8126844"/>
                    <a:gd name="connsiteY84" fmla="*/ 4504357 h 5701145"/>
                    <a:gd name="connsiteX85" fmla="*/ 5376010 w 8126844"/>
                    <a:gd name="connsiteY85" fmla="*/ 4396780 h 5701145"/>
                    <a:gd name="connsiteX86" fmla="*/ 5967680 w 8126844"/>
                    <a:gd name="connsiteY86" fmla="*/ 4248862 h 5701145"/>
                    <a:gd name="connsiteX87" fmla="*/ 6344198 w 8126844"/>
                    <a:gd name="connsiteY87" fmla="*/ 4047157 h 5701145"/>
                    <a:gd name="connsiteX88" fmla="*/ 6478668 w 8126844"/>
                    <a:gd name="connsiteY88" fmla="*/ 4047157 h 5701145"/>
                    <a:gd name="connsiteX89" fmla="*/ 6478668 w 8126844"/>
                    <a:gd name="connsiteY89" fmla="*/ 4235415 h 5701145"/>
                    <a:gd name="connsiteX90" fmla="*/ 5900445 w 8126844"/>
                    <a:gd name="connsiteY90" fmla="*/ 4423674 h 5701145"/>
                    <a:gd name="connsiteX91" fmla="*/ 5053280 w 8126844"/>
                    <a:gd name="connsiteY91" fmla="*/ 4665721 h 5701145"/>
                    <a:gd name="connsiteX92" fmla="*/ 4703657 w 8126844"/>
                    <a:gd name="connsiteY92" fmla="*/ 4759851 h 5701145"/>
                    <a:gd name="connsiteX93" fmla="*/ 4313692 w 8126844"/>
                    <a:gd name="connsiteY93" fmla="*/ 4827086 h 5701145"/>
                    <a:gd name="connsiteX94" fmla="*/ 4004410 w 8126844"/>
                    <a:gd name="connsiteY94" fmla="*/ 4867427 h 5701145"/>
                    <a:gd name="connsiteX95" fmla="*/ 3869939 w 8126844"/>
                    <a:gd name="connsiteY95" fmla="*/ 4746404 h 5701145"/>
                    <a:gd name="connsiteX96" fmla="*/ 3950621 w 8126844"/>
                    <a:gd name="connsiteY96" fmla="*/ 4638827 h 5701145"/>
                    <a:gd name="connsiteX97" fmla="*/ 4367480 w 8126844"/>
                    <a:gd name="connsiteY97" fmla="*/ 4558145 h 5701145"/>
                    <a:gd name="connsiteX98" fmla="*/ 4542292 w 8126844"/>
                    <a:gd name="connsiteY98" fmla="*/ 4490909 h 5701145"/>
                    <a:gd name="connsiteX99" fmla="*/ 4542292 w 8126844"/>
                    <a:gd name="connsiteY99" fmla="*/ 4356439 h 5701145"/>
                    <a:gd name="connsiteX100" fmla="*/ 4206116 w 8126844"/>
                    <a:gd name="connsiteY100" fmla="*/ 4356439 h 5701145"/>
                    <a:gd name="connsiteX101" fmla="*/ 3520316 w 8126844"/>
                    <a:gd name="connsiteY101" fmla="*/ 4437121 h 5701145"/>
                    <a:gd name="connsiteX102" fmla="*/ 3157245 w 8126844"/>
                    <a:gd name="connsiteY102" fmla="*/ 4464015 h 5701145"/>
                    <a:gd name="connsiteX103" fmla="*/ 3076563 w 8126844"/>
                    <a:gd name="connsiteY103" fmla="*/ 4585039 h 5701145"/>
                    <a:gd name="connsiteX104" fmla="*/ 3224480 w 8126844"/>
                    <a:gd name="connsiteY104" fmla="*/ 4652274 h 5701145"/>
                    <a:gd name="connsiteX105" fmla="*/ 3453080 w 8126844"/>
                    <a:gd name="connsiteY105" fmla="*/ 4679168 h 5701145"/>
                    <a:gd name="connsiteX106" fmla="*/ 3412739 w 8126844"/>
                    <a:gd name="connsiteY106" fmla="*/ 4786745 h 5701145"/>
                    <a:gd name="connsiteX107" fmla="*/ 2968986 w 8126844"/>
                    <a:gd name="connsiteY107" fmla="*/ 4840533 h 5701145"/>
                    <a:gd name="connsiteX108" fmla="*/ 2767280 w 8126844"/>
                    <a:gd name="connsiteY108" fmla="*/ 4853980 h 5701145"/>
                    <a:gd name="connsiteX109" fmla="*/ 2673151 w 8126844"/>
                    <a:gd name="connsiteY109" fmla="*/ 5055686 h 5701145"/>
                    <a:gd name="connsiteX110" fmla="*/ 2767280 w 8126844"/>
                    <a:gd name="connsiteY110" fmla="*/ 5418757 h 5701145"/>
                    <a:gd name="connsiteX111" fmla="*/ 2700045 w 8126844"/>
                    <a:gd name="connsiteY111" fmla="*/ 5620462 h 5701145"/>
                    <a:gd name="connsiteX112" fmla="*/ 2498339 w 8126844"/>
                    <a:gd name="connsiteY112" fmla="*/ 5701145 h 5701145"/>
                    <a:gd name="connsiteX113" fmla="*/ 2256292 w 8126844"/>
                    <a:gd name="connsiteY113" fmla="*/ 5620462 h 5701145"/>
                    <a:gd name="connsiteX114" fmla="*/ 2175610 w 8126844"/>
                    <a:gd name="connsiteY114" fmla="*/ 5364968 h 5701145"/>
                    <a:gd name="connsiteX115" fmla="*/ 2269739 w 8126844"/>
                    <a:gd name="connsiteY115" fmla="*/ 5136368 h 5701145"/>
                    <a:gd name="connsiteX116" fmla="*/ 2404210 w 8126844"/>
                    <a:gd name="connsiteY116" fmla="*/ 4975004 h 5701145"/>
                    <a:gd name="connsiteX117" fmla="*/ 2390763 w 8126844"/>
                    <a:gd name="connsiteY117" fmla="*/ 4827086 h 5701145"/>
                    <a:gd name="connsiteX118" fmla="*/ 2014245 w 8126844"/>
                    <a:gd name="connsiteY118" fmla="*/ 4692615 h 5701145"/>
                    <a:gd name="connsiteX119" fmla="*/ 2068033 w 8126844"/>
                    <a:gd name="connsiteY119" fmla="*/ 4585039 h 5701145"/>
                    <a:gd name="connsiteX120" fmla="*/ 2390763 w 8126844"/>
                    <a:gd name="connsiteY120" fmla="*/ 4585039 h 5701145"/>
                    <a:gd name="connsiteX121" fmla="*/ 2807621 w 8126844"/>
                    <a:gd name="connsiteY121" fmla="*/ 4585039 h 5701145"/>
                    <a:gd name="connsiteX122" fmla="*/ 2834516 w 8126844"/>
                    <a:gd name="connsiteY122" fmla="*/ 4450568 h 5701145"/>
                    <a:gd name="connsiteX123" fmla="*/ 2686598 w 8126844"/>
                    <a:gd name="connsiteY123" fmla="*/ 4396780 h 5701145"/>
                    <a:gd name="connsiteX124" fmla="*/ 2780727 w 8126844"/>
                    <a:gd name="connsiteY124" fmla="*/ 4248862 h 5701145"/>
                    <a:gd name="connsiteX125" fmla="*/ 3211033 w 8126844"/>
                    <a:gd name="connsiteY125" fmla="*/ 4289204 h 5701145"/>
                    <a:gd name="connsiteX126" fmla="*/ 3775810 w 8126844"/>
                    <a:gd name="connsiteY126" fmla="*/ 4262309 h 5701145"/>
                    <a:gd name="connsiteX127" fmla="*/ 4380927 w 8126844"/>
                    <a:gd name="connsiteY127" fmla="*/ 4168180 h 5701145"/>
                    <a:gd name="connsiteX128" fmla="*/ 4622974 w 8126844"/>
                    <a:gd name="connsiteY128" fmla="*/ 4114392 h 5701145"/>
                    <a:gd name="connsiteX129" fmla="*/ 4555739 w 8126844"/>
                    <a:gd name="connsiteY129" fmla="*/ 4020262 h 5701145"/>
                    <a:gd name="connsiteX130" fmla="*/ 4031304 w 8126844"/>
                    <a:gd name="connsiteY130" fmla="*/ 4060604 h 5701145"/>
                    <a:gd name="connsiteX131" fmla="*/ 3600998 w 8126844"/>
                    <a:gd name="connsiteY131" fmla="*/ 4074051 h 5701145"/>
                    <a:gd name="connsiteX132" fmla="*/ 3278268 w 8126844"/>
                    <a:gd name="connsiteY132" fmla="*/ 4033709 h 5701145"/>
                    <a:gd name="connsiteX133" fmla="*/ 3237927 w 8126844"/>
                    <a:gd name="connsiteY133" fmla="*/ 3966474 h 5701145"/>
                    <a:gd name="connsiteX134" fmla="*/ 3291716 w 8126844"/>
                    <a:gd name="connsiteY134" fmla="*/ 3832004 h 5701145"/>
                    <a:gd name="connsiteX135" fmla="*/ 3587551 w 8126844"/>
                    <a:gd name="connsiteY135" fmla="*/ 3858898 h 5701145"/>
                    <a:gd name="connsiteX136" fmla="*/ 3883386 w 8126844"/>
                    <a:gd name="connsiteY136" fmla="*/ 3858898 h 5701145"/>
                    <a:gd name="connsiteX137" fmla="*/ 3964068 w 8126844"/>
                    <a:gd name="connsiteY137" fmla="*/ 3791662 h 5701145"/>
                    <a:gd name="connsiteX138" fmla="*/ 3883386 w 8126844"/>
                    <a:gd name="connsiteY138" fmla="*/ 3670639 h 5701145"/>
                    <a:gd name="connsiteX139" fmla="*/ 3412739 w 8126844"/>
                    <a:gd name="connsiteY139" fmla="*/ 3643745 h 5701145"/>
                    <a:gd name="connsiteX140" fmla="*/ 3049668 w 8126844"/>
                    <a:gd name="connsiteY140" fmla="*/ 3589957 h 5701145"/>
                    <a:gd name="connsiteX141" fmla="*/ 2740386 w 8126844"/>
                    <a:gd name="connsiteY141" fmla="*/ 3522721 h 5701145"/>
                    <a:gd name="connsiteX142" fmla="*/ 2457998 w 8126844"/>
                    <a:gd name="connsiteY142" fmla="*/ 3442039 h 5701145"/>
                    <a:gd name="connsiteX143" fmla="*/ 2242845 w 8126844"/>
                    <a:gd name="connsiteY143" fmla="*/ 3388251 h 5701145"/>
                    <a:gd name="connsiteX144" fmla="*/ 2162163 w 8126844"/>
                    <a:gd name="connsiteY144" fmla="*/ 3549615 h 5701145"/>
                    <a:gd name="connsiteX145" fmla="*/ 2336974 w 8126844"/>
                    <a:gd name="connsiteY145" fmla="*/ 3724427 h 5701145"/>
                    <a:gd name="connsiteX146" fmla="*/ 2713492 w 8126844"/>
                    <a:gd name="connsiteY146" fmla="*/ 3778215 h 5701145"/>
                    <a:gd name="connsiteX147" fmla="*/ 2874857 w 8126844"/>
                    <a:gd name="connsiteY147" fmla="*/ 3832004 h 5701145"/>
                    <a:gd name="connsiteX148" fmla="*/ 2874857 w 8126844"/>
                    <a:gd name="connsiteY148" fmla="*/ 3979921 h 5701145"/>
                    <a:gd name="connsiteX149" fmla="*/ 2605916 w 8126844"/>
                    <a:gd name="connsiteY149" fmla="*/ 3953027 h 5701145"/>
                    <a:gd name="connsiteX150" fmla="*/ 2000798 w 8126844"/>
                    <a:gd name="connsiteY150" fmla="*/ 3832004 h 5701145"/>
                    <a:gd name="connsiteX151" fmla="*/ 1583939 w 8126844"/>
                    <a:gd name="connsiteY151" fmla="*/ 3684086 h 5701145"/>
                    <a:gd name="connsiteX152" fmla="*/ 1409127 w 8126844"/>
                    <a:gd name="connsiteY152" fmla="*/ 3697533 h 5701145"/>
                    <a:gd name="connsiteX153" fmla="*/ 1368786 w 8126844"/>
                    <a:gd name="connsiteY153" fmla="*/ 3872345 h 5701145"/>
                    <a:gd name="connsiteX154" fmla="*/ 1799092 w 8126844"/>
                    <a:gd name="connsiteY154" fmla="*/ 4006815 h 5701145"/>
                    <a:gd name="connsiteX155" fmla="*/ 2256292 w 8126844"/>
                    <a:gd name="connsiteY155" fmla="*/ 4168180 h 5701145"/>
                    <a:gd name="connsiteX156" fmla="*/ 2390763 w 8126844"/>
                    <a:gd name="connsiteY156" fmla="*/ 4275757 h 5701145"/>
                    <a:gd name="connsiteX157" fmla="*/ 2094927 w 8126844"/>
                    <a:gd name="connsiteY157" fmla="*/ 4342992 h 5701145"/>
                    <a:gd name="connsiteX158" fmla="*/ 1557045 w 8126844"/>
                    <a:gd name="connsiteY158" fmla="*/ 4168180 h 5701145"/>
                    <a:gd name="connsiteX159" fmla="*/ 965374 w 8126844"/>
                    <a:gd name="connsiteY159" fmla="*/ 3939580 h 5701145"/>
                    <a:gd name="connsiteX160" fmla="*/ 481280 w 8126844"/>
                    <a:gd name="connsiteY160" fmla="*/ 3724427 h 5701145"/>
                    <a:gd name="connsiteX161" fmla="*/ 198892 w 8126844"/>
                    <a:gd name="connsiteY161" fmla="*/ 3616851 h 5701145"/>
                    <a:gd name="connsiteX162" fmla="*/ 131657 w 8126844"/>
                    <a:gd name="connsiteY162" fmla="*/ 3522721 h 5701145"/>
                    <a:gd name="connsiteX163" fmla="*/ 279574 w 8126844"/>
                    <a:gd name="connsiteY163" fmla="*/ 3428592 h 5701145"/>
                    <a:gd name="connsiteX164" fmla="*/ 642645 w 8126844"/>
                    <a:gd name="connsiteY164" fmla="*/ 3603404 h 5701145"/>
                    <a:gd name="connsiteX165" fmla="*/ 1113292 w 8126844"/>
                    <a:gd name="connsiteY165" fmla="*/ 3751321 h 5701145"/>
                    <a:gd name="connsiteX166" fmla="*/ 1153633 w 8126844"/>
                    <a:gd name="connsiteY166" fmla="*/ 3576509 h 5701145"/>
                    <a:gd name="connsiteX167" fmla="*/ 1032610 w 8126844"/>
                    <a:gd name="connsiteY167" fmla="*/ 3415145 h 5701145"/>
                    <a:gd name="connsiteX168" fmla="*/ 535068 w 8126844"/>
                    <a:gd name="connsiteY168" fmla="*/ 3267227 h 5701145"/>
                    <a:gd name="connsiteX169" fmla="*/ 198892 w 8126844"/>
                    <a:gd name="connsiteY169" fmla="*/ 3025180 h 5701145"/>
                    <a:gd name="connsiteX170" fmla="*/ 10633 w 8126844"/>
                    <a:gd name="connsiteY170" fmla="*/ 2863815 h 5701145"/>
                    <a:gd name="connsiteX171" fmla="*/ 50974 w 8126844"/>
                    <a:gd name="connsiteY171" fmla="*/ 2729345 h 5701145"/>
                    <a:gd name="connsiteX172" fmla="*/ 279574 w 8126844"/>
                    <a:gd name="connsiteY172" fmla="*/ 2810027 h 5701145"/>
                    <a:gd name="connsiteX173" fmla="*/ 1019163 w 8126844"/>
                    <a:gd name="connsiteY173" fmla="*/ 3213439 h 5701145"/>
                    <a:gd name="connsiteX174" fmla="*/ 1462916 w 8126844"/>
                    <a:gd name="connsiteY174" fmla="*/ 3455486 h 5701145"/>
                    <a:gd name="connsiteX175" fmla="*/ 1799092 w 8126844"/>
                    <a:gd name="connsiteY175" fmla="*/ 3549615 h 5701145"/>
                    <a:gd name="connsiteX176" fmla="*/ 1973904 w 8126844"/>
                    <a:gd name="connsiteY176" fmla="*/ 3482380 h 5701145"/>
                    <a:gd name="connsiteX177" fmla="*/ 1960457 w 8126844"/>
                    <a:gd name="connsiteY177" fmla="*/ 3240333 h 5701145"/>
                    <a:gd name="connsiteX178" fmla="*/ 1624280 w 8126844"/>
                    <a:gd name="connsiteY178" fmla="*/ 3132757 h 5701145"/>
                    <a:gd name="connsiteX179" fmla="*/ 1288104 w 8126844"/>
                    <a:gd name="connsiteY179" fmla="*/ 2984839 h 5701145"/>
                    <a:gd name="connsiteX180" fmla="*/ 1261210 w 8126844"/>
                    <a:gd name="connsiteY180" fmla="*/ 2850368 h 5701145"/>
                    <a:gd name="connsiteX181" fmla="*/ 1462916 w 8126844"/>
                    <a:gd name="connsiteY181" fmla="*/ 2850368 h 5701145"/>
                    <a:gd name="connsiteX182" fmla="*/ 1691516 w 8126844"/>
                    <a:gd name="connsiteY182" fmla="*/ 2931051 h 5701145"/>
                    <a:gd name="connsiteX183" fmla="*/ 1758751 w 8126844"/>
                    <a:gd name="connsiteY183" fmla="*/ 2715898 h 5701145"/>
                    <a:gd name="connsiteX184" fmla="*/ 1597386 w 8126844"/>
                    <a:gd name="connsiteY184" fmla="*/ 2541086 h 5701145"/>
                    <a:gd name="connsiteX185" fmla="*/ 1153633 w 8126844"/>
                    <a:gd name="connsiteY185" fmla="*/ 2352827 h 5701145"/>
                    <a:gd name="connsiteX186" fmla="*/ 871245 w 8126844"/>
                    <a:gd name="connsiteY186" fmla="*/ 2164568 h 5701145"/>
                    <a:gd name="connsiteX187" fmla="*/ 750221 w 8126844"/>
                    <a:gd name="connsiteY187" fmla="*/ 2030098 h 5701145"/>
                    <a:gd name="connsiteX188" fmla="*/ 844351 w 8126844"/>
                    <a:gd name="connsiteY188" fmla="*/ 1909074 h 5701145"/>
                    <a:gd name="connsiteX189" fmla="*/ 1328445 w 8126844"/>
                    <a:gd name="connsiteY189" fmla="*/ 2124227 h 5701145"/>
                    <a:gd name="connsiteX190" fmla="*/ 1606671 w 8126844"/>
                    <a:gd name="connsiteY190" fmla="*/ 2270646 h 5701145"/>
                    <a:gd name="connsiteX191" fmla="*/ 1720260 w 8126844"/>
                    <a:gd name="connsiteY191" fmla="*/ 1991807 h 5701145"/>
                    <a:gd name="connsiteX192" fmla="*/ 1772079 w 8126844"/>
                    <a:gd name="connsiteY192" fmla="*/ 1808382 h 5701145"/>
                    <a:gd name="connsiteX193" fmla="*/ 1693720 w 8126844"/>
                    <a:gd name="connsiteY193" fmla="*/ 1636353 h 5701145"/>
                    <a:gd name="connsiteX194" fmla="*/ 2176456 w 8126844"/>
                    <a:gd name="connsiteY194" fmla="*/ 1949201 h 5701145"/>
                    <a:gd name="connsiteX195" fmla="*/ 1984049 w 8126844"/>
                    <a:gd name="connsiteY195" fmla="*/ 1926793 h 5701145"/>
                    <a:gd name="connsiteX196" fmla="*/ 1894130 w 8126844"/>
                    <a:gd name="connsiteY196" fmla="*/ 2064511 h 5701145"/>
                    <a:gd name="connsiteX197" fmla="*/ 1879774 w 8126844"/>
                    <a:gd name="connsiteY197" fmla="*/ 2406615 h 5701145"/>
                    <a:gd name="connsiteX198" fmla="*/ 2390763 w 8126844"/>
                    <a:gd name="connsiteY198" fmla="*/ 2635215 h 5701145"/>
                    <a:gd name="connsiteX199" fmla="*/ 3157245 w 8126844"/>
                    <a:gd name="connsiteY199" fmla="*/ 2850368 h 5701145"/>
                    <a:gd name="connsiteX200" fmla="*/ 3708574 w 8126844"/>
                    <a:gd name="connsiteY200" fmla="*/ 2984839 h 5701145"/>
                    <a:gd name="connsiteX201" fmla="*/ 4165774 w 8126844"/>
                    <a:gd name="connsiteY201" fmla="*/ 2957945 h 5701145"/>
                    <a:gd name="connsiteX202" fmla="*/ 4394374 w 8126844"/>
                    <a:gd name="connsiteY202" fmla="*/ 2931051 h 5701145"/>
                    <a:gd name="connsiteX203" fmla="*/ 4407821 w 8126844"/>
                    <a:gd name="connsiteY203" fmla="*/ 2742792 h 5701145"/>
                    <a:gd name="connsiteX204" fmla="*/ 4192668 w 8126844"/>
                    <a:gd name="connsiteY204" fmla="*/ 2702451 h 5701145"/>
                    <a:gd name="connsiteX205" fmla="*/ 4031304 w 8126844"/>
                    <a:gd name="connsiteY205" fmla="*/ 2742792 h 5701145"/>
                    <a:gd name="connsiteX206" fmla="*/ 4031304 w 8126844"/>
                    <a:gd name="connsiteY206" fmla="*/ 2567980 h 5701145"/>
                    <a:gd name="connsiteX207" fmla="*/ 4448163 w 8126844"/>
                    <a:gd name="connsiteY207" fmla="*/ 2446957 h 5701145"/>
                    <a:gd name="connsiteX208" fmla="*/ 4703657 w 8126844"/>
                    <a:gd name="connsiteY208" fmla="*/ 2339380 h 5701145"/>
                    <a:gd name="connsiteX209" fmla="*/ 4719129 w 8126844"/>
                    <a:gd name="connsiteY209" fmla="*/ 2122716 h 5701145"/>
                    <a:gd name="connsiteX210" fmla="*/ 4519556 w 8126844"/>
                    <a:gd name="connsiteY210" fmla="*/ 2127668 h 5701145"/>
                    <a:gd name="connsiteX0" fmla="*/ 5076343 w 8126844"/>
                    <a:gd name="connsiteY0" fmla="*/ 1896145 h 5679478"/>
                    <a:gd name="connsiteX1" fmla="*/ 4866197 w 8126844"/>
                    <a:gd name="connsiteY1" fmla="*/ 2014985 h 5679478"/>
                    <a:gd name="connsiteX2" fmla="*/ 4959151 w 8126844"/>
                    <a:gd name="connsiteY2" fmla="*/ 2223584 h 5679478"/>
                    <a:gd name="connsiteX3" fmla="*/ 5402904 w 8126844"/>
                    <a:gd name="connsiteY3" fmla="*/ 2062219 h 5679478"/>
                    <a:gd name="connsiteX4" fmla="*/ 6478668 w 8126844"/>
                    <a:gd name="connsiteY4" fmla="*/ 1349525 h 5679478"/>
                    <a:gd name="connsiteX5" fmla="*/ 6941073 w 8126844"/>
                    <a:gd name="connsiteY5" fmla="*/ 738192 h 5679478"/>
                    <a:gd name="connsiteX6" fmla="*/ 6767262 w 8126844"/>
                    <a:gd name="connsiteY6" fmla="*/ 413 h 5679478"/>
                    <a:gd name="connsiteX7" fmla="*/ 7177916 w 8126844"/>
                    <a:gd name="connsiteY7" fmla="*/ 502360 h 5679478"/>
                    <a:gd name="connsiteX8" fmla="*/ 7352727 w 8126844"/>
                    <a:gd name="connsiteY8" fmla="*/ 381337 h 5679478"/>
                    <a:gd name="connsiteX9" fmla="*/ 7460304 w 8126844"/>
                    <a:gd name="connsiteY9" fmla="*/ 690619 h 5679478"/>
                    <a:gd name="connsiteX10" fmla="*/ 7137574 w 8126844"/>
                    <a:gd name="connsiteY10" fmla="*/ 1120925 h 5679478"/>
                    <a:gd name="connsiteX11" fmla="*/ 7056892 w 8126844"/>
                    <a:gd name="connsiteY11" fmla="*/ 1295737 h 5679478"/>
                    <a:gd name="connsiteX12" fmla="*/ 7177916 w 8126844"/>
                    <a:gd name="connsiteY12" fmla="*/ 1403313 h 5679478"/>
                    <a:gd name="connsiteX13" fmla="*/ 7406516 w 8126844"/>
                    <a:gd name="connsiteY13" fmla="*/ 1174713 h 5679478"/>
                    <a:gd name="connsiteX14" fmla="*/ 7540986 w 8126844"/>
                    <a:gd name="connsiteY14" fmla="*/ 1174713 h 5679478"/>
                    <a:gd name="connsiteX15" fmla="*/ 7554433 w 8126844"/>
                    <a:gd name="connsiteY15" fmla="*/ 1403313 h 5679478"/>
                    <a:gd name="connsiteX16" fmla="*/ 6976210 w 8126844"/>
                    <a:gd name="connsiteY16" fmla="*/ 1994984 h 5679478"/>
                    <a:gd name="connsiteX17" fmla="*/ 6276963 w 8126844"/>
                    <a:gd name="connsiteY17" fmla="*/ 2546313 h 5679478"/>
                    <a:gd name="connsiteX18" fmla="*/ 5860104 w 8126844"/>
                    <a:gd name="connsiteY18" fmla="*/ 2748019 h 5679478"/>
                    <a:gd name="connsiteX19" fmla="*/ 5658398 w 8126844"/>
                    <a:gd name="connsiteY19" fmla="*/ 2815254 h 5679478"/>
                    <a:gd name="connsiteX20" fmla="*/ 5550821 w 8126844"/>
                    <a:gd name="connsiteY20" fmla="*/ 2734572 h 5679478"/>
                    <a:gd name="connsiteX21" fmla="*/ 5644951 w 8126844"/>
                    <a:gd name="connsiteY21" fmla="*/ 2532866 h 5679478"/>
                    <a:gd name="connsiteX22" fmla="*/ 5913892 w 8126844"/>
                    <a:gd name="connsiteY22" fmla="*/ 2479078 h 5679478"/>
                    <a:gd name="connsiteX23" fmla="*/ 5752527 w 8126844"/>
                    <a:gd name="connsiteY23" fmla="*/ 2169795 h 5679478"/>
                    <a:gd name="connsiteX24" fmla="*/ 5362563 w 8126844"/>
                    <a:gd name="connsiteY24" fmla="*/ 2317713 h 5679478"/>
                    <a:gd name="connsiteX25" fmla="*/ 4663316 w 8126844"/>
                    <a:gd name="connsiteY25" fmla="*/ 2600101 h 5679478"/>
                    <a:gd name="connsiteX26" fmla="*/ 4649868 w 8126844"/>
                    <a:gd name="connsiteY26" fmla="*/ 2774913 h 5679478"/>
                    <a:gd name="connsiteX27" fmla="*/ 4703657 w 8126844"/>
                    <a:gd name="connsiteY27" fmla="*/ 2882490 h 5679478"/>
                    <a:gd name="connsiteX28" fmla="*/ 5066727 w 8126844"/>
                    <a:gd name="connsiteY28" fmla="*/ 2748019 h 5679478"/>
                    <a:gd name="connsiteX29" fmla="*/ 5322221 w 8126844"/>
                    <a:gd name="connsiteY29" fmla="*/ 2694231 h 5679478"/>
                    <a:gd name="connsiteX30" fmla="*/ 5349116 w 8126844"/>
                    <a:gd name="connsiteY30" fmla="*/ 2828701 h 5679478"/>
                    <a:gd name="connsiteX31" fmla="*/ 4784339 w 8126844"/>
                    <a:gd name="connsiteY31" fmla="*/ 3043854 h 5679478"/>
                    <a:gd name="connsiteX32" fmla="*/ 4098539 w 8126844"/>
                    <a:gd name="connsiteY32" fmla="*/ 3178325 h 5679478"/>
                    <a:gd name="connsiteX33" fmla="*/ 2740386 w 8126844"/>
                    <a:gd name="connsiteY33" fmla="*/ 3043854 h 5679478"/>
                    <a:gd name="connsiteX34" fmla="*/ 2202504 w 8126844"/>
                    <a:gd name="connsiteY34" fmla="*/ 2842148 h 5679478"/>
                    <a:gd name="connsiteX35" fmla="*/ 2027692 w 8126844"/>
                    <a:gd name="connsiteY35" fmla="*/ 2788360 h 5679478"/>
                    <a:gd name="connsiteX36" fmla="*/ 1960457 w 8126844"/>
                    <a:gd name="connsiteY36" fmla="*/ 2936278 h 5679478"/>
                    <a:gd name="connsiteX37" fmla="*/ 2390763 w 8126844"/>
                    <a:gd name="connsiteY37" fmla="*/ 3164878 h 5679478"/>
                    <a:gd name="connsiteX38" fmla="*/ 3372398 w 8126844"/>
                    <a:gd name="connsiteY38" fmla="*/ 3406925 h 5679478"/>
                    <a:gd name="connsiteX39" fmla="*/ 4125433 w 8126844"/>
                    <a:gd name="connsiteY39" fmla="*/ 3406925 h 5679478"/>
                    <a:gd name="connsiteX40" fmla="*/ 4757445 w 8126844"/>
                    <a:gd name="connsiteY40" fmla="*/ 3380031 h 5679478"/>
                    <a:gd name="connsiteX41" fmla="*/ 4918810 w 8126844"/>
                    <a:gd name="connsiteY41" fmla="*/ 3420372 h 5679478"/>
                    <a:gd name="connsiteX42" fmla="*/ 4811233 w 8126844"/>
                    <a:gd name="connsiteY42" fmla="*/ 3581737 h 5679478"/>
                    <a:gd name="connsiteX43" fmla="*/ 4286798 w 8126844"/>
                    <a:gd name="connsiteY43" fmla="*/ 3648972 h 5679478"/>
                    <a:gd name="connsiteX44" fmla="*/ 4219563 w 8126844"/>
                    <a:gd name="connsiteY44" fmla="*/ 3783442 h 5679478"/>
                    <a:gd name="connsiteX45" fmla="*/ 4555739 w 8126844"/>
                    <a:gd name="connsiteY45" fmla="*/ 3837231 h 5679478"/>
                    <a:gd name="connsiteX46" fmla="*/ 5241539 w 8126844"/>
                    <a:gd name="connsiteY46" fmla="*/ 3648972 h 5679478"/>
                    <a:gd name="connsiteX47" fmla="*/ 5523927 w 8126844"/>
                    <a:gd name="connsiteY47" fmla="*/ 3514501 h 5679478"/>
                    <a:gd name="connsiteX48" fmla="*/ 5618057 w 8126844"/>
                    <a:gd name="connsiteY48" fmla="*/ 3406925 h 5679478"/>
                    <a:gd name="connsiteX49" fmla="*/ 5402904 w 8126844"/>
                    <a:gd name="connsiteY49" fmla="*/ 3393478 h 5679478"/>
                    <a:gd name="connsiteX50" fmla="*/ 5214645 w 8126844"/>
                    <a:gd name="connsiteY50" fmla="*/ 3285901 h 5679478"/>
                    <a:gd name="connsiteX51" fmla="*/ 5241539 w 8126844"/>
                    <a:gd name="connsiteY51" fmla="*/ 3164878 h 5679478"/>
                    <a:gd name="connsiteX52" fmla="*/ 5537374 w 8126844"/>
                    <a:gd name="connsiteY52" fmla="*/ 3124537 h 5679478"/>
                    <a:gd name="connsiteX53" fmla="*/ 6196280 w 8126844"/>
                    <a:gd name="connsiteY53" fmla="*/ 2869042 h 5679478"/>
                    <a:gd name="connsiteX54" fmla="*/ 6747610 w 8126844"/>
                    <a:gd name="connsiteY54" fmla="*/ 2532866 h 5679478"/>
                    <a:gd name="connsiteX55" fmla="*/ 7218257 w 8126844"/>
                    <a:gd name="connsiteY55" fmla="*/ 2089113 h 5679478"/>
                    <a:gd name="connsiteX56" fmla="*/ 7433410 w 8126844"/>
                    <a:gd name="connsiteY56" fmla="*/ 1914301 h 5679478"/>
                    <a:gd name="connsiteX57" fmla="*/ 7567880 w 8126844"/>
                    <a:gd name="connsiteY57" fmla="*/ 1941195 h 5679478"/>
                    <a:gd name="connsiteX58" fmla="*/ 7514092 w 8126844"/>
                    <a:gd name="connsiteY58" fmla="*/ 2142901 h 5679478"/>
                    <a:gd name="connsiteX59" fmla="*/ 7097233 w 8126844"/>
                    <a:gd name="connsiteY59" fmla="*/ 2573207 h 5679478"/>
                    <a:gd name="connsiteX60" fmla="*/ 6451774 w 8126844"/>
                    <a:gd name="connsiteY60" fmla="*/ 2990066 h 5679478"/>
                    <a:gd name="connsiteX61" fmla="*/ 6088704 w 8126844"/>
                    <a:gd name="connsiteY61" fmla="*/ 3178325 h 5679478"/>
                    <a:gd name="connsiteX62" fmla="*/ 5981127 w 8126844"/>
                    <a:gd name="connsiteY62" fmla="*/ 3312795 h 5679478"/>
                    <a:gd name="connsiteX63" fmla="*/ 6021468 w 8126844"/>
                    <a:gd name="connsiteY63" fmla="*/ 3514501 h 5679478"/>
                    <a:gd name="connsiteX64" fmla="*/ 6115598 w 8126844"/>
                    <a:gd name="connsiteY64" fmla="*/ 3662419 h 5679478"/>
                    <a:gd name="connsiteX65" fmla="*/ 6734163 w 8126844"/>
                    <a:gd name="connsiteY65" fmla="*/ 3487607 h 5679478"/>
                    <a:gd name="connsiteX66" fmla="*/ 7419963 w 8126844"/>
                    <a:gd name="connsiteY66" fmla="*/ 3057301 h 5679478"/>
                    <a:gd name="connsiteX67" fmla="*/ 7850268 w 8126844"/>
                    <a:gd name="connsiteY67" fmla="*/ 2734572 h 5679478"/>
                    <a:gd name="connsiteX68" fmla="*/ 8065421 w 8126844"/>
                    <a:gd name="connsiteY68" fmla="*/ 2626995 h 5679478"/>
                    <a:gd name="connsiteX69" fmla="*/ 8105763 w 8126844"/>
                    <a:gd name="connsiteY69" fmla="*/ 2788360 h 5679478"/>
                    <a:gd name="connsiteX70" fmla="*/ 7769586 w 8126844"/>
                    <a:gd name="connsiteY70" fmla="*/ 3124537 h 5679478"/>
                    <a:gd name="connsiteX71" fmla="*/ 6707268 w 8126844"/>
                    <a:gd name="connsiteY71" fmla="*/ 3702760 h 5679478"/>
                    <a:gd name="connsiteX72" fmla="*/ 6129045 w 8126844"/>
                    <a:gd name="connsiteY72" fmla="*/ 3971701 h 5679478"/>
                    <a:gd name="connsiteX73" fmla="*/ 5833210 w 8126844"/>
                    <a:gd name="connsiteY73" fmla="*/ 4012042 h 5679478"/>
                    <a:gd name="connsiteX74" fmla="*/ 5712186 w 8126844"/>
                    <a:gd name="connsiteY74" fmla="*/ 4052384 h 5679478"/>
                    <a:gd name="connsiteX75" fmla="*/ 5658398 w 8126844"/>
                    <a:gd name="connsiteY75" fmla="*/ 3904466 h 5679478"/>
                    <a:gd name="connsiteX76" fmla="*/ 5779421 w 8126844"/>
                    <a:gd name="connsiteY76" fmla="*/ 3796890 h 5679478"/>
                    <a:gd name="connsiteX77" fmla="*/ 5779421 w 8126844"/>
                    <a:gd name="connsiteY77" fmla="*/ 3702760 h 5679478"/>
                    <a:gd name="connsiteX78" fmla="*/ 5497033 w 8126844"/>
                    <a:gd name="connsiteY78" fmla="*/ 3823784 h 5679478"/>
                    <a:gd name="connsiteX79" fmla="*/ 5039833 w 8126844"/>
                    <a:gd name="connsiteY79" fmla="*/ 3958254 h 5679478"/>
                    <a:gd name="connsiteX80" fmla="*/ 4865021 w 8126844"/>
                    <a:gd name="connsiteY80" fmla="*/ 4038937 h 5679478"/>
                    <a:gd name="connsiteX81" fmla="*/ 4905363 w 8126844"/>
                    <a:gd name="connsiteY81" fmla="*/ 4133066 h 5679478"/>
                    <a:gd name="connsiteX82" fmla="*/ 5160857 w 8126844"/>
                    <a:gd name="connsiteY82" fmla="*/ 4106172 h 5679478"/>
                    <a:gd name="connsiteX83" fmla="*/ 5187751 w 8126844"/>
                    <a:gd name="connsiteY83" fmla="*/ 4240642 h 5679478"/>
                    <a:gd name="connsiteX84" fmla="*/ 4878468 w 8126844"/>
                    <a:gd name="connsiteY84" fmla="*/ 4334772 h 5679478"/>
                    <a:gd name="connsiteX85" fmla="*/ 4891916 w 8126844"/>
                    <a:gd name="connsiteY85" fmla="*/ 4482690 h 5679478"/>
                    <a:gd name="connsiteX86" fmla="*/ 5376010 w 8126844"/>
                    <a:gd name="connsiteY86" fmla="*/ 4375113 h 5679478"/>
                    <a:gd name="connsiteX87" fmla="*/ 5967680 w 8126844"/>
                    <a:gd name="connsiteY87" fmla="*/ 4227195 h 5679478"/>
                    <a:gd name="connsiteX88" fmla="*/ 6344198 w 8126844"/>
                    <a:gd name="connsiteY88" fmla="*/ 4025490 h 5679478"/>
                    <a:gd name="connsiteX89" fmla="*/ 6478668 w 8126844"/>
                    <a:gd name="connsiteY89" fmla="*/ 4025490 h 5679478"/>
                    <a:gd name="connsiteX90" fmla="*/ 6478668 w 8126844"/>
                    <a:gd name="connsiteY90" fmla="*/ 4213748 h 5679478"/>
                    <a:gd name="connsiteX91" fmla="*/ 5900445 w 8126844"/>
                    <a:gd name="connsiteY91" fmla="*/ 4402007 h 5679478"/>
                    <a:gd name="connsiteX92" fmla="*/ 5053280 w 8126844"/>
                    <a:gd name="connsiteY92" fmla="*/ 4644054 h 5679478"/>
                    <a:gd name="connsiteX93" fmla="*/ 4703657 w 8126844"/>
                    <a:gd name="connsiteY93" fmla="*/ 4738184 h 5679478"/>
                    <a:gd name="connsiteX94" fmla="*/ 4313692 w 8126844"/>
                    <a:gd name="connsiteY94" fmla="*/ 4805419 h 5679478"/>
                    <a:gd name="connsiteX95" fmla="*/ 4004410 w 8126844"/>
                    <a:gd name="connsiteY95" fmla="*/ 4845760 h 5679478"/>
                    <a:gd name="connsiteX96" fmla="*/ 3869939 w 8126844"/>
                    <a:gd name="connsiteY96" fmla="*/ 4724737 h 5679478"/>
                    <a:gd name="connsiteX97" fmla="*/ 3950621 w 8126844"/>
                    <a:gd name="connsiteY97" fmla="*/ 4617160 h 5679478"/>
                    <a:gd name="connsiteX98" fmla="*/ 4367480 w 8126844"/>
                    <a:gd name="connsiteY98" fmla="*/ 4536478 h 5679478"/>
                    <a:gd name="connsiteX99" fmla="*/ 4542292 w 8126844"/>
                    <a:gd name="connsiteY99" fmla="*/ 4469242 h 5679478"/>
                    <a:gd name="connsiteX100" fmla="*/ 4542292 w 8126844"/>
                    <a:gd name="connsiteY100" fmla="*/ 4334772 h 5679478"/>
                    <a:gd name="connsiteX101" fmla="*/ 4206116 w 8126844"/>
                    <a:gd name="connsiteY101" fmla="*/ 4334772 h 5679478"/>
                    <a:gd name="connsiteX102" fmla="*/ 3520316 w 8126844"/>
                    <a:gd name="connsiteY102" fmla="*/ 4415454 h 5679478"/>
                    <a:gd name="connsiteX103" fmla="*/ 3157245 w 8126844"/>
                    <a:gd name="connsiteY103" fmla="*/ 4442348 h 5679478"/>
                    <a:gd name="connsiteX104" fmla="*/ 3076563 w 8126844"/>
                    <a:gd name="connsiteY104" fmla="*/ 4563372 h 5679478"/>
                    <a:gd name="connsiteX105" fmla="*/ 3224480 w 8126844"/>
                    <a:gd name="connsiteY105" fmla="*/ 4630607 h 5679478"/>
                    <a:gd name="connsiteX106" fmla="*/ 3453080 w 8126844"/>
                    <a:gd name="connsiteY106" fmla="*/ 4657501 h 5679478"/>
                    <a:gd name="connsiteX107" fmla="*/ 3412739 w 8126844"/>
                    <a:gd name="connsiteY107" fmla="*/ 4765078 h 5679478"/>
                    <a:gd name="connsiteX108" fmla="*/ 2968986 w 8126844"/>
                    <a:gd name="connsiteY108" fmla="*/ 4818866 h 5679478"/>
                    <a:gd name="connsiteX109" fmla="*/ 2767280 w 8126844"/>
                    <a:gd name="connsiteY109" fmla="*/ 4832313 h 5679478"/>
                    <a:gd name="connsiteX110" fmla="*/ 2673151 w 8126844"/>
                    <a:gd name="connsiteY110" fmla="*/ 5034019 h 5679478"/>
                    <a:gd name="connsiteX111" fmla="*/ 2767280 w 8126844"/>
                    <a:gd name="connsiteY111" fmla="*/ 5397090 h 5679478"/>
                    <a:gd name="connsiteX112" fmla="*/ 2700045 w 8126844"/>
                    <a:gd name="connsiteY112" fmla="*/ 5598795 h 5679478"/>
                    <a:gd name="connsiteX113" fmla="*/ 2498339 w 8126844"/>
                    <a:gd name="connsiteY113" fmla="*/ 5679478 h 5679478"/>
                    <a:gd name="connsiteX114" fmla="*/ 2256292 w 8126844"/>
                    <a:gd name="connsiteY114" fmla="*/ 5598795 h 5679478"/>
                    <a:gd name="connsiteX115" fmla="*/ 2175610 w 8126844"/>
                    <a:gd name="connsiteY115" fmla="*/ 5343301 h 5679478"/>
                    <a:gd name="connsiteX116" fmla="*/ 2269739 w 8126844"/>
                    <a:gd name="connsiteY116" fmla="*/ 5114701 h 5679478"/>
                    <a:gd name="connsiteX117" fmla="*/ 2404210 w 8126844"/>
                    <a:gd name="connsiteY117" fmla="*/ 4953337 h 5679478"/>
                    <a:gd name="connsiteX118" fmla="*/ 2390763 w 8126844"/>
                    <a:gd name="connsiteY118" fmla="*/ 4805419 h 5679478"/>
                    <a:gd name="connsiteX119" fmla="*/ 2014245 w 8126844"/>
                    <a:gd name="connsiteY119" fmla="*/ 4670948 h 5679478"/>
                    <a:gd name="connsiteX120" fmla="*/ 2068033 w 8126844"/>
                    <a:gd name="connsiteY120" fmla="*/ 4563372 h 5679478"/>
                    <a:gd name="connsiteX121" fmla="*/ 2390763 w 8126844"/>
                    <a:gd name="connsiteY121" fmla="*/ 4563372 h 5679478"/>
                    <a:gd name="connsiteX122" fmla="*/ 2807621 w 8126844"/>
                    <a:gd name="connsiteY122" fmla="*/ 4563372 h 5679478"/>
                    <a:gd name="connsiteX123" fmla="*/ 2834516 w 8126844"/>
                    <a:gd name="connsiteY123" fmla="*/ 4428901 h 5679478"/>
                    <a:gd name="connsiteX124" fmla="*/ 2686598 w 8126844"/>
                    <a:gd name="connsiteY124" fmla="*/ 4375113 h 5679478"/>
                    <a:gd name="connsiteX125" fmla="*/ 2780727 w 8126844"/>
                    <a:gd name="connsiteY125" fmla="*/ 4227195 h 5679478"/>
                    <a:gd name="connsiteX126" fmla="*/ 3211033 w 8126844"/>
                    <a:gd name="connsiteY126" fmla="*/ 4267537 h 5679478"/>
                    <a:gd name="connsiteX127" fmla="*/ 3775810 w 8126844"/>
                    <a:gd name="connsiteY127" fmla="*/ 4240642 h 5679478"/>
                    <a:gd name="connsiteX128" fmla="*/ 4380927 w 8126844"/>
                    <a:gd name="connsiteY128" fmla="*/ 4146513 h 5679478"/>
                    <a:gd name="connsiteX129" fmla="*/ 4622974 w 8126844"/>
                    <a:gd name="connsiteY129" fmla="*/ 4092725 h 5679478"/>
                    <a:gd name="connsiteX130" fmla="*/ 4555739 w 8126844"/>
                    <a:gd name="connsiteY130" fmla="*/ 3998595 h 5679478"/>
                    <a:gd name="connsiteX131" fmla="*/ 4031304 w 8126844"/>
                    <a:gd name="connsiteY131" fmla="*/ 4038937 h 5679478"/>
                    <a:gd name="connsiteX132" fmla="*/ 3600998 w 8126844"/>
                    <a:gd name="connsiteY132" fmla="*/ 4052384 h 5679478"/>
                    <a:gd name="connsiteX133" fmla="*/ 3278268 w 8126844"/>
                    <a:gd name="connsiteY133" fmla="*/ 4012042 h 5679478"/>
                    <a:gd name="connsiteX134" fmla="*/ 3237927 w 8126844"/>
                    <a:gd name="connsiteY134" fmla="*/ 3944807 h 5679478"/>
                    <a:gd name="connsiteX135" fmla="*/ 3291716 w 8126844"/>
                    <a:gd name="connsiteY135" fmla="*/ 3810337 h 5679478"/>
                    <a:gd name="connsiteX136" fmla="*/ 3587551 w 8126844"/>
                    <a:gd name="connsiteY136" fmla="*/ 3837231 h 5679478"/>
                    <a:gd name="connsiteX137" fmla="*/ 3883386 w 8126844"/>
                    <a:gd name="connsiteY137" fmla="*/ 3837231 h 5679478"/>
                    <a:gd name="connsiteX138" fmla="*/ 3964068 w 8126844"/>
                    <a:gd name="connsiteY138" fmla="*/ 3769995 h 5679478"/>
                    <a:gd name="connsiteX139" fmla="*/ 3883386 w 8126844"/>
                    <a:gd name="connsiteY139" fmla="*/ 3648972 h 5679478"/>
                    <a:gd name="connsiteX140" fmla="*/ 3412739 w 8126844"/>
                    <a:gd name="connsiteY140" fmla="*/ 3622078 h 5679478"/>
                    <a:gd name="connsiteX141" fmla="*/ 3049668 w 8126844"/>
                    <a:gd name="connsiteY141" fmla="*/ 3568290 h 5679478"/>
                    <a:gd name="connsiteX142" fmla="*/ 2740386 w 8126844"/>
                    <a:gd name="connsiteY142" fmla="*/ 3501054 h 5679478"/>
                    <a:gd name="connsiteX143" fmla="*/ 2457998 w 8126844"/>
                    <a:gd name="connsiteY143" fmla="*/ 3420372 h 5679478"/>
                    <a:gd name="connsiteX144" fmla="*/ 2242845 w 8126844"/>
                    <a:gd name="connsiteY144" fmla="*/ 3366584 h 5679478"/>
                    <a:gd name="connsiteX145" fmla="*/ 2162163 w 8126844"/>
                    <a:gd name="connsiteY145" fmla="*/ 3527948 h 5679478"/>
                    <a:gd name="connsiteX146" fmla="*/ 2336974 w 8126844"/>
                    <a:gd name="connsiteY146" fmla="*/ 3702760 h 5679478"/>
                    <a:gd name="connsiteX147" fmla="*/ 2713492 w 8126844"/>
                    <a:gd name="connsiteY147" fmla="*/ 3756548 h 5679478"/>
                    <a:gd name="connsiteX148" fmla="*/ 2874857 w 8126844"/>
                    <a:gd name="connsiteY148" fmla="*/ 3810337 h 5679478"/>
                    <a:gd name="connsiteX149" fmla="*/ 2874857 w 8126844"/>
                    <a:gd name="connsiteY149" fmla="*/ 3958254 h 5679478"/>
                    <a:gd name="connsiteX150" fmla="*/ 2605916 w 8126844"/>
                    <a:gd name="connsiteY150" fmla="*/ 3931360 h 5679478"/>
                    <a:gd name="connsiteX151" fmla="*/ 2000798 w 8126844"/>
                    <a:gd name="connsiteY151" fmla="*/ 3810337 h 5679478"/>
                    <a:gd name="connsiteX152" fmla="*/ 1583939 w 8126844"/>
                    <a:gd name="connsiteY152" fmla="*/ 3662419 h 5679478"/>
                    <a:gd name="connsiteX153" fmla="*/ 1409127 w 8126844"/>
                    <a:gd name="connsiteY153" fmla="*/ 3675866 h 5679478"/>
                    <a:gd name="connsiteX154" fmla="*/ 1368786 w 8126844"/>
                    <a:gd name="connsiteY154" fmla="*/ 3850678 h 5679478"/>
                    <a:gd name="connsiteX155" fmla="*/ 1799092 w 8126844"/>
                    <a:gd name="connsiteY155" fmla="*/ 3985148 h 5679478"/>
                    <a:gd name="connsiteX156" fmla="*/ 2256292 w 8126844"/>
                    <a:gd name="connsiteY156" fmla="*/ 4146513 h 5679478"/>
                    <a:gd name="connsiteX157" fmla="*/ 2390763 w 8126844"/>
                    <a:gd name="connsiteY157" fmla="*/ 4254090 h 5679478"/>
                    <a:gd name="connsiteX158" fmla="*/ 2094927 w 8126844"/>
                    <a:gd name="connsiteY158" fmla="*/ 4321325 h 5679478"/>
                    <a:gd name="connsiteX159" fmla="*/ 1557045 w 8126844"/>
                    <a:gd name="connsiteY159" fmla="*/ 4146513 h 5679478"/>
                    <a:gd name="connsiteX160" fmla="*/ 965374 w 8126844"/>
                    <a:gd name="connsiteY160" fmla="*/ 3917913 h 5679478"/>
                    <a:gd name="connsiteX161" fmla="*/ 481280 w 8126844"/>
                    <a:gd name="connsiteY161" fmla="*/ 3702760 h 5679478"/>
                    <a:gd name="connsiteX162" fmla="*/ 198892 w 8126844"/>
                    <a:gd name="connsiteY162" fmla="*/ 3595184 h 5679478"/>
                    <a:gd name="connsiteX163" fmla="*/ 131657 w 8126844"/>
                    <a:gd name="connsiteY163" fmla="*/ 3501054 h 5679478"/>
                    <a:gd name="connsiteX164" fmla="*/ 279574 w 8126844"/>
                    <a:gd name="connsiteY164" fmla="*/ 3406925 h 5679478"/>
                    <a:gd name="connsiteX165" fmla="*/ 642645 w 8126844"/>
                    <a:gd name="connsiteY165" fmla="*/ 3581737 h 5679478"/>
                    <a:gd name="connsiteX166" fmla="*/ 1113292 w 8126844"/>
                    <a:gd name="connsiteY166" fmla="*/ 3729654 h 5679478"/>
                    <a:gd name="connsiteX167" fmla="*/ 1153633 w 8126844"/>
                    <a:gd name="connsiteY167" fmla="*/ 3554842 h 5679478"/>
                    <a:gd name="connsiteX168" fmla="*/ 1032610 w 8126844"/>
                    <a:gd name="connsiteY168" fmla="*/ 3393478 h 5679478"/>
                    <a:gd name="connsiteX169" fmla="*/ 535068 w 8126844"/>
                    <a:gd name="connsiteY169" fmla="*/ 3245560 h 5679478"/>
                    <a:gd name="connsiteX170" fmla="*/ 198892 w 8126844"/>
                    <a:gd name="connsiteY170" fmla="*/ 3003513 h 5679478"/>
                    <a:gd name="connsiteX171" fmla="*/ 10633 w 8126844"/>
                    <a:gd name="connsiteY171" fmla="*/ 2842148 h 5679478"/>
                    <a:gd name="connsiteX172" fmla="*/ 50974 w 8126844"/>
                    <a:gd name="connsiteY172" fmla="*/ 2707678 h 5679478"/>
                    <a:gd name="connsiteX173" fmla="*/ 279574 w 8126844"/>
                    <a:gd name="connsiteY173" fmla="*/ 2788360 h 5679478"/>
                    <a:gd name="connsiteX174" fmla="*/ 1019163 w 8126844"/>
                    <a:gd name="connsiteY174" fmla="*/ 3191772 h 5679478"/>
                    <a:gd name="connsiteX175" fmla="*/ 1462916 w 8126844"/>
                    <a:gd name="connsiteY175" fmla="*/ 3433819 h 5679478"/>
                    <a:gd name="connsiteX176" fmla="*/ 1799092 w 8126844"/>
                    <a:gd name="connsiteY176" fmla="*/ 3527948 h 5679478"/>
                    <a:gd name="connsiteX177" fmla="*/ 1973904 w 8126844"/>
                    <a:gd name="connsiteY177" fmla="*/ 3460713 h 5679478"/>
                    <a:gd name="connsiteX178" fmla="*/ 1960457 w 8126844"/>
                    <a:gd name="connsiteY178" fmla="*/ 3218666 h 5679478"/>
                    <a:gd name="connsiteX179" fmla="*/ 1624280 w 8126844"/>
                    <a:gd name="connsiteY179" fmla="*/ 3111090 h 5679478"/>
                    <a:gd name="connsiteX180" fmla="*/ 1288104 w 8126844"/>
                    <a:gd name="connsiteY180" fmla="*/ 2963172 h 5679478"/>
                    <a:gd name="connsiteX181" fmla="*/ 1261210 w 8126844"/>
                    <a:gd name="connsiteY181" fmla="*/ 2828701 h 5679478"/>
                    <a:gd name="connsiteX182" fmla="*/ 1462916 w 8126844"/>
                    <a:gd name="connsiteY182" fmla="*/ 2828701 h 5679478"/>
                    <a:gd name="connsiteX183" fmla="*/ 1691516 w 8126844"/>
                    <a:gd name="connsiteY183" fmla="*/ 2909384 h 5679478"/>
                    <a:gd name="connsiteX184" fmla="*/ 1758751 w 8126844"/>
                    <a:gd name="connsiteY184" fmla="*/ 2694231 h 5679478"/>
                    <a:gd name="connsiteX185" fmla="*/ 1597386 w 8126844"/>
                    <a:gd name="connsiteY185" fmla="*/ 2519419 h 5679478"/>
                    <a:gd name="connsiteX186" fmla="*/ 1153633 w 8126844"/>
                    <a:gd name="connsiteY186" fmla="*/ 2331160 h 5679478"/>
                    <a:gd name="connsiteX187" fmla="*/ 871245 w 8126844"/>
                    <a:gd name="connsiteY187" fmla="*/ 2142901 h 5679478"/>
                    <a:gd name="connsiteX188" fmla="*/ 750221 w 8126844"/>
                    <a:gd name="connsiteY188" fmla="*/ 2008431 h 5679478"/>
                    <a:gd name="connsiteX189" fmla="*/ 844351 w 8126844"/>
                    <a:gd name="connsiteY189" fmla="*/ 1887407 h 5679478"/>
                    <a:gd name="connsiteX190" fmla="*/ 1328445 w 8126844"/>
                    <a:gd name="connsiteY190" fmla="*/ 2102560 h 5679478"/>
                    <a:gd name="connsiteX191" fmla="*/ 1606671 w 8126844"/>
                    <a:gd name="connsiteY191" fmla="*/ 2248979 h 5679478"/>
                    <a:gd name="connsiteX192" fmla="*/ 1720260 w 8126844"/>
                    <a:gd name="connsiteY192" fmla="*/ 1970140 h 5679478"/>
                    <a:gd name="connsiteX193" fmla="*/ 1772079 w 8126844"/>
                    <a:gd name="connsiteY193" fmla="*/ 1786715 h 5679478"/>
                    <a:gd name="connsiteX194" fmla="*/ 1693720 w 8126844"/>
                    <a:gd name="connsiteY194" fmla="*/ 1614686 h 5679478"/>
                    <a:gd name="connsiteX195" fmla="*/ 2176456 w 8126844"/>
                    <a:gd name="connsiteY195" fmla="*/ 1927534 h 5679478"/>
                    <a:gd name="connsiteX196" fmla="*/ 1984049 w 8126844"/>
                    <a:gd name="connsiteY196" fmla="*/ 1905126 h 5679478"/>
                    <a:gd name="connsiteX197" fmla="*/ 1894130 w 8126844"/>
                    <a:gd name="connsiteY197" fmla="*/ 2042844 h 5679478"/>
                    <a:gd name="connsiteX198" fmla="*/ 1879774 w 8126844"/>
                    <a:gd name="connsiteY198" fmla="*/ 2384948 h 5679478"/>
                    <a:gd name="connsiteX199" fmla="*/ 2390763 w 8126844"/>
                    <a:gd name="connsiteY199" fmla="*/ 2613548 h 5679478"/>
                    <a:gd name="connsiteX200" fmla="*/ 3157245 w 8126844"/>
                    <a:gd name="connsiteY200" fmla="*/ 2828701 h 5679478"/>
                    <a:gd name="connsiteX201" fmla="*/ 3708574 w 8126844"/>
                    <a:gd name="connsiteY201" fmla="*/ 2963172 h 5679478"/>
                    <a:gd name="connsiteX202" fmla="*/ 4165774 w 8126844"/>
                    <a:gd name="connsiteY202" fmla="*/ 2936278 h 5679478"/>
                    <a:gd name="connsiteX203" fmla="*/ 4394374 w 8126844"/>
                    <a:gd name="connsiteY203" fmla="*/ 2909384 h 5679478"/>
                    <a:gd name="connsiteX204" fmla="*/ 4407821 w 8126844"/>
                    <a:gd name="connsiteY204" fmla="*/ 2721125 h 5679478"/>
                    <a:gd name="connsiteX205" fmla="*/ 4192668 w 8126844"/>
                    <a:gd name="connsiteY205" fmla="*/ 2680784 h 5679478"/>
                    <a:gd name="connsiteX206" fmla="*/ 4031304 w 8126844"/>
                    <a:gd name="connsiteY206" fmla="*/ 2721125 h 5679478"/>
                    <a:gd name="connsiteX207" fmla="*/ 4031304 w 8126844"/>
                    <a:gd name="connsiteY207" fmla="*/ 2546313 h 5679478"/>
                    <a:gd name="connsiteX208" fmla="*/ 4448163 w 8126844"/>
                    <a:gd name="connsiteY208" fmla="*/ 2425290 h 5679478"/>
                    <a:gd name="connsiteX209" fmla="*/ 4703657 w 8126844"/>
                    <a:gd name="connsiteY209" fmla="*/ 2317713 h 5679478"/>
                    <a:gd name="connsiteX210" fmla="*/ 4719129 w 8126844"/>
                    <a:gd name="connsiteY210" fmla="*/ 2101049 h 5679478"/>
                    <a:gd name="connsiteX211" fmla="*/ 4519556 w 8126844"/>
                    <a:gd name="connsiteY211" fmla="*/ 2106001 h 5679478"/>
                    <a:gd name="connsiteX0" fmla="*/ 5076343 w 8126844"/>
                    <a:gd name="connsiteY0" fmla="*/ 1911229 h 5694562"/>
                    <a:gd name="connsiteX1" fmla="*/ 4866197 w 8126844"/>
                    <a:gd name="connsiteY1" fmla="*/ 2030069 h 5694562"/>
                    <a:gd name="connsiteX2" fmla="*/ 4959151 w 8126844"/>
                    <a:gd name="connsiteY2" fmla="*/ 2238668 h 5694562"/>
                    <a:gd name="connsiteX3" fmla="*/ 5402904 w 8126844"/>
                    <a:gd name="connsiteY3" fmla="*/ 2077303 h 5694562"/>
                    <a:gd name="connsiteX4" fmla="*/ 6478668 w 8126844"/>
                    <a:gd name="connsiteY4" fmla="*/ 1364609 h 5694562"/>
                    <a:gd name="connsiteX5" fmla="*/ 6941073 w 8126844"/>
                    <a:gd name="connsiteY5" fmla="*/ 753276 h 5694562"/>
                    <a:gd name="connsiteX6" fmla="*/ 6719346 w 8126844"/>
                    <a:gd name="connsiteY6" fmla="*/ 198175 h 5694562"/>
                    <a:gd name="connsiteX7" fmla="*/ 6767262 w 8126844"/>
                    <a:gd name="connsiteY7" fmla="*/ 15497 h 5694562"/>
                    <a:gd name="connsiteX8" fmla="*/ 7177916 w 8126844"/>
                    <a:gd name="connsiteY8" fmla="*/ 517444 h 5694562"/>
                    <a:gd name="connsiteX9" fmla="*/ 7352727 w 8126844"/>
                    <a:gd name="connsiteY9" fmla="*/ 396421 h 5694562"/>
                    <a:gd name="connsiteX10" fmla="*/ 7460304 w 8126844"/>
                    <a:gd name="connsiteY10" fmla="*/ 705703 h 5694562"/>
                    <a:gd name="connsiteX11" fmla="*/ 7137574 w 8126844"/>
                    <a:gd name="connsiteY11" fmla="*/ 1136009 h 5694562"/>
                    <a:gd name="connsiteX12" fmla="*/ 7056892 w 8126844"/>
                    <a:gd name="connsiteY12" fmla="*/ 1310821 h 5694562"/>
                    <a:gd name="connsiteX13" fmla="*/ 7177916 w 8126844"/>
                    <a:gd name="connsiteY13" fmla="*/ 1418397 h 5694562"/>
                    <a:gd name="connsiteX14" fmla="*/ 7406516 w 8126844"/>
                    <a:gd name="connsiteY14" fmla="*/ 1189797 h 5694562"/>
                    <a:gd name="connsiteX15" fmla="*/ 7540986 w 8126844"/>
                    <a:gd name="connsiteY15" fmla="*/ 1189797 h 5694562"/>
                    <a:gd name="connsiteX16" fmla="*/ 7554433 w 8126844"/>
                    <a:gd name="connsiteY16" fmla="*/ 1418397 h 5694562"/>
                    <a:gd name="connsiteX17" fmla="*/ 6976210 w 8126844"/>
                    <a:gd name="connsiteY17" fmla="*/ 2010068 h 5694562"/>
                    <a:gd name="connsiteX18" fmla="*/ 6276963 w 8126844"/>
                    <a:gd name="connsiteY18" fmla="*/ 2561397 h 5694562"/>
                    <a:gd name="connsiteX19" fmla="*/ 5860104 w 8126844"/>
                    <a:gd name="connsiteY19" fmla="*/ 2763103 h 5694562"/>
                    <a:gd name="connsiteX20" fmla="*/ 5658398 w 8126844"/>
                    <a:gd name="connsiteY20" fmla="*/ 2830338 h 5694562"/>
                    <a:gd name="connsiteX21" fmla="*/ 5550821 w 8126844"/>
                    <a:gd name="connsiteY21" fmla="*/ 2749656 h 5694562"/>
                    <a:gd name="connsiteX22" fmla="*/ 5644951 w 8126844"/>
                    <a:gd name="connsiteY22" fmla="*/ 2547950 h 5694562"/>
                    <a:gd name="connsiteX23" fmla="*/ 5913892 w 8126844"/>
                    <a:gd name="connsiteY23" fmla="*/ 2494162 h 5694562"/>
                    <a:gd name="connsiteX24" fmla="*/ 5752527 w 8126844"/>
                    <a:gd name="connsiteY24" fmla="*/ 2184879 h 5694562"/>
                    <a:gd name="connsiteX25" fmla="*/ 5362563 w 8126844"/>
                    <a:gd name="connsiteY25" fmla="*/ 2332797 h 5694562"/>
                    <a:gd name="connsiteX26" fmla="*/ 4663316 w 8126844"/>
                    <a:gd name="connsiteY26" fmla="*/ 2615185 h 5694562"/>
                    <a:gd name="connsiteX27" fmla="*/ 4649868 w 8126844"/>
                    <a:gd name="connsiteY27" fmla="*/ 2789997 h 5694562"/>
                    <a:gd name="connsiteX28" fmla="*/ 4703657 w 8126844"/>
                    <a:gd name="connsiteY28" fmla="*/ 2897574 h 5694562"/>
                    <a:gd name="connsiteX29" fmla="*/ 5066727 w 8126844"/>
                    <a:gd name="connsiteY29" fmla="*/ 2763103 h 5694562"/>
                    <a:gd name="connsiteX30" fmla="*/ 5322221 w 8126844"/>
                    <a:gd name="connsiteY30" fmla="*/ 2709315 h 5694562"/>
                    <a:gd name="connsiteX31" fmla="*/ 5349116 w 8126844"/>
                    <a:gd name="connsiteY31" fmla="*/ 2843785 h 5694562"/>
                    <a:gd name="connsiteX32" fmla="*/ 4784339 w 8126844"/>
                    <a:gd name="connsiteY32" fmla="*/ 3058938 h 5694562"/>
                    <a:gd name="connsiteX33" fmla="*/ 4098539 w 8126844"/>
                    <a:gd name="connsiteY33" fmla="*/ 3193409 h 5694562"/>
                    <a:gd name="connsiteX34" fmla="*/ 2740386 w 8126844"/>
                    <a:gd name="connsiteY34" fmla="*/ 3058938 h 5694562"/>
                    <a:gd name="connsiteX35" fmla="*/ 2202504 w 8126844"/>
                    <a:gd name="connsiteY35" fmla="*/ 2857232 h 5694562"/>
                    <a:gd name="connsiteX36" fmla="*/ 2027692 w 8126844"/>
                    <a:gd name="connsiteY36" fmla="*/ 2803444 h 5694562"/>
                    <a:gd name="connsiteX37" fmla="*/ 1960457 w 8126844"/>
                    <a:gd name="connsiteY37" fmla="*/ 2951362 h 5694562"/>
                    <a:gd name="connsiteX38" fmla="*/ 2390763 w 8126844"/>
                    <a:gd name="connsiteY38" fmla="*/ 3179962 h 5694562"/>
                    <a:gd name="connsiteX39" fmla="*/ 3372398 w 8126844"/>
                    <a:gd name="connsiteY39" fmla="*/ 3422009 h 5694562"/>
                    <a:gd name="connsiteX40" fmla="*/ 4125433 w 8126844"/>
                    <a:gd name="connsiteY40" fmla="*/ 3422009 h 5694562"/>
                    <a:gd name="connsiteX41" fmla="*/ 4757445 w 8126844"/>
                    <a:gd name="connsiteY41" fmla="*/ 3395115 h 5694562"/>
                    <a:gd name="connsiteX42" fmla="*/ 4918810 w 8126844"/>
                    <a:gd name="connsiteY42" fmla="*/ 3435456 h 5694562"/>
                    <a:gd name="connsiteX43" fmla="*/ 4811233 w 8126844"/>
                    <a:gd name="connsiteY43" fmla="*/ 3596821 h 5694562"/>
                    <a:gd name="connsiteX44" fmla="*/ 4286798 w 8126844"/>
                    <a:gd name="connsiteY44" fmla="*/ 3664056 h 5694562"/>
                    <a:gd name="connsiteX45" fmla="*/ 4219563 w 8126844"/>
                    <a:gd name="connsiteY45" fmla="*/ 3798526 h 5694562"/>
                    <a:gd name="connsiteX46" fmla="*/ 4555739 w 8126844"/>
                    <a:gd name="connsiteY46" fmla="*/ 3852315 h 5694562"/>
                    <a:gd name="connsiteX47" fmla="*/ 5241539 w 8126844"/>
                    <a:gd name="connsiteY47" fmla="*/ 3664056 h 5694562"/>
                    <a:gd name="connsiteX48" fmla="*/ 5523927 w 8126844"/>
                    <a:gd name="connsiteY48" fmla="*/ 3529585 h 5694562"/>
                    <a:gd name="connsiteX49" fmla="*/ 5618057 w 8126844"/>
                    <a:gd name="connsiteY49" fmla="*/ 3422009 h 5694562"/>
                    <a:gd name="connsiteX50" fmla="*/ 5402904 w 8126844"/>
                    <a:gd name="connsiteY50" fmla="*/ 3408562 h 5694562"/>
                    <a:gd name="connsiteX51" fmla="*/ 5214645 w 8126844"/>
                    <a:gd name="connsiteY51" fmla="*/ 3300985 h 5694562"/>
                    <a:gd name="connsiteX52" fmla="*/ 5241539 w 8126844"/>
                    <a:gd name="connsiteY52" fmla="*/ 3179962 h 5694562"/>
                    <a:gd name="connsiteX53" fmla="*/ 5537374 w 8126844"/>
                    <a:gd name="connsiteY53" fmla="*/ 3139621 h 5694562"/>
                    <a:gd name="connsiteX54" fmla="*/ 6196280 w 8126844"/>
                    <a:gd name="connsiteY54" fmla="*/ 2884126 h 5694562"/>
                    <a:gd name="connsiteX55" fmla="*/ 6747610 w 8126844"/>
                    <a:gd name="connsiteY55" fmla="*/ 2547950 h 5694562"/>
                    <a:gd name="connsiteX56" fmla="*/ 7218257 w 8126844"/>
                    <a:gd name="connsiteY56" fmla="*/ 2104197 h 5694562"/>
                    <a:gd name="connsiteX57" fmla="*/ 7433410 w 8126844"/>
                    <a:gd name="connsiteY57" fmla="*/ 1929385 h 5694562"/>
                    <a:gd name="connsiteX58" fmla="*/ 7567880 w 8126844"/>
                    <a:gd name="connsiteY58" fmla="*/ 1956279 h 5694562"/>
                    <a:gd name="connsiteX59" fmla="*/ 7514092 w 8126844"/>
                    <a:gd name="connsiteY59" fmla="*/ 2157985 h 5694562"/>
                    <a:gd name="connsiteX60" fmla="*/ 7097233 w 8126844"/>
                    <a:gd name="connsiteY60" fmla="*/ 2588291 h 5694562"/>
                    <a:gd name="connsiteX61" fmla="*/ 6451774 w 8126844"/>
                    <a:gd name="connsiteY61" fmla="*/ 3005150 h 5694562"/>
                    <a:gd name="connsiteX62" fmla="*/ 6088704 w 8126844"/>
                    <a:gd name="connsiteY62" fmla="*/ 3193409 h 5694562"/>
                    <a:gd name="connsiteX63" fmla="*/ 5981127 w 8126844"/>
                    <a:gd name="connsiteY63" fmla="*/ 3327879 h 5694562"/>
                    <a:gd name="connsiteX64" fmla="*/ 6021468 w 8126844"/>
                    <a:gd name="connsiteY64" fmla="*/ 3529585 h 5694562"/>
                    <a:gd name="connsiteX65" fmla="*/ 6115598 w 8126844"/>
                    <a:gd name="connsiteY65" fmla="*/ 3677503 h 5694562"/>
                    <a:gd name="connsiteX66" fmla="*/ 6734163 w 8126844"/>
                    <a:gd name="connsiteY66" fmla="*/ 3502691 h 5694562"/>
                    <a:gd name="connsiteX67" fmla="*/ 7419963 w 8126844"/>
                    <a:gd name="connsiteY67" fmla="*/ 3072385 h 5694562"/>
                    <a:gd name="connsiteX68" fmla="*/ 7850268 w 8126844"/>
                    <a:gd name="connsiteY68" fmla="*/ 2749656 h 5694562"/>
                    <a:gd name="connsiteX69" fmla="*/ 8065421 w 8126844"/>
                    <a:gd name="connsiteY69" fmla="*/ 2642079 h 5694562"/>
                    <a:gd name="connsiteX70" fmla="*/ 8105763 w 8126844"/>
                    <a:gd name="connsiteY70" fmla="*/ 2803444 h 5694562"/>
                    <a:gd name="connsiteX71" fmla="*/ 7769586 w 8126844"/>
                    <a:gd name="connsiteY71" fmla="*/ 3139621 h 5694562"/>
                    <a:gd name="connsiteX72" fmla="*/ 6707268 w 8126844"/>
                    <a:gd name="connsiteY72" fmla="*/ 3717844 h 5694562"/>
                    <a:gd name="connsiteX73" fmla="*/ 6129045 w 8126844"/>
                    <a:gd name="connsiteY73" fmla="*/ 3986785 h 5694562"/>
                    <a:gd name="connsiteX74" fmla="*/ 5833210 w 8126844"/>
                    <a:gd name="connsiteY74" fmla="*/ 4027126 h 5694562"/>
                    <a:gd name="connsiteX75" fmla="*/ 5712186 w 8126844"/>
                    <a:gd name="connsiteY75" fmla="*/ 4067468 h 5694562"/>
                    <a:gd name="connsiteX76" fmla="*/ 5658398 w 8126844"/>
                    <a:gd name="connsiteY76" fmla="*/ 3919550 h 5694562"/>
                    <a:gd name="connsiteX77" fmla="*/ 5779421 w 8126844"/>
                    <a:gd name="connsiteY77" fmla="*/ 3811974 h 5694562"/>
                    <a:gd name="connsiteX78" fmla="*/ 5779421 w 8126844"/>
                    <a:gd name="connsiteY78" fmla="*/ 3717844 h 5694562"/>
                    <a:gd name="connsiteX79" fmla="*/ 5497033 w 8126844"/>
                    <a:gd name="connsiteY79" fmla="*/ 3838868 h 5694562"/>
                    <a:gd name="connsiteX80" fmla="*/ 5039833 w 8126844"/>
                    <a:gd name="connsiteY80" fmla="*/ 3973338 h 5694562"/>
                    <a:gd name="connsiteX81" fmla="*/ 4865021 w 8126844"/>
                    <a:gd name="connsiteY81" fmla="*/ 4054021 h 5694562"/>
                    <a:gd name="connsiteX82" fmla="*/ 4905363 w 8126844"/>
                    <a:gd name="connsiteY82" fmla="*/ 4148150 h 5694562"/>
                    <a:gd name="connsiteX83" fmla="*/ 5160857 w 8126844"/>
                    <a:gd name="connsiteY83" fmla="*/ 4121256 h 5694562"/>
                    <a:gd name="connsiteX84" fmla="*/ 5187751 w 8126844"/>
                    <a:gd name="connsiteY84" fmla="*/ 4255726 h 5694562"/>
                    <a:gd name="connsiteX85" fmla="*/ 4878468 w 8126844"/>
                    <a:gd name="connsiteY85" fmla="*/ 4349856 h 5694562"/>
                    <a:gd name="connsiteX86" fmla="*/ 4891916 w 8126844"/>
                    <a:gd name="connsiteY86" fmla="*/ 4497774 h 5694562"/>
                    <a:gd name="connsiteX87" fmla="*/ 5376010 w 8126844"/>
                    <a:gd name="connsiteY87" fmla="*/ 4390197 h 5694562"/>
                    <a:gd name="connsiteX88" fmla="*/ 5967680 w 8126844"/>
                    <a:gd name="connsiteY88" fmla="*/ 4242279 h 5694562"/>
                    <a:gd name="connsiteX89" fmla="*/ 6344198 w 8126844"/>
                    <a:gd name="connsiteY89" fmla="*/ 4040574 h 5694562"/>
                    <a:gd name="connsiteX90" fmla="*/ 6478668 w 8126844"/>
                    <a:gd name="connsiteY90" fmla="*/ 4040574 h 5694562"/>
                    <a:gd name="connsiteX91" fmla="*/ 6478668 w 8126844"/>
                    <a:gd name="connsiteY91" fmla="*/ 4228832 h 5694562"/>
                    <a:gd name="connsiteX92" fmla="*/ 5900445 w 8126844"/>
                    <a:gd name="connsiteY92" fmla="*/ 4417091 h 5694562"/>
                    <a:gd name="connsiteX93" fmla="*/ 5053280 w 8126844"/>
                    <a:gd name="connsiteY93" fmla="*/ 4659138 h 5694562"/>
                    <a:gd name="connsiteX94" fmla="*/ 4703657 w 8126844"/>
                    <a:gd name="connsiteY94" fmla="*/ 4753268 h 5694562"/>
                    <a:gd name="connsiteX95" fmla="*/ 4313692 w 8126844"/>
                    <a:gd name="connsiteY95" fmla="*/ 4820503 h 5694562"/>
                    <a:gd name="connsiteX96" fmla="*/ 4004410 w 8126844"/>
                    <a:gd name="connsiteY96" fmla="*/ 4860844 h 5694562"/>
                    <a:gd name="connsiteX97" fmla="*/ 3869939 w 8126844"/>
                    <a:gd name="connsiteY97" fmla="*/ 4739821 h 5694562"/>
                    <a:gd name="connsiteX98" fmla="*/ 3950621 w 8126844"/>
                    <a:gd name="connsiteY98" fmla="*/ 4632244 h 5694562"/>
                    <a:gd name="connsiteX99" fmla="*/ 4367480 w 8126844"/>
                    <a:gd name="connsiteY99" fmla="*/ 4551562 h 5694562"/>
                    <a:gd name="connsiteX100" fmla="*/ 4542292 w 8126844"/>
                    <a:gd name="connsiteY100" fmla="*/ 4484326 h 5694562"/>
                    <a:gd name="connsiteX101" fmla="*/ 4542292 w 8126844"/>
                    <a:gd name="connsiteY101" fmla="*/ 4349856 h 5694562"/>
                    <a:gd name="connsiteX102" fmla="*/ 4206116 w 8126844"/>
                    <a:gd name="connsiteY102" fmla="*/ 4349856 h 5694562"/>
                    <a:gd name="connsiteX103" fmla="*/ 3520316 w 8126844"/>
                    <a:gd name="connsiteY103" fmla="*/ 4430538 h 5694562"/>
                    <a:gd name="connsiteX104" fmla="*/ 3157245 w 8126844"/>
                    <a:gd name="connsiteY104" fmla="*/ 4457432 h 5694562"/>
                    <a:gd name="connsiteX105" fmla="*/ 3076563 w 8126844"/>
                    <a:gd name="connsiteY105" fmla="*/ 4578456 h 5694562"/>
                    <a:gd name="connsiteX106" fmla="*/ 3224480 w 8126844"/>
                    <a:gd name="connsiteY106" fmla="*/ 4645691 h 5694562"/>
                    <a:gd name="connsiteX107" fmla="*/ 3453080 w 8126844"/>
                    <a:gd name="connsiteY107" fmla="*/ 4672585 h 5694562"/>
                    <a:gd name="connsiteX108" fmla="*/ 3412739 w 8126844"/>
                    <a:gd name="connsiteY108" fmla="*/ 4780162 h 5694562"/>
                    <a:gd name="connsiteX109" fmla="*/ 2968986 w 8126844"/>
                    <a:gd name="connsiteY109" fmla="*/ 4833950 h 5694562"/>
                    <a:gd name="connsiteX110" fmla="*/ 2767280 w 8126844"/>
                    <a:gd name="connsiteY110" fmla="*/ 4847397 h 5694562"/>
                    <a:gd name="connsiteX111" fmla="*/ 2673151 w 8126844"/>
                    <a:gd name="connsiteY111" fmla="*/ 5049103 h 5694562"/>
                    <a:gd name="connsiteX112" fmla="*/ 2767280 w 8126844"/>
                    <a:gd name="connsiteY112" fmla="*/ 5412174 h 5694562"/>
                    <a:gd name="connsiteX113" fmla="*/ 2700045 w 8126844"/>
                    <a:gd name="connsiteY113" fmla="*/ 5613879 h 5694562"/>
                    <a:gd name="connsiteX114" fmla="*/ 2498339 w 8126844"/>
                    <a:gd name="connsiteY114" fmla="*/ 5694562 h 5694562"/>
                    <a:gd name="connsiteX115" fmla="*/ 2256292 w 8126844"/>
                    <a:gd name="connsiteY115" fmla="*/ 5613879 h 5694562"/>
                    <a:gd name="connsiteX116" fmla="*/ 2175610 w 8126844"/>
                    <a:gd name="connsiteY116" fmla="*/ 5358385 h 5694562"/>
                    <a:gd name="connsiteX117" fmla="*/ 2269739 w 8126844"/>
                    <a:gd name="connsiteY117" fmla="*/ 5129785 h 5694562"/>
                    <a:gd name="connsiteX118" fmla="*/ 2404210 w 8126844"/>
                    <a:gd name="connsiteY118" fmla="*/ 4968421 h 5694562"/>
                    <a:gd name="connsiteX119" fmla="*/ 2390763 w 8126844"/>
                    <a:gd name="connsiteY119" fmla="*/ 4820503 h 5694562"/>
                    <a:gd name="connsiteX120" fmla="*/ 2014245 w 8126844"/>
                    <a:gd name="connsiteY120" fmla="*/ 4686032 h 5694562"/>
                    <a:gd name="connsiteX121" fmla="*/ 2068033 w 8126844"/>
                    <a:gd name="connsiteY121" fmla="*/ 4578456 h 5694562"/>
                    <a:gd name="connsiteX122" fmla="*/ 2390763 w 8126844"/>
                    <a:gd name="connsiteY122" fmla="*/ 4578456 h 5694562"/>
                    <a:gd name="connsiteX123" fmla="*/ 2807621 w 8126844"/>
                    <a:gd name="connsiteY123" fmla="*/ 4578456 h 5694562"/>
                    <a:gd name="connsiteX124" fmla="*/ 2834516 w 8126844"/>
                    <a:gd name="connsiteY124" fmla="*/ 4443985 h 5694562"/>
                    <a:gd name="connsiteX125" fmla="*/ 2686598 w 8126844"/>
                    <a:gd name="connsiteY125" fmla="*/ 4390197 h 5694562"/>
                    <a:gd name="connsiteX126" fmla="*/ 2780727 w 8126844"/>
                    <a:gd name="connsiteY126" fmla="*/ 4242279 h 5694562"/>
                    <a:gd name="connsiteX127" fmla="*/ 3211033 w 8126844"/>
                    <a:gd name="connsiteY127" fmla="*/ 4282621 h 5694562"/>
                    <a:gd name="connsiteX128" fmla="*/ 3775810 w 8126844"/>
                    <a:gd name="connsiteY128" fmla="*/ 4255726 h 5694562"/>
                    <a:gd name="connsiteX129" fmla="*/ 4380927 w 8126844"/>
                    <a:gd name="connsiteY129" fmla="*/ 4161597 h 5694562"/>
                    <a:gd name="connsiteX130" fmla="*/ 4622974 w 8126844"/>
                    <a:gd name="connsiteY130" fmla="*/ 4107809 h 5694562"/>
                    <a:gd name="connsiteX131" fmla="*/ 4555739 w 8126844"/>
                    <a:gd name="connsiteY131" fmla="*/ 4013679 h 5694562"/>
                    <a:gd name="connsiteX132" fmla="*/ 4031304 w 8126844"/>
                    <a:gd name="connsiteY132" fmla="*/ 4054021 h 5694562"/>
                    <a:gd name="connsiteX133" fmla="*/ 3600998 w 8126844"/>
                    <a:gd name="connsiteY133" fmla="*/ 4067468 h 5694562"/>
                    <a:gd name="connsiteX134" fmla="*/ 3278268 w 8126844"/>
                    <a:gd name="connsiteY134" fmla="*/ 4027126 h 5694562"/>
                    <a:gd name="connsiteX135" fmla="*/ 3237927 w 8126844"/>
                    <a:gd name="connsiteY135" fmla="*/ 3959891 h 5694562"/>
                    <a:gd name="connsiteX136" fmla="*/ 3291716 w 8126844"/>
                    <a:gd name="connsiteY136" fmla="*/ 3825421 h 5694562"/>
                    <a:gd name="connsiteX137" fmla="*/ 3587551 w 8126844"/>
                    <a:gd name="connsiteY137" fmla="*/ 3852315 h 5694562"/>
                    <a:gd name="connsiteX138" fmla="*/ 3883386 w 8126844"/>
                    <a:gd name="connsiteY138" fmla="*/ 3852315 h 5694562"/>
                    <a:gd name="connsiteX139" fmla="*/ 3964068 w 8126844"/>
                    <a:gd name="connsiteY139" fmla="*/ 3785079 h 5694562"/>
                    <a:gd name="connsiteX140" fmla="*/ 3883386 w 8126844"/>
                    <a:gd name="connsiteY140" fmla="*/ 3664056 h 5694562"/>
                    <a:gd name="connsiteX141" fmla="*/ 3412739 w 8126844"/>
                    <a:gd name="connsiteY141" fmla="*/ 3637162 h 5694562"/>
                    <a:gd name="connsiteX142" fmla="*/ 3049668 w 8126844"/>
                    <a:gd name="connsiteY142" fmla="*/ 3583374 h 5694562"/>
                    <a:gd name="connsiteX143" fmla="*/ 2740386 w 8126844"/>
                    <a:gd name="connsiteY143" fmla="*/ 3516138 h 5694562"/>
                    <a:gd name="connsiteX144" fmla="*/ 2457998 w 8126844"/>
                    <a:gd name="connsiteY144" fmla="*/ 3435456 h 5694562"/>
                    <a:gd name="connsiteX145" fmla="*/ 2242845 w 8126844"/>
                    <a:gd name="connsiteY145" fmla="*/ 3381668 h 5694562"/>
                    <a:gd name="connsiteX146" fmla="*/ 2162163 w 8126844"/>
                    <a:gd name="connsiteY146" fmla="*/ 3543032 h 5694562"/>
                    <a:gd name="connsiteX147" fmla="*/ 2336974 w 8126844"/>
                    <a:gd name="connsiteY147" fmla="*/ 3717844 h 5694562"/>
                    <a:gd name="connsiteX148" fmla="*/ 2713492 w 8126844"/>
                    <a:gd name="connsiteY148" fmla="*/ 3771632 h 5694562"/>
                    <a:gd name="connsiteX149" fmla="*/ 2874857 w 8126844"/>
                    <a:gd name="connsiteY149" fmla="*/ 3825421 h 5694562"/>
                    <a:gd name="connsiteX150" fmla="*/ 2874857 w 8126844"/>
                    <a:gd name="connsiteY150" fmla="*/ 3973338 h 5694562"/>
                    <a:gd name="connsiteX151" fmla="*/ 2605916 w 8126844"/>
                    <a:gd name="connsiteY151" fmla="*/ 3946444 h 5694562"/>
                    <a:gd name="connsiteX152" fmla="*/ 2000798 w 8126844"/>
                    <a:gd name="connsiteY152" fmla="*/ 3825421 h 5694562"/>
                    <a:gd name="connsiteX153" fmla="*/ 1583939 w 8126844"/>
                    <a:gd name="connsiteY153" fmla="*/ 3677503 h 5694562"/>
                    <a:gd name="connsiteX154" fmla="*/ 1409127 w 8126844"/>
                    <a:gd name="connsiteY154" fmla="*/ 3690950 h 5694562"/>
                    <a:gd name="connsiteX155" fmla="*/ 1368786 w 8126844"/>
                    <a:gd name="connsiteY155" fmla="*/ 3865762 h 5694562"/>
                    <a:gd name="connsiteX156" fmla="*/ 1799092 w 8126844"/>
                    <a:gd name="connsiteY156" fmla="*/ 4000232 h 5694562"/>
                    <a:gd name="connsiteX157" fmla="*/ 2256292 w 8126844"/>
                    <a:gd name="connsiteY157" fmla="*/ 4161597 h 5694562"/>
                    <a:gd name="connsiteX158" fmla="*/ 2390763 w 8126844"/>
                    <a:gd name="connsiteY158" fmla="*/ 4269174 h 5694562"/>
                    <a:gd name="connsiteX159" fmla="*/ 2094927 w 8126844"/>
                    <a:gd name="connsiteY159" fmla="*/ 4336409 h 5694562"/>
                    <a:gd name="connsiteX160" fmla="*/ 1557045 w 8126844"/>
                    <a:gd name="connsiteY160" fmla="*/ 4161597 h 5694562"/>
                    <a:gd name="connsiteX161" fmla="*/ 965374 w 8126844"/>
                    <a:gd name="connsiteY161" fmla="*/ 3932997 h 5694562"/>
                    <a:gd name="connsiteX162" fmla="*/ 481280 w 8126844"/>
                    <a:gd name="connsiteY162" fmla="*/ 3717844 h 5694562"/>
                    <a:gd name="connsiteX163" fmla="*/ 198892 w 8126844"/>
                    <a:gd name="connsiteY163" fmla="*/ 3610268 h 5694562"/>
                    <a:gd name="connsiteX164" fmla="*/ 131657 w 8126844"/>
                    <a:gd name="connsiteY164" fmla="*/ 3516138 h 5694562"/>
                    <a:gd name="connsiteX165" fmla="*/ 279574 w 8126844"/>
                    <a:gd name="connsiteY165" fmla="*/ 3422009 h 5694562"/>
                    <a:gd name="connsiteX166" fmla="*/ 642645 w 8126844"/>
                    <a:gd name="connsiteY166" fmla="*/ 3596821 h 5694562"/>
                    <a:gd name="connsiteX167" fmla="*/ 1113292 w 8126844"/>
                    <a:gd name="connsiteY167" fmla="*/ 3744738 h 5694562"/>
                    <a:gd name="connsiteX168" fmla="*/ 1153633 w 8126844"/>
                    <a:gd name="connsiteY168" fmla="*/ 3569926 h 5694562"/>
                    <a:gd name="connsiteX169" fmla="*/ 1032610 w 8126844"/>
                    <a:gd name="connsiteY169" fmla="*/ 3408562 h 5694562"/>
                    <a:gd name="connsiteX170" fmla="*/ 535068 w 8126844"/>
                    <a:gd name="connsiteY170" fmla="*/ 3260644 h 5694562"/>
                    <a:gd name="connsiteX171" fmla="*/ 198892 w 8126844"/>
                    <a:gd name="connsiteY171" fmla="*/ 3018597 h 5694562"/>
                    <a:gd name="connsiteX172" fmla="*/ 10633 w 8126844"/>
                    <a:gd name="connsiteY172" fmla="*/ 2857232 h 5694562"/>
                    <a:gd name="connsiteX173" fmla="*/ 50974 w 8126844"/>
                    <a:gd name="connsiteY173" fmla="*/ 2722762 h 5694562"/>
                    <a:gd name="connsiteX174" fmla="*/ 279574 w 8126844"/>
                    <a:gd name="connsiteY174" fmla="*/ 2803444 h 5694562"/>
                    <a:gd name="connsiteX175" fmla="*/ 1019163 w 8126844"/>
                    <a:gd name="connsiteY175" fmla="*/ 3206856 h 5694562"/>
                    <a:gd name="connsiteX176" fmla="*/ 1462916 w 8126844"/>
                    <a:gd name="connsiteY176" fmla="*/ 3448903 h 5694562"/>
                    <a:gd name="connsiteX177" fmla="*/ 1799092 w 8126844"/>
                    <a:gd name="connsiteY177" fmla="*/ 3543032 h 5694562"/>
                    <a:gd name="connsiteX178" fmla="*/ 1973904 w 8126844"/>
                    <a:gd name="connsiteY178" fmla="*/ 3475797 h 5694562"/>
                    <a:gd name="connsiteX179" fmla="*/ 1960457 w 8126844"/>
                    <a:gd name="connsiteY179" fmla="*/ 3233750 h 5694562"/>
                    <a:gd name="connsiteX180" fmla="*/ 1624280 w 8126844"/>
                    <a:gd name="connsiteY180" fmla="*/ 3126174 h 5694562"/>
                    <a:gd name="connsiteX181" fmla="*/ 1288104 w 8126844"/>
                    <a:gd name="connsiteY181" fmla="*/ 2978256 h 5694562"/>
                    <a:gd name="connsiteX182" fmla="*/ 1261210 w 8126844"/>
                    <a:gd name="connsiteY182" fmla="*/ 2843785 h 5694562"/>
                    <a:gd name="connsiteX183" fmla="*/ 1462916 w 8126844"/>
                    <a:gd name="connsiteY183" fmla="*/ 2843785 h 5694562"/>
                    <a:gd name="connsiteX184" fmla="*/ 1691516 w 8126844"/>
                    <a:gd name="connsiteY184" fmla="*/ 2924468 h 5694562"/>
                    <a:gd name="connsiteX185" fmla="*/ 1758751 w 8126844"/>
                    <a:gd name="connsiteY185" fmla="*/ 2709315 h 5694562"/>
                    <a:gd name="connsiteX186" fmla="*/ 1597386 w 8126844"/>
                    <a:gd name="connsiteY186" fmla="*/ 2534503 h 5694562"/>
                    <a:gd name="connsiteX187" fmla="*/ 1153633 w 8126844"/>
                    <a:gd name="connsiteY187" fmla="*/ 2346244 h 5694562"/>
                    <a:gd name="connsiteX188" fmla="*/ 871245 w 8126844"/>
                    <a:gd name="connsiteY188" fmla="*/ 2157985 h 5694562"/>
                    <a:gd name="connsiteX189" fmla="*/ 750221 w 8126844"/>
                    <a:gd name="connsiteY189" fmla="*/ 2023515 h 5694562"/>
                    <a:gd name="connsiteX190" fmla="*/ 844351 w 8126844"/>
                    <a:gd name="connsiteY190" fmla="*/ 1902491 h 5694562"/>
                    <a:gd name="connsiteX191" fmla="*/ 1328445 w 8126844"/>
                    <a:gd name="connsiteY191" fmla="*/ 2117644 h 5694562"/>
                    <a:gd name="connsiteX192" fmla="*/ 1606671 w 8126844"/>
                    <a:gd name="connsiteY192" fmla="*/ 2264063 h 5694562"/>
                    <a:gd name="connsiteX193" fmla="*/ 1720260 w 8126844"/>
                    <a:gd name="connsiteY193" fmla="*/ 1985224 h 5694562"/>
                    <a:gd name="connsiteX194" fmla="*/ 1772079 w 8126844"/>
                    <a:gd name="connsiteY194" fmla="*/ 1801799 h 5694562"/>
                    <a:gd name="connsiteX195" fmla="*/ 1693720 w 8126844"/>
                    <a:gd name="connsiteY195" fmla="*/ 1629770 h 5694562"/>
                    <a:gd name="connsiteX196" fmla="*/ 2176456 w 8126844"/>
                    <a:gd name="connsiteY196" fmla="*/ 1942618 h 5694562"/>
                    <a:gd name="connsiteX197" fmla="*/ 1984049 w 8126844"/>
                    <a:gd name="connsiteY197" fmla="*/ 1920210 h 5694562"/>
                    <a:gd name="connsiteX198" fmla="*/ 1894130 w 8126844"/>
                    <a:gd name="connsiteY198" fmla="*/ 2057928 h 5694562"/>
                    <a:gd name="connsiteX199" fmla="*/ 1879774 w 8126844"/>
                    <a:gd name="connsiteY199" fmla="*/ 2400032 h 5694562"/>
                    <a:gd name="connsiteX200" fmla="*/ 2390763 w 8126844"/>
                    <a:gd name="connsiteY200" fmla="*/ 2628632 h 5694562"/>
                    <a:gd name="connsiteX201" fmla="*/ 3157245 w 8126844"/>
                    <a:gd name="connsiteY201" fmla="*/ 2843785 h 5694562"/>
                    <a:gd name="connsiteX202" fmla="*/ 3708574 w 8126844"/>
                    <a:gd name="connsiteY202" fmla="*/ 2978256 h 5694562"/>
                    <a:gd name="connsiteX203" fmla="*/ 4165774 w 8126844"/>
                    <a:gd name="connsiteY203" fmla="*/ 2951362 h 5694562"/>
                    <a:gd name="connsiteX204" fmla="*/ 4394374 w 8126844"/>
                    <a:gd name="connsiteY204" fmla="*/ 2924468 h 5694562"/>
                    <a:gd name="connsiteX205" fmla="*/ 4407821 w 8126844"/>
                    <a:gd name="connsiteY205" fmla="*/ 2736209 h 5694562"/>
                    <a:gd name="connsiteX206" fmla="*/ 4192668 w 8126844"/>
                    <a:gd name="connsiteY206" fmla="*/ 2695868 h 5694562"/>
                    <a:gd name="connsiteX207" fmla="*/ 4031304 w 8126844"/>
                    <a:gd name="connsiteY207" fmla="*/ 2736209 h 5694562"/>
                    <a:gd name="connsiteX208" fmla="*/ 4031304 w 8126844"/>
                    <a:gd name="connsiteY208" fmla="*/ 2561397 h 5694562"/>
                    <a:gd name="connsiteX209" fmla="*/ 4448163 w 8126844"/>
                    <a:gd name="connsiteY209" fmla="*/ 2440374 h 5694562"/>
                    <a:gd name="connsiteX210" fmla="*/ 4703657 w 8126844"/>
                    <a:gd name="connsiteY210" fmla="*/ 2332797 h 5694562"/>
                    <a:gd name="connsiteX211" fmla="*/ 4719129 w 8126844"/>
                    <a:gd name="connsiteY211" fmla="*/ 2116133 h 5694562"/>
                    <a:gd name="connsiteX212" fmla="*/ 4519556 w 8126844"/>
                    <a:gd name="connsiteY212" fmla="*/ 2121085 h 5694562"/>
                    <a:gd name="connsiteX0" fmla="*/ 5076343 w 8126844"/>
                    <a:gd name="connsiteY0" fmla="*/ 2002144 h 5785477"/>
                    <a:gd name="connsiteX1" fmla="*/ 4866197 w 8126844"/>
                    <a:gd name="connsiteY1" fmla="*/ 2120984 h 5785477"/>
                    <a:gd name="connsiteX2" fmla="*/ 4959151 w 8126844"/>
                    <a:gd name="connsiteY2" fmla="*/ 2329583 h 5785477"/>
                    <a:gd name="connsiteX3" fmla="*/ 5402904 w 8126844"/>
                    <a:gd name="connsiteY3" fmla="*/ 2168218 h 5785477"/>
                    <a:gd name="connsiteX4" fmla="*/ 6478668 w 8126844"/>
                    <a:gd name="connsiteY4" fmla="*/ 1455524 h 5785477"/>
                    <a:gd name="connsiteX5" fmla="*/ 6941073 w 8126844"/>
                    <a:gd name="connsiteY5" fmla="*/ 844191 h 5785477"/>
                    <a:gd name="connsiteX6" fmla="*/ 6719346 w 8126844"/>
                    <a:gd name="connsiteY6" fmla="*/ 289090 h 5785477"/>
                    <a:gd name="connsiteX7" fmla="*/ 6742471 w 8126844"/>
                    <a:gd name="connsiteY7" fmla="*/ 9959 h 5785477"/>
                    <a:gd name="connsiteX8" fmla="*/ 7177916 w 8126844"/>
                    <a:gd name="connsiteY8" fmla="*/ 608359 h 5785477"/>
                    <a:gd name="connsiteX9" fmla="*/ 7352727 w 8126844"/>
                    <a:gd name="connsiteY9" fmla="*/ 487336 h 5785477"/>
                    <a:gd name="connsiteX10" fmla="*/ 7460304 w 8126844"/>
                    <a:gd name="connsiteY10" fmla="*/ 796618 h 5785477"/>
                    <a:gd name="connsiteX11" fmla="*/ 7137574 w 8126844"/>
                    <a:gd name="connsiteY11" fmla="*/ 1226924 h 5785477"/>
                    <a:gd name="connsiteX12" fmla="*/ 7056892 w 8126844"/>
                    <a:gd name="connsiteY12" fmla="*/ 1401736 h 5785477"/>
                    <a:gd name="connsiteX13" fmla="*/ 7177916 w 8126844"/>
                    <a:gd name="connsiteY13" fmla="*/ 1509312 h 5785477"/>
                    <a:gd name="connsiteX14" fmla="*/ 7406516 w 8126844"/>
                    <a:gd name="connsiteY14" fmla="*/ 1280712 h 5785477"/>
                    <a:gd name="connsiteX15" fmla="*/ 7540986 w 8126844"/>
                    <a:gd name="connsiteY15" fmla="*/ 1280712 h 5785477"/>
                    <a:gd name="connsiteX16" fmla="*/ 7554433 w 8126844"/>
                    <a:gd name="connsiteY16" fmla="*/ 1509312 h 5785477"/>
                    <a:gd name="connsiteX17" fmla="*/ 6976210 w 8126844"/>
                    <a:gd name="connsiteY17" fmla="*/ 2100983 h 5785477"/>
                    <a:gd name="connsiteX18" fmla="*/ 6276963 w 8126844"/>
                    <a:gd name="connsiteY18" fmla="*/ 2652312 h 5785477"/>
                    <a:gd name="connsiteX19" fmla="*/ 5860104 w 8126844"/>
                    <a:gd name="connsiteY19" fmla="*/ 2854018 h 5785477"/>
                    <a:gd name="connsiteX20" fmla="*/ 5658398 w 8126844"/>
                    <a:gd name="connsiteY20" fmla="*/ 2921253 h 5785477"/>
                    <a:gd name="connsiteX21" fmla="*/ 5550821 w 8126844"/>
                    <a:gd name="connsiteY21" fmla="*/ 2840571 h 5785477"/>
                    <a:gd name="connsiteX22" fmla="*/ 5644951 w 8126844"/>
                    <a:gd name="connsiteY22" fmla="*/ 2638865 h 5785477"/>
                    <a:gd name="connsiteX23" fmla="*/ 5913892 w 8126844"/>
                    <a:gd name="connsiteY23" fmla="*/ 2585077 h 5785477"/>
                    <a:gd name="connsiteX24" fmla="*/ 5752527 w 8126844"/>
                    <a:gd name="connsiteY24" fmla="*/ 2275794 h 5785477"/>
                    <a:gd name="connsiteX25" fmla="*/ 5362563 w 8126844"/>
                    <a:gd name="connsiteY25" fmla="*/ 2423712 h 5785477"/>
                    <a:gd name="connsiteX26" fmla="*/ 4663316 w 8126844"/>
                    <a:gd name="connsiteY26" fmla="*/ 2706100 h 5785477"/>
                    <a:gd name="connsiteX27" fmla="*/ 4649868 w 8126844"/>
                    <a:gd name="connsiteY27" fmla="*/ 2880912 h 5785477"/>
                    <a:gd name="connsiteX28" fmla="*/ 4703657 w 8126844"/>
                    <a:gd name="connsiteY28" fmla="*/ 2988489 h 5785477"/>
                    <a:gd name="connsiteX29" fmla="*/ 5066727 w 8126844"/>
                    <a:gd name="connsiteY29" fmla="*/ 2854018 h 5785477"/>
                    <a:gd name="connsiteX30" fmla="*/ 5322221 w 8126844"/>
                    <a:gd name="connsiteY30" fmla="*/ 2800230 h 5785477"/>
                    <a:gd name="connsiteX31" fmla="*/ 5349116 w 8126844"/>
                    <a:gd name="connsiteY31" fmla="*/ 2934700 h 5785477"/>
                    <a:gd name="connsiteX32" fmla="*/ 4784339 w 8126844"/>
                    <a:gd name="connsiteY32" fmla="*/ 3149853 h 5785477"/>
                    <a:gd name="connsiteX33" fmla="*/ 4098539 w 8126844"/>
                    <a:gd name="connsiteY33" fmla="*/ 3284324 h 5785477"/>
                    <a:gd name="connsiteX34" fmla="*/ 2740386 w 8126844"/>
                    <a:gd name="connsiteY34" fmla="*/ 3149853 h 5785477"/>
                    <a:gd name="connsiteX35" fmla="*/ 2202504 w 8126844"/>
                    <a:gd name="connsiteY35" fmla="*/ 2948147 h 5785477"/>
                    <a:gd name="connsiteX36" fmla="*/ 2027692 w 8126844"/>
                    <a:gd name="connsiteY36" fmla="*/ 2894359 h 5785477"/>
                    <a:gd name="connsiteX37" fmla="*/ 1960457 w 8126844"/>
                    <a:gd name="connsiteY37" fmla="*/ 3042277 h 5785477"/>
                    <a:gd name="connsiteX38" fmla="*/ 2390763 w 8126844"/>
                    <a:gd name="connsiteY38" fmla="*/ 3270877 h 5785477"/>
                    <a:gd name="connsiteX39" fmla="*/ 3372398 w 8126844"/>
                    <a:gd name="connsiteY39" fmla="*/ 3512924 h 5785477"/>
                    <a:gd name="connsiteX40" fmla="*/ 4125433 w 8126844"/>
                    <a:gd name="connsiteY40" fmla="*/ 3512924 h 5785477"/>
                    <a:gd name="connsiteX41" fmla="*/ 4757445 w 8126844"/>
                    <a:gd name="connsiteY41" fmla="*/ 3486030 h 5785477"/>
                    <a:gd name="connsiteX42" fmla="*/ 4918810 w 8126844"/>
                    <a:gd name="connsiteY42" fmla="*/ 3526371 h 5785477"/>
                    <a:gd name="connsiteX43" fmla="*/ 4811233 w 8126844"/>
                    <a:gd name="connsiteY43" fmla="*/ 3687736 h 5785477"/>
                    <a:gd name="connsiteX44" fmla="*/ 4286798 w 8126844"/>
                    <a:gd name="connsiteY44" fmla="*/ 3754971 h 5785477"/>
                    <a:gd name="connsiteX45" fmla="*/ 4219563 w 8126844"/>
                    <a:gd name="connsiteY45" fmla="*/ 3889441 h 5785477"/>
                    <a:gd name="connsiteX46" fmla="*/ 4555739 w 8126844"/>
                    <a:gd name="connsiteY46" fmla="*/ 3943230 h 5785477"/>
                    <a:gd name="connsiteX47" fmla="*/ 5241539 w 8126844"/>
                    <a:gd name="connsiteY47" fmla="*/ 3754971 h 5785477"/>
                    <a:gd name="connsiteX48" fmla="*/ 5523927 w 8126844"/>
                    <a:gd name="connsiteY48" fmla="*/ 3620500 h 5785477"/>
                    <a:gd name="connsiteX49" fmla="*/ 5618057 w 8126844"/>
                    <a:gd name="connsiteY49" fmla="*/ 3512924 h 5785477"/>
                    <a:gd name="connsiteX50" fmla="*/ 5402904 w 8126844"/>
                    <a:gd name="connsiteY50" fmla="*/ 3499477 h 5785477"/>
                    <a:gd name="connsiteX51" fmla="*/ 5214645 w 8126844"/>
                    <a:gd name="connsiteY51" fmla="*/ 3391900 h 5785477"/>
                    <a:gd name="connsiteX52" fmla="*/ 5241539 w 8126844"/>
                    <a:gd name="connsiteY52" fmla="*/ 3270877 h 5785477"/>
                    <a:gd name="connsiteX53" fmla="*/ 5537374 w 8126844"/>
                    <a:gd name="connsiteY53" fmla="*/ 3230536 h 5785477"/>
                    <a:gd name="connsiteX54" fmla="*/ 6196280 w 8126844"/>
                    <a:gd name="connsiteY54" fmla="*/ 2975041 h 5785477"/>
                    <a:gd name="connsiteX55" fmla="*/ 6747610 w 8126844"/>
                    <a:gd name="connsiteY55" fmla="*/ 2638865 h 5785477"/>
                    <a:gd name="connsiteX56" fmla="*/ 7218257 w 8126844"/>
                    <a:gd name="connsiteY56" fmla="*/ 2195112 h 5785477"/>
                    <a:gd name="connsiteX57" fmla="*/ 7433410 w 8126844"/>
                    <a:gd name="connsiteY57" fmla="*/ 2020300 h 5785477"/>
                    <a:gd name="connsiteX58" fmla="*/ 7567880 w 8126844"/>
                    <a:gd name="connsiteY58" fmla="*/ 2047194 h 5785477"/>
                    <a:gd name="connsiteX59" fmla="*/ 7514092 w 8126844"/>
                    <a:gd name="connsiteY59" fmla="*/ 2248900 h 5785477"/>
                    <a:gd name="connsiteX60" fmla="*/ 7097233 w 8126844"/>
                    <a:gd name="connsiteY60" fmla="*/ 2679206 h 5785477"/>
                    <a:gd name="connsiteX61" fmla="*/ 6451774 w 8126844"/>
                    <a:gd name="connsiteY61" fmla="*/ 3096065 h 5785477"/>
                    <a:gd name="connsiteX62" fmla="*/ 6088704 w 8126844"/>
                    <a:gd name="connsiteY62" fmla="*/ 3284324 h 5785477"/>
                    <a:gd name="connsiteX63" fmla="*/ 5981127 w 8126844"/>
                    <a:gd name="connsiteY63" fmla="*/ 3418794 h 5785477"/>
                    <a:gd name="connsiteX64" fmla="*/ 6021468 w 8126844"/>
                    <a:gd name="connsiteY64" fmla="*/ 3620500 h 5785477"/>
                    <a:gd name="connsiteX65" fmla="*/ 6115598 w 8126844"/>
                    <a:gd name="connsiteY65" fmla="*/ 3768418 h 5785477"/>
                    <a:gd name="connsiteX66" fmla="*/ 6734163 w 8126844"/>
                    <a:gd name="connsiteY66" fmla="*/ 3593606 h 5785477"/>
                    <a:gd name="connsiteX67" fmla="*/ 7419963 w 8126844"/>
                    <a:gd name="connsiteY67" fmla="*/ 3163300 h 5785477"/>
                    <a:gd name="connsiteX68" fmla="*/ 7850268 w 8126844"/>
                    <a:gd name="connsiteY68" fmla="*/ 2840571 h 5785477"/>
                    <a:gd name="connsiteX69" fmla="*/ 8065421 w 8126844"/>
                    <a:gd name="connsiteY69" fmla="*/ 2732994 h 5785477"/>
                    <a:gd name="connsiteX70" fmla="*/ 8105763 w 8126844"/>
                    <a:gd name="connsiteY70" fmla="*/ 2894359 h 5785477"/>
                    <a:gd name="connsiteX71" fmla="*/ 7769586 w 8126844"/>
                    <a:gd name="connsiteY71" fmla="*/ 3230536 h 5785477"/>
                    <a:gd name="connsiteX72" fmla="*/ 6707268 w 8126844"/>
                    <a:gd name="connsiteY72" fmla="*/ 3808759 h 5785477"/>
                    <a:gd name="connsiteX73" fmla="*/ 6129045 w 8126844"/>
                    <a:gd name="connsiteY73" fmla="*/ 4077700 h 5785477"/>
                    <a:gd name="connsiteX74" fmla="*/ 5833210 w 8126844"/>
                    <a:gd name="connsiteY74" fmla="*/ 4118041 h 5785477"/>
                    <a:gd name="connsiteX75" fmla="*/ 5712186 w 8126844"/>
                    <a:gd name="connsiteY75" fmla="*/ 4158383 h 5785477"/>
                    <a:gd name="connsiteX76" fmla="*/ 5658398 w 8126844"/>
                    <a:gd name="connsiteY76" fmla="*/ 4010465 h 5785477"/>
                    <a:gd name="connsiteX77" fmla="*/ 5779421 w 8126844"/>
                    <a:gd name="connsiteY77" fmla="*/ 3902889 h 5785477"/>
                    <a:gd name="connsiteX78" fmla="*/ 5779421 w 8126844"/>
                    <a:gd name="connsiteY78" fmla="*/ 3808759 h 5785477"/>
                    <a:gd name="connsiteX79" fmla="*/ 5497033 w 8126844"/>
                    <a:gd name="connsiteY79" fmla="*/ 3929783 h 5785477"/>
                    <a:gd name="connsiteX80" fmla="*/ 5039833 w 8126844"/>
                    <a:gd name="connsiteY80" fmla="*/ 4064253 h 5785477"/>
                    <a:gd name="connsiteX81" fmla="*/ 4865021 w 8126844"/>
                    <a:gd name="connsiteY81" fmla="*/ 4144936 h 5785477"/>
                    <a:gd name="connsiteX82" fmla="*/ 4905363 w 8126844"/>
                    <a:gd name="connsiteY82" fmla="*/ 4239065 h 5785477"/>
                    <a:gd name="connsiteX83" fmla="*/ 5160857 w 8126844"/>
                    <a:gd name="connsiteY83" fmla="*/ 4212171 h 5785477"/>
                    <a:gd name="connsiteX84" fmla="*/ 5187751 w 8126844"/>
                    <a:gd name="connsiteY84" fmla="*/ 4346641 h 5785477"/>
                    <a:gd name="connsiteX85" fmla="*/ 4878468 w 8126844"/>
                    <a:gd name="connsiteY85" fmla="*/ 4440771 h 5785477"/>
                    <a:gd name="connsiteX86" fmla="*/ 4891916 w 8126844"/>
                    <a:gd name="connsiteY86" fmla="*/ 4588689 h 5785477"/>
                    <a:gd name="connsiteX87" fmla="*/ 5376010 w 8126844"/>
                    <a:gd name="connsiteY87" fmla="*/ 4481112 h 5785477"/>
                    <a:gd name="connsiteX88" fmla="*/ 5967680 w 8126844"/>
                    <a:gd name="connsiteY88" fmla="*/ 4333194 h 5785477"/>
                    <a:gd name="connsiteX89" fmla="*/ 6344198 w 8126844"/>
                    <a:gd name="connsiteY89" fmla="*/ 4131489 h 5785477"/>
                    <a:gd name="connsiteX90" fmla="*/ 6478668 w 8126844"/>
                    <a:gd name="connsiteY90" fmla="*/ 4131489 h 5785477"/>
                    <a:gd name="connsiteX91" fmla="*/ 6478668 w 8126844"/>
                    <a:gd name="connsiteY91" fmla="*/ 4319747 h 5785477"/>
                    <a:gd name="connsiteX92" fmla="*/ 5900445 w 8126844"/>
                    <a:gd name="connsiteY92" fmla="*/ 4508006 h 5785477"/>
                    <a:gd name="connsiteX93" fmla="*/ 5053280 w 8126844"/>
                    <a:gd name="connsiteY93" fmla="*/ 4750053 h 5785477"/>
                    <a:gd name="connsiteX94" fmla="*/ 4703657 w 8126844"/>
                    <a:gd name="connsiteY94" fmla="*/ 4844183 h 5785477"/>
                    <a:gd name="connsiteX95" fmla="*/ 4313692 w 8126844"/>
                    <a:gd name="connsiteY95" fmla="*/ 4911418 h 5785477"/>
                    <a:gd name="connsiteX96" fmla="*/ 4004410 w 8126844"/>
                    <a:gd name="connsiteY96" fmla="*/ 4951759 h 5785477"/>
                    <a:gd name="connsiteX97" fmla="*/ 3869939 w 8126844"/>
                    <a:gd name="connsiteY97" fmla="*/ 4830736 h 5785477"/>
                    <a:gd name="connsiteX98" fmla="*/ 3950621 w 8126844"/>
                    <a:gd name="connsiteY98" fmla="*/ 4723159 h 5785477"/>
                    <a:gd name="connsiteX99" fmla="*/ 4367480 w 8126844"/>
                    <a:gd name="connsiteY99" fmla="*/ 4642477 h 5785477"/>
                    <a:gd name="connsiteX100" fmla="*/ 4542292 w 8126844"/>
                    <a:gd name="connsiteY100" fmla="*/ 4575241 h 5785477"/>
                    <a:gd name="connsiteX101" fmla="*/ 4542292 w 8126844"/>
                    <a:gd name="connsiteY101" fmla="*/ 4440771 h 5785477"/>
                    <a:gd name="connsiteX102" fmla="*/ 4206116 w 8126844"/>
                    <a:gd name="connsiteY102" fmla="*/ 4440771 h 5785477"/>
                    <a:gd name="connsiteX103" fmla="*/ 3520316 w 8126844"/>
                    <a:gd name="connsiteY103" fmla="*/ 4521453 h 5785477"/>
                    <a:gd name="connsiteX104" fmla="*/ 3157245 w 8126844"/>
                    <a:gd name="connsiteY104" fmla="*/ 4548347 h 5785477"/>
                    <a:gd name="connsiteX105" fmla="*/ 3076563 w 8126844"/>
                    <a:gd name="connsiteY105" fmla="*/ 4669371 h 5785477"/>
                    <a:gd name="connsiteX106" fmla="*/ 3224480 w 8126844"/>
                    <a:gd name="connsiteY106" fmla="*/ 4736606 h 5785477"/>
                    <a:gd name="connsiteX107" fmla="*/ 3453080 w 8126844"/>
                    <a:gd name="connsiteY107" fmla="*/ 4763500 h 5785477"/>
                    <a:gd name="connsiteX108" fmla="*/ 3412739 w 8126844"/>
                    <a:gd name="connsiteY108" fmla="*/ 4871077 h 5785477"/>
                    <a:gd name="connsiteX109" fmla="*/ 2968986 w 8126844"/>
                    <a:gd name="connsiteY109" fmla="*/ 4924865 h 5785477"/>
                    <a:gd name="connsiteX110" fmla="*/ 2767280 w 8126844"/>
                    <a:gd name="connsiteY110" fmla="*/ 4938312 h 5785477"/>
                    <a:gd name="connsiteX111" fmla="*/ 2673151 w 8126844"/>
                    <a:gd name="connsiteY111" fmla="*/ 5140018 h 5785477"/>
                    <a:gd name="connsiteX112" fmla="*/ 2767280 w 8126844"/>
                    <a:gd name="connsiteY112" fmla="*/ 5503089 h 5785477"/>
                    <a:gd name="connsiteX113" fmla="*/ 2700045 w 8126844"/>
                    <a:gd name="connsiteY113" fmla="*/ 5704794 h 5785477"/>
                    <a:gd name="connsiteX114" fmla="*/ 2498339 w 8126844"/>
                    <a:gd name="connsiteY114" fmla="*/ 5785477 h 5785477"/>
                    <a:gd name="connsiteX115" fmla="*/ 2256292 w 8126844"/>
                    <a:gd name="connsiteY115" fmla="*/ 5704794 h 5785477"/>
                    <a:gd name="connsiteX116" fmla="*/ 2175610 w 8126844"/>
                    <a:gd name="connsiteY116" fmla="*/ 5449300 h 5785477"/>
                    <a:gd name="connsiteX117" fmla="*/ 2269739 w 8126844"/>
                    <a:gd name="connsiteY117" fmla="*/ 5220700 h 5785477"/>
                    <a:gd name="connsiteX118" fmla="*/ 2404210 w 8126844"/>
                    <a:gd name="connsiteY118" fmla="*/ 5059336 h 5785477"/>
                    <a:gd name="connsiteX119" fmla="*/ 2390763 w 8126844"/>
                    <a:gd name="connsiteY119" fmla="*/ 4911418 h 5785477"/>
                    <a:gd name="connsiteX120" fmla="*/ 2014245 w 8126844"/>
                    <a:gd name="connsiteY120" fmla="*/ 4776947 h 5785477"/>
                    <a:gd name="connsiteX121" fmla="*/ 2068033 w 8126844"/>
                    <a:gd name="connsiteY121" fmla="*/ 4669371 h 5785477"/>
                    <a:gd name="connsiteX122" fmla="*/ 2390763 w 8126844"/>
                    <a:gd name="connsiteY122" fmla="*/ 4669371 h 5785477"/>
                    <a:gd name="connsiteX123" fmla="*/ 2807621 w 8126844"/>
                    <a:gd name="connsiteY123" fmla="*/ 4669371 h 5785477"/>
                    <a:gd name="connsiteX124" fmla="*/ 2834516 w 8126844"/>
                    <a:gd name="connsiteY124" fmla="*/ 4534900 h 5785477"/>
                    <a:gd name="connsiteX125" fmla="*/ 2686598 w 8126844"/>
                    <a:gd name="connsiteY125" fmla="*/ 4481112 h 5785477"/>
                    <a:gd name="connsiteX126" fmla="*/ 2780727 w 8126844"/>
                    <a:gd name="connsiteY126" fmla="*/ 4333194 h 5785477"/>
                    <a:gd name="connsiteX127" fmla="*/ 3211033 w 8126844"/>
                    <a:gd name="connsiteY127" fmla="*/ 4373536 h 5785477"/>
                    <a:gd name="connsiteX128" fmla="*/ 3775810 w 8126844"/>
                    <a:gd name="connsiteY128" fmla="*/ 4346641 h 5785477"/>
                    <a:gd name="connsiteX129" fmla="*/ 4380927 w 8126844"/>
                    <a:gd name="connsiteY129" fmla="*/ 4252512 h 5785477"/>
                    <a:gd name="connsiteX130" fmla="*/ 4622974 w 8126844"/>
                    <a:gd name="connsiteY130" fmla="*/ 4198724 h 5785477"/>
                    <a:gd name="connsiteX131" fmla="*/ 4555739 w 8126844"/>
                    <a:gd name="connsiteY131" fmla="*/ 4104594 h 5785477"/>
                    <a:gd name="connsiteX132" fmla="*/ 4031304 w 8126844"/>
                    <a:gd name="connsiteY132" fmla="*/ 4144936 h 5785477"/>
                    <a:gd name="connsiteX133" fmla="*/ 3600998 w 8126844"/>
                    <a:gd name="connsiteY133" fmla="*/ 4158383 h 5785477"/>
                    <a:gd name="connsiteX134" fmla="*/ 3278268 w 8126844"/>
                    <a:gd name="connsiteY134" fmla="*/ 4118041 h 5785477"/>
                    <a:gd name="connsiteX135" fmla="*/ 3237927 w 8126844"/>
                    <a:gd name="connsiteY135" fmla="*/ 4050806 h 5785477"/>
                    <a:gd name="connsiteX136" fmla="*/ 3291716 w 8126844"/>
                    <a:gd name="connsiteY136" fmla="*/ 3916336 h 5785477"/>
                    <a:gd name="connsiteX137" fmla="*/ 3587551 w 8126844"/>
                    <a:gd name="connsiteY137" fmla="*/ 3943230 h 5785477"/>
                    <a:gd name="connsiteX138" fmla="*/ 3883386 w 8126844"/>
                    <a:gd name="connsiteY138" fmla="*/ 3943230 h 5785477"/>
                    <a:gd name="connsiteX139" fmla="*/ 3964068 w 8126844"/>
                    <a:gd name="connsiteY139" fmla="*/ 3875994 h 5785477"/>
                    <a:gd name="connsiteX140" fmla="*/ 3883386 w 8126844"/>
                    <a:gd name="connsiteY140" fmla="*/ 3754971 h 5785477"/>
                    <a:gd name="connsiteX141" fmla="*/ 3412739 w 8126844"/>
                    <a:gd name="connsiteY141" fmla="*/ 3728077 h 5785477"/>
                    <a:gd name="connsiteX142" fmla="*/ 3049668 w 8126844"/>
                    <a:gd name="connsiteY142" fmla="*/ 3674289 h 5785477"/>
                    <a:gd name="connsiteX143" fmla="*/ 2740386 w 8126844"/>
                    <a:gd name="connsiteY143" fmla="*/ 3607053 h 5785477"/>
                    <a:gd name="connsiteX144" fmla="*/ 2457998 w 8126844"/>
                    <a:gd name="connsiteY144" fmla="*/ 3526371 h 5785477"/>
                    <a:gd name="connsiteX145" fmla="*/ 2242845 w 8126844"/>
                    <a:gd name="connsiteY145" fmla="*/ 3472583 h 5785477"/>
                    <a:gd name="connsiteX146" fmla="*/ 2162163 w 8126844"/>
                    <a:gd name="connsiteY146" fmla="*/ 3633947 h 5785477"/>
                    <a:gd name="connsiteX147" fmla="*/ 2336974 w 8126844"/>
                    <a:gd name="connsiteY147" fmla="*/ 3808759 h 5785477"/>
                    <a:gd name="connsiteX148" fmla="*/ 2713492 w 8126844"/>
                    <a:gd name="connsiteY148" fmla="*/ 3862547 h 5785477"/>
                    <a:gd name="connsiteX149" fmla="*/ 2874857 w 8126844"/>
                    <a:gd name="connsiteY149" fmla="*/ 3916336 h 5785477"/>
                    <a:gd name="connsiteX150" fmla="*/ 2874857 w 8126844"/>
                    <a:gd name="connsiteY150" fmla="*/ 4064253 h 5785477"/>
                    <a:gd name="connsiteX151" fmla="*/ 2605916 w 8126844"/>
                    <a:gd name="connsiteY151" fmla="*/ 4037359 h 5785477"/>
                    <a:gd name="connsiteX152" fmla="*/ 2000798 w 8126844"/>
                    <a:gd name="connsiteY152" fmla="*/ 3916336 h 5785477"/>
                    <a:gd name="connsiteX153" fmla="*/ 1583939 w 8126844"/>
                    <a:gd name="connsiteY153" fmla="*/ 3768418 h 5785477"/>
                    <a:gd name="connsiteX154" fmla="*/ 1409127 w 8126844"/>
                    <a:gd name="connsiteY154" fmla="*/ 3781865 h 5785477"/>
                    <a:gd name="connsiteX155" fmla="*/ 1368786 w 8126844"/>
                    <a:gd name="connsiteY155" fmla="*/ 3956677 h 5785477"/>
                    <a:gd name="connsiteX156" fmla="*/ 1799092 w 8126844"/>
                    <a:gd name="connsiteY156" fmla="*/ 4091147 h 5785477"/>
                    <a:gd name="connsiteX157" fmla="*/ 2256292 w 8126844"/>
                    <a:gd name="connsiteY157" fmla="*/ 4252512 h 5785477"/>
                    <a:gd name="connsiteX158" fmla="*/ 2390763 w 8126844"/>
                    <a:gd name="connsiteY158" fmla="*/ 4360089 h 5785477"/>
                    <a:gd name="connsiteX159" fmla="*/ 2094927 w 8126844"/>
                    <a:gd name="connsiteY159" fmla="*/ 4427324 h 5785477"/>
                    <a:gd name="connsiteX160" fmla="*/ 1557045 w 8126844"/>
                    <a:gd name="connsiteY160" fmla="*/ 4252512 h 5785477"/>
                    <a:gd name="connsiteX161" fmla="*/ 965374 w 8126844"/>
                    <a:gd name="connsiteY161" fmla="*/ 4023912 h 5785477"/>
                    <a:gd name="connsiteX162" fmla="*/ 481280 w 8126844"/>
                    <a:gd name="connsiteY162" fmla="*/ 3808759 h 5785477"/>
                    <a:gd name="connsiteX163" fmla="*/ 198892 w 8126844"/>
                    <a:gd name="connsiteY163" fmla="*/ 3701183 h 5785477"/>
                    <a:gd name="connsiteX164" fmla="*/ 131657 w 8126844"/>
                    <a:gd name="connsiteY164" fmla="*/ 3607053 h 5785477"/>
                    <a:gd name="connsiteX165" fmla="*/ 279574 w 8126844"/>
                    <a:gd name="connsiteY165" fmla="*/ 3512924 h 5785477"/>
                    <a:gd name="connsiteX166" fmla="*/ 642645 w 8126844"/>
                    <a:gd name="connsiteY166" fmla="*/ 3687736 h 5785477"/>
                    <a:gd name="connsiteX167" fmla="*/ 1113292 w 8126844"/>
                    <a:gd name="connsiteY167" fmla="*/ 3835653 h 5785477"/>
                    <a:gd name="connsiteX168" fmla="*/ 1153633 w 8126844"/>
                    <a:gd name="connsiteY168" fmla="*/ 3660841 h 5785477"/>
                    <a:gd name="connsiteX169" fmla="*/ 1032610 w 8126844"/>
                    <a:gd name="connsiteY169" fmla="*/ 3499477 h 5785477"/>
                    <a:gd name="connsiteX170" fmla="*/ 535068 w 8126844"/>
                    <a:gd name="connsiteY170" fmla="*/ 3351559 h 5785477"/>
                    <a:gd name="connsiteX171" fmla="*/ 198892 w 8126844"/>
                    <a:gd name="connsiteY171" fmla="*/ 3109512 h 5785477"/>
                    <a:gd name="connsiteX172" fmla="*/ 10633 w 8126844"/>
                    <a:gd name="connsiteY172" fmla="*/ 2948147 h 5785477"/>
                    <a:gd name="connsiteX173" fmla="*/ 50974 w 8126844"/>
                    <a:gd name="connsiteY173" fmla="*/ 2813677 h 5785477"/>
                    <a:gd name="connsiteX174" fmla="*/ 279574 w 8126844"/>
                    <a:gd name="connsiteY174" fmla="*/ 2894359 h 5785477"/>
                    <a:gd name="connsiteX175" fmla="*/ 1019163 w 8126844"/>
                    <a:gd name="connsiteY175" fmla="*/ 3297771 h 5785477"/>
                    <a:gd name="connsiteX176" fmla="*/ 1462916 w 8126844"/>
                    <a:gd name="connsiteY176" fmla="*/ 3539818 h 5785477"/>
                    <a:gd name="connsiteX177" fmla="*/ 1799092 w 8126844"/>
                    <a:gd name="connsiteY177" fmla="*/ 3633947 h 5785477"/>
                    <a:gd name="connsiteX178" fmla="*/ 1973904 w 8126844"/>
                    <a:gd name="connsiteY178" fmla="*/ 3566712 h 5785477"/>
                    <a:gd name="connsiteX179" fmla="*/ 1960457 w 8126844"/>
                    <a:gd name="connsiteY179" fmla="*/ 3324665 h 5785477"/>
                    <a:gd name="connsiteX180" fmla="*/ 1624280 w 8126844"/>
                    <a:gd name="connsiteY180" fmla="*/ 3217089 h 5785477"/>
                    <a:gd name="connsiteX181" fmla="*/ 1288104 w 8126844"/>
                    <a:gd name="connsiteY181" fmla="*/ 3069171 h 5785477"/>
                    <a:gd name="connsiteX182" fmla="*/ 1261210 w 8126844"/>
                    <a:gd name="connsiteY182" fmla="*/ 2934700 h 5785477"/>
                    <a:gd name="connsiteX183" fmla="*/ 1462916 w 8126844"/>
                    <a:gd name="connsiteY183" fmla="*/ 2934700 h 5785477"/>
                    <a:gd name="connsiteX184" fmla="*/ 1691516 w 8126844"/>
                    <a:gd name="connsiteY184" fmla="*/ 3015383 h 5785477"/>
                    <a:gd name="connsiteX185" fmla="*/ 1758751 w 8126844"/>
                    <a:gd name="connsiteY185" fmla="*/ 2800230 h 5785477"/>
                    <a:gd name="connsiteX186" fmla="*/ 1597386 w 8126844"/>
                    <a:gd name="connsiteY186" fmla="*/ 2625418 h 5785477"/>
                    <a:gd name="connsiteX187" fmla="*/ 1153633 w 8126844"/>
                    <a:gd name="connsiteY187" fmla="*/ 2437159 h 5785477"/>
                    <a:gd name="connsiteX188" fmla="*/ 871245 w 8126844"/>
                    <a:gd name="connsiteY188" fmla="*/ 2248900 h 5785477"/>
                    <a:gd name="connsiteX189" fmla="*/ 750221 w 8126844"/>
                    <a:gd name="connsiteY189" fmla="*/ 2114430 h 5785477"/>
                    <a:gd name="connsiteX190" fmla="*/ 844351 w 8126844"/>
                    <a:gd name="connsiteY190" fmla="*/ 1993406 h 5785477"/>
                    <a:gd name="connsiteX191" fmla="*/ 1328445 w 8126844"/>
                    <a:gd name="connsiteY191" fmla="*/ 2208559 h 5785477"/>
                    <a:gd name="connsiteX192" fmla="*/ 1606671 w 8126844"/>
                    <a:gd name="connsiteY192" fmla="*/ 2354978 h 5785477"/>
                    <a:gd name="connsiteX193" fmla="*/ 1720260 w 8126844"/>
                    <a:gd name="connsiteY193" fmla="*/ 2076139 h 5785477"/>
                    <a:gd name="connsiteX194" fmla="*/ 1772079 w 8126844"/>
                    <a:gd name="connsiteY194" fmla="*/ 1892714 h 5785477"/>
                    <a:gd name="connsiteX195" fmla="*/ 1693720 w 8126844"/>
                    <a:gd name="connsiteY195" fmla="*/ 1720685 h 5785477"/>
                    <a:gd name="connsiteX196" fmla="*/ 2176456 w 8126844"/>
                    <a:gd name="connsiteY196" fmla="*/ 2033533 h 5785477"/>
                    <a:gd name="connsiteX197" fmla="*/ 1984049 w 8126844"/>
                    <a:gd name="connsiteY197" fmla="*/ 2011125 h 5785477"/>
                    <a:gd name="connsiteX198" fmla="*/ 1894130 w 8126844"/>
                    <a:gd name="connsiteY198" fmla="*/ 2148843 h 5785477"/>
                    <a:gd name="connsiteX199" fmla="*/ 1879774 w 8126844"/>
                    <a:gd name="connsiteY199" fmla="*/ 2490947 h 5785477"/>
                    <a:gd name="connsiteX200" fmla="*/ 2390763 w 8126844"/>
                    <a:gd name="connsiteY200" fmla="*/ 2719547 h 5785477"/>
                    <a:gd name="connsiteX201" fmla="*/ 3157245 w 8126844"/>
                    <a:gd name="connsiteY201" fmla="*/ 2934700 h 5785477"/>
                    <a:gd name="connsiteX202" fmla="*/ 3708574 w 8126844"/>
                    <a:gd name="connsiteY202" fmla="*/ 3069171 h 5785477"/>
                    <a:gd name="connsiteX203" fmla="*/ 4165774 w 8126844"/>
                    <a:gd name="connsiteY203" fmla="*/ 3042277 h 5785477"/>
                    <a:gd name="connsiteX204" fmla="*/ 4394374 w 8126844"/>
                    <a:gd name="connsiteY204" fmla="*/ 3015383 h 5785477"/>
                    <a:gd name="connsiteX205" fmla="*/ 4407821 w 8126844"/>
                    <a:gd name="connsiteY205" fmla="*/ 2827124 h 5785477"/>
                    <a:gd name="connsiteX206" fmla="*/ 4192668 w 8126844"/>
                    <a:gd name="connsiteY206" fmla="*/ 2786783 h 5785477"/>
                    <a:gd name="connsiteX207" fmla="*/ 4031304 w 8126844"/>
                    <a:gd name="connsiteY207" fmla="*/ 2827124 h 5785477"/>
                    <a:gd name="connsiteX208" fmla="*/ 4031304 w 8126844"/>
                    <a:gd name="connsiteY208" fmla="*/ 2652312 h 5785477"/>
                    <a:gd name="connsiteX209" fmla="*/ 4448163 w 8126844"/>
                    <a:gd name="connsiteY209" fmla="*/ 2531289 h 5785477"/>
                    <a:gd name="connsiteX210" fmla="*/ 4703657 w 8126844"/>
                    <a:gd name="connsiteY210" fmla="*/ 2423712 h 5785477"/>
                    <a:gd name="connsiteX211" fmla="*/ 4719129 w 8126844"/>
                    <a:gd name="connsiteY211" fmla="*/ 2207048 h 5785477"/>
                    <a:gd name="connsiteX212" fmla="*/ 4519556 w 8126844"/>
                    <a:gd name="connsiteY212" fmla="*/ 2212000 h 5785477"/>
                    <a:gd name="connsiteX0" fmla="*/ 5076343 w 8126844"/>
                    <a:gd name="connsiteY0" fmla="*/ 2000085 h 5783418"/>
                    <a:gd name="connsiteX1" fmla="*/ 4866197 w 8126844"/>
                    <a:gd name="connsiteY1" fmla="*/ 2118925 h 5783418"/>
                    <a:gd name="connsiteX2" fmla="*/ 4959151 w 8126844"/>
                    <a:gd name="connsiteY2" fmla="*/ 2327524 h 5783418"/>
                    <a:gd name="connsiteX3" fmla="*/ 5402904 w 8126844"/>
                    <a:gd name="connsiteY3" fmla="*/ 2166159 h 5783418"/>
                    <a:gd name="connsiteX4" fmla="*/ 6478668 w 8126844"/>
                    <a:gd name="connsiteY4" fmla="*/ 1453465 h 5783418"/>
                    <a:gd name="connsiteX5" fmla="*/ 6941073 w 8126844"/>
                    <a:gd name="connsiteY5" fmla="*/ 842132 h 5783418"/>
                    <a:gd name="connsiteX6" fmla="*/ 6636336 w 8126844"/>
                    <a:gd name="connsiteY6" fmla="*/ 355952 h 5783418"/>
                    <a:gd name="connsiteX7" fmla="*/ 6742471 w 8126844"/>
                    <a:gd name="connsiteY7" fmla="*/ 7900 h 5783418"/>
                    <a:gd name="connsiteX8" fmla="*/ 7177916 w 8126844"/>
                    <a:gd name="connsiteY8" fmla="*/ 606300 h 5783418"/>
                    <a:gd name="connsiteX9" fmla="*/ 7352727 w 8126844"/>
                    <a:gd name="connsiteY9" fmla="*/ 485277 h 5783418"/>
                    <a:gd name="connsiteX10" fmla="*/ 7460304 w 8126844"/>
                    <a:gd name="connsiteY10" fmla="*/ 794559 h 5783418"/>
                    <a:gd name="connsiteX11" fmla="*/ 7137574 w 8126844"/>
                    <a:gd name="connsiteY11" fmla="*/ 1224865 h 5783418"/>
                    <a:gd name="connsiteX12" fmla="*/ 7056892 w 8126844"/>
                    <a:gd name="connsiteY12" fmla="*/ 1399677 h 5783418"/>
                    <a:gd name="connsiteX13" fmla="*/ 7177916 w 8126844"/>
                    <a:gd name="connsiteY13" fmla="*/ 1507253 h 5783418"/>
                    <a:gd name="connsiteX14" fmla="*/ 7406516 w 8126844"/>
                    <a:gd name="connsiteY14" fmla="*/ 1278653 h 5783418"/>
                    <a:gd name="connsiteX15" fmla="*/ 7540986 w 8126844"/>
                    <a:gd name="connsiteY15" fmla="*/ 1278653 h 5783418"/>
                    <a:gd name="connsiteX16" fmla="*/ 7554433 w 8126844"/>
                    <a:gd name="connsiteY16" fmla="*/ 1507253 h 5783418"/>
                    <a:gd name="connsiteX17" fmla="*/ 6976210 w 8126844"/>
                    <a:gd name="connsiteY17" fmla="*/ 2098924 h 5783418"/>
                    <a:gd name="connsiteX18" fmla="*/ 6276963 w 8126844"/>
                    <a:gd name="connsiteY18" fmla="*/ 2650253 h 5783418"/>
                    <a:gd name="connsiteX19" fmla="*/ 5860104 w 8126844"/>
                    <a:gd name="connsiteY19" fmla="*/ 2851959 h 5783418"/>
                    <a:gd name="connsiteX20" fmla="*/ 5658398 w 8126844"/>
                    <a:gd name="connsiteY20" fmla="*/ 2919194 h 5783418"/>
                    <a:gd name="connsiteX21" fmla="*/ 5550821 w 8126844"/>
                    <a:gd name="connsiteY21" fmla="*/ 2838512 h 5783418"/>
                    <a:gd name="connsiteX22" fmla="*/ 5644951 w 8126844"/>
                    <a:gd name="connsiteY22" fmla="*/ 2636806 h 5783418"/>
                    <a:gd name="connsiteX23" fmla="*/ 5913892 w 8126844"/>
                    <a:gd name="connsiteY23" fmla="*/ 2583018 h 5783418"/>
                    <a:gd name="connsiteX24" fmla="*/ 5752527 w 8126844"/>
                    <a:gd name="connsiteY24" fmla="*/ 2273735 h 5783418"/>
                    <a:gd name="connsiteX25" fmla="*/ 5362563 w 8126844"/>
                    <a:gd name="connsiteY25" fmla="*/ 2421653 h 5783418"/>
                    <a:gd name="connsiteX26" fmla="*/ 4663316 w 8126844"/>
                    <a:gd name="connsiteY26" fmla="*/ 2704041 h 5783418"/>
                    <a:gd name="connsiteX27" fmla="*/ 4649868 w 8126844"/>
                    <a:gd name="connsiteY27" fmla="*/ 2878853 h 5783418"/>
                    <a:gd name="connsiteX28" fmla="*/ 4703657 w 8126844"/>
                    <a:gd name="connsiteY28" fmla="*/ 2986430 h 5783418"/>
                    <a:gd name="connsiteX29" fmla="*/ 5066727 w 8126844"/>
                    <a:gd name="connsiteY29" fmla="*/ 2851959 h 5783418"/>
                    <a:gd name="connsiteX30" fmla="*/ 5322221 w 8126844"/>
                    <a:gd name="connsiteY30" fmla="*/ 2798171 h 5783418"/>
                    <a:gd name="connsiteX31" fmla="*/ 5349116 w 8126844"/>
                    <a:gd name="connsiteY31" fmla="*/ 2932641 h 5783418"/>
                    <a:gd name="connsiteX32" fmla="*/ 4784339 w 8126844"/>
                    <a:gd name="connsiteY32" fmla="*/ 3147794 h 5783418"/>
                    <a:gd name="connsiteX33" fmla="*/ 4098539 w 8126844"/>
                    <a:gd name="connsiteY33" fmla="*/ 3282265 h 5783418"/>
                    <a:gd name="connsiteX34" fmla="*/ 2740386 w 8126844"/>
                    <a:gd name="connsiteY34" fmla="*/ 3147794 h 5783418"/>
                    <a:gd name="connsiteX35" fmla="*/ 2202504 w 8126844"/>
                    <a:gd name="connsiteY35" fmla="*/ 2946088 h 5783418"/>
                    <a:gd name="connsiteX36" fmla="*/ 2027692 w 8126844"/>
                    <a:gd name="connsiteY36" fmla="*/ 2892300 h 5783418"/>
                    <a:gd name="connsiteX37" fmla="*/ 1960457 w 8126844"/>
                    <a:gd name="connsiteY37" fmla="*/ 3040218 h 5783418"/>
                    <a:gd name="connsiteX38" fmla="*/ 2390763 w 8126844"/>
                    <a:gd name="connsiteY38" fmla="*/ 3268818 h 5783418"/>
                    <a:gd name="connsiteX39" fmla="*/ 3372398 w 8126844"/>
                    <a:gd name="connsiteY39" fmla="*/ 3510865 h 5783418"/>
                    <a:gd name="connsiteX40" fmla="*/ 4125433 w 8126844"/>
                    <a:gd name="connsiteY40" fmla="*/ 3510865 h 5783418"/>
                    <a:gd name="connsiteX41" fmla="*/ 4757445 w 8126844"/>
                    <a:gd name="connsiteY41" fmla="*/ 3483971 h 5783418"/>
                    <a:gd name="connsiteX42" fmla="*/ 4918810 w 8126844"/>
                    <a:gd name="connsiteY42" fmla="*/ 3524312 h 5783418"/>
                    <a:gd name="connsiteX43" fmla="*/ 4811233 w 8126844"/>
                    <a:gd name="connsiteY43" fmla="*/ 3685677 h 5783418"/>
                    <a:gd name="connsiteX44" fmla="*/ 4286798 w 8126844"/>
                    <a:gd name="connsiteY44" fmla="*/ 3752912 h 5783418"/>
                    <a:gd name="connsiteX45" fmla="*/ 4219563 w 8126844"/>
                    <a:gd name="connsiteY45" fmla="*/ 3887382 h 5783418"/>
                    <a:gd name="connsiteX46" fmla="*/ 4555739 w 8126844"/>
                    <a:gd name="connsiteY46" fmla="*/ 3941171 h 5783418"/>
                    <a:gd name="connsiteX47" fmla="*/ 5241539 w 8126844"/>
                    <a:gd name="connsiteY47" fmla="*/ 3752912 h 5783418"/>
                    <a:gd name="connsiteX48" fmla="*/ 5523927 w 8126844"/>
                    <a:gd name="connsiteY48" fmla="*/ 3618441 h 5783418"/>
                    <a:gd name="connsiteX49" fmla="*/ 5618057 w 8126844"/>
                    <a:gd name="connsiteY49" fmla="*/ 3510865 h 5783418"/>
                    <a:gd name="connsiteX50" fmla="*/ 5402904 w 8126844"/>
                    <a:gd name="connsiteY50" fmla="*/ 3497418 h 5783418"/>
                    <a:gd name="connsiteX51" fmla="*/ 5214645 w 8126844"/>
                    <a:gd name="connsiteY51" fmla="*/ 3389841 h 5783418"/>
                    <a:gd name="connsiteX52" fmla="*/ 5241539 w 8126844"/>
                    <a:gd name="connsiteY52" fmla="*/ 3268818 h 5783418"/>
                    <a:gd name="connsiteX53" fmla="*/ 5537374 w 8126844"/>
                    <a:gd name="connsiteY53" fmla="*/ 3228477 h 5783418"/>
                    <a:gd name="connsiteX54" fmla="*/ 6196280 w 8126844"/>
                    <a:gd name="connsiteY54" fmla="*/ 2972982 h 5783418"/>
                    <a:gd name="connsiteX55" fmla="*/ 6747610 w 8126844"/>
                    <a:gd name="connsiteY55" fmla="*/ 2636806 h 5783418"/>
                    <a:gd name="connsiteX56" fmla="*/ 7218257 w 8126844"/>
                    <a:gd name="connsiteY56" fmla="*/ 2193053 h 5783418"/>
                    <a:gd name="connsiteX57" fmla="*/ 7433410 w 8126844"/>
                    <a:gd name="connsiteY57" fmla="*/ 2018241 h 5783418"/>
                    <a:gd name="connsiteX58" fmla="*/ 7567880 w 8126844"/>
                    <a:gd name="connsiteY58" fmla="*/ 2045135 h 5783418"/>
                    <a:gd name="connsiteX59" fmla="*/ 7514092 w 8126844"/>
                    <a:gd name="connsiteY59" fmla="*/ 2246841 h 5783418"/>
                    <a:gd name="connsiteX60" fmla="*/ 7097233 w 8126844"/>
                    <a:gd name="connsiteY60" fmla="*/ 2677147 h 5783418"/>
                    <a:gd name="connsiteX61" fmla="*/ 6451774 w 8126844"/>
                    <a:gd name="connsiteY61" fmla="*/ 3094006 h 5783418"/>
                    <a:gd name="connsiteX62" fmla="*/ 6088704 w 8126844"/>
                    <a:gd name="connsiteY62" fmla="*/ 3282265 h 5783418"/>
                    <a:gd name="connsiteX63" fmla="*/ 5981127 w 8126844"/>
                    <a:gd name="connsiteY63" fmla="*/ 3416735 h 5783418"/>
                    <a:gd name="connsiteX64" fmla="*/ 6021468 w 8126844"/>
                    <a:gd name="connsiteY64" fmla="*/ 3618441 h 5783418"/>
                    <a:gd name="connsiteX65" fmla="*/ 6115598 w 8126844"/>
                    <a:gd name="connsiteY65" fmla="*/ 3766359 h 5783418"/>
                    <a:gd name="connsiteX66" fmla="*/ 6734163 w 8126844"/>
                    <a:gd name="connsiteY66" fmla="*/ 3591547 h 5783418"/>
                    <a:gd name="connsiteX67" fmla="*/ 7419963 w 8126844"/>
                    <a:gd name="connsiteY67" fmla="*/ 3161241 h 5783418"/>
                    <a:gd name="connsiteX68" fmla="*/ 7850268 w 8126844"/>
                    <a:gd name="connsiteY68" fmla="*/ 2838512 h 5783418"/>
                    <a:gd name="connsiteX69" fmla="*/ 8065421 w 8126844"/>
                    <a:gd name="connsiteY69" fmla="*/ 2730935 h 5783418"/>
                    <a:gd name="connsiteX70" fmla="*/ 8105763 w 8126844"/>
                    <a:gd name="connsiteY70" fmla="*/ 2892300 h 5783418"/>
                    <a:gd name="connsiteX71" fmla="*/ 7769586 w 8126844"/>
                    <a:gd name="connsiteY71" fmla="*/ 3228477 h 5783418"/>
                    <a:gd name="connsiteX72" fmla="*/ 6707268 w 8126844"/>
                    <a:gd name="connsiteY72" fmla="*/ 3806700 h 5783418"/>
                    <a:gd name="connsiteX73" fmla="*/ 6129045 w 8126844"/>
                    <a:gd name="connsiteY73" fmla="*/ 4075641 h 5783418"/>
                    <a:gd name="connsiteX74" fmla="*/ 5833210 w 8126844"/>
                    <a:gd name="connsiteY74" fmla="*/ 4115982 h 5783418"/>
                    <a:gd name="connsiteX75" fmla="*/ 5712186 w 8126844"/>
                    <a:gd name="connsiteY75" fmla="*/ 4156324 h 5783418"/>
                    <a:gd name="connsiteX76" fmla="*/ 5658398 w 8126844"/>
                    <a:gd name="connsiteY76" fmla="*/ 4008406 h 5783418"/>
                    <a:gd name="connsiteX77" fmla="*/ 5779421 w 8126844"/>
                    <a:gd name="connsiteY77" fmla="*/ 3900830 h 5783418"/>
                    <a:gd name="connsiteX78" fmla="*/ 5779421 w 8126844"/>
                    <a:gd name="connsiteY78" fmla="*/ 3806700 h 5783418"/>
                    <a:gd name="connsiteX79" fmla="*/ 5497033 w 8126844"/>
                    <a:gd name="connsiteY79" fmla="*/ 3927724 h 5783418"/>
                    <a:gd name="connsiteX80" fmla="*/ 5039833 w 8126844"/>
                    <a:gd name="connsiteY80" fmla="*/ 4062194 h 5783418"/>
                    <a:gd name="connsiteX81" fmla="*/ 4865021 w 8126844"/>
                    <a:gd name="connsiteY81" fmla="*/ 4142877 h 5783418"/>
                    <a:gd name="connsiteX82" fmla="*/ 4905363 w 8126844"/>
                    <a:gd name="connsiteY82" fmla="*/ 4237006 h 5783418"/>
                    <a:gd name="connsiteX83" fmla="*/ 5160857 w 8126844"/>
                    <a:gd name="connsiteY83" fmla="*/ 4210112 h 5783418"/>
                    <a:gd name="connsiteX84" fmla="*/ 5187751 w 8126844"/>
                    <a:gd name="connsiteY84" fmla="*/ 4344582 h 5783418"/>
                    <a:gd name="connsiteX85" fmla="*/ 4878468 w 8126844"/>
                    <a:gd name="connsiteY85" fmla="*/ 4438712 h 5783418"/>
                    <a:gd name="connsiteX86" fmla="*/ 4891916 w 8126844"/>
                    <a:gd name="connsiteY86" fmla="*/ 4586630 h 5783418"/>
                    <a:gd name="connsiteX87" fmla="*/ 5376010 w 8126844"/>
                    <a:gd name="connsiteY87" fmla="*/ 4479053 h 5783418"/>
                    <a:gd name="connsiteX88" fmla="*/ 5967680 w 8126844"/>
                    <a:gd name="connsiteY88" fmla="*/ 4331135 h 5783418"/>
                    <a:gd name="connsiteX89" fmla="*/ 6344198 w 8126844"/>
                    <a:gd name="connsiteY89" fmla="*/ 4129430 h 5783418"/>
                    <a:gd name="connsiteX90" fmla="*/ 6478668 w 8126844"/>
                    <a:gd name="connsiteY90" fmla="*/ 4129430 h 5783418"/>
                    <a:gd name="connsiteX91" fmla="*/ 6478668 w 8126844"/>
                    <a:gd name="connsiteY91" fmla="*/ 4317688 h 5783418"/>
                    <a:gd name="connsiteX92" fmla="*/ 5900445 w 8126844"/>
                    <a:gd name="connsiteY92" fmla="*/ 4505947 h 5783418"/>
                    <a:gd name="connsiteX93" fmla="*/ 5053280 w 8126844"/>
                    <a:gd name="connsiteY93" fmla="*/ 4747994 h 5783418"/>
                    <a:gd name="connsiteX94" fmla="*/ 4703657 w 8126844"/>
                    <a:gd name="connsiteY94" fmla="*/ 4842124 h 5783418"/>
                    <a:gd name="connsiteX95" fmla="*/ 4313692 w 8126844"/>
                    <a:gd name="connsiteY95" fmla="*/ 4909359 h 5783418"/>
                    <a:gd name="connsiteX96" fmla="*/ 4004410 w 8126844"/>
                    <a:gd name="connsiteY96" fmla="*/ 4949700 h 5783418"/>
                    <a:gd name="connsiteX97" fmla="*/ 3869939 w 8126844"/>
                    <a:gd name="connsiteY97" fmla="*/ 4828677 h 5783418"/>
                    <a:gd name="connsiteX98" fmla="*/ 3950621 w 8126844"/>
                    <a:gd name="connsiteY98" fmla="*/ 4721100 h 5783418"/>
                    <a:gd name="connsiteX99" fmla="*/ 4367480 w 8126844"/>
                    <a:gd name="connsiteY99" fmla="*/ 4640418 h 5783418"/>
                    <a:gd name="connsiteX100" fmla="*/ 4542292 w 8126844"/>
                    <a:gd name="connsiteY100" fmla="*/ 4573182 h 5783418"/>
                    <a:gd name="connsiteX101" fmla="*/ 4542292 w 8126844"/>
                    <a:gd name="connsiteY101" fmla="*/ 4438712 h 5783418"/>
                    <a:gd name="connsiteX102" fmla="*/ 4206116 w 8126844"/>
                    <a:gd name="connsiteY102" fmla="*/ 4438712 h 5783418"/>
                    <a:gd name="connsiteX103" fmla="*/ 3520316 w 8126844"/>
                    <a:gd name="connsiteY103" fmla="*/ 4519394 h 5783418"/>
                    <a:gd name="connsiteX104" fmla="*/ 3157245 w 8126844"/>
                    <a:gd name="connsiteY104" fmla="*/ 4546288 h 5783418"/>
                    <a:gd name="connsiteX105" fmla="*/ 3076563 w 8126844"/>
                    <a:gd name="connsiteY105" fmla="*/ 4667312 h 5783418"/>
                    <a:gd name="connsiteX106" fmla="*/ 3224480 w 8126844"/>
                    <a:gd name="connsiteY106" fmla="*/ 4734547 h 5783418"/>
                    <a:gd name="connsiteX107" fmla="*/ 3453080 w 8126844"/>
                    <a:gd name="connsiteY107" fmla="*/ 4761441 h 5783418"/>
                    <a:gd name="connsiteX108" fmla="*/ 3412739 w 8126844"/>
                    <a:gd name="connsiteY108" fmla="*/ 4869018 h 5783418"/>
                    <a:gd name="connsiteX109" fmla="*/ 2968986 w 8126844"/>
                    <a:gd name="connsiteY109" fmla="*/ 4922806 h 5783418"/>
                    <a:gd name="connsiteX110" fmla="*/ 2767280 w 8126844"/>
                    <a:gd name="connsiteY110" fmla="*/ 4936253 h 5783418"/>
                    <a:gd name="connsiteX111" fmla="*/ 2673151 w 8126844"/>
                    <a:gd name="connsiteY111" fmla="*/ 5137959 h 5783418"/>
                    <a:gd name="connsiteX112" fmla="*/ 2767280 w 8126844"/>
                    <a:gd name="connsiteY112" fmla="*/ 5501030 h 5783418"/>
                    <a:gd name="connsiteX113" fmla="*/ 2700045 w 8126844"/>
                    <a:gd name="connsiteY113" fmla="*/ 5702735 h 5783418"/>
                    <a:gd name="connsiteX114" fmla="*/ 2498339 w 8126844"/>
                    <a:gd name="connsiteY114" fmla="*/ 5783418 h 5783418"/>
                    <a:gd name="connsiteX115" fmla="*/ 2256292 w 8126844"/>
                    <a:gd name="connsiteY115" fmla="*/ 5702735 h 5783418"/>
                    <a:gd name="connsiteX116" fmla="*/ 2175610 w 8126844"/>
                    <a:gd name="connsiteY116" fmla="*/ 5447241 h 5783418"/>
                    <a:gd name="connsiteX117" fmla="*/ 2269739 w 8126844"/>
                    <a:gd name="connsiteY117" fmla="*/ 5218641 h 5783418"/>
                    <a:gd name="connsiteX118" fmla="*/ 2404210 w 8126844"/>
                    <a:gd name="connsiteY118" fmla="*/ 5057277 h 5783418"/>
                    <a:gd name="connsiteX119" fmla="*/ 2390763 w 8126844"/>
                    <a:gd name="connsiteY119" fmla="*/ 4909359 h 5783418"/>
                    <a:gd name="connsiteX120" fmla="*/ 2014245 w 8126844"/>
                    <a:gd name="connsiteY120" fmla="*/ 4774888 h 5783418"/>
                    <a:gd name="connsiteX121" fmla="*/ 2068033 w 8126844"/>
                    <a:gd name="connsiteY121" fmla="*/ 4667312 h 5783418"/>
                    <a:gd name="connsiteX122" fmla="*/ 2390763 w 8126844"/>
                    <a:gd name="connsiteY122" fmla="*/ 4667312 h 5783418"/>
                    <a:gd name="connsiteX123" fmla="*/ 2807621 w 8126844"/>
                    <a:gd name="connsiteY123" fmla="*/ 4667312 h 5783418"/>
                    <a:gd name="connsiteX124" fmla="*/ 2834516 w 8126844"/>
                    <a:gd name="connsiteY124" fmla="*/ 4532841 h 5783418"/>
                    <a:gd name="connsiteX125" fmla="*/ 2686598 w 8126844"/>
                    <a:gd name="connsiteY125" fmla="*/ 4479053 h 5783418"/>
                    <a:gd name="connsiteX126" fmla="*/ 2780727 w 8126844"/>
                    <a:gd name="connsiteY126" fmla="*/ 4331135 h 5783418"/>
                    <a:gd name="connsiteX127" fmla="*/ 3211033 w 8126844"/>
                    <a:gd name="connsiteY127" fmla="*/ 4371477 h 5783418"/>
                    <a:gd name="connsiteX128" fmla="*/ 3775810 w 8126844"/>
                    <a:gd name="connsiteY128" fmla="*/ 4344582 h 5783418"/>
                    <a:gd name="connsiteX129" fmla="*/ 4380927 w 8126844"/>
                    <a:gd name="connsiteY129" fmla="*/ 4250453 h 5783418"/>
                    <a:gd name="connsiteX130" fmla="*/ 4622974 w 8126844"/>
                    <a:gd name="connsiteY130" fmla="*/ 4196665 h 5783418"/>
                    <a:gd name="connsiteX131" fmla="*/ 4555739 w 8126844"/>
                    <a:gd name="connsiteY131" fmla="*/ 4102535 h 5783418"/>
                    <a:gd name="connsiteX132" fmla="*/ 4031304 w 8126844"/>
                    <a:gd name="connsiteY132" fmla="*/ 4142877 h 5783418"/>
                    <a:gd name="connsiteX133" fmla="*/ 3600998 w 8126844"/>
                    <a:gd name="connsiteY133" fmla="*/ 4156324 h 5783418"/>
                    <a:gd name="connsiteX134" fmla="*/ 3278268 w 8126844"/>
                    <a:gd name="connsiteY134" fmla="*/ 4115982 h 5783418"/>
                    <a:gd name="connsiteX135" fmla="*/ 3237927 w 8126844"/>
                    <a:gd name="connsiteY135" fmla="*/ 4048747 h 5783418"/>
                    <a:gd name="connsiteX136" fmla="*/ 3291716 w 8126844"/>
                    <a:gd name="connsiteY136" fmla="*/ 3914277 h 5783418"/>
                    <a:gd name="connsiteX137" fmla="*/ 3587551 w 8126844"/>
                    <a:gd name="connsiteY137" fmla="*/ 3941171 h 5783418"/>
                    <a:gd name="connsiteX138" fmla="*/ 3883386 w 8126844"/>
                    <a:gd name="connsiteY138" fmla="*/ 3941171 h 5783418"/>
                    <a:gd name="connsiteX139" fmla="*/ 3964068 w 8126844"/>
                    <a:gd name="connsiteY139" fmla="*/ 3873935 h 5783418"/>
                    <a:gd name="connsiteX140" fmla="*/ 3883386 w 8126844"/>
                    <a:gd name="connsiteY140" fmla="*/ 3752912 h 5783418"/>
                    <a:gd name="connsiteX141" fmla="*/ 3412739 w 8126844"/>
                    <a:gd name="connsiteY141" fmla="*/ 3726018 h 5783418"/>
                    <a:gd name="connsiteX142" fmla="*/ 3049668 w 8126844"/>
                    <a:gd name="connsiteY142" fmla="*/ 3672230 h 5783418"/>
                    <a:gd name="connsiteX143" fmla="*/ 2740386 w 8126844"/>
                    <a:gd name="connsiteY143" fmla="*/ 3604994 h 5783418"/>
                    <a:gd name="connsiteX144" fmla="*/ 2457998 w 8126844"/>
                    <a:gd name="connsiteY144" fmla="*/ 3524312 h 5783418"/>
                    <a:gd name="connsiteX145" fmla="*/ 2242845 w 8126844"/>
                    <a:gd name="connsiteY145" fmla="*/ 3470524 h 5783418"/>
                    <a:gd name="connsiteX146" fmla="*/ 2162163 w 8126844"/>
                    <a:gd name="connsiteY146" fmla="*/ 3631888 h 5783418"/>
                    <a:gd name="connsiteX147" fmla="*/ 2336974 w 8126844"/>
                    <a:gd name="connsiteY147" fmla="*/ 3806700 h 5783418"/>
                    <a:gd name="connsiteX148" fmla="*/ 2713492 w 8126844"/>
                    <a:gd name="connsiteY148" fmla="*/ 3860488 h 5783418"/>
                    <a:gd name="connsiteX149" fmla="*/ 2874857 w 8126844"/>
                    <a:gd name="connsiteY149" fmla="*/ 3914277 h 5783418"/>
                    <a:gd name="connsiteX150" fmla="*/ 2874857 w 8126844"/>
                    <a:gd name="connsiteY150" fmla="*/ 4062194 h 5783418"/>
                    <a:gd name="connsiteX151" fmla="*/ 2605916 w 8126844"/>
                    <a:gd name="connsiteY151" fmla="*/ 4035300 h 5783418"/>
                    <a:gd name="connsiteX152" fmla="*/ 2000798 w 8126844"/>
                    <a:gd name="connsiteY152" fmla="*/ 3914277 h 5783418"/>
                    <a:gd name="connsiteX153" fmla="*/ 1583939 w 8126844"/>
                    <a:gd name="connsiteY153" fmla="*/ 3766359 h 5783418"/>
                    <a:gd name="connsiteX154" fmla="*/ 1409127 w 8126844"/>
                    <a:gd name="connsiteY154" fmla="*/ 3779806 h 5783418"/>
                    <a:gd name="connsiteX155" fmla="*/ 1368786 w 8126844"/>
                    <a:gd name="connsiteY155" fmla="*/ 3954618 h 5783418"/>
                    <a:gd name="connsiteX156" fmla="*/ 1799092 w 8126844"/>
                    <a:gd name="connsiteY156" fmla="*/ 4089088 h 5783418"/>
                    <a:gd name="connsiteX157" fmla="*/ 2256292 w 8126844"/>
                    <a:gd name="connsiteY157" fmla="*/ 4250453 h 5783418"/>
                    <a:gd name="connsiteX158" fmla="*/ 2390763 w 8126844"/>
                    <a:gd name="connsiteY158" fmla="*/ 4358030 h 5783418"/>
                    <a:gd name="connsiteX159" fmla="*/ 2094927 w 8126844"/>
                    <a:gd name="connsiteY159" fmla="*/ 4425265 h 5783418"/>
                    <a:gd name="connsiteX160" fmla="*/ 1557045 w 8126844"/>
                    <a:gd name="connsiteY160" fmla="*/ 4250453 h 5783418"/>
                    <a:gd name="connsiteX161" fmla="*/ 965374 w 8126844"/>
                    <a:gd name="connsiteY161" fmla="*/ 4021853 h 5783418"/>
                    <a:gd name="connsiteX162" fmla="*/ 481280 w 8126844"/>
                    <a:gd name="connsiteY162" fmla="*/ 3806700 h 5783418"/>
                    <a:gd name="connsiteX163" fmla="*/ 198892 w 8126844"/>
                    <a:gd name="connsiteY163" fmla="*/ 3699124 h 5783418"/>
                    <a:gd name="connsiteX164" fmla="*/ 131657 w 8126844"/>
                    <a:gd name="connsiteY164" fmla="*/ 3604994 h 5783418"/>
                    <a:gd name="connsiteX165" fmla="*/ 279574 w 8126844"/>
                    <a:gd name="connsiteY165" fmla="*/ 3510865 h 5783418"/>
                    <a:gd name="connsiteX166" fmla="*/ 642645 w 8126844"/>
                    <a:gd name="connsiteY166" fmla="*/ 3685677 h 5783418"/>
                    <a:gd name="connsiteX167" fmla="*/ 1113292 w 8126844"/>
                    <a:gd name="connsiteY167" fmla="*/ 3833594 h 5783418"/>
                    <a:gd name="connsiteX168" fmla="*/ 1153633 w 8126844"/>
                    <a:gd name="connsiteY168" fmla="*/ 3658782 h 5783418"/>
                    <a:gd name="connsiteX169" fmla="*/ 1032610 w 8126844"/>
                    <a:gd name="connsiteY169" fmla="*/ 3497418 h 5783418"/>
                    <a:gd name="connsiteX170" fmla="*/ 535068 w 8126844"/>
                    <a:gd name="connsiteY170" fmla="*/ 3349500 h 5783418"/>
                    <a:gd name="connsiteX171" fmla="*/ 198892 w 8126844"/>
                    <a:gd name="connsiteY171" fmla="*/ 3107453 h 5783418"/>
                    <a:gd name="connsiteX172" fmla="*/ 10633 w 8126844"/>
                    <a:gd name="connsiteY172" fmla="*/ 2946088 h 5783418"/>
                    <a:gd name="connsiteX173" fmla="*/ 50974 w 8126844"/>
                    <a:gd name="connsiteY173" fmla="*/ 2811618 h 5783418"/>
                    <a:gd name="connsiteX174" fmla="*/ 279574 w 8126844"/>
                    <a:gd name="connsiteY174" fmla="*/ 2892300 h 5783418"/>
                    <a:gd name="connsiteX175" fmla="*/ 1019163 w 8126844"/>
                    <a:gd name="connsiteY175" fmla="*/ 3295712 h 5783418"/>
                    <a:gd name="connsiteX176" fmla="*/ 1462916 w 8126844"/>
                    <a:gd name="connsiteY176" fmla="*/ 3537759 h 5783418"/>
                    <a:gd name="connsiteX177" fmla="*/ 1799092 w 8126844"/>
                    <a:gd name="connsiteY177" fmla="*/ 3631888 h 5783418"/>
                    <a:gd name="connsiteX178" fmla="*/ 1973904 w 8126844"/>
                    <a:gd name="connsiteY178" fmla="*/ 3564653 h 5783418"/>
                    <a:gd name="connsiteX179" fmla="*/ 1960457 w 8126844"/>
                    <a:gd name="connsiteY179" fmla="*/ 3322606 h 5783418"/>
                    <a:gd name="connsiteX180" fmla="*/ 1624280 w 8126844"/>
                    <a:gd name="connsiteY180" fmla="*/ 3215030 h 5783418"/>
                    <a:gd name="connsiteX181" fmla="*/ 1288104 w 8126844"/>
                    <a:gd name="connsiteY181" fmla="*/ 3067112 h 5783418"/>
                    <a:gd name="connsiteX182" fmla="*/ 1261210 w 8126844"/>
                    <a:gd name="connsiteY182" fmla="*/ 2932641 h 5783418"/>
                    <a:gd name="connsiteX183" fmla="*/ 1462916 w 8126844"/>
                    <a:gd name="connsiteY183" fmla="*/ 2932641 h 5783418"/>
                    <a:gd name="connsiteX184" fmla="*/ 1691516 w 8126844"/>
                    <a:gd name="connsiteY184" fmla="*/ 3013324 h 5783418"/>
                    <a:gd name="connsiteX185" fmla="*/ 1758751 w 8126844"/>
                    <a:gd name="connsiteY185" fmla="*/ 2798171 h 5783418"/>
                    <a:gd name="connsiteX186" fmla="*/ 1597386 w 8126844"/>
                    <a:gd name="connsiteY186" fmla="*/ 2623359 h 5783418"/>
                    <a:gd name="connsiteX187" fmla="*/ 1153633 w 8126844"/>
                    <a:gd name="connsiteY187" fmla="*/ 2435100 h 5783418"/>
                    <a:gd name="connsiteX188" fmla="*/ 871245 w 8126844"/>
                    <a:gd name="connsiteY188" fmla="*/ 2246841 h 5783418"/>
                    <a:gd name="connsiteX189" fmla="*/ 750221 w 8126844"/>
                    <a:gd name="connsiteY189" fmla="*/ 2112371 h 5783418"/>
                    <a:gd name="connsiteX190" fmla="*/ 844351 w 8126844"/>
                    <a:gd name="connsiteY190" fmla="*/ 1991347 h 5783418"/>
                    <a:gd name="connsiteX191" fmla="*/ 1328445 w 8126844"/>
                    <a:gd name="connsiteY191" fmla="*/ 2206500 h 5783418"/>
                    <a:gd name="connsiteX192" fmla="*/ 1606671 w 8126844"/>
                    <a:gd name="connsiteY192" fmla="*/ 2352919 h 5783418"/>
                    <a:gd name="connsiteX193" fmla="*/ 1720260 w 8126844"/>
                    <a:gd name="connsiteY193" fmla="*/ 2074080 h 5783418"/>
                    <a:gd name="connsiteX194" fmla="*/ 1772079 w 8126844"/>
                    <a:gd name="connsiteY194" fmla="*/ 1890655 h 5783418"/>
                    <a:gd name="connsiteX195" fmla="*/ 1693720 w 8126844"/>
                    <a:gd name="connsiteY195" fmla="*/ 1718626 h 5783418"/>
                    <a:gd name="connsiteX196" fmla="*/ 2176456 w 8126844"/>
                    <a:gd name="connsiteY196" fmla="*/ 2031474 h 5783418"/>
                    <a:gd name="connsiteX197" fmla="*/ 1984049 w 8126844"/>
                    <a:gd name="connsiteY197" fmla="*/ 2009066 h 5783418"/>
                    <a:gd name="connsiteX198" fmla="*/ 1894130 w 8126844"/>
                    <a:gd name="connsiteY198" fmla="*/ 2146784 h 5783418"/>
                    <a:gd name="connsiteX199" fmla="*/ 1879774 w 8126844"/>
                    <a:gd name="connsiteY199" fmla="*/ 2488888 h 5783418"/>
                    <a:gd name="connsiteX200" fmla="*/ 2390763 w 8126844"/>
                    <a:gd name="connsiteY200" fmla="*/ 2717488 h 5783418"/>
                    <a:gd name="connsiteX201" fmla="*/ 3157245 w 8126844"/>
                    <a:gd name="connsiteY201" fmla="*/ 2932641 h 5783418"/>
                    <a:gd name="connsiteX202" fmla="*/ 3708574 w 8126844"/>
                    <a:gd name="connsiteY202" fmla="*/ 3067112 h 5783418"/>
                    <a:gd name="connsiteX203" fmla="*/ 4165774 w 8126844"/>
                    <a:gd name="connsiteY203" fmla="*/ 3040218 h 5783418"/>
                    <a:gd name="connsiteX204" fmla="*/ 4394374 w 8126844"/>
                    <a:gd name="connsiteY204" fmla="*/ 3013324 h 5783418"/>
                    <a:gd name="connsiteX205" fmla="*/ 4407821 w 8126844"/>
                    <a:gd name="connsiteY205" fmla="*/ 2825065 h 5783418"/>
                    <a:gd name="connsiteX206" fmla="*/ 4192668 w 8126844"/>
                    <a:gd name="connsiteY206" fmla="*/ 2784724 h 5783418"/>
                    <a:gd name="connsiteX207" fmla="*/ 4031304 w 8126844"/>
                    <a:gd name="connsiteY207" fmla="*/ 2825065 h 5783418"/>
                    <a:gd name="connsiteX208" fmla="*/ 4031304 w 8126844"/>
                    <a:gd name="connsiteY208" fmla="*/ 2650253 h 5783418"/>
                    <a:gd name="connsiteX209" fmla="*/ 4448163 w 8126844"/>
                    <a:gd name="connsiteY209" fmla="*/ 2529230 h 5783418"/>
                    <a:gd name="connsiteX210" fmla="*/ 4703657 w 8126844"/>
                    <a:gd name="connsiteY210" fmla="*/ 2421653 h 5783418"/>
                    <a:gd name="connsiteX211" fmla="*/ 4719129 w 8126844"/>
                    <a:gd name="connsiteY211" fmla="*/ 2204989 h 5783418"/>
                    <a:gd name="connsiteX212" fmla="*/ 4519556 w 8126844"/>
                    <a:gd name="connsiteY212" fmla="*/ 2209941 h 5783418"/>
                    <a:gd name="connsiteX0" fmla="*/ 5076343 w 8126844"/>
                    <a:gd name="connsiteY0" fmla="*/ 1999176 h 5782509"/>
                    <a:gd name="connsiteX1" fmla="*/ 4866197 w 8126844"/>
                    <a:gd name="connsiteY1" fmla="*/ 2118016 h 5782509"/>
                    <a:gd name="connsiteX2" fmla="*/ 4959151 w 8126844"/>
                    <a:gd name="connsiteY2" fmla="*/ 2326615 h 5782509"/>
                    <a:gd name="connsiteX3" fmla="*/ 5402904 w 8126844"/>
                    <a:gd name="connsiteY3" fmla="*/ 2165250 h 5782509"/>
                    <a:gd name="connsiteX4" fmla="*/ 6478668 w 8126844"/>
                    <a:gd name="connsiteY4" fmla="*/ 1452556 h 5782509"/>
                    <a:gd name="connsiteX5" fmla="*/ 6941073 w 8126844"/>
                    <a:gd name="connsiteY5" fmla="*/ 841223 h 5782509"/>
                    <a:gd name="connsiteX6" fmla="*/ 6764360 w 8126844"/>
                    <a:gd name="connsiteY6" fmla="*/ 263038 h 5782509"/>
                    <a:gd name="connsiteX7" fmla="*/ 6636336 w 8126844"/>
                    <a:gd name="connsiteY7" fmla="*/ 355043 h 5782509"/>
                    <a:gd name="connsiteX8" fmla="*/ 6742471 w 8126844"/>
                    <a:gd name="connsiteY8" fmla="*/ 6991 h 5782509"/>
                    <a:gd name="connsiteX9" fmla="*/ 7177916 w 8126844"/>
                    <a:gd name="connsiteY9" fmla="*/ 605391 h 5782509"/>
                    <a:gd name="connsiteX10" fmla="*/ 7352727 w 8126844"/>
                    <a:gd name="connsiteY10" fmla="*/ 484368 h 5782509"/>
                    <a:gd name="connsiteX11" fmla="*/ 7460304 w 8126844"/>
                    <a:gd name="connsiteY11" fmla="*/ 793650 h 5782509"/>
                    <a:gd name="connsiteX12" fmla="*/ 7137574 w 8126844"/>
                    <a:gd name="connsiteY12" fmla="*/ 1223956 h 5782509"/>
                    <a:gd name="connsiteX13" fmla="*/ 7056892 w 8126844"/>
                    <a:gd name="connsiteY13" fmla="*/ 1398768 h 5782509"/>
                    <a:gd name="connsiteX14" fmla="*/ 7177916 w 8126844"/>
                    <a:gd name="connsiteY14" fmla="*/ 1506344 h 5782509"/>
                    <a:gd name="connsiteX15" fmla="*/ 7406516 w 8126844"/>
                    <a:gd name="connsiteY15" fmla="*/ 1277744 h 5782509"/>
                    <a:gd name="connsiteX16" fmla="*/ 7540986 w 8126844"/>
                    <a:gd name="connsiteY16" fmla="*/ 1277744 h 5782509"/>
                    <a:gd name="connsiteX17" fmla="*/ 7554433 w 8126844"/>
                    <a:gd name="connsiteY17" fmla="*/ 1506344 h 5782509"/>
                    <a:gd name="connsiteX18" fmla="*/ 6976210 w 8126844"/>
                    <a:gd name="connsiteY18" fmla="*/ 2098015 h 5782509"/>
                    <a:gd name="connsiteX19" fmla="*/ 6276963 w 8126844"/>
                    <a:gd name="connsiteY19" fmla="*/ 2649344 h 5782509"/>
                    <a:gd name="connsiteX20" fmla="*/ 5860104 w 8126844"/>
                    <a:gd name="connsiteY20" fmla="*/ 2851050 h 5782509"/>
                    <a:gd name="connsiteX21" fmla="*/ 5658398 w 8126844"/>
                    <a:gd name="connsiteY21" fmla="*/ 2918285 h 5782509"/>
                    <a:gd name="connsiteX22" fmla="*/ 5550821 w 8126844"/>
                    <a:gd name="connsiteY22" fmla="*/ 2837603 h 5782509"/>
                    <a:gd name="connsiteX23" fmla="*/ 5644951 w 8126844"/>
                    <a:gd name="connsiteY23" fmla="*/ 2635897 h 5782509"/>
                    <a:gd name="connsiteX24" fmla="*/ 5913892 w 8126844"/>
                    <a:gd name="connsiteY24" fmla="*/ 2582109 h 5782509"/>
                    <a:gd name="connsiteX25" fmla="*/ 5752527 w 8126844"/>
                    <a:gd name="connsiteY25" fmla="*/ 2272826 h 5782509"/>
                    <a:gd name="connsiteX26" fmla="*/ 5362563 w 8126844"/>
                    <a:gd name="connsiteY26" fmla="*/ 2420744 h 5782509"/>
                    <a:gd name="connsiteX27" fmla="*/ 4663316 w 8126844"/>
                    <a:gd name="connsiteY27" fmla="*/ 2703132 h 5782509"/>
                    <a:gd name="connsiteX28" fmla="*/ 4649868 w 8126844"/>
                    <a:gd name="connsiteY28" fmla="*/ 2877944 h 5782509"/>
                    <a:gd name="connsiteX29" fmla="*/ 4703657 w 8126844"/>
                    <a:gd name="connsiteY29" fmla="*/ 2985521 h 5782509"/>
                    <a:gd name="connsiteX30" fmla="*/ 5066727 w 8126844"/>
                    <a:gd name="connsiteY30" fmla="*/ 2851050 h 5782509"/>
                    <a:gd name="connsiteX31" fmla="*/ 5322221 w 8126844"/>
                    <a:gd name="connsiteY31" fmla="*/ 2797262 h 5782509"/>
                    <a:gd name="connsiteX32" fmla="*/ 5349116 w 8126844"/>
                    <a:gd name="connsiteY32" fmla="*/ 2931732 h 5782509"/>
                    <a:gd name="connsiteX33" fmla="*/ 4784339 w 8126844"/>
                    <a:gd name="connsiteY33" fmla="*/ 3146885 h 5782509"/>
                    <a:gd name="connsiteX34" fmla="*/ 4098539 w 8126844"/>
                    <a:gd name="connsiteY34" fmla="*/ 3281356 h 5782509"/>
                    <a:gd name="connsiteX35" fmla="*/ 2740386 w 8126844"/>
                    <a:gd name="connsiteY35" fmla="*/ 3146885 h 5782509"/>
                    <a:gd name="connsiteX36" fmla="*/ 2202504 w 8126844"/>
                    <a:gd name="connsiteY36" fmla="*/ 2945179 h 5782509"/>
                    <a:gd name="connsiteX37" fmla="*/ 2027692 w 8126844"/>
                    <a:gd name="connsiteY37" fmla="*/ 2891391 h 5782509"/>
                    <a:gd name="connsiteX38" fmla="*/ 1960457 w 8126844"/>
                    <a:gd name="connsiteY38" fmla="*/ 3039309 h 5782509"/>
                    <a:gd name="connsiteX39" fmla="*/ 2390763 w 8126844"/>
                    <a:gd name="connsiteY39" fmla="*/ 3267909 h 5782509"/>
                    <a:gd name="connsiteX40" fmla="*/ 3372398 w 8126844"/>
                    <a:gd name="connsiteY40" fmla="*/ 3509956 h 5782509"/>
                    <a:gd name="connsiteX41" fmla="*/ 4125433 w 8126844"/>
                    <a:gd name="connsiteY41" fmla="*/ 3509956 h 5782509"/>
                    <a:gd name="connsiteX42" fmla="*/ 4757445 w 8126844"/>
                    <a:gd name="connsiteY42" fmla="*/ 3483062 h 5782509"/>
                    <a:gd name="connsiteX43" fmla="*/ 4918810 w 8126844"/>
                    <a:gd name="connsiteY43" fmla="*/ 3523403 h 5782509"/>
                    <a:gd name="connsiteX44" fmla="*/ 4811233 w 8126844"/>
                    <a:gd name="connsiteY44" fmla="*/ 3684768 h 5782509"/>
                    <a:gd name="connsiteX45" fmla="*/ 4286798 w 8126844"/>
                    <a:gd name="connsiteY45" fmla="*/ 3752003 h 5782509"/>
                    <a:gd name="connsiteX46" fmla="*/ 4219563 w 8126844"/>
                    <a:gd name="connsiteY46" fmla="*/ 3886473 h 5782509"/>
                    <a:gd name="connsiteX47" fmla="*/ 4555739 w 8126844"/>
                    <a:gd name="connsiteY47" fmla="*/ 3940262 h 5782509"/>
                    <a:gd name="connsiteX48" fmla="*/ 5241539 w 8126844"/>
                    <a:gd name="connsiteY48" fmla="*/ 3752003 h 5782509"/>
                    <a:gd name="connsiteX49" fmla="*/ 5523927 w 8126844"/>
                    <a:gd name="connsiteY49" fmla="*/ 3617532 h 5782509"/>
                    <a:gd name="connsiteX50" fmla="*/ 5618057 w 8126844"/>
                    <a:gd name="connsiteY50" fmla="*/ 3509956 h 5782509"/>
                    <a:gd name="connsiteX51" fmla="*/ 5402904 w 8126844"/>
                    <a:gd name="connsiteY51" fmla="*/ 3496509 h 5782509"/>
                    <a:gd name="connsiteX52" fmla="*/ 5214645 w 8126844"/>
                    <a:gd name="connsiteY52" fmla="*/ 3388932 h 5782509"/>
                    <a:gd name="connsiteX53" fmla="*/ 5241539 w 8126844"/>
                    <a:gd name="connsiteY53" fmla="*/ 3267909 h 5782509"/>
                    <a:gd name="connsiteX54" fmla="*/ 5537374 w 8126844"/>
                    <a:gd name="connsiteY54" fmla="*/ 3227568 h 5782509"/>
                    <a:gd name="connsiteX55" fmla="*/ 6196280 w 8126844"/>
                    <a:gd name="connsiteY55" fmla="*/ 2972073 h 5782509"/>
                    <a:gd name="connsiteX56" fmla="*/ 6747610 w 8126844"/>
                    <a:gd name="connsiteY56" fmla="*/ 2635897 h 5782509"/>
                    <a:gd name="connsiteX57" fmla="*/ 7218257 w 8126844"/>
                    <a:gd name="connsiteY57" fmla="*/ 2192144 h 5782509"/>
                    <a:gd name="connsiteX58" fmla="*/ 7433410 w 8126844"/>
                    <a:gd name="connsiteY58" fmla="*/ 2017332 h 5782509"/>
                    <a:gd name="connsiteX59" fmla="*/ 7567880 w 8126844"/>
                    <a:gd name="connsiteY59" fmla="*/ 2044226 h 5782509"/>
                    <a:gd name="connsiteX60" fmla="*/ 7514092 w 8126844"/>
                    <a:gd name="connsiteY60" fmla="*/ 2245932 h 5782509"/>
                    <a:gd name="connsiteX61" fmla="*/ 7097233 w 8126844"/>
                    <a:gd name="connsiteY61" fmla="*/ 2676238 h 5782509"/>
                    <a:gd name="connsiteX62" fmla="*/ 6451774 w 8126844"/>
                    <a:gd name="connsiteY62" fmla="*/ 3093097 h 5782509"/>
                    <a:gd name="connsiteX63" fmla="*/ 6088704 w 8126844"/>
                    <a:gd name="connsiteY63" fmla="*/ 3281356 h 5782509"/>
                    <a:gd name="connsiteX64" fmla="*/ 5981127 w 8126844"/>
                    <a:gd name="connsiteY64" fmla="*/ 3415826 h 5782509"/>
                    <a:gd name="connsiteX65" fmla="*/ 6021468 w 8126844"/>
                    <a:gd name="connsiteY65" fmla="*/ 3617532 h 5782509"/>
                    <a:gd name="connsiteX66" fmla="*/ 6115598 w 8126844"/>
                    <a:gd name="connsiteY66" fmla="*/ 3765450 h 5782509"/>
                    <a:gd name="connsiteX67" fmla="*/ 6734163 w 8126844"/>
                    <a:gd name="connsiteY67" fmla="*/ 3590638 h 5782509"/>
                    <a:gd name="connsiteX68" fmla="*/ 7419963 w 8126844"/>
                    <a:gd name="connsiteY68" fmla="*/ 3160332 h 5782509"/>
                    <a:gd name="connsiteX69" fmla="*/ 7850268 w 8126844"/>
                    <a:gd name="connsiteY69" fmla="*/ 2837603 h 5782509"/>
                    <a:gd name="connsiteX70" fmla="*/ 8065421 w 8126844"/>
                    <a:gd name="connsiteY70" fmla="*/ 2730026 h 5782509"/>
                    <a:gd name="connsiteX71" fmla="*/ 8105763 w 8126844"/>
                    <a:gd name="connsiteY71" fmla="*/ 2891391 h 5782509"/>
                    <a:gd name="connsiteX72" fmla="*/ 7769586 w 8126844"/>
                    <a:gd name="connsiteY72" fmla="*/ 3227568 h 5782509"/>
                    <a:gd name="connsiteX73" fmla="*/ 6707268 w 8126844"/>
                    <a:gd name="connsiteY73" fmla="*/ 3805791 h 5782509"/>
                    <a:gd name="connsiteX74" fmla="*/ 6129045 w 8126844"/>
                    <a:gd name="connsiteY74" fmla="*/ 4074732 h 5782509"/>
                    <a:gd name="connsiteX75" fmla="*/ 5833210 w 8126844"/>
                    <a:gd name="connsiteY75" fmla="*/ 4115073 h 5782509"/>
                    <a:gd name="connsiteX76" fmla="*/ 5712186 w 8126844"/>
                    <a:gd name="connsiteY76" fmla="*/ 4155415 h 5782509"/>
                    <a:gd name="connsiteX77" fmla="*/ 5658398 w 8126844"/>
                    <a:gd name="connsiteY77" fmla="*/ 4007497 h 5782509"/>
                    <a:gd name="connsiteX78" fmla="*/ 5779421 w 8126844"/>
                    <a:gd name="connsiteY78" fmla="*/ 3899921 h 5782509"/>
                    <a:gd name="connsiteX79" fmla="*/ 5779421 w 8126844"/>
                    <a:gd name="connsiteY79" fmla="*/ 3805791 h 5782509"/>
                    <a:gd name="connsiteX80" fmla="*/ 5497033 w 8126844"/>
                    <a:gd name="connsiteY80" fmla="*/ 3926815 h 5782509"/>
                    <a:gd name="connsiteX81" fmla="*/ 5039833 w 8126844"/>
                    <a:gd name="connsiteY81" fmla="*/ 4061285 h 5782509"/>
                    <a:gd name="connsiteX82" fmla="*/ 4865021 w 8126844"/>
                    <a:gd name="connsiteY82" fmla="*/ 4141968 h 5782509"/>
                    <a:gd name="connsiteX83" fmla="*/ 4905363 w 8126844"/>
                    <a:gd name="connsiteY83" fmla="*/ 4236097 h 5782509"/>
                    <a:gd name="connsiteX84" fmla="*/ 5160857 w 8126844"/>
                    <a:gd name="connsiteY84" fmla="*/ 4209203 h 5782509"/>
                    <a:gd name="connsiteX85" fmla="*/ 5187751 w 8126844"/>
                    <a:gd name="connsiteY85" fmla="*/ 4343673 h 5782509"/>
                    <a:gd name="connsiteX86" fmla="*/ 4878468 w 8126844"/>
                    <a:gd name="connsiteY86" fmla="*/ 4437803 h 5782509"/>
                    <a:gd name="connsiteX87" fmla="*/ 4891916 w 8126844"/>
                    <a:gd name="connsiteY87" fmla="*/ 4585721 h 5782509"/>
                    <a:gd name="connsiteX88" fmla="*/ 5376010 w 8126844"/>
                    <a:gd name="connsiteY88" fmla="*/ 4478144 h 5782509"/>
                    <a:gd name="connsiteX89" fmla="*/ 5967680 w 8126844"/>
                    <a:gd name="connsiteY89" fmla="*/ 4330226 h 5782509"/>
                    <a:gd name="connsiteX90" fmla="*/ 6344198 w 8126844"/>
                    <a:gd name="connsiteY90" fmla="*/ 4128521 h 5782509"/>
                    <a:gd name="connsiteX91" fmla="*/ 6478668 w 8126844"/>
                    <a:gd name="connsiteY91" fmla="*/ 4128521 h 5782509"/>
                    <a:gd name="connsiteX92" fmla="*/ 6478668 w 8126844"/>
                    <a:gd name="connsiteY92" fmla="*/ 4316779 h 5782509"/>
                    <a:gd name="connsiteX93" fmla="*/ 5900445 w 8126844"/>
                    <a:gd name="connsiteY93" fmla="*/ 4505038 h 5782509"/>
                    <a:gd name="connsiteX94" fmla="*/ 5053280 w 8126844"/>
                    <a:gd name="connsiteY94" fmla="*/ 4747085 h 5782509"/>
                    <a:gd name="connsiteX95" fmla="*/ 4703657 w 8126844"/>
                    <a:gd name="connsiteY95" fmla="*/ 4841215 h 5782509"/>
                    <a:gd name="connsiteX96" fmla="*/ 4313692 w 8126844"/>
                    <a:gd name="connsiteY96" fmla="*/ 4908450 h 5782509"/>
                    <a:gd name="connsiteX97" fmla="*/ 4004410 w 8126844"/>
                    <a:gd name="connsiteY97" fmla="*/ 4948791 h 5782509"/>
                    <a:gd name="connsiteX98" fmla="*/ 3869939 w 8126844"/>
                    <a:gd name="connsiteY98" fmla="*/ 4827768 h 5782509"/>
                    <a:gd name="connsiteX99" fmla="*/ 3950621 w 8126844"/>
                    <a:gd name="connsiteY99" fmla="*/ 4720191 h 5782509"/>
                    <a:gd name="connsiteX100" fmla="*/ 4367480 w 8126844"/>
                    <a:gd name="connsiteY100" fmla="*/ 4639509 h 5782509"/>
                    <a:gd name="connsiteX101" fmla="*/ 4542292 w 8126844"/>
                    <a:gd name="connsiteY101" fmla="*/ 4572273 h 5782509"/>
                    <a:gd name="connsiteX102" fmla="*/ 4542292 w 8126844"/>
                    <a:gd name="connsiteY102" fmla="*/ 4437803 h 5782509"/>
                    <a:gd name="connsiteX103" fmla="*/ 4206116 w 8126844"/>
                    <a:gd name="connsiteY103" fmla="*/ 4437803 h 5782509"/>
                    <a:gd name="connsiteX104" fmla="*/ 3520316 w 8126844"/>
                    <a:gd name="connsiteY104" fmla="*/ 4518485 h 5782509"/>
                    <a:gd name="connsiteX105" fmla="*/ 3157245 w 8126844"/>
                    <a:gd name="connsiteY105" fmla="*/ 4545379 h 5782509"/>
                    <a:gd name="connsiteX106" fmla="*/ 3076563 w 8126844"/>
                    <a:gd name="connsiteY106" fmla="*/ 4666403 h 5782509"/>
                    <a:gd name="connsiteX107" fmla="*/ 3224480 w 8126844"/>
                    <a:gd name="connsiteY107" fmla="*/ 4733638 h 5782509"/>
                    <a:gd name="connsiteX108" fmla="*/ 3453080 w 8126844"/>
                    <a:gd name="connsiteY108" fmla="*/ 4760532 h 5782509"/>
                    <a:gd name="connsiteX109" fmla="*/ 3412739 w 8126844"/>
                    <a:gd name="connsiteY109" fmla="*/ 4868109 h 5782509"/>
                    <a:gd name="connsiteX110" fmla="*/ 2968986 w 8126844"/>
                    <a:gd name="connsiteY110" fmla="*/ 4921897 h 5782509"/>
                    <a:gd name="connsiteX111" fmla="*/ 2767280 w 8126844"/>
                    <a:gd name="connsiteY111" fmla="*/ 4935344 h 5782509"/>
                    <a:gd name="connsiteX112" fmla="*/ 2673151 w 8126844"/>
                    <a:gd name="connsiteY112" fmla="*/ 5137050 h 5782509"/>
                    <a:gd name="connsiteX113" fmla="*/ 2767280 w 8126844"/>
                    <a:gd name="connsiteY113" fmla="*/ 5500121 h 5782509"/>
                    <a:gd name="connsiteX114" fmla="*/ 2700045 w 8126844"/>
                    <a:gd name="connsiteY114" fmla="*/ 5701826 h 5782509"/>
                    <a:gd name="connsiteX115" fmla="*/ 2498339 w 8126844"/>
                    <a:gd name="connsiteY115" fmla="*/ 5782509 h 5782509"/>
                    <a:gd name="connsiteX116" fmla="*/ 2256292 w 8126844"/>
                    <a:gd name="connsiteY116" fmla="*/ 5701826 h 5782509"/>
                    <a:gd name="connsiteX117" fmla="*/ 2175610 w 8126844"/>
                    <a:gd name="connsiteY117" fmla="*/ 5446332 h 5782509"/>
                    <a:gd name="connsiteX118" fmla="*/ 2269739 w 8126844"/>
                    <a:gd name="connsiteY118" fmla="*/ 5217732 h 5782509"/>
                    <a:gd name="connsiteX119" fmla="*/ 2404210 w 8126844"/>
                    <a:gd name="connsiteY119" fmla="*/ 5056368 h 5782509"/>
                    <a:gd name="connsiteX120" fmla="*/ 2390763 w 8126844"/>
                    <a:gd name="connsiteY120" fmla="*/ 4908450 h 5782509"/>
                    <a:gd name="connsiteX121" fmla="*/ 2014245 w 8126844"/>
                    <a:gd name="connsiteY121" fmla="*/ 4773979 h 5782509"/>
                    <a:gd name="connsiteX122" fmla="*/ 2068033 w 8126844"/>
                    <a:gd name="connsiteY122" fmla="*/ 4666403 h 5782509"/>
                    <a:gd name="connsiteX123" fmla="*/ 2390763 w 8126844"/>
                    <a:gd name="connsiteY123" fmla="*/ 4666403 h 5782509"/>
                    <a:gd name="connsiteX124" fmla="*/ 2807621 w 8126844"/>
                    <a:gd name="connsiteY124" fmla="*/ 4666403 h 5782509"/>
                    <a:gd name="connsiteX125" fmla="*/ 2834516 w 8126844"/>
                    <a:gd name="connsiteY125" fmla="*/ 4531932 h 5782509"/>
                    <a:gd name="connsiteX126" fmla="*/ 2686598 w 8126844"/>
                    <a:gd name="connsiteY126" fmla="*/ 4478144 h 5782509"/>
                    <a:gd name="connsiteX127" fmla="*/ 2780727 w 8126844"/>
                    <a:gd name="connsiteY127" fmla="*/ 4330226 h 5782509"/>
                    <a:gd name="connsiteX128" fmla="*/ 3211033 w 8126844"/>
                    <a:gd name="connsiteY128" fmla="*/ 4370568 h 5782509"/>
                    <a:gd name="connsiteX129" fmla="*/ 3775810 w 8126844"/>
                    <a:gd name="connsiteY129" fmla="*/ 4343673 h 5782509"/>
                    <a:gd name="connsiteX130" fmla="*/ 4380927 w 8126844"/>
                    <a:gd name="connsiteY130" fmla="*/ 4249544 h 5782509"/>
                    <a:gd name="connsiteX131" fmla="*/ 4622974 w 8126844"/>
                    <a:gd name="connsiteY131" fmla="*/ 4195756 h 5782509"/>
                    <a:gd name="connsiteX132" fmla="*/ 4555739 w 8126844"/>
                    <a:gd name="connsiteY132" fmla="*/ 4101626 h 5782509"/>
                    <a:gd name="connsiteX133" fmla="*/ 4031304 w 8126844"/>
                    <a:gd name="connsiteY133" fmla="*/ 4141968 h 5782509"/>
                    <a:gd name="connsiteX134" fmla="*/ 3600998 w 8126844"/>
                    <a:gd name="connsiteY134" fmla="*/ 4155415 h 5782509"/>
                    <a:gd name="connsiteX135" fmla="*/ 3278268 w 8126844"/>
                    <a:gd name="connsiteY135" fmla="*/ 4115073 h 5782509"/>
                    <a:gd name="connsiteX136" fmla="*/ 3237927 w 8126844"/>
                    <a:gd name="connsiteY136" fmla="*/ 4047838 h 5782509"/>
                    <a:gd name="connsiteX137" fmla="*/ 3291716 w 8126844"/>
                    <a:gd name="connsiteY137" fmla="*/ 3913368 h 5782509"/>
                    <a:gd name="connsiteX138" fmla="*/ 3587551 w 8126844"/>
                    <a:gd name="connsiteY138" fmla="*/ 3940262 h 5782509"/>
                    <a:gd name="connsiteX139" fmla="*/ 3883386 w 8126844"/>
                    <a:gd name="connsiteY139" fmla="*/ 3940262 h 5782509"/>
                    <a:gd name="connsiteX140" fmla="*/ 3964068 w 8126844"/>
                    <a:gd name="connsiteY140" fmla="*/ 3873026 h 5782509"/>
                    <a:gd name="connsiteX141" fmla="*/ 3883386 w 8126844"/>
                    <a:gd name="connsiteY141" fmla="*/ 3752003 h 5782509"/>
                    <a:gd name="connsiteX142" fmla="*/ 3412739 w 8126844"/>
                    <a:gd name="connsiteY142" fmla="*/ 3725109 h 5782509"/>
                    <a:gd name="connsiteX143" fmla="*/ 3049668 w 8126844"/>
                    <a:gd name="connsiteY143" fmla="*/ 3671321 h 5782509"/>
                    <a:gd name="connsiteX144" fmla="*/ 2740386 w 8126844"/>
                    <a:gd name="connsiteY144" fmla="*/ 3604085 h 5782509"/>
                    <a:gd name="connsiteX145" fmla="*/ 2457998 w 8126844"/>
                    <a:gd name="connsiteY145" fmla="*/ 3523403 h 5782509"/>
                    <a:gd name="connsiteX146" fmla="*/ 2242845 w 8126844"/>
                    <a:gd name="connsiteY146" fmla="*/ 3469615 h 5782509"/>
                    <a:gd name="connsiteX147" fmla="*/ 2162163 w 8126844"/>
                    <a:gd name="connsiteY147" fmla="*/ 3630979 h 5782509"/>
                    <a:gd name="connsiteX148" fmla="*/ 2336974 w 8126844"/>
                    <a:gd name="connsiteY148" fmla="*/ 3805791 h 5782509"/>
                    <a:gd name="connsiteX149" fmla="*/ 2713492 w 8126844"/>
                    <a:gd name="connsiteY149" fmla="*/ 3859579 h 5782509"/>
                    <a:gd name="connsiteX150" fmla="*/ 2874857 w 8126844"/>
                    <a:gd name="connsiteY150" fmla="*/ 3913368 h 5782509"/>
                    <a:gd name="connsiteX151" fmla="*/ 2874857 w 8126844"/>
                    <a:gd name="connsiteY151" fmla="*/ 4061285 h 5782509"/>
                    <a:gd name="connsiteX152" fmla="*/ 2605916 w 8126844"/>
                    <a:gd name="connsiteY152" fmla="*/ 4034391 h 5782509"/>
                    <a:gd name="connsiteX153" fmla="*/ 2000798 w 8126844"/>
                    <a:gd name="connsiteY153" fmla="*/ 3913368 h 5782509"/>
                    <a:gd name="connsiteX154" fmla="*/ 1583939 w 8126844"/>
                    <a:gd name="connsiteY154" fmla="*/ 3765450 h 5782509"/>
                    <a:gd name="connsiteX155" fmla="*/ 1409127 w 8126844"/>
                    <a:gd name="connsiteY155" fmla="*/ 3778897 h 5782509"/>
                    <a:gd name="connsiteX156" fmla="*/ 1368786 w 8126844"/>
                    <a:gd name="connsiteY156" fmla="*/ 3953709 h 5782509"/>
                    <a:gd name="connsiteX157" fmla="*/ 1799092 w 8126844"/>
                    <a:gd name="connsiteY157" fmla="*/ 4088179 h 5782509"/>
                    <a:gd name="connsiteX158" fmla="*/ 2256292 w 8126844"/>
                    <a:gd name="connsiteY158" fmla="*/ 4249544 h 5782509"/>
                    <a:gd name="connsiteX159" fmla="*/ 2390763 w 8126844"/>
                    <a:gd name="connsiteY159" fmla="*/ 4357121 h 5782509"/>
                    <a:gd name="connsiteX160" fmla="*/ 2094927 w 8126844"/>
                    <a:gd name="connsiteY160" fmla="*/ 4424356 h 5782509"/>
                    <a:gd name="connsiteX161" fmla="*/ 1557045 w 8126844"/>
                    <a:gd name="connsiteY161" fmla="*/ 4249544 h 5782509"/>
                    <a:gd name="connsiteX162" fmla="*/ 965374 w 8126844"/>
                    <a:gd name="connsiteY162" fmla="*/ 4020944 h 5782509"/>
                    <a:gd name="connsiteX163" fmla="*/ 481280 w 8126844"/>
                    <a:gd name="connsiteY163" fmla="*/ 3805791 h 5782509"/>
                    <a:gd name="connsiteX164" fmla="*/ 198892 w 8126844"/>
                    <a:gd name="connsiteY164" fmla="*/ 3698215 h 5782509"/>
                    <a:gd name="connsiteX165" fmla="*/ 131657 w 8126844"/>
                    <a:gd name="connsiteY165" fmla="*/ 3604085 h 5782509"/>
                    <a:gd name="connsiteX166" fmla="*/ 279574 w 8126844"/>
                    <a:gd name="connsiteY166" fmla="*/ 3509956 h 5782509"/>
                    <a:gd name="connsiteX167" fmla="*/ 642645 w 8126844"/>
                    <a:gd name="connsiteY167" fmla="*/ 3684768 h 5782509"/>
                    <a:gd name="connsiteX168" fmla="*/ 1113292 w 8126844"/>
                    <a:gd name="connsiteY168" fmla="*/ 3832685 h 5782509"/>
                    <a:gd name="connsiteX169" fmla="*/ 1153633 w 8126844"/>
                    <a:gd name="connsiteY169" fmla="*/ 3657873 h 5782509"/>
                    <a:gd name="connsiteX170" fmla="*/ 1032610 w 8126844"/>
                    <a:gd name="connsiteY170" fmla="*/ 3496509 h 5782509"/>
                    <a:gd name="connsiteX171" fmla="*/ 535068 w 8126844"/>
                    <a:gd name="connsiteY171" fmla="*/ 3348591 h 5782509"/>
                    <a:gd name="connsiteX172" fmla="*/ 198892 w 8126844"/>
                    <a:gd name="connsiteY172" fmla="*/ 3106544 h 5782509"/>
                    <a:gd name="connsiteX173" fmla="*/ 10633 w 8126844"/>
                    <a:gd name="connsiteY173" fmla="*/ 2945179 h 5782509"/>
                    <a:gd name="connsiteX174" fmla="*/ 50974 w 8126844"/>
                    <a:gd name="connsiteY174" fmla="*/ 2810709 h 5782509"/>
                    <a:gd name="connsiteX175" fmla="*/ 279574 w 8126844"/>
                    <a:gd name="connsiteY175" fmla="*/ 2891391 h 5782509"/>
                    <a:gd name="connsiteX176" fmla="*/ 1019163 w 8126844"/>
                    <a:gd name="connsiteY176" fmla="*/ 3294803 h 5782509"/>
                    <a:gd name="connsiteX177" fmla="*/ 1462916 w 8126844"/>
                    <a:gd name="connsiteY177" fmla="*/ 3536850 h 5782509"/>
                    <a:gd name="connsiteX178" fmla="*/ 1799092 w 8126844"/>
                    <a:gd name="connsiteY178" fmla="*/ 3630979 h 5782509"/>
                    <a:gd name="connsiteX179" fmla="*/ 1973904 w 8126844"/>
                    <a:gd name="connsiteY179" fmla="*/ 3563744 h 5782509"/>
                    <a:gd name="connsiteX180" fmla="*/ 1960457 w 8126844"/>
                    <a:gd name="connsiteY180" fmla="*/ 3321697 h 5782509"/>
                    <a:gd name="connsiteX181" fmla="*/ 1624280 w 8126844"/>
                    <a:gd name="connsiteY181" fmla="*/ 3214121 h 5782509"/>
                    <a:gd name="connsiteX182" fmla="*/ 1288104 w 8126844"/>
                    <a:gd name="connsiteY182" fmla="*/ 3066203 h 5782509"/>
                    <a:gd name="connsiteX183" fmla="*/ 1261210 w 8126844"/>
                    <a:gd name="connsiteY183" fmla="*/ 2931732 h 5782509"/>
                    <a:gd name="connsiteX184" fmla="*/ 1462916 w 8126844"/>
                    <a:gd name="connsiteY184" fmla="*/ 2931732 h 5782509"/>
                    <a:gd name="connsiteX185" fmla="*/ 1691516 w 8126844"/>
                    <a:gd name="connsiteY185" fmla="*/ 3012415 h 5782509"/>
                    <a:gd name="connsiteX186" fmla="*/ 1758751 w 8126844"/>
                    <a:gd name="connsiteY186" fmla="*/ 2797262 h 5782509"/>
                    <a:gd name="connsiteX187" fmla="*/ 1597386 w 8126844"/>
                    <a:gd name="connsiteY187" fmla="*/ 2622450 h 5782509"/>
                    <a:gd name="connsiteX188" fmla="*/ 1153633 w 8126844"/>
                    <a:gd name="connsiteY188" fmla="*/ 2434191 h 5782509"/>
                    <a:gd name="connsiteX189" fmla="*/ 871245 w 8126844"/>
                    <a:gd name="connsiteY189" fmla="*/ 2245932 h 5782509"/>
                    <a:gd name="connsiteX190" fmla="*/ 750221 w 8126844"/>
                    <a:gd name="connsiteY190" fmla="*/ 2111462 h 5782509"/>
                    <a:gd name="connsiteX191" fmla="*/ 844351 w 8126844"/>
                    <a:gd name="connsiteY191" fmla="*/ 1990438 h 5782509"/>
                    <a:gd name="connsiteX192" fmla="*/ 1328445 w 8126844"/>
                    <a:gd name="connsiteY192" fmla="*/ 2205591 h 5782509"/>
                    <a:gd name="connsiteX193" fmla="*/ 1606671 w 8126844"/>
                    <a:gd name="connsiteY193" fmla="*/ 2352010 h 5782509"/>
                    <a:gd name="connsiteX194" fmla="*/ 1720260 w 8126844"/>
                    <a:gd name="connsiteY194" fmla="*/ 2073171 h 5782509"/>
                    <a:gd name="connsiteX195" fmla="*/ 1772079 w 8126844"/>
                    <a:gd name="connsiteY195" fmla="*/ 1889746 h 5782509"/>
                    <a:gd name="connsiteX196" fmla="*/ 1693720 w 8126844"/>
                    <a:gd name="connsiteY196" fmla="*/ 1717717 h 5782509"/>
                    <a:gd name="connsiteX197" fmla="*/ 2176456 w 8126844"/>
                    <a:gd name="connsiteY197" fmla="*/ 2030565 h 5782509"/>
                    <a:gd name="connsiteX198" fmla="*/ 1984049 w 8126844"/>
                    <a:gd name="connsiteY198" fmla="*/ 2008157 h 5782509"/>
                    <a:gd name="connsiteX199" fmla="*/ 1894130 w 8126844"/>
                    <a:gd name="connsiteY199" fmla="*/ 2145875 h 5782509"/>
                    <a:gd name="connsiteX200" fmla="*/ 1879774 w 8126844"/>
                    <a:gd name="connsiteY200" fmla="*/ 2487979 h 5782509"/>
                    <a:gd name="connsiteX201" fmla="*/ 2390763 w 8126844"/>
                    <a:gd name="connsiteY201" fmla="*/ 2716579 h 5782509"/>
                    <a:gd name="connsiteX202" fmla="*/ 3157245 w 8126844"/>
                    <a:gd name="connsiteY202" fmla="*/ 2931732 h 5782509"/>
                    <a:gd name="connsiteX203" fmla="*/ 3708574 w 8126844"/>
                    <a:gd name="connsiteY203" fmla="*/ 3066203 h 5782509"/>
                    <a:gd name="connsiteX204" fmla="*/ 4165774 w 8126844"/>
                    <a:gd name="connsiteY204" fmla="*/ 3039309 h 5782509"/>
                    <a:gd name="connsiteX205" fmla="*/ 4394374 w 8126844"/>
                    <a:gd name="connsiteY205" fmla="*/ 3012415 h 5782509"/>
                    <a:gd name="connsiteX206" fmla="*/ 4407821 w 8126844"/>
                    <a:gd name="connsiteY206" fmla="*/ 2824156 h 5782509"/>
                    <a:gd name="connsiteX207" fmla="*/ 4192668 w 8126844"/>
                    <a:gd name="connsiteY207" fmla="*/ 2783815 h 5782509"/>
                    <a:gd name="connsiteX208" fmla="*/ 4031304 w 8126844"/>
                    <a:gd name="connsiteY208" fmla="*/ 2824156 h 5782509"/>
                    <a:gd name="connsiteX209" fmla="*/ 4031304 w 8126844"/>
                    <a:gd name="connsiteY209" fmla="*/ 2649344 h 5782509"/>
                    <a:gd name="connsiteX210" fmla="*/ 4448163 w 8126844"/>
                    <a:gd name="connsiteY210" fmla="*/ 2528321 h 5782509"/>
                    <a:gd name="connsiteX211" fmla="*/ 4703657 w 8126844"/>
                    <a:gd name="connsiteY211" fmla="*/ 2420744 h 5782509"/>
                    <a:gd name="connsiteX212" fmla="*/ 4719129 w 8126844"/>
                    <a:gd name="connsiteY212" fmla="*/ 2204080 h 5782509"/>
                    <a:gd name="connsiteX213" fmla="*/ 4519556 w 8126844"/>
                    <a:gd name="connsiteY213" fmla="*/ 2209032 h 5782509"/>
                    <a:gd name="connsiteX0" fmla="*/ 5076343 w 8126844"/>
                    <a:gd name="connsiteY0" fmla="*/ 1998580 h 5781913"/>
                    <a:gd name="connsiteX1" fmla="*/ 4866197 w 8126844"/>
                    <a:gd name="connsiteY1" fmla="*/ 2117420 h 5781913"/>
                    <a:gd name="connsiteX2" fmla="*/ 4959151 w 8126844"/>
                    <a:gd name="connsiteY2" fmla="*/ 2326019 h 5781913"/>
                    <a:gd name="connsiteX3" fmla="*/ 5402904 w 8126844"/>
                    <a:gd name="connsiteY3" fmla="*/ 2164654 h 5781913"/>
                    <a:gd name="connsiteX4" fmla="*/ 6478668 w 8126844"/>
                    <a:gd name="connsiteY4" fmla="*/ 1451960 h 5781913"/>
                    <a:gd name="connsiteX5" fmla="*/ 6941073 w 8126844"/>
                    <a:gd name="connsiteY5" fmla="*/ 840627 h 5781913"/>
                    <a:gd name="connsiteX6" fmla="*/ 6764360 w 8126844"/>
                    <a:gd name="connsiteY6" fmla="*/ 262442 h 5781913"/>
                    <a:gd name="connsiteX7" fmla="*/ 6656943 w 8126844"/>
                    <a:gd name="connsiteY7" fmla="*/ 389052 h 5781913"/>
                    <a:gd name="connsiteX8" fmla="*/ 6742471 w 8126844"/>
                    <a:gd name="connsiteY8" fmla="*/ 6395 h 5781913"/>
                    <a:gd name="connsiteX9" fmla="*/ 7177916 w 8126844"/>
                    <a:gd name="connsiteY9" fmla="*/ 604795 h 5781913"/>
                    <a:gd name="connsiteX10" fmla="*/ 7352727 w 8126844"/>
                    <a:gd name="connsiteY10" fmla="*/ 483772 h 5781913"/>
                    <a:gd name="connsiteX11" fmla="*/ 7460304 w 8126844"/>
                    <a:gd name="connsiteY11" fmla="*/ 793054 h 5781913"/>
                    <a:gd name="connsiteX12" fmla="*/ 7137574 w 8126844"/>
                    <a:gd name="connsiteY12" fmla="*/ 1223360 h 5781913"/>
                    <a:gd name="connsiteX13" fmla="*/ 7056892 w 8126844"/>
                    <a:gd name="connsiteY13" fmla="*/ 1398172 h 5781913"/>
                    <a:gd name="connsiteX14" fmla="*/ 7177916 w 8126844"/>
                    <a:gd name="connsiteY14" fmla="*/ 1505748 h 5781913"/>
                    <a:gd name="connsiteX15" fmla="*/ 7406516 w 8126844"/>
                    <a:gd name="connsiteY15" fmla="*/ 1277148 h 5781913"/>
                    <a:gd name="connsiteX16" fmla="*/ 7540986 w 8126844"/>
                    <a:gd name="connsiteY16" fmla="*/ 1277148 h 5781913"/>
                    <a:gd name="connsiteX17" fmla="*/ 7554433 w 8126844"/>
                    <a:gd name="connsiteY17" fmla="*/ 1505748 h 5781913"/>
                    <a:gd name="connsiteX18" fmla="*/ 6976210 w 8126844"/>
                    <a:gd name="connsiteY18" fmla="*/ 2097419 h 5781913"/>
                    <a:gd name="connsiteX19" fmla="*/ 6276963 w 8126844"/>
                    <a:gd name="connsiteY19" fmla="*/ 2648748 h 5781913"/>
                    <a:gd name="connsiteX20" fmla="*/ 5860104 w 8126844"/>
                    <a:gd name="connsiteY20" fmla="*/ 2850454 h 5781913"/>
                    <a:gd name="connsiteX21" fmla="*/ 5658398 w 8126844"/>
                    <a:gd name="connsiteY21" fmla="*/ 2917689 h 5781913"/>
                    <a:gd name="connsiteX22" fmla="*/ 5550821 w 8126844"/>
                    <a:gd name="connsiteY22" fmla="*/ 2837007 h 5781913"/>
                    <a:gd name="connsiteX23" fmla="*/ 5644951 w 8126844"/>
                    <a:gd name="connsiteY23" fmla="*/ 2635301 h 5781913"/>
                    <a:gd name="connsiteX24" fmla="*/ 5913892 w 8126844"/>
                    <a:gd name="connsiteY24" fmla="*/ 2581513 h 5781913"/>
                    <a:gd name="connsiteX25" fmla="*/ 5752527 w 8126844"/>
                    <a:gd name="connsiteY25" fmla="*/ 2272230 h 5781913"/>
                    <a:gd name="connsiteX26" fmla="*/ 5362563 w 8126844"/>
                    <a:gd name="connsiteY26" fmla="*/ 2420148 h 5781913"/>
                    <a:gd name="connsiteX27" fmla="*/ 4663316 w 8126844"/>
                    <a:gd name="connsiteY27" fmla="*/ 2702536 h 5781913"/>
                    <a:gd name="connsiteX28" fmla="*/ 4649868 w 8126844"/>
                    <a:gd name="connsiteY28" fmla="*/ 2877348 h 5781913"/>
                    <a:gd name="connsiteX29" fmla="*/ 4703657 w 8126844"/>
                    <a:gd name="connsiteY29" fmla="*/ 2984925 h 5781913"/>
                    <a:gd name="connsiteX30" fmla="*/ 5066727 w 8126844"/>
                    <a:gd name="connsiteY30" fmla="*/ 2850454 h 5781913"/>
                    <a:gd name="connsiteX31" fmla="*/ 5322221 w 8126844"/>
                    <a:gd name="connsiteY31" fmla="*/ 2796666 h 5781913"/>
                    <a:gd name="connsiteX32" fmla="*/ 5349116 w 8126844"/>
                    <a:gd name="connsiteY32" fmla="*/ 2931136 h 5781913"/>
                    <a:gd name="connsiteX33" fmla="*/ 4784339 w 8126844"/>
                    <a:gd name="connsiteY33" fmla="*/ 3146289 h 5781913"/>
                    <a:gd name="connsiteX34" fmla="*/ 4098539 w 8126844"/>
                    <a:gd name="connsiteY34" fmla="*/ 3280760 h 5781913"/>
                    <a:gd name="connsiteX35" fmla="*/ 2740386 w 8126844"/>
                    <a:gd name="connsiteY35" fmla="*/ 3146289 h 5781913"/>
                    <a:gd name="connsiteX36" fmla="*/ 2202504 w 8126844"/>
                    <a:gd name="connsiteY36" fmla="*/ 2944583 h 5781913"/>
                    <a:gd name="connsiteX37" fmla="*/ 2027692 w 8126844"/>
                    <a:gd name="connsiteY37" fmla="*/ 2890795 h 5781913"/>
                    <a:gd name="connsiteX38" fmla="*/ 1960457 w 8126844"/>
                    <a:gd name="connsiteY38" fmla="*/ 3038713 h 5781913"/>
                    <a:gd name="connsiteX39" fmla="*/ 2390763 w 8126844"/>
                    <a:gd name="connsiteY39" fmla="*/ 3267313 h 5781913"/>
                    <a:gd name="connsiteX40" fmla="*/ 3372398 w 8126844"/>
                    <a:gd name="connsiteY40" fmla="*/ 3509360 h 5781913"/>
                    <a:gd name="connsiteX41" fmla="*/ 4125433 w 8126844"/>
                    <a:gd name="connsiteY41" fmla="*/ 3509360 h 5781913"/>
                    <a:gd name="connsiteX42" fmla="*/ 4757445 w 8126844"/>
                    <a:gd name="connsiteY42" fmla="*/ 3482466 h 5781913"/>
                    <a:gd name="connsiteX43" fmla="*/ 4918810 w 8126844"/>
                    <a:gd name="connsiteY43" fmla="*/ 3522807 h 5781913"/>
                    <a:gd name="connsiteX44" fmla="*/ 4811233 w 8126844"/>
                    <a:gd name="connsiteY44" fmla="*/ 3684172 h 5781913"/>
                    <a:gd name="connsiteX45" fmla="*/ 4286798 w 8126844"/>
                    <a:gd name="connsiteY45" fmla="*/ 3751407 h 5781913"/>
                    <a:gd name="connsiteX46" fmla="*/ 4219563 w 8126844"/>
                    <a:gd name="connsiteY46" fmla="*/ 3885877 h 5781913"/>
                    <a:gd name="connsiteX47" fmla="*/ 4555739 w 8126844"/>
                    <a:gd name="connsiteY47" fmla="*/ 3939666 h 5781913"/>
                    <a:gd name="connsiteX48" fmla="*/ 5241539 w 8126844"/>
                    <a:gd name="connsiteY48" fmla="*/ 3751407 h 5781913"/>
                    <a:gd name="connsiteX49" fmla="*/ 5523927 w 8126844"/>
                    <a:gd name="connsiteY49" fmla="*/ 3616936 h 5781913"/>
                    <a:gd name="connsiteX50" fmla="*/ 5618057 w 8126844"/>
                    <a:gd name="connsiteY50" fmla="*/ 3509360 h 5781913"/>
                    <a:gd name="connsiteX51" fmla="*/ 5402904 w 8126844"/>
                    <a:gd name="connsiteY51" fmla="*/ 3495913 h 5781913"/>
                    <a:gd name="connsiteX52" fmla="*/ 5214645 w 8126844"/>
                    <a:gd name="connsiteY52" fmla="*/ 3388336 h 5781913"/>
                    <a:gd name="connsiteX53" fmla="*/ 5241539 w 8126844"/>
                    <a:gd name="connsiteY53" fmla="*/ 3267313 h 5781913"/>
                    <a:gd name="connsiteX54" fmla="*/ 5537374 w 8126844"/>
                    <a:gd name="connsiteY54" fmla="*/ 3226972 h 5781913"/>
                    <a:gd name="connsiteX55" fmla="*/ 6196280 w 8126844"/>
                    <a:gd name="connsiteY55" fmla="*/ 2971477 h 5781913"/>
                    <a:gd name="connsiteX56" fmla="*/ 6747610 w 8126844"/>
                    <a:gd name="connsiteY56" fmla="*/ 2635301 h 5781913"/>
                    <a:gd name="connsiteX57" fmla="*/ 7218257 w 8126844"/>
                    <a:gd name="connsiteY57" fmla="*/ 2191548 h 5781913"/>
                    <a:gd name="connsiteX58" fmla="*/ 7433410 w 8126844"/>
                    <a:gd name="connsiteY58" fmla="*/ 2016736 h 5781913"/>
                    <a:gd name="connsiteX59" fmla="*/ 7567880 w 8126844"/>
                    <a:gd name="connsiteY59" fmla="*/ 2043630 h 5781913"/>
                    <a:gd name="connsiteX60" fmla="*/ 7514092 w 8126844"/>
                    <a:gd name="connsiteY60" fmla="*/ 2245336 h 5781913"/>
                    <a:gd name="connsiteX61" fmla="*/ 7097233 w 8126844"/>
                    <a:gd name="connsiteY61" fmla="*/ 2675642 h 5781913"/>
                    <a:gd name="connsiteX62" fmla="*/ 6451774 w 8126844"/>
                    <a:gd name="connsiteY62" fmla="*/ 3092501 h 5781913"/>
                    <a:gd name="connsiteX63" fmla="*/ 6088704 w 8126844"/>
                    <a:gd name="connsiteY63" fmla="*/ 3280760 h 5781913"/>
                    <a:gd name="connsiteX64" fmla="*/ 5981127 w 8126844"/>
                    <a:gd name="connsiteY64" fmla="*/ 3415230 h 5781913"/>
                    <a:gd name="connsiteX65" fmla="*/ 6021468 w 8126844"/>
                    <a:gd name="connsiteY65" fmla="*/ 3616936 h 5781913"/>
                    <a:gd name="connsiteX66" fmla="*/ 6115598 w 8126844"/>
                    <a:gd name="connsiteY66" fmla="*/ 3764854 h 5781913"/>
                    <a:gd name="connsiteX67" fmla="*/ 6734163 w 8126844"/>
                    <a:gd name="connsiteY67" fmla="*/ 3590042 h 5781913"/>
                    <a:gd name="connsiteX68" fmla="*/ 7419963 w 8126844"/>
                    <a:gd name="connsiteY68" fmla="*/ 3159736 h 5781913"/>
                    <a:gd name="connsiteX69" fmla="*/ 7850268 w 8126844"/>
                    <a:gd name="connsiteY69" fmla="*/ 2837007 h 5781913"/>
                    <a:gd name="connsiteX70" fmla="*/ 8065421 w 8126844"/>
                    <a:gd name="connsiteY70" fmla="*/ 2729430 h 5781913"/>
                    <a:gd name="connsiteX71" fmla="*/ 8105763 w 8126844"/>
                    <a:gd name="connsiteY71" fmla="*/ 2890795 h 5781913"/>
                    <a:gd name="connsiteX72" fmla="*/ 7769586 w 8126844"/>
                    <a:gd name="connsiteY72" fmla="*/ 3226972 h 5781913"/>
                    <a:gd name="connsiteX73" fmla="*/ 6707268 w 8126844"/>
                    <a:gd name="connsiteY73" fmla="*/ 3805195 h 5781913"/>
                    <a:gd name="connsiteX74" fmla="*/ 6129045 w 8126844"/>
                    <a:gd name="connsiteY74" fmla="*/ 4074136 h 5781913"/>
                    <a:gd name="connsiteX75" fmla="*/ 5833210 w 8126844"/>
                    <a:gd name="connsiteY75" fmla="*/ 4114477 h 5781913"/>
                    <a:gd name="connsiteX76" fmla="*/ 5712186 w 8126844"/>
                    <a:gd name="connsiteY76" fmla="*/ 4154819 h 5781913"/>
                    <a:gd name="connsiteX77" fmla="*/ 5658398 w 8126844"/>
                    <a:gd name="connsiteY77" fmla="*/ 4006901 h 5781913"/>
                    <a:gd name="connsiteX78" fmla="*/ 5779421 w 8126844"/>
                    <a:gd name="connsiteY78" fmla="*/ 3899325 h 5781913"/>
                    <a:gd name="connsiteX79" fmla="*/ 5779421 w 8126844"/>
                    <a:gd name="connsiteY79" fmla="*/ 3805195 h 5781913"/>
                    <a:gd name="connsiteX80" fmla="*/ 5497033 w 8126844"/>
                    <a:gd name="connsiteY80" fmla="*/ 3926219 h 5781913"/>
                    <a:gd name="connsiteX81" fmla="*/ 5039833 w 8126844"/>
                    <a:gd name="connsiteY81" fmla="*/ 4060689 h 5781913"/>
                    <a:gd name="connsiteX82" fmla="*/ 4865021 w 8126844"/>
                    <a:gd name="connsiteY82" fmla="*/ 4141372 h 5781913"/>
                    <a:gd name="connsiteX83" fmla="*/ 4905363 w 8126844"/>
                    <a:gd name="connsiteY83" fmla="*/ 4235501 h 5781913"/>
                    <a:gd name="connsiteX84" fmla="*/ 5160857 w 8126844"/>
                    <a:gd name="connsiteY84" fmla="*/ 4208607 h 5781913"/>
                    <a:gd name="connsiteX85" fmla="*/ 5187751 w 8126844"/>
                    <a:gd name="connsiteY85" fmla="*/ 4343077 h 5781913"/>
                    <a:gd name="connsiteX86" fmla="*/ 4878468 w 8126844"/>
                    <a:gd name="connsiteY86" fmla="*/ 4437207 h 5781913"/>
                    <a:gd name="connsiteX87" fmla="*/ 4891916 w 8126844"/>
                    <a:gd name="connsiteY87" fmla="*/ 4585125 h 5781913"/>
                    <a:gd name="connsiteX88" fmla="*/ 5376010 w 8126844"/>
                    <a:gd name="connsiteY88" fmla="*/ 4477548 h 5781913"/>
                    <a:gd name="connsiteX89" fmla="*/ 5967680 w 8126844"/>
                    <a:gd name="connsiteY89" fmla="*/ 4329630 h 5781913"/>
                    <a:gd name="connsiteX90" fmla="*/ 6344198 w 8126844"/>
                    <a:gd name="connsiteY90" fmla="*/ 4127925 h 5781913"/>
                    <a:gd name="connsiteX91" fmla="*/ 6478668 w 8126844"/>
                    <a:gd name="connsiteY91" fmla="*/ 4127925 h 5781913"/>
                    <a:gd name="connsiteX92" fmla="*/ 6478668 w 8126844"/>
                    <a:gd name="connsiteY92" fmla="*/ 4316183 h 5781913"/>
                    <a:gd name="connsiteX93" fmla="*/ 5900445 w 8126844"/>
                    <a:gd name="connsiteY93" fmla="*/ 4504442 h 5781913"/>
                    <a:gd name="connsiteX94" fmla="*/ 5053280 w 8126844"/>
                    <a:gd name="connsiteY94" fmla="*/ 4746489 h 5781913"/>
                    <a:gd name="connsiteX95" fmla="*/ 4703657 w 8126844"/>
                    <a:gd name="connsiteY95" fmla="*/ 4840619 h 5781913"/>
                    <a:gd name="connsiteX96" fmla="*/ 4313692 w 8126844"/>
                    <a:gd name="connsiteY96" fmla="*/ 4907854 h 5781913"/>
                    <a:gd name="connsiteX97" fmla="*/ 4004410 w 8126844"/>
                    <a:gd name="connsiteY97" fmla="*/ 4948195 h 5781913"/>
                    <a:gd name="connsiteX98" fmla="*/ 3869939 w 8126844"/>
                    <a:gd name="connsiteY98" fmla="*/ 4827172 h 5781913"/>
                    <a:gd name="connsiteX99" fmla="*/ 3950621 w 8126844"/>
                    <a:gd name="connsiteY99" fmla="*/ 4719595 h 5781913"/>
                    <a:gd name="connsiteX100" fmla="*/ 4367480 w 8126844"/>
                    <a:gd name="connsiteY100" fmla="*/ 4638913 h 5781913"/>
                    <a:gd name="connsiteX101" fmla="*/ 4542292 w 8126844"/>
                    <a:gd name="connsiteY101" fmla="*/ 4571677 h 5781913"/>
                    <a:gd name="connsiteX102" fmla="*/ 4542292 w 8126844"/>
                    <a:gd name="connsiteY102" fmla="*/ 4437207 h 5781913"/>
                    <a:gd name="connsiteX103" fmla="*/ 4206116 w 8126844"/>
                    <a:gd name="connsiteY103" fmla="*/ 4437207 h 5781913"/>
                    <a:gd name="connsiteX104" fmla="*/ 3520316 w 8126844"/>
                    <a:gd name="connsiteY104" fmla="*/ 4517889 h 5781913"/>
                    <a:gd name="connsiteX105" fmla="*/ 3157245 w 8126844"/>
                    <a:gd name="connsiteY105" fmla="*/ 4544783 h 5781913"/>
                    <a:gd name="connsiteX106" fmla="*/ 3076563 w 8126844"/>
                    <a:gd name="connsiteY106" fmla="*/ 4665807 h 5781913"/>
                    <a:gd name="connsiteX107" fmla="*/ 3224480 w 8126844"/>
                    <a:gd name="connsiteY107" fmla="*/ 4733042 h 5781913"/>
                    <a:gd name="connsiteX108" fmla="*/ 3453080 w 8126844"/>
                    <a:gd name="connsiteY108" fmla="*/ 4759936 h 5781913"/>
                    <a:gd name="connsiteX109" fmla="*/ 3412739 w 8126844"/>
                    <a:gd name="connsiteY109" fmla="*/ 4867513 h 5781913"/>
                    <a:gd name="connsiteX110" fmla="*/ 2968986 w 8126844"/>
                    <a:gd name="connsiteY110" fmla="*/ 4921301 h 5781913"/>
                    <a:gd name="connsiteX111" fmla="*/ 2767280 w 8126844"/>
                    <a:gd name="connsiteY111" fmla="*/ 4934748 h 5781913"/>
                    <a:gd name="connsiteX112" fmla="*/ 2673151 w 8126844"/>
                    <a:gd name="connsiteY112" fmla="*/ 5136454 h 5781913"/>
                    <a:gd name="connsiteX113" fmla="*/ 2767280 w 8126844"/>
                    <a:gd name="connsiteY113" fmla="*/ 5499525 h 5781913"/>
                    <a:gd name="connsiteX114" fmla="*/ 2700045 w 8126844"/>
                    <a:gd name="connsiteY114" fmla="*/ 5701230 h 5781913"/>
                    <a:gd name="connsiteX115" fmla="*/ 2498339 w 8126844"/>
                    <a:gd name="connsiteY115" fmla="*/ 5781913 h 5781913"/>
                    <a:gd name="connsiteX116" fmla="*/ 2256292 w 8126844"/>
                    <a:gd name="connsiteY116" fmla="*/ 5701230 h 5781913"/>
                    <a:gd name="connsiteX117" fmla="*/ 2175610 w 8126844"/>
                    <a:gd name="connsiteY117" fmla="*/ 5445736 h 5781913"/>
                    <a:gd name="connsiteX118" fmla="*/ 2269739 w 8126844"/>
                    <a:gd name="connsiteY118" fmla="*/ 5217136 h 5781913"/>
                    <a:gd name="connsiteX119" fmla="*/ 2404210 w 8126844"/>
                    <a:gd name="connsiteY119" fmla="*/ 5055772 h 5781913"/>
                    <a:gd name="connsiteX120" fmla="*/ 2390763 w 8126844"/>
                    <a:gd name="connsiteY120" fmla="*/ 4907854 h 5781913"/>
                    <a:gd name="connsiteX121" fmla="*/ 2014245 w 8126844"/>
                    <a:gd name="connsiteY121" fmla="*/ 4773383 h 5781913"/>
                    <a:gd name="connsiteX122" fmla="*/ 2068033 w 8126844"/>
                    <a:gd name="connsiteY122" fmla="*/ 4665807 h 5781913"/>
                    <a:gd name="connsiteX123" fmla="*/ 2390763 w 8126844"/>
                    <a:gd name="connsiteY123" fmla="*/ 4665807 h 5781913"/>
                    <a:gd name="connsiteX124" fmla="*/ 2807621 w 8126844"/>
                    <a:gd name="connsiteY124" fmla="*/ 4665807 h 5781913"/>
                    <a:gd name="connsiteX125" fmla="*/ 2834516 w 8126844"/>
                    <a:gd name="connsiteY125" fmla="*/ 4531336 h 5781913"/>
                    <a:gd name="connsiteX126" fmla="*/ 2686598 w 8126844"/>
                    <a:gd name="connsiteY126" fmla="*/ 4477548 h 5781913"/>
                    <a:gd name="connsiteX127" fmla="*/ 2780727 w 8126844"/>
                    <a:gd name="connsiteY127" fmla="*/ 4329630 h 5781913"/>
                    <a:gd name="connsiteX128" fmla="*/ 3211033 w 8126844"/>
                    <a:gd name="connsiteY128" fmla="*/ 4369972 h 5781913"/>
                    <a:gd name="connsiteX129" fmla="*/ 3775810 w 8126844"/>
                    <a:gd name="connsiteY129" fmla="*/ 4343077 h 5781913"/>
                    <a:gd name="connsiteX130" fmla="*/ 4380927 w 8126844"/>
                    <a:gd name="connsiteY130" fmla="*/ 4248948 h 5781913"/>
                    <a:gd name="connsiteX131" fmla="*/ 4622974 w 8126844"/>
                    <a:gd name="connsiteY131" fmla="*/ 4195160 h 5781913"/>
                    <a:gd name="connsiteX132" fmla="*/ 4555739 w 8126844"/>
                    <a:gd name="connsiteY132" fmla="*/ 4101030 h 5781913"/>
                    <a:gd name="connsiteX133" fmla="*/ 4031304 w 8126844"/>
                    <a:gd name="connsiteY133" fmla="*/ 4141372 h 5781913"/>
                    <a:gd name="connsiteX134" fmla="*/ 3600998 w 8126844"/>
                    <a:gd name="connsiteY134" fmla="*/ 4154819 h 5781913"/>
                    <a:gd name="connsiteX135" fmla="*/ 3278268 w 8126844"/>
                    <a:gd name="connsiteY135" fmla="*/ 4114477 h 5781913"/>
                    <a:gd name="connsiteX136" fmla="*/ 3237927 w 8126844"/>
                    <a:gd name="connsiteY136" fmla="*/ 4047242 h 5781913"/>
                    <a:gd name="connsiteX137" fmla="*/ 3291716 w 8126844"/>
                    <a:gd name="connsiteY137" fmla="*/ 3912772 h 5781913"/>
                    <a:gd name="connsiteX138" fmla="*/ 3587551 w 8126844"/>
                    <a:gd name="connsiteY138" fmla="*/ 3939666 h 5781913"/>
                    <a:gd name="connsiteX139" fmla="*/ 3883386 w 8126844"/>
                    <a:gd name="connsiteY139" fmla="*/ 3939666 h 5781913"/>
                    <a:gd name="connsiteX140" fmla="*/ 3964068 w 8126844"/>
                    <a:gd name="connsiteY140" fmla="*/ 3872430 h 5781913"/>
                    <a:gd name="connsiteX141" fmla="*/ 3883386 w 8126844"/>
                    <a:gd name="connsiteY141" fmla="*/ 3751407 h 5781913"/>
                    <a:gd name="connsiteX142" fmla="*/ 3412739 w 8126844"/>
                    <a:gd name="connsiteY142" fmla="*/ 3724513 h 5781913"/>
                    <a:gd name="connsiteX143" fmla="*/ 3049668 w 8126844"/>
                    <a:gd name="connsiteY143" fmla="*/ 3670725 h 5781913"/>
                    <a:gd name="connsiteX144" fmla="*/ 2740386 w 8126844"/>
                    <a:gd name="connsiteY144" fmla="*/ 3603489 h 5781913"/>
                    <a:gd name="connsiteX145" fmla="*/ 2457998 w 8126844"/>
                    <a:gd name="connsiteY145" fmla="*/ 3522807 h 5781913"/>
                    <a:gd name="connsiteX146" fmla="*/ 2242845 w 8126844"/>
                    <a:gd name="connsiteY146" fmla="*/ 3469019 h 5781913"/>
                    <a:gd name="connsiteX147" fmla="*/ 2162163 w 8126844"/>
                    <a:gd name="connsiteY147" fmla="*/ 3630383 h 5781913"/>
                    <a:gd name="connsiteX148" fmla="*/ 2336974 w 8126844"/>
                    <a:gd name="connsiteY148" fmla="*/ 3805195 h 5781913"/>
                    <a:gd name="connsiteX149" fmla="*/ 2713492 w 8126844"/>
                    <a:gd name="connsiteY149" fmla="*/ 3858983 h 5781913"/>
                    <a:gd name="connsiteX150" fmla="*/ 2874857 w 8126844"/>
                    <a:gd name="connsiteY150" fmla="*/ 3912772 h 5781913"/>
                    <a:gd name="connsiteX151" fmla="*/ 2874857 w 8126844"/>
                    <a:gd name="connsiteY151" fmla="*/ 4060689 h 5781913"/>
                    <a:gd name="connsiteX152" fmla="*/ 2605916 w 8126844"/>
                    <a:gd name="connsiteY152" fmla="*/ 4033795 h 5781913"/>
                    <a:gd name="connsiteX153" fmla="*/ 2000798 w 8126844"/>
                    <a:gd name="connsiteY153" fmla="*/ 3912772 h 5781913"/>
                    <a:gd name="connsiteX154" fmla="*/ 1583939 w 8126844"/>
                    <a:gd name="connsiteY154" fmla="*/ 3764854 h 5781913"/>
                    <a:gd name="connsiteX155" fmla="*/ 1409127 w 8126844"/>
                    <a:gd name="connsiteY155" fmla="*/ 3778301 h 5781913"/>
                    <a:gd name="connsiteX156" fmla="*/ 1368786 w 8126844"/>
                    <a:gd name="connsiteY156" fmla="*/ 3953113 h 5781913"/>
                    <a:gd name="connsiteX157" fmla="*/ 1799092 w 8126844"/>
                    <a:gd name="connsiteY157" fmla="*/ 4087583 h 5781913"/>
                    <a:gd name="connsiteX158" fmla="*/ 2256292 w 8126844"/>
                    <a:gd name="connsiteY158" fmla="*/ 4248948 h 5781913"/>
                    <a:gd name="connsiteX159" fmla="*/ 2390763 w 8126844"/>
                    <a:gd name="connsiteY159" fmla="*/ 4356525 h 5781913"/>
                    <a:gd name="connsiteX160" fmla="*/ 2094927 w 8126844"/>
                    <a:gd name="connsiteY160" fmla="*/ 4423760 h 5781913"/>
                    <a:gd name="connsiteX161" fmla="*/ 1557045 w 8126844"/>
                    <a:gd name="connsiteY161" fmla="*/ 4248948 h 5781913"/>
                    <a:gd name="connsiteX162" fmla="*/ 965374 w 8126844"/>
                    <a:gd name="connsiteY162" fmla="*/ 4020348 h 5781913"/>
                    <a:gd name="connsiteX163" fmla="*/ 481280 w 8126844"/>
                    <a:gd name="connsiteY163" fmla="*/ 3805195 h 5781913"/>
                    <a:gd name="connsiteX164" fmla="*/ 198892 w 8126844"/>
                    <a:gd name="connsiteY164" fmla="*/ 3697619 h 5781913"/>
                    <a:gd name="connsiteX165" fmla="*/ 131657 w 8126844"/>
                    <a:gd name="connsiteY165" fmla="*/ 3603489 h 5781913"/>
                    <a:gd name="connsiteX166" fmla="*/ 279574 w 8126844"/>
                    <a:gd name="connsiteY166" fmla="*/ 3509360 h 5781913"/>
                    <a:gd name="connsiteX167" fmla="*/ 642645 w 8126844"/>
                    <a:gd name="connsiteY167" fmla="*/ 3684172 h 5781913"/>
                    <a:gd name="connsiteX168" fmla="*/ 1113292 w 8126844"/>
                    <a:gd name="connsiteY168" fmla="*/ 3832089 h 5781913"/>
                    <a:gd name="connsiteX169" fmla="*/ 1153633 w 8126844"/>
                    <a:gd name="connsiteY169" fmla="*/ 3657277 h 5781913"/>
                    <a:gd name="connsiteX170" fmla="*/ 1032610 w 8126844"/>
                    <a:gd name="connsiteY170" fmla="*/ 3495913 h 5781913"/>
                    <a:gd name="connsiteX171" fmla="*/ 535068 w 8126844"/>
                    <a:gd name="connsiteY171" fmla="*/ 3347995 h 5781913"/>
                    <a:gd name="connsiteX172" fmla="*/ 198892 w 8126844"/>
                    <a:gd name="connsiteY172" fmla="*/ 3105948 h 5781913"/>
                    <a:gd name="connsiteX173" fmla="*/ 10633 w 8126844"/>
                    <a:gd name="connsiteY173" fmla="*/ 2944583 h 5781913"/>
                    <a:gd name="connsiteX174" fmla="*/ 50974 w 8126844"/>
                    <a:gd name="connsiteY174" fmla="*/ 2810113 h 5781913"/>
                    <a:gd name="connsiteX175" fmla="*/ 279574 w 8126844"/>
                    <a:gd name="connsiteY175" fmla="*/ 2890795 h 5781913"/>
                    <a:gd name="connsiteX176" fmla="*/ 1019163 w 8126844"/>
                    <a:gd name="connsiteY176" fmla="*/ 3294207 h 5781913"/>
                    <a:gd name="connsiteX177" fmla="*/ 1462916 w 8126844"/>
                    <a:gd name="connsiteY177" fmla="*/ 3536254 h 5781913"/>
                    <a:gd name="connsiteX178" fmla="*/ 1799092 w 8126844"/>
                    <a:gd name="connsiteY178" fmla="*/ 3630383 h 5781913"/>
                    <a:gd name="connsiteX179" fmla="*/ 1973904 w 8126844"/>
                    <a:gd name="connsiteY179" fmla="*/ 3563148 h 5781913"/>
                    <a:gd name="connsiteX180" fmla="*/ 1960457 w 8126844"/>
                    <a:gd name="connsiteY180" fmla="*/ 3321101 h 5781913"/>
                    <a:gd name="connsiteX181" fmla="*/ 1624280 w 8126844"/>
                    <a:gd name="connsiteY181" fmla="*/ 3213525 h 5781913"/>
                    <a:gd name="connsiteX182" fmla="*/ 1288104 w 8126844"/>
                    <a:gd name="connsiteY182" fmla="*/ 3065607 h 5781913"/>
                    <a:gd name="connsiteX183" fmla="*/ 1261210 w 8126844"/>
                    <a:gd name="connsiteY183" fmla="*/ 2931136 h 5781913"/>
                    <a:gd name="connsiteX184" fmla="*/ 1462916 w 8126844"/>
                    <a:gd name="connsiteY184" fmla="*/ 2931136 h 5781913"/>
                    <a:gd name="connsiteX185" fmla="*/ 1691516 w 8126844"/>
                    <a:gd name="connsiteY185" fmla="*/ 3011819 h 5781913"/>
                    <a:gd name="connsiteX186" fmla="*/ 1758751 w 8126844"/>
                    <a:gd name="connsiteY186" fmla="*/ 2796666 h 5781913"/>
                    <a:gd name="connsiteX187" fmla="*/ 1597386 w 8126844"/>
                    <a:gd name="connsiteY187" fmla="*/ 2621854 h 5781913"/>
                    <a:gd name="connsiteX188" fmla="*/ 1153633 w 8126844"/>
                    <a:gd name="connsiteY188" fmla="*/ 2433595 h 5781913"/>
                    <a:gd name="connsiteX189" fmla="*/ 871245 w 8126844"/>
                    <a:gd name="connsiteY189" fmla="*/ 2245336 h 5781913"/>
                    <a:gd name="connsiteX190" fmla="*/ 750221 w 8126844"/>
                    <a:gd name="connsiteY190" fmla="*/ 2110866 h 5781913"/>
                    <a:gd name="connsiteX191" fmla="*/ 844351 w 8126844"/>
                    <a:gd name="connsiteY191" fmla="*/ 1989842 h 5781913"/>
                    <a:gd name="connsiteX192" fmla="*/ 1328445 w 8126844"/>
                    <a:gd name="connsiteY192" fmla="*/ 2204995 h 5781913"/>
                    <a:gd name="connsiteX193" fmla="*/ 1606671 w 8126844"/>
                    <a:gd name="connsiteY193" fmla="*/ 2351414 h 5781913"/>
                    <a:gd name="connsiteX194" fmla="*/ 1720260 w 8126844"/>
                    <a:gd name="connsiteY194" fmla="*/ 2072575 h 5781913"/>
                    <a:gd name="connsiteX195" fmla="*/ 1772079 w 8126844"/>
                    <a:gd name="connsiteY195" fmla="*/ 1889150 h 5781913"/>
                    <a:gd name="connsiteX196" fmla="*/ 1693720 w 8126844"/>
                    <a:gd name="connsiteY196" fmla="*/ 1717121 h 5781913"/>
                    <a:gd name="connsiteX197" fmla="*/ 2176456 w 8126844"/>
                    <a:gd name="connsiteY197" fmla="*/ 2029969 h 5781913"/>
                    <a:gd name="connsiteX198" fmla="*/ 1984049 w 8126844"/>
                    <a:gd name="connsiteY198" fmla="*/ 2007561 h 5781913"/>
                    <a:gd name="connsiteX199" fmla="*/ 1894130 w 8126844"/>
                    <a:gd name="connsiteY199" fmla="*/ 2145279 h 5781913"/>
                    <a:gd name="connsiteX200" fmla="*/ 1879774 w 8126844"/>
                    <a:gd name="connsiteY200" fmla="*/ 2487383 h 5781913"/>
                    <a:gd name="connsiteX201" fmla="*/ 2390763 w 8126844"/>
                    <a:gd name="connsiteY201" fmla="*/ 2715983 h 5781913"/>
                    <a:gd name="connsiteX202" fmla="*/ 3157245 w 8126844"/>
                    <a:gd name="connsiteY202" fmla="*/ 2931136 h 5781913"/>
                    <a:gd name="connsiteX203" fmla="*/ 3708574 w 8126844"/>
                    <a:gd name="connsiteY203" fmla="*/ 3065607 h 5781913"/>
                    <a:gd name="connsiteX204" fmla="*/ 4165774 w 8126844"/>
                    <a:gd name="connsiteY204" fmla="*/ 3038713 h 5781913"/>
                    <a:gd name="connsiteX205" fmla="*/ 4394374 w 8126844"/>
                    <a:gd name="connsiteY205" fmla="*/ 3011819 h 5781913"/>
                    <a:gd name="connsiteX206" fmla="*/ 4407821 w 8126844"/>
                    <a:gd name="connsiteY206" fmla="*/ 2823560 h 5781913"/>
                    <a:gd name="connsiteX207" fmla="*/ 4192668 w 8126844"/>
                    <a:gd name="connsiteY207" fmla="*/ 2783219 h 5781913"/>
                    <a:gd name="connsiteX208" fmla="*/ 4031304 w 8126844"/>
                    <a:gd name="connsiteY208" fmla="*/ 2823560 h 5781913"/>
                    <a:gd name="connsiteX209" fmla="*/ 4031304 w 8126844"/>
                    <a:gd name="connsiteY209" fmla="*/ 2648748 h 5781913"/>
                    <a:gd name="connsiteX210" fmla="*/ 4448163 w 8126844"/>
                    <a:gd name="connsiteY210" fmla="*/ 2527725 h 5781913"/>
                    <a:gd name="connsiteX211" fmla="*/ 4703657 w 8126844"/>
                    <a:gd name="connsiteY211" fmla="*/ 2420148 h 5781913"/>
                    <a:gd name="connsiteX212" fmla="*/ 4719129 w 8126844"/>
                    <a:gd name="connsiteY212" fmla="*/ 2203484 h 5781913"/>
                    <a:gd name="connsiteX213" fmla="*/ 4519556 w 8126844"/>
                    <a:gd name="connsiteY213" fmla="*/ 2208436 h 5781913"/>
                    <a:gd name="connsiteX0" fmla="*/ 5076343 w 8126844"/>
                    <a:gd name="connsiteY0" fmla="*/ 2139953 h 5923286"/>
                    <a:gd name="connsiteX1" fmla="*/ 4866197 w 8126844"/>
                    <a:gd name="connsiteY1" fmla="*/ 2258793 h 5923286"/>
                    <a:gd name="connsiteX2" fmla="*/ 4959151 w 8126844"/>
                    <a:gd name="connsiteY2" fmla="*/ 2467392 h 5923286"/>
                    <a:gd name="connsiteX3" fmla="*/ 5402904 w 8126844"/>
                    <a:gd name="connsiteY3" fmla="*/ 2306027 h 5923286"/>
                    <a:gd name="connsiteX4" fmla="*/ 6478668 w 8126844"/>
                    <a:gd name="connsiteY4" fmla="*/ 1593333 h 5923286"/>
                    <a:gd name="connsiteX5" fmla="*/ 6941073 w 8126844"/>
                    <a:gd name="connsiteY5" fmla="*/ 982000 h 5923286"/>
                    <a:gd name="connsiteX6" fmla="*/ 6764360 w 8126844"/>
                    <a:gd name="connsiteY6" fmla="*/ 403815 h 5923286"/>
                    <a:gd name="connsiteX7" fmla="*/ 6656943 w 8126844"/>
                    <a:gd name="connsiteY7" fmla="*/ 530425 h 5923286"/>
                    <a:gd name="connsiteX8" fmla="*/ 6759584 w 8126844"/>
                    <a:gd name="connsiteY8" fmla="*/ 4729 h 5923286"/>
                    <a:gd name="connsiteX9" fmla="*/ 7177916 w 8126844"/>
                    <a:gd name="connsiteY9" fmla="*/ 746168 h 5923286"/>
                    <a:gd name="connsiteX10" fmla="*/ 7352727 w 8126844"/>
                    <a:gd name="connsiteY10" fmla="*/ 625145 h 5923286"/>
                    <a:gd name="connsiteX11" fmla="*/ 7460304 w 8126844"/>
                    <a:gd name="connsiteY11" fmla="*/ 934427 h 5923286"/>
                    <a:gd name="connsiteX12" fmla="*/ 7137574 w 8126844"/>
                    <a:gd name="connsiteY12" fmla="*/ 1364733 h 5923286"/>
                    <a:gd name="connsiteX13" fmla="*/ 7056892 w 8126844"/>
                    <a:gd name="connsiteY13" fmla="*/ 1539545 h 5923286"/>
                    <a:gd name="connsiteX14" fmla="*/ 7177916 w 8126844"/>
                    <a:gd name="connsiteY14" fmla="*/ 1647121 h 5923286"/>
                    <a:gd name="connsiteX15" fmla="*/ 7406516 w 8126844"/>
                    <a:gd name="connsiteY15" fmla="*/ 1418521 h 5923286"/>
                    <a:gd name="connsiteX16" fmla="*/ 7540986 w 8126844"/>
                    <a:gd name="connsiteY16" fmla="*/ 1418521 h 5923286"/>
                    <a:gd name="connsiteX17" fmla="*/ 7554433 w 8126844"/>
                    <a:gd name="connsiteY17" fmla="*/ 1647121 h 5923286"/>
                    <a:gd name="connsiteX18" fmla="*/ 6976210 w 8126844"/>
                    <a:gd name="connsiteY18" fmla="*/ 2238792 h 5923286"/>
                    <a:gd name="connsiteX19" fmla="*/ 6276963 w 8126844"/>
                    <a:gd name="connsiteY19" fmla="*/ 2790121 h 5923286"/>
                    <a:gd name="connsiteX20" fmla="*/ 5860104 w 8126844"/>
                    <a:gd name="connsiteY20" fmla="*/ 2991827 h 5923286"/>
                    <a:gd name="connsiteX21" fmla="*/ 5658398 w 8126844"/>
                    <a:gd name="connsiteY21" fmla="*/ 3059062 h 5923286"/>
                    <a:gd name="connsiteX22" fmla="*/ 5550821 w 8126844"/>
                    <a:gd name="connsiteY22" fmla="*/ 2978380 h 5923286"/>
                    <a:gd name="connsiteX23" fmla="*/ 5644951 w 8126844"/>
                    <a:gd name="connsiteY23" fmla="*/ 2776674 h 5923286"/>
                    <a:gd name="connsiteX24" fmla="*/ 5913892 w 8126844"/>
                    <a:gd name="connsiteY24" fmla="*/ 2722886 h 5923286"/>
                    <a:gd name="connsiteX25" fmla="*/ 5752527 w 8126844"/>
                    <a:gd name="connsiteY25" fmla="*/ 2413603 h 5923286"/>
                    <a:gd name="connsiteX26" fmla="*/ 5362563 w 8126844"/>
                    <a:gd name="connsiteY26" fmla="*/ 2561521 h 5923286"/>
                    <a:gd name="connsiteX27" fmla="*/ 4663316 w 8126844"/>
                    <a:gd name="connsiteY27" fmla="*/ 2843909 h 5923286"/>
                    <a:gd name="connsiteX28" fmla="*/ 4649868 w 8126844"/>
                    <a:gd name="connsiteY28" fmla="*/ 3018721 h 5923286"/>
                    <a:gd name="connsiteX29" fmla="*/ 4703657 w 8126844"/>
                    <a:gd name="connsiteY29" fmla="*/ 3126298 h 5923286"/>
                    <a:gd name="connsiteX30" fmla="*/ 5066727 w 8126844"/>
                    <a:gd name="connsiteY30" fmla="*/ 2991827 h 5923286"/>
                    <a:gd name="connsiteX31" fmla="*/ 5322221 w 8126844"/>
                    <a:gd name="connsiteY31" fmla="*/ 2938039 h 5923286"/>
                    <a:gd name="connsiteX32" fmla="*/ 5349116 w 8126844"/>
                    <a:gd name="connsiteY32" fmla="*/ 3072509 h 5923286"/>
                    <a:gd name="connsiteX33" fmla="*/ 4784339 w 8126844"/>
                    <a:gd name="connsiteY33" fmla="*/ 3287662 h 5923286"/>
                    <a:gd name="connsiteX34" fmla="*/ 4098539 w 8126844"/>
                    <a:gd name="connsiteY34" fmla="*/ 3422133 h 5923286"/>
                    <a:gd name="connsiteX35" fmla="*/ 2740386 w 8126844"/>
                    <a:gd name="connsiteY35" fmla="*/ 3287662 h 5923286"/>
                    <a:gd name="connsiteX36" fmla="*/ 2202504 w 8126844"/>
                    <a:gd name="connsiteY36" fmla="*/ 3085956 h 5923286"/>
                    <a:gd name="connsiteX37" fmla="*/ 2027692 w 8126844"/>
                    <a:gd name="connsiteY37" fmla="*/ 3032168 h 5923286"/>
                    <a:gd name="connsiteX38" fmla="*/ 1960457 w 8126844"/>
                    <a:gd name="connsiteY38" fmla="*/ 3180086 h 5923286"/>
                    <a:gd name="connsiteX39" fmla="*/ 2390763 w 8126844"/>
                    <a:gd name="connsiteY39" fmla="*/ 3408686 h 5923286"/>
                    <a:gd name="connsiteX40" fmla="*/ 3372398 w 8126844"/>
                    <a:gd name="connsiteY40" fmla="*/ 3650733 h 5923286"/>
                    <a:gd name="connsiteX41" fmla="*/ 4125433 w 8126844"/>
                    <a:gd name="connsiteY41" fmla="*/ 3650733 h 5923286"/>
                    <a:gd name="connsiteX42" fmla="*/ 4757445 w 8126844"/>
                    <a:gd name="connsiteY42" fmla="*/ 3623839 h 5923286"/>
                    <a:gd name="connsiteX43" fmla="*/ 4918810 w 8126844"/>
                    <a:gd name="connsiteY43" fmla="*/ 3664180 h 5923286"/>
                    <a:gd name="connsiteX44" fmla="*/ 4811233 w 8126844"/>
                    <a:gd name="connsiteY44" fmla="*/ 3825545 h 5923286"/>
                    <a:gd name="connsiteX45" fmla="*/ 4286798 w 8126844"/>
                    <a:gd name="connsiteY45" fmla="*/ 3892780 h 5923286"/>
                    <a:gd name="connsiteX46" fmla="*/ 4219563 w 8126844"/>
                    <a:gd name="connsiteY46" fmla="*/ 4027250 h 5923286"/>
                    <a:gd name="connsiteX47" fmla="*/ 4555739 w 8126844"/>
                    <a:gd name="connsiteY47" fmla="*/ 4081039 h 5923286"/>
                    <a:gd name="connsiteX48" fmla="*/ 5241539 w 8126844"/>
                    <a:gd name="connsiteY48" fmla="*/ 3892780 h 5923286"/>
                    <a:gd name="connsiteX49" fmla="*/ 5523927 w 8126844"/>
                    <a:gd name="connsiteY49" fmla="*/ 3758309 h 5923286"/>
                    <a:gd name="connsiteX50" fmla="*/ 5618057 w 8126844"/>
                    <a:gd name="connsiteY50" fmla="*/ 3650733 h 5923286"/>
                    <a:gd name="connsiteX51" fmla="*/ 5402904 w 8126844"/>
                    <a:gd name="connsiteY51" fmla="*/ 3637286 h 5923286"/>
                    <a:gd name="connsiteX52" fmla="*/ 5214645 w 8126844"/>
                    <a:gd name="connsiteY52" fmla="*/ 3529709 h 5923286"/>
                    <a:gd name="connsiteX53" fmla="*/ 5241539 w 8126844"/>
                    <a:gd name="connsiteY53" fmla="*/ 3408686 h 5923286"/>
                    <a:gd name="connsiteX54" fmla="*/ 5537374 w 8126844"/>
                    <a:gd name="connsiteY54" fmla="*/ 3368345 h 5923286"/>
                    <a:gd name="connsiteX55" fmla="*/ 6196280 w 8126844"/>
                    <a:gd name="connsiteY55" fmla="*/ 3112850 h 5923286"/>
                    <a:gd name="connsiteX56" fmla="*/ 6747610 w 8126844"/>
                    <a:gd name="connsiteY56" fmla="*/ 2776674 h 5923286"/>
                    <a:gd name="connsiteX57" fmla="*/ 7218257 w 8126844"/>
                    <a:gd name="connsiteY57" fmla="*/ 2332921 h 5923286"/>
                    <a:gd name="connsiteX58" fmla="*/ 7433410 w 8126844"/>
                    <a:gd name="connsiteY58" fmla="*/ 2158109 h 5923286"/>
                    <a:gd name="connsiteX59" fmla="*/ 7567880 w 8126844"/>
                    <a:gd name="connsiteY59" fmla="*/ 2185003 h 5923286"/>
                    <a:gd name="connsiteX60" fmla="*/ 7514092 w 8126844"/>
                    <a:gd name="connsiteY60" fmla="*/ 2386709 h 5923286"/>
                    <a:gd name="connsiteX61" fmla="*/ 7097233 w 8126844"/>
                    <a:gd name="connsiteY61" fmla="*/ 2817015 h 5923286"/>
                    <a:gd name="connsiteX62" fmla="*/ 6451774 w 8126844"/>
                    <a:gd name="connsiteY62" fmla="*/ 3233874 h 5923286"/>
                    <a:gd name="connsiteX63" fmla="*/ 6088704 w 8126844"/>
                    <a:gd name="connsiteY63" fmla="*/ 3422133 h 5923286"/>
                    <a:gd name="connsiteX64" fmla="*/ 5981127 w 8126844"/>
                    <a:gd name="connsiteY64" fmla="*/ 3556603 h 5923286"/>
                    <a:gd name="connsiteX65" fmla="*/ 6021468 w 8126844"/>
                    <a:gd name="connsiteY65" fmla="*/ 3758309 h 5923286"/>
                    <a:gd name="connsiteX66" fmla="*/ 6115598 w 8126844"/>
                    <a:gd name="connsiteY66" fmla="*/ 3906227 h 5923286"/>
                    <a:gd name="connsiteX67" fmla="*/ 6734163 w 8126844"/>
                    <a:gd name="connsiteY67" fmla="*/ 3731415 h 5923286"/>
                    <a:gd name="connsiteX68" fmla="*/ 7419963 w 8126844"/>
                    <a:gd name="connsiteY68" fmla="*/ 3301109 h 5923286"/>
                    <a:gd name="connsiteX69" fmla="*/ 7850268 w 8126844"/>
                    <a:gd name="connsiteY69" fmla="*/ 2978380 h 5923286"/>
                    <a:gd name="connsiteX70" fmla="*/ 8065421 w 8126844"/>
                    <a:gd name="connsiteY70" fmla="*/ 2870803 h 5923286"/>
                    <a:gd name="connsiteX71" fmla="*/ 8105763 w 8126844"/>
                    <a:gd name="connsiteY71" fmla="*/ 3032168 h 5923286"/>
                    <a:gd name="connsiteX72" fmla="*/ 7769586 w 8126844"/>
                    <a:gd name="connsiteY72" fmla="*/ 3368345 h 5923286"/>
                    <a:gd name="connsiteX73" fmla="*/ 6707268 w 8126844"/>
                    <a:gd name="connsiteY73" fmla="*/ 3946568 h 5923286"/>
                    <a:gd name="connsiteX74" fmla="*/ 6129045 w 8126844"/>
                    <a:gd name="connsiteY74" fmla="*/ 4215509 h 5923286"/>
                    <a:gd name="connsiteX75" fmla="*/ 5833210 w 8126844"/>
                    <a:gd name="connsiteY75" fmla="*/ 4255850 h 5923286"/>
                    <a:gd name="connsiteX76" fmla="*/ 5712186 w 8126844"/>
                    <a:gd name="connsiteY76" fmla="*/ 4296192 h 5923286"/>
                    <a:gd name="connsiteX77" fmla="*/ 5658398 w 8126844"/>
                    <a:gd name="connsiteY77" fmla="*/ 4148274 h 5923286"/>
                    <a:gd name="connsiteX78" fmla="*/ 5779421 w 8126844"/>
                    <a:gd name="connsiteY78" fmla="*/ 4040698 h 5923286"/>
                    <a:gd name="connsiteX79" fmla="*/ 5779421 w 8126844"/>
                    <a:gd name="connsiteY79" fmla="*/ 3946568 h 5923286"/>
                    <a:gd name="connsiteX80" fmla="*/ 5497033 w 8126844"/>
                    <a:gd name="connsiteY80" fmla="*/ 4067592 h 5923286"/>
                    <a:gd name="connsiteX81" fmla="*/ 5039833 w 8126844"/>
                    <a:gd name="connsiteY81" fmla="*/ 4202062 h 5923286"/>
                    <a:gd name="connsiteX82" fmla="*/ 4865021 w 8126844"/>
                    <a:gd name="connsiteY82" fmla="*/ 4282745 h 5923286"/>
                    <a:gd name="connsiteX83" fmla="*/ 4905363 w 8126844"/>
                    <a:gd name="connsiteY83" fmla="*/ 4376874 h 5923286"/>
                    <a:gd name="connsiteX84" fmla="*/ 5160857 w 8126844"/>
                    <a:gd name="connsiteY84" fmla="*/ 4349980 h 5923286"/>
                    <a:gd name="connsiteX85" fmla="*/ 5187751 w 8126844"/>
                    <a:gd name="connsiteY85" fmla="*/ 4484450 h 5923286"/>
                    <a:gd name="connsiteX86" fmla="*/ 4878468 w 8126844"/>
                    <a:gd name="connsiteY86" fmla="*/ 4578580 h 5923286"/>
                    <a:gd name="connsiteX87" fmla="*/ 4891916 w 8126844"/>
                    <a:gd name="connsiteY87" fmla="*/ 4726498 h 5923286"/>
                    <a:gd name="connsiteX88" fmla="*/ 5376010 w 8126844"/>
                    <a:gd name="connsiteY88" fmla="*/ 4618921 h 5923286"/>
                    <a:gd name="connsiteX89" fmla="*/ 5967680 w 8126844"/>
                    <a:gd name="connsiteY89" fmla="*/ 4471003 h 5923286"/>
                    <a:gd name="connsiteX90" fmla="*/ 6344198 w 8126844"/>
                    <a:gd name="connsiteY90" fmla="*/ 4269298 h 5923286"/>
                    <a:gd name="connsiteX91" fmla="*/ 6478668 w 8126844"/>
                    <a:gd name="connsiteY91" fmla="*/ 4269298 h 5923286"/>
                    <a:gd name="connsiteX92" fmla="*/ 6478668 w 8126844"/>
                    <a:gd name="connsiteY92" fmla="*/ 4457556 h 5923286"/>
                    <a:gd name="connsiteX93" fmla="*/ 5900445 w 8126844"/>
                    <a:gd name="connsiteY93" fmla="*/ 4645815 h 5923286"/>
                    <a:gd name="connsiteX94" fmla="*/ 5053280 w 8126844"/>
                    <a:gd name="connsiteY94" fmla="*/ 4887862 h 5923286"/>
                    <a:gd name="connsiteX95" fmla="*/ 4703657 w 8126844"/>
                    <a:gd name="connsiteY95" fmla="*/ 4981992 h 5923286"/>
                    <a:gd name="connsiteX96" fmla="*/ 4313692 w 8126844"/>
                    <a:gd name="connsiteY96" fmla="*/ 5049227 h 5923286"/>
                    <a:gd name="connsiteX97" fmla="*/ 4004410 w 8126844"/>
                    <a:gd name="connsiteY97" fmla="*/ 5089568 h 5923286"/>
                    <a:gd name="connsiteX98" fmla="*/ 3869939 w 8126844"/>
                    <a:gd name="connsiteY98" fmla="*/ 4968545 h 5923286"/>
                    <a:gd name="connsiteX99" fmla="*/ 3950621 w 8126844"/>
                    <a:gd name="connsiteY99" fmla="*/ 4860968 h 5923286"/>
                    <a:gd name="connsiteX100" fmla="*/ 4367480 w 8126844"/>
                    <a:gd name="connsiteY100" fmla="*/ 4780286 h 5923286"/>
                    <a:gd name="connsiteX101" fmla="*/ 4542292 w 8126844"/>
                    <a:gd name="connsiteY101" fmla="*/ 4713050 h 5923286"/>
                    <a:gd name="connsiteX102" fmla="*/ 4542292 w 8126844"/>
                    <a:gd name="connsiteY102" fmla="*/ 4578580 h 5923286"/>
                    <a:gd name="connsiteX103" fmla="*/ 4206116 w 8126844"/>
                    <a:gd name="connsiteY103" fmla="*/ 4578580 h 5923286"/>
                    <a:gd name="connsiteX104" fmla="*/ 3520316 w 8126844"/>
                    <a:gd name="connsiteY104" fmla="*/ 4659262 h 5923286"/>
                    <a:gd name="connsiteX105" fmla="*/ 3157245 w 8126844"/>
                    <a:gd name="connsiteY105" fmla="*/ 4686156 h 5923286"/>
                    <a:gd name="connsiteX106" fmla="*/ 3076563 w 8126844"/>
                    <a:gd name="connsiteY106" fmla="*/ 4807180 h 5923286"/>
                    <a:gd name="connsiteX107" fmla="*/ 3224480 w 8126844"/>
                    <a:gd name="connsiteY107" fmla="*/ 4874415 h 5923286"/>
                    <a:gd name="connsiteX108" fmla="*/ 3453080 w 8126844"/>
                    <a:gd name="connsiteY108" fmla="*/ 4901309 h 5923286"/>
                    <a:gd name="connsiteX109" fmla="*/ 3412739 w 8126844"/>
                    <a:gd name="connsiteY109" fmla="*/ 5008886 h 5923286"/>
                    <a:gd name="connsiteX110" fmla="*/ 2968986 w 8126844"/>
                    <a:gd name="connsiteY110" fmla="*/ 5062674 h 5923286"/>
                    <a:gd name="connsiteX111" fmla="*/ 2767280 w 8126844"/>
                    <a:gd name="connsiteY111" fmla="*/ 5076121 h 5923286"/>
                    <a:gd name="connsiteX112" fmla="*/ 2673151 w 8126844"/>
                    <a:gd name="connsiteY112" fmla="*/ 5277827 h 5923286"/>
                    <a:gd name="connsiteX113" fmla="*/ 2767280 w 8126844"/>
                    <a:gd name="connsiteY113" fmla="*/ 5640898 h 5923286"/>
                    <a:gd name="connsiteX114" fmla="*/ 2700045 w 8126844"/>
                    <a:gd name="connsiteY114" fmla="*/ 5842603 h 5923286"/>
                    <a:gd name="connsiteX115" fmla="*/ 2498339 w 8126844"/>
                    <a:gd name="connsiteY115" fmla="*/ 5923286 h 5923286"/>
                    <a:gd name="connsiteX116" fmla="*/ 2256292 w 8126844"/>
                    <a:gd name="connsiteY116" fmla="*/ 5842603 h 5923286"/>
                    <a:gd name="connsiteX117" fmla="*/ 2175610 w 8126844"/>
                    <a:gd name="connsiteY117" fmla="*/ 5587109 h 5923286"/>
                    <a:gd name="connsiteX118" fmla="*/ 2269739 w 8126844"/>
                    <a:gd name="connsiteY118" fmla="*/ 5358509 h 5923286"/>
                    <a:gd name="connsiteX119" fmla="*/ 2404210 w 8126844"/>
                    <a:gd name="connsiteY119" fmla="*/ 5197145 h 5923286"/>
                    <a:gd name="connsiteX120" fmla="*/ 2390763 w 8126844"/>
                    <a:gd name="connsiteY120" fmla="*/ 5049227 h 5923286"/>
                    <a:gd name="connsiteX121" fmla="*/ 2014245 w 8126844"/>
                    <a:gd name="connsiteY121" fmla="*/ 4914756 h 5923286"/>
                    <a:gd name="connsiteX122" fmla="*/ 2068033 w 8126844"/>
                    <a:gd name="connsiteY122" fmla="*/ 4807180 h 5923286"/>
                    <a:gd name="connsiteX123" fmla="*/ 2390763 w 8126844"/>
                    <a:gd name="connsiteY123" fmla="*/ 4807180 h 5923286"/>
                    <a:gd name="connsiteX124" fmla="*/ 2807621 w 8126844"/>
                    <a:gd name="connsiteY124" fmla="*/ 4807180 h 5923286"/>
                    <a:gd name="connsiteX125" fmla="*/ 2834516 w 8126844"/>
                    <a:gd name="connsiteY125" fmla="*/ 4672709 h 5923286"/>
                    <a:gd name="connsiteX126" fmla="*/ 2686598 w 8126844"/>
                    <a:gd name="connsiteY126" fmla="*/ 4618921 h 5923286"/>
                    <a:gd name="connsiteX127" fmla="*/ 2780727 w 8126844"/>
                    <a:gd name="connsiteY127" fmla="*/ 4471003 h 5923286"/>
                    <a:gd name="connsiteX128" fmla="*/ 3211033 w 8126844"/>
                    <a:gd name="connsiteY128" fmla="*/ 4511345 h 5923286"/>
                    <a:gd name="connsiteX129" fmla="*/ 3775810 w 8126844"/>
                    <a:gd name="connsiteY129" fmla="*/ 4484450 h 5923286"/>
                    <a:gd name="connsiteX130" fmla="*/ 4380927 w 8126844"/>
                    <a:gd name="connsiteY130" fmla="*/ 4390321 h 5923286"/>
                    <a:gd name="connsiteX131" fmla="*/ 4622974 w 8126844"/>
                    <a:gd name="connsiteY131" fmla="*/ 4336533 h 5923286"/>
                    <a:gd name="connsiteX132" fmla="*/ 4555739 w 8126844"/>
                    <a:gd name="connsiteY132" fmla="*/ 4242403 h 5923286"/>
                    <a:gd name="connsiteX133" fmla="*/ 4031304 w 8126844"/>
                    <a:gd name="connsiteY133" fmla="*/ 4282745 h 5923286"/>
                    <a:gd name="connsiteX134" fmla="*/ 3600998 w 8126844"/>
                    <a:gd name="connsiteY134" fmla="*/ 4296192 h 5923286"/>
                    <a:gd name="connsiteX135" fmla="*/ 3278268 w 8126844"/>
                    <a:gd name="connsiteY135" fmla="*/ 4255850 h 5923286"/>
                    <a:gd name="connsiteX136" fmla="*/ 3237927 w 8126844"/>
                    <a:gd name="connsiteY136" fmla="*/ 4188615 h 5923286"/>
                    <a:gd name="connsiteX137" fmla="*/ 3291716 w 8126844"/>
                    <a:gd name="connsiteY137" fmla="*/ 4054145 h 5923286"/>
                    <a:gd name="connsiteX138" fmla="*/ 3587551 w 8126844"/>
                    <a:gd name="connsiteY138" fmla="*/ 4081039 h 5923286"/>
                    <a:gd name="connsiteX139" fmla="*/ 3883386 w 8126844"/>
                    <a:gd name="connsiteY139" fmla="*/ 4081039 h 5923286"/>
                    <a:gd name="connsiteX140" fmla="*/ 3964068 w 8126844"/>
                    <a:gd name="connsiteY140" fmla="*/ 4013803 h 5923286"/>
                    <a:gd name="connsiteX141" fmla="*/ 3883386 w 8126844"/>
                    <a:gd name="connsiteY141" fmla="*/ 3892780 h 5923286"/>
                    <a:gd name="connsiteX142" fmla="*/ 3412739 w 8126844"/>
                    <a:gd name="connsiteY142" fmla="*/ 3865886 h 5923286"/>
                    <a:gd name="connsiteX143" fmla="*/ 3049668 w 8126844"/>
                    <a:gd name="connsiteY143" fmla="*/ 3812098 h 5923286"/>
                    <a:gd name="connsiteX144" fmla="*/ 2740386 w 8126844"/>
                    <a:gd name="connsiteY144" fmla="*/ 3744862 h 5923286"/>
                    <a:gd name="connsiteX145" fmla="*/ 2457998 w 8126844"/>
                    <a:gd name="connsiteY145" fmla="*/ 3664180 h 5923286"/>
                    <a:gd name="connsiteX146" fmla="*/ 2242845 w 8126844"/>
                    <a:gd name="connsiteY146" fmla="*/ 3610392 h 5923286"/>
                    <a:gd name="connsiteX147" fmla="*/ 2162163 w 8126844"/>
                    <a:gd name="connsiteY147" fmla="*/ 3771756 h 5923286"/>
                    <a:gd name="connsiteX148" fmla="*/ 2336974 w 8126844"/>
                    <a:gd name="connsiteY148" fmla="*/ 3946568 h 5923286"/>
                    <a:gd name="connsiteX149" fmla="*/ 2713492 w 8126844"/>
                    <a:gd name="connsiteY149" fmla="*/ 4000356 h 5923286"/>
                    <a:gd name="connsiteX150" fmla="*/ 2874857 w 8126844"/>
                    <a:gd name="connsiteY150" fmla="*/ 4054145 h 5923286"/>
                    <a:gd name="connsiteX151" fmla="*/ 2874857 w 8126844"/>
                    <a:gd name="connsiteY151" fmla="*/ 4202062 h 5923286"/>
                    <a:gd name="connsiteX152" fmla="*/ 2605916 w 8126844"/>
                    <a:gd name="connsiteY152" fmla="*/ 4175168 h 5923286"/>
                    <a:gd name="connsiteX153" fmla="*/ 2000798 w 8126844"/>
                    <a:gd name="connsiteY153" fmla="*/ 4054145 h 5923286"/>
                    <a:gd name="connsiteX154" fmla="*/ 1583939 w 8126844"/>
                    <a:gd name="connsiteY154" fmla="*/ 3906227 h 5923286"/>
                    <a:gd name="connsiteX155" fmla="*/ 1409127 w 8126844"/>
                    <a:gd name="connsiteY155" fmla="*/ 3919674 h 5923286"/>
                    <a:gd name="connsiteX156" fmla="*/ 1368786 w 8126844"/>
                    <a:gd name="connsiteY156" fmla="*/ 4094486 h 5923286"/>
                    <a:gd name="connsiteX157" fmla="*/ 1799092 w 8126844"/>
                    <a:gd name="connsiteY157" fmla="*/ 4228956 h 5923286"/>
                    <a:gd name="connsiteX158" fmla="*/ 2256292 w 8126844"/>
                    <a:gd name="connsiteY158" fmla="*/ 4390321 h 5923286"/>
                    <a:gd name="connsiteX159" fmla="*/ 2390763 w 8126844"/>
                    <a:gd name="connsiteY159" fmla="*/ 4497898 h 5923286"/>
                    <a:gd name="connsiteX160" fmla="*/ 2094927 w 8126844"/>
                    <a:gd name="connsiteY160" fmla="*/ 4565133 h 5923286"/>
                    <a:gd name="connsiteX161" fmla="*/ 1557045 w 8126844"/>
                    <a:gd name="connsiteY161" fmla="*/ 4390321 h 5923286"/>
                    <a:gd name="connsiteX162" fmla="*/ 965374 w 8126844"/>
                    <a:gd name="connsiteY162" fmla="*/ 4161721 h 5923286"/>
                    <a:gd name="connsiteX163" fmla="*/ 481280 w 8126844"/>
                    <a:gd name="connsiteY163" fmla="*/ 3946568 h 5923286"/>
                    <a:gd name="connsiteX164" fmla="*/ 198892 w 8126844"/>
                    <a:gd name="connsiteY164" fmla="*/ 3838992 h 5923286"/>
                    <a:gd name="connsiteX165" fmla="*/ 131657 w 8126844"/>
                    <a:gd name="connsiteY165" fmla="*/ 3744862 h 5923286"/>
                    <a:gd name="connsiteX166" fmla="*/ 279574 w 8126844"/>
                    <a:gd name="connsiteY166" fmla="*/ 3650733 h 5923286"/>
                    <a:gd name="connsiteX167" fmla="*/ 642645 w 8126844"/>
                    <a:gd name="connsiteY167" fmla="*/ 3825545 h 5923286"/>
                    <a:gd name="connsiteX168" fmla="*/ 1113292 w 8126844"/>
                    <a:gd name="connsiteY168" fmla="*/ 3973462 h 5923286"/>
                    <a:gd name="connsiteX169" fmla="*/ 1153633 w 8126844"/>
                    <a:gd name="connsiteY169" fmla="*/ 3798650 h 5923286"/>
                    <a:gd name="connsiteX170" fmla="*/ 1032610 w 8126844"/>
                    <a:gd name="connsiteY170" fmla="*/ 3637286 h 5923286"/>
                    <a:gd name="connsiteX171" fmla="*/ 535068 w 8126844"/>
                    <a:gd name="connsiteY171" fmla="*/ 3489368 h 5923286"/>
                    <a:gd name="connsiteX172" fmla="*/ 198892 w 8126844"/>
                    <a:gd name="connsiteY172" fmla="*/ 3247321 h 5923286"/>
                    <a:gd name="connsiteX173" fmla="*/ 10633 w 8126844"/>
                    <a:gd name="connsiteY173" fmla="*/ 3085956 h 5923286"/>
                    <a:gd name="connsiteX174" fmla="*/ 50974 w 8126844"/>
                    <a:gd name="connsiteY174" fmla="*/ 2951486 h 5923286"/>
                    <a:gd name="connsiteX175" fmla="*/ 279574 w 8126844"/>
                    <a:gd name="connsiteY175" fmla="*/ 3032168 h 5923286"/>
                    <a:gd name="connsiteX176" fmla="*/ 1019163 w 8126844"/>
                    <a:gd name="connsiteY176" fmla="*/ 3435580 h 5923286"/>
                    <a:gd name="connsiteX177" fmla="*/ 1462916 w 8126844"/>
                    <a:gd name="connsiteY177" fmla="*/ 3677627 h 5923286"/>
                    <a:gd name="connsiteX178" fmla="*/ 1799092 w 8126844"/>
                    <a:gd name="connsiteY178" fmla="*/ 3771756 h 5923286"/>
                    <a:gd name="connsiteX179" fmla="*/ 1973904 w 8126844"/>
                    <a:gd name="connsiteY179" fmla="*/ 3704521 h 5923286"/>
                    <a:gd name="connsiteX180" fmla="*/ 1960457 w 8126844"/>
                    <a:gd name="connsiteY180" fmla="*/ 3462474 h 5923286"/>
                    <a:gd name="connsiteX181" fmla="*/ 1624280 w 8126844"/>
                    <a:gd name="connsiteY181" fmla="*/ 3354898 h 5923286"/>
                    <a:gd name="connsiteX182" fmla="*/ 1288104 w 8126844"/>
                    <a:gd name="connsiteY182" fmla="*/ 3206980 h 5923286"/>
                    <a:gd name="connsiteX183" fmla="*/ 1261210 w 8126844"/>
                    <a:gd name="connsiteY183" fmla="*/ 3072509 h 5923286"/>
                    <a:gd name="connsiteX184" fmla="*/ 1462916 w 8126844"/>
                    <a:gd name="connsiteY184" fmla="*/ 3072509 h 5923286"/>
                    <a:gd name="connsiteX185" fmla="*/ 1691516 w 8126844"/>
                    <a:gd name="connsiteY185" fmla="*/ 3153192 h 5923286"/>
                    <a:gd name="connsiteX186" fmla="*/ 1758751 w 8126844"/>
                    <a:gd name="connsiteY186" fmla="*/ 2938039 h 5923286"/>
                    <a:gd name="connsiteX187" fmla="*/ 1597386 w 8126844"/>
                    <a:gd name="connsiteY187" fmla="*/ 2763227 h 5923286"/>
                    <a:gd name="connsiteX188" fmla="*/ 1153633 w 8126844"/>
                    <a:gd name="connsiteY188" fmla="*/ 2574968 h 5923286"/>
                    <a:gd name="connsiteX189" fmla="*/ 871245 w 8126844"/>
                    <a:gd name="connsiteY189" fmla="*/ 2386709 h 5923286"/>
                    <a:gd name="connsiteX190" fmla="*/ 750221 w 8126844"/>
                    <a:gd name="connsiteY190" fmla="*/ 2252239 h 5923286"/>
                    <a:gd name="connsiteX191" fmla="*/ 844351 w 8126844"/>
                    <a:gd name="connsiteY191" fmla="*/ 2131215 h 5923286"/>
                    <a:gd name="connsiteX192" fmla="*/ 1328445 w 8126844"/>
                    <a:gd name="connsiteY192" fmla="*/ 2346368 h 5923286"/>
                    <a:gd name="connsiteX193" fmla="*/ 1606671 w 8126844"/>
                    <a:gd name="connsiteY193" fmla="*/ 2492787 h 5923286"/>
                    <a:gd name="connsiteX194" fmla="*/ 1720260 w 8126844"/>
                    <a:gd name="connsiteY194" fmla="*/ 2213948 h 5923286"/>
                    <a:gd name="connsiteX195" fmla="*/ 1772079 w 8126844"/>
                    <a:gd name="connsiteY195" fmla="*/ 2030523 h 5923286"/>
                    <a:gd name="connsiteX196" fmla="*/ 1693720 w 8126844"/>
                    <a:gd name="connsiteY196" fmla="*/ 1858494 h 5923286"/>
                    <a:gd name="connsiteX197" fmla="*/ 2176456 w 8126844"/>
                    <a:gd name="connsiteY197" fmla="*/ 2171342 h 5923286"/>
                    <a:gd name="connsiteX198" fmla="*/ 1984049 w 8126844"/>
                    <a:gd name="connsiteY198" fmla="*/ 2148934 h 5923286"/>
                    <a:gd name="connsiteX199" fmla="*/ 1894130 w 8126844"/>
                    <a:gd name="connsiteY199" fmla="*/ 2286652 h 5923286"/>
                    <a:gd name="connsiteX200" fmla="*/ 1879774 w 8126844"/>
                    <a:gd name="connsiteY200" fmla="*/ 2628756 h 5923286"/>
                    <a:gd name="connsiteX201" fmla="*/ 2390763 w 8126844"/>
                    <a:gd name="connsiteY201" fmla="*/ 2857356 h 5923286"/>
                    <a:gd name="connsiteX202" fmla="*/ 3157245 w 8126844"/>
                    <a:gd name="connsiteY202" fmla="*/ 3072509 h 5923286"/>
                    <a:gd name="connsiteX203" fmla="*/ 3708574 w 8126844"/>
                    <a:gd name="connsiteY203" fmla="*/ 3206980 h 5923286"/>
                    <a:gd name="connsiteX204" fmla="*/ 4165774 w 8126844"/>
                    <a:gd name="connsiteY204" fmla="*/ 3180086 h 5923286"/>
                    <a:gd name="connsiteX205" fmla="*/ 4394374 w 8126844"/>
                    <a:gd name="connsiteY205" fmla="*/ 3153192 h 5923286"/>
                    <a:gd name="connsiteX206" fmla="*/ 4407821 w 8126844"/>
                    <a:gd name="connsiteY206" fmla="*/ 2964933 h 5923286"/>
                    <a:gd name="connsiteX207" fmla="*/ 4192668 w 8126844"/>
                    <a:gd name="connsiteY207" fmla="*/ 2924592 h 5923286"/>
                    <a:gd name="connsiteX208" fmla="*/ 4031304 w 8126844"/>
                    <a:gd name="connsiteY208" fmla="*/ 2964933 h 5923286"/>
                    <a:gd name="connsiteX209" fmla="*/ 4031304 w 8126844"/>
                    <a:gd name="connsiteY209" fmla="*/ 2790121 h 5923286"/>
                    <a:gd name="connsiteX210" fmla="*/ 4448163 w 8126844"/>
                    <a:gd name="connsiteY210" fmla="*/ 2669098 h 5923286"/>
                    <a:gd name="connsiteX211" fmla="*/ 4703657 w 8126844"/>
                    <a:gd name="connsiteY211" fmla="*/ 2561521 h 5923286"/>
                    <a:gd name="connsiteX212" fmla="*/ 4719129 w 8126844"/>
                    <a:gd name="connsiteY212" fmla="*/ 2344857 h 5923286"/>
                    <a:gd name="connsiteX213" fmla="*/ 4519556 w 8126844"/>
                    <a:gd name="connsiteY213" fmla="*/ 2349809 h 5923286"/>
                    <a:gd name="connsiteX0" fmla="*/ 5076343 w 8126844"/>
                    <a:gd name="connsiteY0" fmla="*/ 2153830 h 5937163"/>
                    <a:gd name="connsiteX1" fmla="*/ 4866197 w 8126844"/>
                    <a:gd name="connsiteY1" fmla="*/ 2272670 h 5937163"/>
                    <a:gd name="connsiteX2" fmla="*/ 4959151 w 8126844"/>
                    <a:gd name="connsiteY2" fmla="*/ 2481269 h 5937163"/>
                    <a:gd name="connsiteX3" fmla="*/ 5402904 w 8126844"/>
                    <a:gd name="connsiteY3" fmla="*/ 2319904 h 5937163"/>
                    <a:gd name="connsiteX4" fmla="*/ 6478668 w 8126844"/>
                    <a:gd name="connsiteY4" fmla="*/ 1607210 h 5937163"/>
                    <a:gd name="connsiteX5" fmla="*/ 6941073 w 8126844"/>
                    <a:gd name="connsiteY5" fmla="*/ 995877 h 5937163"/>
                    <a:gd name="connsiteX6" fmla="*/ 6764360 w 8126844"/>
                    <a:gd name="connsiteY6" fmla="*/ 417692 h 5937163"/>
                    <a:gd name="connsiteX7" fmla="*/ 6656943 w 8126844"/>
                    <a:gd name="connsiteY7" fmla="*/ 544302 h 5937163"/>
                    <a:gd name="connsiteX8" fmla="*/ 6759584 w 8126844"/>
                    <a:gd name="connsiteY8" fmla="*/ 18606 h 5937163"/>
                    <a:gd name="connsiteX9" fmla="*/ 6766984 w 8126844"/>
                    <a:gd name="connsiteY9" fmla="*/ 195499 h 5937163"/>
                    <a:gd name="connsiteX10" fmla="*/ 7177916 w 8126844"/>
                    <a:gd name="connsiteY10" fmla="*/ 760045 h 5937163"/>
                    <a:gd name="connsiteX11" fmla="*/ 7352727 w 8126844"/>
                    <a:gd name="connsiteY11" fmla="*/ 639022 h 5937163"/>
                    <a:gd name="connsiteX12" fmla="*/ 7460304 w 8126844"/>
                    <a:gd name="connsiteY12" fmla="*/ 948304 h 5937163"/>
                    <a:gd name="connsiteX13" fmla="*/ 7137574 w 8126844"/>
                    <a:gd name="connsiteY13" fmla="*/ 1378610 h 5937163"/>
                    <a:gd name="connsiteX14" fmla="*/ 7056892 w 8126844"/>
                    <a:gd name="connsiteY14" fmla="*/ 1553422 h 5937163"/>
                    <a:gd name="connsiteX15" fmla="*/ 7177916 w 8126844"/>
                    <a:gd name="connsiteY15" fmla="*/ 1660998 h 5937163"/>
                    <a:gd name="connsiteX16" fmla="*/ 7406516 w 8126844"/>
                    <a:gd name="connsiteY16" fmla="*/ 1432398 h 5937163"/>
                    <a:gd name="connsiteX17" fmla="*/ 7540986 w 8126844"/>
                    <a:gd name="connsiteY17" fmla="*/ 1432398 h 5937163"/>
                    <a:gd name="connsiteX18" fmla="*/ 7554433 w 8126844"/>
                    <a:gd name="connsiteY18" fmla="*/ 1660998 h 5937163"/>
                    <a:gd name="connsiteX19" fmla="*/ 6976210 w 8126844"/>
                    <a:gd name="connsiteY19" fmla="*/ 2252669 h 5937163"/>
                    <a:gd name="connsiteX20" fmla="*/ 6276963 w 8126844"/>
                    <a:gd name="connsiteY20" fmla="*/ 2803998 h 5937163"/>
                    <a:gd name="connsiteX21" fmla="*/ 5860104 w 8126844"/>
                    <a:gd name="connsiteY21" fmla="*/ 3005704 h 5937163"/>
                    <a:gd name="connsiteX22" fmla="*/ 5658398 w 8126844"/>
                    <a:gd name="connsiteY22" fmla="*/ 3072939 h 5937163"/>
                    <a:gd name="connsiteX23" fmla="*/ 5550821 w 8126844"/>
                    <a:gd name="connsiteY23" fmla="*/ 2992257 h 5937163"/>
                    <a:gd name="connsiteX24" fmla="*/ 5644951 w 8126844"/>
                    <a:gd name="connsiteY24" fmla="*/ 2790551 h 5937163"/>
                    <a:gd name="connsiteX25" fmla="*/ 5913892 w 8126844"/>
                    <a:gd name="connsiteY25" fmla="*/ 2736763 h 5937163"/>
                    <a:gd name="connsiteX26" fmla="*/ 5752527 w 8126844"/>
                    <a:gd name="connsiteY26" fmla="*/ 2427480 h 5937163"/>
                    <a:gd name="connsiteX27" fmla="*/ 5362563 w 8126844"/>
                    <a:gd name="connsiteY27" fmla="*/ 2575398 h 5937163"/>
                    <a:gd name="connsiteX28" fmla="*/ 4663316 w 8126844"/>
                    <a:gd name="connsiteY28" fmla="*/ 2857786 h 5937163"/>
                    <a:gd name="connsiteX29" fmla="*/ 4649868 w 8126844"/>
                    <a:gd name="connsiteY29" fmla="*/ 3032598 h 5937163"/>
                    <a:gd name="connsiteX30" fmla="*/ 4703657 w 8126844"/>
                    <a:gd name="connsiteY30" fmla="*/ 3140175 h 5937163"/>
                    <a:gd name="connsiteX31" fmla="*/ 5066727 w 8126844"/>
                    <a:gd name="connsiteY31" fmla="*/ 3005704 h 5937163"/>
                    <a:gd name="connsiteX32" fmla="*/ 5322221 w 8126844"/>
                    <a:gd name="connsiteY32" fmla="*/ 2951916 h 5937163"/>
                    <a:gd name="connsiteX33" fmla="*/ 5349116 w 8126844"/>
                    <a:gd name="connsiteY33" fmla="*/ 3086386 h 5937163"/>
                    <a:gd name="connsiteX34" fmla="*/ 4784339 w 8126844"/>
                    <a:gd name="connsiteY34" fmla="*/ 3301539 h 5937163"/>
                    <a:gd name="connsiteX35" fmla="*/ 4098539 w 8126844"/>
                    <a:gd name="connsiteY35" fmla="*/ 3436010 h 5937163"/>
                    <a:gd name="connsiteX36" fmla="*/ 2740386 w 8126844"/>
                    <a:gd name="connsiteY36" fmla="*/ 3301539 h 5937163"/>
                    <a:gd name="connsiteX37" fmla="*/ 2202504 w 8126844"/>
                    <a:gd name="connsiteY37" fmla="*/ 3099833 h 5937163"/>
                    <a:gd name="connsiteX38" fmla="*/ 2027692 w 8126844"/>
                    <a:gd name="connsiteY38" fmla="*/ 3046045 h 5937163"/>
                    <a:gd name="connsiteX39" fmla="*/ 1960457 w 8126844"/>
                    <a:gd name="connsiteY39" fmla="*/ 3193963 h 5937163"/>
                    <a:gd name="connsiteX40" fmla="*/ 2390763 w 8126844"/>
                    <a:gd name="connsiteY40" fmla="*/ 3422563 h 5937163"/>
                    <a:gd name="connsiteX41" fmla="*/ 3372398 w 8126844"/>
                    <a:gd name="connsiteY41" fmla="*/ 3664610 h 5937163"/>
                    <a:gd name="connsiteX42" fmla="*/ 4125433 w 8126844"/>
                    <a:gd name="connsiteY42" fmla="*/ 3664610 h 5937163"/>
                    <a:gd name="connsiteX43" fmla="*/ 4757445 w 8126844"/>
                    <a:gd name="connsiteY43" fmla="*/ 3637716 h 5937163"/>
                    <a:gd name="connsiteX44" fmla="*/ 4918810 w 8126844"/>
                    <a:gd name="connsiteY44" fmla="*/ 3678057 h 5937163"/>
                    <a:gd name="connsiteX45" fmla="*/ 4811233 w 8126844"/>
                    <a:gd name="connsiteY45" fmla="*/ 3839422 h 5937163"/>
                    <a:gd name="connsiteX46" fmla="*/ 4286798 w 8126844"/>
                    <a:gd name="connsiteY46" fmla="*/ 3906657 h 5937163"/>
                    <a:gd name="connsiteX47" fmla="*/ 4219563 w 8126844"/>
                    <a:gd name="connsiteY47" fmla="*/ 4041127 h 5937163"/>
                    <a:gd name="connsiteX48" fmla="*/ 4555739 w 8126844"/>
                    <a:gd name="connsiteY48" fmla="*/ 4094916 h 5937163"/>
                    <a:gd name="connsiteX49" fmla="*/ 5241539 w 8126844"/>
                    <a:gd name="connsiteY49" fmla="*/ 3906657 h 5937163"/>
                    <a:gd name="connsiteX50" fmla="*/ 5523927 w 8126844"/>
                    <a:gd name="connsiteY50" fmla="*/ 3772186 h 5937163"/>
                    <a:gd name="connsiteX51" fmla="*/ 5618057 w 8126844"/>
                    <a:gd name="connsiteY51" fmla="*/ 3664610 h 5937163"/>
                    <a:gd name="connsiteX52" fmla="*/ 5402904 w 8126844"/>
                    <a:gd name="connsiteY52" fmla="*/ 3651163 h 5937163"/>
                    <a:gd name="connsiteX53" fmla="*/ 5214645 w 8126844"/>
                    <a:gd name="connsiteY53" fmla="*/ 3543586 h 5937163"/>
                    <a:gd name="connsiteX54" fmla="*/ 5241539 w 8126844"/>
                    <a:gd name="connsiteY54" fmla="*/ 3422563 h 5937163"/>
                    <a:gd name="connsiteX55" fmla="*/ 5537374 w 8126844"/>
                    <a:gd name="connsiteY55" fmla="*/ 3382222 h 5937163"/>
                    <a:gd name="connsiteX56" fmla="*/ 6196280 w 8126844"/>
                    <a:gd name="connsiteY56" fmla="*/ 3126727 h 5937163"/>
                    <a:gd name="connsiteX57" fmla="*/ 6747610 w 8126844"/>
                    <a:gd name="connsiteY57" fmla="*/ 2790551 h 5937163"/>
                    <a:gd name="connsiteX58" fmla="*/ 7218257 w 8126844"/>
                    <a:gd name="connsiteY58" fmla="*/ 2346798 h 5937163"/>
                    <a:gd name="connsiteX59" fmla="*/ 7433410 w 8126844"/>
                    <a:gd name="connsiteY59" fmla="*/ 2171986 h 5937163"/>
                    <a:gd name="connsiteX60" fmla="*/ 7567880 w 8126844"/>
                    <a:gd name="connsiteY60" fmla="*/ 2198880 h 5937163"/>
                    <a:gd name="connsiteX61" fmla="*/ 7514092 w 8126844"/>
                    <a:gd name="connsiteY61" fmla="*/ 2400586 h 5937163"/>
                    <a:gd name="connsiteX62" fmla="*/ 7097233 w 8126844"/>
                    <a:gd name="connsiteY62" fmla="*/ 2830892 h 5937163"/>
                    <a:gd name="connsiteX63" fmla="*/ 6451774 w 8126844"/>
                    <a:gd name="connsiteY63" fmla="*/ 3247751 h 5937163"/>
                    <a:gd name="connsiteX64" fmla="*/ 6088704 w 8126844"/>
                    <a:gd name="connsiteY64" fmla="*/ 3436010 h 5937163"/>
                    <a:gd name="connsiteX65" fmla="*/ 5981127 w 8126844"/>
                    <a:gd name="connsiteY65" fmla="*/ 3570480 h 5937163"/>
                    <a:gd name="connsiteX66" fmla="*/ 6021468 w 8126844"/>
                    <a:gd name="connsiteY66" fmla="*/ 3772186 h 5937163"/>
                    <a:gd name="connsiteX67" fmla="*/ 6115598 w 8126844"/>
                    <a:gd name="connsiteY67" fmla="*/ 3920104 h 5937163"/>
                    <a:gd name="connsiteX68" fmla="*/ 6734163 w 8126844"/>
                    <a:gd name="connsiteY68" fmla="*/ 3745292 h 5937163"/>
                    <a:gd name="connsiteX69" fmla="*/ 7419963 w 8126844"/>
                    <a:gd name="connsiteY69" fmla="*/ 3314986 h 5937163"/>
                    <a:gd name="connsiteX70" fmla="*/ 7850268 w 8126844"/>
                    <a:gd name="connsiteY70" fmla="*/ 2992257 h 5937163"/>
                    <a:gd name="connsiteX71" fmla="*/ 8065421 w 8126844"/>
                    <a:gd name="connsiteY71" fmla="*/ 2884680 h 5937163"/>
                    <a:gd name="connsiteX72" fmla="*/ 8105763 w 8126844"/>
                    <a:gd name="connsiteY72" fmla="*/ 3046045 h 5937163"/>
                    <a:gd name="connsiteX73" fmla="*/ 7769586 w 8126844"/>
                    <a:gd name="connsiteY73" fmla="*/ 3382222 h 5937163"/>
                    <a:gd name="connsiteX74" fmla="*/ 6707268 w 8126844"/>
                    <a:gd name="connsiteY74" fmla="*/ 3960445 h 5937163"/>
                    <a:gd name="connsiteX75" fmla="*/ 6129045 w 8126844"/>
                    <a:gd name="connsiteY75" fmla="*/ 4229386 h 5937163"/>
                    <a:gd name="connsiteX76" fmla="*/ 5833210 w 8126844"/>
                    <a:gd name="connsiteY76" fmla="*/ 4269727 h 5937163"/>
                    <a:gd name="connsiteX77" fmla="*/ 5712186 w 8126844"/>
                    <a:gd name="connsiteY77" fmla="*/ 4310069 h 5937163"/>
                    <a:gd name="connsiteX78" fmla="*/ 5658398 w 8126844"/>
                    <a:gd name="connsiteY78" fmla="*/ 4162151 h 5937163"/>
                    <a:gd name="connsiteX79" fmla="*/ 5779421 w 8126844"/>
                    <a:gd name="connsiteY79" fmla="*/ 4054575 h 5937163"/>
                    <a:gd name="connsiteX80" fmla="*/ 5779421 w 8126844"/>
                    <a:gd name="connsiteY80" fmla="*/ 3960445 h 5937163"/>
                    <a:gd name="connsiteX81" fmla="*/ 5497033 w 8126844"/>
                    <a:gd name="connsiteY81" fmla="*/ 4081469 h 5937163"/>
                    <a:gd name="connsiteX82" fmla="*/ 5039833 w 8126844"/>
                    <a:gd name="connsiteY82" fmla="*/ 4215939 h 5937163"/>
                    <a:gd name="connsiteX83" fmla="*/ 4865021 w 8126844"/>
                    <a:gd name="connsiteY83" fmla="*/ 4296622 h 5937163"/>
                    <a:gd name="connsiteX84" fmla="*/ 4905363 w 8126844"/>
                    <a:gd name="connsiteY84" fmla="*/ 4390751 h 5937163"/>
                    <a:gd name="connsiteX85" fmla="*/ 5160857 w 8126844"/>
                    <a:gd name="connsiteY85" fmla="*/ 4363857 h 5937163"/>
                    <a:gd name="connsiteX86" fmla="*/ 5187751 w 8126844"/>
                    <a:gd name="connsiteY86" fmla="*/ 4498327 h 5937163"/>
                    <a:gd name="connsiteX87" fmla="*/ 4878468 w 8126844"/>
                    <a:gd name="connsiteY87" fmla="*/ 4592457 h 5937163"/>
                    <a:gd name="connsiteX88" fmla="*/ 4891916 w 8126844"/>
                    <a:gd name="connsiteY88" fmla="*/ 4740375 h 5937163"/>
                    <a:gd name="connsiteX89" fmla="*/ 5376010 w 8126844"/>
                    <a:gd name="connsiteY89" fmla="*/ 4632798 h 5937163"/>
                    <a:gd name="connsiteX90" fmla="*/ 5967680 w 8126844"/>
                    <a:gd name="connsiteY90" fmla="*/ 4484880 h 5937163"/>
                    <a:gd name="connsiteX91" fmla="*/ 6344198 w 8126844"/>
                    <a:gd name="connsiteY91" fmla="*/ 4283175 h 5937163"/>
                    <a:gd name="connsiteX92" fmla="*/ 6478668 w 8126844"/>
                    <a:gd name="connsiteY92" fmla="*/ 4283175 h 5937163"/>
                    <a:gd name="connsiteX93" fmla="*/ 6478668 w 8126844"/>
                    <a:gd name="connsiteY93" fmla="*/ 4471433 h 5937163"/>
                    <a:gd name="connsiteX94" fmla="*/ 5900445 w 8126844"/>
                    <a:gd name="connsiteY94" fmla="*/ 4659692 h 5937163"/>
                    <a:gd name="connsiteX95" fmla="*/ 5053280 w 8126844"/>
                    <a:gd name="connsiteY95" fmla="*/ 4901739 h 5937163"/>
                    <a:gd name="connsiteX96" fmla="*/ 4703657 w 8126844"/>
                    <a:gd name="connsiteY96" fmla="*/ 4995869 h 5937163"/>
                    <a:gd name="connsiteX97" fmla="*/ 4313692 w 8126844"/>
                    <a:gd name="connsiteY97" fmla="*/ 5063104 h 5937163"/>
                    <a:gd name="connsiteX98" fmla="*/ 4004410 w 8126844"/>
                    <a:gd name="connsiteY98" fmla="*/ 5103445 h 5937163"/>
                    <a:gd name="connsiteX99" fmla="*/ 3869939 w 8126844"/>
                    <a:gd name="connsiteY99" fmla="*/ 4982422 h 5937163"/>
                    <a:gd name="connsiteX100" fmla="*/ 3950621 w 8126844"/>
                    <a:gd name="connsiteY100" fmla="*/ 4874845 h 5937163"/>
                    <a:gd name="connsiteX101" fmla="*/ 4367480 w 8126844"/>
                    <a:gd name="connsiteY101" fmla="*/ 4794163 h 5937163"/>
                    <a:gd name="connsiteX102" fmla="*/ 4542292 w 8126844"/>
                    <a:gd name="connsiteY102" fmla="*/ 4726927 h 5937163"/>
                    <a:gd name="connsiteX103" fmla="*/ 4542292 w 8126844"/>
                    <a:gd name="connsiteY103" fmla="*/ 4592457 h 5937163"/>
                    <a:gd name="connsiteX104" fmla="*/ 4206116 w 8126844"/>
                    <a:gd name="connsiteY104" fmla="*/ 4592457 h 5937163"/>
                    <a:gd name="connsiteX105" fmla="*/ 3520316 w 8126844"/>
                    <a:gd name="connsiteY105" fmla="*/ 4673139 h 5937163"/>
                    <a:gd name="connsiteX106" fmla="*/ 3157245 w 8126844"/>
                    <a:gd name="connsiteY106" fmla="*/ 4700033 h 5937163"/>
                    <a:gd name="connsiteX107" fmla="*/ 3076563 w 8126844"/>
                    <a:gd name="connsiteY107" fmla="*/ 4821057 h 5937163"/>
                    <a:gd name="connsiteX108" fmla="*/ 3224480 w 8126844"/>
                    <a:gd name="connsiteY108" fmla="*/ 4888292 h 5937163"/>
                    <a:gd name="connsiteX109" fmla="*/ 3453080 w 8126844"/>
                    <a:gd name="connsiteY109" fmla="*/ 4915186 h 5937163"/>
                    <a:gd name="connsiteX110" fmla="*/ 3412739 w 8126844"/>
                    <a:gd name="connsiteY110" fmla="*/ 5022763 h 5937163"/>
                    <a:gd name="connsiteX111" fmla="*/ 2968986 w 8126844"/>
                    <a:gd name="connsiteY111" fmla="*/ 5076551 h 5937163"/>
                    <a:gd name="connsiteX112" fmla="*/ 2767280 w 8126844"/>
                    <a:gd name="connsiteY112" fmla="*/ 5089998 h 5937163"/>
                    <a:gd name="connsiteX113" fmla="*/ 2673151 w 8126844"/>
                    <a:gd name="connsiteY113" fmla="*/ 5291704 h 5937163"/>
                    <a:gd name="connsiteX114" fmla="*/ 2767280 w 8126844"/>
                    <a:gd name="connsiteY114" fmla="*/ 5654775 h 5937163"/>
                    <a:gd name="connsiteX115" fmla="*/ 2700045 w 8126844"/>
                    <a:gd name="connsiteY115" fmla="*/ 5856480 h 5937163"/>
                    <a:gd name="connsiteX116" fmla="*/ 2498339 w 8126844"/>
                    <a:gd name="connsiteY116" fmla="*/ 5937163 h 5937163"/>
                    <a:gd name="connsiteX117" fmla="*/ 2256292 w 8126844"/>
                    <a:gd name="connsiteY117" fmla="*/ 5856480 h 5937163"/>
                    <a:gd name="connsiteX118" fmla="*/ 2175610 w 8126844"/>
                    <a:gd name="connsiteY118" fmla="*/ 5600986 h 5937163"/>
                    <a:gd name="connsiteX119" fmla="*/ 2269739 w 8126844"/>
                    <a:gd name="connsiteY119" fmla="*/ 5372386 h 5937163"/>
                    <a:gd name="connsiteX120" fmla="*/ 2404210 w 8126844"/>
                    <a:gd name="connsiteY120" fmla="*/ 5211022 h 5937163"/>
                    <a:gd name="connsiteX121" fmla="*/ 2390763 w 8126844"/>
                    <a:gd name="connsiteY121" fmla="*/ 5063104 h 5937163"/>
                    <a:gd name="connsiteX122" fmla="*/ 2014245 w 8126844"/>
                    <a:gd name="connsiteY122" fmla="*/ 4928633 h 5937163"/>
                    <a:gd name="connsiteX123" fmla="*/ 2068033 w 8126844"/>
                    <a:gd name="connsiteY123" fmla="*/ 4821057 h 5937163"/>
                    <a:gd name="connsiteX124" fmla="*/ 2390763 w 8126844"/>
                    <a:gd name="connsiteY124" fmla="*/ 4821057 h 5937163"/>
                    <a:gd name="connsiteX125" fmla="*/ 2807621 w 8126844"/>
                    <a:gd name="connsiteY125" fmla="*/ 4821057 h 5937163"/>
                    <a:gd name="connsiteX126" fmla="*/ 2834516 w 8126844"/>
                    <a:gd name="connsiteY126" fmla="*/ 4686586 h 5937163"/>
                    <a:gd name="connsiteX127" fmla="*/ 2686598 w 8126844"/>
                    <a:gd name="connsiteY127" fmla="*/ 4632798 h 5937163"/>
                    <a:gd name="connsiteX128" fmla="*/ 2780727 w 8126844"/>
                    <a:gd name="connsiteY128" fmla="*/ 4484880 h 5937163"/>
                    <a:gd name="connsiteX129" fmla="*/ 3211033 w 8126844"/>
                    <a:gd name="connsiteY129" fmla="*/ 4525222 h 5937163"/>
                    <a:gd name="connsiteX130" fmla="*/ 3775810 w 8126844"/>
                    <a:gd name="connsiteY130" fmla="*/ 4498327 h 5937163"/>
                    <a:gd name="connsiteX131" fmla="*/ 4380927 w 8126844"/>
                    <a:gd name="connsiteY131" fmla="*/ 4404198 h 5937163"/>
                    <a:gd name="connsiteX132" fmla="*/ 4622974 w 8126844"/>
                    <a:gd name="connsiteY132" fmla="*/ 4350410 h 5937163"/>
                    <a:gd name="connsiteX133" fmla="*/ 4555739 w 8126844"/>
                    <a:gd name="connsiteY133" fmla="*/ 4256280 h 5937163"/>
                    <a:gd name="connsiteX134" fmla="*/ 4031304 w 8126844"/>
                    <a:gd name="connsiteY134" fmla="*/ 4296622 h 5937163"/>
                    <a:gd name="connsiteX135" fmla="*/ 3600998 w 8126844"/>
                    <a:gd name="connsiteY135" fmla="*/ 4310069 h 5937163"/>
                    <a:gd name="connsiteX136" fmla="*/ 3278268 w 8126844"/>
                    <a:gd name="connsiteY136" fmla="*/ 4269727 h 5937163"/>
                    <a:gd name="connsiteX137" fmla="*/ 3237927 w 8126844"/>
                    <a:gd name="connsiteY137" fmla="*/ 4202492 h 5937163"/>
                    <a:gd name="connsiteX138" fmla="*/ 3291716 w 8126844"/>
                    <a:gd name="connsiteY138" fmla="*/ 4068022 h 5937163"/>
                    <a:gd name="connsiteX139" fmla="*/ 3587551 w 8126844"/>
                    <a:gd name="connsiteY139" fmla="*/ 4094916 h 5937163"/>
                    <a:gd name="connsiteX140" fmla="*/ 3883386 w 8126844"/>
                    <a:gd name="connsiteY140" fmla="*/ 4094916 h 5937163"/>
                    <a:gd name="connsiteX141" fmla="*/ 3964068 w 8126844"/>
                    <a:gd name="connsiteY141" fmla="*/ 4027680 h 5937163"/>
                    <a:gd name="connsiteX142" fmla="*/ 3883386 w 8126844"/>
                    <a:gd name="connsiteY142" fmla="*/ 3906657 h 5937163"/>
                    <a:gd name="connsiteX143" fmla="*/ 3412739 w 8126844"/>
                    <a:gd name="connsiteY143" fmla="*/ 3879763 h 5937163"/>
                    <a:gd name="connsiteX144" fmla="*/ 3049668 w 8126844"/>
                    <a:gd name="connsiteY144" fmla="*/ 3825975 h 5937163"/>
                    <a:gd name="connsiteX145" fmla="*/ 2740386 w 8126844"/>
                    <a:gd name="connsiteY145" fmla="*/ 3758739 h 5937163"/>
                    <a:gd name="connsiteX146" fmla="*/ 2457998 w 8126844"/>
                    <a:gd name="connsiteY146" fmla="*/ 3678057 h 5937163"/>
                    <a:gd name="connsiteX147" fmla="*/ 2242845 w 8126844"/>
                    <a:gd name="connsiteY147" fmla="*/ 3624269 h 5937163"/>
                    <a:gd name="connsiteX148" fmla="*/ 2162163 w 8126844"/>
                    <a:gd name="connsiteY148" fmla="*/ 3785633 h 5937163"/>
                    <a:gd name="connsiteX149" fmla="*/ 2336974 w 8126844"/>
                    <a:gd name="connsiteY149" fmla="*/ 3960445 h 5937163"/>
                    <a:gd name="connsiteX150" fmla="*/ 2713492 w 8126844"/>
                    <a:gd name="connsiteY150" fmla="*/ 4014233 h 5937163"/>
                    <a:gd name="connsiteX151" fmla="*/ 2874857 w 8126844"/>
                    <a:gd name="connsiteY151" fmla="*/ 4068022 h 5937163"/>
                    <a:gd name="connsiteX152" fmla="*/ 2874857 w 8126844"/>
                    <a:gd name="connsiteY152" fmla="*/ 4215939 h 5937163"/>
                    <a:gd name="connsiteX153" fmla="*/ 2605916 w 8126844"/>
                    <a:gd name="connsiteY153" fmla="*/ 4189045 h 5937163"/>
                    <a:gd name="connsiteX154" fmla="*/ 2000798 w 8126844"/>
                    <a:gd name="connsiteY154" fmla="*/ 4068022 h 5937163"/>
                    <a:gd name="connsiteX155" fmla="*/ 1583939 w 8126844"/>
                    <a:gd name="connsiteY155" fmla="*/ 3920104 h 5937163"/>
                    <a:gd name="connsiteX156" fmla="*/ 1409127 w 8126844"/>
                    <a:gd name="connsiteY156" fmla="*/ 3933551 h 5937163"/>
                    <a:gd name="connsiteX157" fmla="*/ 1368786 w 8126844"/>
                    <a:gd name="connsiteY157" fmla="*/ 4108363 h 5937163"/>
                    <a:gd name="connsiteX158" fmla="*/ 1799092 w 8126844"/>
                    <a:gd name="connsiteY158" fmla="*/ 4242833 h 5937163"/>
                    <a:gd name="connsiteX159" fmla="*/ 2256292 w 8126844"/>
                    <a:gd name="connsiteY159" fmla="*/ 4404198 h 5937163"/>
                    <a:gd name="connsiteX160" fmla="*/ 2390763 w 8126844"/>
                    <a:gd name="connsiteY160" fmla="*/ 4511775 h 5937163"/>
                    <a:gd name="connsiteX161" fmla="*/ 2094927 w 8126844"/>
                    <a:gd name="connsiteY161" fmla="*/ 4579010 h 5937163"/>
                    <a:gd name="connsiteX162" fmla="*/ 1557045 w 8126844"/>
                    <a:gd name="connsiteY162" fmla="*/ 4404198 h 5937163"/>
                    <a:gd name="connsiteX163" fmla="*/ 965374 w 8126844"/>
                    <a:gd name="connsiteY163" fmla="*/ 4175598 h 5937163"/>
                    <a:gd name="connsiteX164" fmla="*/ 481280 w 8126844"/>
                    <a:gd name="connsiteY164" fmla="*/ 3960445 h 5937163"/>
                    <a:gd name="connsiteX165" fmla="*/ 198892 w 8126844"/>
                    <a:gd name="connsiteY165" fmla="*/ 3852869 h 5937163"/>
                    <a:gd name="connsiteX166" fmla="*/ 131657 w 8126844"/>
                    <a:gd name="connsiteY166" fmla="*/ 3758739 h 5937163"/>
                    <a:gd name="connsiteX167" fmla="*/ 279574 w 8126844"/>
                    <a:gd name="connsiteY167" fmla="*/ 3664610 h 5937163"/>
                    <a:gd name="connsiteX168" fmla="*/ 642645 w 8126844"/>
                    <a:gd name="connsiteY168" fmla="*/ 3839422 h 5937163"/>
                    <a:gd name="connsiteX169" fmla="*/ 1113292 w 8126844"/>
                    <a:gd name="connsiteY169" fmla="*/ 3987339 h 5937163"/>
                    <a:gd name="connsiteX170" fmla="*/ 1153633 w 8126844"/>
                    <a:gd name="connsiteY170" fmla="*/ 3812527 h 5937163"/>
                    <a:gd name="connsiteX171" fmla="*/ 1032610 w 8126844"/>
                    <a:gd name="connsiteY171" fmla="*/ 3651163 h 5937163"/>
                    <a:gd name="connsiteX172" fmla="*/ 535068 w 8126844"/>
                    <a:gd name="connsiteY172" fmla="*/ 3503245 h 5937163"/>
                    <a:gd name="connsiteX173" fmla="*/ 198892 w 8126844"/>
                    <a:gd name="connsiteY173" fmla="*/ 3261198 h 5937163"/>
                    <a:gd name="connsiteX174" fmla="*/ 10633 w 8126844"/>
                    <a:gd name="connsiteY174" fmla="*/ 3099833 h 5937163"/>
                    <a:gd name="connsiteX175" fmla="*/ 50974 w 8126844"/>
                    <a:gd name="connsiteY175" fmla="*/ 2965363 h 5937163"/>
                    <a:gd name="connsiteX176" fmla="*/ 279574 w 8126844"/>
                    <a:gd name="connsiteY176" fmla="*/ 3046045 h 5937163"/>
                    <a:gd name="connsiteX177" fmla="*/ 1019163 w 8126844"/>
                    <a:gd name="connsiteY177" fmla="*/ 3449457 h 5937163"/>
                    <a:gd name="connsiteX178" fmla="*/ 1462916 w 8126844"/>
                    <a:gd name="connsiteY178" fmla="*/ 3691504 h 5937163"/>
                    <a:gd name="connsiteX179" fmla="*/ 1799092 w 8126844"/>
                    <a:gd name="connsiteY179" fmla="*/ 3785633 h 5937163"/>
                    <a:gd name="connsiteX180" fmla="*/ 1973904 w 8126844"/>
                    <a:gd name="connsiteY180" fmla="*/ 3718398 h 5937163"/>
                    <a:gd name="connsiteX181" fmla="*/ 1960457 w 8126844"/>
                    <a:gd name="connsiteY181" fmla="*/ 3476351 h 5937163"/>
                    <a:gd name="connsiteX182" fmla="*/ 1624280 w 8126844"/>
                    <a:gd name="connsiteY182" fmla="*/ 3368775 h 5937163"/>
                    <a:gd name="connsiteX183" fmla="*/ 1288104 w 8126844"/>
                    <a:gd name="connsiteY183" fmla="*/ 3220857 h 5937163"/>
                    <a:gd name="connsiteX184" fmla="*/ 1261210 w 8126844"/>
                    <a:gd name="connsiteY184" fmla="*/ 3086386 h 5937163"/>
                    <a:gd name="connsiteX185" fmla="*/ 1462916 w 8126844"/>
                    <a:gd name="connsiteY185" fmla="*/ 3086386 h 5937163"/>
                    <a:gd name="connsiteX186" fmla="*/ 1691516 w 8126844"/>
                    <a:gd name="connsiteY186" fmla="*/ 3167069 h 5937163"/>
                    <a:gd name="connsiteX187" fmla="*/ 1758751 w 8126844"/>
                    <a:gd name="connsiteY187" fmla="*/ 2951916 h 5937163"/>
                    <a:gd name="connsiteX188" fmla="*/ 1597386 w 8126844"/>
                    <a:gd name="connsiteY188" fmla="*/ 2777104 h 5937163"/>
                    <a:gd name="connsiteX189" fmla="*/ 1153633 w 8126844"/>
                    <a:gd name="connsiteY189" fmla="*/ 2588845 h 5937163"/>
                    <a:gd name="connsiteX190" fmla="*/ 871245 w 8126844"/>
                    <a:gd name="connsiteY190" fmla="*/ 2400586 h 5937163"/>
                    <a:gd name="connsiteX191" fmla="*/ 750221 w 8126844"/>
                    <a:gd name="connsiteY191" fmla="*/ 2266116 h 5937163"/>
                    <a:gd name="connsiteX192" fmla="*/ 844351 w 8126844"/>
                    <a:gd name="connsiteY192" fmla="*/ 2145092 h 5937163"/>
                    <a:gd name="connsiteX193" fmla="*/ 1328445 w 8126844"/>
                    <a:gd name="connsiteY193" fmla="*/ 2360245 h 5937163"/>
                    <a:gd name="connsiteX194" fmla="*/ 1606671 w 8126844"/>
                    <a:gd name="connsiteY194" fmla="*/ 2506664 h 5937163"/>
                    <a:gd name="connsiteX195" fmla="*/ 1720260 w 8126844"/>
                    <a:gd name="connsiteY195" fmla="*/ 2227825 h 5937163"/>
                    <a:gd name="connsiteX196" fmla="*/ 1772079 w 8126844"/>
                    <a:gd name="connsiteY196" fmla="*/ 2044400 h 5937163"/>
                    <a:gd name="connsiteX197" fmla="*/ 1693720 w 8126844"/>
                    <a:gd name="connsiteY197" fmla="*/ 1872371 h 5937163"/>
                    <a:gd name="connsiteX198" fmla="*/ 2176456 w 8126844"/>
                    <a:gd name="connsiteY198" fmla="*/ 2185219 h 5937163"/>
                    <a:gd name="connsiteX199" fmla="*/ 1984049 w 8126844"/>
                    <a:gd name="connsiteY199" fmla="*/ 2162811 h 5937163"/>
                    <a:gd name="connsiteX200" fmla="*/ 1894130 w 8126844"/>
                    <a:gd name="connsiteY200" fmla="*/ 2300529 h 5937163"/>
                    <a:gd name="connsiteX201" fmla="*/ 1879774 w 8126844"/>
                    <a:gd name="connsiteY201" fmla="*/ 2642633 h 5937163"/>
                    <a:gd name="connsiteX202" fmla="*/ 2390763 w 8126844"/>
                    <a:gd name="connsiteY202" fmla="*/ 2871233 h 5937163"/>
                    <a:gd name="connsiteX203" fmla="*/ 3157245 w 8126844"/>
                    <a:gd name="connsiteY203" fmla="*/ 3086386 h 5937163"/>
                    <a:gd name="connsiteX204" fmla="*/ 3708574 w 8126844"/>
                    <a:gd name="connsiteY204" fmla="*/ 3220857 h 5937163"/>
                    <a:gd name="connsiteX205" fmla="*/ 4165774 w 8126844"/>
                    <a:gd name="connsiteY205" fmla="*/ 3193963 h 5937163"/>
                    <a:gd name="connsiteX206" fmla="*/ 4394374 w 8126844"/>
                    <a:gd name="connsiteY206" fmla="*/ 3167069 h 5937163"/>
                    <a:gd name="connsiteX207" fmla="*/ 4407821 w 8126844"/>
                    <a:gd name="connsiteY207" fmla="*/ 2978810 h 5937163"/>
                    <a:gd name="connsiteX208" fmla="*/ 4192668 w 8126844"/>
                    <a:gd name="connsiteY208" fmla="*/ 2938469 h 5937163"/>
                    <a:gd name="connsiteX209" fmla="*/ 4031304 w 8126844"/>
                    <a:gd name="connsiteY209" fmla="*/ 2978810 h 5937163"/>
                    <a:gd name="connsiteX210" fmla="*/ 4031304 w 8126844"/>
                    <a:gd name="connsiteY210" fmla="*/ 2803998 h 5937163"/>
                    <a:gd name="connsiteX211" fmla="*/ 4448163 w 8126844"/>
                    <a:gd name="connsiteY211" fmla="*/ 2682975 h 5937163"/>
                    <a:gd name="connsiteX212" fmla="*/ 4703657 w 8126844"/>
                    <a:gd name="connsiteY212" fmla="*/ 2575398 h 5937163"/>
                    <a:gd name="connsiteX213" fmla="*/ 4719129 w 8126844"/>
                    <a:gd name="connsiteY213" fmla="*/ 2358734 h 5937163"/>
                    <a:gd name="connsiteX214" fmla="*/ 4519556 w 8126844"/>
                    <a:gd name="connsiteY214" fmla="*/ 2363686 h 5937163"/>
                    <a:gd name="connsiteX0" fmla="*/ 5076343 w 8126844"/>
                    <a:gd name="connsiteY0" fmla="*/ 2153130 h 5936463"/>
                    <a:gd name="connsiteX1" fmla="*/ 4866197 w 8126844"/>
                    <a:gd name="connsiteY1" fmla="*/ 2271970 h 5936463"/>
                    <a:gd name="connsiteX2" fmla="*/ 4959151 w 8126844"/>
                    <a:gd name="connsiteY2" fmla="*/ 2480569 h 5936463"/>
                    <a:gd name="connsiteX3" fmla="*/ 5402904 w 8126844"/>
                    <a:gd name="connsiteY3" fmla="*/ 2319204 h 5936463"/>
                    <a:gd name="connsiteX4" fmla="*/ 6478668 w 8126844"/>
                    <a:gd name="connsiteY4" fmla="*/ 1606510 h 5936463"/>
                    <a:gd name="connsiteX5" fmla="*/ 6941073 w 8126844"/>
                    <a:gd name="connsiteY5" fmla="*/ 995177 h 5936463"/>
                    <a:gd name="connsiteX6" fmla="*/ 6764360 w 8126844"/>
                    <a:gd name="connsiteY6" fmla="*/ 416992 h 5936463"/>
                    <a:gd name="connsiteX7" fmla="*/ 6656943 w 8126844"/>
                    <a:gd name="connsiteY7" fmla="*/ 543602 h 5936463"/>
                    <a:gd name="connsiteX8" fmla="*/ 6759584 w 8126844"/>
                    <a:gd name="connsiteY8" fmla="*/ 17906 h 5936463"/>
                    <a:gd name="connsiteX9" fmla="*/ 6766984 w 8126844"/>
                    <a:gd name="connsiteY9" fmla="*/ 194799 h 5936463"/>
                    <a:gd name="connsiteX10" fmla="*/ 7177916 w 8126844"/>
                    <a:gd name="connsiteY10" fmla="*/ 759345 h 5936463"/>
                    <a:gd name="connsiteX11" fmla="*/ 7352727 w 8126844"/>
                    <a:gd name="connsiteY11" fmla="*/ 638322 h 5936463"/>
                    <a:gd name="connsiteX12" fmla="*/ 7460304 w 8126844"/>
                    <a:gd name="connsiteY12" fmla="*/ 947604 h 5936463"/>
                    <a:gd name="connsiteX13" fmla="*/ 7137574 w 8126844"/>
                    <a:gd name="connsiteY13" fmla="*/ 1377910 h 5936463"/>
                    <a:gd name="connsiteX14" fmla="*/ 7056892 w 8126844"/>
                    <a:gd name="connsiteY14" fmla="*/ 1552722 h 5936463"/>
                    <a:gd name="connsiteX15" fmla="*/ 7177916 w 8126844"/>
                    <a:gd name="connsiteY15" fmla="*/ 1660298 h 5936463"/>
                    <a:gd name="connsiteX16" fmla="*/ 7406516 w 8126844"/>
                    <a:gd name="connsiteY16" fmla="*/ 1431698 h 5936463"/>
                    <a:gd name="connsiteX17" fmla="*/ 7540986 w 8126844"/>
                    <a:gd name="connsiteY17" fmla="*/ 1431698 h 5936463"/>
                    <a:gd name="connsiteX18" fmla="*/ 7554433 w 8126844"/>
                    <a:gd name="connsiteY18" fmla="*/ 1660298 h 5936463"/>
                    <a:gd name="connsiteX19" fmla="*/ 6976210 w 8126844"/>
                    <a:gd name="connsiteY19" fmla="*/ 2251969 h 5936463"/>
                    <a:gd name="connsiteX20" fmla="*/ 6276963 w 8126844"/>
                    <a:gd name="connsiteY20" fmla="*/ 2803298 h 5936463"/>
                    <a:gd name="connsiteX21" fmla="*/ 5860104 w 8126844"/>
                    <a:gd name="connsiteY21" fmla="*/ 3005004 h 5936463"/>
                    <a:gd name="connsiteX22" fmla="*/ 5658398 w 8126844"/>
                    <a:gd name="connsiteY22" fmla="*/ 3072239 h 5936463"/>
                    <a:gd name="connsiteX23" fmla="*/ 5550821 w 8126844"/>
                    <a:gd name="connsiteY23" fmla="*/ 2991557 h 5936463"/>
                    <a:gd name="connsiteX24" fmla="*/ 5644951 w 8126844"/>
                    <a:gd name="connsiteY24" fmla="*/ 2789851 h 5936463"/>
                    <a:gd name="connsiteX25" fmla="*/ 5913892 w 8126844"/>
                    <a:gd name="connsiteY25" fmla="*/ 2736063 h 5936463"/>
                    <a:gd name="connsiteX26" fmla="*/ 5752527 w 8126844"/>
                    <a:gd name="connsiteY26" fmla="*/ 2426780 h 5936463"/>
                    <a:gd name="connsiteX27" fmla="*/ 5362563 w 8126844"/>
                    <a:gd name="connsiteY27" fmla="*/ 2574698 h 5936463"/>
                    <a:gd name="connsiteX28" fmla="*/ 4663316 w 8126844"/>
                    <a:gd name="connsiteY28" fmla="*/ 2857086 h 5936463"/>
                    <a:gd name="connsiteX29" fmla="*/ 4649868 w 8126844"/>
                    <a:gd name="connsiteY29" fmla="*/ 3031898 h 5936463"/>
                    <a:gd name="connsiteX30" fmla="*/ 4703657 w 8126844"/>
                    <a:gd name="connsiteY30" fmla="*/ 3139475 h 5936463"/>
                    <a:gd name="connsiteX31" fmla="*/ 5066727 w 8126844"/>
                    <a:gd name="connsiteY31" fmla="*/ 3005004 h 5936463"/>
                    <a:gd name="connsiteX32" fmla="*/ 5322221 w 8126844"/>
                    <a:gd name="connsiteY32" fmla="*/ 2951216 h 5936463"/>
                    <a:gd name="connsiteX33" fmla="*/ 5349116 w 8126844"/>
                    <a:gd name="connsiteY33" fmla="*/ 3085686 h 5936463"/>
                    <a:gd name="connsiteX34" fmla="*/ 4784339 w 8126844"/>
                    <a:gd name="connsiteY34" fmla="*/ 3300839 h 5936463"/>
                    <a:gd name="connsiteX35" fmla="*/ 4098539 w 8126844"/>
                    <a:gd name="connsiteY35" fmla="*/ 3435310 h 5936463"/>
                    <a:gd name="connsiteX36" fmla="*/ 2740386 w 8126844"/>
                    <a:gd name="connsiteY36" fmla="*/ 3300839 h 5936463"/>
                    <a:gd name="connsiteX37" fmla="*/ 2202504 w 8126844"/>
                    <a:gd name="connsiteY37" fmla="*/ 3099133 h 5936463"/>
                    <a:gd name="connsiteX38" fmla="*/ 2027692 w 8126844"/>
                    <a:gd name="connsiteY38" fmla="*/ 3045345 h 5936463"/>
                    <a:gd name="connsiteX39" fmla="*/ 1960457 w 8126844"/>
                    <a:gd name="connsiteY39" fmla="*/ 3193263 h 5936463"/>
                    <a:gd name="connsiteX40" fmla="*/ 2390763 w 8126844"/>
                    <a:gd name="connsiteY40" fmla="*/ 3421863 h 5936463"/>
                    <a:gd name="connsiteX41" fmla="*/ 3372398 w 8126844"/>
                    <a:gd name="connsiteY41" fmla="*/ 3663910 h 5936463"/>
                    <a:gd name="connsiteX42" fmla="*/ 4125433 w 8126844"/>
                    <a:gd name="connsiteY42" fmla="*/ 3663910 h 5936463"/>
                    <a:gd name="connsiteX43" fmla="*/ 4757445 w 8126844"/>
                    <a:gd name="connsiteY43" fmla="*/ 3637016 h 5936463"/>
                    <a:gd name="connsiteX44" fmla="*/ 4918810 w 8126844"/>
                    <a:gd name="connsiteY44" fmla="*/ 3677357 h 5936463"/>
                    <a:gd name="connsiteX45" fmla="*/ 4811233 w 8126844"/>
                    <a:gd name="connsiteY45" fmla="*/ 3838722 h 5936463"/>
                    <a:gd name="connsiteX46" fmla="*/ 4286798 w 8126844"/>
                    <a:gd name="connsiteY46" fmla="*/ 3905957 h 5936463"/>
                    <a:gd name="connsiteX47" fmla="*/ 4219563 w 8126844"/>
                    <a:gd name="connsiteY47" fmla="*/ 4040427 h 5936463"/>
                    <a:gd name="connsiteX48" fmla="*/ 4555739 w 8126844"/>
                    <a:gd name="connsiteY48" fmla="*/ 4094216 h 5936463"/>
                    <a:gd name="connsiteX49" fmla="*/ 5241539 w 8126844"/>
                    <a:gd name="connsiteY49" fmla="*/ 3905957 h 5936463"/>
                    <a:gd name="connsiteX50" fmla="*/ 5523927 w 8126844"/>
                    <a:gd name="connsiteY50" fmla="*/ 3771486 h 5936463"/>
                    <a:gd name="connsiteX51" fmla="*/ 5618057 w 8126844"/>
                    <a:gd name="connsiteY51" fmla="*/ 3663910 h 5936463"/>
                    <a:gd name="connsiteX52" fmla="*/ 5402904 w 8126844"/>
                    <a:gd name="connsiteY52" fmla="*/ 3650463 h 5936463"/>
                    <a:gd name="connsiteX53" fmla="*/ 5214645 w 8126844"/>
                    <a:gd name="connsiteY53" fmla="*/ 3542886 h 5936463"/>
                    <a:gd name="connsiteX54" fmla="*/ 5241539 w 8126844"/>
                    <a:gd name="connsiteY54" fmla="*/ 3421863 h 5936463"/>
                    <a:gd name="connsiteX55" fmla="*/ 5537374 w 8126844"/>
                    <a:gd name="connsiteY55" fmla="*/ 3381522 h 5936463"/>
                    <a:gd name="connsiteX56" fmla="*/ 6196280 w 8126844"/>
                    <a:gd name="connsiteY56" fmla="*/ 3126027 h 5936463"/>
                    <a:gd name="connsiteX57" fmla="*/ 6747610 w 8126844"/>
                    <a:gd name="connsiteY57" fmla="*/ 2789851 h 5936463"/>
                    <a:gd name="connsiteX58" fmla="*/ 7218257 w 8126844"/>
                    <a:gd name="connsiteY58" fmla="*/ 2346098 h 5936463"/>
                    <a:gd name="connsiteX59" fmla="*/ 7433410 w 8126844"/>
                    <a:gd name="connsiteY59" fmla="*/ 2171286 h 5936463"/>
                    <a:gd name="connsiteX60" fmla="*/ 7567880 w 8126844"/>
                    <a:gd name="connsiteY60" fmla="*/ 2198180 h 5936463"/>
                    <a:gd name="connsiteX61" fmla="*/ 7514092 w 8126844"/>
                    <a:gd name="connsiteY61" fmla="*/ 2399886 h 5936463"/>
                    <a:gd name="connsiteX62" fmla="*/ 7097233 w 8126844"/>
                    <a:gd name="connsiteY62" fmla="*/ 2830192 h 5936463"/>
                    <a:gd name="connsiteX63" fmla="*/ 6451774 w 8126844"/>
                    <a:gd name="connsiteY63" fmla="*/ 3247051 h 5936463"/>
                    <a:gd name="connsiteX64" fmla="*/ 6088704 w 8126844"/>
                    <a:gd name="connsiteY64" fmla="*/ 3435310 h 5936463"/>
                    <a:gd name="connsiteX65" fmla="*/ 5981127 w 8126844"/>
                    <a:gd name="connsiteY65" fmla="*/ 3569780 h 5936463"/>
                    <a:gd name="connsiteX66" fmla="*/ 6021468 w 8126844"/>
                    <a:gd name="connsiteY66" fmla="*/ 3771486 h 5936463"/>
                    <a:gd name="connsiteX67" fmla="*/ 6115598 w 8126844"/>
                    <a:gd name="connsiteY67" fmla="*/ 3919404 h 5936463"/>
                    <a:gd name="connsiteX68" fmla="*/ 6734163 w 8126844"/>
                    <a:gd name="connsiteY68" fmla="*/ 3744592 h 5936463"/>
                    <a:gd name="connsiteX69" fmla="*/ 7419963 w 8126844"/>
                    <a:gd name="connsiteY69" fmla="*/ 3314286 h 5936463"/>
                    <a:gd name="connsiteX70" fmla="*/ 7850268 w 8126844"/>
                    <a:gd name="connsiteY70" fmla="*/ 2991557 h 5936463"/>
                    <a:gd name="connsiteX71" fmla="*/ 8065421 w 8126844"/>
                    <a:gd name="connsiteY71" fmla="*/ 2883980 h 5936463"/>
                    <a:gd name="connsiteX72" fmla="*/ 8105763 w 8126844"/>
                    <a:gd name="connsiteY72" fmla="*/ 3045345 h 5936463"/>
                    <a:gd name="connsiteX73" fmla="*/ 7769586 w 8126844"/>
                    <a:gd name="connsiteY73" fmla="*/ 3381522 h 5936463"/>
                    <a:gd name="connsiteX74" fmla="*/ 6707268 w 8126844"/>
                    <a:gd name="connsiteY74" fmla="*/ 3959745 h 5936463"/>
                    <a:gd name="connsiteX75" fmla="*/ 6129045 w 8126844"/>
                    <a:gd name="connsiteY75" fmla="*/ 4228686 h 5936463"/>
                    <a:gd name="connsiteX76" fmla="*/ 5833210 w 8126844"/>
                    <a:gd name="connsiteY76" fmla="*/ 4269027 h 5936463"/>
                    <a:gd name="connsiteX77" fmla="*/ 5712186 w 8126844"/>
                    <a:gd name="connsiteY77" fmla="*/ 4309369 h 5936463"/>
                    <a:gd name="connsiteX78" fmla="*/ 5658398 w 8126844"/>
                    <a:gd name="connsiteY78" fmla="*/ 4161451 h 5936463"/>
                    <a:gd name="connsiteX79" fmla="*/ 5779421 w 8126844"/>
                    <a:gd name="connsiteY79" fmla="*/ 4053875 h 5936463"/>
                    <a:gd name="connsiteX80" fmla="*/ 5779421 w 8126844"/>
                    <a:gd name="connsiteY80" fmla="*/ 3959745 h 5936463"/>
                    <a:gd name="connsiteX81" fmla="*/ 5497033 w 8126844"/>
                    <a:gd name="connsiteY81" fmla="*/ 4080769 h 5936463"/>
                    <a:gd name="connsiteX82" fmla="*/ 5039833 w 8126844"/>
                    <a:gd name="connsiteY82" fmla="*/ 4215239 h 5936463"/>
                    <a:gd name="connsiteX83" fmla="*/ 4865021 w 8126844"/>
                    <a:gd name="connsiteY83" fmla="*/ 4295922 h 5936463"/>
                    <a:gd name="connsiteX84" fmla="*/ 4905363 w 8126844"/>
                    <a:gd name="connsiteY84" fmla="*/ 4390051 h 5936463"/>
                    <a:gd name="connsiteX85" fmla="*/ 5160857 w 8126844"/>
                    <a:gd name="connsiteY85" fmla="*/ 4363157 h 5936463"/>
                    <a:gd name="connsiteX86" fmla="*/ 5187751 w 8126844"/>
                    <a:gd name="connsiteY86" fmla="*/ 4497627 h 5936463"/>
                    <a:gd name="connsiteX87" fmla="*/ 4878468 w 8126844"/>
                    <a:gd name="connsiteY87" fmla="*/ 4591757 h 5936463"/>
                    <a:gd name="connsiteX88" fmla="*/ 4891916 w 8126844"/>
                    <a:gd name="connsiteY88" fmla="*/ 4739675 h 5936463"/>
                    <a:gd name="connsiteX89" fmla="*/ 5376010 w 8126844"/>
                    <a:gd name="connsiteY89" fmla="*/ 4632098 h 5936463"/>
                    <a:gd name="connsiteX90" fmla="*/ 5967680 w 8126844"/>
                    <a:gd name="connsiteY90" fmla="*/ 4484180 h 5936463"/>
                    <a:gd name="connsiteX91" fmla="*/ 6344198 w 8126844"/>
                    <a:gd name="connsiteY91" fmla="*/ 4282475 h 5936463"/>
                    <a:gd name="connsiteX92" fmla="*/ 6478668 w 8126844"/>
                    <a:gd name="connsiteY92" fmla="*/ 4282475 h 5936463"/>
                    <a:gd name="connsiteX93" fmla="*/ 6478668 w 8126844"/>
                    <a:gd name="connsiteY93" fmla="*/ 4470733 h 5936463"/>
                    <a:gd name="connsiteX94" fmla="*/ 5900445 w 8126844"/>
                    <a:gd name="connsiteY94" fmla="*/ 4658992 h 5936463"/>
                    <a:gd name="connsiteX95" fmla="*/ 5053280 w 8126844"/>
                    <a:gd name="connsiteY95" fmla="*/ 4901039 h 5936463"/>
                    <a:gd name="connsiteX96" fmla="*/ 4703657 w 8126844"/>
                    <a:gd name="connsiteY96" fmla="*/ 4995169 h 5936463"/>
                    <a:gd name="connsiteX97" fmla="*/ 4313692 w 8126844"/>
                    <a:gd name="connsiteY97" fmla="*/ 5062404 h 5936463"/>
                    <a:gd name="connsiteX98" fmla="*/ 4004410 w 8126844"/>
                    <a:gd name="connsiteY98" fmla="*/ 5102745 h 5936463"/>
                    <a:gd name="connsiteX99" fmla="*/ 3869939 w 8126844"/>
                    <a:gd name="connsiteY99" fmla="*/ 4981722 h 5936463"/>
                    <a:gd name="connsiteX100" fmla="*/ 3950621 w 8126844"/>
                    <a:gd name="connsiteY100" fmla="*/ 4874145 h 5936463"/>
                    <a:gd name="connsiteX101" fmla="*/ 4367480 w 8126844"/>
                    <a:gd name="connsiteY101" fmla="*/ 4793463 h 5936463"/>
                    <a:gd name="connsiteX102" fmla="*/ 4542292 w 8126844"/>
                    <a:gd name="connsiteY102" fmla="*/ 4726227 h 5936463"/>
                    <a:gd name="connsiteX103" fmla="*/ 4542292 w 8126844"/>
                    <a:gd name="connsiteY103" fmla="*/ 4591757 h 5936463"/>
                    <a:gd name="connsiteX104" fmla="*/ 4206116 w 8126844"/>
                    <a:gd name="connsiteY104" fmla="*/ 4591757 h 5936463"/>
                    <a:gd name="connsiteX105" fmla="*/ 3520316 w 8126844"/>
                    <a:gd name="connsiteY105" fmla="*/ 4672439 h 5936463"/>
                    <a:gd name="connsiteX106" fmla="*/ 3157245 w 8126844"/>
                    <a:gd name="connsiteY106" fmla="*/ 4699333 h 5936463"/>
                    <a:gd name="connsiteX107" fmla="*/ 3076563 w 8126844"/>
                    <a:gd name="connsiteY107" fmla="*/ 4820357 h 5936463"/>
                    <a:gd name="connsiteX108" fmla="*/ 3224480 w 8126844"/>
                    <a:gd name="connsiteY108" fmla="*/ 4887592 h 5936463"/>
                    <a:gd name="connsiteX109" fmla="*/ 3453080 w 8126844"/>
                    <a:gd name="connsiteY109" fmla="*/ 4914486 h 5936463"/>
                    <a:gd name="connsiteX110" fmla="*/ 3412739 w 8126844"/>
                    <a:gd name="connsiteY110" fmla="*/ 5022063 h 5936463"/>
                    <a:gd name="connsiteX111" fmla="*/ 2968986 w 8126844"/>
                    <a:gd name="connsiteY111" fmla="*/ 5075851 h 5936463"/>
                    <a:gd name="connsiteX112" fmla="*/ 2767280 w 8126844"/>
                    <a:gd name="connsiteY112" fmla="*/ 5089298 h 5936463"/>
                    <a:gd name="connsiteX113" fmla="*/ 2673151 w 8126844"/>
                    <a:gd name="connsiteY113" fmla="*/ 5291004 h 5936463"/>
                    <a:gd name="connsiteX114" fmla="*/ 2767280 w 8126844"/>
                    <a:gd name="connsiteY114" fmla="*/ 5654075 h 5936463"/>
                    <a:gd name="connsiteX115" fmla="*/ 2700045 w 8126844"/>
                    <a:gd name="connsiteY115" fmla="*/ 5855780 h 5936463"/>
                    <a:gd name="connsiteX116" fmla="*/ 2498339 w 8126844"/>
                    <a:gd name="connsiteY116" fmla="*/ 5936463 h 5936463"/>
                    <a:gd name="connsiteX117" fmla="*/ 2256292 w 8126844"/>
                    <a:gd name="connsiteY117" fmla="*/ 5855780 h 5936463"/>
                    <a:gd name="connsiteX118" fmla="*/ 2175610 w 8126844"/>
                    <a:gd name="connsiteY118" fmla="*/ 5600286 h 5936463"/>
                    <a:gd name="connsiteX119" fmla="*/ 2269739 w 8126844"/>
                    <a:gd name="connsiteY119" fmla="*/ 5371686 h 5936463"/>
                    <a:gd name="connsiteX120" fmla="*/ 2404210 w 8126844"/>
                    <a:gd name="connsiteY120" fmla="*/ 5210322 h 5936463"/>
                    <a:gd name="connsiteX121" fmla="*/ 2390763 w 8126844"/>
                    <a:gd name="connsiteY121" fmla="*/ 5062404 h 5936463"/>
                    <a:gd name="connsiteX122" fmla="*/ 2014245 w 8126844"/>
                    <a:gd name="connsiteY122" fmla="*/ 4927933 h 5936463"/>
                    <a:gd name="connsiteX123" fmla="*/ 2068033 w 8126844"/>
                    <a:gd name="connsiteY123" fmla="*/ 4820357 h 5936463"/>
                    <a:gd name="connsiteX124" fmla="*/ 2390763 w 8126844"/>
                    <a:gd name="connsiteY124" fmla="*/ 4820357 h 5936463"/>
                    <a:gd name="connsiteX125" fmla="*/ 2807621 w 8126844"/>
                    <a:gd name="connsiteY125" fmla="*/ 4820357 h 5936463"/>
                    <a:gd name="connsiteX126" fmla="*/ 2834516 w 8126844"/>
                    <a:gd name="connsiteY126" fmla="*/ 4685886 h 5936463"/>
                    <a:gd name="connsiteX127" fmla="*/ 2686598 w 8126844"/>
                    <a:gd name="connsiteY127" fmla="*/ 4632098 h 5936463"/>
                    <a:gd name="connsiteX128" fmla="*/ 2780727 w 8126844"/>
                    <a:gd name="connsiteY128" fmla="*/ 4484180 h 5936463"/>
                    <a:gd name="connsiteX129" fmla="*/ 3211033 w 8126844"/>
                    <a:gd name="connsiteY129" fmla="*/ 4524522 h 5936463"/>
                    <a:gd name="connsiteX130" fmla="*/ 3775810 w 8126844"/>
                    <a:gd name="connsiteY130" fmla="*/ 4497627 h 5936463"/>
                    <a:gd name="connsiteX131" fmla="*/ 4380927 w 8126844"/>
                    <a:gd name="connsiteY131" fmla="*/ 4403498 h 5936463"/>
                    <a:gd name="connsiteX132" fmla="*/ 4622974 w 8126844"/>
                    <a:gd name="connsiteY132" fmla="*/ 4349710 h 5936463"/>
                    <a:gd name="connsiteX133" fmla="*/ 4555739 w 8126844"/>
                    <a:gd name="connsiteY133" fmla="*/ 4255580 h 5936463"/>
                    <a:gd name="connsiteX134" fmla="*/ 4031304 w 8126844"/>
                    <a:gd name="connsiteY134" fmla="*/ 4295922 h 5936463"/>
                    <a:gd name="connsiteX135" fmla="*/ 3600998 w 8126844"/>
                    <a:gd name="connsiteY135" fmla="*/ 4309369 h 5936463"/>
                    <a:gd name="connsiteX136" fmla="*/ 3278268 w 8126844"/>
                    <a:gd name="connsiteY136" fmla="*/ 4269027 h 5936463"/>
                    <a:gd name="connsiteX137" fmla="*/ 3237927 w 8126844"/>
                    <a:gd name="connsiteY137" fmla="*/ 4201792 h 5936463"/>
                    <a:gd name="connsiteX138" fmla="*/ 3291716 w 8126844"/>
                    <a:gd name="connsiteY138" fmla="*/ 4067322 h 5936463"/>
                    <a:gd name="connsiteX139" fmla="*/ 3587551 w 8126844"/>
                    <a:gd name="connsiteY139" fmla="*/ 4094216 h 5936463"/>
                    <a:gd name="connsiteX140" fmla="*/ 3883386 w 8126844"/>
                    <a:gd name="connsiteY140" fmla="*/ 4094216 h 5936463"/>
                    <a:gd name="connsiteX141" fmla="*/ 3964068 w 8126844"/>
                    <a:gd name="connsiteY141" fmla="*/ 4026980 h 5936463"/>
                    <a:gd name="connsiteX142" fmla="*/ 3883386 w 8126844"/>
                    <a:gd name="connsiteY142" fmla="*/ 3905957 h 5936463"/>
                    <a:gd name="connsiteX143" fmla="*/ 3412739 w 8126844"/>
                    <a:gd name="connsiteY143" fmla="*/ 3879063 h 5936463"/>
                    <a:gd name="connsiteX144" fmla="*/ 3049668 w 8126844"/>
                    <a:gd name="connsiteY144" fmla="*/ 3825275 h 5936463"/>
                    <a:gd name="connsiteX145" fmla="*/ 2740386 w 8126844"/>
                    <a:gd name="connsiteY145" fmla="*/ 3758039 h 5936463"/>
                    <a:gd name="connsiteX146" fmla="*/ 2457998 w 8126844"/>
                    <a:gd name="connsiteY146" fmla="*/ 3677357 h 5936463"/>
                    <a:gd name="connsiteX147" fmla="*/ 2242845 w 8126844"/>
                    <a:gd name="connsiteY147" fmla="*/ 3623569 h 5936463"/>
                    <a:gd name="connsiteX148" fmla="*/ 2162163 w 8126844"/>
                    <a:gd name="connsiteY148" fmla="*/ 3784933 h 5936463"/>
                    <a:gd name="connsiteX149" fmla="*/ 2336974 w 8126844"/>
                    <a:gd name="connsiteY149" fmla="*/ 3959745 h 5936463"/>
                    <a:gd name="connsiteX150" fmla="*/ 2713492 w 8126844"/>
                    <a:gd name="connsiteY150" fmla="*/ 4013533 h 5936463"/>
                    <a:gd name="connsiteX151" fmla="*/ 2874857 w 8126844"/>
                    <a:gd name="connsiteY151" fmla="*/ 4067322 h 5936463"/>
                    <a:gd name="connsiteX152" fmla="*/ 2874857 w 8126844"/>
                    <a:gd name="connsiteY152" fmla="*/ 4215239 h 5936463"/>
                    <a:gd name="connsiteX153" fmla="*/ 2605916 w 8126844"/>
                    <a:gd name="connsiteY153" fmla="*/ 4188345 h 5936463"/>
                    <a:gd name="connsiteX154" fmla="*/ 2000798 w 8126844"/>
                    <a:gd name="connsiteY154" fmla="*/ 4067322 h 5936463"/>
                    <a:gd name="connsiteX155" fmla="*/ 1583939 w 8126844"/>
                    <a:gd name="connsiteY155" fmla="*/ 3919404 h 5936463"/>
                    <a:gd name="connsiteX156" fmla="*/ 1409127 w 8126844"/>
                    <a:gd name="connsiteY156" fmla="*/ 3932851 h 5936463"/>
                    <a:gd name="connsiteX157" fmla="*/ 1368786 w 8126844"/>
                    <a:gd name="connsiteY157" fmla="*/ 4107663 h 5936463"/>
                    <a:gd name="connsiteX158" fmla="*/ 1799092 w 8126844"/>
                    <a:gd name="connsiteY158" fmla="*/ 4242133 h 5936463"/>
                    <a:gd name="connsiteX159" fmla="*/ 2256292 w 8126844"/>
                    <a:gd name="connsiteY159" fmla="*/ 4403498 h 5936463"/>
                    <a:gd name="connsiteX160" fmla="*/ 2390763 w 8126844"/>
                    <a:gd name="connsiteY160" fmla="*/ 4511075 h 5936463"/>
                    <a:gd name="connsiteX161" fmla="*/ 2094927 w 8126844"/>
                    <a:gd name="connsiteY161" fmla="*/ 4578310 h 5936463"/>
                    <a:gd name="connsiteX162" fmla="*/ 1557045 w 8126844"/>
                    <a:gd name="connsiteY162" fmla="*/ 4403498 h 5936463"/>
                    <a:gd name="connsiteX163" fmla="*/ 965374 w 8126844"/>
                    <a:gd name="connsiteY163" fmla="*/ 4174898 h 5936463"/>
                    <a:gd name="connsiteX164" fmla="*/ 481280 w 8126844"/>
                    <a:gd name="connsiteY164" fmla="*/ 3959745 h 5936463"/>
                    <a:gd name="connsiteX165" fmla="*/ 198892 w 8126844"/>
                    <a:gd name="connsiteY165" fmla="*/ 3852169 h 5936463"/>
                    <a:gd name="connsiteX166" fmla="*/ 131657 w 8126844"/>
                    <a:gd name="connsiteY166" fmla="*/ 3758039 h 5936463"/>
                    <a:gd name="connsiteX167" fmla="*/ 279574 w 8126844"/>
                    <a:gd name="connsiteY167" fmla="*/ 3663910 h 5936463"/>
                    <a:gd name="connsiteX168" fmla="*/ 642645 w 8126844"/>
                    <a:gd name="connsiteY168" fmla="*/ 3838722 h 5936463"/>
                    <a:gd name="connsiteX169" fmla="*/ 1113292 w 8126844"/>
                    <a:gd name="connsiteY169" fmla="*/ 3986639 h 5936463"/>
                    <a:gd name="connsiteX170" fmla="*/ 1153633 w 8126844"/>
                    <a:gd name="connsiteY170" fmla="*/ 3811827 h 5936463"/>
                    <a:gd name="connsiteX171" fmla="*/ 1032610 w 8126844"/>
                    <a:gd name="connsiteY171" fmla="*/ 3650463 h 5936463"/>
                    <a:gd name="connsiteX172" fmla="*/ 535068 w 8126844"/>
                    <a:gd name="connsiteY172" fmla="*/ 3502545 h 5936463"/>
                    <a:gd name="connsiteX173" fmla="*/ 198892 w 8126844"/>
                    <a:gd name="connsiteY173" fmla="*/ 3260498 h 5936463"/>
                    <a:gd name="connsiteX174" fmla="*/ 10633 w 8126844"/>
                    <a:gd name="connsiteY174" fmla="*/ 3099133 h 5936463"/>
                    <a:gd name="connsiteX175" fmla="*/ 50974 w 8126844"/>
                    <a:gd name="connsiteY175" fmla="*/ 2964663 h 5936463"/>
                    <a:gd name="connsiteX176" fmla="*/ 279574 w 8126844"/>
                    <a:gd name="connsiteY176" fmla="*/ 3045345 h 5936463"/>
                    <a:gd name="connsiteX177" fmla="*/ 1019163 w 8126844"/>
                    <a:gd name="connsiteY177" fmla="*/ 3448757 h 5936463"/>
                    <a:gd name="connsiteX178" fmla="*/ 1462916 w 8126844"/>
                    <a:gd name="connsiteY178" fmla="*/ 3690804 h 5936463"/>
                    <a:gd name="connsiteX179" fmla="*/ 1799092 w 8126844"/>
                    <a:gd name="connsiteY179" fmla="*/ 3784933 h 5936463"/>
                    <a:gd name="connsiteX180" fmla="*/ 1973904 w 8126844"/>
                    <a:gd name="connsiteY180" fmla="*/ 3717698 h 5936463"/>
                    <a:gd name="connsiteX181" fmla="*/ 1960457 w 8126844"/>
                    <a:gd name="connsiteY181" fmla="*/ 3475651 h 5936463"/>
                    <a:gd name="connsiteX182" fmla="*/ 1624280 w 8126844"/>
                    <a:gd name="connsiteY182" fmla="*/ 3368075 h 5936463"/>
                    <a:gd name="connsiteX183" fmla="*/ 1288104 w 8126844"/>
                    <a:gd name="connsiteY183" fmla="*/ 3220157 h 5936463"/>
                    <a:gd name="connsiteX184" fmla="*/ 1261210 w 8126844"/>
                    <a:gd name="connsiteY184" fmla="*/ 3085686 h 5936463"/>
                    <a:gd name="connsiteX185" fmla="*/ 1462916 w 8126844"/>
                    <a:gd name="connsiteY185" fmla="*/ 3085686 h 5936463"/>
                    <a:gd name="connsiteX186" fmla="*/ 1691516 w 8126844"/>
                    <a:gd name="connsiteY186" fmla="*/ 3166369 h 5936463"/>
                    <a:gd name="connsiteX187" fmla="*/ 1758751 w 8126844"/>
                    <a:gd name="connsiteY187" fmla="*/ 2951216 h 5936463"/>
                    <a:gd name="connsiteX188" fmla="*/ 1597386 w 8126844"/>
                    <a:gd name="connsiteY188" fmla="*/ 2776404 h 5936463"/>
                    <a:gd name="connsiteX189" fmla="*/ 1153633 w 8126844"/>
                    <a:gd name="connsiteY189" fmla="*/ 2588145 h 5936463"/>
                    <a:gd name="connsiteX190" fmla="*/ 871245 w 8126844"/>
                    <a:gd name="connsiteY190" fmla="*/ 2399886 h 5936463"/>
                    <a:gd name="connsiteX191" fmla="*/ 750221 w 8126844"/>
                    <a:gd name="connsiteY191" fmla="*/ 2265416 h 5936463"/>
                    <a:gd name="connsiteX192" fmla="*/ 844351 w 8126844"/>
                    <a:gd name="connsiteY192" fmla="*/ 2144392 h 5936463"/>
                    <a:gd name="connsiteX193" fmla="*/ 1328445 w 8126844"/>
                    <a:gd name="connsiteY193" fmla="*/ 2359545 h 5936463"/>
                    <a:gd name="connsiteX194" fmla="*/ 1606671 w 8126844"/>
                    <a:gd name="connsiteY194" fmla="*/ 2505964 h 5936463"/>
                    <a:gd name="connsiteX195" fmla="*/ 1720260 w 8126844"/>
                    <a:gd name="connsiteY195" fmla="*/ 2227125 h 5936463"/>
                    <a:gd name="connsiteX196" fmla="*/ 1772079 w 8126844"/>
                    <a:gd name="connsiteY196" fmla="*/ 2043700 h 5936463"/>
                    <a:gd name="connsiteX197" fmla="*/ 1693720 w 8126844"/>
                    <a:gd name="connsiteY197" fmla="*/ 1871671 h 5936463"/>
                    <a:gd name="connsiteX198" fmla="*/ 2176456 w 8126844"/>
                    <a:gd name="connsiteY198" fmla="*/ 2184519 h 5936463"/>
                    <a:gd name="connsiteX199" fmla="*/ 1984049 w 8126844"/>
                    <a:gd name="connsiteY199" fmla="*/ 2162111 h 5936463"/>
                    <a:gd name="connsiteX200" fmla="*/ 1894130 w 8126844"/>
                    <a:gd name="connsiteY200" fmla="*/ 2299829 h 5936463"/>
                    <a:gd name="connsiteX201" fmla="*/ 1879774 w 8126844"/>
                    <a:gd name="connsiteY201" fmla="*/ 2641933 h 5936463"/>
                    <a:gd name="connsiteX202" fmla="*/ 2390763 w 8126844"/>
                    <a:gd name="connsiteY202" fmla="*/ 2870533 h 5936463"/>
                    <a:gd name="connsiteX203" fmla="*/ 3157245 w 8126844"/>
                    <a:gd name="connsiteY203" fmla="*/ 3085686 h 5936463"/>
                    <a:gd name="connsiteX204" fmla="*/ 3708574 w 8126844"/>
                    <a:gd name="connsiteY204" fmla="*/ 3220157 h 5936463"/>
                    <a:gd name="connsiteX205" fmla="*/ 4165774 w 8126844"/>
                    <a:gd name="connsiteY205" fmla="*/ 3193263 h 5936463"/>
                    <a:gd name="connsiteX206" fmla="*/ 4394374 w 8126844"/>
                    <a:gd name="connsiteY206" fmla="*/ 3166369 h 5936463"/>
                    <a:gd name="connsiteX207" fmla="*/ 4407821 w 8126844"/>
                    <a:gd name="connsiteY207" fmla="*/ 2978110 h 5936463"/>
                    <a:gd name="connsiteX208" fmla="*/ 4192668 w 8126844"/>
                    <a:gd name="connsiteY208" fmla="*/ 2937769 h 5936463"/>
                    <a:gd name="connsiteX209" fmla="*/ 4031304 w 8126844"/>
                    <a:gd name="connsiteY209" fmla="*/ 2978110 h 5936463"/>
                    <a:gd name="connsiteX210" fmla="*/ 4031304 w 8126844"/>
                    <a:gd name="connsiteY210" fmla="*/ 2803298 h 5936463"/>
                    <a:gd name="connsiteX211" fmla="*/ 4448163 w 8126844"/>
                    <a:gd name="connsiteY211" fmla="*/ 2682275 h 5936463"/>
                    <a:gd name="connsiteX212" fmla="*/ 4703657 w 8126844"/>
                    <a:gd name="connsiteY212" fmla="*/ 2574698 h 5936463"/>
                    <a:gd name="connsiteX213" fmla="*/ 4719129 w 8126844"/>
                    <a:gd name="connsiteY213" fmla="*/ 2358034 h 5936463"/>
                    <a:gd name="connsiteX214" fmla="*/ 4519556 w 8126844"/>
                    <a:gd name="connsiteY214" fmla="*/ 2362986 h 5936463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478668 w 8126844"/>
                    <a:gd name="connsiteY5" fmla="*/ 1588604 h 5918557"/>
                    <a:gd name="connsiteX6" fmla="*/ 6941073 w 8126844"/>
                    <a:gd name="connsiteY6" fmla="*/ 977271 h 5918557"/>
                    <a:gd name="connsiteX7" fmla="*/ 6764360 w 8126844"/>
                    <a:gd name="connsiteY7" fmla="*/ 399086 h 5918557"/>
                    <a:gd name="connsiteX8" fmla="*/ 6656943 w 8126844"/>
                    <a:gd name="connsiteY8" fmla="*/ 525696 h 5918557"/>
                    <a:gd name="connsiteX9" fmla="*/ 6759584 w 8126844"/>
                    <a:gd name="connsiteY9" fmla="*/ 0 h 5918557"/>
                    <a:gd name="connsiteX10" fmla="*/ 6766984 w 8126844"/>
                    <a:gd name="connsiteY10" fmla="*/ 176893 h 5918557"/>
                    <a:gd name="connsiteX11" fmla="*/ 7177916 w 8126844"/>
                    <a:gd name="connsiteY11" fmla="*/ 741439 h 5918557"/>
                    <a:gd name="connsiteX12" fmla="*/ 7352727 w 8126844"/>
                    <a:gd name="connsiteY12" fmla="*/ 620416 h 5918557"/>
                    <a:gd name="connsiteX13" fmla="*/ 7460304 w 8126844"/>
                    <a:gd name="connsiteY13" fmla="*/ 929698 h 5918557"/>
                    <a:gd name="connsiteX14" fmla="*/ 7137574 w 8126844"/>
                    <a:gd name="connsiteY14" fmla="*/ 1360004 h 5918557"/>
                    <a:gd name="connsiteX15" fmla="*/ 7056892 w 8126844"/>
                    <a:gd name="connsiteY15" fmla="*/ 1534816 h 5918557"/>
                    <a:gd name="connsiteX16" fmla="*/ 7177916 w 8126844"/>
                    <a:gd name="connsiteY16" fmla="*/ 1642392 h 5918557"/>
                    <a:gd name="connsiteX17" fmla="*/ 7406516 w 8126844"/>
                    <a:gd name="connsiteY17" fmla="*/ 1413792 h 5918557"/>
                    <a:gd name="connsiteX18" fmla="*/ 7540986 w 8126844"/>
                    <a:gd name="connsiteY18" fmla="*/ 1413792 h 5918557"/>
                    <a:gd name="connsiteX19" fmla="*/ 7554433 w 8126844"/>
                    <a:gd name="connsiteY19" fmla="*/ 1642392 h 5918557"/>
                    <a:gd name="connsiteX20" fmla="*/ 6976210 w 8126844"/>
                    <a:gd name="connsiteY20" fmla="*/ 2234063 h 5918557"/>
                    <a:gd name="connsiteX21" fmla="*/ 6276963 w 8126844"/>
                    <a:gd name="connsiteY21" fmla="*/ 2785392 h 5918557"/>
                    <a:gd name="connsiteX22" fmla="*/ 5860104 w 8126844"/>
                    <a:gd name="connsiteY22" fmla="*/ 2987098 h 5918557"/>
                    <a:gd name="connsiteX23" fmla="*/ 5658398 w 8126844"/>
                    <a:gd name="connsiteY23" fmla="*/ 3054333 h 5918557"/>
                    <a:gd name="connsiteX24" fmla="*/ 5550821 w 8126844"/>
                    <a:gd name="connsiteY24" fmla="*/ 2973651 h 5918557"/>
                    <a:gd name="connsiteX25" fmla="*/ 5644951 w 8126844"/>
                    <a:gd name="connsiteY25" fmla="*/ 2771945 h 5918557"/>
                    <a:gd name="connsiteX26" fmla="*/ 5913892 w 8126844"/>
                    <a:gd name="connsiteY26" fmla="*/ 2718157 h 5918557"/>
                    <a:gd name="connsiteX27" fmla="*/ 5752527 w 8126844"/>
                    <a:gd name="connsiteY27" fmla="*/ 2408874 h 5918557"/>
                    <a:gd name="connsiteX28" fmla="*/ 5362563 w 8126844"/>
                    <a:gd name="connsiteY28" fmla="*/ 2556792 h 5918557"/>
                    <a:gd name="connsiteX29" fmla="*/ 4663316 w 8126844"/>
                    <a:gd name="connsiteY29" fmla="*/ 2839180 h 5918557"/>
                    <a:gd name="connsiteX30" fmla="*/ 4649868 w 8126844"/>
                    <a:gd name="connsiteY30" fmla="*/ 3013992 h 5918557"/>
                    <a:gd name="connsiteX31" fmla="*/ 4703657 w 8126844"/>
                    <a:gd name="connsiteY31" fmla="*/ 3121569 h 5918557"/>
                    <a:gd name="connsiteX32" fmla="*/ 5066727 w 8126844"/>
                    <a:gd name="connsiteY32" fmla="*/ 2987098 h 5918557"/>
                    <a:gd name="connsiteX33" fmla="*/ 5322221 w 8126844"/>
                    <a:gd name="connsiteY33" fmla="*/ 2933310 h 5918557"/>
                    <a:gd name="connsiteX34" fmla="*/ 5349116 w 8126844"/>
                    <a:gd name="connsiteY34" fmla="*/ 3067780 h 5918557"/>
                    <a:gd name="connsiteX35" fmla="*/ 4784339 w 8126844"/>
                    <a:gd name="connsiteY35" fmla="*/ 3282933 h 5918557"/>
                    <a:gd name="connsiteX36" fmla="*/ 4098539 w 8126844"/>
                    <a:gd name="connsiteY36" fmla="*/ 3417404 h 5918557"/>
                    <a:gd name="connsiteX37" fmla="*/ 2740386 w 8126844"/>
                    <a:gd name="connsiteY37" fmla="*/ 3282933 h 5918557"/>
                    <a:gd name="connsiteX38" fmla="*/ 2202504 w 8126844"/>
                    <a:gd name="connsiteY38" fmla="*/ 3081227 h 5918557"/>
                    <a:gd name="connsiteX39" fmla="*/ 2027692 w 8126844"/>
                    <a:gd name="connsiteY39" fmla="*/ 3027439 h 5918557"/>
                    <a:gd name="connsiteX40" fmla="*/ 1960457 w 8126844"/>
                    <a:gd name="connsiteY40" fmla="*/ 3175357 h 5918557"/>
                    <a:gd name="connsiteX41" fmla="*/ 2390763 w 8126844"/>
                    <a:gd name="connsiteY41" fmla="*/ 3403957 h 5918557"/>
                    <a:gd name="connsiteX42" fmla="*/ 3372398 w 8126844"/>
                    <a:gd name="connsiteY42" fmla="*/ 3646004 h 5918557"/>
                    <a:gd name="connsiteX43" fmla="*/ 4125433 w 8126844"/>
                    <a:gd name="connsiteY43" fmla="*/ 3646004 h 5918557"/>
                    <a:gd name="connsiteX44" fmla="*/ 4757445 w 8126844"/>
                    <a:gd name="connsiteY44" fmla="*/ 3619110 h 5918557"/>
                    <a:gd name="connsiteX45" fmla="*/ 4918810 w 8126844"/>
                    <a:gd name="connsiteY45" fmla="*/ 3659451 h 5918557"/>
                    <a:gd name="connsiteX46" fmla="*/ 4811233 w 8126844"/>
                    <a:gd name="connsiteY46" fmla="*/ 3820816 h 5918557"/>
                    <a:gd name="connsiteX47" fmla="*/ 4286798 w 8126844"/>
                    <a:gd name="connsiteY47" fmla="*/ 3888051 h 5918557"/>
                    <a:gd name="connsiteX48" fmla="*/ 4219563 w 8126844"/>
                    <a:gd name="connsiteY48" fmla="*/ 4022521 h 5918557"/>
                    <a:gd name="connsiteX49" fmla="*/ 4555739 w 8126844"/>
                    <a:gd name="connsiteY49" fmla="*/ 4076310 h 5918557"/>
                    <a:gd name="connsiteX50" fmla="*/ 5241539 w 8126844"/>
                    <a:gd name="connsiteY50" fmla="*/ 3888051 h 5918557"/>
                    <a:gd name="connsiteX51" fmla="*/ 5523927 w 8126844"/>
                    <a:gd name="connsiteY51" fmla="*/ 3753580 h 5918557"/>
                    <a:gd name="connsiteX52" fmla="*/ 5618057 w 8126844"/>
                    <a:gd name="connsiteY52" fmla="*/ 3646004 h 5918557"/>
                    <a:gd name="connsiteX53" fmla="*/ 5402904 w 8126844"/>
                    <a:gd name="connsiteY53" fmla="*/ 3632557 h 5918557"/>
                    <a:gd name="connsiteX54" fmla="*/ 5214645 w 8126844"/>
                    <a:gd name="connsiteY54" fmla="*/ 3524980 h 5918557"/>
                    <a:gd name="connsiteX55" fmla="*/ 5241539 w 8126844"/>
                    <a:gd name="connsiteY55" fmla="*/ 3403957 h 5918557"/>
                    <a:gd name="connsiteX56" fmla="*/ 5537374 w 8126844"/>
                    <a:gd name="connsiteY56" fmla="*/ 3363616 h 5918557"/>
                    <a:gd name="connsiteX57" fmla="*/ 6196280 w 8126844"/>
                    <a:gd name="connsiteY57" fmla="*/ 3108121 h 5918557"/>
                    <a:gd name="connsiteX58" fmla="*/ 6747610 w 8126844"/>
                    <a:gd name="connsiteY58" fmla="*/ 2771945 h 5918557"/>
                    <a:gd name="connsiteX59" fmla="*/ 7218257 w 8126844"/>
                    <a:gd name="connsiteY59" fmla="*/ 2328192 h 5918557"/>
                    <a:gd name="connsiteX60" fmla="*/ 7433410 w 8126844"/>
                    <a:gd name="connsiteY60" fmla="*/ 2153380 h 5918557"/>
                    <a:gd name="connsiteX61" fmla="*/ 7567880 w 8126844"/>
                    <a:gd name="connsiteY61" fmla="*/ 2180274 h 5918557"/>
                    <a:gd name="connsiteX62" fmla="*/ 7514092 w 8126844"/>
                    <a:gd name="connsiteY62" fmla="*/ 2381980 h 5918557"/>
                    <a:gd name="connsiteX63" fmla="*/ 7097233 w 8126844"/>
                    <a:gd name="connsiteY63" fmla="*/ 2812286 h 5918557"/>
                    <a:gd name="connsiteX64" fmla="*/ 6451774 w 8126844"/>
                    <a:gd name="connsiteY64" fmla="*/ 3229145 h 5918557"/>
                    <a:gd name="connsiteX65" fmla="*/ 6088704 w 8126844"/>
                    <a:gd name="connsiteY65" fmla="*/ 3417404 h 5918557"/>
                    <a:gd name="connsiteX66" fmla="*/ 5981127 w 8126844"/>
                    <a:gd name="connsiteY66" fmla="*/ 3551874 h 5918557"/>
                    <a:gd name="connsiteX67" fmla="*/ 6021468 w 8126844"/>
                    <a:gd name="connsiteY67" fmla="*/ 3753580 h 5918557"/>
                    <a:gd name="connsiteX68" fmla="*/ 6115598 w 8126844"/>
                    <a:gd name="connsiteY68" fmla="*/ 3901498 h 5918557"/>
                    <a:gd name="connsiteX69" fmla="*/ 6734163 w 8126844"/>
                    <a:gd name="connsiteY69" fmla="*/ 3726686 h 5918557"/>
                    <a:gd name="connsiteX70" fmla="*/ 7419963 w 8126844"/>
                    <a:gd name="connsiteY70" fmla="*/ 3296380 h 5918557"/>
                    <a:gd name="connsiteX71" fmla="*/ 7850268 w 8126844"/>
                    <a:gd name="connsiteY71" fmla="*/ 2973651 h 5918557"/>
                    <a:gd name="connsiteX72" fmla="*/ 8065421 w 8126844"/>
                    <a:gd name="connsiteY72" fmla="*/ 2866074 h 5918557"/>
                    <a:gd name="connsiteX73" fmla="*/ 8105763 w 8126844"/>
                    <a:gd name="connsiteY73" fmla="*/ 3027439 h 5918557"/>
                    <a:gd name="connsiteX74" fmla="*/ 7769586 w 8126844"/>
                    <a:gd name="connsiteY74" fmla="*/ 3363616 h 5918557"/>
                    <a:gd name="connsiteX75" fmla="*/ 6707268 w 8126844"/>
                    <a:gd name="connsiteY75" fmla="*/ 3941839 h 5918557"/>
                    <a:gd name="connsiteX76" fmla="*/ 6129045 w 8126844"/>
                    <a:gd name="connsiteY76" fmla="*/ 4210780 h 5918557"/>
                    <a:gd name="connsiteX77" fmla="*/ 5833210 w 8126844"/>
                    <a:gd name="connsiteY77" fmla="*/ 4251121 h 5918557"/>
                    <a:gd name="connsiteX78" fmla="*/ 5712186 w 8126844"/>
                    <a:gd name="connsiteY78" fmla="*/ 4291463 h 5918557"/>
                    <a:gd name="connsiteX79" fmla="*/ 5658398 w 8126844"/>
                    <a:gd name="connsiteY79" fmla="*/ 4143545 h 5918557"/>
                    <a:gd name="connsiteX80" fmla="*/ 5779421 w 8126844"/>
                    <a:gd name="connsiteY80" fmla="*/ 4035969 h 5918557"/>
                    <a:gd name="connsiteX81" fmla="*/ 5779421 w 8126844"/>
                    <a:gd name="connsiteY81" fmla="*/ 3941839 h 5918557"/>
                    <a:gd name="connsiteX82" fmla="*/ 5497033 w 8126844"/>
                    <a:gd name="connsiteY82" fmla="*/ 4062863 h 5918557"/>
                    <a:gd name="connsiteX83" fmla="*/ 5039833 w 8126844"/>
                    <a:gd name="connsiteY83" fmla="*/ 4197333 h 5918557"/>
                    <a:gd name="connsiteX84" fmla="*/ 4865021 w 8126844"/>
                    <a:gd name="connsiteY84" fmla="*/ 4278016 h 5918557"/>
                    <a:gd name="connsiteX85" fmla="*/ 4905363 w 8126844"/>
                    <a:gd name="connsiteY85" fmla="*/ 4372145 h 5918557"/>
                    <a:gd name="connsiteX86" fmla="*/ 5160857 w 8126844"/>
                    <a:gd name="connsiteY86" fmla="*/ 4345251 h 5918557"/>
                    <a:gd name="connsiteX87" fmla="*/ 5187751 w 8126844"/>
                    <a:gd name="connsiteY87" fmla="*/ 4479721 h 5918557"/>
                    <a:gd name="connsiteX88" fmla="*/ 4878468 w 8126844"/>
                    <a:gd name="connsiteY88" fmla="*/ 4573851 h 5918557"/>
                    <a:gd name="connsiteX89" fmla="*/ 4891916 w 8126844"/>
                    <a:gd name="connsiteY89" fmla="*/ 4721769 h 5918557"/>
                    <a:gd name="connsiteX90" fmla="*/ 5376010 w 8126844"/>
                    <a:gd name="connsiteY90" fmla="*/ 4614192 h 5918557"/>
                    <a:gd name="connsiteX91" fmla="*/ 5967680 w 8126844"/>
                    <a:gd name="connsiteY91" fmla="*/ 4466274 h 5918557"/>
                    <a:gd name="connsiteX92" fmla="*/ 6344198 w 8126844"/>
                    <a:gd name="connsiteY92" fmla="*/ 4264569 h 5918557"/>
                    <a:gd name="connsiteX93" fmla="*/ 6478668 w 8126844"/>
                    <a:gd name="connsiteY93" fmla="*/ 4264569 h 5918557"/>
                    <a:gd name="connsiteX94" fmla="*/ 6478668 w 8126844"/>
                    <a:gd name="connsiteY94" fmla="*/ 4452827 h 5918557"/>
                    <a:gd name="connsiteX95" fmla="*/ 5900445 w 8126844"/>
                    <a:gd name="connsiteY95" fmla="*/ 4641086 h 5918557"/>
                    <a:gd name="connsiteX96" fmla="*/ 5053280 w 8126844"/>
                    <a:gd name="connsiteY96" fmla="*/ 4883133 h 5918557"/>
                    <a:gd name="connsiteX97" fmla="*/ 4703657 w 8126844"/>
                    <a:gd name="connsiteY97" fmla="*/ 4977263 h 5918557"/>
                    <a:gd name="connsiteX98" fmla="*/ 4313692 w 8126844"/>
                    <a:gd name="connsiteY98" fmla="*/ 5044498 h 5918557"/>
                    <a:gd name="connsiteX99" fmla="*/ 4004410 w 8126844"/>
                    <a:gd name="connsiteY99" fmla="*/ 5084839 h 5918557"/>
                    <a:gd name="connsiteX100" fmla="*/ 3869939 w 8126844"/>
                    <a:gd name="connsiteY100" fmla="*/ 4963816 h 5918557"/>
                    <a:gd name="connsiteX101" fmla="*/ 3950621 w 8126844"/>
                    <a:gd name="connsiteY101" fmla="*/ 4856239 h 5918557"/>
                    <a:gd name="connsiteX102" fmla="*/ 4367480 w 8126844"/>
                    <a:gd name="connsiteY102" fmla="*/ 4775557 h 5918557"/>
                    <a:gd name="connsiteX103" fmla="*/ 4542292 w 8126844"/>
                    <a:gd name="connsiteY103" fmla="*/ 4708321 h 5918557"/>
                    <a:gd name="connsiteX104" fmla="*/ 4542292 w 8126844"/>
                    <a:gd name="connsiteY104" fmla="*/ 4573851 h 5918557"/>
                    <a:gd name="connsiteX105" fmla="*/ 4206116 w 8126844"/>
                    <a:gd name="connsiteY105" fmla="*/ 4573851 h 5918557"/>
                    <a:gd name="connsiteX106" fmla="*/ 3520316 w 8126844"/>
                    <a:gd name="connsiteY106" fmla="*/ 4654533 h 5918557"/>
                    <a:gd name="connsiteX107" fmla="*/ 3157245 w 8126844"/>
                    <a:gd name="connsiteY107" fmla="*/ 4681427 h 5918557"/>
                    <a:gd name="connsiteX108" fmla="*/ 3076563 w 8126844"/>
                    <a:gd name="connsiteY108" fmla="*/ 4802451 h 5918557"/>
                    <a:gd name="connsiteX109" fmla="*/ 3224480 w 8126844"/>
                    <a:gd name="connsiteY109" fmla="*/ 4869686 h 5918557"/>
                    <a:gd name="connsiteX110" fmla="*/ 3453080 w 8126844"/>
                    <a:gd name="connsiteY110" fmla="*/ 4896580 h 5918557"/>
                    <a:gd name="connsiteX111" fmla="*/ 3412739 w 8126844"/>
                    <a:gd name="connsiteY111" fmla="*/ 5004157 h 5918557"/>
                    <a:gd name="connsiteX112" fmla="*/ 2968986 w 8126844"/>
                    <a:gd name="connsiteY112" fmla="*/ 5057945 h 5918557"/>
                    <a:gd name="connsiteX113" fmla="*/ 2767280 w 8126844"/>
                    <a:gd name="connsiteY113" fmla="*/ 5071392 h 5918557"/>
                    <a:gd name="connsiteX114" fmla="*/ 2673151 w 8126844"/>
                    <a:gd name="connsiteY114" fmla="*/ 5273098 h 5918557"/>
                    <a:gd name="connsiteX115" fmla="*/ 2767280 w 8126844"/>
                    <a:gd name="connsiteY115" fmla="*/ 5636169 h 5918557"/>
                    <a:gd name="connsiteX116" fmla="*/ 2700045 w 8126844"/>
                    <a:gd name="connsiteY116" fmla="*/ 5837874 h 5918557"/>
                    <a:gd name="connsiteX117" fmla="*/ 2498339 w 8126844"/>
                    <a:gd name="connsiteY117" fmla="*/ 5918557 h 5918557"/>
                    <a:gd name="connsiteX118" fmla="*/ 2256292 w 8126844"/>
                    <a:gd name="connsiteY118" fmla="*/ 5837874 h 5918557"/>
                    <a:gd name="connsiteX119" fmla="*/ 2175610 w 8126844"/>
                    <a:gd name="connsiteY119" fmla="*/ 5582380 h 5918557"/>
                    <a:gd name="connsiteX120" fmla="*/ 2269739 w 8126844"/>
                    <a:gd name="connsiteY120" fmla="*/ 5353780 h 5918557"/>
                    <a:gd name="connsiteX121" fmla="*/ 2404210 w 8126844"/>
                    <a:gd name="connsiteY121" fmla="*/ 5192416 h 5918557"/>
                    <a:gd name="connsiteX122" fmla="*/ 2390763 w 8126844"/>
                    <a:gd name="connsiteY122" fmla="*/ 5044498 h 5918557"/>
                    <a:gd name="connsiteX123" fmla="*/ 2014245 w 8126844"/>
                    <a:gd name="connsiteY123" fmla="*/ 4910027 h 5918557"/>
                    <a:gd name="connsiteX124" fmla="*/ 2068033 w 8126844"/>
                    <a:gd name="connsiteY124" fmla="*/ 4802451 h 5918557"/>
                    <a:gd name="connsiteX125" fmla="*/ 2390763 w 8126844"/>
                    <a:gd name="connsiteY125" fmla="*/ 4802451 h 5918557"/>
                    <a:gd name="connsiteX126" fmla="*/ 2807621 w 8126844"/>
                    <a:gd name="connsiteY126" fmla="*/ 4802451 h 5918557"/>
                    <a:gd name="connsiteX127" fmla="*/ 2834516 w 8126844"/>
                    <a:gd name="connsiteY127" fmla="*/ 4667980 h 5918557"/>
                    <a:gd name="connsiteX128" fmla="*/ 2686598 w 8126844"/>
                    <a:gd name="connsiteY128" fmla="*/ 4614192 h 5918557"/>
                    <a:gd name="connsiteX129" fmla="*/ 2780727 w 8126844"/>
                    <a:gd name="connsiteY129" fmla="*/ 4466274 h 5918557"/>
                    <a:gd name="connsiteX130" fmla="*/ 3211033 w 8126844"/>
                    <a:gd name="connsiteY130" fmla="*/ 4506616 h 5918557"/>
                    <a:gd name="connsiteX131" fmla="*/ 3775810 w 8126844"/>
                    <a:gd name="connsiteY131" fmla="*/ 4479721 h 5918557"/>
                    <a:gd name="connsiteX132" fmla="*/ 4380927 w 8126844"/>
                    <a:gd name="connsiteY132" fmla="*/ 4385592 h 5918557"/>
                    <a:gd name="connsiteX133" fmla="*/ 4622974 w 8126844"/>
                    <a:gd name="connsiteY133" fmla="*/ 4331804 h 5918557"/>
                    <a:gd name="connsiteX134" fmla="*/ 4555739 w 8126844"/>
                    <a:gd name="connsiteY134" fmla="*/ 4237674 h 5918557"/>
                    <a:gd name="connsiteX135" fmla="*/ 4031304 w 8126844"/>
                    <a:gd name="connsiteY135" fmla="*/ 4278016 h 5918557"/>
                    <a:gd name="connsiteX136" fmla="*/ 3600998 w 8126844"/>
                    <a:gd name="connsiteY136" fmla="*/ 4291463 h 5918557"/>
                    <a:gd name="connsiteX137" fmla="*/ 3278268 w 8126844"/>
                    <a:gd name="connsiteY137" fmla="*/ 4251121 h 5918557"/>
                    <a:gd name="connsiteX138" fmla="*/ 3237927 w 8126844"/>
                    <a:gd name="connsiteY138" fmla="*/ 4183886 h 5918557"/>
                    <a:gd name="connsiteX139" fmla="*/ 3291716 w 8126844"/>
                    <a:gd name="connsiteY139" fmla="*/ 4049416 h 5918557"/>
                    <a:gd name="connsiteX140" fmla="*/ 3587551 w 8126844"/>
                    <a:gd name="connsiteY140" fmla="*/ 4076310 h 5918557"/>
                    <a:gd name="connsiteX141" fmla="*/ 3883386 w 8126844"/>
                    <a:gd name="connsiteY141" fmla="*/ 4076310 h 5918557"/>
                    <a:gd name="connsiteX142" fmla="*/ 3964068 w 8126844"/>
                    <a:gd name="connsiteY142" fmla="*/ 4009074 h 5918557"/>
                    <a:gd name="connsiteX143" fmla="*/ 3883386 w 8126844"/>
                    <a:gd name="connsiteY143" fmla="*/ 3888051 h 5918557"/>
                    <a:gd name="connsiteX144" fmla="*/ 3412739 w 8126844"/>
                    <a:gd name="connsiteY144" fmla="*/ 3861157 h 5918557"/>
                    <a:gd name="connsiteX145" fmla="*/ 3049668 w 8126844"/>
                    <a:gd name="connsiteY145" fmla="*/ 3807369 h 5918557"/>
                    <a:gd name="connsiteX146" fmla="*/ 2740386 w 8126844"/>
                    <a:gd name="connsiteY146" fmla="*/ 3740133 h 5918557"/>
                    <a:gd name="connsiteX147" fmla="*/ 2457998 w 8126844"/>
                    <a:gd name="connsiteY147" fmla="*/ 3659451 h 5918557"/>
                    <a:gd name="connsiteX148" fmla="*/ 2242845 w 8126844"/>
                    <a:gd name="connsiteY148" fmla="*/ 3605663 h 5918557"/>
                    <a:gd name="connsiteX149" fmla="*/ 2162163 w 8126844"/>
                    <a:gd name="connsiteY149" fmla="*/ 3767027 h 5918557"/>
                    <a:gd name="connsiteX150" fmla="*/ 2336974 w 8126844"/>
                    <a:gd name="connsiteY150" fmla="*/ 3941839 h 5918557"/>
                    <a:gd name="connsiteX151" fmla="*/ 2713492 w 8126844"/>
                    <a:gd name="connsiteY151" fmla="*/ 3995627 h 5918557"/>
                    <a:gd name="connsiteX152" fmla="*/ 2874857 w 8126844"/>
                    <a:gd name="connsiteY152" fmla="*/ 4049416 h 5918557"/>
                    <a:gd name="connsiteX153" fmla="*/ 2874857 w 8126844"/>
                    <a:gd name="connsiteY153" fmla="*/ 4197333 h 5918557"/>
                    <a:gd name="connsiteX154" fmla="*/ 2605916 w 8126844"/>
                    <a:gd name="connsiteY154" fmla="*/ 4170439 h 5918557"/>
                    <a:gd name="connsiteX155" fmla="*/ 2000798 w 8126844"/>
                    <a:gd name="connsiteY155" fmla="*/ 4049416 h 5918557"/>
                    <a:gd name="connsiteX156" fmla="*/ 1583939 w 8126844"/>
                    <a:gd name="connsiteY156" fmla="*/ 3901498 h 5918557"/>
                    <a:gd name="connsiteX157" fmla="*/ 1409127 w 8126844"/>
                    <a:gd name="connsiteY157" fmla="*/ 3914945 h 5918557"/>
                    <a:gd name="connsiteX158" fmla="*/ 1368786 w 8126844"/>
                    <a:gd name="connsiteY158" fmla="*/ 4089757 h 5918557"/>
                    <a:gd name="connsiteX159" fmla="*/ 1799092 w 8126844"/>
                    <a:gd name="connsiteY159" fmla="*/ 4224227 h 5918557"/>
                    <a:gd name="connsiteX160" fmla="*/ 2256292 w 8126844"/>
                    <a:gd name="connsiteY160" fmla="*/ 4385592 h 5918557"/>
                    <a:gd name="connsiteX161" fmla="*/ 2390763 w 8126844"/>
                    <a:gd name="connsiteY161" fmla="*/ 4493169 h 5918557"/>
                    <a:gd name="connsiteX162" fmla="*/ 2094927 w 8126844"/>
                    <a:gd name="connsiteY162" fmla="*/ 4560404 h 5918557"/>
                    <a:gd name="connsiteX163" fmla="*/ 1557045 w 8126844"/>
                    <a:gd name="connsiteY163" fmla="*/ 4385592 h 5918557"/>
                    <a:gd name="connsiteX164" fmla="*/ 965374 w 8126844"/>
                    <a:gd name="connsiteY164" fmla="*/ 4156992 h 5918557"/>
                    <a:gd name="connsiteX165" fmla="*/ 481280 w 8126844"/>
                    <a:gd name="connsiteY165" fmla="*/ 3941839 h 5918557"/>
                    <a:gd name="connsiteX166" fmla="*/ 198892 w 8126844"/>
                    <a:gd name="connsiteY166" fmla="*/ 3834263 h 5918557"/>
                    <a:gd name="connsiteX167" fmla="*/ 131657 w 8126844"/>
                    <a:gd name="connsiteY167" fmla="*/ 3740133 h 5918557"/>
                    <a:gd name="connsiteX168" fmla="*/ 279574 w 8126844"/>
                    <a:gd name="connsiteY168" fmla="*/ 3646004 h 5918557"/>
                    <a:gd name="connsiteX169" fmla="*/ 642645 w 8126844"/>
                    <a:gd name="connsiteY169" fmla="*/ 3820816 h 5918557"/>
                    <a:gd name="connsiteX170" fmla="*/ 1113292 w 8126844"/>
                    <a:gd name="connsiteY170" fmla="*/ 3968733 h 5918557"/>
                    <a:gd name="connsiteX171" fmla="*/ 1153633 w 8126844"/>
                    <a:gd name="connsiteY171" fmla="*/ 3793921 h 5918557"/>
                    <a:gd name="connsiteX172" fmla="*/ 1032610 w 8126844"/>
                    <a:gd name="connsiteY172" fmla="*/ 3632557 h 5918557"/>
                    <a:gd name="connsiteX173" fmla="*/ 535068 w 8126844"/>
                    <a:gd name="connsiteY173" fmla="*/ 3484639 h 5918557"/>
                    <a:gd name="connsiteX174" fmla="*/ 198892 w 8126844"/>
                    <a:gd name="connsiteY174" fmla="*/ 3242592 h 5918557"/>
                    <a:gd name="connsiteX175" fmla="*/ 10633 w 8126844"/>
                    <a:gd name="connsiteY175" fmla="*/ 3081227 h 5918557"/>
                    <a:gd name="connsiteX176" fmla="*/ 50974 w 8126844"/>
                    <a:gd name="connsiteY176" fmla="*/ 2946757 h 5918557"/>
                    <a:gd name="connsiteX177" fmla="*/ 279574 w 8126844"/>
                    <a:gd name="connsiteY177" fmla="*/ 3027439 h 5918557"/>
                    <a:gd name="connsiteX178" fmla="*/ 1019163 w 8126844"/>
                    <a:gd name="connsiteY178" fmla="*/ 3430851 h 5918557"/>
                    <a:gd name="connsiteX179" fmla="*/ 1462916 w 8126844"/>
                    <a:gd name="connsiteY179" fmla="*/ 3672898 h 5918557"/>
                    <a:gd name="connsiteX180" fmla="*/ 1799092 w 8126844"/>
                    <a:gd name="connsiteY180" fmla="*/ 3767027 h 5918557"/>
                    <a:gd name="connsiteX181" fmla="*/ 1973904 w 8126844"/>
                    <a:gd name="connsiteY181" fmla="*/ 3699792 h 5918557"/>
                    <a:gd name="connsiteX182" fmla="*/ 1960457 w 8126844"/>
                    <a:gd name="connsiteY182" fmla="*/ 3457745 h 5918557"/>
                    <a:gd name="connsiteX183" fmla="*/ 1624280 w 8126844"/>
                    <a:gd name="connsiteY183" fmla="*/ 3350169 h 5918557"/>
                    <a:gd name="connsiteX184" fmla="*/ 1288104 w 8126844"/>
                    <a:gd name="connsiteY184" fmla="*/ 3202251 h 5918557"/>
                    <a:gd name="connsiteX185" fmla="*/ 1261210 w 8126844"/>
                    <a:gd name="connsiteY185" fmla="*/ 3067780 h 5918557"/>
                    <a:gd name="connsiteX186" fmla="*/ 1462916 w 8126844"/>
                    <a:gd name="connsiteY186" fmla="*/ 3067780 h 5918557"/>
                    <a:gd name="connsiteX187" fmla="*/ 1691516 w 8126844"/>
                    <a:gd name="connsiteY187" fmla="*/ 3148463 h 5918557"/>
                    <a:gd name="connsiteX188" fmla="*/ 1758751 w 8126844"/>
                    <a:gd name="connsiteY188" fmla="*/ 2933310 h 5918557"/>
                    <a:gd name="connsiteX189" fmla="*/ 1597386 w 8126844"/>
                    <a:gd name="connsiteY189" fmla="*/ 2758498 h 5918557"/>
                    <a:gd name="connsiteX190" fmla="*/ 1153633 w 8126844"/>
                    <a:gd name="connsiteY190" fmla="*/ 2570239 h 5918557"/>
                    <a:gd name="connsiteX191" fmla="*/ 871245 w 8126844"/>
                    <a:gd name="connsiteY191" fmla="*/ 2381980 h 5918557"/>
                    <a:gd name="connsiteX192" fmla="*/ 750221 w 8126844"/>
                    <a:gd name="connsiteY192" fmla="*/ 2247510 h 5918557"/>
                    <a:gd name="connsiteX193" fmla="*/ 844351 w 8126844"/>
                    <a:gd name="connsiteY193" fmla="*/ 2126486 h 5918557"/>
                    <a:gd name="connsiteX194" fmla="*/ 1328445 w 8126844"/>
                    <a:gd name="connsiteY194" fmla="*/ 2341639 h 5918557"/>
                    <a:gd name="connsiteX195" fmla="*/ 1606671 w 8126844"/>
                    <a:gd name="connsiteY195" fmla="*/ 2488058 h 5918557"/>
                    <a:gd name="connsiteX196" fmla="*/ 1720260 w 8126844"/>
                    <a:gd name="connsiteY196" fmla="*/ 2209219 h 5918557"/>
                    <a:gd name="connsiteX197" fmla="*/ 1772079 w 8126844"/>
                    <a:gd name="connsiteY197" fmla="*/ 2025794 h 5918557"/>
                    <a:gd name="connsiteX198" fmla="*/ 1693720 w 8126844"/>
                    <a:gd name="connsiteY198" fmla="*/ 1853765 h 5918557"/>
                    <a:gd name="connsiteX199" fmla="*/ 2176456 w 8126844"/>
                    <a:gd name="connsiteY199" fmla="*/ 2166613 h 5918557"/>
                    <a:gd name="connsiteX200" fmla="*/ 1984049 w 8126844"/>
                    <a:gd name="connsiteY200" fmla="*/ 2144205 h 5918557"/>
                    <a:gd name="connsiteX201" fmla="*/ 1894130 w 8126844"/>
                    <a:gd name="connsiteY201" fmla="*/ 2281923 h 5918557"/>
                    <a:gd name="connsiteX202" fmla="*/ 1879774 w 8126844"/>
                    <a:gd name="connsiteY202" fmla="*/ 2624027 h 5918557"/>
                    <a:gd name="connsiteX203" fmla="*/ 2390763 w 8126844"/>
                    <a:gd name="connsiteY203" fmla="*/ 2852627 h 5918557"/>
                    <a:gd name="connsiteX204" fmla="*/ 3157245 w 8126844"/>
                    <a:gd name="connsiteY204" fmla="*/ 3067780 h 5918557"/>
                    <a:gd name="connsiteX205" fmla="*/ 3708574 w 8126844"/>
                    <a:gd name="connsiteY205" fmla="*/ 3202251 h 5918557"/>
                    <a:gd name="connsiteX206" fmla="*/ 4165774 w 8126844"/>
                    <a:gd name="connsiteY206" fmla="*/ 3175357 h 5918557"/>
                    <a:gd name="connsiteX207" fmla="*/ 4394374 w 8126844"/>
                    <a:gd name="connsiteY207" fmla="*/ 3148463 h 5918557"/>
                    <a:gd name="connsiteX208" fmla="*/ 4407821 w 8126844"/>
                    <a:gd name="connsiteY208" fmla="*/ 2960204 h 5918557"/>
                    <a:gd name="connsiteX209" fmla="*/ 4192668 w 8126844"/>
                    <a:gd name="connsiteY209" fmla="*/ 2919863 h 5918557"/>
                    <a:gd name="connsiteX210" fmla="*/ 4031304 w 8126844"/>
                    <a:gd name="connsiteY210" fmla="*/ 2960204 h 5918557"/>
                    <a:gd name="connsiteX211" fmla="*/ 4031304 w 8126844"/>
                    <a:gd name="connsiteY211" fmla="*/ 2785392 h 5918557"/>
                    <a:gd name="connsiteX212" fmla="*/ 4448163 w 8126844"/>
                    <a:gd name="connsiteY212" fmla="*/ 2664369 h 5918557"/>
                    <a:gd name="connsiteX213" fmla="*/ 4703657 w 8126844"/>
                    <a:gd name="connsiteY213" fmla="*/ 2556792 h 5918557"/>
                    <a:gd name="connsiteX214" fmla="*/ 4719129 w 8126844"/>
                    <a:gd name="connsiteY214" fmla="*/ 2340128 h 5918557"/>
                    <a:gd name="connsiteX215" fmla="*/ 4519556 w 8126844"/>
                    <a:gd name="connsiteY215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668002 w 8126844"/>
                    <a:gd name="connsiteY5" fmla="*/ 1409961 h 5918557"/>
                    <a:gd name="connsiteX6" fmla="*/ 6941073 w 8126844"/>
                    <a:gd name="connsiteY6" fmla="*/ 977271 h 5918557"/>
                    <a:gd name="connsiteX7" fmla="*/ 6764360 w 8126844"/>
                    <a:gd name="connsiteY7" fmla="*/ 399086 h 5918557"/>
                    <a:gd name="connsiteX8" fmla="*/ 6656943 w 8126844"/>
                    <a:gd name="connsiteY8" fmla="*/ 525696 h 5918557"/>
                    <a:gd name="connsiteX9" fmla="*/ 6759584 w 8126844"/>
                    <a:gd name="connsiteY9" fmla="*/ 0 h 5918557"/>
                    <a:gd name="connsiteX10" fmla="*/ 6766984 w 8126844"/>
                    <a:gd name="connsiteY10" fmla="*/ 176893 h 5918557"/>
                    <a:gd name="connsiteX11" fmla="*/ 7177916 w 8126844"/>
                    <a:gd name="connsiteY11" fmla="*/ 741439 h 5918557"/>
                    <a:gd name="connsiteX12" fmla="*/ 7352727 w 8126844"/>
                    <a:gd name="connsiteY12" fmla="*/ 620416 h 5918557"/>
                    <a:gd name="connsiteX13" fmla="*/ 7460304 w 8126844"/>
                    <a:gd name="connsiteY13" fmla="*/ 929698 h 5918557"/>
                    <a:gd name="connsiteX14" fmla="*/ 7137574 w 8126844"/>
                    <a:gd name="connsiteY14" fmla="*/ 1360004 h 5918557"/>
                    <a:gd name="connsiteX15" fmla="*/ 7056892 w 8126844"/>
                    <a:gd name="connsiteY15" fmla="*/ 1534816 h 5918557"/>
                    <a:gd name="connsiteX16" fmla="*/ 7177916 w 8126844"/>
                    <a:gd name="connsiteY16" fmla="*/ 1642392 h 5918557"/>
                    <a:gd name="connsiteX17" fmla="*/ 7406516 w 8126844"/>
                    <a:gd name="connsiteY17" fmla="*/ 1413792 h 5918557"/>
                    <a:gd name="connsiteX18" fmla="*/ 7540986 w 8126844"/>
                    <a:gd name="connsiteY18" fmla="*/ 1413792 h 5918557"/>
                    <a:gd name="connsiteX19" fmla="*/ 7554433 w 8126844"/>
                    <a:gd name="connsiteY19" fmla="*/ 1642392 h 5918557"/>
                    <a:gd name="connsiteX20" fmla="*/ 6976210 w 8126844"/>
                    <a:gd name="connsiteY20" fmla="*/ 2234063 h 5918557"/>
                    <a:gd name="connsiteX21" fmla="*/ 6276963 w 8126844"/>
                    <a:gd name="connsiteY21" fmla="*/ 2785392 h 5918557"/>
                    <a:gd name="connsiteX22" fmla="*/ 5860104 w 8126844"/>
                    <a:gd name="connsiteY22" fmla="*/ 2987098 h 5918557"/>
                    <a:gd name="connsiteX23" fmla="*/ 5658398 w 8126844"/>
                    <a:gd name="connsiteY23" fmla="*/ 3054333 h 5918557"/>
                    <a:gd name="connsiteX24" fmla="*/ 5550821 w 8126844"/>
                    <a:gd name="connsiteY24" fmla="*/ 2973651 h 5918557"/>
                    <a:gd name="connsiteX25" fmla="*/ 5644951 w 8126844"/>
                    <a:gd name="connsiteY25" fmla="*/ 2771945 h 5918557"/>
                    <a:gd name="connsiteX26" fmla="*/ 5913892 w 8126844"/>
                    <a:gd name="connsiteY26" fmla="*/ 2718157 h 5918557"/>
                    <a:gd name="connsiteX27" fmla="*/ 5752527 w 8126844"/>
                    <a:gd name="connsiteY27" fmla="*/ 2408874 h 5918557"/>
                    <a:gd name="connsiteX28" fmla="*/ 5362563 w 8126844"/>
                    <a:gd name="connsiteY28" fmla="*/ 2556792 h 5918557"/>
                    <a:gd name="connsiteX29" fmla="*/ 4663316 w 8126844"/>
                    <a:gd name="connsiteY29" fmla="*/ 2839180 h 5918557"/>
                    <a:gd name="connsiteX30" fmla="*/ 4649868 w 8126844"/>
                    <a:gd name="connsiteY30" fmla="*/ 3013992 h 5918557"/>
                    <a:gd name="connsiteX31" fmla="*/ 4703657 w 8126844"/>
                    <a:gd name="connsiteY31" fmla="*/ 3121569 h 5918557"/>
                    <a:gd name="connsiteX32" fmla="*/ 5066727 w 8126844"/>
                    <a:gd name="connsiteY32" fmla="*/ 2987098 h 5918557"/>
                    <a:gd name="connsiteX33" fmla="*/ 5322221 w 8126844"/>
                    <a:gd name="connsiteY33" fmla="*/ 2933310 h 5918557"/>
                    <a:gd name="connsiteX34" fmla="*/ 5349116 w 8126844"/>
                    <a:gd name="connsiteY34" fmla="*/ 3067780 h 5918557"/>
                    <a:gd name="connsiteX35" fmla="*/ 4784339 w 8126844"/>
                    <a:gd name="connsiteY35" fmla="*/ 3282933 h 5918557"/>
                    <a:gd name="connsiteX36" fmla="*/ 4098539 w 8126844"/>
                    <a:gd name="connsiteY36" fmla="*/ 3417404 h 5918557"/>
                    <a:gd name="connsiteX37" fmla="*/ 2740386 w 8126844"/>
                    <a:gd name="connsiteY37" fmla="*/ 3282933 h 5918557"/>
                    <a:gd name="connsiteX38" fmla="*/ 2202504 w 8126844"/>
                    <a:gd name="connsiteY38" fmla="*/ 3081227 h 5918557"/>
                    <a:gd name="connsiteX39" fmla="*/ 2027692 w 8126844"/>
                    <a:gd name="connsiteY39" fmla="*/ 3027439 h 5918557"/>
                    <a:gd name="connsiteX40" fmla="*/ 1960457 w 8126844"/>
                    <a:gd name="connsiteY40" fmla="*/ 3175357 h 5918557"/>
                    <a:gd name="connsiteX41" fmla="*/ 2390763 w 8126844"/>
                    <a:gd name="connsiteY41" fmla="*/ 3403957 h 5918557"/>
                    <a:gd name="connsiteX42" fmla="*/ 3372398 w 8126844"/>
                    <a:gd name="connsiteY42" fmla="*/ 3646004 h 5918557"/>
                    <a:gd name="connsiteX43" fmla="*/ 4125433 w 8126844"/>
                    <a:gd name="connsiteY43" fmla="*/ 3646004 h 5918557"/>
                    <a:gd name="connsiteX44" fmla="*/ 4757445 w 8126844"/>
                    <a:gd name="connsiteY44" fmla="*/ 3619110 h 5918557"/>
                    <a:gd name="connsiteX45" fmla="*/ 4918810 w 8126844"/>
                    <a:gd name="connsiteY45" fmla="*/ 3659451 h 5918557"/>
                    <a:gd name="connsiteX46" fmla="*/ 4811233 w 8126844"/>
                    <a:gd name="connsiteY46" fmla="*/ 3820816 h 5918557"/>
                    <a:gd name="connsiteX47" fmla="*/ 4286798 w 8126844"/>
                    <a:gd name="connsiteY47" fmla="*/ 3888051 h 5918557"/>
                    <a:gd name="connsiteX48" fmla="*/ 4219563 w 8126844"/>
                    <a:gd name="connsiteY48" fmla="*/ 4022521 h 5918557"/>
                    <a:gd name="connsiteX49" fmla="*/ 4555739 w 8126844"/>
                    <a:gd name="connsiteY49" fmla="*/ 4076310 h 5918557"/>
                    <a:gd name="connsiteX50" fmla="*/ 5241539 w 8126844"/>
                    <a:gd name="connsiteY50" fmla="*/ 3888051 h 5918557"/>
                    <a:gd name="connsiteX51" fmla="*/ 5523927 w 8126844"/>
                    <a:gd name="connsiteY51" fmla="*/ 3753580 h 5918557"/>
                    <a:gd name="connsiteX52" fmla="*/ 5618057 w 8126844"/>
                    <a:gd name="connsiteY52" fmla="*/ 3646004 h 5918557"/>
                    <a:gd name="connsiteX53" fmla="*/ 5402904 w 8126844"/>
                    <a:gd name="connsiteY53" fmla="*/ 3632557 h 5918557"/>
                    <a:gd name="connsiteX54" fmla="*/ 5214645 w 8126844"/>
                    <a:gd name="connsiteY54" fmla="*/ 3524980 h 5918557"/>
                    <a:gd name="connsiteX55" fmla="*/ 5241539 w 8126844"/>
                    <a:gd name="connsiteY55" fmla="*/ 3403957 h 5918557"/>
                    <a:gd name="connsiteX56" fmla="*/ 5537374 w 8126844"/>
                    <a:gd name="connsiteY56" fmla="*/ 3363616 h 5918557"/>
                    <a:gd name="connsiteX57" fmla="*/ 6196280 w 8126844"/>
                    <a:gd name="connsiteY57" fmla="*/ 3108121 h 5918557"/>
                    <a:gd name="connsiteX58" fmla="*/ 6747610 w 8126844"/>
                    <a:gd name="connsiteY58" fmla="*/ 2771945 h 5918557"/>
                    <a:gd name="connsiteX59" fmla="*/ 7218257 w 8126844"/>
                    <a:gd name="connsiteY59" fmla="*/ 2328192 h 5918557"/>
                    <a:gd name="connsiteX60" fmla="*/ 7433410 w 8126844"/>
                    <a:gd name="connsiteY60" fmla="*/ 2153380 h 5918557"/>
                    <a:gd name="connsiteX61" fmla="*/ 7567880 w 8126844"/>
                    <a:gd name="connsiteY61" fmla="*/ 2180274 h 5918557"/>
                    <a:gd name="connsiteX62" fmla="*/ 7514092 w 8126844"/>
                    <a:gd name="connsiteY62" fmla="*/ 2381980 h 5918557"/>
                    <a:gd name="connsiteX63" fmla="*/ 7097233 w 8126844"/>
                    <a:gd name="connsiteY63" fmla="*/ 2812286 h 5918557"/>
                    <a:gd name="connsiteX64" fmla="*/ 6451774 w 8126844"/>
                    <a:gd name="connsiteY64" fmla="*/ 3229145 h 5918557"/>
                    <a:gd name="connsiteX65" fmla="*/ 6088704 w 8126844"/>
                    <a:gd name="connsiteY65" fmla="*/ 3417404 h 5918557"/>
                    <a:gd name="connsiteX66" fmla="*/ 5981127 w 8126844"/>
                    <a:gd name="connsiteY66" fmla="*/ 3551874 h 5918557"/>
                    <a:gd name="connsiteX67" fmla="*/ 6021468 w 8126844"/>
                    <a:gd name="connsiteY67" fmla="*/ 3753580 h 5918557"/>
                    <a:gd name="connsiteX68" fmla="*/ 6115598 w 8126844"/>
                    <a:gd name="connsiteY68" fmla="*/ 3901498 h 5918557"/>
                    <a:gd name="connsiteX69" fmla="*/ 6734163 w 8126844"/>
                    <a:gd name="connsiteY69" fmla="*/ 3726686 h 5918557"/>
                    <a:gd name="connsiteX70" fmla="*/ 7419963 w 8126844"/>
                    <a:gd name="connsiteY70" fmla="*/ 3296380 h 5918557"/>
                    <a:gd name="connsiteX71" fmla="*/ 7850268 w 8126844"/>
                    <a:gd name="connsiteY71" fmla="*/ 2973651 h 5918557"/>
                    <a:gd name="connsiteX72" fmla="*/ 8065421 w 8126844"/>
                    <a:gd name="connsiteY72" fmla="*/ 2866074 h 5918557"/>
                    <a:gd name="connsiteX73" fmla="*/ 8105763 w 8126844"/>
                    <a:gd name="connsiteY73" fmla="*/ 3027439 h 5918557"/>
                    <a:gd name="connsiteX74" fmla="*/ 7769586 w 8126844"/>
                    <a:gd name="connsiteY74" fmla="*/ 3363616 h 5918557"/>
                    <a:gd name="connsiteX75" fmla="*/ 6707268 w 8126844"/>
                    <a:gd name="connsiteY75" fmla="*/ 3941839 h 5918557"/>
                    <a:gd name="connsiteX76" fmla="*/ 6129045 w 8126844"/>
                    <a:gd name="connsiteY76" fmla="*/ 4210780 h 5918557"/>
                    <a:gd name="connsiteX77" fmla="*/ 5833210 w 8126844"/>
                    <a:gd name="connsiteY77" fmla="*/ 4251121 h 5918557"/>
                    <a:gd name="connsiteX78" fmla="*/ 5712186 w 8126844"/>
                    <a:gd name="connsiteY78" fmla="*/ 4291463 h 5918557"/>
                    <a:gd name="connsiteX79" fmla="*/ 5658398 w 8126844"/>
                    <a:gd name="connsiteY79" fmla="*/ 4143545 h 5918557"/>
                    <a:gd name="connsiteX80" fmla="*/ 5779421 w 8126844"/>
                    <a:gd name="connsiteY80" fmla="*/ 4035969 h 5918557"/>
                    <a:gd name="connsiteX81" fmla="*/ 5779421 w 8126844"/>
                    <a:gd name="connsiteY81" fmla="*/ 3941839 h 5918557"/>
                    <a:gd name="connsiteX82" fmla="*/ 5497033 w 8126844"/>
                    <a:gd name="connsiteY82" fmla="*/ 4062863 h 5918557"/>
                    <a:gd name="connsiteX83" fmla="*/ 5039833 w 8126844"/>
                    <a:gd name="connsiteY83" fmla="*/ 4197333 h 5918557"/>
                    <a:gd name="connsiteX84" fmla="*/ 4865021 w 8126844"/>
                    <a:gd name="connsiteY84" fmla="*/ 4278016 h 5918557"/>
                    <a:gd name="connsiteX85" fmla="*/ 4905363 w 8126844"/>
                    <a:gd name="connsiteY85" fmla="*/ 4372145 h 5918557"/>
                    <a:gd name="connsiteX86" fmla="*/ 5160857 w 8126844"/>
                    <a:gd name="connsiteY86" fmla="*/ 4345251 h 5918557"/>
                    <a:gd name="connsiteX87" fmla="*/ 5187751 w 8126844"/>
                    <a:gd name="connsiteY87" fmla="*/ 4479721 h 5918557"/>
                    <a:gd name="connsiteX88" fmla="*/ 4878468 w 8126844"/>
                    <a:gd name="connsiteY88" fmla="*/ 4573851 h 5918557"/>
                    <a:gd name="connsiteX89" fmla="*/ 4891916 w 8126844"/>
                    <a:gd name="connsiteY89" fmla="*/ 4721769 h 5918557"/>
                    <a:gd name="connsiteX90" fmla="*/ 5376010 w 8126844"/>
                    <a:gd name="connsiteY90" fmla="*/ 4614192 h 5918557"/>
                    <a:gd name="connsiteX91" fmla="*/ 5967680 w 8126844"/>
                    <a:gd name="connsiteY91" fmla="*/ 4466274 h 5918557"/>
                    <a:gd name="connsiteX92" fmla="*/ 6344198 w 8126844"/>
                    <a:gd name="connsiteY92" fmla="*/ 4264569 h 5918557"/>
                    <a:gd name="connsiteX93" fmla="*/ 6478668 w 8126844"/>
                    <a:gd name="connsiteY93" fmla="*/ 4264569 h 5918557"/>
                    <a:gd name="connsiteX94" fmla="*/ 6478668 w 8126844"/>
                    <a:gd name="connsiteY94" fmla="*/ 4452827 h 5918557"/>
                    <a:gd name="connsiteX95" fmla="*/ 5900445 w 8126844"/>
                    <a:gd name="connsiteY95" fmla="*/ 4641086 h 5918557"/>
                    <a:gd name="connsiteX96" fmla="*/ 5053280 w 8126844"/>
                    <a:gd name="connsiteY96" fmla="*/ 4883133 h 5918557"/>
                    <a:gd name="connsiteX97" fmla="*/ 4703657 w 8126844"/>
                    <a:gd name="connsiteY97" fmla="*/ 4977263 h 5918557"/>
                    <a:gd name="connsiteX98" fmla="*/ 4313692 w 8126844"/>
                    <a:gd name="connsiteY98" fmla="*/ 5044498 h 5918557"/>
                    <a:gd name="connsiteX99" fmla="*/ 4004410 w 8126844"/>
                    <a:gd name="connsiteY99" fmla="*/ 5084839 h 5918557"/>
                    <a:gd name="connsiteX100" fmla="*/ 3869939 w 8126844"/>
                    <a:gd name="connsiteY100" fmla="*/ 4963816 h 5918557"/>
                    <a:gd name="connsiteX101" fmla="*/ 3950621 w 8126844"/>
                    <a:gd name="connsiteY101" fmla="*/ 4856239 h 5918557"/>
                    <a:gd name="connsiteX102" fmla="*/ 4367480 w 8126844"/>
                    <a:gd name="connsiteY102" fmla="*/ 4775557 h 5918557"/>
                    <a:gd name="connsiteX103" fmla="*/ 4542292 w 8126844"/>
                    <a:gd name="connsiteY103" fmla="*/ 4708321 h 5918557"/>
                    <a:gd name="connsiteX104" fmla="*/ 4542292 w 8126844"/>
                    <a:gd name="connsiteY104" fmla="*/ 4573851 h 5918557"/>
                    <a:gd name="connsiteX105" fmla="*/ 4206116 w 8126844"/>
                    <a:gd name="connsiteY105" fmla="*/ 4573851 h 5918557"/>
                    <a:gd name="connsiteX106" fmla="*/ 3520316 w 8126844"/>
                    <a:gd name="connsiteY106" fmla="*/ 4654533 h 5918557"/>
                    <a:gd name="connsiteX107" fmla="*/ 3157245 w 8126844"/>
                    <a:gd name="connsiteY107" fmla="*/ 4681427 h 5918557"/>
                    <a:gd name="connsiteX108" fmla="*/ 3076563 w 8126844"/>
                    <a:gd name="connsiteY108" fmla="*/ 4802451 h 5918557"/>
                    <a:gd name="connsiteX109" fmla="*/ 3224480 w 8126844"/>
                    <a:gd name="connsiteY109" fmla="*/ 4869686 h 5918557"/>
                    <a:gd name="connsiteX110" fmla="*/ 3453080 w 8126844"/>
                    <a:gd name="connsiteY110" fmla="*/ 4896580 h 5918557"/>
                    <a:gd name="connsiteX111" fmla="*/ 3412739 w 8126844"/>
                    <a:gd name="connsiteY111" fmla="*/ 5004157 h 5918557"/>
                    <a:gd name="connsiteX112" fmla="*/ 2968986 w 8126844"/>
                    <a:gd name="connsiteY112" fmla="*/ 5057945 h 5918557"/>
                    <a:gd name="connsiteX113" fmla="*/ 2767280 w 8126844"/>
                    <a:gd name="connsiteY113" fmla="*/ 5071392 h 5918557"/>
                    <a:gd name="connsiteX114" fmla="*/ 2673151 w 8126844"/>
                    <a:gd name="connsiteY114" fmla="*/ 5273098 h 5918557"/>
                    <a:gd name="connsiteX115" fmla="*/ 2767280 w 8126844"/>
                    <a:gd name="connsiteY115" fmla="*/ 5636169 h 5918557"/>
                    <a:gd name="connsiteX116" fmla="*/ 2700045 w 8126844"/>
                    <a:gd name="connsiteY116" fmla="*/ 5837874 h 5918557"/>
                    <a:gd name="connsiteX117" fmla="*/ 2498339 w 8126844"/>
                    <a:gd name="connsiteY117" fmla="*/ 5918557 h 5918557"/>
                    <a:gd name="connsiteX118" fmla="*/ 2256292 w 8126844"/>
                    <a:gd name="connsiteY118" fmla="*/ 5837874 h 5918557"/>
                    <a:gd name="connsiteX119" fmla="*/ 2175610 w 8126844"/>
                    <a:gd name="connsiteY119" fmla="*/ 5582380 h 5918557"/>
                    <a:gd name="connsiteX120" fmla="*/ 2269739 w 8126844"/>
                    <a:gd name="connsiteY120" fmla="*/ 5353780 h 5918557"/>
                    <a:gd name="connsiteX121" fmla="*/ 2404210 w 8126844"/>
                    <a:gd name="connsiteY121" fmla="*/ 5192416 h 5918557"/>
                    <a:gd name="connsiteX122" fmla="*/ 2390763 w 8126844"/>
                    <a:gd name="connsiteY122" fmla="*/ 5044498 h 5918557"/>
                    <a:gd name="connsiteX123" fmla="*/ 2014245 w 8126844"/>
                    <a:gd name="connsiteY123" fmla="*/ 4910027 h 5918557"/>
                    <a:gd name="connsiteX124" fmla="*/ 2068033 w 8126844"/>
                    <a:gd name="connsiteY124" fmla="*/ 4802451 h 5918557"/>
                    <a:gd name="connsiteX125" fmla="*/ 2390763 w 8126844"/>
                    <a:gd name="connsiteY125" fmla="*/ 4802451 h 5918557"/>
                    <a:gd name="connsiteX126" fmla="*/ 2807621 w 8126844"/>
                    <a:gd name="connsiteY126" fmla="*/ 4802451 h 5918557"/>
                    <a:gd name="connsiteX127" fmla="*/ 2834516 w 8126844"/>
                    <a:gd name="connsiteY127" fmla="*/ 4667980 h 5918557"/>
                    <a:gd name="connsiteX128" fmla="*/ 2686598 w 8126844"/>
                    <a:gd name="connsiteY128" fmla="*/ 4614192 h 5918557"/>
                    <a:gd name="connsiteX129" fmla="*/ 2780727 w 8126844"/>
                    <a:gd name="connsiteY129" fmla="*/ 4466274 h 5918557"/>
                    <a:gd name="connsiteX130" fmla="*/ 3211033 w 8126844"/>
                    <a:gd name="connsiteY130" fmla="*/ 4506616 h 5918557"/>
                    <a:gd name="connsiteX131" fmla="*/ 3775810 w 8126844"/>
                    <a:gd name="connsiteY131" fmla="*/ 4479721 h 5918557"/>
                    <a:gd name="connsiteX132" fmla="*/ 4380927 w 8126844"/>
                    <a:gd name="connsiteY132" fmla="*/ 4385592 h 5918557"/>
                    <a:gd name="connsiteX133" fmla="*/ 4622974 w 8126844"/>
                    <a:gd name="connsiteY133" fmla="*/ 4331804 h 5918557"/>
                    <a:gd name="connsiteX134" fmla="*/ 4555739 w 8126844"/>
                    <a:gd name="connsiteY134" fmla="*/ 4237674 h 5918557"/>
                    <a:gd name="connsiteX135" fmla="*/ 4031304 w 8126844"/>
                    <a:gd name="connsiteY135" fmla="*/ 4278016 h 5918557"/>
                    <a:gd name="connsiteX136" fmla="*/ 3600998 w 8126844"/>
                    <a:gd name="connsiteY136" fmla="*/ 4291463 h 5918557"/>
                    <a:gd name="connsiteX137" fmla="*/ 3278268 w 8126844"/>
                    <a:gd name="connsiteY137" fmla="*/ 4251121 h 5918557"/>
                    <a:gd name="connsiteX138" fmla="*/ 3237927 w 8126844"/>
                    <a:gd name="connsiteY138" fmla="*/ 4183886 h 5918557"/>
                    <a:gd name="connsiteX139" fmla="*/ 3291716 w 8126844"/>
                    <a:gd name="connsiteY139" fmla="*/ 4049416 h 5918557"/>
                    <a:gd name="connsiteX140" fmla="*/ 3587551 w 8126844"/>
                    <a:gd name="connsiteY140" fmla="*/ 4076310 h 5918557"/>
                    <a:gd name="connsiteX141" fmla="*/ 3883386 w 8126844"/>
                    <a:gd name="connsiteY141" fmla="*/ 4076310 h 5918557"/>
                    <a:gd name="connsiteX142" fmla="*/ 3964068 w 8126844"/>
                    <a:gd name="connsiteY142" fmla="*/ 4009074 h 5918557"/>
                    <a:gd name="connsiteX143" fmla="*/ 3883386 w 8126844"/>
                    <a:gd name="connsiteY143" fmla="*/ 3888051 h 5918557"/>
                    <a:gd name="connsiteX144" fmla="*/ 3412739 w 8126844"/>
                    <a:gd name="connsiteY144" fmla="*/ 3861157 h 5918557"/>
                    <a:gd name="connsiteX145" fmla="*/ 3049668 w 8126844"/>
                    <a:gd name="connsiteY145" fmla="*/ 3807369 h 5918557"/>
                    <a:gd name="connsiteX146" fmla="*/ 2740386 w 8126844"/>
                    <a:gd name="connsiteY146" fmla="*/ 3740133 h 5918557"/>
                    <a:gd name="connsiteX147" fmla="*/ 2457998 w 8126844"/>
                    <a:gd name="connsiteY147" fmla="*/ 3659451 h 5918557"/>
                    <a:gd name="connsiteX148" fmla="*/ 2242845 w 8126844"/>
                    <a:gd name="connsiteY148" fmla="*/ 3605663 h 5918557"/>
                    <a:gd name="connsiteX149" fmla="*/ 2162163 w 8126844"/>
                    <a:gd name="connsiteY149" fmla="*/ 3767027 h 5918557"/>
                    <a:gd name="connsiteX150" fmla="*/ 2336974 w 8126844"/>
                    <a:gd name="connsiteY150" fmla="*/ 3941839 h 5918557"/>
                    <a:gd name="connsiteX151" fmla="*/ 2713492 w 8126844"/>
                    <a:gd name="connsiteY151" fmla="*/ 3995627 h 5918557"/>
                    <a:gd name="connsiteX152" fmla="*/ 2874857 w 8126844"/>
                    <a:gd name="connsiteY152" fmla="*/ 4049416 h 5918557"/>
                    <a:gd name="connsiteX153" fmla="*/ 2874857 w 8126844"/>
                    <a:gd name="connsiteY153" fmla="*/ 4197333 h 5918557"/>
                    <a:gd name="connsiteX154" fmla="*/ 2605916 w 8126844"/>
                    <a:gd name="connsiteY154" fmla="*/ 4170439 h 5918557"/>
                    <a:gd name="connsiteX155" fmla="*/ 2000798 w 8126844"/>
                    <a:gd name="connsiteY155" fmla="*/ 4049416 h 5918557"/>
                    <a:gd name="connsiteX156" fmla="*/ 1583939 w 8126844"/>
                    <a:gd name="connsiteY156" fmla="*/ 3901498 h 5918557"/>
                    <a:gd name="connsiteX157" fmla="*/ 1409127 w 8126844"/>
                    <a:gd name="connsiteY157" fmla="*/ 3914945 h 5918557"/>
                    <a:gd name="connsiteX158" fmla="*/ 1368786 w 8126844"/>
                    <a:gd name="connsiteY158" fmla="*/ 4089757 h 5918557"/>
                    <a:gd name="connsiteX159" fmla="*/ 1799092 w 8126844"/>
                    <a:gd name="connsiteY159" fmla="*/ 4224227 h 5918557"/>
                    <a:gd name="connsiteX160" fmla="*/ 2256292 w 8126844"/>
                    <a:gd name="connsiteY160" fmla="*/ 4385592 h 5918557"/>
                    <a:gd name="connsiteX161" fmla="*/ 2390763 w 8126844"/>
                    <a:gd name="connsiteY161" fmla="*/ 4493169 h 5918557"/>
                    <a:gd name="connsiteX162" fmla="*/ 2094927 w 8126844"/>
                    <a:gd name="connsiteY162" fmla="*/ 4560404 h 5918557"/>
                    <a:gd name="connsiteX163" fmla="*/ 1557045 w 8126844"/>
                    <a:gd name="connsiteY163" fmla="*/ 4385592 h 5918557"/>
                    <a:gd name="connsiteX164" fmla="*/ 965374 w 8126844"/>
                    <a:gd name="connsiteY164" fmla="*/ 4156992 h 5918557"/>
                    <a:gd name="connsiteX165" fmla="*/ 481280 w 8126844"/>
                    <a:gd name="connsiteY165" fmla="*/ 3941839 h 5918557"/>
                    <a:gd name="connsiteX166" fmla="*/ 198892 w 8126844"/>
                    <a:gd name="connsiteY166" fmla="*/ 3834263 h 5918557"/>
                    <a:gd name="connsiteX167" fmla="*/ 131657 w 8126844"/>
                    <a:gd name="connsiteY167" fmla="*/ 3740133 h 5918557"/>
                    <a:gd name="connsiteX168" fmla="*/ 279574 w 8126844"/>
                    <a:gd name="connsiteY168" fmla="*/ 3646004 h 5918557"/>
                    <a:gd name="connsiteX169" fmla="*/ 642645 w 8126844"/>
                    <a:gd name="connsiteY169" fmla="*/ 3820816 h 5918557"/>
                    <a:gd name="connsiteX170" fmla="*/ 1113292 w 8126844"/>
                    <a:gd name="connsiteY170" fmla="*/ 3968733 h 5918557"/>
                    <a:gd name="connsiteX171" fmla="*/ 1153633 w 8126844"/>
                    <a:gd name="connsiteY171" fmla="*/ 3793921 h 5918557"/>
                    <a:gd name="connsiteX172" fmla="*/ 1032610 w 8126844"/>
                    <a:gd name="connsiteY172" fmla="*/ 3632557 h 5918557"/>
                    <a:gd name="connsiteX173" fmla="*/ 535068 w 8126844"/>
                    <a:gd name="connsiteY173" fmla="*/ 3484639 h 5918557"/>
                    <a:gd name="connsiteX174" fmla="*/ 198892 w 8126844"/>
                    <a:gd name="connsiteY174" fmla="*/ 3242592 h 5918557"/>
                    <a:gd name="connsiteX175" fmla="*/ 10633 w 8126844"/>
                    <a:gd name="connsiteY175" fmla="*/ 3081227 h 5918557"/>
                    <a:gd name="connsiteX176" fmla="*/ 50974 w 8126844"/>
                    <a:gd name="connsiteY176" fmla="*/ 2946757 h 5918557"/>
                    <a:gd name="connsiteX177" fmla="*/ 279574 w 8126844"/>
                    <a:gd name="connsiteY177" fmla="*/ 3027439 h 5918557"/>
                    <a:gd name="connsiteX178" fmla="*/ 1019163 w 8126844"/>
                    <a:gd name="connsiteY178" fmla="*/ 3430851 h 5918557"/>
                    <a:gd name="connsiteX179" fmla="*/ 1462916 w 8126844"/>
                    <a:gd name="connsiteY179" fmla="*/ 3672898 h 5918557"/>
                    <a:gd name="connsiteX180" fmla="*/ 1799092 w 8126844"/>
                    <a:gd name="connsiteY180" fmla="*/ 3767027 h 5918557"/>
                    <a:gd name="connsiteX181" fmla="*/ 1973904 w 8126844"/>
                    <a:gd name="connsiteY181" fmla="*/ 3699792 h 5918557"/>
                    <a:gd name="connsiteX182" fmla="*/ 1960457 w 8126844"/>
                    <a:gd name="connsiteY182" fmla="*/ 3457745 h 5918557"/>
                    <a:gd name="connsiteX183" fmla="*/ 1624280 w 8126844"/>
                    <a:gd name="connsiteY183" fmla="*/ 3350169 h 5918557"/>
                    <a:gd name="connsiteX184" fmla="*/ 1288104 w 8126844"/>
                    <a:gd name="connsiteY184" fmla="*/ 3202251 h 5918557"/>
                    <a:gd name="connsiteX185" fmla="*/ 1261210 w 8126844"/>
                    <a:gd name="connsiteY185" fmla="*/ 3067780 h 5918557"/>
                    <a:gd name="connsiteX186" fmla="*/ 1462916 w 8126844"/>
                    <a:gd name="connsiteY186" fmla="*/ 3067780 h 5918557"/>
                    <a:gd name="connsiteX187" fmla="*/ 1691516 w 8126844"/>
                    <a:gd name="connsiteY187" fmla="*/ 3148463 h 5918557"/>
                    <a:gd name="connsiteX188" fmla="*/ 1758751 w 8126844"/>
                    <a:gd name="connsiteY188" fmla="*/ 2933310 h 5918557"/>
                    <a:gd name="connsiteX189" fmla="*/ 1597386 w 8126844"/>
                    <a:gd name="connsiteY189" fmla="*/ 2758498 h 5918557"/>
                    <a:gd name="connsiteX190" fmla="*/ 1153633 w 8126844"/>
                    <a:gd name="connsiteY190" fmla="*/ 2570239 h 5918557"/>
                    <a:gd name="connsiteX191" fmla="*/ 871245 w 8126844"/>
                    <a:gd name="connsiteY191" fmla="*/ 2381980 h 5918557"/>
                    <a:gd name="connsiteX192" fmla="*/ 750221 w 8126844"/>
                    <a:gd name="connsiteY192" fmla="*/ 2247510 h 5918557"/>
                    <a:gd name="connsiteX193" fmla="*/ 844351 w 8126844"/>
                    <a:gd name="connsiteY193" fmla="*/ 2126486 h 5918557"/>
                    <a:gd name="connsiteX194" fmla="*/ 1328445 w 8126844"/>
                    <a:gd name="connsiteY194" fmla="*/ 2341639 h 5918557"/>
                    <a:gd name="connsiteX195" fmla="*/ 1606671 w 8126844"/>
                    <a:gd name="connsiteY195" fmla="*/ 2488058 h 5918557"/>
                    <a:gd name="connsiteX196" fmla="*/ 1720260 w 8126844"/>
                    <a:gd name="connsiteY196" fmla="*/ 2209219 h 5918557"/>
                    <a:gd name="connsiteX197" fmla="*/ 1772079 w 8126844"/>
                    <a:gd name="connsiteY197" fmla="*/ 2025794 h 5918557"/>
                    <a:gd name="connsiteX198" fmla="*/ 1693720 w 8126844"/>
                    <a:gd name="connsiteY198" fmla="*/ 1853765 h 5918557"/>
                    <a:gd name="connsiteX199" fmla="*/ 2176456 w 8126844"/>
                    <a:gd name="connsiteY199" fmla="*/ 2166613 h 5918557"/>
                    <a:gd name="connsiteX200" fmla="*/ 1984049 w 8126844"/>
                    <a:gd name="connsiteY200" fmla="*/ 2144205 h 5918557"/>
                    <a:gd name="connsiteX201" fmla="*/ 1894130 w 8126844"/>
                    <a:gd name="connsiteY201" fmla="*/ 2281923 h 5918557"/>
                    <a:gd name="connsiteX202" fmla="*/ 1879774 w 8126844"/>
                    <a:gd name="connsiteY202" fmla="*/ 2624027 h 5918557"/>
                    <a:gd name="connsiteX203" fmla="*/ 2390763 w 8126844"/>
                    <a:gd name="connsiteY203" fmla="*/ 2852627 h 5918557"/>
                    <a:gd name="connsiteX204" fmla="*/ 3157245 w 8126844"/>
                    <a:gd name="connsiteY204" fmla="*/ 3067780 h 5918557"/>
                    <a:gd name="connsiteX205" fmla="*/ 3708574 w 8126844"/>
                    <a:gd name="connsiteY205" fmla="*/ 3202251 h 5918557"/>
                    <a:gd name="connsiteX206" fmla="*/ 4165774 w 8126844"/>
                    <a:gd name="connsiteY206" fmla="*/ 3175357 h 5918557"/>
                    <a:gd name="connsiteX207" fmla="*/ 4394374 w 8126844"/>
                    <a:gd name="connsiteY207" fmla="*/ 3148463 h 5918557"/>
                    <a:gd name="connsiteX208" fmla="*/ 4407821 w 8126844"/>
                    <a:gd name="connsiteY208" fmla="*/ 2960204 h 5918557"/>
                    <a:gd name="connsiteX209" fmla="*/ 4192668 w 8126844"/>
                    <a:gd name="connsiteY209" fmla="*/ 2919863 h 5918557"/>
                    <a:gd name="connsiteX210" fmla="*/ 4031304 w 8126844"/>
                    <a:gd name="connsiteY210" fmla="*/ 2960204 h 5918557"/>
                    <a:gd name="connsiteX211" fmla="*/ 4031304 w 8126844"/>
                    <a:gd name="connsiteY211" fmla="*/ 2785392 h 5918557"/>
                    <a:gd name="connsiteX212" fmla="*/ 4448163 w 8126844"/>
                    <a:gd name="connsiteY212" fmla="*/ 2664369 h 5918557"/>
                    <a:gd name="connsiteX213" fmla="*/ 4703657 w 8126844"/>
                    <a:gd name="connsiteY213" fmla="*/ 2556792 h 5918557"/>
                    <a:gd name="connsiteX214" fmla="*/ 4719129 w 8126844"/>
                    <a:gd name="connsiteY214" fmla="*/ 2340128 h 5918557"/>
                    <a:gd name="connsiteX215" fmla="*/ 4519556 w 8126844"/>
                    <a:gd name="connsiteY215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668002 w 8126844"/>
                    <a:gd name="connsiteY6" fmla="*/ 1409961 h 5918557"/>
                    <a:gd name="connsiteX7" fmla="*/ 6941073 w 8126844"/>
                    <a:gd name="connsiteY7" fmla="*/ 977271 h 5918557"/>
                    <a:gd name="connsiteX8" fmla="*/ 6764360 w 8126844"/>
                    <a:gd name="connsiteY8" fmla="*/ 399086 h 5918557"/>
                    <a:gd name="connsiteX9" fmla="*/ 6656943 w 8126844"/>
                    <a:gd name="connsiteY9" fmla="*/ 525696 h 5918557"/>
                    <a:gd name="connsiteX10" fmla="*/ 6759584 w 8126844"/>
                    <a:gd name="connsiteY10" fmla="*/ 0 h 5918557"/>
                    <a:gd name="connsiteX11" fmla="*/ 6766984 w 8126844"/>
                    <a:gd name="connsiteY11" fmla="*/ 176893 h 5918557"/>
                    <a:gd name="connsiteX12" fmla="*/ 7177916 w 8126844"/>
                    <a:gd name="connsiteY12" fmla="*/ 741439 h 5918557"/>
                    <a:gd name="connsiteX13" fmla="*/ 7352727 w 8126844"/>
                    <a:gd name="connsiteY13" fmla="*/ 620416 h 5918557"/>
                    <a:gd name="connsiteX14" fmla="*/ 7460304 w 8126844"/>
                    <a:gd name="connsiteY14" fmla="*/ 929698 h 5918557"/>
                    <a:gd name="connsiteX15" fmla="*/ 7137574 w 8126844"/>
                    <a:gd name="connsiteY15" fmla="*/ 1360004 h 5918557"/>
                    <a:gd name="connsiteX16" fmla="*/ 7056892 w 8126844"/>
                    <a:gd name="connsiteY16" fmla="*/ 1534816 h 5918557"/>
                    <a:gd name="connsiteX17" fmla="*/ 7177916 w 8126844"/>
                    <a:gd name="connsiteY17" fmla="*/ 1642392 h 5918557"/>
                    <a:gd name="connsiteX18" fmla="*/ 7406516 w 8126844"/>
                    <a:gd name="connsiteY18" fmla="*/ 1413792 h 5918557"/>
                    <a:gd name="connsiteX19" fmla="*/ 7540986 w 8126844"/>
                    <a:gd name="connsiteY19" fmla="*/ 1413792 h 5918557"/>
                    <a:gd name="connsiteX20" fmla="*/ 7554433 w 8126844"/>
                    <a:gd name="connsiteY20" fmla="*/ 1642392 h 5918557"/>
                    <a:gd name="connsiteX21" fmla="*/ 6976210 w 8126844"/>
                    <a:gd name="connsiteY21" fmla="*/ 2234063 h 5918557"/>
                    <a:gd name="connsiteX22" fmla="*/ 6276963 w 8126844"/>
                    <a:gd name="connsiteY22" fmla="*/ 2785392 h 5918557"/>
                    <a:gd name="connsiteX23" fmla="*/ 5860104 w 8126844"/>
                    <a:gd name="connsiteY23" fmla="*/ 2987098 h 5918557"/>
                    <a:gd name="connsiteX24" fmla="*/ 5658398 w 8126844"/>
                    <a:gd name="connsiteY24" fmla="*/ 3054333 h 5918557"/>
                    <a:gd name="connsiteX25" fmla="*/ 5550821 w 8126844"/>
                    <a:gd name="connsiteY25" fmla="*/ 2973651 h 5918557"/>
                    <a:gd name="connsiteX26" fmla="*/ 5644951 w 8126844"/>
                    <a:gd name="connsiteY26" fmla="*/ 2771945 h 5918557"/>
                    <a:gd name="connsiteX27" fmla="*/ 5913892 w 8126844"/>
                    <a:gd name="connsiteY27" fmla="*/ 2718157 h 5918557"/>
                    <a:gd name="connsiteX28" fmla="*/ 5752527 w 8126844"/>
                    <a:gd name="connsiteY28" fmla="*/ 2408874 h 5918557"/>
                    <a:gd name="connsiteX29" fmla="*/ 5362563 w 8126844"/>
                    <a:gd name="connsiteY29" fmla="*/ 2556792 h 5918557"/>
                    <a:gd name="connsiteX30" fmla="*/ 4663316 w 8126844"/>
                    <a:gd name="connsiteY30" fmla="*/ 2839180 h 5918557"/>
                    <a:gd name="connsiteX31" fmla="*/ 4649868 w 8126844"/>
                    <a:gd name="connsiteY31" fmla="*/ 3013992 h 5918557"/>
                    <a:gd name="connsiteX32" fmla="*/ 4703657 w 8126844"/>
                    <a:gd name="connsiteY32" fmla="*/ 3121569 h 5918557"/>
                    <a:gd name="connsiteX33" fmla="*/ 5066727 w 8126844"/>
                    <a:gd name="connsiteY33" fmla="*/ 2987098 h 5918557"/>
                    <a:gd name="connsiteX34" fmla="*/ 5322221 w 8126844"/>
                    <a:gd name="connsiteY34" fmla="*/ 2933310 h 5918557"/>
                    <a:gd name="connsiteX35" fmla="*/ 5349116 w 8126844"/>
                    <a:gd name="connsiteY35" fmla="*/ 3067780 h 5918557"/>
                    <a:gd name="connsiteX36" fmla="*/ 4784339 w 8126844"/>
                    <a:gd name="connsiteY36" fmla="*/ 3282933 h 5918557"/>
                    <a:gd name="connsiteX37" fmla="*/ 4098539 w 8126844"/>
                    <a:gd name="connsiteY37" fmla="*/ 3417404 h 5918557"/>
                    <a:gd name="connsiteX38" fmla="*/ 2740386 w 8126844"/>
                    <a:gd name="connsiteY38" fmla="*/ 3282933 h 5918557"/>
                    <a:gd name="connsiteX39" fmla="*/ 2202504 w 8126844"/>
                    <a:gd name="connsiteY39" fmla="*/ 3081227 h 5918557"/>
                    <a:gd name="connsiteX40" fmla="*/ 2027692 w 8126844"/>
                    <a:gd name="connsiteY40" fmla="*/ 3027439 h 5918557"/>
                    <a:gd name="connsiteX41" fmla="*/ 1960457 w 8126844"/>
                    <a:gd name="connsiteY41" fmla="*/ 3175357 h 5918557"/>
                    <a:gd name="connsiteX42" fmla="*/ 2390763 w 8126844"/>
                    <a:gd name="connsiteY42" fmla="*/ 3403957 h 5918557"/>
                    <a:gd name="connsiteX43" fmla="*/ 3372398 w 8126844"/>
                    <a:gd name="connsiteY43" fmla="*/ 3646004 h 5918557"/>
                    <a:gd name="connsiteX44" fmla="*/ 4125433 w 8126844"/>
                    <a:gd name="connsiteY44" fmla="*/ 3646004 h 5918557"/>
                    <a:gd name="connsiteX45" fmla="*/ 4757445 w 8126844"/>
                    <a:gd name="connsiteY45" fmla="*/ 3619110 h 5918557"/>
                    <a:gd name="connsiteX46" fmla="*/ 4918810 w 8126844"/>
                    <a:gd name="connsiteY46" fmla="*/ 3659451 h 5918557"/>
                    <a:gd name="connsiteX47" fmla="*/ 4811233 w 8126844"/>
                    <a:gd name="connsiteY47" fmla="*/ 3820816 h 5918557"/>
                    <a:gd name="connsiteX48" fmla="*/ 4286798 w 8126844"/>
                    <a:gd name="connsiteY48" fmla="*/ 3888051 h 5918557"/>
                    <a:gd name="connsiteX49" fmla="*/ 4219563 w 8126844"/>
                    <a:gd name="connsiteY49" fmla="*/ 4022521 h 5918557"/>
                    <a:gd name="connsiteX50" fmla="*/ 4555739 w 8126844"/>
                    <a:gd name="connsiteY50" fmla="*/ 4076310 h 5918557"/>
                    <a:gd name="connsiteX51" fmla="*/ 5241539 w 8126844"/>
                    <a:gd name="connsiteY51" fmla="*/ 3888051 h 5918557"/>
                    <a:gd name="connsiteX52" fmla="*/ 5523927 w 8126844"/>
                    <a:gd name="connsiteY52" fmla="*/ 3753580 h 5918557"/>
                    <a:gd name="connsiteX53" fmla="*/ 5618057 w 8126844"/>
                    <a:gd name="connsiteY53" fmla="*/ 3646004 h 5918557"/>
                    <a:gd name="connsiteX54" fmla="*/ 5402904 w 8126844"/>
                    <a:gd name="connsiteY54" fmla="*/ 3632557 h 5918557"/>
                    <a:gd name="connsiteX55" fmla="*/ 5214645 w 8126844"/>
                    <a:gd name="connsiteY55" fmla="*/ 3524980 h 5918557"/>
                    <a:gd name="connsiteX56" fmla="*/ 5241539 w 8126844"/>
                    <a:gd name="connsiteY56" fmla="*/ 3403957 h 5918557"/>
                    <a:gd name="connsiteX57" fmla="*/ 5537374 w 8126844"/>
                    <a:gd name="connsiteY57" fmla="*/ 3363616 h 5918557"/>
                    <a:gd name="connsiteX58" fmla="*/ 6196280 w 8126844"/>
                    <a:gd name="connsiteY58" fmla="*/ 3108121 h 5918557"/>
                    <a:gd name="connsiteX59" fmla="*/ 6747610 w 8126844"/>
                    <a:gd name="connsiteY59" fmla="*/ 2771945 h 5918557"/>
                    <a:gd name="connsiteX60" fmla="*/ 7218257 w 8126844"/>
                    <a:gd name="connsiteY60" fmla="*/ 2328192 h 5918557"/>
                    <a:gd name="connsiteX61" fmla="*/ 7433410 w 8126844"/>
                    <a:gd name="connsiteY61" fmla="*/ 2153380 h 5918557"/>
                    <a:gd name="connsiteX62" fmla="*/ 7567880 w 8126844"/>
                    <a:gd name="connsiteY62" fmla="*/ 2180274 h 5918557"/>
                    <a:gd name="connsiteX63" fmla="*/ 7514092 w 8126844"/>
                    <a:gd name="connsiteY63" fmla="*/ 2381980 h 5918557"/>
                    <a:gd name="connsiteX64" fmla="*/ 7097233 w 8126844"/>
                    <a:gd name="connsiteY64" fmla="*/ 2812286 h 5918557"/>
                    <a:gd name="connsiteX65" fmla="*/ 6451774 w 8126844"/>
                    <a:gd name="connsiteY65" fmla="*/ 3229145 h 5918557"/>
                    <a:gd name="connsiteX66" fmla="*/ 6088704 w 8126844"/>
                    <a:gd name="connsiteY66" fmla="*/ 3417404 h 5918557"/>
                    <a:gd name="connsiteX67" fmla="*/ 5981127 w 8126844"/>
                    <a:gd name="connsiteY67" fmla="*/ 3551874 h 5918557"/>
                    <a:gd name="connsiteX68" fmla="*/ 6021468 w 8126844"/>
                    <a:gd name="connsiteY68" fmla="*/ 3753580 h 5918557"/>
                    <a:gd name="connsiteX69" fmla="*/ 6115598 w 8126844"/>
                    <a:gd name="connsiteY69" fmla="*/ 3901498 h 5918557"/>
                    <a:gd name="connsiteX70" fmla="*/ 6734163 w 8126844"/>
                    <a:gd name="connsiteY70" fmla="*/ 3726686 h 5918557"/>
                    <a:gd name="connsiteX71" fmla="*/ 7419963 w 8126844"/>
                    <a:gd name="connsiteY71" fmla="*/ 3296380 h 5918557"/>
                    <a:gd name="connsiteX72" fmla="*/ 7850268 w 8126844"/>
                    <a:gd name="connsiteY72" fmla="*/ 2973651 h 5918557"/>
                    <a:gd name="connsiteX73" fmla="*/ 8065421 w 8126844"/>
                    <a:gd name="connsiteY73" fmla="*/ 2866074 h 5918557"/>
                    <a:gd name="connsiteX74" fmla="*/ 8105763 w 8126844"/>
                    <a:gd name="connsiteY74" fmla="*/ 3027439 h 5918557"/>
                    <a:gd name="connsiteX75" fmla="*/ 7769586 w 8126844"/>
                    <a:gd name="connsiteY75" fmla="*/ 3363616 h 5918557"/>
                    <a:gd name="connsiteX76" fmla="*/ 6707268 w 8126844"/>
                    <a:gd name="connsiteY76" fmla="*/ 3941839 h 5918557"/>
                    <a:gd name="connsiteX77" fmla="*/ 6129045 w 8126844"/>
                    <a:gd name="connsiteY77" fmla="*/ 4210780 h 5918557"/>
                    <a:gd name="connsiteX78" fmla="*/ 5833210 w 8126844"/>
                    <a:gd name="connsiteY78" fmla="*/ 4251121 h 5918557"/>
                    <a:gd name="connsiteX79" fmla="*/ 5712186 w 8126844"/>
                    <a:gd name="connsiteY79" fmla="*/ 4291463 h 5918557"/>
                    <a:gd name="connsiteX80" fmla="*/ 5658398 w 8126844"/>
                    <a:gd name="connsiteY80" fmla="*/ 4143545 h 5918557"/>
                    <a:gd name="connsiteX81" fmla="*/ 5779421 w 8126844"/>
                    <a:gd name="connsiteY81" fmla="*/ 4035969 h 5918557"/>
                    <a:gd name="connsiteX82" fmla="*/ 5779421 w 8126844"/>
                    <a:gd name="connsiteY82" fmla="*/ 3941839 h 5918557"/>
                    <a:gd name="connsiteX83" fmla="*/ 5497033 w 8126844"/>
                    <a:gd name="connsiteY83" fmla="*/ 4062863 h 5918557"/>
                    <a:gd name="connsiteX84" fmla="*/ 5039833 w 8126844"/>
                    <a:gd name="connsiteY84" fmla="*/ 4197333 h 5918557"/>
                    <a:gd name="connsiteX85" fmla="*/ 4865021 w 8126844"/>
                    <a:gd name="connsiteY85" fmla="*/ 4278016 h 5918557"/>
                    <a:gd name="connsiteX86" fmla="*/ 4905363 w 8126844"/>
                    <a:gd name="connsiteY86" fmla="*/ 4372145 h 5918557"/>
                    <a:gd name="connsiteX87" fmla="*/ 5160857 w 8126844"/>
                    <a:gd name="connsiteY87" fmla="*/ 4345251 h 5918557"/>
                    <a:gd name="connsiteX88" fmla="*/ 5187751 w 8126844"/>
                    <a:gd name="connsiteY88" fmla="*/ 4479721 h 5918557"/>
                    <a:gd name="connsiteX89" fmla="*/ 4878468 w 8126844"/>
                    <a:gd name="connsiteY89" fmla="*/ 4573851 h 5918557"/>
                    <a:gd name="connsiteX90" fmla="*/ 4891916 w 8126844"/>
                    <a:gd name="connsiteY90" fmla="*/ 4721769 h 5918557"/>
                    <a:gd name="connsiteX91" fmla="*/ 5376010 w 8126844"/>
                    <a:gd name="connsiteY91" fmla="*/ 4614192 h 5918557"/>
                    <a:gd name="connsiteX92" fmla="*/ 5967680 w 8126844"/>
                    <a:gd name="connsiteY92" fmla="*/ 4466274 h 5918557"/>
                    <a:gd name="connsiteX93" fmla="*/ 6344198 w 8126844"/>
                    <a:gd name="connsiteY93" fmla="*/ 4264569 h 5918557"/>
                    <a:gd name="connsiteX94" fmla="*/ 6478668 w 8126844"/>
                    <a:gd name="connsiteY94" fmla="*/ 4264569 h 5918557"/>
                    <a:gd name="connsiteX95" fmla="*/ 6478668 w 8126844"/>
                    <a:gd name="connsiteY95" fmla="*/ 4452827 h 5918557"/>
                    <a:gd name="connsiteX96" fmla="*/ 5900445 w 8126844"/>
                    <a:gd name="connsiteY96" fmla="*/ 4641086 h 5918557"/>
                    <a:gd name="connsiteX97" fmla="*/ 5053280 w 8126844"/>
                    <a:gd name="connsiteY97" fmla="*/ 4883133 h 5918557"/>
                    <a:gd name="connsiteX98" fmla="*/ 4703657 w 8126844"/>
                    <a:gd name="connsiteY98" fmla="*/ 4977263 h 5918557"/>
                    <a:gd name="connsiteX99" fmla="*/ 4313692 w 8126844"/>
                    <a:gd name="connsiteY99" fmla="*/ 5044498 h 5918557"/>
                    <a:gd name="connsiteX100" fmla="*/ 4004410 w 8126844"/>
                    <a:gd name="connsiteY100" fmla="*/ 5084839 h 5918557"/>
                    <a:gd name="connsiteX101" fmla="*/ 3869939 w 8126844"/>
                    <a:gd name="connsiteY101" fmla="*/ 4963816 h 5918557"/>
                    <a:gd name="connsiteX102" fmla="*/ 3950621 w 8126844"/>
                    <a:gd name="connsiteY102" fmla="*/ 4856239 h 5918557"/>
                    <a:gd name="connsiteX103" fmla="*/ 4367480 w 8126844"/>
                    <a:gd name="connsiteY103" fmla="*/ 4775557 h 5918557"/>
                    <a:gd name="connsiteX104" fmla="*/ 4542292 w 8126844"/>
                    <a:gd name="connsiteY104" fmla="*/ 4708321 h 5918557"/>
                    <a:gd name="connsiteX105" fmla="*/ 4542292 w 8126844"/>
                    <a:gd name="connsiteY105" fmla="*/ 4573851 h 5918557"/>
                    <a:gd name="connsiteX106" fmla="*/ 4206116 w 8126844"/>
                    <a:gd name="connsiteY106" fmla="*/ 4573851 h 5918557"/>
                    <a:gd name="connsiteX107" fmla="*/ 3520316 w 8126844"/>
                    <a:gd name="connsiteY107" fmla="*/ 4654533 h 5918557"/>
                    <a:gd name="connsiteX108" fmla="*/ 3157245 w 8126844"/>
                    <a:gd name="connsiteY108" fmla="*/ 4681427 h 5918557"/>
                    <a:gd name="connsiteX109" fmla="*/ 3076563 w 8126844"/>
                    <a:gd name="connsiteY109" fmla="*/ 4802451 h 5918557"/>
                    <a:gd name="connsiteX110" fmla="*/ 3224480 w 8126844"/>
                    <a:gd name="connsiteY110" fmla="*/ 4869686 h 5918557"/>
                    <a:gd name="connsiteX111" fmla="*/ 3453080 w 8126844"/>
                    <a:gd name="connsiteY111" fmla="*/ 4896580 h 5918557"/>
                    <a:gd name="connsiteX112" fmla="*/ 3412739 w 8126844"/>
                    <a:gd name="connsiteY112" fmla="*/ 5004157 h 5918557"/>
                    <a:gd name="connsiteX113" fmla="*/ 2968986 w 8126844"/>
                    <a:gd name="connsiteY113" fmla="*/ 5057945 h 5918557"/>
                    <a:gd name="connsiteX114" fmla="*/ 2767280 w 8126844"/>
                    <a:gd name="connsiteY114" fmla="*/ 5071392 h 5918557"/>
                    <a:gd name="connsiteX115" fmla="*/ 2673151 w 8126844"/>
                    <a:gd name="connsiteY115" fmla="*/ 5273098 h 5918557"/>
                    <a:gd name="connsiteX116" fmla="*/ 2767280 w 8126844"/>
                    <a:gd name="connsiteY116" fmla="*/ 5636169 h 5918557"/>
                    <a:gd name="connsiteX117" fmla="*/ 2700045 w 8126844"/>
                    <a:gd name="connsiteY117" fmla="*/ 5837874 h 5918557"/>
                    <a:gd name="connsiteX118" fmla="*/ 2498339 w 8126844"/>
                    <a:gd name="connsiteY118" fmla="*/ 5918557 h 5918557"/>
                    <a:gd name="connsiteX119" fmla="*/ 2256292 w 8126844"/>
                    <a:gd name="connsiteY119" fmla="*/ 5837874 h 5918557"/>
                    <a:gd name="connsiteX120" fmla="*/ 2175610 w 8126844"/>
                    <a:gd name="connsiteY120" fmla="*/ 5582380 h 5918557"/>
                    <a:gd name="connsiteX121" fmla="*/ 2269739 w 8126844"/>
                    <a:gd name="connsiteY121" fmla="*/ 5353780 h 5918557"/>
                    <a:gd name="connsiteX122" fmla="*/ 2404210 w 8126844"/>
                    <a:gd name="connsiteY122" fmla="*/ 5192416 h 5918557"/>
                    <a:gd name="connsiteX123" fmla="*/ 2390763 w 8126844"/>
                    <a:gd name="connsiteY123" fmla="*/ 5044498 h 5918557"/>
                    <a:gd name="connsiteX124" fmla="*/ 2014245 w 8126844"/>
                    <a:gd name="connsiteY124" fmla="*/ 4910027 h 5918557"/>
                    <a:gd name="connsiteX125" fmla="*/ 2068033 w 8126844"/>
                    <a:gd name="connsiteY125" fmla="*/ 4802451 h 5918557"/>
                    <a:gd name="connsiteX126" fmla="*/ 2390763 w 8126844"/>
                    <a:gd name="connsiteY126" fmla="*/ 4802451 h 5918557"/>
                    <a:gd name="connsiteX127" fmla="*/ 2807621 w 8126844"/>
                    <a:gd name="connsiteY127" fmla="*/ 4802451 h 5918557"/>
                    <a:gd name="connsiteX128" fmla="*/ 2834516 w 8126844"/>
                    <a:gd name="connsiteY128" fmla="*/ 4667980 h 5918557"/>
                    <a:gd name="connsiteX129" fmla="*/ 2686598 w 8126844"/>
                    <a:gd name="connsiteY129" fmla="*/ 4614192 h 5918557"/>
                    <a:gd name="connsiteX130" fmla="*/ 2780727 w 8126844"/>
                    <a:gd name="connsiteY130" fmla="*/ 4466274 h 5918557"/>
                    <a:gd name="connsiteX131" fmla="*/ 3211033 w 8126844"/>
                    <a:gd name="connsiteY131" fmla="*/ 4506616 h 5918557"/>
                    <a:gd name="connsiteX132" fmla="*/ 3775810 w 8126844"/>
                    <a:gd name="connsiteY132" fmla="*/ 4479721 h 5918557"/>
                    <a:gd name="connsiteX133" fmla="*/ 4380927 w 8126844"/>
                    <a:gd name="connsiteY133" fmla="*/ 4385592 h 5918557"/>
                    <a:gd name="connsiteX134" fmla="*/ 4622974 w 8126844"/>
                    <a:gd name="connsiteY134" fmla="*/ 4331804 h 5918557"/>
                    <a:gd name="connsiteX135" fmla="*/ 4555739 w 8126844"/>
                    <a:gd name="connsiteY135" fmla="*/ 4237674 h 5918557"/>
                    <a:gd name="connsiteX136" fmla="*/ 4031304 w 8126844"/>
                    <a:gd name="connsiteY136" fmla="*/ 4278016 h 5918557"/>
                    <a:gd name="connsiteX137" fmla="*/ 3600998 w 8126844"/>
                    <a:gd name="connsiteY137" fmla="*/ 4291463 h 5918557"/>
                    <a:gd name="connsiteX138" fmla="*/ 3278268 w 8126844"/>
                    <a:gd name="connsiteY138" fmla="*/ 4251121 h 5918557"/>
                    <a:gd name="connsiteX139" fmla="*/ 3237927 w 8126844"/>
                    <a:gd name="connsiteY139" fmla="*/ 4183886 h 5918557"/>
                    <a:gd name="connsiteX140" fmla="*/ 3291716 w 8126844"/>
                    <a:gd name="connsiteY140" fmla="*/ 4049416 h 5918557"/>
                    <a:gd name="connsiteX141" fmla="*/ 3587551 w 8126844"/>
                    <a:gd name="connsiteY141" fmla="*/ 4076310 h 5918557"/>
                    <a:gd name="connsiteX142" fmla="*/ 3883386 w 8126844"/>
                    <a:gd name="connsiteY142" fmla="*/ 4076310 h 5918557"/>
                    <a:gd name="connsiteX143" fmla="*/ 3964068 w 8126844"/>
                    <a:gd name="connsiteY143" fmla="*/ 4009074 h 5918557"/>
                    <a:gd name="connsiteX144" fmla="*/ 3883386 w 8126844"/>
                    <a:gd name="connsiteY144" fmla="*/ 3888051 h 5918557"/>
                    <a:gd name="connsiteX145" fmla="*/ 3412739 w 8126844"/>
                    <a:gd name="connsiteY145" fmla="*/ 3861157 h 5918557"/>
                    <a:gd name="connsiteX146" fmla="*/ 3049668 w 8126844"/>
                    <a:gd name="connsiteY146" fmla="*/ 3807369 h 5918557"/>
                    <a:gd name="connsiteX147" fmla="*/ 2740386 w 8126844"/>
                    <a:gd name="connsiteY147" fmla="*/ 3740133 h 5918557"/>
                    <a:gd name="connsiteX148" fmla="*/ 2457998 w 8126844"/>
                    <a:gd name="connsiteY148" fmla="*/ 3659451 h 5918557"/>
                    <a:gd name="connsiteX149" fmla="*/ 2242845 w 8126844"/>
                    <a:gd name="connsiteY149" fmla="*/ 3605663 h 5918557"/>
                    <a:gd name="connsiteX150" fmla="*/ 2162163 w 8126844"/>
                    <a:gd name="connsiteY150" fmla="*/ 3767027 h 5918557"/>
                    <a:gd name="connsiteX151" fmla="*/ 2336974 w 8126844"/>
                    <a:gd name="connsiteY151" fmla="*/ 3941839 h 5918557"/>
                    <a:gd name="connsiteX152" fmla="*/ 2713492 w 8126844"/>
                    <a:gd name="connsiteY152" fmla="*/ 3995627 h 5918557"/>
                    <a:gd name="connsiteX153" fmla="*/ 2874857 w 8126844"/>
                    <a:gd name="connsiteY153" fmla="*/ 4049416 h 5918557"/>
                    <a:gd name="connsiteX154" fmla="*/ 2874857 w 8126844"/>
                    <a:gd name="connsiteY154" fmla="*/ 4197333 h 5918557"/>
                    <a:gd name="connsiteX155" fmla="*/ 2605916 w 8126844"/>
                    <a:gd name="connsiteY155" fmla="*/ 4170439 h 5918557"/>
                    <a:gd name="connsiteX156" fmla="*/ 2000798 w 8126844"/>
                    <a:gd name="connsiteY156" fmla="*/ 4049416 h 5918557"/>
                    <a:gd name="connsiteX157" fmla="*/ 1583939 w 8126844"/>
                    <a:gd name="connsiteY157" fmla="*/ 3901498 h 5918557"/>
                    <a:gd name="connsiteX158" fmla="*/ 1409127 w 8126844"/>
                    <a:gd name="connsiteY158" fmla="*/ 3914945 h 5918557"/>
                    <a:gd name="connsiteX159" fmla="*/ 1368786 w 8126844"/>
                    <a:gd name="connsiteY159" fmla="*/ 4089757 h 5918557"/>
                    <a:gd name="connsiteX160" fmla="*/ 1799092 w 8126844"/>
                    <a:gd name="connsiteY160" fmla="*/ 4224227 h 5918557"/>
                    <a:gd name="connsiteX161" fmla="*/ 2256292 w 8126844"/>
                    <a:gd name="connsiteY161" fmla="*/ 4385592 h 5918557"/>
                    <a:gd name="connsiteX162" fmla="*/ 2390763 w 8126844"/>
                    <a:gd name="connsiteY162" fmla="*/ 4493169 h 5918557"/>
                    <a:gd name="connsiteX163" fmla="*/ 2094927 w 8126844"/>
                    <a:gd name="connsiteY163" fmla="*/ 4560404 h 5918557"/>
                    <a:gd name="connsiteX164" fmla="*/ 1557045 w 8126844"/>
                    <a:gd name="connsiteY164" fmla="*/ 4385592 h 5918557"/>
                    <a:gd name="connsiteX165" fmla="*/ 965374 w 8126844"/>
                    <a:gd name="connsiteY165" fmla="*/ 4156992 h 5918557"/>
                    <a:gd name="connsiteX166" fmla="*/ 481280 w 8126844"/>
                    <a:gd name="connsiteY166" fmla="*/ 3941839 h 5918557"/>
                    <a:gd name="connsiteX167" fmla="*/ 198892 w 8126844"/>
                    <a:gd name="connsiteY167" fmla="*/ 3834263 h 5918557"/>
                    <a:gd name="connsiteX168" fmla="*/ 131657 w 8126844"/>
                    <a:gd name="connsiteY168" fmla="*/ 3740133 h 5918557"/>
                    <a:gd name="connsiteX169" fmla="*/ 279574 w 8126844"/>
                    <a:gd name="connsiteY169" fmla="*/ 3646004 h 5918557"/>
                    <a:gd name="connsiteX170" fmla="*/ 642645 w 8126844"/>
                    <a:gd name="connsiteY170" fmla="*/ 3820816 h 5918557"/>
                    <a:gd name="connsiteX171" fmla="*/ 1113292 w 8126844"/>
                    <a:gd name="connsiteY171" fmla="*/ 3968733 h 5918557"/>
                    <a:gd name="connsiteX172" fmla="*/ 1153633 w 8126844"/>
                    <a:gd name="connsiteY172" fmla="*/ 3793921 h 5918557"/>
                    <a:gd name="connsiteX173" fmla="*/ 1032610 w 8126844"/>
                    <a:gd name="connsiteY173" fmla="*/ 3632557 h 5918557"/>
                    <a:gd name="connsiteX174" fmla="*/ 535068 w 8126844"/>
                    <a:gd name="connsiteY174" fmla="*/ 3484639 h 5918557"/>
                    <a:gd name="connsiteX175" fmla="*/ 198892 w 8126844"/>
                    <a:gd name="connsiteY175" fmla="*/ 3242592 h 5918557"/>
                    <a:gd name="connsiteX176" fmla="*/ 10633 w 8126844"/>
                    <a:gd name="connsiteY176" fmla="*/ 3081227 h 5918557"/>
                    <a:gd name="connsiteX177" fmla="*/ 50974 w 8126844"/>
                    <a:gd name="connsiteY177" fmla="*/ 2946757 h 5918557"/>
                    <a:gd name="connsiteX178" fmla="*/ 279574 w 8126844"/>
                    <a:gd name="connsiteY178" fmla="*/ 3027439 h 5918557"/>
                    <a:gd name="connsiteX179" fmla="*/ 1019163 w 8126844"/>
                    <a:gd name="connsiteY179" fmla="*/ 3430851 h 5918557"/>
                    <a:gd name="connsiteX180" fmla="*/ 1462916 w 8126844"/>
                    <a:gd name="connsiteY180" fmla="*/ 3672898 h 5918557"/>
                    <a:gd name="connsiteX181" fmla="*/ 1799092 w 8126844"/>
                    <a:gd name="connsiteY181" fmla="*/ 3767027 h 5918557"/>
                    <a:gd name="connsiteX182" fmla="*/ 1973904 w 8126844"/>
                    <a:gd name="connsiteY182" fmla="*/ 3699792 h 5918557"/>
                    <a:gd name="connsiteX183" fmla="*/ 1960457 w 8126844"/>
                    <a:gd name="connsiteY183" fmla="*/ 3457745 h 5918557"/>
                    <a:gd name="connsiteX184" fmla="*/ 1624280 w 8126844"/>
                    <a:gd name="connsiteY184" fmla="*/ 3350169 h 5918557"/>
                    <a:gd name="connsiteX185" fmla="*/ 1288104 w 8126844"/>
                    <a:gd name="connsiteY185" fmla="*/ 3202251 h 5918557"/>
                    <a:gd name="connsiteX186" fmla="*/ 1261210 w 8126844"/>
                    <a:gd name="connsiteY186" fmla="*/ 3067780 h 5918557"/>
                    <a:gd name="connsiteX187" fmla="*/ 1462916 w 8126844"/>
                    <a:gd name="connsiteY187" fmla="*/ 3067780 h 5918557"/>
                    <a:gd name="connsiteX188" fmla="*/ 1691516 w 8126844"/>
                    <a:gd name="connsiteY188" fmla="*/ 3148463 h 5918557"/>
                    <a:gd name="connsiteX189" fmla="*/ 1758751 w 8126844"/>
                    <a:gd name="connsiteY189" fmla="*/ 2933310 h 5918557"/>
                    <a:gd name="connsiteX190" fmla="*/ 1597386 w 8126844"/>
                    <a:gd name="connsiteY190" fmla="*/ 2758498 h 5918557"/>
                    <a:gd name="connsiteX191" fmla="*/ 1153633 w 8126844"/>
                    <a:gd name="connsiteY191" fmla="*/ 2570239 h 5918557"/>
                    <a:gd name="connsiteX192" fmla="*/ 871245 w 8126844"/>
                    <a:gd name="connsiteY192" fmla="*/ 2381980 h 5918557"/>
                    <a:gd name="connsiteX193" fmla="*/ 750221 w 8126844"/>
                    <a:gd name="connsiteY193" fmla="*/ 2247510 h 5918557"/>
                    <a:gd name="connsiteX194" fmla="*/ 844351 w 8126844"/>
                    <a:gd name="connsiteY194" fmla="*/ 2126486 h 5918557"/>
                    <a:gd name="connsiteX195" fmla="*/ 1328445 w 8126844"/>
                    <a:gd name="connsiteY195" fmla="*/ 2341639 h 5918557"/>
                    <a:gd name="connsiteX196" fmla="*/ 1606671 w 8126844"/>
                    <a:gd name="connsiteY196" fmla="*/ 2488058 h 5918557"/>
                    <a:gd name="connsiteX197" fmla="*/ 1720260 w 8126844"/>
                    <a:gd name="connsiteY197" fmla="*/ 2209219 h 5918557"/>
                    <a:gd name="connsiteX198" fmla="*/ 1772079 w 8126844"/>
                    <a:gd name="connsiteY198" fmla="*/ 2025794 h 5918557"/>
                    <a:gd name="connsiteX199" fmla="*/ 1693720 w 8126844"/>
                    <a:gd name="connsiteY199" fmla="*/ 1853765 h 5918557"/>
                    <a:gd name="connsiteX200" fmla="*/ 2176456 w 8126844"/>
                    <a:gd name="connsiteY200" fmla="*/ 2166613 h 5918557"/>
                    <a:gd name="connsiteX201" fmla="*/ 1984049 w 8126844"/>
                    <a:gd name="connsiteY201" fmla="*/ 2144205 h 5918557"/>
                    <a:gd name="connsiteX202" fmla="*/ 1894130 w 8126844"/>
                    <a:gd name="connsiteY202" fmla="*/ 2281923 h 5918557"/>
                    <a:gd name="connsiteX203" fmla="*/ 1879774 w 8126844"/>
                    <a:gd name="connsiteY203" fmla="*/ 2624027 h 5918557"/>
                    <a:gd name="connsiteX204" fmla="*/ 2390763 w 8126844"/>
                    <a:gd name="connsiteY204" fmla="*/ 2852627 h 5918557"/>
                    <a:gd name="connsiteX205" fmla="*/ 3157245 w 8126844"/>
                    <a:gd name="connsiteY205" fmla="*/ 3067780 h 5918557"/>
                    <a:gd name="connsiteX206" fmla="*/ 3708574 w 8126844"/>
                    <a:gd name="connsiteY206" fmla="*/ 3202251 h 5918557"/>
                    <a:gd name="connsiteX207" fmla="*/ 4165774 w 8126844"/>
                    <a:gd name="connsiteY207" fmla="*/ 3175357 h 5918557"/>
                    <a:gd name="connsiteX208" fmla="*/ 4394374 w 8126844"/>
                    <a:gd name="connsiteY208" fmla="*/ 3148463 h 5918557"/>
                    <a:gd name="connsiteX209" fmla="*/ 4407821 w 8126844"/>
                    <a:gd name="connsiteY209" fmla="*/ 2960204 h 5918557"/>
                    <a:gd name="connsiteX210" fmla="*/ 4192668 w 8126844"/>
                    <a:gd name="connsiteY210" fmla="*/ 2919863 h 5918557"/>
                    <a:gd name="connsiteX211" fmla="*/ 4031304 w 8126844"/>
                    <a:gd name="connsiteY211" fmla="*/ 2960204 h 5918557"/>
                    <a:gd name="connsiteX212" fmla="*/ 4031304 w 8126844"/>
                    <a:gd name="connsiteY212" fmla="*/ 2785392 h 5918557"/>
                    <a:gd name="connsiteX213" fmla="*/ 4448163 w 8126844"/>
                    <a:gd name="connsiteY213" fmla="*/ 2664369 h 5918557"/>
                    <a:gd name="connsiteX214" fmla="*/ 4703657 w 8126844"/>
                    <a:gd name="connsiteY214" fmla="*/ 2556792 h 5918557"/>
                    <a:gd name="connsiteX215" fmla="*/ 4719129 w 8126844"/>
                    <a:gd name="connsiteY215" fmla="*/ 2340128 h 5918557"/>
                    <a:gd name="connsiteX216" fmla="*/ 4519556 w 8126844"/>
                    <a:gd name="connsiteY216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934578 w 8126844"/>
                    <a:gd name="connsiteY6" fmla="*/ 1779411 h 5918557"/>
                    <a:gd name="connsiteX7" fmla="*/ 6668002 w 8126844"/>
                    <a:gd name="connsiteY7" fmla="*/ 1409961 h 5918557"/>
                    <a:gd name="connsiteX8" fmla="*/ 6941073 w 8126844"/>
                    <a:gd name="connsiteY8" fmla="*/ 977271 h 5918557"/>
                    <a:gd name="connsiteX9" fmla="*/ 6764360 w 8126844"/>
                    <a:gd name="connsiteY9" fmla="*/ 399086 h 5918557"/>
                    <a:gd name="connsiteX10" fmla="*/ 6656943 w 8126844"/>
                    <a:gd name="connsiteY10" fmla="*/ 525696 h 5918557"/>
                    <a:gd name="connsiteX11" fmla="*/ 6759584 w 8126844"/>
                    <a:gd name="connsiteY11" fmla="*/ 0 h 5918557"/>
                    <a:gd name="connsiteX12" fmla="*/ 6766984 w 8126844"/>
                    <a:gd name="connsiteY12" fmla="*/ 176893 h 5918557"/>
                    <a:gd name="connsiteX13" fmla="*/ 7177916 w 8126844"/>
                    <a:gd name="connsiteY13" fmla="*/ 741439 h 5918557"/>
                    <a:gd name="connsiteX14" fmla="*/ 7352727 w 8126844"/>
                    <a:gd name="connsiteY14" fmla="*/ 620416 h 5918557"/>
                    <a:gd name="connsiteX15" fmla="*/ 7460304 w 8126844"/>
                    <a:gd name="connsiteY15" fmla="*/ 929698 h 5918557"/>
                    <a:gd name="connsiteX16" fmla="*/ 7137574 w 8126844"/>
                    <a:gd name="connsiteY16" fmla="*/ 1360004 h 5918557"/>
                    <a:gd name="connsiteX17" fmla="*/ 7056892 w 8126844"/>
                    <a:gd name="connsiteY17" fmla="*/ 1534816 h 5918557"/>
                    <a:gd name="connsiteX18" fmla="*/ 7177916 w 8126844"/>
                    <a:gd name="connsiteY18" fmla="*/ 1642392 h 5918557"/>
                    <a:gd name="connsiteX19" fmla="*/ 7406516 w 8126844"/>
                    <a:gd name="connsiteY19" fmla="*/ 1413792 h 5918557"/>
                    <a:gd name="connsiteX20" fmla="*/ 7540986 w 8126844"/>
                    <a:gd name="connsiteY20" fmla="*/ 1413792 h 5918557"/>
                    <a:gd name="connsiteX21" fmla="*/ 7554433 w 8126844"/>
                    <a:gd name="connsiteY21" fmla="*/ 1642392 h 5918557"/>
                    <a:gd name="connsiteX22" fmla="*/ 6976210 w 8126844"/>
                    <a:gd name="connsiteY22" fmla="*/ 2234063 h 5918557"/>
                    <a:gd name="connsiteX23" fmla="*/ 6276963 w 8126844"/>
                    <a:gd name="connsiteY23" fmla="*/ 2785392 h 5918557"/>
                    <a:gd name="connsiteX24" fmla="*/ 5860104 w 8126844"/>
                    <a:gd name="connsiteY24" fmla="*/ 2987098 h 5918557"/>
                    <a:gd name="connsiteX25" fmla="*/ 5658398 w 8126844"/>
                    <a:gd name="connsiteY25" fmla="*/ 3054333 h 5918557"/>
                    <a:gd name="connsiteX26" fmla="*/ 5550821 w 8126844"/>
                    <a:gd name="connsiteY26" fmla="*/ 2973651 h 5918557"/>
                    <a:gd name="connsiteX27" fmla="*/ 5644951 w 8126844"/>
                    <a:gd name="connsiteY27" fmla="*/ 2771945 h 5918557"/>
                    <a:gd name="connsiteX28" fmla="*/ 5913892 w 8126844"/>
                    <a:gd name="connsiteY28" fmla="*/ 2718157 h 5918557"/>
                    <a:gd name="connsiteX29" fmla="*/ 5752527 w 8126844"/>
                    <a:gd name="connsiteY29" fmla="*/ 2408874 h 5918557"/>
                    <a:gd name="connsiteX30" fmla="*/ 5362563 w 8126844"/>
                    <a:gd name="connsiteY30" fmla="*/ 2556792 h 5918557"/>
                    <a:gd name="connsiteX31" fmla="*/ 4663316 w 8126844"/>
                    <a:gd name="connsiteY31" fmla="*/ 2839180 h 5918557"/>
                    <a:gd name="connsiteX32" fmla="*/ 4649868 w 8126844"/>
                    <a:gd name="connsiteY32" fmla="*/ 3013992 h 5918557"/>
                    <a:gd name="connsiteX33" fmla="*/ 4703657 w 8126844"/>
                    <a:gd name="connsiteY33" fmla="*/ 3121569 h 5918557"/>
                    <a:gd name="connsiteX34" fmla="*/ 5066727 w 8126844"/>
                    <a:gd name="connsiteY34" fmla="*/ 2987098 h 5918557"/>
                    <a:gd name="connsiteX35" fmla="*/ 5322221 w 8126844"/>
                    <a:gd name="connsiteY35" fmla="*/ 2933310 h 5918557"/>
                    <a:gd name="connsiteX36" fmla="*/ 5349116 w 8126844"/>
                    <a:gd name="connsiteY36" fmla="*/ 3067780 h 5918557"/>
                    <a:gd name="connsiteX37" fmla="*/ 4784339 w 8126844"/>
                    <a:gd name="connsiteY37" fmla="*/ 3282933 h 5918557"/>
                    <a:gd name="connsiteX38" fmla="*/ 4098539 w 8126844"/>
                    <a:gd name="connsiteY38" fmla="*/ 3417404 h 5918557"/>
                    <a:gd name="connsiteX39" fmla="*/ 2740386 w 8126844"/>
                    <a:gd name="connsiteY39" fmla="*/ 3282933 h 5918557"/>
                    <a:gd name="connsiteX40" fmla="*/ 2202504 w 8126844"/>
                    <a:gd name="connsiteY40" fmla="*/ 3081227 h 5918557"/>
                    <a:gd name="connsiteX41" fmla="*/ 2027692 w 8126844"/>
                    <a:gd name="connsiteY41" fmla="*/ 3027439 h 5918557"/>
                    <a:gd name="connsiteX42" fmla="*/ 1960457 w 8126844"/>
                    <a:gd name="connsiteY42" fmla="*/ 3175357 h 5918557"/>
                    <a:gd name="connsiteX43" fmla="*/ 2390763 w 8126844"/>
                    <a:gd name="connsiteY43" fmla="*/ 3403957 h 5918557"/>
                    <a:gd name="connsiteX44" fmla="*/ 3372398 w 8126844"/>
                    <a:gd name="connsiteY44" fmla="*/ 3646004 h 5918557"/>
                    <a:gd name="connsiteX45" fmla="*/ 4125433 w 8126844"/>
                    <a:gd name="connsiteY45" fmla="*/ 3646004 h 5918557"/>
                    <a:gd name="connsiteX46" fmla="*/ 4757445 w 8126844"/>
                    <a:gd name="connsiteY46" fmla="*/ 3619110 h 5918557"/>
                    <a:gd name="connsiteX47" fmla="*/ 4918810 w 8126844"/>
                    <a:gd name="connsiteY47" fmla="*/ 3659451 h 5918557"/>
                    <a:gd name="connsiteX48" fmla="*/ 4811233 w 8126844"/>
                    <a:gd name="connsiteY48" fmla="*/ 3820816 h 5918557"/>
                    <a:gd name="connsiteX49" fmla="*/ 4286798 w 8126844"/>
                    <a:gd name="connsiteY49" fmla="*/ 3888051 h 5918557"/>
                    <a:gd name="connsiteX50" fmla="*/ 4219563 w 8126844"/>
                    <a:gd name="connsiteY50" fmla="*/ 4022521 h 5918557"/>
                    <a:gd name="connsiteX51" fmla="*/ 4555739 w 8126844"/>
                    <a:gd name="connsiteY51" fmla="*/ 4076310 h 5918557"/>
                    <a:gd name="connsiteX52" fmla="*/ 5241539 w 8126844"/>
                    <a:gd name="connsiteY52" fmla="*/ 3888051 h 5918557"/>
                    <a:gd name="connsiteX53" fmla="*/ 5523927 w 8126844"/>
                    <a:gd name="connsiteY53" fmla="*/ 3753580 h 5918557"/>
                    <a:gd name="connsiteX54" fmla="*/ 5618057 w 8126844"/>
                    <a:gd name="connsiteY54" fmla="*/ 3646004 h 5918557"/>
                    <a:gd name="connsiteX55" fmla="*/ 5402904 w 8126844"/>
                    <a:gd name="connsiteY55" fmla="*/ 3632557 h 5918557"/>
                    <a:gd name="connsiteX56" fmla="*/ 5214645 w 8126844"/>
                    <a:gd name="connsiteY56" fmla="*/ 3524980 h 5918557"/>
                    <a:gd name="connsiteX57" fmla="*/ 5241539 w 8126844"/>
                    <a:gd name="connsiteY57" fmla="*/ 3403957 h 5918557"/>
                    <a:gd name="connsiteX58" fmla="*/ 5537374 w 8126844"/>
                    <a:gd name="connsiteY58" fmla="*/ 3363616 h 5918557"/>
                    <a:gd name="connsiteX59" fmla="*/ 6196280 w 8126844"/>
                    <a:gd name="connsiteY59" fmla="*/ 3108121 h 5918557"/>
                    <a:gd name="connsiteX60" fmla="*/ 6747610 w 8126844"/>
                    <a:gd name="connsiteY60" fmla="*/ 2771945 h 5918557"/>
                    <a:gd name="connsiteX61" fmla="*/ 7218257 w 8126844"/>
                    <a:gd name="connsiteY61" fmla="*/ 2328192 h 5918557"/>
                    <a:gd name="connsiteX62" fmla="*/ 7433410 w 8126844"/>
                    <a:gd name="connsiteY62" fmla="*/ 2153380 h 5918557"/>
                    <a:gd name="connsiteX63" fmla="*/ 7567880 w 8126844"/>
                    <a:gd name="connsiteY63" fmla="*/ 2180274 h 5918557"/>
                    <a:gd name="connsiteX64" fmla="*/ 7514092 w 8126844"/>
                    <a:gd name="connsiteY64" fmla="*/ 2381980 h 5918557"/>
                    <a:gd name="connsiteX65" fmla="*/ 7097233 w 8126844"/>
                    <a:gd name="connsiteY65" fmla="*/ 2812286 h 5918557"/>
                    <a:gd name="connsiteX66" fmla="*/ 6451774 w 8126844"/>
                    <a:gd name="connsiteY66" fmla="*/ 3229145 h 5918557"/>
                    <a:gd name="connsiteX67" fmla="*/ 6088704 w 8126844"/>
                    <a:gd name="connsiteY67" fmla="*/ 3417404 h 5918557"/>
                    <a:gd name="connsiteX68" fmla="*/ 5981127 w 8126844"/>
                    <a:gd name="connsiteY68" fmla="*/ 3551874 h 5918557"/>
                    <a:gd name="connsiteX69" fmla="*/ 6021468 w 8126844"/>
                    <a:gd name="connsiteY69" fmla="*/ 3753580 h 5918557"/>
                    <a:gd name="connsiteX70" fmla="*/ 6115598 w 8126844"/>
                    <a:gd name="connsiteY70" fmla="*/ 3901498 h 5918557"/>
                    <a:gd name="connsiteX71" fmla="*/ 6734163 w 8126844"/>
                    <a:gd name="connsiteY71" fmla="*/ 3726686 h 5918557"/>
                    <a:gd name="connsiteX72" fmla="*/ 7419963 w 8126844"/>
                    <a:gd name="connsiteY72" fmla="*/ 3296380 h 5918557"/>
                    <a:gd name="connsiteX73" fmla="*/ 7850268 w 8126844"/>
                    <a:gd name="connsiteY73" fmla="*/ 2973651 h 5918557"/>
                    <a:gd name="connsiteX74" fmla="*/ 8065421 w 8126844"/>
                    <a:gd name="connsiteY74" fmla="*/ 2866074 h 5918557"/>
                    <a:gd name="connsiteX75" fmla="*/ 8105763 w 8126844"/>
                    <a:gd name="connsiteY75" fmla="*/ 3027439 h 5918557"/>
                    <a:gd name="connsiteX76" fmla="*/ 7769586 w 8126844"/>
                    <a:gd name="connsiteY76" fmla="*/ 3363616 h 5918557"/>
                    <a:gd name="connsiteX77" fmla="*/ 6707268 w 8126844"/>
                    <a:gd name="connsiteY77" fmla="*/ 3941839 h 5918557"/>
                    <a:gd name="connsiteX78" fmla="*/ 6129045 w 8126844"/>
                    <a:gd name="connsiteY78" fmla="*/ 4210780 h 5918557"/>
                    <a:gd name="connsiteX79" fmla="*/ 5833210 w 8126844"/>
                    <a:gd name="connsiteY79" fmla="*/ 4251121 h 5918557"/>
                    <a:gd name="connsiteX80" fmla="*/ 5712186 w 8126844"/>
                    <a:gd name="connsiteY80" fmla="*/ 4291463 h 5918557"/>
                    <a:gd name="connsiteX81" fmla="*/ 5658398 w 8126844"/>
                    <a:gd name="connsiteY81" fmla="*/ 4143545 h 5918557"/>
                    <a:gd name="connsiteX82" fmla="*/ 5779421 w 8126844"/>
                    <a:gd name="connsiteY82" fmla="*/ 4035969 h 5918557"/>
                    <a:gd name="connsiteX83" fmla="*/ 5779421 w 8126844"/>
                    <a:gd name="connsiteY83" fmla="*/ 3941839 h 5918557"/>
                    <a:gd name="connsiteX84" fmla="*/ 5497033 w 8126844"/>
                    <a:gd name="connsiteY84" fmla="*/ 4062863 h 5918557"/>
                    <a:gd name="connsiteX85" fmla="*/ 5039833 w 8126844"/>
                    <a:gd name="connsiteY85" fmla="*/ 4197333 h 5918557"/>
                    <a:gd name="connsiteX86" fmla="*/ 4865021 w 8126844"/>
                    <a:gd name="connsiteY86" fmla="*/ 4278016 h 5918557"/>
                    <a:gd name="connsiteX87" fmla="*/ 4905363 w 8126844"/>
                    <a:gd name="connsiteY87" fmla="*/ 4372145 h 5918557"/>
                    <a:gd name="connsiteX88" fmla="*/ 5160857 w 8126844"/>
                    <a:gd name="connsiteY88" fmla="*/ 4345251 h 5918557"/>
                    <a:gd name="connsiteX89" fmla="*/ 5187751 w 8126844"/>
                    <a:gd name="connsiteY89" fmla="*/ 4479721 h 5918557"/>
                    <a:gd name="connsiteX90" fmla="*/ 4878468 w 8126844"/>
                    <a:gd name="connsiteY90" fmla="*/ 4573851 h 5918557"/>
                    <a:gd name="connsiteX91" fmla="*/ 4891916 w 8126844"/>
                    <a:gd name="connsiteY91" fmla="*/ 4721769 h 5918557"/>
                    <a:gd name="connsiteX92" fmla="*/ 5376010 w 8126844"/>
                    <a:gd name="connsiteY92" fmla="*/ 4614192 h 5918557"/>
                    <a:gd name="connsiteX93" fmla="*/ 5967680 w 8126844"/>
                    <a:gd name="connsiteY93" fmla="*/ 4466274 h 5918557"/>
                    <a:gd name="connsiteX94" fmla="*/ 6344198 w 8126844"/>
                    <a:gd name="connsiteY94" fmla="*/ 4264569 h 5918557"/>
                    <a:gd name="connsiteX95" fmla="*/ 6478668 w 8126844"/>
                    <a:gd name="connsiteY95" fmla="*/ 4264569 h 5918557"/>
                    <a:gd name="connsiteX96" fmla="*/ 6478668 w 8126844"/>
                    <a:gd name="connsiteY96" fmla="*/ 4452827 h 5918557"/>
                    <a:gd name="connsiteX97" fmla="*/ 5900445 w 8126844"/>
                    <a:gd name="connsiteY97" fmla="*/ 4641086 h 5918557"/>
                    <a:gd name="connsiteX98" fmla="*/ 5053280 w 8126844"/>
                    <a:gd name="connsiteY98" fmla="*/ 4883133 h 5918557"/>
                    <a:gd name="connsiteX99" fmla="*/ 4703657 w 8126844"/>
                    <a:gd name="connsiteY99" fmla="*/ 4977263 h 5918557"/>
                    <a:gd name="connsiteX100" fmla="*/ 4313692 w 8126844"/>
                    <a:gd name="connsiteY100" fmla="*/ 5044498 h 5918557"/>
                    <a:gd name="connsiteX101" fmla="*/ 4004410 w 8126844"/>
                    <a:gd name="connsiteY101" fmla="*/ 5084839 h 5918557"/>
                    <a:gd name="connsiteX102" fmla="*/ 3869939 w 8126844"/>
                    <a:gd name="connsiteY102" fmla="*/ 4963816 h 5918557"/>
                    <a:gd name="connsiteX103" fmla="*/ 3950621 w 8126844"/>
                    <a:gd name="connsiteY103" fmla="*/ 4856239 h 5918557"/>
                    <a:gd name="connsiteX104" fmla="*/ 4367480 w 8126844"/>
                    <a:gd name="connsiteY104" fmla="*/ 4775557 h 5918557"/>
                    <a:gd name="connsiteX105" fmla="*/ 4542292 w 8126844"/>
                    <a:gd name="connsiteY105" fmla="*/ 4708321 h 5918557"/>
                    <a:gd name="connsiteX106" fmla="*/ 4542292 w 8126844"/>
                    <a:gd name="connsiteY106" fmla="*/ 4573851 h 5918557"/>
                    <a:gd name="connsiteX107" fmla="*/ 4206116 w 8126844"/>
                    <a:gd name="connsiteY107" fmla="*/ 4573851 h 5918557"/>
                    <a:gd name="connsiteX108" fmla="*/ 3520316 w 8126844"/>
                    <a:gd name="connsiteY108" fmla="*/ 4654533 h 5918557"/>
                    <a:gd name="connsiteX109" fmla="*/ 3157245 w 8126844"/>
                    <a:gd name="connsiteY109" fmla="*/ 4681427 h 5918557"/>
                    <a:gd name="connsiteX110" fmla="*/ 3076563 w 8126844"/>
                    <a:gd name="connsiteY110" fmla="*/ 4802451 h 5918557"/>
                    <a:gd name="connsiteX111" fmla="*/ 3224480 w 8126844"/>
                    <a:gd name="connsiteY111" fmla="*/ 4869686 h 5918557"/>
                    <a:gd name="connsiteX112" fmla="*/ 3453080 w 8126844"/>
                    <a:gd name="connsiteY112" fmla="*/ 4896580 h 5918557"/>
                    <a:gd name="connsiteX113" fmla="*/ 3412739 w 8126844"/>
                    <a:gd name="connsiteY113" fmla="*/ 5004157 h 5918557"/>
                    <a:gd name="connsiteX114" fmla="*/ 2968986 w 8126844"/>
                    <a:gd name="connsiteY114" fmla="*/ 5057945 h 5918557"/>
                    <a:gd name="connsiteX115" fmla="*/ 2767280 w 8126844"/>
                    <a:gd name="connsiteY115" fmla="*/ 5071392 h 5918557"/>
                    <a:gd name="connsiteX116" fmla="*/ 2673151 w 8126844"/>
                    <a:gd name="connsiteY116" fmla="*/ 5273098 h 5918557"/>
                    <a:gd name="connsiteX117" fmla="*/ 2767280 w 8126844"/>
                    <a:gd name="connsiteY117" fmla="*/ 5636169 h 5918557"/>
                    <a:gd name="connsiteX118" fmla="*/ 2700045 w 8126844"/>
                    <a:gd name="connsiteY118" fmla="*/ 5837874 h 5918557"/>
                    <a:gd name="connsiteX119" fmla="*/ 2498339 w 8126844"/>
                    <a:gd name="connsiteY119" fmla="*/ 5918557 h 5918557"/>
                    <a:gd name="connsiteX120" fmla="*/ 2256292 w 8126844"/>
                    <a:gd name="connsiteY120" fmla="*/ 5837874 h 5918557"/>
                    <a:gd name="connsiteX121" fmla="*/ 2175610 w 8126844"/>
                    <a:gd name="connsiteY121" fmla="*/ 5582380 h 5918557"/>
                    <a:gd name="connsiteX122" fmla="*/ 2269739 w 8126844"/>
                    <a:gd name="connsiteY122" fmla="*/ 5353780 h 5918557"/>
                    <a:gd name="connsiteX123" fmla="*/ 2404210 w 8126844"/>
                    <a:gd name="connsiteY123" fmla="*/ 5192416 h 5918557"/>
                    <a:gd name="connsiteX124" fmla="*/ 2390763 w 8126844"/>
                    <a:gd name="connsiteY124" fmla="*/ 5044498 h 5918557"/>
                    <a:gd name="connsiteX125" fmla="*/ 2014245 w 8126844"/>
                    <a:gd name="connsiteY125" fmla="*/ 4910027 h 5918557"/>
                    <a:gd name="connsiteX126" fmla="*/ 2068033 w 8126844"/>
                    <a:gd name="connsiteY126" fmla="*/ 4802451 h 5918557"/>
                    <a:gd name="connsiteX127" fmla="*/ 2390763 w 8126844"/>
                    <a:gd name="connsiteY127" fmla="*/ 4802451 h 5918557"/>
                    <a:gd name="connsiteX128" fmla="*/ 2807621 w 8126844"/>
                    <a:gd name="connsiteY128" fmla="*/ 4802451 h 5918557"/>
                    <a:gd name="connsiteX129" fmla="*/ 2834516 w 8126844"/>
                    <a:gd name="connsiteY129" fmla="*/ 4667980 h 5918557"/>
                    <a:gd name="connsiteX130" fmla="*/ 2686598 w 8126844"/>
                    <a:gd name="connsiteY130" fmla="*/ 4614192 h 5918557"/>
                    <a:gd name="connsiteX131" fmla="*/ 2780727 w 8126844"/>
                    <a:gd name="connsiteY131" fmla="*/ 4466274 h 5918557"/>
                    <a:gd name="connsiteX132" fmla="*/ 3211033 w 8126844"/>
                    <a:gd name="connsiteY132" fmla="*/ 4506616 h 5918557"/>
                    <a:gd name="connsiteX133" fmla="*/ 3775810 w 8126844"/>
                    <a:gd name="connsiteY133" fmla="*/ 4479721 h 5918557"/>
                    <a:gd name="connsiteX134" fmla="*/ 4380927 w 8126844"/>
                    <a:gd name="connsiteY134" fmla="*/ 4385592 h 5918557"/>
                    <a:gd name="connsiteX135" fmla="*/ 4622974 w 8126844"/>
                    <a:gd name="connsiteY135" fmla="*/ 4331804 h 5918557"/>
                    <a:gd name="connsiteX136" fmla="*/ 4555739 w 8126844"/>
                    <a:gd name="connsiteY136" fmla="*/ 4237674 h 5918557"/>
                    <a:gd name="connsiteX137" fmla="*/ 4031304 w 8126844"/>
                    <a:gd name="connsiteY137" fmla="*/ 4278016 h 5918557"/>
                    <a:gd name="connsiteX138" fmla="*/ 3600998 w 8126844"/>
                    <a:gd name="connsiteY138" fmla="*/ 4291463 h 5918557"/>
                    <a:gd name="connsiteX139" fmla="*/ 3278268 w 8126844"/>
                    <a:gd name="connsiteY139" fmla="*/ 4251121 h 5918557"/>
                    <a:gd name="connsiteX140" fmla="*/ 3237927 w 8126844"/>
                    <a:gd name="connsiteY140" fmla="*/ 4183886 h 5918557"/>
                    <a:gd name="connsiteX141" fmla="*/ 3291716 w 8126844"/>
                    <a:gd name="connsiteY141" fmla="*/ 4049416 h 5918557"/>
                    <a:gd name="connsiteX142" fmla="*/ 3587551 w 8126844"/>
                    <a:gd name="connsiteY142" fmla="*/ 4076310 h 5918557"/>
                    <a:gd name="connsiteX143" fmla="*/ 3883386 w 8126844"/>
                    <a:gd name="connsiteY143" fmla="*/ 4076310 h 5918557"/>
                    <a:gd name="connsiteX144" fmla="*/ 3964068 w 8126844"/>
                    <a:gd name="connsiteY144" fmla="*/ 4009074 h 5918557"/>
                    <a:gd name="connsiteX145" fmla="*/ 3883386 w 8126844"/>
                    <a:gd name="connsiteY145" fmla="*/ 3888051 h 5918557"/>
                    <a:gd name="connsiteX146" fmla="*/ 3412739 w 8126844"/>
                    <a:gd name="connsiteY146" fmla="*/ 3861157 h 5918557"/>
                    <a:gd name="connsiteX147" fmla="*/ 3049668 w 8126844"/>
                    <a:gd name="connsiteY147" fmla="*/ 3807369 h 5918557"/>
                    <a:gd name="connsiteX148" fmla="*/ 2740386 w 8126844"/>
                    <a:gd name="connsiteY148" fmla="*/ 3740133 h 5918557"/>
                    <a:gd name="connsiteX149" fmla="*/ 2457998 w 8126844"/>
                    <a:gd name="connsiteY149" fmla="*/ 3659451 h 5918557"/>
                    <a:gd name="connsiteX150" fmla="*/ 2242845 w 8126844"/>
                    <a:gd name="connsiteY150" fmla="*/ 3605663 h 5918557"/>
                    <a:gd name="connsiteX151" fmla="*/ 2162163 w 8126844"/>
                    <a:gd name="connsiteY151" fmla="*/ 3767027 h 5918557"/>
                    <a:gd name="connsiteX152" fmla="*/ 2336974 w 8126844"/>
                    <a:gd name="connsiteY152" fmla="*/ 3941839 h 5918557"/>
                    <a:gd name="connsiteX153" fmla="*/ 2713492 w 8126844"/>
                    <a:gd name="connsiteY153" fmla="*/ 3995627 h 5918557"/>
                    <a:gd name="connsiteX154" fmla="*/ 2874857 w 8126844"/>
                    <a:gd name="connsiteY154" fmla="*/ 4049416 h 5918557"/>
                    <a:gd name="connsiteX155" fmla="*/ 2874857 w 8126844"/>
                    <a:gd name="connsiteY155" fmla="*/ 4197333 h 5918557"/>
                    <a:gd name="connsiteX156" fmla="*/ 2605916 w 8126844"/>
                    <a:gd name="connsiteY156" fmla="*/ 4170439 h 5918557"/>
                    <a:gd name="connsiteX157" fmla="*/ 2000798 w 8126844"/>
                    <a:gd name="connsiteY157" fmla="*/ 4049416 h 5918557"/>
                    <a:gd name="connsiteX158" fmla="*/ 1583939 w 8126844"/>
                    <a:gd name="connsiteY158" fmla="*/ 3901498 h 5918557"/>
                    <a:gd name="connsiteX159" fmla="*/ 1409127 w 8126844"/>
                    <a:gd name="connsiteY159" fmla="*/ 3914945 h 5918557"/>
                    <a:gd name="connsiteX160" fmla="*/ 1368786 w 8126844"/>
                    <a:gd name="connsiteY160" fmla="*/ 4089757 h 5918557"/>
                    <a:gd name="connsiteX161" fmla="*/ 1799092 w 8126844"/>
                    <a:gd name="connsiteY161" fmla="*/ 4224227 h 5918557"/>
                    <a:gd name="connsiteX162" fmla="*/ 2256292 w 8126844"/>
                    <a:gd name="connsiteY162" fmla="*/ 4385592 h 5918557"/>
                    <a:gd name="connsiteX163" fmla="*/ 2390763 w 8126844"/>
                    <a:gd name="connsiteY163" fmla="*/ 4493169 h 5918557"/>
                    <a:gd name="connsiteX164" fmla="*/ 2094927 w 8126844"/>
                    <a:gd name="connsiteY164" fmla="*/ 4560404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481280 w 8126844"/>
                    <a:gd name="connsiteY167" fmla="*/ 3941839 h 5918557"/>
                    <a:gd name="connsiteX168" fmla="*/ 198892 w 8126844"/>
                    <a:gd name="connsiteY168" fmla="*/ 3834263 h 5918557"/>
                    <a:gd name="connsiteX169" fmla="*/ 131657 w 8126844"/>
                    <a:gd name="connsiteY169" fmla="*/ 3740133 h 5918557"/>
                    <a:gd name="connsiteX170" fmla="*/ 279574 w 8126844"/>
                    <a:gd name="connsiteY170" fmla="*/ 3646004 h 5918557"/>
                    <a:gd name="connsiteX171" fmla="*/ 642645 w 8126844"/>
                    <a:gd name="connsiteY171" fmla="*/ 3820816 h 5918557"/>
                    <a:gd name="connsiteX172" fmla="*/ 1113292 w 8126844"/>
                    <a:gd name="connsiteY172" fmla="*/ 3968733 h 5918557"/>
                    <a:gd name="connsiteX173" fmla="*/ 1153633 w 8126844"/>
                    <a:gd name="connsiteY173" fmla="*/ 3793921 h 5918557"/>
                    <a:gd name="connsiteX174" fmla="*/ 1032610 w 8126844"/>
                    <a:gd name="connsiteY174" fmla="*/ 3632557 h 5918557"/>
                    <a:gd name="connsiteX175" fmla="*/ 535068 w 8126844"/>
                    <a:gd name="connsiteY175" fmla="*/ 3484639 h 5918557"/>
                    <a:gd name="connsiteX176" fmla="*/ 198892 w 8126844"/>
                    <a:gd name="connsiteY176" fmla="*/ 3242592 h 5918557"/>
                    <a:gd name="connsiteX177" fmla="*/ 10633 w 8126844"/>
                    <a:gd name="connsiteY177" fmla="*/ 3081227 h 5918557"/>
                    <a:gd name="connsiteX178" fmla="*/ 50974 w 8126844"/>
                    <a:gd name="connsiteY178" fmla="*/ 2946757 h 5918557"/>
                    <a:gd name="connsiteX179" fmla="*/ 279574 w 8126844"/>
                    <a:gd name="connsiteY179" fmla="*/ 3027439 h 5918557"/>
                    <a:gd name="connsiteX180" fmla="*/ 1019163 w 8126844"/>
                    <a:gd name="connsiteY180" fmla="*/ 3430851 h 5918557"/>
                    <a:gd name="connsiteX181" fmla="*/ 1462916 w 8126844"/>
                    <a:gd name="connsiteY181" fmla="*/ 3672898 h 5918557"/>
                    <a:gd name="connsiteX182" fmla="*/ 1799092 w 8126844"/>
                    <a:gd name="connsiteY182" fmla="*/ 3767027 h 5918557"/>
                    <a:gd name="connsiteX183" fmla="*/ 1973904 w 8126844"/>
                    <a:gd name="connsiteY183" fmla="*/ 3699792 h 5918557"/>
                    <a:gd name="connsiteX184" fmla="*/ 1960457 w 8126844"/>
                    <a:gd name="connsiteY184" fmla="*/ 3457745 h 5918557"/>
                    <a:gd name="connsiteX185" fmla="*/ 1624280 w 8126844"/>
                    <a:gd name="connsiteY185" fmla="*/ 3350169 h 5918557"/>
                    <a:gd name="connsiteX186" fmla="*/ 1288104 w 8126844"/>
                    <a:gd name="connsiteY186" fmla="*/ 3202251 h 5918557"/>
                    <a:gd name="connsiteX187" fmla="*/ 1261210 w 8126844"/>
                    <a:gd name="connsiteY187" fmla="*/ 3067780 h 5918557"/>
                    <a:gd name="connsiteX188" fmla="*/ 1462916 w 8126844"/>
                    <a:gd name="connsiteY188" fmla="*/ 3067780 h 5918557"/>
                    <a:gd name="connsiteX189" fmla="*/ 1691516 w 8126844"/>
                    <a:gd name="connsiteY189" fmla="*/ 3148463 h 5918557"/>
                    <a:gd name="connsiteX190" fmla="*/ 1758751 w 8126844"/>
                    <a:gd name="connsiteY190" fmla="*/ 2933310 h 5918557"/>
                    <a:gd name="connsiteX191" fmla="*/ 1597386 w 8126844"/>
                    <a:gd name="connsiteY191" fmla="*/ 2758498 h 5918557"/>
                    <a:gd name="connsiteX192" fmla="*/ 1153633 w 8126844"/>
                    <a:gd name="connsiteY192" fmla="*/ 2570239 h 5918557"/>
                    <a:gd name="connsiteX193" fmla="*/ 871245 w 8126844"/>
                    <a:gd name="connsiteY193" fmla="*/ 2381980 h 5918557"/>
                    <a:gd name="connsiteX194" fmla="*/ 750221 w 8126844"/>
                    <a:gd name="connsiteY194" fmla="*/ 2247510 h 5918557"/>
                    <a:gd name="connsiteX195" fmla="*/ 844351 w 8126844"/>
                    <a:gd name="connsiteY195" fmla="*/ 2126486 h 5918557"/>
                    <a:gd name="connsiteX196" fmla="*/ 1328445 w 8126844"/>
                    <a:gd name="connsiteY196" fmla="*/ 2341639 h 5918557"/>
                    <a:gd name="connsiteX197" fmla="*/ 1606671 w 8126844"/>
                    <a:gd name="connsiteY197" fmla="*/ 2488058 h 5918557"/>
                    <a:gd name="connsiteX198" fmla="*/ 1720260 w 8126844"/>
                    <a:gd name="connsiteY198" fmla="*/ 2209219 h 5918557"/>
                    <a:gd name="connsiteX199" fmla="*/ 1772079 w 8126844"/>
                    <a:gd name="connsiteY199" fmla="*/ 2025794 h 5918557"/>
                    <a:gd name="connsiteX200" fmla="*/ 1693720 w 8126844"/>
                    <a:gd name="connsiteY200" fmla="*/ 1853765 h 5918557"/>
                    <a:gd name="connsiteX201" fmla="*/ 2176456 w 8126844"/>
                    <a:gd name="connsiteY201" fmla="*/ 2166613 h 5918557"/>
                    <a:gd name="connsiteX202" fmla="*/ 1984049 w 8126844"/>
                    <a:gd name="connsiteY202" fmla="*/ 2144205 h 5918557"/>
                    <a:gd name="connsiteX203" fmla="*/ 1894130 w 8126844"/>
                    <a:gd name="connsiteY203" fmla="*/ 2281923 h 5918557"/>
                    <a:gd name="connsiteX204" fmla="*/ 1879774 w 8126844"/>
                    <a:gd name="connsiteY204" fmla="*/ 2624027 h 5918557"/>
                    <a:gd name="connsiteX205" fmla="*/ 2390763 w 8126844"/>
                    <a:gd name="connsiteY205" fmla="*/ 2852627 h 5918557"/>
                    <a:gd name="connsiteX206" fmla="*/ 3157245 w 8126844"/>
                    <a:gd name="connsiteY206" fmla="*/ 3067780 h 5918557"/>
                    <a:gd name="connsiteX207" fmla="*/ 3708574 w 8126844"/>
                    <a:gd name="connsiteY207" fmla="*/ 3202251 h 5918557"/>
                    <a:gd name="connsiteX208" fmla="*/ 4165774 w 8126844"/>
                    <a:gd name="connsiteY208" fmla="*/ 3175357 h 5918557"/>
                    <a:gd name="connsiteX209" fmla="*/ 4394374 w 8126844"/>
                    <a:gd name="connsiteY209" fmla="*/ 3148463 h 5918557"/>
                    <a:gd name="connsiteX210" fmla="*/ 4407821 w 8126844"/>
                    <a:gd name="connsiteY210" fmla="*/ 2960204 h 5918557"/>
                    <a:gd name="connsiteX211" fmla="*/ 4192668 w 8126844"/>
                    <a:gd name="connsiteY211" fmla="*/ 2919863 h 5918557"/>
                    <a:gd name="connsiteX212" fmla="*/ 4031304 w 8126844"/>
                    <a:gd name="connsiteY212" fmla="*/ 2960204 h 5918557"/>
                    <a:gd name="connsiteX213" fmla="*/ 4031304 w 8126844"/>
                    <a:gd name="connsiteY213" fmla="*/ 2785392 h 5918557"/>
                    <a:gd name="connsiteX214" fmla="*/ 4448163 w 8126844"/>
                    <a:gd name="connsiteY214" fmla="*/ 2664369 h 5918557"/>
                    <a:gd name="connsiteX215" fmla="*/ 4703657 w 8126844"/>
                    <a:gd name="connsiteY215" fmla="*/ 2556792 h 5918557"/>
                    <a:gd name="connsiteX216" fmla="*/ 4719129 w 8126844"/>
                    <a:gd name="connsiteY216" fmla="*/ 2340128 h 5918557"/>
                    <a:gd name="connsiteX217" fmla="*/ 4519556 w 8126844"/>
                    <a:gd name="connsiteY217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443563 w 8126844"/>
                    <a:gd name="connsiteY6" fmla="*/ 1645750 h 5918557"/>
                    <a:gd name="connsiteX7" fmla="*/ 6934578 w 8126844"/>
                    <a:gd name="connsiteY7" fmla="*/ 1779411 h 5918557"/>
                    <a:gd name="connsiteX8" fmla="*/ 6668002 w 8126844"/>
                    <a:gd name="connsiteY8" fmla="*/ 1409961 h 5918557"/>
                    <a:gd name="connsiteX9" fmla="*/ 6941073 w 8126844"/>
                    <a:gd name="connsiteY9" fmla="*/ 977271 h 5918557"/>
                    <a:gd name="connsiteX10" fmla="*/ 6764360 w 8126844"/>
                    <a:gd name="connsiteY10" fmla="*/ 399086 h 5918557"/>
                    <a:gd name="connsiteX11" fmla="*/ 6656943 w 8126844"/>
                    <a:gd name="connsiteY11" fmla="*/ 525696 h 5918557"/>
                    <a:gd name="connsiteX12" fmla="*/ 6759584 w 8126844"/>
                    <a:gd name="connsiteY12" fmla="*/ 0 h 5918557"/>
                    <a:gd name="connsiteX13" fmla="*/ 6766984 w 8126844"/>
                    <a:gd name="connsiteY13" fmla="*/ 176893 h 5918557"/>
                    <a:gd name="connsiteX14" fmla="*/ 7177916 w 8126844"/>
                    <a:gd name="connsiteY14" fmla="*/ 741439 h 5918557"/>
                    <a:gd name="connsiteX15" fmla="*/ 7352727 w 8126844"/>
                    <a:gd name="connsiteY15" fmla="*/ 620416 h 5918557"/>
                    <a:gd name="connsiteX16" fmla="*/ 7460304 w 8126844"/>
                    <a:gd name="connsiteY16" fmla="*/ 929698 h 5918557"/>
                    <a:gd name="connsiteX17" fmla="*/ 7137574 w 8126844"/>
                    <a:gd name="connsiteY17" fmla="*/ 1360004 h 5918557"/>
                    <a:gd name="connsiteX18" fmla="*/ 7056892 w 8126844"/>
                    <a:gd name="connsiteY18" fmla="*/ 1534816 h 5918557"/>
                    <a:gd name="connsiteX19" fmla="*/ 7177916 w 8126844"/>
                    <a:gd name="connsiteY19" fmla="*/ 1642392 h 5918557"/>
                    <a:gd name="connsiteX20" fmla="*/ 7406516 w 8126844"/>
                    <a:gd name="connsiteY20" fmla="*/ 1413792 h 5918557"/>
                    <a:gd name="connsiteX21" fmla="*/ 7540986 w 8126844"/>
                    <a:gd name="connsiteY21" fmla="*/ 1413792 h 5918557"/>
                    <a:gd name="connsiteX22" fmla="*/ 7554433 w 8126844"/>
                    <a:gd name="connsiteY22" fmla="*/ 1642392 h 5918557"/>
                    <a:gd name="connsiteX23" fmla="*/ 6976210 w 8126844"/>
                    <a:gd name="connsiteY23" fmla="*/ 2234063 h 5918557"/>
                    <a:gd name="connsiteX24" fmla="*/ 6276963 w 8126844"/>
                    <a:gd name="connsiteY24" fmla="*/ 2785392 h 5918557"/>
                    <a:gd name="connsiteX25" fmla="*/ 5860104 w 8126844"/>
                    <a:gd name="connsiteY25" fmla="*/ 2987098 h 5918557"/>
                    <a:gd name="connsiteX26" fmla="*/ 5658398 w 8126844"/>
                    <a:gd name="connsiteY26" fmla="*/ 3054333 h 5918557"/>
                    <a:gd name="connsiteX27" fmla="*/ 5550821 w 8126844"/>
                    <a:gd name="connsiteY27" fmla="*/ 2973651 h 5918557"/>
                    <a:gd name="connsiteX28" fmla="*/ 5644951 w 8126844"/>
                    <a:gd name="connsiteY28" fmla="*/ 2771945 h 5918557"/>
                    <a:gd name="connsiteX29" fmla="*/ 5913892 w 8126844"/>
                    <a:gd name="connsiteY29" fmla="*/ 2718157 h 5918557"/>
                    <a:gd name="connsiteX30" fmla="*/ 5752527 w 8126844"/>
                    <a:gd name="connsiteY30" fmla="*/ 2408874 h 5918557"/>
                    <a:gd name="connsiteX31" fmla="*/ 5362563 w 8126844"/>
                    <a:gd name="connsiteY31" fmla="*/ 2556792 h 5918557"/>
                    <a:gd name="connsiteX32" fmla="*/ 4663316 w 8126844"/>
                    <a:gd name="connsiteY32" fmla="*/ 2839180 h 5918557"/>
                    <a:gd name="connsiteX33" fmla="*/ 4649868 w 8126844"/>
                    <a:gd name="connsiteY33" fmla="*/ 3013992 h 5918557"/>
                    <a:gd name="connsiteX34" fmla="*/ 4703657 w 8126844"/>
                    <a:gd name="connsiteY34" fmla="*/ 3121569 h 5918557"/>
                    <a:gd name="connsiteX35" fmla="*/ 5066727 w 8126844"/>
                    <a:gd name="connsiteY35" fmla="*/ 2987098 h 5918557"/>
                    <a:gd name="connsiteX36" fmla="*/ 5322221 w 8126844"/>
                    <a:gd name="connsiteY36" fmla="*/ 2933310 h 5918557"/>
                    <a:gd name="connsiteX37" fmla="*/ 5349116 w 8126844"/>
                    <a:gd name="connsiteY37" fmla="*/ 3067780 h 5918557"/>
                    <a:gd name="connsiteX38" fmla="*/ 4784339 w 8126844"/>
                    <a:gd name="connsiteY38" fmla="*/ 3282933 h 5918557"/>
                    <a:gd name="connsiteX39" fmla="*/ 4098539 w 8126844"/>
                    <a:gd name="connsiteY39" fmla="*/ 3417404 h 5918557"/>
                    <a:gd name="connsiteX40" fmla="*/ 2740386 w 8126844"/>
                    <a:gd name="connsiteY40" fmla="*/ 3282933 h 5918557"/>
                    <a:gd name="connsiteX41" fmla="*/ 2202504 w 8126844"/>
                    <a:gd name="connsiteY41" fmla="*/ 3081227 h 5918557"/>
                    <a:gd name="connsiteX42" fmla="*/ 2027692 w 8126844"/>
                    <a:gd name="connsiteY42" fmla="*/ 3027439 h 5918557"/>
                    <a:gd name="connsiteX43" fmla="*/ 1960457 w 8126844"/>
                    <a:gd name="connsiteY43" fmla="*/ 3175357 h 5918557"/>
                    <a:gd name="connsiteX44" fmla="*/ 2390763 w 8126844"/>
                    <a:gd name="connsiteY44" fmla="*/ 3403957 h 5918557"/>
                    <a:gd name="connsiteX45" fmla="*/ 3372398 w 8126844"/>
                    <a:gd name="connsiteY45" fmla="*/ 3646004 h 5918557"/>
                    <a:gd name="connsiteX46" fmla="*/ 4125433 w 8126844"/>
                    <a:gd name="connsiteY46" fmla="*/ 3646004 h 5918557"/>
                    <a:gd name="connsiteX47" fmla="*/ 4757445 w 8126844"/>
                    <a:gd name="connsiteY47" fmla="*/ 3619110 h 5918557"/>
                    <a:gd name="connsiteX48" fmla="*/ 4918810 w 8126844"/>
                    <a:gd name="connsiteY48" fmla="*/ 3659451 h 5918557"/>
                    <a:gd name="connsiteX49" fmla="*/ 4811233 w 8126844"/>
                    <a:gd name="connsiteY49" fmla="*/ 3820816 h 5918557"/>
                    <a:gd name="connsiteX50" fmla="*/ 4286798 w 8126844"/>
                    <a:gd name="connsiteY50" fmla="*/ 3888051 h 5918557"/>
                    <a:gd name="connsiteX51" fmla="*/ 4219563 w 8126844"/>
                    <a:gd name="connsiteY51" fmla="*/ 4022521 h 5918557"/>
                    <a:gd name="connsiteX52" fmla="*/ 4555739 w 8126844"/>
                    <a:gd name="connsiteY52" fmla="*/ 4076310 h 5918557"/>
                    <a:gd name="connsiteX53" fmla="*/ 5241539 w 8126844"/>
                    <a:gd name="connsiteY53" fmla="*/ 3888051 h 5918557"/>
                    <a:gd name="connsiteX54" fmla="*/ 5523927 w 8126844"/>
                    <a:gd name="connsiteY54" fmla="*/ 3753580 h 5918557"/>
                    <a:gd name="connsiteX55" fmla="*/ 5618057 w 8126844"/>
                    <a:gd name="connsiteY55" fmla="*/ 3646004 h 5918557"/>
                    <a:gd name="connsiteX56" fmla="*/ 5402904 w 8126844"/>
                    <a:gd name="connsiteY56" fmla="*/ 3632557 h 5918557"/>
                    <a:gd name="connsiteX57" fmla="*/ 5214645 w 8126844"/>
                    <a:gd name="connsiteY57" fmla="*/ 3524980 h 5918557"/>
                    <a:gd name="connsiteX58" fmla="*/ 5241539 w 8126844"/>
                    <a:gd name="connsiteY58" fmla="*/ 3403957 h 5918557"/>
                    <a:gd name="connsiteX59" fmla="*/ 5537374 w 8126844"/>
                    <a:gd name="connsiteY59" fmla="*/ 3363616 h 5918557"/>
                    <a:gd name="connsiteX60" fmla="*/ 6196280 w 8126844"/>
                    <a:gd name="connsiteY60" fmla="*/ 3108121 h 5918557"/>
                    <a:gd name="connsiteX61" fmla="*/ 6747610 w 8126844"/>
                    <a:gd name="connsiteY61" fmla="*/ 2771945 h 5918557"/>
                    <a:gd name="connsiteX62" fmla="*/ 7218257 w 8126844"/>
                    <a:gd name="connsiteY62" fmla="*/ 2328192 h 5918557"/>
                    <a:gd name="connsiteX63" fmla="*/ 7433410 w 8126844"/>
                    <a:gd name="connsiteY63" fmla="*/ 2153380 h 5918557"/>
                    <a:gd name="connsiteX64" fmla="*/ 7567880 w 8126844"/>
                    <a:gd name="connsiteY64" fmla="*/ 2180274 h 5918557"/>
                    <a:gd name="connsiteX65" fmla="*/ 7514092 w 8126844"/>
                    <a:gd name="connsiteY65" fmla="*/ 2381980 h 5918557"/>
                    <a:gd name="connsiteX66" fmla="*/ 7097233 w 8126844"/>
                    <a:gd name="connsiteY66" fmla="*/ 2812286 h 5918557"/>
                    <a:gd name="connsiteX67" fmla="*/ 6451774 w 8126844"/>
                    <a:gd name="connsiteY67" fmla="*/ 3229145 h 5918557"/>
                    <a:gd name="connsiteX68" fmla="*/ 6088704 w 8126844"/>
                    <a:gd name="connsiteY68" fmla="*/ 3417404 h 5918557"/>
                    <a:gd name="connsiteX69" fmla="*/ 5981127 w 8126844"/>
                    <a:gd name="connsiteY69" fmla="*/ 3551874 h 5918557"/>
                    <a:gd name="connsiteX70" fmla="*/ 6021468 w 8126844"/>
                    <a:gd name="connsiteY70" fmla="*/ 3753580 h 5918557"/>
                    <a:gd name="connsiteX71" fmla="*/ 6115598 w 8126844"/>
                    <a:gd name="connsiteY71" fmla="*/ 3901498 h 5918557"/>
                    <a:gd name="connsiteX72" fmla="*/ 6734163 w 8126844"/>
                    <a:gd name="connsiteY72" fmla="*/ 3726686 h 5918557"/>
                    <a:gd name="connsiteX73" fmla="*/ 7419963 w 8126844"/>
                    <a:gd name="connsiteY73" fmla="*/ 3296380 h 5918557"/>
                    <a:gd name="connsiteX74" fmla="*/ 7850268 w 8126844"/>
                    <a:gd name="connsiteY74" fmla="*/ 2973651 h 5918557"/>
                    <a:gd name="connsiteX75" fmla="*/ 8065421 w 8126844"/>
                    <a:gd name="connsiteY75" fmla="*/ 2866074 h 5918557"/>
                    <a:gd name="connsiteX76" fmla="*/ 8105763 w 8126844"/>
                    <a:gd name="connsiteY76" fmla="*/ 3027439 h 5918557"/>
                    <a:gd name="connsiteX77" fmla="*/ 7769586 w 8126844"/>
                    <a:gd name="connsiteY77" fmla="*/ 3363616 h 5918557"/>
                    <a:gd name="connsiteX78" fmla="*/ 6707268 w 8126844"/>
                    <a:gd name="connsiteY78" fmla="*/ 3941839 h 5918557"/>
                    <a:gd name="connsiteX79" fmla="*/ 6129045 w 8126844"/>
                    <a:gd name="connsiteY79" fmla="*/ 4210780 h 5918557"/>
                    <a:gd name="connsiteX80" fmla="*/ 5833210 w 8126844"/>
                    <a:gd name="connsiteY80" fmla="*/ 4251121 h 5918557"/>
                    <a:gd name="connsiteX81" fmla="*/ 5712186 w 8126844"/>
                    <a:gd name="connsiteY81" fmla="*/ 4291463 h 5918557"/>
                    <a:gd name="connsiteX82" fmla="*/ 5658398 w 8126844"/>
                    <a:gd name="connsiteY82" fmla="*/ 4143545 h 5918557"/>
                    <a:gd name="connsiteX83" fmla="*/ 5779421 w 8126844"/>
                    <a:gd name="connsiteY83" fmla="*/ 4035969 h 5918557"/>
                    <a:gd name="connsiteX84" fmla="*/ 5779421 w 8126844"/>
                    <a:gd name="connsiteY84" fmla="*/ 3941839 h 5918557"/>
                    <a:gd name="connsiteX85" fmla="*/ 5497033 w 8126844"/>
                    <a:gd name="connsiteY85" fmla="*/ 4062863 h 5918557"/>
                    <a:gd name="connsiteX86" fmla="*/ 5039833 w 8126844"/>
                    <a:gd name="connsiteY86" fmla="*/ 4197333 h 5918557"/>
                    <a:gd name="connsiteX87" fmla="*/ 4865021 w 8126844"/>
                    <a:gd name="connsiteY87" fmla="*/ 4278016 h 5918557"/>
                    <a:gd name="connsiteX88" fmla="*/ 4905363 w 8126844"/>
                    <a:gd name="connsiteY88" fmla="*/ 4372145 h 5918557"/>
                    <a:gd name="connsiteX89" fmla="*/ 5160857 w 8126844"/>
                    <a:gd name="connsiteY89" fmla="*/ 4345251 h 5918557"/>
                    <a:gd name="connsiteX90" fmla="*/ 5187751 w 8126844"/>
                    <a:gd name="connsiteY90" fmla="*/ 4479721 h 5918557"/>
                    <a:gd name="connsiteX91" fmla="*/ 4878468 w 8126844"/>
                    <a:gd name="connsiteY91" fmla="*/ 4573851 h 5918557"/>
                    <a:gd name="connsiteX92" fmla="*/ 4891916 w 8126844"/>
                    <a:gd name="connsiteY92" fmla="*/ 4721769 h 5918557"/>
                    <a:gd name="connsiteX93" fmla="*/ 5376010 w 8126844"/>
                    <a:gd name="connsiteY93" fmla="*/ 4614192 h 5918557"/>
                    <a:gd name="connsiteX94" fmla="*/ 5967680 w 8126844"/>
                    <a:gd name="connsiteY94" fmla="*/ 4466274 h 5918557"/>
                    <a:gd name="connsiteX95" fmla="*/ 6344198 w 8126844"/>
                    <a:gd name="connsiteY95" fmla="*/ 4264569 h 5918557"/>
                    <a:gd name="connsiteX96" fmla="*/ 6478668 w 8126844"/>
                    <a:gd name="connsiteY96" fmla="*/ 4264569 h 5918557"/>
                    <a:gd name="connsiteX97" fmla="*/ 6478668 w 8126844"/>
                    <a:gd name="connsiteY97" fmla="*/ 4452827 h 5918557"/>
                    <a:gd name="connsiteX98" fmla="*/ 5900445 w 8126844"/>
                    <a:gd name="connsiteY98" fmla="*/ 4641086 h 5918557"/>
                    <a:gd name="connsiteX99" fmla="*/ 5053280 w 8126844"/>
                    <a:gd name="connsiteY99" fmla="*/ 4883133 h 5918557"/>
                    <a:gd name="connsiteX100" fmla="*/ 4703657 w 8126844"/>
                    <a:gd name="connsiteY100" fmla="*/ 4977263 h 5918557"/>
                    <a:gd name="connsiteX101" fmla="*/ 4313692 w 8126844"/>
                    <a:gd name="connsiteY101" fmla="*/ 5044498 h 5918557"/>
                    <a:gd name="connsiteX102" fmla="*/ 4004410 w 8126844"/>
                    <a:gd name="connsiteY102" fmla="*/ 5084839 h 5918557"/>
                    <a:gd name="connsiteX103" fmla="*/ 3869939 w 8126844"/>
                    <a:gd name="connsiteY103" fmla="*/ 4963816 h 5918557"/>
                    <a:gd name="connsiteX104" fmla="*/ 3950621 w 8126844"/>
                    <a:gd name="connsiteY104" fmla="*/ 4856239 h 5918557"/>
                    <a:gd name="connsiteX105" fmla="*/ 4367480 w 8126844"/>
                    <a:gd name="connsiteY105" fmla="*/ 4775557 h 5918557"/>
                    <a:gd name="connsiteX106" fmla="*/ 4542292 w 8126844"/>
                    <a:gd name="connsiteY106" fmla="*/ 4708321 h 5918557"/>
                    <a:gd name="connsiteX107" fmla="*/ 4542292 w 8126844"/>
                    <a:gd name="connsiteY107" fmla="*/ 4573851 h 5918557"/>
                    <a:gd name="connsiteX108" fmla="*/ 4206116 w 8126844"/>
                    <a:gd name="connsiteY108" fmla="*/ 4573851 h 5918557"/>
                    <a:gd name="connsiteX109" fmla="*/ 3520316 w 8126844"/>
                    <a:gd name="connsiteY109" fmla="*/ 4654533 h 5918557"/>
                    <a:gd name="connsiteX110" fmla="*/ 3157245 w 8126844"/>
                    <a:gd name="connsiteY110" fmla="*/ 4681427 h 5918557"/>
                    <a:gd name="connsiteX111" fmla="*/ 3076563 w 8126844"/>
                    <a:gd name="connsiteY111" fmla="*/ 4802451 h 5918557"/>
                    <a:gd name="connsiteX112" fmla="*/ 3224480 w 8126844"/>
                    <a:gd name="connsiteY112" fmla="*/ 4869686 h 5918557"/>
                    <a:gd name="connsiteX113" fmla="*/ 3453080 w 8126844"/>
                    <a:gd name="connsiteY113" fmla="*/ 4896580 h 5918557"/>
                    <a:gd name="connsiteX114" fmla="*/ 3412739 w 8126844"/>
                    <a:gd name="connsiteY114" fmla="*/ 5004157 h 5918557"/>
                    <a:gd name="connsiteX115" fmla="*/ 2968986 w 8126844"/>
                    <a:gd name="connsiteY115" fmla="*/ 5057945 h 5918557"/>
                    <a:gd name="connsiteX116" fmla="*/ 2767280 w 8126844"/>
                    <a:gd name="connsiteY116" fmla="*/ 5071392 h 5918557"/>
                    <a:gd name="connsiteX117" fmla="*/ 2673151 w 8126844"/>
                    <a:gd name="connsiteY117" fmla="*/ 5273098 h 5918557"/>
                    <a:gd name="connsiteX118" fmla="*/ 2767280 w 8126844"/>
                    <a:gd name="connsiteY118" fmla="*/ 5636169 h 5918557"/>
                    <a:gd name="connsiteX119" fmla="*/ 2700045 w 8126844"/>
                    <a:gd name="connsiteY119" fmla="*/ 5837874 h 5918557"/>
                    <a:gd name="connsiteX120" fmla="*/ 2498339 w 8126844"/>
                    <a:gd name="connsiteY120" fmla="*/ 5918557 h 5918557"/>
                    <a:gd name="connsiteX121" fmla="*/ 2256292 w 8126844"/>
                    <a:gd name="connsiteY121" fmla="*/ 5837874 h 5918557"/>
                    <a:gd name="connsiteX122" fmla="*/ 2175610 w 8126844"/>
                    <a:gd name="connsiteY122" fmla="*/ 5582380 h 5918557"/>
                    <a:gd name="connsiteX123" fmla="*/ 2269739 w 8126844"/>
                    <a:gd name="connsiteY123" fmla="*/ 5353780 h 5918557"/>
                    <a:gd name="connsiteX124" fmla="*/ 2404210 w 8126844"/>
                    <a:gd name="connsiteY124" fmla="*/ 5192416 h 5918557"/>
                    <a:gd name="connsiteX125" fmla="*/ 2390763 w 8126844"/>
                    <a:gd name="connsiteY125" fmla="*/ 5044498 h 5918557"/>
                    <a:gd name="connsiteX126" fmla="*/ 2014245 w 8126844"/>
                    <a:gd name="connsiteY126" fmla="*/ 4910027 h 5918557"/>
                    <a:gd name="connsiteX127" fmla="*/ 2068033 w 8126844"/>
                    <a:gd name="connsiteY127" fmla="*/ 4802451 h 5918557"/>
                    <a:gd name="connsiteX128" fmla="*/ 2390763 w 8126844"/>
                    <a:gd name="connsiteY128" fmla="*/ 4802451 h 5918557"/>
                    <a:gd name="connsiteX129" fmla="*/ 2807621 w 8126844"/>
                    <a:gd name="connsiteY129" fmla="*/ 4802451 h 5918557"/>
                    <a:gd name="connsiteX130" fmla="*/ 2834516 w 8126844"/>
                    <a:gd name="connsiteY130" fmla="*/ 4667980 h 5918557"/>
                    <a:gd name="connsiteX131" fmla="*/ 2686598 w 8126844"/>
                    <a:gd name="connsiteY131" fmla="*/ 4614192 h 5918557"/>
                    <a:gd name="connsiteX132" fmla="*/ 2780727 w 8126844"/>
                    <a:gd name="connsiteY132" fmla="*/ 4466274 h 5918557"/>
                    <a:gd name="connsiteX133" fmla="*/ 3211033 w 8126844"/>
                    <a:gd name="connsiteY133" fmla="*/ 4506616 h 5918557"/>
                    <a:gd name="connsiteX134" fmla="*/ 3775810 w 8126844"/>
                    <a:gd name="connsiteY134" fmla="*/ 4479721 h 5918557"/>
                    <a:gd name="connsiteX135" fmla="*/ 4380927 w 8126844"/>
                    <a:gd name="connsiteY135" fmla="*/ 4385592 h 5918557"/>
                    <a:gd name="connsiteX136" fmla="*/ 4622974 w 8126844"/>
                    <a:gd name="connsiteY136" fmla="*/ 4331804 h 5918557"/>
                    <a:gd name="connsiteX137" fmla="*/ 4555739 w 8126844"/>
                    <a:gd name="connsiteY137" fmla="*/ 4237674 h 5918557"/>
                    <a:gd name="connsiteX138" fmla="*/ 4031304 w 8126844"/>
                    <a:gd name="connsiteY138" fmla="*/ 4278016 h 5918557"/>
                    <a:gd name="connsiteX139" fmla="*/ 3600998 w 8126844"/>
                    <a:gd name="connsiteY139" fmla="*/ 4291463 h 5918557"/>
                    <a:gd name="connsiteX140" fmla="*/ 3278268 w 8126844"/>
                    <a:gd name="connsiteY140" fmla="*/ 4251121 h 5918557"/>
                    <a:gd name="connsiteX141" fmla="*/ 3237927 w 8126844"/>
                    <a:gd name="connsiteY141" fmla="*/ 4183886 h 5918557"/>
                    <a:gd name="connsiteX142" fmla="*/ 3291716 w 8126844"/>
                    <a:gd name="connsiteY142" fmla="*/ 4049416 h 5918557"/>
                    <a:gd name="connsiteX143" fmla="*/ 3587551 w 8126844"/>
                    <a:gd name="connsiteY143" fmla="*/ 4076310 h 5918557"/>
                    <a:gd name="connsiteX144" fmla="*/ 3883386 w 8126844"/>
                    <a:gd name="connsiteY144" fmla="*/ 4076310 h 5918557"/>
                    <a:gd name="connsiteX145" fmla="*/ 3964068 w 8126844"/>
                    <a:gd name="connsiteY145" fmla="*/ 4009074 h 5918557"/>
                    <a:gd name="connsiteX146" fmla="*/ 3883386 w 8126844"/>
                    <a:gd name="connsiteY146" fmla="*/ 3888051 h 5918557"/>
                    <a:gd name="connsiteX147" fmla="*/ 3412739 w 8126844"/>
                    <a:gd name="connsiteY147" fmla="*/ 3861157 h 5918557"/>
                    <a:gd name="connsiteX148" fmla="*/ 3049668 w 8126844"/>
                    <a:gd name="connsiteY148" fmla="*/ 3807369 h 5918557"/>
                    <a:gd name="connsiteX149" fmla="*/ 2740386 w 8126844"/>
                    <a:gd name="connsiteY149" fmla="*/ 3740133 h 5918557"/>
                    <a:gd name="connsiteX150" fmla="*/ 2457998 w 8126844"/>
                    <a:gd name="connsiteY150" fmla="*/ 3659451 h 5918557"/>
                    <a:gd name="connsiteX151" fmla="*/ 2242845 w 8126844"/>
                    <a:gd name="connsiteY151" fmla="*/ 3605663 h 5918557"/>
                    <a:gd name="connsiteX152" fmla="*/ 2162163 w 8126844"/>
                    <a:gd name="connsiteY152" fmla="*/ 3767027 h 5918557"/>
                    <a:gd name="connsiteX153" fmla="*/ 2336974 w 8126844"/>
                    <a:gd name="connsiteY153" fmla="*/ 3941839 h 5918557"/>
                    <a:gd name="connsiteX154" fmla="*/ 2713492 w 8126844"/>
                    <a:gd name="connsiteY154" fmla="*/ 3995627 h 5918557"/>
                    <a:gd name="connsiteX155" fmla="*/ 2874857 w 8126844"/>
                    <a:gd name="connsiteY155" fmla="*/ 4049416 h 5918557"/>
                    <a:gd name="connsiteX156" fmla="*/ 2874857 w 8126844"/>
                    <a:gd name="connsiteY156" fmla="*/ 4197333 h 5918557"/>
                    <a:gd name="connsiteX157" fmla="*/ 2605916 w 8126844"/>
                    <a:gd name="connsiteY157" fmla="*/ 4170439 h 5918557"/>
                    <a:gd name="connsiteX158" fmla="*/ 2000798 w 8126844"/>
                    <a:gd name="connsiteY158" fmla="*/ 4049416 h 5918557"/>
                    <a:gd name="connsiteX159" fmla="*/ 1583939 w 8126844"/>
                    <a:gd name="connsiteY159" fmla="*/ 3901498 h 5918557"/>
                    <a:gd name="connsiteX160" fmla="*/ 1409127 w 8126844"/>
                    <a:gd name="connsiteY160" fmla="*/ 3914945 h 5918557"/>
                    <a:gd name="connsiteX161" fmla="*/ 1368786 w 8126844"/>
                    <a:gd name="connsiteY161" fmla="*/ 4089757 h 5918557"/>
                    <a:gd name="connsiteX162" fmla="*/ 1799092 w 8126844"/>
                    <a:gd name="connsiteY162" fmla="*/ 4224227 h 5918557"/>
                    <a:gd name="connsiteX163" fmla="*/ 2256292 w 8126844"/>
                    <a:gd name="connsiteY163" fmla="*/ 4385592 h 5918557"/>
                    <a:gd name="connsiteX164" fmla="*/ 2390763 w 8126844"/>
                    <a:gd name="connsiteY164" fmla="*/ 4493169 h 5918557"/>
                    <a:gd name="connsiteX165" fmla="*/ 2094927 w 8126844"/>
                    <a:gd name="connsiteY165" fmla="*/ 4560404 h 5918557"/>
                    <a:gd name="connsiteX166" fmla="*/ 1557045 w 8126844"/>
                    <a:gd name="connsiteY166" fmla="*/ 4385592 h 5918557"/>
                    <a:gd name="connsiteX167" fmla="*/ 965374 w 8126844"/>
                    <a:gd name="connsiteY167" fmla="*/ 4156992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934578 w 8126844"/>
                    <a:gd name="connsiteY8" fmla="*/ 1779411 h 5918557"/>
                    <a:gd name="connsiteX9" fmla="*/ 6668002 w 8126844"/>
                    <a:gd name="connsiteY9" fmla="*/ 1409961 h 5918557"/>
                    <a:gd name="connsiteX10" fmla="*/ 6941073 w 8126844"/>
                    <a:gd name="connsiteY10" fmla="*/ 977271 h 5918557"/>
                    <a:gd name="connsiteX11" fmla="*/ 6764360 w 8126844"/>
                    <a:gd name="connsiteY11" fmla="*/ 399086 h 5918557"/>
                    <a:gd name="connsiteX12" fmla="*/ 6656943 w 8126844"/>
                    <a:gd name="connsiteY12" fmla="*/ 525696 h 5918557"/>
                    <a:gd name="connsiteX13" fmla="*/ 6759584 w 8126844"/>
                    <a:gd name="connsiteY13" fmla="*/ 0 h 5918557"/>
                    <a:gd name="connsiteX14" fmla="*/ 6766984 w 8126844"/>
                    <a:gd name="connsiteY14" fmla="*/ 176893 h 5918557"/>
                    <a:gd name="connsiteX15" fmla="*/ 7177916 w 8126844"/>
                    <a:gd name="connsiteY15" fmla="*/ 741439 h 5918557"/>
                    <a:gd name="connsiteX16" fmla="*/ 7352727 w 8126844"/>
                    <a:gd name="connsiteY16" fmla="*/ 620416 h 5918557"/>
                    <a:gd name="connsiteX17" fmla="*/ 7460304 w 8126844"/>
                    <a:gd name="connsiteY17" fmla="*/ 929698 h 5918557"/>
                    <a:gd name="connsiteX18" fmla="*/ 7137574 w 8126844"/>
                    <a:gd name="connsiteY18" fmla="*/ 1360004 h 5918557"/>
                    <a:gd name="connsiteX19" fmla="*/ 7056892 w 8126844"/>
                    <a:gd name="connsiteY19" fmla="*/ 1534816 h 5918557"/>
                    <a:gd name="connsiteX20" fmla="*/ 7177916 w 8126844"/>
                    <a:gd name="connsiteY20" fmla="*/ 1642392 h 5918557"/>
                    <a:gd name="connsiteX21" fmla="*/ 7406516 w 8126844"/>
                    <a:gd name="connsiteY21" fmla="*/ 1413792 h 5918557"/>
                    <a:gd name="connsiteX22" fmla="*/ 7540986 w 8126844"/>
                    <a:gd name="connsiteY22" fmla="*/ 1413792 h 5918557"/>
                    <a:gd name="connsiteX23" fmla="*/ 7554433 w 8126844"/>
                    <a:gd name="connsiteY23" fmla="*/ 1642392 h 5918557"/>
                    <a:gd name="connsiteX24" fmla="*/ 6976210 w 8126844"/>
                    <a:gd name="connsiteY24" fmla="*/ 2234063 h 5918557"/>
                    <a:gd name="connsiteX25" fmla="*/ 6276963 w 8126844"/>
                    <a:gd name="connsiteY25" fmla="*/ 2785392 h 5918557"/>
                    <a:gd name="connsiteX26" fmla="*/ 5860104 w 8126844"/>
                    <a:gd name="connsiteY26" fmla="*/ 2987098 h 5918557"/>
                    <a:gd name="connsiteX27" fmla="*/ 5658398 w 8126844"/>
                    <a:gd name="connsiteY27" fmla="*/ 3054333 h 5918557"/>
                    <a:gd name="connsiteX28" fmla="*/ 5550821 w 8126844"/>
                    <a:gd name="connsiteY28" fmla="*/ 2973651 h 5918557"/>
                    <a:gd name="connsiteX29" fmla="*/ 5644951 w 8126844"/>
                    <a:gd name="connsiteY29" fmla="*/ 2771945 h 5918557"/>
                    <a:gd name="connsiteX30" fmla="*/ 5913892 w 8126844"/>
                    <a:gd name="connsiteY30" fmla="*/ 2718157 h 5918557"/>
                    <a:gd name="connsiteX31" fmla="*/ 5752527 w 8126844"/>
                    <a:gd name="connsiteY31" fmla="*/ 2408874 h 5918557"/>
                    <a:gd name="connsiteX32" fmla="*/ 5362563 w 8126844"/>
                    <a:gd name="connsiteY32" fmla="*/ 2556792 h 5918557"/>
                    <a:gd name="connsiteX33" fmla="*/ 4663316 w 8126844"/>
                    <a:gd name="connsiteY33" fmla="*/ 2839180 h 5918557"/>
                    <a:gd name="connsiteX34" fmla="*/ 4649868 w 8126844"/>
                    <a:gd name="connsiteY34" fmla="*/ 3013992 h 5918557"/>
                    <a:gd name="connsiteX35" fmla="*/ 4703657 w 8126844"/>
                    <a:gd name="connsiteY35" fmla="*/ 3121569 h 5918557"/>
                    <a:gd name="connsiteX36" fmla="*/ 5066727 w 8126844"/>
                    <a:gd name="connsiteY36" fmla="*/ 2987098 h 5918557"/>
                    <a:gd name="connsiteX37" fmla="*/ 5322221 w 8126844"/>
                    <a:gd name="connsiteY37" fmla="*/ 2933310 h 5918557"/>
                    <a:gd name="connsiteX38" fmla="*/ 5349116 w 8126844"/>
                    <a:gd name="connsiteY38" fmla="*/ 3067780 h 5918557"/>
                    <a:gd name="connsiteX39" fmla="*/ 4784339 w 8126844"/>
                    <a:gd name="connsiteY39" fmla="*/ 3282933 h 5918557"/>
                    <a:gd name="connsiteX40" fmla="*/ 4098539 w 8126844"/>
                    <a:gd name="connsiteY40" fmla="*/ 3417404 h 5918557"/>
                    <a:gd name="connsiteX41" fmla="*/ 2740386 w 8126844"/>
                    <a:gd name="connsiteY41" fmla="*/ 3282933 h 5918557"/>
                    <a:gd name="connsiteX42" fmla="*/ 2202504 w 8126844"/>
                    <a:gd name="connsiteY42" fmla="*/ 3081227 h 5918557"/>
                    <a:gd name="connsiteX43" fmla="*/ 2027692 w 8126844"/>
                    <a:gd name="connsiteY43" fmla="*/ 3027439 h 5918557"/>
                    <a:gd name="connsiteX44" fmla="*/ 1960457 w 8126844"/>
                    <a:gd name="connsiteY44" fmla="*/ 3175357 h 5918557"/>
                    <a:gd name="connsiteX45" fmla="*/ 2390763 w 8126844"/>
                    <a:gd name="connsiteY45" fmla="*/ 3403957 h 5918557"/>
                    <a:gd name="connsiteX46" fmla="*/ 3372398 w 8126844"/>
                    <a:gd name="connsiteY46" fmla="*/ 3646004 h 5918557"/>
                    <a:gd name="connsiteX47" fmla="*/ 4125433 w 8126844"/>
                    <a:gd name="connsiteY47" fmla="*/ 3646004 h 5918557"/>
                    <a:gd name="connsiteX48" fmla="*/ 4757445 w 8126844"/>
                    <a:gd name="connsiteY48" fmla="*/ 3619110 h 5918557"/>
                    <a:gd name="connsiteX49" fmla="*/ 4918810 w 8126844"/>
                    <a:gd name="connsiteY49" fmla="*/ 3659451 h 5918557"/>
                    <a:gd name="connsiteX50" fmla="*/ 4811233 w 8126844"/>
                    <a:gd name="connsiteY50" fmla="*/ 3820816 h 5918557"/>
                    <a:gd name="connsiteX51" fmla="*/ 4286798 w 8126844"/>
                    <a:gd name="connsiteY51" fmla="*/ 3888051 h 5918557"/>
                    <a:gd name="connsiteX52" fmla="*/ 4219563 w 8126844"/>
                    <a:gd name="connsiteY52" fmla="*/ 4022521 h 5918557"/>
                    <a:gd name="connsiteX53" fmla="*/ 4555739 w 8126844"/>
                    <a:gd name="connsiteY53" fmla="*/ 4076310 h 5918557"/>
                    <a:gd name="connsiteX54" fmla="*/ 5241539 w 8126844"/>
                    <a:gd name="connsiteY54" fmla="*/ 3888051 h 5918557"/>
                    <a:gd name="connsiteX55" fmla="*/ 5523927 w 8126844"/>
                    <a:gd name="connsiteY55" fmla="*/ 3753580 h 5918557"/>
                    <a:gd name="connsiteX56" fmla="*/ 5618057 w 8126844"/>
                    <a:gd name="connsiteY56" fmla="*/ 3646004 h 5918557"/>
                    <a:gd name="connsiteX57" fmla="*/ 5402904 w 8126844"/>
                    <a:gd name="connsiteY57" fmla="*/ 3632557 h 5918557"/>
                    <a:gd name="connsiteX58" fmla="*/ 5214645 w 8126844"/>
                    <a:gd name="connsiteY58" fmla="*/ 3524980 h 5918557"/>
                    <a:gd name="connsiteX59" fmla="*/ 5241539 w 8126844"/>
                    <a:gd name="connsiteY59" fmla="*/ 3403957 h 5918557"/>
                    <a:gd name="connsiteX60" fmla="*/ 5537374 w 8126844"/>
                    <a:gd name="connsiteY60" fmla="*/ 3363616 h 5918557"/>
                    <a:gd name="connsiteX61" fmla="*/ 6196280 w 8126844"/>
                    <a:gd name="connsiteY61" fmla="*/ 3108121 h 5918557"/>
                    <a:gd name="connsiteX62" fmla="*/ 6747610 w 8126844"/>
                    <a:gd name="connsiteY62" fmla="*/ 2771945 h 5918557"/>
                    <a:gd name="connsiteX63" fmla="*/ 7218257 w 8126844"/>
                    <a:gd name="connsiteY63" fmla="*/ 2328192 h 5918557"/>
                    <a:gd name="connsiteX64" fmla="*/ 7433410 w 8126844"/>
                    <a:gd name="connsiteY64" fmla="*/ 2153380 h 5918557"/>
                    <a:gd name="connsiteX65" fmla="*/ 7567880 w 8126844"/>
                    <a:gd name="connsiteY65" fmla="*/ 2180274 h 5918557"/>
                    <a:gd name="connsiteX66" fmla="*/ 7514092 w 8126844"/>
                    <a:gd name="connsiteY66" fmla="*/ 2381980 h 5918557"/>
                    <a:gd name="connsiteX67" fmla="*/ 7097233 w 8126844"/>
                    <a:gd name="connsiteY67" fmla="*/ 2812286 h 5918557"/>
                    <a:gd name="connsiteX68" fmla="*/ 6451774 w 8126844"/>
                    <a:gd name="connsiteY68" fmla="*/ 3229145 h 5918557"/>
                    <a:gd name="connsiteX69" fmla="*/ 6088704 w 8126844"/>
                    <a:gd name="connsiteY69" fmla="*/ 3417404 h 5918557"/>
                    <a:gd name="connsiteX70" fmla="*/ 5981127 w 8126844"/>
                    <a:gd name="connsiteY70" fmla="*/ 3551874 h 5918557"/>
                    <a:gd name="connsiteX71" fmla="*/ 6021468 w 8126844"/>
                    <a:gd name="connsiteY71" fmla="*/ 3753580 h 5918557"/>
                    <a:gd name="connsiteX72" fmla="*/ 6115598 w 8126844"/>
                    <a:gd name="connsiteY72" fmla="*/ 3901498 h 5918557"/>
                    <a:gd name="connsiteX73" fmla="*/ 6734163 w 8126844"/>
                    <a:gd name="connsiteY73" fmla="*/ 3726686 h 5918557"/>
                    <a:gd name="connsiteX74" fmla="*/ 7419963 w 8126844"/>
                    <a:gd name="connsiteY74" fmla="*/ 3296380 h 5918557"/>
                    <a:gd name="connsiteX75" fmla="*/ 7850268 w 8126844"/>
                    <a:gd name="connsiteY75" fmla="*/ 2973651 h 5918557"/>
                    <a:gd name="connsiteX76" fmla="*/ 8065421 w 8126844"/>
                    <a:gd name="connsiteY76" fmla="*/ 2866074 h 5918557"/>
                    <a:gd name="connsiteX77" fmla="*/ 8105763 w 8126844"/>
                    <a:gd name="connsiteY77" fmla="*/ 3027439 h 5918557"/>
                    <a:gd name="connsiteX78" fmla="*/ 7769586 w 8126844"/>
                    <a:gd name="connsiteY78" fmla="*/ 3363616 h 5918557"/>
                    <a:gd name="connsiteX79" fmla="*/ 6707268 w 8126844"/>
                    <a:gd name="connsiteY79" fmla="*/ 3941839 h 5918557"/>
                    <a:gd name="connsiteX80" fmla="*/ 6129045 w 8126844"/>
                    <a:gd name="connsiteY80" fmla="*/ 4210780 h 5918557"/>
                    <a:gd name="connsiteX81" fmla="*/ 5833210 w 8126844"/>
                    <a:gd name="connsiteY81" fmla="*/ 4251121 h 5918557"/>
                    <a:gd name="connsiteX82" fmla="*/ 5712186 w 8126844"/>
                    <a:gd name="connsiteY82" fmla="*/ 4291463 h 5918557"/>
                    <a:gd name="connsiteX83" fmla="*/ 5658398 w 8126844"/>
                    <a:gd name="connsiteY83" fmla="*/ 4143545 h 5918557"/>
                    <a:gd name="connsiteX84" fmla="*/ 5779421 w 8126844"/>
                    <a:gd name="connsiteY84" fmla="*/ 4035969 h 5918557"/>
                    <a:gd name="connsiteX85" fmla="*/ 5779421 w 8126844"/>
                    <a:gd name="connsiteY85" fmla="*/ 3941839 h 5918557"/>
                    <a:gd name="connsiteX86" fmla="*/ 5497033 w 8126844"/>
                    <a:gd name="connsiteY86" fmla="*/ 4062863 h 5918557"/>
                    <a:gd name="connsiteX87" fmla="*/ 5039833 w 8126844"/>
                    <a:gd name="connsiteY87" fmla="*/ 4197333 h 5918557"/>
                    <a:gd name="connsiteX88" fmla="*/ 4865021 w 8126844"/>
                    <a:gd name="connsiteY88" fmla="*/ 4278016 h 5918557"/>
                    <a:gd name="connsiteX89" fmla="*/ 4905363 w 8126844"/>
                    <a:gd name="connsiteY89" fmla="*/ 4372145 h 5918557"/>
                    <a:gd name="connsiteX90" fmla="*/ 5160857 w 8126844"/>
                    <a:gd name="connsiteY90" fmla="*/ 4345251 h 5918557"/>
                    <a:gd name="connsiteX91" fmla="*/ 5187751 w 8126844"/>
                    <a:gd name="connsiteY91" fmla="*/ 4479721 h 5918557"/>
                    <a:gd name="connsiteX92" fmla="*/ 4878468 w 8126844"/>
                    <a:gd name="connsiteY92" fmla="*/ 4573851 h 5918557"/>
                    <a:gd name="connsiteX93" fmla="*/ 4891916 w 8126844"/>
                    <a:gd name="connsiteY93" fmla="*/ 4721769 h 5918557"/>
                    <a:gd name="connsiteX94" fmla="*/ 5376010 w 8126844"/>
                    <a:gd name="connsiteY94" fmla="*/ 4614192 h 5918557"/>
                    <a:gd name="connsiteX95" fmla="*/ 5967680 w 8126844"/>
                    <a:gd name="connsiteY95" fmla="*/ 4466274 h 5918557"/>
                    <a:gd name="connsiteX96" fmla="*/ 6344198 w 8126844"/>
                    <a:gd name="connsiteY96" fmla="*/ 4264569 h 5918557"/>
                    <a:gd name="connsiteX97" fmla="*/ 6478668 w 8126844"/>
                    <a:gd name="connsiteY97" fmla="*/ 4264569 h 5918557"/>
                    <a:gd name="connsiteX98" fmla="*/ 6478668 w 8126844"/>
                    <a:gd name="connsiteY98" fmla="*/ 4452827 h 5918557"/>
                    <a:gd name="connsiteX99" fmla="*/ 5900445 w 8126844"/>
                    <a:gd name="connsiteY99" fmla="*/ 4641086 h 5918557"/>
                    <a:gd name="connsiteX100" fmla="*/ 5053280 w 8126844"/>
                    <a:gd name="connsiteY100" fmla="*/ 4883133 h 5918557"/>
                    <a:gd name="connsiteX101" fmla="*/ 4703657 w 8126844"/>
                    <a:gd name="connsiteY101" fmla="*/ 4977263 h 5918557"/>
                    <a:gd name="connsiteX102" fmla="*/ 4313692 w 8126844"/>
                    <a:gd name="connsiteY102" fmla="*/ 5044498 h 5918557"/>
                    <a:gd name="connsiteX103" fmla="*/ 4004410 w 8126844"/>
                    <a:gd name="connsiteY103" fmla="*/ 5084839 h 5918557"/>
                    <a:gd name="connsiteX104" fmla="*/ 3869939 w 8126844"/>
                    <a:gd name="connsiteY104" fmla="*/ 4963816 h 5918557"/>
                    <a:gd name="connsiteX105" fmla="*/ 3950621 w 8126844"/>
                    <a:gd name="connsiteY105" fmla="*/ 4856239 h 5918557"/>
                    <a:gd name="connsiteX106" fmla="*/ 4367480 w 8126844"/>
                    <a:gd name="connsiteY106" fmla="*/ 4775557 h 5918557"/>
                    <a:gd name="connsiteX107" fmla="*/ 4542292 w 8126844"/>
                    <a:gd name="connsiteY107" fmla="*/ 4708321 h 5918557"/>
                    <a:gd name="connsiteX108" fmla="*/ 4542292 w 8126844"/>
                    <a:gd name="connsiteY108" fmla="*/ 4573851 h 5918557"/>
                    <a:gd name="connsiteX109" fmla="*/ 4206116 w 8126844"/>
                    <a:gd name="connsiteY109" fmla="*/ 4573851 h 5918557"/>
                    <a:gd name="connsiteX110" fmla="*/ 3520316 w 8126844"/>
                    <a:gd name="connsiteY110" fmla="*/ 4654533 h 5918557"/>
                    <a:gd name="connsiteX111" fmla="*/ 3157245 w 8126844"/>
                    <a:gd name="connsiteY111" fmla="*/ 4681427 h 5918557"/>
                    <a:gd name="connsiteX112" fmla="*/ 3076563 w 8126844"/>
                    <a:gd name="connsiteY112" fmla="*/ 4802451 h 5918557"/>
                    <a:gd name="connsiteX113" fmla="*/ 3224480 w 8126844"/>
                    <a:gd name="connsiteY113" fmla="*/ 4869686 h 5918557"/>
                    <a:gd name="connsiteX114" fmla="*/ 3453080 w 8126844"/>
                    <a:gd name="connsiteY114" fmla="*/ 4896580 h 5918557"/>
                    <a:gd name="connsiteX115" fmla="*/ 3412739 w 8126844"/>
                    <a:gd name="connsiteY115" fmla="*/ 5004157 h 5918557"/>
                    <a:gd name="connsiteX116" fmla="*/ 2968986 w 8126844"/>
                    <a:gd name="connsiteY116" fmla="*/ 5057945 h 5918557"/>
                    <a:gd name="connsiteX117" fmla="*/ 2767280 w 8126844"/>
                    <a:gd name="connsiteY117" fmla="*/ 5071392 h 5918557"/>
                    <a:gd name="connsiteX118" fmla="*/ 2673151 w 8126844"/>
                    <a:gd name="connsiteY118" fmla="*/ 5273098 h 5918557"/>
                    <a:gd name="connsiteX119" fmla="*/ 2767280 w 8126844"/>
                    <a:gd name="connsiteY119" fmla="*/ 5636169 h 5918557"/>
                    <a:gd name="connsiteX120" fmla="*/ 2700045 w 8126844"/>
                    <a:gd name="connsiteY120" fmla="*/ 5837874 h 5918557"/>
                    <a:gd name="connsiteX121" fmla="*/ 2498339 w 8126844"/>
                    <a:gd name="connsiteY121" fmla="*/ 5918557 h 5918557"/>
                    <a:gd name="connsiteX122" fmla="*/ 2256292 w 8126844"/>
                    <a:gd name="connsiteY122" fmla="*/ 5837874 h 5918557"/>
                    <a:gd name="connsiteX123" fmla="*/ 2175610 w 8126844"/>
                    <a:gd name="connsiteY123" fmla="*/ 5582380 h 5918557"/>
                    <a:gd name="connsiteX124" fmla="*/ 2269739 w 8126844"/>
                    <a:gd name="connsiteY124" fmla="*/ 5353780 h 5918557"/>
                    <a:gd name="connsiteX125" fmla="*/ 2404210 w 8126844"/>
                    <a:gd name="connsiteY125" fmla="*/ 5192416 h 5918557"/>
                    <a:gd name="connsiteX126" fmla="*/ 2390763 w 8126844"/>
                    <a:gd name="connsiteY126" fmla="*/ 5044498 h 5918557"/>
                    <a:gd name="connsiteX127" fmla="*/ 2014245 w 8126844"/>
                    <a:gd name="connsiteY127" fmla="*/ 4910027 h 5918557"/>
                    <a:gd name="connsiteX128" fmla="*/ 2068033 w 8126844"/>
                    <a:gd name="connsiteY128" fmla="*/ 4802451 h 5918557"/>
                    <a:gd name="connsiteX129" fmla="*/ 2390763 w 8126844"/>
                    <a:gd name="connsiteY129" fmla="*/ 4802451 h 5918557"/>
                    <a:gd name="connsiteX130" fmla="*/ 2807621 w 8126844"/>
                    <a:gd name="connsiteY130" fmla="*/ 4802451 h 5918557"/>
                    <a:gd name="connsiteX131" fmla="*/ 2834516 w 8126844"/>
                    <a:gd name="connsiteY131" fmla="*/ 4667980 h 5918557"/>
                    <a:gd name="connsiteX132" fmla="*/ 2686598 w 8126844"/>
                    <a:gd name="connsiteY132" fmla="*/ 4614192 h 5918557"/>
                    <a:gd name="connsiteX133" fmla="*/ 2780727 w 8126844"/>
                    <a:gd name="connsiteY133" fmla="*/ 4466274 h 5918557"/>
                    <a:gd name="connsiteX134" fmla="*/ 3211033 w 8126844"/>
                    <a:gd name="connsiteY134" fmla="*/ 4506616 h 5918557"/>
                    <a:gd name="connsiteX135" fmla="*/ 3775810 w 8126844"/>
                    <a:gd name="connsiteY135" fmla="*/ 4479721 h 5918557"/>
                    <a:gd name="connsiteX136" fmla="*/ 4380927 w 8126844"/>
                    <a:gd name="connsiteY136" fmla="*/ 4385592 h 5918557"/>
                    <a:gd name="connsiteX137" fmla="*/ 4622974 w 8126844"/>
                    <a:gd name="connsiteY137" fmla="*/ 4331804 h 5918557"/>
                    <a:gd name="connsiteX138" fmla="*/ 4555739 w 8126844"/>
                    <a:gd name="connsiteY138" fmla="*/ 4237674 h 5918557"/>
                    <a:gd name="connsiteX139" fmla="*/ 4031304 w 8126844"/>
                    <a:gd name="connsiteY139" fmla="*/ 4278016 h 5918557"/>
                    <a:gd name="connsiteX140" fmla="*/ 3600998 w 8126844"/>
                    <a:gd name="connsiteY140" fmla="*/ 4291463 h 5918557"/>
                    <a:gd name="connsiteX141" fmla="*/ 3278268 w 8126844"/>
                    <a:gd name="connsiteY141" fmla="*/ 4251121 h 5918557"/>
                    <a:gd name="connsiteX142" fmla="*/ 3237927 w 8126844"/>
                    <a:gd name="connsiteY142" fmla="*/ 4183886 h 5918557"/>
                    <a:gd name="connsiteX143" fmla="*/ 3291716 w 8126844"/>
                    <a:gd name="connsiteY143" fmla="*/ 4049416 h 5918557"/>
                    <a:gd name="connsiteX144" fmla="*/ 3587551 w 8126844"/>
                    <a:gd name="connsiteY144" fmla="*/ 4076310 h 5918557"/>
                    <a:gd name="connsiteX145" fmla="*/ 3883386 w 8126844"/>
                    <a:gd name="connsiteY145" fmla="*/ 4076310 h 5918557"/>
                    <a:gd name="connsiteX146" fmla="*/ 3964068 w 8126844"/>
                    <a:gd name="connsiteY146" fmla="*/ 4009074 h 5918557"/>
                    <a:gd name="connsiteX147" fmla="*/ 3883386 w 8126844"/>
                    <a:gd name="connsiteY147" fmla="*/ 3888051 h 5918557"/>
                    <a:gd name="connsiteX148" fmla="*/ 3412739 w 8126844"/>
                    <a:gd name="connsiteY148" fmla="*/ 3861157 h 5918557"/>
                    <a:gd name="connsiteX149" fmla="*/ 3049668 w 8126844"/>
                    <a:gd name="connsiteY149" fmla="*/ 3807369 h 5918557"/>
                    <a:gd name="connsiteX150" fmla="*/ 2740386 w 8126844"/>
                    <a:gd name="connsiteY150" fmla="*/ 3740133 h 5918557"/>
                    <a:gd name="connsiteX151" fmla="*/ 2457998 w 8126844"/>
                    <a:gd name="connsiteY151" fmla="*/ 3659451 h 5918557"/>
                    <a:gd name="connsiteX152" fmla="*/ 2242845 w 8126844"/>
                    <a:gd name="connsiteY152" fmla="*/ 3605663 h 5918557"/>
                    <a:gd name="connsiteX153" fmla="*/ 2162163 w 8126844"/>
                    <a:gd name="connsiteY153" fmla="*/ 3767027 h 5918557"/>
                    <a:gd name="connsiteX154" fmla="*/ 2336974 w 8126844"/>
                    <a:gd name="connsiteY154" fmla="*/ 3941839 h 5918557"/>
                    <a:gd name="connsiteX155" fmla="*/ 2713492 w 8126844"/>
                    <a:gd name="connsiteY155" fmla="*/ 3995627 h 5918557"/>
                    <a:gd name="connsiteX156" fmla="*/ 2874857 w 8126844"/>
                    <a:gd name="connsiteY156" fmla="*/ 4049416 h 5918557"/>
                    <a:gd name="connsiteX157" fmla="*/ 2874857 w 8126844"/>
                    <a:gd name="connsiteY157" fmla="*/ 4197333 h 5918557"/>
                    <a:gd name="connsiteX158" fmla="*/ 2605916 w 8126844"/>
                    <a:gd name="connsiteY158" fmla="*/ 4170439 h 5918557"/>
                    <a:gd name="connsiteX159" fmla="*/ 2000798 w 8126844"/>
                    <a:gd name="connsiteY159" fmla="*/ 4049416 h 5918557"/>
                    <a:gd name="connsiteX160" fmla="*/ 1583939 w 8126844"/>
                    <a:gd name="connsiteY160" fmla="*/ 3901498 h 5918557"/>
                    <a:gd name="connsiteX161" fmla="*/ 1409127 w 8126844"/>
                    <a:gd name="connsiteY161" fmla="*/ 3914945 h 5918557"/>
                    <a:gd name="connsiteX162" fmla="*/ 1368786 w 8126844"/>
                    <a:gd name="connsiteY162" fmla="*/ 4089757 h 5918557"/>
                    <a:gd name="connsiteX163" fmla="*/ 1799092 w 8126844"/>
                    <a:gd name="connsiteY163" fmla="*/ 4224227 h 5918557"/>
                    <a:gd name="connsiteX164" fmla="*/ 2256292 w 8126844"/>
                    <a:gd name="connsiteY164" fmla="*/ 4385592 h 5918557"/>
                    <a:gd name="connsiteX165" fmla="*/ 2390763 w 8126844"/>
                    <a:gd name="connsiteY165" fmla="*/ 4493169 h 5918557"/>
                    <a:gd name="connsiteX166" fmla="*/ 2094927 w 8126844"/>
                    <a:gd name="connsiteY166" fmla="*/ 4560404 h 5918557"/>
                    <a:gd name="connsiteX167" fmla="*/ 1557045 w 8126844"/>
                    <a:gd name="connsiteY167" fmla="*/ 4385592 h 5918557"/>
                    <a:gd name="connsiteX168" fmla="*/ 965374 w 8126844"/>
                    <a:gd name="connsiteY168" fmla="*/ 4156992 h 5918557"/>
                    <a:gd name="connsiteX169" fmla="*/ 481280 w 8126844"/>
                    <a:gd name="connsiteY169" fmla="*/ 3941839 h 5918557"/>
                    <a:gd name="connsiteX170" fmla="*/ 198892 w 8126844"/>
                    <a:gd name="connsiteY170" fmla="*/ 3834263 h 5918557"/>
                    <a:gd name="connsiteX171" fmla="*/ 131657 w 8126844"/>
                    <a:gd name="connsiteY171" fmla="*/ 3740133 h 5918557"/>
                    <a:gd name="connsiteX172" fmla="*/ 279574 w 8126844"/>
                    <a:gd name="connsiteY172" fmla="*/ 3646004 h 5918557"/>
                    <a:gd name="connsiteX173" fmla="*/ 642645 w 8126844"/>
                    <a:gd name="connsiteY173" fmla="*/ 3820816 h 5918557"/>
                    <a:gd name="connsiteX174" fmla="*/ 1113292 w 8126844"/>
                    <a:gd name="connsiteY174" fmla="*/ 3968733 h 5918557"/>
                    <a:gd name="connsiteX175" fmla="*/ 1153633 w 8126844"/>
                    <a:gd name="connsiteY175" fmla="*/ 3793921 h 5918557"/>
                    <a:gd name="connsiteX176" fmla="*/ 1032610 w 8126844"/>
                    <a:gd name="connsiteY176" fmla="*/ 3632557 h 5918557"/>
                    <a:gd name="connsiteX177" fmla="*/ 535068 w 8126844"/>
                    <a:gd name="connsiteY177" fmla="*/ 3484639 h 5918557"/>
                    <a:gd name="connsiteX178" fmla="*/ 198892 w 8126844"/>
                    <a:gd name="connsiteY178" fmla="*/ 3242592 h 5918557"/>
                    <a:gd name="connsiteX179" fmla="*/ 10633 w 8126844"/>
                    <a:gd name="connsiteY179" fmla="*/ 3081227 h 5918557"/>
                    <a:gd name="connsiteX180" fmla="*/ 50974 w 8126844"/>
                    <a:gd name="connsiteY180" fmla="*/ 2946757 h 5918557"/>
                    <a:gd name="connsiteX181" fmla="*/ 279574 w 8126844"/>
                    <a:gd name="connsiteY181" fmla="*/ 3027439 h 5918557"/>
                    <a:gd name="connsiteX182" fmla="*/ 1019163 w 8126844"/>
                    <a:gd name="connsiteY182" fmla="*/ 3430851 h 5918557"/>
                    <a:gd name="connsiteX183" fmla="*/ 1462916 w 8126844"/>
                    <a:gd name="connsiteY183" fmla="*/ 3672898 h 5918557"/>
                    <a:gd name="connsiteX184" fmla="*/ 1799092 w 8126844"/>
                    <a:gd name="connsiteY184" fmla="*/ 3767027 h 5918557"/>
                    <a:gd name="connsiteX185" fmla="*/ 1973904 w 8126844"/>
                    <a:gd name="connsiteY185" fmla="*/ 3699792 h 5918557"/>
                    <a:gd name="connsiteX186" fmla="*/ 1960457 w 8126844"/>
                    <a:gd name="connsiteY186" fmla="*/ 3457745 h 5918557"/>
                    <a:gd name="connsiteX187" fmla="*/ 1624280 w 8126844"/>
                    <a:gd name="connsiteY187" fmla="*/ 3350169 h 5918557"/>
                    <a:gd name="connsiteX188" fmla="*/ 1288104 w 8126844"/>
                    <a:gd name="connsiteY188" fmla="*/ 3202251 h 5918557"/>
                    <a:gd name="connsiteX189" fmla="*/ 1261210 w 8126844"/>
                    <a:gd name="connsiteY189" fmla="*/ 3067780 h 5918557"/>
                    <a:gd name="connsiteX190" fmla="*/ 1462916 w 8126844"/>
                    <a:gd name="connsiteY190" fmla="*/ 3067780 h 5918557"/>
                    <a:gd name="connsiteX191" fmla="*/ 1691516 w 8126844"/>
                    <a:gd name="connsiteY191" fmla="*/ 3148463 h 5918557"/>
                    <a:gd name="connsiteX192" fmla="*/ 1758751 w 8126844"/>
                    <a:gd name="connsiteY192" fmla="*/ 2933310 h 5918557"/>
                    <a:gd name="connsiteX193" fmla="*/ 1597386 w 8126844"/>
                    <a:gd name="connsiteY193" fmla="*/ 2758498 h 5918557"/>
                    <a:gd name="connsiteX194" fmla="*/ 1153633 w 8126844"/>
                    <a:gd name="connsiteY194" fmla="*/ 2570239 h 5918557"/>
                    <a:gd name="connsiteX195" fmla="*/ 871245 w 8126844"/>
                    <a:gd name="connsiteY195" fmla="*/ 2381980 h 5918557"/>
                    <a:gd name="connsiteX196" fmla="*/ 750221 w 8126844"/>
                    <a:gd name="connsiteY196" fmla="*/ 2247510 h 5918557"/>
                    <a:gd name="connsiteX197" fmla="*/ 844351 w 8126844"/>
                    <a:gd name="connsiteY197" fmla="*/ 2126486 h 5918557"/>
                    <a:gd name="connsiteX198" fmla="*/ 1328445 w 8126844"/>
                    <a:gd name="connsiteY198" fmla="*/ 2341639 h 5918557"/>
                    <a:gd name="connsiteX199" fmla="*/ 1606671 w 8126844"/>
                    <a:gd name="connsiteY199" fmla="*/ 2488058 h 5918557"/>
                    <a:gd name="connsiteX200" fmla="*/ 1720260 w 8126844"/>
                    <a:gd name="connsiteY200" fmla="*/ 2209219 h 5918557"/>
                    <a:gd name="connsiteX201" fmla="*/ 1772079 w 8126844"/>
                    <a:gd name="connsiteY201" fmla="*/ 2025794 h 5918557"/>
                    <a:gd name="connsiteX202" fmla="*/ 1693720 w 8126844"/>
                    <a:gd name="connsiteY202" fmla="*/ 1853765 h 5918557"/>
                    <a:gd name="connsiteX203" fmla="*/ 2176456 w 8126844"/>
                    <a:gd name="connsiteY203" fmla="*/ 2166613 h 5918557"/>
                    <a:gd name="connsiteX204" fmla="*/ 1984049 w 8126844"/>
                    <a:gd name="connsiteY204" fmla="*/ 2144205 h 5918557"/>
                    <a:gd name="connsiteX205" fmla="*/ 1894130 w 8126844"/>
                    <a:gd name="connsiteY205" fmla="*/ 2281923 h 5918557"/>
                    <a:gd name="connsiteX206" fmla="*/ 1879774 w 8126844"/>
                    <a:gd name="connsiteY206" fmla="*/ 2624027 h 5918557"/>
                    <a:gd name="connsiteX207" fmla="*/ 2390763 w 8126844"/>
                    <a:gd name="connsiteY207" fmla="*/ 2852627 h 5918557"/>
                    <a:gd name="connsiteX208" fmla="*/ 3157245 w 8126844"/>
                    <a:gd name="connsiteY208" fmla="*/ 3067780 h 5918557"/>
                    <a:gd name="connsiteX209" fmla="*/ 3708574 w 8126844"/>
                    <a:gd name="connsiteY209" fmla="*/ 3202251 h 5918557"/>
                    <a:gd name="connsiteX210" fmla="*/ 4165774 w 8126844"/>
                    <a:gd name="connsiteY210" fmla="*/ 3175357 h 5918557"/>
                    <a:gd name="connsiteX211" fmla="*/ 4394374 w 8126844"/>
                    <a:gd name="connsiteY211" fmla="*/ 3148463 h 5918557"/>
                    <a:gd name="connsiteX212" fmla="*/ 4407821 w 8126844"/>
                    <a:gd name="connsiteY212" fmla="*/ 2960204 h 5918557"/>
                    <a:gd name="connsiteX213" fmla="*/ 4192668 w 8126844"/>
                    <a:gd name="connsiteY213" fmla="*/ 2919863 h 5918557"/>
                    <a:gd name="connsiteX214" fmla="*/ 4031304 w 8126844"/>
                    <a:gd name="connsiteY214" fmla="*/ 2960204 h 5918557"/>
                    <a:gd name="connsiteX215" fmla="*/ 4031304 w 8126844"/>
                    <a:gd name="connsiteY215" fmla="*/ 2785392 h 5918557"/>
                    <a:gd name="connsiteX216" fmla="*/ 4448163 w 8126844"/>
                    <a:gd name="connsiteY216" fmla="*/ 2664369 h 5918557"/>
                    <a:gd name="connsiteX217" fmla="*/ 4703657 w 8126844"/>
                    <a:gd name="connsiteY217" fmla="*/ 2556792 h 5918557"/>
                    <a:gd name="connsiteX218" fmla="*/ 4719129 w 8126844"/>
                    <a:gd name="connsiteY218" fmla="*/ 2340128 h 5918557"/>
                    <a:gd name="connsiteX219" fmla="*/ 4519556 w 8126844"/>
                    <a:gd name="connsiteY219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390763 w 8126844"/>
                    <a:gd name="connsiteY166" fmla="*/ 4493169 h 5918557"/>
                    <a:gd name="connsiteX167" fmla="*/ 2094927 w 8126844"/>
                    <a:gd name="connsiteY167" fmla="*/ 4560404 h 5918557"/>
                    <a:gd name="connsiteX168" fmla="*/ 1557045 w 8126844"/>
                    <a:gd name="connsiteY168" fmla="*/ 4385592 h 5918557"/>
                    <a:gd name="connsiteX169" fmla="*/ 965374 w 8126844"/>
                    <a:gd name="connsiteY169" fmla="*/ 4156992 h 5918557"/>
                    <a:gd name="connsiteX170" fmla="*/ 481280 w 8126844"/>
                    <a:gd name="connsiteY170" fmla="*/ 3941839 h 5918557"/>
                    <a:gd name="connsiteX171" fmla="*/ 198892 w 8126844"/>
                    <a:gd name="connsiteY171" fmla="*/ 3834263 h 5918557"/>
                    <a:gd name="connsiteX172" fmla="*/ 131657 w 8126844"/>
                    <a:gd name="connsiteY172" fmla="*/ 3740133 h 5918557"/>
                    <a:gd name="connsiteX173" fmla="*/ 279574 w 8126844"/>
                    <a:gd name="connsiteY173" fmla="*/ 3646004 h 5918557"/>
                    <a:gd name="connsiteX174" fmla="*/ 642645 w 8126844"/>
                    <a:gd name="connsiteY174" fmla="*/ 3820816 h 5918557"/>
                    <a:gd name="connsiteX175" fmla="*/ 1113292 w 8126844"/>
                    <a:gd name="connsiteY175" fmla="*/ 3968733 h 5918557"/>
                    <a:gd name="connsiteX176" fmla="*/ 1153633 w 8126844"/>
                    <a:gd name="connsiteY176" fmla="*/ 3793921 h 5918557"/>
                    <a:gd name="connsiteX177" fmla="*/ 1032610 w 8126844"/>
                    <a:gd name="connsiteY177" fmla="*/ 3632557 h 5918557"/>
                    <a:gd name="connsiteX178" fmla="*/ 535068 w 8126844"/>
                    <a:gd name="connsiteY178" fmla="*/ 3484639 h 5918557"/>
                    <a:gd name="connsiteX179" fmla="*/ 198892 w 8126844"/>
                    <a:gd name="connsiteY179" fmla="*/ 3242592 h 5918557"/>
                    <a:gd name="connsiteX180" fmla="*/ 10633 w 8126844"/>
                    <a:gd name="connsiteY180" fmla="*/ 3081227 h 5918557"/>
                    <a:gd name="connsiteX181" fmla="*/ 50974 w 8126844"/>
                    <a:gd name="connsiteY181" fmla="*/ 2946757 h 5918557"/>
                    <a:gd name="connsiteX182" fmla="*/ 279574 w 8126844"/>
                    <a:gd name="connsiteY182" fmla="*/ 3027439 h 5918557"/>
                    <a:gd name="connsiteX183" fmla="*/ 1019163 w 8126844"/>
                    <a:gd name="connsiteY183" fmla="*/ 3430851 h 5918557"/>
                    <a:gd name="connsiteX184" fmla="*/ 1462916 w 8126844"/>
                    <a:gd name="connsiteY184" fmla="*/ 3672898 h 5918557"/>
                    <a:gd name="connsiteX185" fmla="*/ 1799092 w 8126844"/>
                    <a:gd name="connsiteY185" fmla="*/ 3767027 h 5918557"/>
                    <a:gd name="connsiteX186" fmla="*/ 1973904 w 8126844"/>
                    <a:gd name="connsiteY186" fmla="*/ 3699792 h 5918557"/>
                    <a:gd name="connsiteX187" fmla="*/ 1960457 w 8126844"/>
                    <a:gd name="connsiteY187" fmla="*/ 3457745 h 5918557"/>
                    <a:gd name="connsiteX188" fmla="*/ 1624280 w 8126844"/>
                    <a:gd name="connsiteY188" fmla="*/ 3350169 h 5918557"/>
                    <a:gd name="connsiteX189" fmla="*/ 1288104 w 8126844"/>
                    <a:gd name="connsiteY189" fmla="*/ 3202251 h 5918557"/>
                    <a:gd name="connsiteX190" fmla="*/ 1261210 w 8126844"/>
                    <a:gd name="connsiteY190" fmla="*/ 3067780 h 5918557"/>
                    <a:gd name="connsiteX191" fmla="*/ 1462916 w 8126844"/>
                    <a:gd name="connsiteY191" fmla="*/ 3067780 h 5918557"/>
                    <a:gd name="connsiteX192" fmla="*/ 1691516 w 8126844"/>
                    <a:gd name="connsiteY192" fmla="*/ 3148463 h 5918557"/>
                    <a:gd name="connsiteX193" fmla="*/ 1758751 w 8126844"/>
                    <a:gd name="connsiteY193" fmla="*/ 2933310 h 5918557"/>
                    <a:gd name="connsiteX194" fmla="*/ 1597386 w 8126844"/>
                    <a:gd name="connsiteY194" fmla="*/ 2758498 h 5918557"/>
                    <a:gd name="connsiteX195" fmla="*/ 1153633 w 8126844"/>
                    <a:gd name="connsiteY195" fmla="*/ 2570239 h 5918557"/>
                    <a:gd name="connsiteX196" fmla="*/ 871245 w 8126844"/>
                    <a:gd name="connsiteY196" fmla="*/ 2381980 h 5918557"/>
                    <a:gd name="connsiteX197" fmla="*/ 750221 w 8126844"/>
                    <a:gd name="connsiteY197" fmla="*/ 2247510 h 5918557"/>
                    <a:gd name="connsiteX198" fmla="*/ 844351 w 8126844"/>
                    <a:gd name="connsiteY198" fmla="*/ 2126486 h 5918557"/>
                    <a:gd name="connsiteX199" fmla="*/ 1328445 w 8126844"/>
                    <a:gd name="connsiteY199" fmla="*/ 2341639 h 5918557"/>
                    <a:gd name="connsiteX200" fmla="*/ 1606671 w 8126844"/>
                    <a:gd name="connsiteY200" fmla="*/ 2488058 h 5918557"/>
                    <a:gd name="connsiteX201" fmla="*/ 1720260 w 8126844"/>
                    <a:gd name="connsiteY201" fmla="*/ 2209219 h 5918557"/>
                    <a:gd name="connsiteX202" fmla="*/ 1772079 w 8126844"/>
                    <a:gd name="connsiteY202" fmla="*/ 2025794 h 5918557"/>
                    <a:gd name="connsiteX203" fmla="*/ 1693720 w 8126844"/>
                    <a:gd name="connsiteY203" fmla="*/ 1853765 h 5918557"/>
                    <a:gd name="connsiteX204" fmla="*/ 2176456 w 8126844"/>
                    <a:gd name="connsiteY204" fmla="*/ 2166613 h 5918557"/>
                    <a:gd name="connsiteX205" fmla="*/ 1984049 w 8126844"/>
                    <a:gd name="connsiteY205" fmla="*/ 2144205 h 5918557"/>
                    <a:gd name="connsiteX206" fmla="*/ 1894130 w 8126844"/>
                    <a:gd name="connsiteY206" fmla="*/ 2281923 h 5918557"/>
                    <a:gd name="connsiteX207" fmla="*/ 1879774 w 8126844"/>
                    <a:gd name="connsiteY207" fmla="*/ 2624027 h 5918557"/>
                    <a:gd name="connsiteX208" fmla="*/ 2390763 w 8126844"/>
                    <a:gd name="connsiteY208" fmla="*/ 2852627 h 5918557"/>
                    <a:gd name="connsiteX209" fmla="*/ 3157245 w 8126844"/>
                    <a:gd name="connsiteY209" fmla="*/ 3067780 h 5918557"/>
                    <a:gd name="connsiteX210" fmla="*/ 3708574 w 8126844"/>
                    <a:gd name="connsiteY210" fmla="*/ 3202251 h 5918557"/>
                    <a:gd name="connsiteX211" fmla="*/ 4165774 w 8126844"/>
                    <a:gd name="connsiteY211" fmla="*/ 3175357 h 5918557"/>
                    <a:gd name="connsiteX212" fmla="*/ 4394374 w 8126844"/>
                    <a:gd name="connsiteY212" fmla="*/ 3148463 h 5918557"/>
                    <a:gd name="connsiteX213" fmla="*/ 4407821 w 8126844"/>
                    <a:gd name="connsiteY213" fmla="*/ 2960204 h 5918557"/>
                    <a:gd name="connsiteX214" fmla="*/ 4192668 w 8126844"/>
                    <a:gd name="connsiteY214" fmla="*/ 2919863 h 5918557"/>
                    <a:gd name="connsiteX215" fmla="*/ 4031304 w 8126844"/>
                    <a:gd name="connsiteY215" fmla="*/ 2960204 h 5918557"/>
                    <a:gd name="connsiteX216" fmla="*/ 4031304 w 8126844"/>
                    <a:gd name="connsiteY216" fmla="*/ 2785392 h 5918557"/>
                    <a:gd name="connsiteX217" fmla="*/ 4448163 w 8126844"/>
                    <a:gd name="connsiteY217" fmla="*/ 2664369 h 5918557"/>
                    <a:gd name="connsiteX218" fmla="*/ 4703657 w 8126844"/>
                    <a:gd name="connsiteY218" fmla="*/ 2556792 h 5918557"/>
                    <a:gd name="connsiteX219" fmla="*/ 4719129 w 8126844"/>
                    <a:gd name="connsiteY219" fmla="*/ 2340128 h 5918557"/>
                    <a:gd name="connsiteX220" fmla="*/ 4519556 w 8126844"/>
                    <a:gd name="connsiteY220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390763 w 8126844"/>
                    <a:gd name="connsiteY166" fmla="*/ 4493169 h 5918557"/>
                    <a:gd name="connsiteX167" fmla="*/ 2120042 w 8126844"/>
                    <a:gd name="connsiteY167" fmla="*/ 4570182 h 5918557"/>
                    <a:gd name="connsiteX168" fmla="*/ 2094927 w 8126844"/>
                    <a:gd name="connsiteY168" fmla="*/ 4560404 h 5918557"/>
                    <a:gd name="connsiteX169" fmla="*/ 1557045 w 8126844"/>
                    <a:gd name="connsiteY169" fmla="*/ 4385592 h 5918557"/>
                    <a:gd name="connsiteX170" fmla="*/ 965374 w 8126844"/>
                    <a:gd name="connsiteY170" fmla="*/ 4156992 h 5918557"/>
                    <a:gd name="connsiteX171" fmla="*/ 481280 w 8126844"/>
                    <a:gd name="connsiteY171" fmla="*/ 3941839 h 5918557"/>
                    <a:gd name="connsiteX172" fmla="*/ 198892 w 8126844"/>
                    <a:gd name="connsiteY172" fmla="*/ 3834263 h 5918557"/>
                    <a:gd name="connsiteX173" fmla="*/ 131657 w 8126844"/>
                    <a:gd name="connsiteY173" fmla="*/ 3740133 h 5918557"/>
                    <a:gd name="connsiteX174" fmla="*/ 279574 w 8126844"/>
                    <a:gd name="connsiteY174" fmla="*/ 3646004 h 5918557"/>
                    <a:gd name="connsiteX175" fmla="*/ 642645 w 8126844"/>
                    <a:gd name="connsiteY175" fmla="*/ 3820816 h 5918557"/>
                    <a:gd name="connsiteX176" fmla="*/ 1113292 w 8126844"/>
                    <a:gd name="connsiteY176" fmla="*/ 3968733 h 5918557"/>
                    <a:gd name="connsiteX177" fmla="*/ 1153633 w 8126844"/>
                    <a:gd name="connsiteY177" fmla="*/ 3793921 h 5918557"/>
                    <a:gd name="connsiteX178" fmla="*/ 1032610 w 8126844"/>
                    <a:gd name="connsiteY178" fmla="*/ 3632557 h 5918557"/>
                    <a:gd name="connsiteX179" fmla="*/ 535068 w 8126844"/>
                    <a:gd name="connsiteY179" fmla="*/ 3484639 h 5918557"/>
                    <a:gd name="connsiteX180" fmla="*/ 198892 w 8126844"/>
                    <a:gd name="connsiteY180" fmla="*/ 3242592 h 5918557"/>
                    <a:gd name="connsiteX181" fmla="*/ 10633 w 8126844"/>
                    <a:gd name="connsiteY181" fmla="*/ 3081227 h 5918557"/>
                    <a:gd name="connsiteX182" fmla="*/ 50974 w 8126844"/>
                    <a:gd name="connsiteY182" fmla="*/ 2946757 h 5918557"/>
                    <a:gd name="connsiteX183" fmla="*/ 279574 w 8126844"/>
                    <a:gd name="connsiteY183" fmla="*/ 3027439 h 5918557"/>
                    <a:gd name="connsiteX184" fmla="*/ 1019163 w 8126844"/>
                    <a:gd name="connsiteY184" fmla="*/ 3430851 h 5918557"/>
                    <a:gd name="connsiteX185" fmla="*/ 1462916 w 8126844"/>
                    <a:gd name="connsiteY185" fmla="*/ 3672898 h 5918557"/>
                    <a:gd name="connsiteX186" fmla="*/ 1799092 w 8126844"/>
                    <a:gd name="connsiteY186" fmla="*/ 3767027 h 5918557"/>
                    <a:gd name="connsiteX187" fmla="*/ 1973904 w 8126844"/>
                    <a:gd name="connsiteY187" fmla="*/ 3699792 h 5918557"/>
                    <a:gd name="connsiteX188" fmla="*/ 1960457 w 8126844"/>
                    <a:gd name="connsiteY188" fmla="*/ 3457745 h 5918557"/>
                    <a:gd name="connsiteX189" fmla="*/ 1624280 w 8126844"/>
                    <a:gd name="connsiteY189" fmla="*/ 3350169 h 5918557"/>
                    <a:gd name="connsiteX190" fmla="*/ 1288104 w 8126844"/>
                    <a:gd name="connsiteY190" fmla="*/ 3202251 h 5918557"/>
                    <a:gd name="connsiteX191" fmla="*/ 1261210 w 8126844"/>
                    <a:gd name="connsiteY191" fmla="*/ 3067780 h 5918557"/>
                    <a:gd name="connsiteX192" fmla="*/ 1462916 w 8126844"/>
                    <a:gd name="connsiteY192" fmla="*/ 3067780 h 5918557"/>
                    <a:gd name="connsiteX193" fmla="*/ 1691516 w 8126844"/>
                    <a:gd name="connsiteY193" fmla="*/ 3148463 h 5918557"/>
                    <a:gd name="connsiteX194" fmla="*/ 1758751 w 8126844"/>
                    <a:gd name="connsiteY194" fmla="*/ 2933310 h 5918557"/>
                    <a:gd name="connsiteX195" fmla="*/ 1597386 w 8126844"/>
                    <a:gd name="connsiteY195" fmla="*/ 2758498 h 5918557"/>
                    <a:gd name="connsiteX196" fmla="*/ 1153633 w 8126844"/>
                    <a:gd name="connsiteY196" fmla="*/ 2570239 h 5918557"/>
                    <a:gd name="connsiteX197" fmla="*/ 871245 w 8126844"/>
                    <a:gd name="connsiteY197" fmla="*/ 2381980 h 5918557"/>
                    <a:gd name="connsiteX198" fmla="*/ 750221 w 8126844"/>
                    <a:gd name="connsiteY198" fmla="*/ 2247510 h 5918557"/>
                    <a:gd name="connsiteX199" fmla="*/ 844351 w 8126844"/>
                    <a:gd name="connsiteY199" fmla="*/ 2126486 h 5918557"/>
                    <a:gd name="connsiteX200" fmla="*/ 1328445 w 8126844"/>
                    <a:gd name="connsiteY200" fmla="*/ 2341639 h 5918557"/>
                    <a:gd name="connsiteX201" fmla="*/ 1606671 w 8126844"/>
                    <a:gd name="connsiteY201" fmla="*/ 2488058 h 5918557"/>
                    <a:gd name="connsiteX202" fmla="*/ 1720260 w 8126844"/>
                    <a:gd name="connsiteY202" fmla="*/ 2209219 h 5918557"/>
                    <a:gd name="connsiteX203" fmla="*/ 1772079 w 8126844"/>
                    <a:gd name="connsiteY203" fmla="*/ 2025794 h 5918557"/>
                    <a:gd name="connsiteX204" fmla="*/ 1693720 w 8126844"/>
                    <a:gd name="connsiteY204" fmla="*/ 1853765 h 5918557"/>
                    <a:gd name="connsiteX205" fmla="*/ 2176456 w 8126844"/>
                    <a:gd name="connsiteY205" fmla="*/ 2166613 h 5918557"/>
                    <a:gd name="connsiteX206" fmla="*/ 1984049 w 8126844"/>
                    <a:gd name="connsiteY206" fmla="*/ 2144205 h 5918557"/>
                    <a:gd name="connsiteX207" fmla="*/ 1894130 w 8126844"/>
                    <a:gd name="connsiteY207" fmla="*/ 2281923 h 5918557"/>
                    <a:gd name="connsiteX208" fmla="*/ 1879774 w 8126844"/>
                    <a:gd name="connsiteY208" fmla="*/ 2624027 h 5918557"/>
                    <a:gd name="connsiteX209" fmla="*/ 2390763 w 8126844"/>
                    <a:gd name="connsiteY209" fmla="*/ 2852627 h 5918557"/>
                    <a:gd name="connsiteX210" fmla="*/ 3157245 w 8126844"/>
                    <a:gd name="connsiteY210" fmla="*/ 3067780 h 5918557"/>
                    <a:gd name="connsiteX211" fmla="*/ 3708574 w 8126844"/>
                    <a:gd name="connsiteY211" fmla="*/ 3202251 h 5918557"/>
                    <a:gd name="connsiteX212" fmla="*/ 4165774 w 8126844"/>
                    <a:gd name="connsiteY212" fmla="*/ 3175357 h 5918557"/>
                    <a:gd name="connsiteX213" fmla="*/ 4394374 w 8126844"/>
                    <a:gd name="connsiteY213" fmla="*/ 3148463 h 5918557"/>
                    <a:gd name="connsiteX214" fmla="*/ 4407821 w 8126844"/>
                    <a:gd name="connsiteY214" fmla="*/ 2960204 h 5918557"/>
                    <a:gd name="connsiteX215" fmla="*/ 4192668 w 8126844"/>
                    <a:gd name="connsiteY215" fmla="*/ 2919863 h 5918557"/>
                    <a:gd name="connsiteX216" fmla="*/ 4031304 w 8126844"/>
                    <a:gd name="connsiteY216" fmla="*/ 2960204 h 5918557"/>
                    <a:gd name="connsiteX217" fmla="*/ 4031304 w 8126844"/>
                    <a:gd name="connsiteY217" fmla="*/ 2785392 h 5918557"/>
                    <a:gd name="connsiteX218" fmla="*/ 4448163 w 8126844"/>
                    <a:gd name="connsiteY218" fmla="*/ 2664369 h 5918557"/>
                    <a:gd name="connsiteX219" fmla="*/ 4703657 w 8126844"/>
                    <a:gd name="connsiteY219" fmla="*/ 2556792 h 5918557"/>
                    <a:gd name="connsiteX220" fmla="*/ 4719129 w 8126844"/>
                    <a:gd name="connsiteY220" fmla="*/ 2340128 h 5918557"/>
                    <a:gd name="connsiteX221" fmla="*/ 4519556 w 8126844"/>
                    <a:gd name="connsiteY221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120042 w 8126844"/>
                    <a:gd name="connsiteY166" fmla="*/ 4570182 h 5918557"/>
                    <a:gd name="connsiteX167" fmla="*/ 2094927 w 8126844"/>
                    <a:gd name="connsiteY167" fmla="*/ 4560404 h 5918557"/>
                    <a:gd name="connsiteX168" fmla="*/ 1557045 w 8126844"/>
                    <a:gd name="connsiteY168" fmla="*/ 4385592 h 5918557"/>
                    <a:gd name="connsiteX169" fmla="*/ 965374 w 8126844"/>
                    <a:gd name="connsiteY169" fmla="*/ 4156992 h 5918557"/>
                    <a:gd name="connsiteX170" fmla="*/ 481280 w 8126844"/>
                    <a:gd name="connsiteY170" fmla="*/ 3941839 h 5918557"/>
                    <a:gd name="connsiteX171" fmla="*/ 198892 w 8126844"/>
                    <a:gd name="connsiteY171" fmla="*/ 3834263 h 5918557"/>
                    <a:gd name="connsiteX172" fmla="*/ 131657 w 8126844"/>
                    <a:gd name="connsiteY172" fmla="*/ 3740133 h 5918557"/>
                    <a:gd name="connsiteX173" fmla="*/ 279574 w 8126844"/>
                    <a:gd name="connsiteY173" fmla="*/ 3646004 h 5918557"/>
                    <a:gd name="connsiteX174" fmla="*/ 642645 w 8126844"/>
                    <a:gd name="connsiteY174" fmla="*/ 3820816 h 5918557"/>
                    <a:gd name="connsiteX175" fmla="*/ 1113292 w 8126844"/>
                    <a:gd name="connsiteY175" fmla="*/ 3968733 h 5918557"/>
                    <a:gd name="connsiteX176" fmla="*/ 1153633 w 8126844"/>
                    <a:gd name="connsiteY176" fmla="*/ 3793921 h 5918557"/>
                    <a:gd name="connsiteX177" fmla="*/ 1032610 w 8126844"/>
                    <a:gd name="connsiteY177" fmla="*/ 3632557 h 5918557"/>
                    <a:gd name="connsiteX178" fmla="*/ 535068 w 8126844"/>
                    <a:gd name="connsiteY178" fmla="*/ 3484639 h 5918557"/>
                    <a:gd name="connsiteX179" fmla="*/ 198892 w 8126844"/>
                    <a:gd name="connsiteY179" fmla="*/ 3242592 h 5918557"/>
                    <a:gd name="connsiteX180" fmla="*/ 10633 w 8126844"/>
                    <a:gd name="connsiteY180" fmla="*/ 3081227 h 5918557"/>
                    <a:gd name="connsiteX181" fmla="*/ 50974 w 8126844"/>
                    <a:gd name="connsiteY181" fmla="*/ 2946757 h 5918557"/>
                    <a:gd name="connsiteX182" fmla="*/ 279574 w 8126844"/>
                    <a:gd name="connsiteY182" fmla="*/ 3027439 h 5918557"/>
                    <a:gd name="connsiteX183" fmla="*/ 1019163 w 8126844"/>
                    <a:gd name="connsiteY183" fmla="*/ 3430851 h 5918557"/>
                    <a:gd name="connsiteX184" fmla="*/ 1462916 w 8126844"/>
                    <a:gd name="connsiteY184" fmla="*/ 3672898 h 5918557"/>
                    <a:gd name="connsiteX185" fmla="*/ 1799092 w 8126844"/>
                    <a:gd name="connsiteY185" fmla="*/ 3767027 h 5918557"/>
                    <a:gd name="connsiteX186" fmla="*/ 1973904 w 8126844"/>
                    <a:gd name="connsiteY186" fmla="*/ 3699792 h 5918557"/>
                    <a:gd name="connsiteX187" fmla="*/ 1960457 w 8126844"/>
                    <a:gd name="connsiteY187" fmla="*/ 3457745 h 5918557"/>
                    <a:gd name="connsiteX188" fmla="*/ 1624280 w 8126844"/>
                    <a:gd name="connsiteY188" fmla="*/ 3350169 h 5918557"/>
                    <a:gd name="connsiteX189" fmla="*/ 1288104 w 8126844"/>
                    <a:gd name="connsiteY189" fmla="*/ 3202251 h 5918557"/>
                    <a:gd name="connsiteX190" fmla="*/ 1261210 w 8126844"/>
                    <a:gd name="connsiteY190" fmla="*/ 3067780 h 5918557"/>
                    <a:gd name="connsiteX191" fmla="*/ 1462916 w 8126844"/>
                    <a:gd name="connsiteY191" fmla="*/ 3067780 h 5918557"/>
                    <a:gd name="connsiteX192" fmla="*/ 1691516 w 8126844"/>
                    <a:gd name="connsiteY192" fmla="*/ 3148463 h 5918557"/>
                    <a:gd name="connsiteX193" fmla="*/ 1758751 w 8126844"/>
                    <a:gd name="connsiteY193" fmla="*/ 2933310 h 5918557"/>
                    <a:gd name="connsiteX194" fmla="*/ 1597386 w 8126844"/>
                    <a:gd name="connsiteY194" fmla="*/ 2758498 h 5918557"/>
                    <a:gd name="connsiteX195" fmla="*/ 1153633 w 8126844"/>
                    <a:gd name="connsiteY195" fmla="*/ 2570239 h 5918557"/>
                    <a:gd name="connsiteX196" fmla="*/ 871245 w 8126844"/>
                    <a:gd name="connsiteY196" fmla="*/ 2381980 h 5918557"/>
                    <a:gd name="connsiteX197" fmla="*/ 750221 w 8126844"/>
                    <a:gd name="connsiteY197" fmla="*/ 2247510 h 5918557"/>
                    <a:gd name="connsiteX198" fmla="*/ 844351 w 8126844"/>
                    <a:gd name="connsiteY198" fmla="*/ 2126486 h 5918557"/>
                    <a:gd name="connsiteX199" fmla="*/ 1328445 w 8126844"/>
                    <a:gd name="connsiteY199" fmla="*/ 2341639 h 5918557"/>
                    <a:gd name="connsiteX200" fmla="*/ 1606671 w 8126844"/>
                    <a:gd name="connsiteY200" fmla="*/ 2488058 h 5918557"/>
                    <a:gd name="connsiteX201" fmla="*/ 1720260 w 8126844"/>
                    <a:gd name="connsiteY201" fmla="*/ 2209219 h 5918557"/>
                    <a:gd name="connsiteX202" fmla="*/ 1772079 w 8126844"/>
                    <a:gd name="connsiteY202" fmla="*/ 2025794 h 5918557"/>
                    <a:gd name="connsiteX203" fmla="*/ 1693720 w 8126844"/>
                    <a:gd name="connsiteY203" fmla="*/ 1853765 h 5918557"/>
                    <a:gd name="connsiteX204" fmla="*/ 2176456 w 8126844"/>
                    <a:gd name="connsiteY204" fmla="*/ 2166613 h 5918557"/>
                    <a:gd name="connsiteX205" fmla="*/ 1984049 w 8126844"/>
                    <a:gd name="connsiteY205" fmla="*/ 2144205 h 5918557"/>
                    <a:gd name="connsiteX206" fmla="*/ 1894130 w 8126844"/>
                    <a:gd name="connsiteY206" fmla="*/ 2281923 h 5918557"/>
                    <a:gd name="connsiteX207" fmla="*/ 1879774 w 8126844"/>
                    <a:gd name="connsiteY207" fmla="*/ 2624027 h 5918557"/>
                    <a:gd name="connsiteX208" fmla="*/ 2390763 w 8126844"/>
                    <a:gd name="connsiteY208" fmla="*/ 2852627 h 5918557"/>
                    <a:gd name="connsiteX209" fmla="*/ 3157245 w 8126844"/>
                    <a:gd name="connsiteY209" fmla="*/ 3067780 h 5918557"/>
                    <a:gd name="connsiteX210" fmla="*/ 3708574 w 8126844"/>
                    <a:gd name="connsiteY210" fmla="*/ 3202251 h 5918557"/>
                    <a:gd name="connsiteX211" fmla="*/ 4165774 w 8126844"/>
                    <a:gd name="connsiteY211" fmla="*/ 3175357 h 5918557"/>
                    <a:gd name="connsiteX212" fmla="*/ 4394374 w 8126844"/>
                    <a:gd name="connsiteY212" fmla="*/ 3148463 h 5918557"/>
                    <a:gd name="connsiteX213" fmla="*/ 4407821 w 8126844"/>
                    <a:gd name="connsiteY213" fmla="*/ 2960204 h 5918557"/>
                    <a:gd name="connsiteX214" fmla="*/ 4192668 w 8126844"/>
                    <a:gd name="connsiteY214" fmla="*/ 2919863 h 5918557"/>
                    <a:gd name="connsiteX215" fmla="*/ 4031304 w 8126844"/>
                    <a:gd name="connsiteY215" fmla="*/ 2960204 h 5918557"/>
                    <a:gd name="connsiteX216" fmla="*/ 4031304 w 8126844"/>
                    <a:gd name="connsiteY216" fmla="*/ 2785392 h 5918557"/>
                    <a:gd name="connsiteX217" fmla="*/ 4448163 w 8126844"/>
                    <a:gd name="connsiteY217" fmla="*/ 2664369 h 5918557"/>
                    <a:gd name="connsiteX218" fmla="*/ 4703657 w 8126844"/>
                    <a:gd name="connsiteY218" fmla="*/ 2556792 h 5918557"/>
                    <a:gd name="connsiteX219" fmla="*/ 4719129 w 8126844"/>
                    <a:gd name="connsiteY219" fmla="*/ 2340128 h 5918557"/>
                    <a:gd name="connsiteX220" fmla="*/ 4519556 w 8126844"/>
                    <a:gd name="connsiteY220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120042 w 8126844"/>
                    <a:gd name="connsiteY165" fmla="*/ 4570182 h 5918557"/>
                    <a:gd name="connsiteX166" fmla="*/ 2094927 w 8126844"/>
                    <a:gd name="connsiteY166" fmla="*/ 4560404 h 5918557"/>
                    <a:gd name="connsiteX167" fmla="*/ 1557045 w 8126844"/>
                    <a:gd name="connsiteY167" fmla="*/ 4385592 h 5918557"/>
                    <a:gd name="connsiteX168" fmla="*/ 965374 w 8126844"/>
                    <a:gd name="connsiteY168" fmla="*/ 4156992 h 5918557"/>
                    <a:gd name="connsiteX169" fmla="*/ 481280 w 8126844"/>
                    <a:gd name="connsiteY169" fmla="*/ 3941839 h 5918557"/>
                    <a:gd name="connsiteX170" fmla="*/ 198892 w 8126844"/>
                    <a:gd name="connsiteY170" fmla="*/ 3834263 h 5918557"/>
                    <a:gd name="connsiteX171" fmla="*/ 131657 w 8126844"/>
                    <a:gd name="connsiteY171" fmla="*/ 3740133 h 5918557"/>
                    <a:gd name="connsiteX172" fmla="*/ 279574 w 8126844"/>
                    <a:gd name="connsiteY172" fmla="*/ 3646004 h 5918557"/>
                    <a:gd name="connsiteX173" fmla="*/ 642645 w 8126844"/>
                    <a:gd name="connsiteY173" fmla="*/ 3820816 h 5918557"/>
                    <a:gd name="connsiteX174" fmla="*/ 1113292 w 8126844"/>
                    <a:gd name="connsiteY174" fmla="*/ 3968733 h 5918557"/>
                    <a:gd name="connsiteX175" fmla="*/ 1153633 w 8126844"/>
                    <a:gd name="connsiteY175" fmla="*/ 3793921 h 5918557"/>
                    <a:gd name="connsiteX176" fmla="*/ 1032610 w 8126844"/>
                    <a:gd name="connsiteY176" fmla="*/ 3632557 h 5918557"/>
                    <a:gd name="connsiteX177" fmla="*/ 535068 w 8126844"/>
                    <a:gd name="connsiteY177" fmla="*/ 3484639 h 5918557"/>
                    <a:gd name="connsiteX178" fmla="*/ 198892 w 8126844"/>
                    <a:gd name="connsiteY178" fmla="*/ 3242592 h 5918557"/>
                    <a:gd name="connsiteX179" fmla="*/ 10633 w 8126844"/>
                    <a:gd name="connsiteY179" fmla="*/ 3081227 h 5918557"/>
                    <a:gd name="connsiteX180" fmla="*/ 50974 w 8126844"/>
                    <a:gd name="connsiteY180" fmla="*/ 2946757 h 5918557"/>
                    <a:gd name="connsiteX181" fmla="*/ 279574 w 8126844"/>
                    <a:gd name="connsiteY181" fmla="*/ 3027439 h 5918557"/>
                    <a:gd name="connsiteX182" fmla="*/ 1019163 w 8126844"/>
                    <a:gd name="connsiteY182" fmla="*/ 3430851 h 5918557"/>
                    <a:gd name="connsiteX183" fmla="*/ 1462916 w 8126844"/>
                    <a:gd name="connsiteY183" fmla="*/ 3672898 h 5918557"/>
                    <a:gd name="connsiteX184" fmla="*/ 1799092 w 8126844"/>
                    <a:gd name="connsiteY184" fmla="*/ 3767027 h 5918557"/>
                    <a:gd name="connsiteX185" fmla="*/ 1973904 w 8126844"/>
                    <a:gd name="connsiteY185" fmla="*/ 3699792 h 5918557"/>
                    <a:gd name="connsiteX186" fmla="*/ 1960457 w 8126844"/>
                    <a:gd name="connsiteY186" fmla="*/ 3457745 h 5918557"/>
                    <a:gd name="connsiteX187" fmla="*/ 1624280 w 8126844"/>
                    <a:gd name="connsiteY187" fmla="*/ 3350169 h 5918557"/>
                    <a:gd name="connsiteX188" fmla="*/ 1288104 w 8126844"/>
                    <a:gd name="connsiteY188" fmla="*/ 3202251 h 5918557"/>
                    <a:gd name="connsiteX189" fmla="*/ 1261210 w 8126844"/>
                    <a:gd name="connsiteY189" fmla="*/ 3067780 h 5918557"/>
                    <a:gd name="connsiteX190" fmla="*/ 1462916 w 8126844"/>
                    <a:gd name="connsiteY190" fmla="*/ 3067780 h 5918557"/>
                    <a:gd name="connsiteX191" fmla="*/ 1691516 w 8126844"/>
                    <a:gd name="connsiteY191" fmla="*/ 3148463 h 5918557"/>
                    <a:gd name="connsiteX192" fmla="*/ 1758751 w 8126844"/>
                    <a:gd name="connsiteY192" fmla="*/ 2933310 h 5918557"/>
                    <a:gd name="connsiteX193" fmla="*/ 1597386 w 8126844"/>
                    <a:gd name="connsiteY193" fmla="*/ 2758498 h 5918557"/>
                    <a:gd name="connsiteX194" fmla="*/ 1153633 w 8126844"/>
                    <a:gd name="connsiteY194" fmla="*/ 2570239 h 5918557"/>
                    <a:gd name="connsiteX195" fmla="*/ 871245 w 8126844"/>
                    <a:gd name="connsiteY195" fmla="*/ 2381980 h 5918557"/>
                    <a:gd name="connsiteX196" fmla="*/ 750221 w 8126844"/>
                    <a:gd name="connsiteY196" fmla="*/ 2247510 h 5918557"/>
                    <a:gd name="connsiteX197" fmla="*/ 844351 w 8126844"/>
                    <a:gd name="connsiteY197" fmla="*/ 2126486 h 5918557"/>
                    <a:gd name="connsiteX198" fmla="*/ 1328445 w 8126844"/>
                    <a:gd name="connsiteY198" fmla="*/ 2341639 h 5918557"/>
                    <a:gd name="connsiteX199" fmla="*/ 1606671 w 8126844"/>
                    <a:gd name="connsiteY199" fmla="*/ 2488058 h 5918557"/>
                    <a:gd name="connsiteX200" fmla="*/ 1720260 w 8126844"/>
                    <a:gd name="connsiteY200" fmla="*/ 2209219 h 5918557"/>
                    <a:gd name="connsiteX201" fmla="*/ 1772079 w 8126844"/>
                    <a:gd name="connsiteY201" fmla="*/ 2025794 h 5918557"/>
                    <a:gd name="connsiteX202" fmla="*/ 1693720 w 8126844"/>
                    <a:gd name="connsiteY202" fmla="*/ 1853765 h 5918557"/>
                    <a:gd name="connsiteX203" fmla="*/ 2176456 w 8126844"/>
                    <a:gd name="connsiteY203" fmla="*/ 2166613 h 5918557"/>
                    <a:gd name="connsiteX204" fmla="*/ 1984049 w 8126844"/>
                    <a:gd name="connsiteY204" fmla="*/ 2144205 h 5918557"/>
                    <a:gd name="connsiteX205" fmla="*/ 1894130 w 8126844"/>
                    <a:gd name="connsiteY205" fmla="*/ 2281923 h 5918557"/>
                    <a:gd name="connsiteX206" fmla="*/ 1879774 w 8126844"/>
                    <a:gd name="connsiteY206" fmla="*/ 2624027 h 5918557"/>
                    <a:gd name="connsiteX207" fmla="*/ 2390763 w 8126844"/>
                    <a:gd name="connsiteY207" fmla="*/ 2852627 h 5918557"/>
                    <a:gd name="connsiteX208" fmla="*/ 3157245 w 8126844"/>
                    <a:gd name="connsiteY208" fmla="*/ 3067780 h 5918557"/>
                    <a:gd name="connsiteX209" fmla="*/ 3708574 w 8126844"/>
                    <a:gd name="connsiteY209" fmla="*/ 3202251 h 5918557"/>
                    <a:gd name="connsiteX210" fmla="*/ 4165774 w 8126844"/>
                    <a:gd name="connsiteY210" fmla="*/ 3175357 h 5918557"/>
                    <a:gd name="connsiteX211" fmla="*/ 4394374 w 8126844"/>
                    <a:gd name="connsiteY211" fmla="*/ 3148463 h 5918557"/>
                    <a:gd name="connsiteX212" fmla="*/ 4407821 w 8126844"/>
                    <a:gd name="connsiteY212" fmla="*/ 2960204 h 5918557"/>
                    <a:gd name="connsiteX213" fmla="*/ 4192668 w 8126844"/>
                    <a:gd name="connsiteY213" fmla="*/ 2919863 h 5918557"/>
                    <a:gd name="connsiteX214" fmla="*/ 4031304 w 8126844"/>
                    <a:gd name="connsiteY214" fmla="*/ 2960204 h 5918557"/>
                    <a:gd name="connsiteX215" fmla="*/ 4031304 w 8126844"/>
                    <a:gd name="connsiteY215" fmla="*/ 2785392 h 5918557"/>
                    <a:gd name="connsiteX216" fmla="*/ 4448163 w 8126844"/>
                    <a:gd name="connsiteY216" fmla="*/ 2664369 h 5918557"/>
                    <a:gd name="connsiteX217" fmla="*/ 4703657 w 8126844"/>
                    <a:gd name="connsiteY217" fmla="*/ 2556792 h 5918557"/>
                    <a:gd name="connsiteX218" fmla="*/ 4719129 w 8126844"/>
                    <a:gd name="connsiteY218" fmla="*/ 2340128 h 5918557"/>
                    <a:gd name="connsiteX219" fmla="*/ 4519556 w 8126844"/>
                    <a:gd name="connsiteY219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120042 w 8126844"/>
                    <a:gd name="connsiteY165" fmla="*/ 4570182 h 5918557"/>
                    <a:gd name="connsiteX166" fmla="*/ 1557045 w 8126844"/>
                    <a:gd name="connsiteY166" fmla="*/ 4385592 h 5918557"/>
                    <a:gd name="connsiteX167" fmla="*/ 965374 w 8126844"/>
                    <a:gd name="connsiteY167" fmla="*/ 4156992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481280 w 8126844"/>
                    <a:gd name="connsiteY167" fmla="*/ 3941839 h 5918557"/>
                    <a:gd name="connsiteX168" fmla="*/ 198892 w 8126844"/>
                    <a:gd name="connsiteY168" fmla="*/ 3834263 h 5918557"/>
                    <a:gd name="connsiteX169" fmla="*/ 131657 w 8126844"/>
                    <a:gd name="connsiteY169" fmla="*/ 3740133 h 5918557"/>
                    <a:gd name="connsiteX170" fmla="*/ 279574 w 8126844"/>
                    <a:gd name="connsiteY170" fmla="*/ 3646004 h 5918557"/>
                    <a:gd name="connsiteX171" fmla="*/ 642645 w 8126844"/>
                    <a:gd name="connsiteY171" fmla="*/ 3820816 h 5918557"/>
                    <a:gd name="connsiteX172" fmla="*/ 1113292 w 8126844"/>
                    <a:gd name="connsiteY172" fmla="*/ 3968733 h 5918557"/>
                    <a:gd name="connsiteX173" fmla="*/ 1153633 w 8126844"/>
                    <a:gd name="connsiteY173" fmla="*/ 3793921 h 5918557"/>
                    <a:gd name="connsiteX174" fmla="*/ 1032610 w 8126844"/>
                    <a:gd name="connsiteY174" fmla="*/ 3632557 h 5918557"/>
                    <a:gd name="connsiteX175" fmla="*/ 535068 w 8126844"/>
                    <a:gd name="connsiteY175" fmla="*/ 3484639 h 5918557"/>
                    <a:gd name="connsiteX176" fmla="*/ 198892 w 8126844"/>
                    <a:gd name="connsiteY176" fmla="*/ 3242592 h 5918557"/>
                    <a:gd name="connsiteX177" fmla="*/ 10633 w 8126844"/>
                    <a:gd name="connsiteY177" fmla="*/ 3081227 h 5918557"/>
                    <a:gd name="connsiteX178" fmla="*/ 50974 w 8126844"/>
                    <a:gd name="connsiteY178" fmla="*/ 2946757 h 5918557"/>
                    <a:gd name="connsiteX179" fmla="*/ 279574 w 8126844"/>
                    <a:gd name="connsiteY179" fmla="*/ 3027439 h 5918557"/>
                    <a:gd name="connsiteX180" fmla="*/ 1019163 w 8126844"/>
                    <a:gd name="connsiteY180" fmla="*/ 3430851 h 5918557"/>
                    <a:gd name="connsiteX181" fmla="*/ 1462916 w 8126844"/>
                    <a:gd name="connsiteY181" fmla="*/ 3672898 h 5918557"/>
                    <a:gd name="connsiteX182" fmla="*/ 1799092 w 8126844"/>
                    <a:gd name="connsiteY182" fmla="*/ 3767027 h 5918557"/>
                    <a:gd name="connsiteX183" fmla="*/ 1973904 w 8126844"/>
                    <a:gd name="connsiteY183" fmla="*/ 3699792 h 5918557"/>
                    <a:gd name="connsiteX184" fmla="*/ 1960457 w 8126844"/>
                    <a:gd name="connsiteY184" fmla="*/ 3457745 h 5918557"/>
                    <a:gd name="connsiteX185" fmla="*/ 1624280 w 8126844"/>
                    <a:gd name="connsiteY185" fmla="*/ 3350169 h 5918557"/>
                    <a:gd name="connsiteX186" fmla="*/ 1288104 w 8126844"/>
                    <a:gd name="connsiteY186" fmla="*/ 3202251 h 5918557"/>
                    <a:gd name="connsiteX187" fmla="*/ 1261210 w 8126844"/>
                    <a:gd name="connsiteY187" fmla="*/ 3067780 h 5918557"/>
                    <a:gd name="connsiteX188" fmla="*/ 1462916 w 8126844"/>
                    <a:gd name="connsiteY188" fmla="*/ 3067780 h 5918557"/>
                    <a:gd name="connsiteX189" fmla="*/ 1691516 w 8126844"/>
                    <a:gd name="connsiteY189" fmla="*/ 3148463 h 5918557"/>
                    <a:gd name="connsiteX190" fmla="*/ 1758751 w 8126844"/>
                    <a:gd name="connsiteY190" fmla="*/ 2933310 h 5918557"/>
                    <a:gd name="connsiteX191" fmla="*/ 1597386 w 8126844"/>
                    <a:gd name="connsiteY191" fmla="*/ 2758498 h 5918557"/>
                    <a:gd name="connsiteX192" fmla="*/ 1153633 w 8126844"/>
                    <a:gd name="connsiteY192" fmla="*/ 2570239 h 5918557"/>
                    <a:gd name="connsiteX193" fmla="*/ 871245 w 8126844"/>
                    <a:gd name="connsiteY193" fmla="*/ 2381980 h 5918557"/>
                    <a:gd name="connsiteX194" fmla="*/ 750221 w 8126844"/>
                    <a:gd name="connsiteY194" fmla="*/ 2247510 h 5918557"/>
                    <a:gd name="connsiteX195" fmla="*/ 844351 w 8126844"/>
                    <a:gd name="connsiteY195" fmla="*/ 2126486 h 5918557"/>
                    <a:gd name="connsiteX196" fmla="*/ 1328445 w 8126844"/>
                    <a:gd name="connsiteY196" fmla="*/ 2341639 h 5918557"/>
                    <a:gd name="connsiteX197" fmla="*/ 1606671 w 8126844"/>
                    <a:gd name="connsiteY197" fmla="*/ 2488058 h 5918557"/>
                    <a:gd name="connsiteX198" fmla="*/ 1720260 w 8126844"/>
                    <a:gd name="connsiteY198" fmla="*/ 2209219 h 5918557"/>
                    <a:gd name="connsiteX199" fmla="*/ 1772079 w 8126844"/>
                    <a:gd name="connsiteY199" fmla="*/ 2025794 h 5918557"/>
                    <a:gd name="connsiteX200" fmla="*/ 1693720 w 8126844"/>
                    <a:gd name="connsiteY200" fmla="*/ 1853765 h 5918557"/>
                    <a:gd name="connsiteX201" fmla="*/ 2176456 w 8126844"/>
                    <a:gd name="connsiteY201" fmla="*/ 2166613 h 5918557"/>
                    <a:gd name="connsiteX202" fmla="*/ 1984049 w 8126844"/>
                    <a:gd name="connsiteY202" fmla="*/ 2144205 h 5918557"/>
                    <a:gd name="connsiteX203" fmla="*/ 1894130 w 8126844"/>
                    <a:gd name="connsiteY203" fmla="*/ 2281923 h 5918557"/>
                    <a:gd name="connsiteX204" fmla="*/ 1879774 w 8126844"/>
                    <a:gd name="connsiteY204" fmla="*/ 2624027 h 5918557"/>
                    <a:gd name="connsiteX205" fmla="*/ 2390763 w 8126844"/>
                    <a:gd name="connsiteY205" fmla="*/ 2852627 h 5918557"/>
                    <a:gd name="connsiteX206" fmla="*/ 3157245 w 8126844"/>
                    <a:gd name="connsiteY206" fmla="*/ 3067780 h 5918557"/>
                    <a:gd name="connsiteX207" fmla="*/ 3708574 w 8126844"/>
                    <a:gd name="connsiteY207" fmla="*/ 3202251 h 5918557"/>
                    <a:gd name="connsiteX208" fmla="*/ 4165774 w 8126844"/>
                    <a:gd name="connsiteY208" fmla="*/ 3175357 h 5918557"/>
                    <a:gd name="connsiteX209" fmla="*/ 4394374 w 8126844"/>
                    <a:gd name="connsiteY209" fmla="*/ 3148463 h 5918557"/>
                    <a:gd name="connsiteX210" fmla="*/ 4407821 w 8126844"/>
                    <a:gd name="connsiteY210" fmla="*/ 2960204 h 5918557"/>
                    <a:gd name="connsiteX211" fmla="*/ 4192668 w 8126844"/>
                    <a:gd name="connsiteY211" fmla="*/ 2919863 h 5918557"/>
                    <a:gd name="connsiteX212" fmla="*/ 4031304 w 8126844"/>
                    <a:gd name="connsiteY212" fmla="*/ 2960204 h 5918557"/>
                    <a:gd name="connsiteX213" fmla="*/ 4031304 w 8126844"/>
                    <a:gd name="connsiteY213" fmla="*/ 2785392 h 5918557"/>
                    <a:gd name="connsiteX214" fmla="*/ 4448163 w 8126844"/>
                    <a:gd name="connsiteY214" fmla="*/ 2664369 h 5918557"/>
                    <a:gd name="connsiteX215" fmla="*/ 4703657 w 8126844"/>
                    <a:gd name="connsiteY215" fmla="*/ 2556792 h 5918557"/>
                    <a:gd name="connsiteX216" fmla="*/ 4719129 w 8126844"/>
                    <a:gd name="connsiteY216" fmla="*/ 2340128 h 5918557"/>
                    <a:gd name="connsiteX217" fmla="*/ 4519556 w 8126844"/>
                    <a:gd name="connsiteY217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289912 w 8126844"/>
                    <a:gd name="connsiteY167" fmla="*/ 4693120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</a:cxnLst>
                  <a:rect l="l" t="t" r="r" b="b"/>
                  <a:pathLst>
                    <a:path w="8126844" h="5918557">
                      <a:moveTo>
                        <a:pt x="5076343" y="2135224"/>
                      </a:moveTo>
                      <a:cubicBezTo>
                        <a:pt x="4977309" y="2201705"/>
                        <a:pt x="4927239" y="2171789"/>
                        <a:pt x="4866197" y="2254064"/>
                      </a:cubicBezTo>
                      <a:cubicBezTo>
                        <a:pt x="4805155" y="2336339"/>
                        <a:pt x="4869700" y="2454791"/>
                        <a:pt x="4959151" y="2462663"/>
                      </a:cubicBezTo>
                      <a:cubicBezTo>
                        <a:pt x="5048602" y="2470535"/>
                        <a:pt x="5210138" y="2403253"/>
                        <a:pt x="5402904" y="2301298"/>
                      </a:cubicBezTo>
                      <a:cubicBezTo>
                        <a:pt x="5595670" y="2199343"/>
                        <a:pt x="5954457" y="1962609"/>
                        <a:pt x="6115747" y="1850935"/>
                      </a:cubicBezTo>
                      <a:cubicBezTo>
                        <a:pt x="6277037" y="1739261"/>
                        <a:pt x="6198440" y="2266897"/>
                        <a:pt x="6243817" y="2281926"/>
                      </a:cubicBezTo>
                      <a:cubicBezTo>
                        <a:pt x="6289194" y="2296955"/>
                        <a:pt x="6565098" y="2206113"/>
                        <a:pt x="6598389" y="2100084"/>
                      </a:cubicBezTo>
                      <a:cubicBezTo>
                        <a:pt x="6631680" y="1994055"/>
                        <a:pt x="6416910" y="1712546"/>
                        <a:pt x="6443563" y="1645750"/>
                      </a:cubicBezTo>
                      <a:cubicBezTo>
                        <a:pt x="6470216" y="1578954"/>
                        <a:pt x="6705889" y="1899162"/>
                        <a:pt x="6787725" y="1921439"/>
                      </a:cubicBezTo>
                      <a:cubicBezTo>
                        <a:pt x="6869561" y="1943716"/>
                        <a:pt x="6949629" y="1827636"/>
                        <a:pt x="6934578" y="1779411"/>
                      </a:cubicBezTo>
                      <a:cubicBezTo>
                        <a:pt x="6919527" y="1731186"/>
                        <a:pt x="6666920" y="1543651"/>
                        <a:pt x="6668002" y="1409961"/>
                      </a:cubicBezTo>
                      <a:cubicBezTo>
                        <a:pt x="6669085" y="1276271"/>
                        <a:pt x="6900066" y="1139719"/>
                        <a:pt x="6941073" y="977271"/>
                      </a:cubicBezTo>
                      <a:cubicBezTo>
                        <a:pt x="6982080" y="814823"/>
                        <a:pt x="6815150" y="480116"/>
                        <a:pt x="6764360" y="399086"/>
                      </a:cubicBezTo>
                      <a:cubicBezTo>
                        <a:pt x="6713571" y="318056"/>
                        <a:pt x="6721260" y="446703"/>
                        <a:pt x="6656943" y="525696"/>
                      </a:cubicBezTo>
                      <a:cubicBezTo>
                        <a:pt x="6644173" y="358665"/>
                        <a:pt x="6708935" y="131797"/>
                        <a:pt x="6759584" y="0"/>
                      </a:cubicBezTo>
                      <a:cubicBezTo>
                        <a:pt x="6763216" y="118183"/>
                        <a:pt x="6763954" y="103191"/>
                        <a:pt x="6766984" y="176893"/>
                      </a:cubicBezTo>
                      <a:cubicBezTo>
                        <a:pt x="6836706" y="300466"/>
                        <a:pt x="7080292" y="667519"/>
                        <a:pt x="7177916" y="741439"/>
                      </a:cubicBezTo>
                      <a:cubicBezTo>
                        <a:pt x="7275540" y="815359"/>
                        <a:pt x="7305662" y="589040"/>
                        <a:pt x="7352727" y="620416"/>
                      </a:cubicBezTo>
                      <a:cubicBezTo>
                        <a:pt x="7399792" y="651792"/>
                        <a:pt x="7496163" y="806434"/>
                        <a:pt x="7460304" y="929698"/>
                      </a:cubicBezTo>
                      <a:cubicBezTo>
                        <a:pt x="7424445" y="1052962"/>
                        <a:pt x="7204809" y="1259151"/>
                        <a:pt x="7137574" y="1360004"/>
                      </a:cubicBezTo>
                      <a:cubicBezTo>
                        <a:pt x="7070339" y="1460857"/>
                        <a:pt x="7050168" y="1487751"/>
                        <a:pt x="7056892" y="1534816"/>
                      </a:cubicBezTo>
                      <a:cubicBezTo>
                        <a:pt x="7063616" y="1581881"/>
                        <a:pt x="7119645" y="1662563"/>
                        <a:pt x="7177916" y="1642392"/>
                      </a:cubicBezTo>
                      <a:cubicBezTo>
                        <a:pt x="7236187" y="1622221"/>
                        <a:pt x="7346004" y="1451892"/>
                        <a:pt x="7406516" y="1413792"/>
                      </a:cubicBezTo>
                      <a:cubicBezTo>
                        <a:pt x="7467028" y="1375692"/>
                        <a:pt x="7516333" y="1375692"/>
                        <a:pt x="7540986" y="1413792"/>
                      </a:cubicBezTo>
                      <a:cubicBezTo>
                        <a:pt x="7565639" y="1451892"/>
                        <a:pt x="7648562" y="1505680"/>
                        <a:pt x="7554433" y="1642392"/>
                      </a:cubicBezTo>
                      <a:cubicBezTo>
                        <a:pt x="7460304" y="1779104"/>
                        <a:pt x="7189122" y="2043563"/>
                        <a:pt x="6976210" y="2234063"/>
                      </a:cubicBezTo>
                      <a:cubicBezTo>
                        <a:pt x="6763298" y="2424563"/>
                        <a:pt x="6462981" y="2659886"/>
                        <a:pt x="6276963" y="2785392"/>
                      </a:cubicBezTo>
                      <a:cubicBezTo>
                        <a:pt x="6090945" y="2910898"/>
                        <a:pt x="5963198" y="2942275"/>
                        <a:pt x="5860104" y="2987098"/>
                      </a:cubicBezTo>
                      <a:cubicBezTo>
                        <a:pt x="5757010" y="3031921"/>
                        <a:pt x="5709945" y="3056574"/>
                        <a:pt x="5658398" y="3054333"/>
                      </a:cubicBezTo>
                      <a:cubicBezTo>
                        <a:pt x="5606851" y="3052092"/>
                        <a:pt x="5553062" y="3020716"/>
                        <a:pt x="5550821" y="2973651"/>
                      </a:cubicBezTo>
                      <a:cubicBezTo>
                        <a:pt x="5548580" y="2926586"/>
                        <a:pt x="5584439" y="2814527"/>
                        <a:pt x="5644951" y="2771945"/>
                      </a:cubicBezTo>
                      <a:cubicBezTo>
                        <a:pt x="5705463" y="2729363"/>
                        <a:pt x="5895963" y="2778669"/>
                        <a:pt x="5913892" y="2718157"/>
                      </a:cubicBezTo>
                      <a:cubicBezTo>
                        <a:pt x="5931821" y="2657645"/>
                        <a:pt x="5844415" y="2435768"/>
                        <a:pt x="5752527" y="2408874"/>
                      </a:cubicBezTo>
                      <a:cubicBezTo>
                        <a:pt x="5660639" y="2381980"/>
                        <a:pt x="5362563" y="2556792"/>
                        <a:pt x="5362563" y="2556792"/>
                      </a:cubicBezTo>
                      <a:cubicBezTo>
                        <a:pt x="5181028" y="2628510"/>
                        <a:pt x="4782098" y="2762980"/>
                        <a:pt x="4663316" y="2839180"/>
                      </a:cubicBezTo>
                      <a:cubicBezTo>
                        <a:pt x="4544534" y="2915380"/>
                        <a:pt x="4643144" y="2966927"/>
                        <a:pt x="4649868" y="3013992"/>
                      </a:cubicBezTo>
                      <a:cubicBezTo>
                        <a:pt x="4656591" y="3061057"/>
                        <a:pt x="4634181" y="3126051"/>
                        <a:pt x="4703657" y="3121569"/>
                      </a:cubicBezTo>
                      <a:cubicBezTo>
                        <a:pt x="4773133" y="3117087"/>
                        <a:pt x="4963633" y="3018475"/>
                        <a:pt x="5066727" y="2987098"/>
                      </a:cubicBezTo>
                      <a:cubicBezTo>
                        <a:pt x="5169821" y="2955722"/>
                        <a:pt x="5275156" y="2919863"/>
                        <a:pt x="5322221" y="2933310"/>
                      </a:cubicBezTo>
                      <a:cubicBezTo>
                        <a:pt x="5369286" y="2946757"/>
                        <a:pt x="5438763" y="3009510"/>
                        <a:pt x="5349116" y="3067780"/>
                      </a:cubicBezTo>
                      <a:cubicBezTo>
                        <a:pt x="5259469" y="3126050"/>
                        <a:pt x="4992769" y="3224662"/>
                        <a:pt x="4784339" y="3282933"/>
                      </a:cubicBezTo>
                      <a:cubicBezTo>
                        <a:pt x="4575909" y="3341204"/>
                        <a:pt x="4439198" y="3417404"/>
                        <a:pt x="4098539" y="3417404"/>
                      </a:cubicBezTo>
                      <a:cubicBezTo>
                        <a:pt x="3757880" y="3417404"/>
                        <a:pt x="3056392" y="3338963"/>
                        <a:pt x="2740386" y="3282933"/>
                      </a:cubicBezTo>
                      <a:cubicBezTo>
                        <a:pt x="2424380" y="3226904"/>
                        <a:pt x="2321286" y="3123809"/>
                        <a:pt x="2202504" y="3081227"/>
                      </a:cubicBezTo>
                      <a:cubicBezTo>
                        <a:pt x="2083722" y="3038645"/>
                        <a:pt x="2068033" y="3011751"/>
                        <a:pt x="2027692" y="3027439"/>
                      </a:cubicBezTo>
                      <a:cubicBezTo>
                        <a:pt x="1987351" y="3043127"/>
                        <a:pt x="1899945" y="3112604"/>
                        <a:pt x="1960457" y="3175357"/>
                      </a:cubicBezTo>
                      <a:cubicBezTo>
                        <a:pt x="2020969" y="3238110"/>
                        <a:pt x="2155440" y="3325516"/>
                        <a:pt x="2390763" y="3403957"/>
                      </a:cubicBezTo>
                      <a:cubicBezTo>
                        <a:pt x="2626086" y="3482398"/>
                        <a:pt x="3083286" y="3605663"/>
                        <a:pt x="3372398" y="3646004"/>
                      </a:cubicBezTo>
                      <a:cubicBezTo>
                        <a:pt x="3661510" y="3686345"/>
                        <a:pt x="3894592" y="3650486"/>
                        <a:pt x="4125433" y="3646004"/>
                      </a:cubicBezTo>
                      <a:cubicBezTo>
                        <a:pt x="4356274" y="3641522"/>
                        <a:pt x="4625216" y="3616869"/>
                        <a:pt x="4757445" y="3619110"/>
                      </a:cubicBezTo>
                      <a:cubicBezTo>
                        <a:pt x="4889674" y="3621351"/>
                        <a:pt x="4909845" y="3625833"/>
                        <a:pt x="4918810" y="3659451"/>
                      </a:cubicBezTo>
                      <a:cubicBezTo>
                        <a:pt x="4927775" y="3693069"/>
                        <a:pt x="4916568" y="3782716"/>
                        <a:pt x="4811233" y="3820816"/>
                      </a:cubicBezTo>
                      <a:cubicBezTo>
                        <a:pt x="4705898" y="3858916"/>
                        <a:pt x="4385410" y="3854434"/>
                        <a:pt x="4286798" y="3888051"/>
                      </a:cubicBezTo>
                      <a:cubicBezTo>
                        <a:pt x="4188186" y="3921668"/>
                        <a:pt x="4174740" y="3991145"/>
                        <a:pt x="4219563" y="4022521"/>
                      </a:cubicBezTo>
                      <a:cubicBezTo>
                        <a:pt x="4264386" y="4053897"/>
                        <a:pt x="4385410" y="4098722"/>
                        <a:pt x="4555739" y="4076310"/>
                      </a:cubicBezTo>
                      <a:cubicBezTo>
                        <a:pt x="4726068" y="4053898"/>
                        <a:pt x="5080174" y="3941839"/>
                        <a:pt x="5241539" y="3888051"/>
                      </a:cubicBezTo>
                      <a:cubicBezTo>
                        <a:pt x="5402904" y="3834263"/>
                        <a:pt x="5461174" y="3793921"/>
                        <a:pt x="5523927" y="3753580"/>
                      </a:cubicBezTo>
                      <a:cubicBezTo>
                        <a:pt x="5586680" y="3713239"/>
                        <a:pt x="5638227" y="3666174"/>
                        <a:pt x="5618057" y="3646004"/>
                      </a:cubicBezTo>
                      <a:cubicBezTo>
                        <a:pt x="5597887" y="3625834"/>
                        <a:pt x="5470139" y="3652728"/>
                        <a:pt x="5402904" y="3632557"/>
                      </a:cubicBezTo>
                      <a:cubicBezTo>
                        <a:pt x="5335669" y="3612386"/>
                        <a:pt x="5241539" y="3563080"/>
                        <a:pt x="5214645" y="3524980"/>
                      </a:cubicBezTo>
                      <a:cubicBezTo>
                        <a:pt x="5187751" y="3486880"/>
                        <a:pt x="5187751" y="3430851"/>
                        <a:pt x="5241539" y="3403957"/>
                      </a:cubicBezTo>
                      <a:cubicBezTo>
                        <a:pt x="5295327" y="3377063"/>
                        <a:pt x="5378251" y="3412922"/>
                        <a:pt x="5537374" y="3363616"/>
                      </a:cubicBezTo>
                      <a:cubicBezTo>
                        <a:pt x="5696497" y="3314310"/>
                        <a:pt x="5994574" y="3206733"/>
                        <a:pt x="6196280" y="3108121"/>
                      </a:cubicBezTo>
                      <a:cubicBezTo>
                        <a:pt x="6397986" y="3009509"/>
                        <a:pt x="6577280" y="2901933"/>
                        <a:pt x="6747610" y="2771945"/>
                      </a:cubicBezTo>
                      <a:cubicBezTo>
                        <a:pt x="6917940" y="2641957"/>
                        <a:pt x="7103957" y="2431286"/>
                        <a:pt x="7218257" y="2328192"/>
                      </a:cubicBezTo>
                      <a:cubicBezTo>
                        <a:pt x="7332557" y="2225098"/>
                        <a:pt x="7375140" y="2178033"/>
                        <a:pt x="7433410" y="2153380"/>
                      </a:cubicBezTo>
                      <a:cubicBezTo>
                        <a:pt x="7491681" y="2128727"/>
                        <a:pt x="7554433" y="2142174"/>
                        <a:pt x="7567880" y="2180274"/>
                      </a:cubicBezTo>
                      <a:cubicBezTo>
                        <a:pt x="7581327" y="2218374"/>
                        <a:pt x="7592533" y="2276645"/>
                        <a:pt x="7514092" y="2381980"/>
                      </a:cubicBezTo>
                      <a:cubicBezTo>
                        <a:pt x="7435651" y="2487315"/>
                        <a:pt x="7274286" y="2671092"/>
                        <a:pt x="7097233" y="2812286"/>
                      </a:cubicBezTo>
                      <a:cubicBezTo>
                        <a:pt x="6920180" y="2953480"/>
                        <a:pt x="6619862" y="3128292"/>
                        <a:pt x="6451774" y="3229145"/>
                      </a:cubicBezTo>
                      <a:cubicBezTo>
                        <a:pt x="6283686" y="3329998"/>
                        <a:pt x="6167145" y="3363616"/>
                        <a:pt x="6088704" y="3417404"/>
                      </a:cubicBezTo>
                      <a:cubicBezTo>
                        <a:pt x="6010263" y="3471192"/>
                        <a:pt x="5992333" y="3495845"/>
                        <a:pt x="5981127" y="3551874"/>
                      </a:cubicBezTo>
                      <a:cubicBezTo>
                        <a:pt x="5969921" y="3607903"/>
                        <a:pt x="5999056" y="3695309"/>
                        <a:pt x="6021468" y="3753580"/>
                      </a:cubicBezTo>
                      <a:cubicBezTo>
                        <a:pt x="6043880" y="3811851"/>
                        <a:pt x="5996816" y="3905980"/>
                        <a:pt x="6115598" y="3901498"/>
                      </a:cubicBezTo>
                      <a:cubicBezTo>
                        <a:pt x="6234380" y="3897016"/>
                        <a:pt x="6516769" y="3827539"/>
                        <a:pt x="6734163" y="3726686"/>
                      </a:cubicBezTo>
                      <a:cubicBezTo>
                        <a:pt x="6951557" y="3625833"/>
                        <a:pt x="7233946" y="3421886"/>
                        <a:pt x="7419963" y="3296380"/>
                      </a:cubicBezTo>
                      <a:cubicBezTo>
                        <a:pt x="7605980" y="3170874"/>
                        <a:pt x="7742692" y="3045369"/>
                        <a:pt x="7850268" y="2973651"/>
                      </a:cubicBezTo>
                      <a:cubicBezTo>
                        <a:pt x="7957844" y="2901933"/>
                        <a:pt x="8022839" y="2857109"/>
                        <a:pt x="8065421" y="2866074"/>
                      </a:cubicBezTo>
                      <a:cubicBezTo>
                        <a:pt x="8108004" y="2875039"/>
                        <a:pt x="8155069" y="2944515"/>
                        <a:pt x="8105763" y="3027439"/>
                      </a:cubicBezTo>
                      <a:cubicBezTo>
                        <a:pt x="8056457" y="3110363"/>
                        <a:pt x="8002669" y="3211216"/>
                        <a:pt x="7769586" y="3363616"/>
                      </a:cubicBezTo>
                      <a:cubicBezTo>
                        <a:pt x="7536503" y="3516016"/>
                        <a:pt x="6980692" y="3800645"/>
                        <a:pt x="6707268" y="3941839"/>
                      </a:cubicBezTo>
                      <a:cubicBezTo>
                        <a:pt x="6433844" y="4083033"/>
                        <a:pt x="6274721" y="4159233"/>
                        <a:pt x="6129045" y="4210780"/>
                      </a:cubicBezTo>
                      <a:cubicBezTo>
                        <a:pt x="5983369" y="4262327"/>
                        <a:pt x="5902687" y="4237674"/>
                        <a:pt x="5833210" y="4251121"/>
                      </a:cubicBezTo>
                      <a:cubicBezTo>
                        <a:pt x="5763734" y="4264568"/>
                        <a:pt x="5741321" y="4309392"/>
                        <a:pt x="5712186" y="4291463"/>
                      </a:cubicBezTo>
                      <a:cubicBezTo>
                        <a:pt x="5683051" y="4273534"/>
                        <a:pt x="5647192" y="4186127"/>
                        <a:pt x="5658398" y="4143545"/>
                      </a:cubicBezTo>
                      <a:cubicBezTo>
                        <a:pt x="5669604" y="4100963"/>
                        <a:pt x="5759251" y="4069587"/>
                        <a:pt x="5779421" y="4035969"/>
                      </a:cubicBezTo>
                      <a:cubicBezTo>
                        <a:pt x="5799592" y="4002351"/>
                        <a:pt x="5826486" y="3937357"/>
                        <a:pt x="5779421" y="3941839"/>
                      </a:cubicBezTo>
                      <a:cubicBezTo>
                        <a:pt x="5732356" y="3946321"/>
                        <a:pt x="5620298" y="4020281"/>
                        <a:pt x="5497033" y="4062863"/>
                      </a:cubicBezTo>
                      <a:cubicBezTo>
                        <a:pt x="5373768" y="4105445"/>
                        <a:pt x="5145168" y="4161474"/>
                        <a:pt x="5039833" y="4197333"/>
                      </a:cubicBezTo>
                      <a:cubicBezTo>
                        <a:pt x="4934498" y="4233192"/>
                        <a:pt x="4887433" y="4248881"/>
                        <a:pt x="4865021" y="4278016"/>
                      </a:cubicBezTo>
                      <a:cubicBezTo>
                        <a:pt x="4842609" y="4307151"/>
                        <a:pt x="4856057" y="4360939"/>
                        <a:pt x="4905363" y="4372145"/>
                      </a:cubicBezTo>
                      <a:cubicBezTo>
                        <a:pt x="4954669" y="4383351"/>
                        <a:pt x="5113792" y="4327322"/>
                        <a:pt x="5160857" y="4345251"/>
                      </a:cubicBezTo>
                      <a:cubicBezTo>
                        <a:pt x="5207922" y="4363180"/>
                        <a:pt x="5234816" y="4441621"/>
                        <a:pt x="5187751" y="4479721"/>
                      </a:cubicBezTo>
                      <a:cubicBezTo>
                        <a:pt x="5140686" y="4517821"/>
                        <a:pt x="4927774" y="4533510"/>
                        <a:pt x="4878468" y="4573851"/>
                      </a:cubicBezTo>
                      <a:cubicBezTo>
                        <a:pt x="4829162" y="4614192"/>
                        <a:pt x="4808992" y="4715046"/>
                        <a:pt x="4891916" y="4721769"/>
                      </a:cubicBezTo>
                      <a:cubicBezTo>
                        <a:pt x="4974840" y="4728492"/>
                        <a:pt x="5196716" y="4656775"/>
                        <a:pt x="5376010" y="4614192"/>
                      </a:cubicBezTo>
                      <a:cubicBezTo>
                        <a:pt x="5555304" y="4571610"/>
                        <a:pt x="5806315" y="4524544"/>
                        <a:pt x="5967680" y="4466274"/>
                      </a:cubicBezTo>
                      <a:cubicBezTo>
                        <a:pt x="6129045" y="4408004"/>
                        <a:pt x="6259033" y="4298186"/>
                        <a:pt x="6344198" y="4264569"/>
                      </a:cubicBezTo>
                      <a:cubicBezTo>
                        <a:pt x="6429363" y="4230952"/>
                        <a:pt x="6456256" y="4233193"/>
                        <a:pt x="6478668" y="4264569"/>
                      </a:cubicBezTo>
                      <a:cubicBezTo>
                        <a:pt x="6501080" y="4295945"/>
                        <a:pt x="6575039" y="4390074"/>
                        <a:pt x="6478668" y="4452827"/>
                      </a:cubicBezTo>
                      <a:cubicBezTo>
                        <a:pt x="6382297" y="4515580"/>
                        <a:pt x="6138010" y="4569368"/>
                        <a:pt x="5900445" y="4641086"/>
                      </a:cubicBezTo>
                      <a:cubicBezTo>
                        <a:pt x="5662880" y="4712804"/>
                        <a:pt x="5252745" y="4827104"/>
                        <a:pt x="5053280" y="4883133"/>
                      </a:cubicBezTo>
                      <a:cubicBezTo>
                        <a:pt x="4853815" y="4939163"/>
                        <a:pt x="4826922" y="4950369"/>
                        <a:pt x="4703657" y="4977263"/>
                      </a:cubicBezTo>
                      <a:cubicBezTo>
                        <a:pt x="4580392" y="5004157"/>
                        <a:pt x="4430233" y="5026569"/>
                        <a:pt x="4313692" y="5044498"/>
                      </a:cubicBezTo>
                      <a:cubicBezTo>
                        <a:pt x="4197151" y="5062427"/>
                        <a:pt x="4078369" y="5098286"/>
                        <a:pt x="4004410" y="5084839"/>
                      </a:cubicBezTo>
                      <a:cubicBezTo>
                        <a:pt x="3930451" y="5071392"/>
                        <a:pt x="3878904" y="5001916"/>
                        <a:pt x="3869939" y="4963816"/>
                      </a:cubicBezTo>
                      <a:cubicBezTo>
                        <a:pt x="3860974" y="4925716"/>
                        <a:pt x="3867698" y="4887615"/>
                        <a:pt x="3950621" y="4856239"/>
                      </a:cubicBezTo>
                      <a:cubicBezTo>
                        <a:pt x="4033544" y="4824863"/>
                        <a:pt x="4268868" y="4800210"/>
                        <a:pt x="4367480" y="4775557"/>
                      </a:cubicBezTo>
                      <a:cubicBezTo>
                        <a:pt x="4466092" y="4750904"/>
                        <a:pt x="4513157" y="4741939"/>
                        <a:pt x="4542292" y="4708321"/>
                      </a:cubicBezTo>
                      <a:cubicBezTo>
                        <a:pt x="4571427" y="4674703"/>
                        <a:pt x="4598321" y="4596263"/>
                        <a:pt x="4542292" y="4573851"/>
                      </a:cubicBezTo>
                      <a:cubicBezTo>
                        <a:pt x="4486263" y="4551439"/>
                        <a:pt x="4376445" y="4560404"/>
                        <a:pt x="4206116" y="4573851"/>
                      </a:cubicBezTo>
                      <a:cubicBezTo>
                        <a:pt x="4035787" y="4587298"/>
                        <a:pt x="3695128" y="4636604"/>
                        <a:pt x="3520316" y="4654533"/>
                      </a:cubicBezTo>
                      <a:cubicBezTo>
                        <a:pt x="3345504" y="4672462"/>
                        <a:pt x="3231204" y="4656774"/>
                        <a:pt x="3157245" y="4681427"/>
                      </a:cubicBezTo>
                      <a:cubicBezTo>
                        <a:pt x="3083286" y="4706080"/>
                        <a:pt x="3065357" y="4771075"/>
                        <a:pt x="3076563" y="4802451"/>
                      </a:cubicBezTo>
                      <a:cubicBezTo>
                        <a:pt x="3087769" y="4833827"/>
                        <a:pt x="3161727" y="4853998"/>
                        <a:pt x="3224480" y="4869686"/>
                      </a:cubicBezTo>
                      <a:cubicBezTo>
                        <a:pt x="3287233" y="4885374"/>
                        <a:pt x="3421704" y="4874168"/>
                        <a:pt x="3453080" y="4896580"/>
                      </a:cubicBezTo>
                      <a:cubicBezTo>
                        <a:pt x="3484456" y="4918992"/>
                        <a:pt x="3493421" y="4977263"/>
                        <a:pt x="3412739" y="5004157"/>
                      </a:cubicBezTo>
                      <a:cubicBezTo>
                        <a:pt x="3332057" y="5031051"/>
                        <a:pt x="3076562" y="5046739"/>
                        <a:pt x="2968986" y="5057945"/>
                      </a:cubicBezTo>
                      <a:cubicBezTo>
                        <a:pt x="2861409" y="5069151"/>
                        <a:pt x="2816586" y="5035533"/>
                        <a:pt x="2767280" y="5071392"/>
                      </a:cubicBezTo>
                      <a:cubicBezTo>
                        <a:pt x="2717974" y="5107251"/>
                        <a:pt x="2673151" y="5178969"/>
                        <a:pt x="2673151" y="5273098"/>
                      </a:cubicBezTo>
                      <a:cubicBezTo>
                        <a:pt x="2673151" y="5367227"/>
                        <a:pt x="2762798" y="5542040"/>
                        <a:pt x="2767280" y="5636169"/>
                      </a:cubicBezTo>
                      <a:cubicBezTo>
                        <a:pt x="2771762" y="5730298"/>
                        <a:pt x="2744868" y="5790810"/>
                        <a:pt x="2700045" y="5837874"/>
                      </a:cubicBezTo>
                      <a:cubicBezTo>
                        <a:pt x="2655222" y="5884938"/>
                        <a:pt x="2572298" y="5918557"/>
                        <a:pt x="2498339" y="5918557"/>
                      </a:cubicBezTo>
                      <a:cubicBezTo>
                        <a:pt x="2424380" y="5918557"/>
                        <a:pt x="2310080" y="5893903"/>
                        <a:pt x="2256292" y="5837874"/>
                      </a:cubicBezTo>
                      <a:cubicBezTo>
                        <a:pt x="2202504" y="5781845"/>
                        <a:pt x="2173369" y="5663062"/>
                        <a:pt x="2175610" y="5582380"/>
                      </a:cubicBezTo>
                      <a:cubicBezTo>
                        <a:pt x="2177851" y="5501698"/>
                        <a:pt x="2231639" y="5418774"/>
                        <a:pt x="2269739" y="5353780"/>
                      </a:cubicBezTo>
                      <a:cubicBezTo>
                        <a:pt x="2307839" y="5288786"/>
                        <a:pt x="2384039" y="5243963"/>
                        <a:pt x="2404210" y="5192416"/>
                      </a:cubicBezTo>
                      <a:cubicBezTo>
                        <a:pt x="2424381" y="5140869"/>
                        <a:pt x="2455757" y="5091563"/>
                        <a:pt x="2390763" y="5044498"/>
                      </a:cubicBezTo>
                      <a:cubicBezTo>
                        <a:pt x="2325769" y="4997433"/>
                        <a:pt x="2068033" y="4950368"/>
                        <a:pt x="2014245" y="4910027"/>
                      </a:cubicBezTo>
                      <a:cubicBezTo>
                        <a:pt x="1960457" y="4869686"/>
                        <a:pt x="2005280" y="4820380"/>
                        <a:pt x="2068033" y="4802451"/>
                      </a:cubicBezTo>
                      <a:cubicBezTo>
                        <a:pt x="2130786" y="4784522"/>
                        <a:pt x="2390763" y="4802451"/>
                        <a:pt x="2390763" y="4802451"/>
                      </a:cubicBezTo>
                      <a:cubicBezTo>
                        <a:pt x="2514028" y="4802451"/>
                        <a:pt x="2733662" y="4824863"/>
                        <a:pt x="2807621" y="4802451"/>
                      </a:cubicBezTo>
                      <a:cubicBezTo>
                        <a:pt x="2881580" y="4780039"/>
                        <a:pt x="2854686" y="4699356"/>
                        <a:pt x="2834516" y="4667980"/>
                      </a:cubicBezTo>
                      <a:cubicBezTo>
                        <a:pt x="2814346" y="4636604"/>
                        <a:pt x="2695563" y="4647810"/>
                        <a:pt x="2686598" y="4614192"/>
                      </a:cubicBezTo>
                      <a:cubicBezTo>
                        <a:pt x="2677633" y="4580574"/>
                        <a:pt x="2693321" y="4484203"/>
                        <a:pt x="2780727" y="4466274"/>
                      </a:cubicBezTo>
                      <a:cubicBezTo>
                        <a:pt x="2868133" y="4448345"/>
                        <a:pt x="3045186" y="4504375"/>
                        <a:pt x="3211033" y="4506616"/>
                      </a:cubicBezTo>
                      <a:cubicBezTo>
                        <a:pt x="3376880" y="4508857"/>
                        <a:pt x="3580828" y="4499892"/>
                        <a:pt x="3775810" y="4479721"/>
                      </a:cubicBezTo>
                      <a:cubicBezTo>
                        <a:pt x="3970792" y="4459550"/>
                        <a:pt x="4239733" y="4410245"/>
                        <a:pt x="4380927" y="4385592"/>
                      </a:cubicBezTo>
                      <a:cubicBezTo>
                        <a:pt x="4522121" y="4360939"/>
                        <a:pt x="4593839" y="4356457"/>
                        <a:pt x="4622974" y="4331804"/>
                      </a:cubicBezTo>
                      <a:cubicBezTo>
                        <a:pt x="4652109" y="4307151"/>
                        <a:pt x="4654351" y="4246639"/>
                        <a:pt x="4555739" y="4237674"/>
                      </a:cubicBezTo>
                      <a:cubicBezTo>
                        <a:pt x="4457127" y="4228709"/>
                        <a:pt x="4190427" y="4269051"/>
                        <a:pt x="4031304" y="4278016"/>
                      </a:cubicBezTo>
                      <a:cubicBezTo>
                        <a:pt x="3872181" y="4286981"/>
                        <a:pt x="3726504" y="4295946"/>
                        <a:pt x="3600998" y="4291463"/>
                      </a:cubicBezTo>
                      <a:cubicBezTo>
                        <a:pt x="3475492" y="4286981"/>
                        <a:pt x="3338780" y="4269050"/>
                        <a:pt x="3278268" y="4251121"/>
                      </a:cubicBezTo>
                      <a:cubicBezTo>
                        <a:pt x="3217756" y="4233192"/>
                        <a:pt x="3235686" y="4217503"/>
                        <a:pt x="3237927" y="4183886"/>
                      </a:cubicBezTo>
                      <a:cubicBezTo>
                        <a:pt x="3240168" y="4150269"/>
                        <a:pt x="3233445" y="4067345"/>
                        <a:pt x="3291716" y="4049416"/>
                      </a:cubicBezTo>
                      <a:cubicBezTo>
                        <a:pt x="3349987" y="4031487"/>
                        <a:pt x="3488939" y="4071828"/>
                        <a:pt x="3587551" y="4076310"/>
                      </a:cubicBezTo>
                      <a:cubicBezTo>
                        <a:pt x="3686163" y="4080792"/>
                        <a:pt x="3820633" y="4087516"/>
                        <a:pt x="3883386" y="4076310"/>
                      </a:cubicBezTo>
                      <a:cubicBezTo>
                        <a:pt x="3946139" y="4065104"/>
                        <a:pt x="3964068" y="4040450"/>
                        <a:pt x="3964068" y="4009074"/>
                      </a:cubicBezTo>
                      <a:cubicBezTo>
                        <a:pt x="3964068" y="3977698"/>
                        <a:pt x="3975274" y="3912704"/>
                        <a:pt x="3883386" y="3888051"/>
                      </a:cubicBezTo>
                      <a:cubicBezTo>
                        <a:pt x="3791498" y="3863398"/>
                        <a:pt x="3551692" y="3874604"/>
                        <a:pt x="3412739" y="3861157"/>
                      </a:cubicBezTo>
                      <a:cubicBezTo>
                        <a:pt x="3273786" y="3847710"/>
                        <a:pt x="3161727" y="3827540"/>
                        <a:pt x="3049668" y="3807369"/>
                      </a:cubicBezTo>
                      <a:cubicBezTo>
                        <a:pt x="2937609" y="3787198"/>
                        <a:pt x="2838998" y="3764786"/>
                        <a:pt x="2740386" y="3740133"/>
                      </a:cubicBezTo>
                      <a:cubicBezTo>
                        <a:pt x="2641774" y="3715480"/>
                        <a:pt x="2540921" y="3681863"/>
                        <a:pt x="2457998" y="3659451"/>
                      </a:cubicBezTo>
                      <a:cubicBezTo>
                        <a:pt x="2375075" y="3637039"/>
                        <a:pt x="2292151" y="3587734"/>
                        <a:pt x="2242845" y="3605663"/>
                      </a:cubicBezTo>
                      <a:cubicBezTo>
                        <a:pt x="2193539" y="3623592"/>
                        <a:pt x="2146475" y="3710998"/>
                        <a:pt x="2162163" y="3767027"/>
                      </a:cubicBezTo>
                      <a:cubicBezTo>
                        <a:pt x="2177851" y="3823056"/>
                        <a:pt x="2245086" y="3903739"/>
                        <a:pt x="2336974" y="3941839"/>
                      </a:cubicBezTo>
                      <a:cubicBezTo>
                        <a:pt x="2428862" y="3979939"/>
                        <a:pt x="2623845" y="3977697"/>
                        <a:pt x="2713492" y="3995627"/>
                      </a:cubicBezTo>
                      <a:cubicBezTo>
                        <a:pt x="2803139" y="4013557"/>
                        <a:pt x="2847963" y="4015798"/>
                        <a:pt x="2874857" y="4049416"/>
                      </a:cubicBezTo>
                      <a:cubicBezTo>
                        <a:pt x="2901751" y="4083034"/>
                        <a:pt x="2919680" y="4177163"/>
                        <a:pt x="2874857" y="4197333"/>
                      </a:cubicBezTo>
                      <a:cubicBezTo>
                        <a:pt x="2830034" y="4217503"/>
                        <a:pt x="2751592" y="4195092"/>
                        <a:pt x="2605916" y="4170439"/>
                      </a:cubicBezTo>
                      <a:cubicBezTo>
                        <a:pt x="2460239" y="4145786"/>
                        <a:pt x="2171127" y="4094239"/>
                        <a:pt x="2000798" y="4049416"/>
                      </a:cubicBezTo>
                      <a:cubicBezTo>
                        <a:pt x="1830469" y="4004593"/>
                        <a:pt x="1682551" y="3923910"/>
                        <a:pt x="1583939" y="3901498"/>
                      </a:cubicBezTo>
                      <a:cubicBezTo>
                        <a:pt x="1485327" y="3879086"/>
                        <a:pt x="1444986" y="3883569"/>
                        <a:pt x="1409127" y="3914945"/>
                      </a:cubicBezTo>
                      <a:cubicBezTo>
                        <a:pt x="1373268" y="3946321"/>
                        <a:pt x="1303792" y="4038210"/>
                        <a:pt x="1368786" y="4089757"/>
                      </a:cubicBezTo>
                      <a:cubicBezTo>
                        <a:pt x="1433780" y="4141304"/>
                        <a:pt x="1767716" y="4174921"/>
                        <a:pt x="1799092" y="4224227"/>
                      </a:cubicBezTo>
                      <a:cubicBezTo>
                        <a:pt x="1830469" y="4273533"/>
                        <a:pt x="1695998" y="4396798"/>
                        <a:pt x="1557045" y="4385592"/>
                      </a:cubicBezTo>
                      <a:cubicBezTo>
                        <a:pt x="1418092" y="4374386"/>
                        <a:pt x="1176563" y="4105737"/>
                        <a:pt x="965374" y="4156992"/>
                      </a:cubicBezTo>
                      <a:cubicBezTo>
                        <a:pt x="754185" y="4208247"/>
                        <a:pt x="370594" y="4728979"/>
                        <a:pt x="289912" y="4693120"/>
                      </a:cubicBezTo>
                      <a:cubicBezTo>
                        <a:pt x="209230" y="4657261"/>
                        <a:pt x="496450" y="4084982"/>
                        <a:pt x="481280" y="3941839"/>
                      </a:cubicBezTo>
                      <a:cubicBezTo>
                        <a:pt x="466110" y="3798696"/>
                        <a:pt x="257162" y="3867881"/>
                        <a:pt x="198892" y="3834263"/>
                      </a:cubicBezTo>
                      <a:cubicBezTo>
                        <a:pt x="140622" y="3800645"/>
                        <a:pt x="118210" y="3771509"/>
                        <a:pt x="131657" y="3740133"/>
                      </a:cubicBezTo>
                      <a:cubicBezTo>
                        <a:pt x="145104" y="3708757"/>
                        <a:pt x="194409" y="3632557"/>
                        <a:pt x="279574" y="3646004"/>
                      </a:cubicBezTo>
                      <a:cubicBezTo>
                        <a:pt x="364739" y="3659451"/>
                        <a:pt x="503692" y="3767028"/>
                        <a:pt x="642645" y="3820816"/>
                      </a:cubicBezTo>
                      <a:cubicBezTo>
                        <a:pt x="781598" y="3874604"/>
                        <a:pt x="1028127" y="3973216"/>
                        <a:pt x="1113292" y="3968733"/>
                      </a:cubicBezTo>
                      <a:cubicBezTo>
                        <a:pt x="1198457" y="3964250"/>
                        <a:pt x="1167080" y="3849950"/>
                        <a:pt x="1153633" y="3793921"/>
                      </a:cubicBezTo>
                      <a:cubicBezTo>
                        <a:pt x="1140186" y="3737892"/>
                        <a:pt x="1135704" y="3684104"/>
                        <a:pt x="1032610" y="3632557"/>
                      </a:cubicBezTo>
                      <a:cubicBezTo>
                        <a:pt x="929516" y="3581010"/>
                        <a:pt x="674021" y="3549633"/>
                        <a:pt x="535068" y="3484639"/>
                      </a:cubicBezTo>
                      <a:cubicBezTo>
                        <a:pt x="396115" y="3419645"/>
                        <a:pt x="286298" y="3309827"/>
                        <a:pt x="198892" y="3242592"/>
                      </a:cubicBezTo>
                      <a:cubicBezTo>
                        <a:pt x="111486" y="3175357"/>
                        <a:pt x="35286" y="3130533"/>
                        <a:pt x="10633" y="3081227"/>
                      </a:cubicBezTo>
                      <a:cubicBezTo>
                        <a:pt x="-14020" y="3031921"/>
                        <a:pt x="6151" y="2955722"/>
                        <a:pt x="50974" y="2946757"/>
                      </a:cubicBezTo>
                      <a:cubicBezTo>
                        <a:pt x="95797" y="2937792"/>
                        <a:pt x="118209" y="2946757"/>
                        <a:pt x="279574" y="3027439"/>
                      </a:cubicBezTo>
                      <a:cubicBezTo>
                        <a:pt x="440939" y="3108121"/>
                        <a:pt x="1019163" y="3430851"/>
                        <a:pt x="1019163" y="3430851"/>
                      </a:cubicBezTo>
                      <a:cubicBezTo>
                        <a:pt x="1216387" y="3538428"/>
                        <a:pt x="1332928" y="3616869"/>
                        <a:pt x="1462916" y="3672898"/>
                      </a:cubicBezTo>
                      <a:cubicBezTo>
                        <a:pt x="1592904" y="3728927"/>
                        <a:pt x="1713927" y="3762545"/>
                        <a:pt x="1799092" y="3767027"/>
                      </a:cubicBezTo>
                      <a:cubicBezTo>
                        <a:pt x="1884257" y="3771509"/>
                        <a:pt x="1947010" y="3751339"/>
                        <a:pt x="1973904" y="3699792"/>
                      </a:cubicBezTo>
                      <a:cubicBezTo>
                        <a:pt x="2000798" y="3648245"/>
                        <a:pt x="2018728" y="3516015"/>
                        <a:pt x="1960457" y="3457745"/>
                      </a:cubicBezTo>
                      <a:cubicBezTo>
                        <a:pt x="1902186" y="3399475"/>
                        <a:pt x="1736339" y="3392751"/>
                        <a:pt x="1624280" y="3350169"/>
                      </a:cubicBezTo>
                      <a:cubicBezTo>
                        <a:pt x="1512221" y="3307587"/>
                        <a:pt x="1348616" y="3249316"/>
                        <a:pt x="1288104" y="3202251"/>
                      </a:cubicBezTo>
                      <a:cubicBezTo>
                        <a:pt x="1227592" y="3155186"/>
                        <a:pt x="1232075" y="3090192"/>
                        <a:pt x="1261210" y="3067780"/>
                      </a:cubicBezTo>
                      <a:cubicBezTo>
                        <a:pt x="1290345" y="3045368"/>
                        <a:pt x="1391198" y="3054333"/>
                        <a:pt x="1462916" y="3067780"/>
                      </a:cubicBezTo>
                      <a:cubicBezTo>
                        <a:pt x="1534634" y="3081227"/>
                        <a:pt x="1642210" y="3170875"/>
                        <a:pt x="1691516" y="3148463"/>
                      </a:cubicBezTo>
                      <a:cubicBezTo>
                        <a:pt x="1740822" y="3126051"/>
                        <a:pt x="1774439" y="2998304"/>
                        <a:pt x="1758751" y="2933310"/>
                      </a:cubicBezTo>
                      <a:cubicBezTo>
                        <a:pt x="1743063" y="2868316"/>
                        <a:pt x="1698239" y="2819010"/>
                        <a:pt x="1597386" y="2758498"/>
                      </a:cubicBezTo>
                      <a:cubicBezTo>
                        <a:pt x="1496533" y="2697986"/>
                        <a:pt x="1274656" y="2632992"/>
                        <a:pt x="1153633" y="2570239"/>
                      </a:cubicBezTo>
                      <a:cubicBezTo>
                        <a:pt x="1032610" y="2507486"/>
                        <a:pt x="938480" y="2435768"/>
                        <a:pt x="871245" y="2381980"/>
                      </a:cubicBezTo>
                      <a:cubicBezTo>
                        <a:pt x="804010" y="2328192"/>
                        <a:pt x="754703" y="2290092"/>
                        <a:pt x="750221" y="2247510"/>
                      </a:cubicBezTo>
                      <a:cubicBezTo>
                        <a:pt x="745739" y="2204928"/>
                        <a:pt x="747980" y="2110798"/>
                        <a:pt x="844351" y="2126486"/>
                      </a:cubicBezTo>
                      <a:cubicBezTo>
                        <a:pt x="940722" y="2142174"/>
                        <a:pt x="1201392" y="2281377"/>
                        <a:pt x="1328445" y="2341639"/>
                      </a:cubicBezTo>
                      <a:cubicBezTo>
                        <a:pt x="1455498" y="2401901"/>
                        <a:pt x="1546624" y="2519562"/>
                        <a:pt x="1606671" y="2488058"/>
                      </a:cubicBezTo>
                      <a:cubicBezTo>
                        <a:pt x="1666718" y="2456554"/>
                        <a:pt x="1703496" y="2292225"/>
                        <a:pt x="1720260" y="2209219"/>
                      </a:cubicBezTo>
                      <a:cubicBezTo>
                        <a:pt x="1737024" y="2126213"/>
                        <a:pt x="1775050" y="2074070"/>
                        <a:pt x="1772079" y="2025794"/>
                      </a:cubicBezTo>
                      <a:cubicBezTo>
                        <a:pt x="1769108" y="1977518"/>
                        <a:pt x="1641583" y="1834600"/>
                        <a:pt x="1693720" y="1853765"/>
                      </a:cubicBezTo>
                      <a:cubicBezTo>
                        <a:pt x="1745858" y="1872931"/>
                        <a:pt x="2130833" y="2108841"/>
                        <a:pt x="2176456" y="2166613"/>
                      </a:cubicBezTo>
                      <a:cubicBezTo>
                        <a:pt x="2222079" y="2224385"/>
                        <a:pt x="2025497" y="2138110"/>
                        <a:pt x="1984049" y="2144205"/>
                      </a:cubicBezTo>
                      <a:cubicBezTo>
                        <a:pt x="1942601" y="2150300"/>
                        <a:pt x="1908744" y="2211318"/>
                        <a:pt x="1894130" y="2281923"/>
                      </a:cubicBezTo>
                      <a:cubicBezTo>
                        <a:pt x="1879516" y="2352528"/>
                        <a:pt x="1797002" y="2528910"/>
                        <a:pt x="1879774" y="2624027"/>
                      </a:cubicBezTo>
                      <a:cubicBezTo>
                        <a:pt x="1962546" y="2719144"/>
                        <a:pt x="2177851" y="2778668"/>
                        <a:pt x="2390763" y="2852627"/>
                      </a:cubicBezTo>
                      <a:cubicBezTo>
                        <a:pt x="2603675" y="2926586"/>
                        <a:pt x="2937610" y="3009509"/>
                        <a:pt x="3157245" y="3067780"/>
                      </a:cubicBezTo>
                      <a:cubicBezTo>
                        <a:pt x="3376880" y="3126051"/>
                        <a:pt x="3540486" y="3184322"/>
                        <a:pt x="3708574" y="3202251"/>
                      </a:cubicBezTo>
                      <a:cubicBezTo>
                        <a:pt x="3876662" y="3220180"/>
                        <a:pt x="4051474" y="3184322"/>
                        <a:pt x="4165774" y="3175357"/>
                      </a:cubicBezTo>
                      <a:cubicBezTo>
                        <a:pt x="4280074" y="3166392"/>
                        <a:pt x="4354033" y="3184322"/>
                        <a:pt x="4394374" y="3148463"/>
                      </a:cubicBezTo>
                      <a:cubicBezTo>
                        <a:pt x="4434715" y="3112604"/>
                        <a:pt x="4441439" y="2998304"/>
                        <a:pt x="4407821" y="2960204"/>
                      </a:cubicBezTo>
                      <a:cubicBezTo>
                        <a:pt x="4374203" y="2922104"/>
                        <a:pt x="4255421" y="2919863"/>
                        <a:pt x="4192668" y="2919863"/>
                      </a:cubicBezTo>
                      <a:cubicBezTo>
                        <a:pt x="4129915" y="2919863"/>
                        <a:pt x="4058198" y="2982616"/>
                        <a:pt x="4031304" y="2960204"/>
                      </a:cubicBezTo>
                      <a:cubicBezTo>
                        <a:pt x="4004410" y="2937792"/>
                        <a:pt x="3961828" y="2834698"/>
                        <a:pt x="4031304" y="2785392"/>
                      </a:cubicBezTo>
                      <a:cubicBezTo>
                        <a:pt x="4100780" y="2736086"/>
                        <a:pt x="4336104" y="2702469"/>
                        <a:pt x="4448163" y="2664369"/>
                      </a:cubicBezTo>
                      <a:cubicBezTo>
                        <a:pt x="4560222" y="2626269"/>
                        <a:pt x="4658496" y="2610832"/>
                        <a:pt x="4703657" y="2556792"/>
                      </a:cubicBezTo>
                      <a:cubicBezTo>
                        <a:pt x="4748818" y="2502752"/>
                        <a:pt x="4772615" y="2373248"/>
                        <a:pt x="4719129" y="2340128"/>
                      </a:cubicBezTo>
                      <a:cubicBezTo>
                        <a:pt x="4665643" y="2307008"/>
                        <a:pt x="4643381" y="2312675"/>
                        <a:pt x="4519556" y="2345080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Freeform 59">
                  <a:extLst>
                    <a:ext uri="{FF2B5EF4-FFF2-40B4-BE49-F238E27FC236}">
                      <a16:creationId xmlns:a16="http://schemas.microsoft.com/office/drawing/2014/main" id="{50D2A0BF-9649-4FAE-BD8F-24660DF82A04}"/>
                    </a:ext>
                  </a:extLst>
                </p:cNvPr>
                <p:cNvSpPr/>
                <p:nvPr/>
              </p:nvSpPr>
              <p:spPr>
                <a:xfrm rot="2427215">
                  <a:off x="3631097" y="1794347"/>
                  <a:ext cx="298383" cy="53105"/>
                </a:xfrm>
                <a:custGeom>
                  <a:avLst/>
                  <a:gdLst>
                    <a:gd name="connsiteX0" fmla="*/ 3764 w 1552885"/>
                    <a:gd name="connsiteY0" fmla="*/ 229275 h 315000"/>
                    <a:gd name="connsiteX1" fmla="*/ 111714 w 1552885"/>
                    <a:gd name="connsiteY1" fmla="*/ 235625 h 315000"/>
                    <a:gd name="connsiteX2" fmla="*/ 476839 w 1552885"/>
                    <a:gd name="connsiteY2" fmla="*/ 264200 h 315000"/>
                    <a:gd name="connsiteX3" fmla="*/ 848314 w 1552885"/>
                    <a:gd name="connsiteY3" fmla="*/ 235625 h 315000"/>
                    <a:gd name="connsiteX4" fmla="*/ 1146764 w 1552885"/>
                    <a:gd name="connsiteY4" fmla="*/ 162600 h 315000"/>
                    <a:gd name="connsiteX5" fmla="*/ 1403939 w 1552885"/>
                    <a:gd name="connsiteY5" fmla="*/ 76875 h 315000"/>
                    <a:gd name="connsiteX6" fmla="*/ 1540464 w 1552885"/>
                    <a:gd name="connsiteY6" fmla="*/ 675 h 315000"/>
                    <a:gd name="connsiteX7" fmla="*/ 1540464 w 1552885"/>
                    <a:gd name="connsiteY7" fmla="*/ 41950 h 315000"/>
                    <a:gd name="connsiteX8" fmla="*/ 1486489 w 1552885"/>
                    <a:gd name="connsiteY8" fmla="*/ 83225 h 315000"/>
                    <a:gd name="connsiteX9" fmla="*/ 1407114 w 1552885"/>
                    <a:gd name="connsiteY9" fmla="*/ 124500 h 315000"/>
                    <a:gd name="connsiteX10" fmla="*/ 1245189 w 1552885"/>
                    <a:gd name="connsiteY10" fmla="*/ 181650 h 315000"/>
                    <a:gd name="connsiteX11" fmla="*/ 1092789 w 1552885"/>
                    <a:gd name="connsiteY11" fmla="*/ 229275 h 315000"/>
                    <a:gd name="connsiteX12" fmla="*/ 883239 w 1552885"/>
                    <a:gd name="connsiteY12" fmla="*/ 276900 h 315000"/>
                    <a:gd name="connsiteX13" fmla="*/ 651464 w 1552885"/>
                    <a:gd name="connsiteY13" fmla="*/ 305475 h 315000"/>
                    <a:gd name="connsiteX14" fmla="*/ 457789 w 1552885"/>
                    <a:gd name="connsiteY14" fmla="*/ 315000 h 315000"/>
                    <a:gd name="connsiteX15" fmla="*/ 245064 w 1552885"/>
                    <a:gd name="connsiteY15" fmla="*/ 305475 h 315000"/>
                    <a:gd name="connsiteX16" fmla="*/ 79964 w 1552885"/>
                    <a:gd name="connsiteY16" fmla="*/ 292775 h 315000"/>
                    <a:gd name="connsiteX17" fmla="*/ 29164 w 1552885"/>
                    <a:gd name="connsiteY17" fmla="*/ 280075 h 315000"/>
                    <a:gd name="connsiteX18" fmla="*/ 3764 w 1552885"/>
                    <a:gd name="connsiteY18" fmla="*/ 229275 h 315000"/>
                    <a:gd name="connsiteX0" fmla="*/ 3764 w 1552885"/>
                    <a:gd name="connsiteY0" fmla="*/ 229275 h 315000"/>
                    <a:gd name="connsiteX1" fmla="*/ 111714 w 1552885"/>
                    <a:gd name="connsiteY1" fmla="*/ 235625 h 315000"/>
                    <a:gd name="connsiteX2" fmla="*/ 476839 w 1552885"/>
                    <a:gd name="connsiteY2" fmla="*/ 264200 h 315000"/>
                    <a:gd name="connsiteX3" fmla="*/ 848314 w 1552885"/>
                    <a:gd name="connsiteY3" fmla="*/ 235625 h 315000"/>
                    <a:gd name="connsiteX4" fmla="*/ 1146764 w 1552885"/>
                    <a:gd name="connsiteY4" fmla="*/ 162600 h 315000"/>
                    <a:gd name="connsiteX5" fmla="*/ 1403939 w 1552885"/>
                    <a:gd name="connsiteY5" fmla="*/ 76875 h 315000"/>
                    <a:gd name="connsiteX6" fmla="*/ 1540464 w 1552885"/>
                    <a:gd name="connsiteY6" fmla="*/ 675 h 315000"/>
                    <a:gd name="connsiteX7" fmla="*/ 1540464 w 1552885"/>
                    <a:gd name="connsiteY7" fmla="*/ 41950 h 315000"/>
                    <a:gd name="connsiteX8" fmla="*/ 1486489 w 1552885"/>
                    <a:gd name="connsiteY8" fmla="*/ 83225 h 315000"/>
                    <a:gd name="connsiteX9" fmla="*/ 1407114 w 1552885"/>
                    <a:gd name="connsiteY9" fmla="*/ 124500 h 315000"/>
                    <a:gd name="connsiteX10" fmla="*/ 1254714 w 1552885"/>
                    <a:gd name="connsiteY10" fmla="*/ 184825 h 315000"/>
                    <a:gd name="connsiteX11" fmla="*/ 1092789 w 1552885"/>
                    <a:gd name="connsiteY11" fmla="*/ 229275 h 315000"/>
                    <a:gd name="connsiteX12" fmla="*/ 883239 w 1552885"/>
                    <a:gd name="connsiteY12" fmla="*/ 276900 h 315000"/>
                    <a:gd name="connsiteX13" fmla="*/ 651464 w 1552885"/>
                    <a:gd name="connsiteY13" fmla="*/ 305475 h 315000"/>
                    <a:gd name="connsiteX14" fmla="*/ 457789 w 1552885"/>
                    <a:gd name="connsiteY14" fmla="*/ 315000 h 315000"/>
                    <a:gd name="connsiteX15" fmla="*/ 245064 w 1552885"/>
                    <a:gd name="connsiteY15" fmla="*/ 305475 h 315000"/>
                    <a:gd name="connsiteX16" fmla="*/ 79964 w 1552885"/>
                    <a:gd name="connsiteY16" fmla="*/ 292775 h 315000"/>
                    <a:gd name="connsiteX17" fmla="*/ 29164 w 1552885"/>
                    <a:gd name="connsiteY17" fmla="*/ 280075 h 315000"/>
                    <a:gd name="connsiteX18" fmla="*/ 3764 w 1552885"/>
                    <a:gd name="connsiteY18" fmla="*/ 229275 h 315000"/>
                    <a:gd name="connsiteX0" fmla="*/ 3764 w 1552141"/>
                    <a:gd name="connsiteY0" fmla="*/ 229294 h 315019"/>
                    <a:gd name="connsiteX1" fmla="*/ 111714 w 1552141"/>
                    <a:gd name="connsiteY1" fmla="*/ 235644 h 315019"/>
                    <a:gd name="connsiteX2" fmla="*/ 476839 w 1552141"/>
                    <a:gd name="connsiteY2" fmla="*/ 264219 h 315019"/>
                    <a:gd name="connsiteX3" fmla="*/ 848314 w 1552141"/>
                    <a:gd name="connsiteY3" fmla="*/ 235644 h 315019"/>
                    <a:gd name="connsiteX4" fmla="*/ 1146764 w 1552141"/>
                    <a:gd name="connsiteY4" fmla="*/ 162619 h 315019"/>
                    <a:gd name="connsiteX5" fmla="*/ 1403939 w 1552141"/>
                    <a:gd name="connsiteY5" fmla="*/ 76894 h 315019"/>
                    <a:gd name="connsiteX6" fmla="*/ 1540464 w 1552141"/>
                    <a:gd name="connsiteY6" fmla="*/ 694 h 315019"/>
                    <a:gd name="connsiteX7" fmla="*/ 1540464 w 1552141"/>
                    <a:gd name="connsiteY7" fmla="*/ 41969 h 315019"/>
                    <a:gd name="connsiteX8" fmla="*/ 1502364 w 1552141"/>
                    <a:gd name="connsiteY8" fmla="*/ 89594 h 315019"/>
                    <a:gd name="connsiteX9" fmla="*/ 1407114 w 1552141"/>
                    <a:gd name="connsiteY9" fmla="*/ 124519 h 315019"/>
                    <a:gd name="connsiteX10" fmla="*/ 1254714 w 1552141"/>
                    <a:gd name="connsiteY10" fmla="*/ 184844 h 315019"/>
                    <a:gd name="connsiteX11" fmla="*/ 1092789 w 1552141"/>
                    <a:gd name="connsiteY11" fmla="*/ 229294 h 315019"/>
                    <a:gd name="connsiteX12" fmla="*/ 883239 w 1552141"/>
                    <a:gd name="connsiteY12" fmla="*/ 276919 h 315019"/>
                    <a:gd name="connsiteX13" fmla="*/ 651464 w 1552141"/>
                    <a:gd name="connsiteY13" fmla="*/ 305494 h 315019"/>
                    <a:gd name="connsiteX14" fmla="*/ 457789 w 1552141"/>
                    <a:gd name="connsiteY14" fmla="*/ 315019 h 315019"/>
                    <a:gd name="connsiteX15" fmla="*/ 245064 w 1552141"/>
                    <a:gd name="connsiteY15" fmla="*/ 305494 h 315019"/>
                    <a:gd name="connsiteX16" fmla="*/ 79964 w 1552141"/>
                    <a:gd name="connsiteY16" fmla="*/ 292794 h 315019"/>
                    <a:gd name="connsiteX17" fmla="*/ 29164 w 1552141"/>
                    <a:gd name="connsiteY17" fmla="*/ 280094 h 315019"/>
                    <a:gd name="connsiteX18" fmla="*/ 3764 w 1552141"/>
                    <a:gd name="connsiteY18" fmla="*/ 229294 h 315019"/>
                    <a:gd name="connsiteX0" fmla="*/ 3764 w 1544407"/>
                    <a:gd name="connsiteY0" fmla="*/ 210763 h 296488"/>
                    <a:gd name="connsiteX1" fmla="*/ 111714 w 1544407"/>
                    <a:gd name="connsiteY1" fmla="*/ 217113 h 296488"/>
                    <a:gd name="connsiteX2" fmla="*/ 476839 w 1544407"/>
                    <a:gd name="connsiteY2" fmla="*/ 245688 h 296488"/>
                    <a:gd name="connsiteX3" fmla="*/ 848314 w 1544407"/>
                    <a:gd name="connsiteY3" fmla="*/ 217113 h 296488"/>
                    <a:gd name="connsiteX4" fmla="*/ 1146764 w 1544407"/>
                    <a:gd name="connsiteY4" fmla="*/ 144088 h 296488"/>
                    <a:gd name="connsiteX5" fmla="*/ 1403939 w 1544407"/>
                    <a:gd name="connsiteY5" fmla="*/ 58363 h 296488"/>
                    <a:gd name="connsiteX6" fmla="*/ 1527764 w 1544407"/>
                    <a:gd name="connsiteY6" fmla="*/ 1213 h 296488"/>
                    <a:gd name="connsiteX7" fmla="*/ 1540464 w 1544407"/>
                    <a:gd name="connsiteY7" fmla="*/ 23438 h 296488"/>
                    <a:gd name="connsiteX8" fmla="*/ 1502364 w 1544407"/>
                    <a:gd name="connsiteY8" fmla="*/ 71063 h 296488"/>
                    <a:gd name="connsiteX9" fmla="*/ 1407114 w 1544407"/>
                    <a:gd name="connsiteY9" fmla="*/ 105988 h 296488"/>
                    <a:gd name="connsiteX10" fmla="*/ 1254714 w 1544407"/>
                    <a:gd name="connsiteY10" fmla="*/ 166313 h 296488"/>
                    <a:gd name="connsiteX11" fmla="*/ 1092789 w 1544407"/>
                    <a:gd name="connsiteY11" fmla="*/ 210763 h 296488"/>
                    <a:gd name="connsiteX12" fmla="*/ 883239 w 1544407"/>
                    <a:gd name="connsiteY12" fmla="*/ 258388 h 296488"/>
                    <a:gd name="connsiteX13" fmla="*/ 651464 w 1544407"/>
                    <a:gd name="connsiteY13" fmla="*/ 286963 h 296488"/>
                    <a:gd name="connsiteX14" fmla="*/ 457789 w 1544407"/>
                    <a:gd name="connsiteY14" fmla="*/ 296488 h 296488"/>
                    <a:gd name="connsiteX15" fmla="*/ 245064 w 1544407"/>
                    <a:gd name="connsiteY15" fmla="*/ 286963 h 296488"/>
                    <a:gd name="connsiteX16" fmla="*/ 79964 w 1544407"/>
                    <a:gd name="connsiteY16" fmla="*/ 274263 h 296488"/>
                    <a:gd name="connsiteX17" fmla="*/ 29164 w 1544407"/>
                    <a:gd name="connsiteY17" fmla="*/ 261563 h 296488"/>
                    <a:gd name="connsiteX18" fmla="*/ 3764 w 1544407"/>
                    <a:gd name="connsiteY18" fmla="*/ 210763 h 296488"/>
                    <a:gd name="connsiteX0" fmla="*/ 3764 w 1549068"/>
                    <a:gd name="connsiteY0" fmla="*/ 209897 h 295622"/>
                    <a:gd name="connsiteX1" fmla="*/ 111714 w 1549068"/>
                    <a:gd name="connsiteY1" fmla="*/ 216247 h 295622"/>
                    <a:gd name="connsiteX2" fmla="*/ 476839 w 1549068"/>
                    <a:gd name="connsiteY2" fmla="*/ 244822 h 295622"/>
                    <a:gd name="connsiteX3" fmla="*/ 848314 w 1549068"/>
                    <a:gd name="connsiteY3" fmla="*/ 216247 h 295622"/>
                    <a:gd name="connsiteX4" fmla="*/ 1146764 w 1549068"/>
                    <a:gd name="connsiteY4" fmla="*/ 143222 h 295622"/>
                    <a:gd name="connsiteX5" fmla="*/ 1403939 w 1549068"/>
                    <a:gd name="connsiteY5" fmla="*/ 57497 h 295622"/>
                    <a:gd name="connsiteX6" fmla="*/ 1527764 w 1549068"/>
                    <a:gd name="connsiteY6" fmla="*/ 347 h 295622"/>
                    <a:gd name="connsiteX7" fmla="*/ 1546814 w 1549068"/>
                    <a:gd name="connsiteY7" fmla="*/ 35272 h 295622"/>
                    <a:gd name="connsiteX8" fmla="*/ 1502364 w 1549068"/>
                    <a:gd name="connsiteY8" fmla="*/ 70197 h 295622"/>
                    <a:gd name="connsiteX9" fmla="*/ 1407114 w 1549068"/>
                    <a:gd name="connsiteY9" fmla="*/ 105122 h 295622"/>
                    <a:gd name="connsiteX10" fmla="*/ 1254714 w 1549068"/>
                    <a:gd name="connsiteY10" fmla="*/ 165447 h 295622"/>
                    <a:gd name="connsiteX11" fmla="*/ 1092789 w 1549068"/>
                    <a:gd name="connsiteY11" fmla="*/ 209897 h 295622"/>
                    <a:gd name="connsiteX12" fmla="*/ 883239 w 1549068"/>
                    <a:gd name="connsiteY12" fmla="*/ 257522 h 295622"/>
                    <a:gd name="connsiteX13" fmla="*/ 651464 w 1549068"/>
                    <a:gd name="connsiteY13" fmla="*/ 286097 h 295622"/>
                    <a:gd name="connsiteX14" fmla="*/ 457789 w 1549068"/>
                    <a:gd name="connsiteY14" fmla="*/ 295622 h 295622"/>
                    <a:gd name="connsiteX15" fmla="*/ 245064 w 1549068"/>
                    <a:gd name="connsiteY15" fmla="*/ 286097 h 295622"/>
                    <a:gd name="connsiteX16" fmla="*/ 79964 w 1549068"/>
                    <a:gd name="connsiteY16" fmla="*/ 273397 h 295622"/>
                    <a:gd name="connsiteX17" fmla="*/ 29164 w 1549068"/>
                    <a:gd name="connsiteY17" fmla="*/ 260697 h 295622"/>
                    <a:gd name="connsiteX18" fmla="*/ 3764 w 1549068"/>
                    <a:gd name="connsiteY18" fmla="*/ 209897 h 295622"/>
                    <a:gd name="connsiteX0" fmla="*/ 3764 w 1549068"/>
                    <a:gd name="connsiteY0" fmla="*/ 209897 h 295622"/>
                    <a:gd name="connsiteX1" fmla="*/ 111714 w 1549068"/>
                    <a:gd name="connsiteY1" fmla="*/ 216247 h 295622"/>
                    <a:gd name="connsiteX2" fmla="*/ 476839 w 1549068"/>
                    <a:gd name="connsiteY2" fmla="*/ 244822 h 295622"/>
                    <a:gd name="connsiteX3" fmla="*/ 848314 w 1549068"/>
                    <a:gd name="connsiteY3" fmla="*/ 216247 h 295622"/>
                    <a:gd name="connsiteX4" fmla="*/ 1146764 w 1549068"/>
                    <a:gd name="connsiteY4" fmla="*/ 143222 h 295622"/>
                    <a:gd name="connsiteX5" fmla="*/ 1403939 w 1549068"/>
                    <a:gd name="connsiteY5" fmla="*/ 57497 h 295622"/>
                    <a:gd name="connsiteX6" fmla="*/ 1527764 w 1549068"/>
                    <a:gd name="connsiteY6" fmla="*/ 347 h 295622"/>
                    <a:gd name="connsiteX7" fmla="*/ 1546814 w 1549068"/>
                    <a:gd name="connsiteY7" fmla="*/ 35272 h 295622"/>
                    <a:gd name="connsiteX8" fmla="*/ 1502364 w 1549068"/>
                    <a:gd name="connsiteY8" fmla="*/ 70197 h 295622"/>
                    <a:gd name="connsiteX9" fmla="*/ 1410289 w 1549068"/>
                    <a:gd name="connsiteY9" fmla="*/ 114647 h 295622"/>
                    <a:gd name="connsiteX10" fmla="*/ 1254714 w 1549068"/>
                    <a:gd name="connsiteY10" fmla="*/ 165447 h 295622"/>
                    <a:gd name="connsiteX11" fmla="*/ 1092789 w 1549068"/>
                    <a:gd name="connsiteY11" fmla="*/ 209897 h 295622"/>
                    <a:gd name="connsiteX12" fmla="*/ 883239 w 1549068"/>
                    <a:gd name="connsiteY12" fmla="*/ 257522 h 295622"/>
                    <a:gd name="connsiteX13" fmla="*/ 651464 w 1549068"/>
                    <a:gd name="connsiteY13" fmla="*/ 286097 h 295622"/>
                    <a:gd name="connsiteX14" fmla="*/ 457789 w 1549068"/>
                    <a:gd name="connsiteY14" fmla="*/ 295622 h 295622"/>
                    <a:gd name="connsiteX15" fmla="*/ 245064 w 1549068"/>
                    <a:gd name="connsiteY15" fmla="*/ 286097 h 295622"/>
                    <a:gd name="connsiteX16" fmla="*/ 79964 w 1549068"/>
                    <a:gd name="connsiteY16" fmla="*/ 273397 h 295622"/>
                    <a:gd name="connsiteX17" fmla="*/ 29164 w 1549068"/>
                    <a:gd name="connsiteY17" fmla="*/ 260697 h 295622"/>
                    <a:gd name="connsiteX18" fmla="*/ 3764 w 1549068"/>
                    <a:gd name="connsiteY18" fmla="*/ 209897 h 295622"/>
                    <a:gd name="connsiteX0" fmla="*/ 3764 w 1553167"/>
                    <a:gd name="connsiteY0" fmla="*/ 225664 h 311389"/>
                    <a:gd name="connsiteX1" fmla="*/ 111714 w 1553167"/>
                    <a:gd name="connsiteY1" fmla="*/ 232014 h 311389"/>
                    <a:gd name="connsiteX2" fmla="*/ 476839 w 1553167"/>
                    <a:gd name="connsiteY2" fmla="*/ 260589 h 311389"/>
                    <a:gd name="connsiteX3" fmla="*/ 848314 w 1553167"/>
                    <a:gd name="connsiteY3" fmla="*/ 232014 h 311389"/>
                    <a:gd name="connsiteX4" fmla="*/ 1146764 w 1553167"/>
                    <a:gd name="connsiteY4" fmla="*/ 158989 h 311389"/>
                    <a:gd name="connsiteX5" fmla="*/ 1403939 w 1553167"/>
                    <a:gd name="connsiteY5" fmla="*/ 73264 h 311389"/>
                    <a:gd name="connsiteX6" fmla="*/ 1537289 w 1553167"/>
                    <a:gd name="connsiteY6" fmla="*/ 239 h 311389"/>
                    <a:gd name="connsiteX7" fmla="*/ 1546814 w 1553167"/>
                    <a:gd name="connsiteY7" fmla="*/ 51039 h 311389"/>
                    <a:gd name="connsiteX8" fmla="*/ 1502364 w 1553167"/>
                    <a:gd name="connsiteY8" fmla="*/ 85964 h 311389"/>
                    <a:gd name="connsiteX9" fmla="*/ 1410289 w 1553167"/>
                    <a:gd name="connsiteY9" fmla="*/ 130414 h 311389"/>
                    <a:gd name="connsiteX10" fmla="*/ 1254714 w 1553167"/>
                    <a:gd name="connsiteY10" fmla="*/ 181214 h 311389"/>
                    <a:gd name="connsiteX11" fmla="*/ 1092789 w 1553167"/>
                    <a:gd name="connsiteY11" fmla="*/ 225664 h 311389"/>
                    <a:gd name="connsiteX12" fmla="*/ 883239 w 1553167"/>
                    <a:gd name="connsiteY12" fmla="*/ 273289 h 311389"/>
                    <a:gd name="connsiteX13" fmla="*/ 651464 w 1553167"/>
                    <a:gd name="connsiteY13" fmla="*/ 301864 h 311389"/>
                    <a:gd name="connsiteX14" fmla="*/ 457789 w 1553167"/>
                    <a:gd name="connsiteY14" fmla="*/ 311389 h 311389"/>
                    <a:gd name="connsiteX15" fmla="*/ 245064 w 1553167"/>
                    <a:gd name="connsiteY15" fmla="*/ 301864 h 311389"/>
                    <a:gd name="connsiteX16" fmla="*/ 79964 w 1553167"/>
                    <a:gd name="connsiteY16" fmla="*/ 289164 h 311389"/>
                    <a:gd name="connsiteX17" fmla="*/ 29164 w 1553167"/>
                    <a:gd name="connsiteY17" fmla="*/ 276464 h 311389"/>
                    <a:gd name="connsiteX18" fmla="*/ 3764 w 1553167"/>
                    <a:gd name="connsiteY18" fmla="*/ 225664 h 311389"/>
                    <a:gd name="connsiteX0" fmla="*/ 3764 w 1550162"/>
                    <a:gd name="connsiteY0" fmla="*/ 216195 h 301920"/>
                    <a:gd name="connsiteX1" fmla="*/ 111714 w 1550162"/>
                    <a:gd name="connsiteY1" fmla="*/ 222545 h 301920"/>
                    <a:gd name="connsiteX2" fmla="*/ 476839 w 1550162"/>
                    <a:gd name="connsiteY2" fmla="*/ 251120 h 301920"/>
                    <a:gd name="connsiteX3" fmla="*/ 848314 w 1550162"/>
                    <a:gd name="connsiteY3" fmla="*/ 222545 h 301920"/>
                    <a:gd name="connsiteX4" fmla="*/ 1146764 w 1550162"/>
                    <a:gd name="connsiteY4" fmla="*/ 149520 h 301920"/>
                    <a:gd name="connsiteX5" fmla="*/ 1403939 w 1550162"/>
                    <a:gd name="connsiteY5" fmla="*/ 63795 h 301920"/>
                    <a:gd name="connsiteX6" fmla="*/ 1530939 w 1550162"/>
                    <a:gd name="connsiteY6" fmla="*/ 295 h 301920"/>
                    <a:gd name="connsiteX7" fmla="*/ 1546814 w 1550162"/>
                    <a:gd name="connsiteY7" fmla="*/ 41570 h 301920"/>
                    <a:gd name="connsiteX8" fmla="*/ 1502364 w 1550162"/>
                    <a:gd name="connsiteY8" fmla="*/ 76495 h 301920"/>
                    <a:gd name="connsiteX9" fmla="*/ 1410289 w 1550162"/>
                    <a:gd name="connsiteY9" fmla="*/ 120945 h 301920"/>
                    <a:gd name="connsiteX10" fmla="*/ 1254714 w 1550162"/>
                    <a:gd name="connsiteY10" fmla="*/ 171745 h 301920"/>
                    <a:gd name="connsiteX11" fmla="*/ 1092789 w 1550162"/>
                    <a:gd name="connsiteY11" fmla="*/ 216195 h 301920"/>
                    <a:gd name="connsiteX12" fmla="*/ 883239 w 1550162"/>
                    <a:gd name="connsiteY12" fmla="*/ 263820 h 301920"/>
                    <a:gd name="connsiteX13" fmla="*/ 651464 w 1550162"/>
                    <a:gd name="connsiteY13" fmla="*/ 292395 h 301920"/>
                    <a:gd name="connsiteX14" fmla="*/ 457789 w 1550162"/>
                    <a:gd name="connsiteY14" fmla="*/ 301920 h 301920"/>
                    <a:gd name="connsiteX15" fmla="*/ 245064 w 1550162"/>
                    <a:gd name="connsiteY15" fmla="*/ 292395 h 301920"/>
                    <a:gd name="connsiteX16" fmla="*/ 79964 w 1550162"/>
                    <a:gd name="connsiteY16" fmla="*/ 279695 h 301920"/>
                    <a:gd name="connsiteX17" fmla="*/ 29164 w 1550162"/>
                    <a:gd name="connsiteY17" fmla="*/ 266995 h 301920"/>
                    <a:gd name="connsiteX18" fmla="*/ 3764 w 1550162"/>
                    <a:gd name="connsiteY18" fmla="*/ 216195 h 301920"/>
                    <a:gd name="connsiteX0" fmla="*/ 3764 w 1550162"/>
                    <a:gd name="connsiteY0" fmla="*/ 216195 h 301920"/>
                    <a:gd name="connsiteX1" fmla="*/ 111714 w 1550162"/>
                    <a:gd name="connsiteY1" fmla="*/ 222545 h 301920"/>
                    <a:gd name="connsiteX2" fmla="*/ 476839 w 1550162"/>
                    <a:gd name="connsiteY2" fmla="*/ 251120 h 301920"/>
                    <a:gd name="connsiteX3" fmla="*/ 848314 w 1550162"/>
                    <a:gd name="connsiteY3" fmla="*/ 222545 h 301920"/>
                    <a:gd name="connsiteX4" fmla="*/ 1146764 w 1550162"/>
                    <a:gd name="connsiteY4" fmla="*/ 149520 h 301920"/>
                    <a:gd name="connsiteX5" fmla="*/ 1403939 w 1550162"/>
                    <a:gd name="connsiteY5" fmla="*/ 63795 h 301920"/>
                    <a:gd name="connsiteX6" fmla="*/ 1530939 w 1550162"/>
                    <a:gd name="connsiteY6" fmla="*/ 295 h 301920"/>
                    <a:gd name="connsiteX7" fmla="*/ 1546814 w 1550162"/>
                    <a:gd name="connsiteY7" fmla="*/ 41570 h 301920"/>
                    <a:gd name="connsiteX8" fmla="*/ 1502364 w 1550162"/>
                    <a:gd name="connsiteY8" fmla="*/ 76495 h 301920"/>
                    <a:gd name="connsiteX9" fmla="*/ 1410289 w 1550162"/>
                    <a:gd name="connsiteY9" fmla="*/ 120945 h 301920"/>
                    <a:gd name="connsiteX10" fmla="*/ 1254714 w 1550162"/>
                    <a:gd name="connsiteY10" fmla="*/ 171745 h 301920"/>
                    <a:gd name="connsiteX11" fmla="*/ 1095170 w 1550162"/>
                    <a:gd name="connsiteY11" fmla="*/ 223339 h 301920"/>
                    <a:gd name="connsiteX12" fmla="*/ 883239 w 1550162"/>
                    <a:gd name="connsiteY12" fmla="*/ 263820 h 301920"/>
                    <a:gd name="connsiteX13" fmla="*/ 651464 w 1550162"/>
                    <a:gd name="connsiteY13" fmla="*/ 292395 h 301920"/>
                    <a:gd name="connsiteX14" fmla="*/ 457789 w 1550162"/>
                    <a:gd name="connsiteY14" fmla="*/ 301920 h 301920"/>
                    <a:gd name="connsiteX15" fmla="*/ 245064 w 1550162"/>
                    <a:gd name="connsiteY15" fmla="*/ 292395 h 301920"/>
                    <a:gd name="connsiteX16" fmla="*/ 79964 w 1550162"/>
                    <a:gd name="connsiteY16" fmla="*/ 279695 h 301920"/>
                    <a:gd name="connsiteX17" fmla="*/ 29164 w 1550162"/>
                    <a:gd name="connsiteY17" fmla="*/ 266995 h 301920"/>
                    <a:gd name="connsiteX18" fmla="*/ 3764 w 1550162"/>
                    <a:gd name="connsiteY18" fmla="*/ 216195 h 301920"/>
                    <a:gd name="connsiteX0" fmla="*/ 18404 w 1522787"/>
                    <a:gd name="connsiteY0" fmla="*/ 48936 h 301920"/>
                    <a:gd name="connsiteX1" fmla="*/ 84339 w 1522787"/>
                    <a:gd name="connsiteY1" fmla="*/ 222545 h 301920"/>
                    <a:gd name="connsiteX2" fmla="*/ 449464 w 1522787"/>
                    <a:gd name="connsiteY2" fmla="*/ 251120 h 301920"/>
                    <a:gd name="connsiteX3" fmla="*/ 820939 w 1522787"/>
                    <a:gd name="connsiteY3" fmla="*/ 222545 h 301920"/>
                    <a:gd name="connsiteX4" fmla="*/ 1119389 w 1522787"/>
                    <a:gd name="connsiteY4" fmla="*/ 149520 h 301920"/>
                    <a:gd name="connsiteX5" fmla="*/ 1376564 w 1522787"/>
                    <a:gd name="connsiteY5" fmla="*/ 63795 h 301920"/>
                    <a:gd name="connsiteX6" fmla="*/ 1503564 w 1522787"/>
                    <a:gd name="connsiteY6" fmla="*/ 295 h 301920"/>
                    <a:gd name="connsiteX7" fmla="*/ 1519439 w 1522787"/>
                    <a:gd name="connsiteY7" fmla="*/ 41570 h 301920"/>
                    <a:gd name="connsiteX8" fmla="*/ 1474989 w 1522787"/>
                    <a:gd name="connsiteY8" fmla="*/ 76495 h 301920"/>
                    <a:gd name="connsiteX9" fmla="*/ 1382914 w 1522787"/>
                    <a:gd name="connsiteY9" fmla="*/ 120945 h 301920"/>
                    <a:gd name="connsiteX10" fmla="*/ 1227339 w 1522787"/>
                    <a:gd name="connsiteY10" fmla="*/ 171745 h 301920"/>
                    <a:gd name="connsiteX11" fmla="*/ 1067795 w 1522787"/>
                    <a:gd name="connsiteY11" fmla="*/ 223339 h 301920"/>
                    <a:gd name="connsiteX12" fmla="*/ 855864 w 1522787"/>
                    <a:gd name="connsiteY12" fmla="*/ 263820 h 301920"/>
                    <a:gd name="connsiteX13" fmla="*/ 624089 w 1522787"/>
                    <a:gd name="connsiteY13" fmla="*/ 292395 h 301920"/>
                    <a:gd name="connsiteX14" fmla="*/ 430414 w 1522787"/>
                    <a:gd name="connsiteY14" fmla="*/ 301920 h 301920"/>
                    <a:gd name="connsiteX15" fmla="*/ 217689 w 1522787"/>
                    <a:gd name="connsiteY15" fmla="*/ 292395 h 301920"/>
                    <a:gd name="connsiteX16" fmla="*/ 52589 w 1522787"/>
                    <a:gd name="connsiteY16" fmla="*/ 279695 h 301920"/>
                    <a:gd name="connsiteX17" fmla="*/ 1789 w 1522787"/>
                    <a:gd name="connsiteY17" fmla="*/ 266995 h 301920"/>
                    <a:gd name="connsiteX18" fmla="*/ 18404 w 1522787"/>
                    <a:gd name="connsiteY18" fmla="*/ 48936 h 301920"/>
                    <a:gd name="connsiteX0" fmla="*/ 20860 w 1525243"/>
                    <a:gd name="connsiteY0" fmla="*/ 48936 h 301920"/>
                    <a:gd name="connsiteX1" fmla="*/ 163221 w 1525243"/>
                    <a:gd name="connsiteY1" fmla="*/ 132343 h 301920"/>
                    <a:gd name="connsiteX2" fmla="*/ 451920 w 1525243"/>
                    <a:gd name="connsiteY2" fmla="*/ 251120 h 301920"/>
                    <a:gd name="connsiteX3" fmla="*/ 823395 w 1525243"/>
                    <a:gd name="connsiteY3" fmla="*/ 222545 h 301920"/>
                    <a:gd name="connsiteX4" fmla="*/ 1121845 w 1525243"/>
                    <a:gd name="connsiteY4" fmla="*/ 149520 h 301920"/>
                    <a:gd name="connsiteX5" fmla="*/ 1379020 w 1525243"/>
                    <a:gd name="connsiteY5" fmla="*/ 63795 h 301920"/>
                    <a:gd name="connsiteX6" fmla="*/ 1506020 w 1525243"/>
                    <a:gd name="connsiteY6" fmla="*/ 295 h 301920"/>
                    <a:gd name="connsiteX7" fmla="*/ 1521895 w 1525243"/>
                    <a:gd name="connsiteY7" fmla="*/ 41570 h 301920"/>
                    <a:gd name="connsiteX8" fmla="*/ 1477445 w 1525243"/>
                    <a:gd name="connsiteY8" fmla="*/ 76495 h 301920"/>
                    <a:gd name="connsiteX9" fmla="*/ 1385370 w 1525243"/>
                    <a:gd name="connsiteY9" fmla="*/ 120945 h 301920"/>
                    <a:gd name="connsiteX10" fmla="*/ 1229795 w 1525243"/>
                    <a:gd name="connsiteY10" fmla="*/ 171745 h 301920"/>
                    <a:gd name="connsiteX11" fmla="*/ 1070251 w 1525243"/>
                    <a:gd name="connsiteY11" fmla="*/ 223339 h 301920"/>
                    <a:gd name="connsiteX12" fmla="*/ 858320 w 1525243"/>
                    <a:gd name="connsiteY12" fmla="*/ 263820 h 301920"/>
                    <a:gd name="connsiteX13" fmla="*/ 626545 w 1525243"/>
                    <a:gd name="connsiteY13" fmla="*/ 292395 h 301920"/>
                    <a:gd name="connsiteX14" fmla="*/ 432870 w 1525243"/>
                    <a:gd name="connsiteY14" fmla="*/ 301920 h 301920"/>
                    <a:gd name="connsiteX15" fmla="*/ 220145 w 1525243"/>
                    <a:gd name="connsiteY15" fmla="*/ 292395 h 301920"/>
                    <a:gd name="connsiteX16" fmla="*/ 55045 w 1525243"/>
                    <a:gd name="connsiteY16" fmla="*/ 279695 h 301920"/>
                    <a:gd name="connsiteX17" fmla="*/ 4245 w 1525243"/>
                    <a:gd name="connsiteY17" fmla="*/ 266995 h 301920"/>
                    <a:gd name="connsiteX18" fmla="*/ 20860 w 1525243"/>
                    <a:gd name="connsiteY18" fmla="*/ 48936 h 301920"/>
                    <a:gd name="connsiteX0" fmla="*/ 20860 w 1525243"/>
                    <a:gd name="connsiteY0" fmla="*/ 48936 h 301920"/>
                    <a:gd name="connsiteX1" fmla="*/ 163221 w 1525243"/>
                    <a:gd name="connsiteY1" fmla="*/ 132343 h 301920"/>
                    <a:gd name="connsiteX2" fmla="*/ 477288 w 1525243"/>
                    <a:gd name="connsiteY2" fmla="*/ 229491 h 301920"/>
                    <a:gd name="connsiteX3" fmla="*/ 823395 w 1525243"/>
                    <a:gd name="connsiteY3" fmla="*/ 222545 h 301920"/>
                    <a:gd name="connsiteX4" fmla="*/ 1121845 w 1525243"/>
                    <a:gd name="connsiteY4" fmla="*/ 149520 h 301920"/>
                    <a:gd name="connsiteX5" fmla="*/ 1379020 w 1525243"/>
                    <a:gd name="connsiteY5" fmla="*/ 63795 h 301920"/>
                    <a:gd name="connsiteX6" fmla="*/ 1506020 w 1525243"/>
                    <a:gd name="connsiteY6" fmla="*/ 295 h 301920"/>
                    <a:gd name="connsiteX7" fmla="*/ 1521895 w 1525243"/>
                    <a:gd name="connsiteY7" fmla="*/ 41570 h 301920"/>
                    <a:gd name="connsiteX8" fmla="*/ 1477445 w 1525243"/>
                    <a:gd name="connsiteY8" fmla="*/ 76495 h 301920"/>
                    <a:gd name="connsiteX9" fmla="*/ 1385370 w 1525243"/>
                    <a:gd name="connsiteY9" fmla="*/ 120945 h 301920"/>
                    <a:gd name="connsiteX10" fmla="*/ 1229795 w 1525243"/>
                    <a:gd name="connsiteY10" fmla="*/ 171745 h 301920"/>
                    <a:gd name="connsiteX11" fmla="*/ 1070251 w 1525243"/>
                    <a:gd name="connsiteY11" fmla="*/ 223339 h 301920"/>
                    <a:gd name="connsiteX12" fmla="*/ 858320 w 1525243"/>
                    <a:gd name="connsiteY12" fmla="*/ 263820 h 301920"/>
                    <a:gd name="connsiteX13" fmla="*/ 626545 w 1525243"/>
                    <a:gd name="connsiteY13" fmla="*/ 292395 h 301920"/>
                    <a:gd name="connsiteX14" fmla="*/ 432870 w 1525243"/>
                    <a:gd name="connsiteY14" fmla="*/ 301920 h 301920"/>
                    <a:gd name="connsiteX15" fmla="*/ 220145 w 1525243"/>
                    <a:gd name="connsiteY15" fmla="*/ 292395 h 301920"/>
                    <a:gd name="connsiteX16" fmla="*/ 55045 w 1525243"/>
                    <a:gd name="connsiteY16" fmla="*/ 279695 h 301920"/>
                    <a:gd name="connsiteX17" fmla="*/ 4245 w 1525243"/>
                    <a:gd name="connsiteY17" fmla="*/ 266995 h 301920"/>
                    <a:gd name="connsiteX18" fmla="*/ 20860 w 1525243"/>
                    <a:gd name="connsiteY18" fmla="*/ 48936 h 301920"/>
                    <a:gd name="connsiteX0" fmla="*/ 3183 w 1507566"/>
                    <a:gd name="connsiteY0" fmla="*/ 48936 h 301920"/>
                    <a:gd name="connsiteX1" fmla="*/ 145544 w 1507566"/>
                    <a:gd name="connsiteY1" fmla="*/ 132343 h 301920"/>
                    <a:gd name="connsiteX2" fmla="*/ 459611 w 1507566"/>
                    <a:gd name="connsiteY2" fmla="*/ 229491 h 301920"/>
                    <a:gd name="connsiteX3" fmla="*/ 805718 w 1507566"/>
                    <a:gd name="connsiteY3" fmla="*/ 222545 h 301920"/>
                    <a:gd name="connsiteX4" fmla="*/ 1104168 w 1507566"/>
                    <a:gd name="connsiteY4" fmla="*/ 149520 h 301920"/>
                    <a:gd name="connsiteX5" fmla="*/ 1361343 w 1507566"/>
                    <a:gd name="connsiteY5" fmla="*/ 63795 h 301920"/>
                    <a:gd name="connsiteX6" fmla="*/ 1488343 w 1507566"/>
                    <a:gd name="connsiteY6" fmla="*/ 295 h 301920"/>
                    <a:gd name="connsiteX7" fmla="*/ 1504218 w 1507566"/>
                    <a:gd name="connsiteY7" fmla="*/ 41570 h 301920"/>
                    <a:gd name="connsiteX8" fmla="*/ 1459768 w 1507566"/>
                    <a:gd name="connsiteY8" fmla="*/ 76495 h 301920"/>
                    <a:gd name="connsiteX9" fmla="*/ 1367693 w 1507566"/>
                    <a:gd name="connsiteY9" fmla="*/ 120945 h 301920"/>
                    <a:gd name="connsiteX10" fmla="*/ 1212118 w 1507566"/>
                    <a:gd name="connsiteY10" fmla="*/ 171745 h 301920"/>
                    <a:gd name="connsiteX11" fmla="*/ 1052574 w 1507566"/>
                    <a:gd name="connsiteY11" fmla="*/ 223339 h 301920"/>
                    <a:gd name="connsiteX12" fmla="*/ 840643 w 1507566"/>
                    <a:gd name="connsiteY12" fmla="*/ 263820 h 301920"/>
                    <a:gd name="connsiteX13" fmla="*/ 608868 w 1507566"/>
                    <a:gd name="connsiteY13" fmla="*/ 292395 h 301920"/>
                    <a:gd name="connsiteX14" fmla="*/ 415193 w 1507566"/>
                    <a:gd name="connsiteY14" fmla="*/ 301920 h 301920"/>
                    <a:gd name="connsiteX15" fmla="*/ 202468 w 1507566"/>
                    <a:gd name="connsiteY15" fmla="*/ 292395 h 301920"/>
                    <a:gd name="connsiteX16" fmla="*/ 37368 w 1507566"/>
                    <a:gd name="connsiteY16" fmla="*/ 279695 h 301920"/>
                    <a:gd name="connsiteX17" fmla="*/ 45845 w 1507566"/>
                    <a:gd name="connsiteY17" fmla="*/ 116311 h 301920"/>
                    <a:gd name="connsiteX18" fmla="*/ 3183 w 1507566"/>
                    <a:gd name="connsiteY18" fmla="*/ 48936 h 301920"/>
                    <a:gd name="connsiteX0" fmla="*/ 4514 w 1508897"/>
                    <a:gd name="connsiteY0" fmla="*/ 48936 h 305678"/>
                    <a:gd name="connsiteX1" fmla="*/ 146875 w 1508897"/>
                    <a:gd name="connsiteY1" fmla="*/ 132343 h 305678"/>
                    <a:gd name="connsiteX2" fmla="*/ 460942 w 1508897"/>
                    <a:gd name="connsiteY2" fmla="*/ 229491 h 305678"/>
                    <a:gd name="connsiteX3" fmla="*/ 807049 w 1508897"/>
                    <a:gd name="connsiteY3" fmla="*/ 222545 h 305678"/>
                    <a:gd name="connsiteX4" fmla="*/ 1105499 w 1508897"/>
                    <a:gd name="connsiteY4" fmla="*/ 149520 h 305678"/>
                    <a:gd name="connsiteX5" fmla="*/ 1362674 w 1508897"/>
                    <a:gd name="connsiteY5" fmla="*/ 63795 h 305678"/>
                    <a:gd name="connsiteX6" fmla="*/ 1489674 w 1508897"/>
                    <a:gd name="connsiteY6" fmla="*/ 295 h 305678"/>
                    <a:gd name="connsiteX7" fmla="*/ 1505549 w 1508897"/>
                    <a:gd name="connsiteY7" fmla="*/ 41570 h 305678"/>
                    <a:gd name="connsiteX8" fmla="*/ 1461099 w 1508897"/>
                    <a:gd name="connsiteY8" fmla="*/ 76495 h 305678"/>
                    <a:gd name="connsiteX9" fmla="*/ 1369024 w 1508897"/>
                    <a:gd name="connsiteY9" fmla="*/ 120945 h 305678"/>
                    <a:gd name="connsiteX10" fmla="*/ 1213449 w 1508897"/>
                    <a:gd name="connsiteY10" fmla="*/ 171745 h 305678"/>
                    <a:gd name="connsiteX11" fmla="*/ 1053905 w 1508897"/>
                    <a:gd name="connsiteY11" fmla="*/ 223339 h 305678"/>
                    <a:gd name="connsiteX12" fmla="*/ 841974 w 1508897"/>
                    <a:gd name="connsiteY12" fmla="*/ 263820 h 305678"/>
                    <a:gd name="connsiteX13" fmla="*/ 610199 w 1508897"/>
                    <a:gd name="connsiteY13" fmla="*/ 292395 h 305678"/>
                    <a:gd name="connsiteX14" fmla="*/ 416524 w 1508897"/>
                    <a:gd name="connsiteY14" fmla="*/ 301920 h 305678"/>
                    <a:gd name="connsiteX15" fmla="*/ 203799 w 1508897"/>
                    <a:gd name="connsiteY15" fmla="*/ 292395 h 305678"/>
                    <a:gd name="connsiteX16" fmla="*/ 164259 w 1508897"/>
                    <a:gd name="connsiteY16" fmla="*/ 166373 h 305678"/>
                    <a:gd name="connsiteX17" fmla="*/ 47176 w 1508897"/>
                    <a:gd name="connsiteY17" fmla="*/ 116311 h 305678"/>
                    <a:gd name="connsiteX18" fmla="*/ 4514 w 1508897"/>
                    <a:gd name="connsiteY18" fmla="*/ 48936 h 305678"/>
                    <a:gd name="connsiteX0" fmla="*/ 4514 w 1508897"/>
                    <a:gd name="connsiteY0" fmla="*/ 48936 h 305911"/>
                    <a:gd name="connsiteX1" fmla="*/ 146875 w 1508897"/>
                    <a:gd name="connsiteY1" fmla="*/ 132343 h 305911"/>
                    <a:gd name="connsiteX2" fmla="*/ 460942 w 1508897"/>
                    <a:gd name="connsiteY2" fmla="*/ 229491 h 305911"/>
                    <a:gd name="connsiteX3" fmla="*/ 807049 w 1508897"/>
                    <a:gd name="connsiteY3" fmla="*/ 222545 h 305911"/>
                    <a:gd name="connsiteX4" fmla="*/ 1105499 w 1508897"/>
                    <a:gd name="connsiteY4" fmla="*/ 149520 h 305911"/>
                    <a:gd name="connsiteX5" fmla="*/ 1362674 w 1508897"/>
                    <a:gd name="connsiteY5" fmla="*/ 63795 h 305911"/>
                    <a:gd name="connsiteX6" fmla="*/ 1489674 w 1508897"/>
                    <a:gd name="connsiteY6" fmla="*/ 295 h 305911"/>
                    <a:gd name="connsiteX7" fmla="*/ 1505549 w 1508897"/>
                    <a:gd name="connsiteY7" fmla="*/ 41570 h 305911"/>
                    <a:gd name="connsiteX8" fmla="*/ 1461099 w 1508897"/>
                    <a:gd name="connsiteY8" fmla="*/ 76495 h 305911"/>
                    <a:gd name="connsiteX9" fmla="*/ 1369024 w 1508897"/>
                    <a:gd name="connsiteY9" fmla="*/ 120945 h 305911"/>
                    <a:gd name="connsiteX10" fmla="*/ 1213449 w 1508897"/>
                    <a:gd name="connsiteY10" fmla="*/ 171745 h 305911"/>
                    <a:gd name="connsiteX11" fmla="*/ 1053905 w 1508897"/>
                    <a:gd name="connsiteY11" fmla="*/ 223339 h 305911"/>
                    <a:gd name="connsiteX12" fmla="*/ 841974 w 1508897"/>
                    <a:gd name="connsiteY12" fmla="*/ 263820 h 305911"/>
                    <a:gd name="connsiteX13" fmla="*/ 610199 w 1508897"/>
                    <a:gd name="connsiteY13" fmla="*/ 292395 h 305911"/>
                    <a:gd name="connsiteX14" fmla="*/ 416524 w 1508897"/>
                    <a:gd name="connsiteY14" fmla="*/ 301920 h 305911"/>
                    <a:gd name="connsiteX15" fmla="*/ 298499 w 1508897"/>
                    <a:gd name="connsiteY15" fmla="*/ 227294 h 305911"/>
                    <a:gd name="connsiteX16" fmla="*/ 164259 w 1508897"/>
                    <a:gd name="connsiteY16" fmla="*/ 166373 h 305911"/>
                    <a:gd name="connsiteX17" fmla="*/ 47176 w 1508897"/>
                    <a:gd name="connsiteY17" fmla="*/ 116311 h 305911"/>
                    <a:gd name="connsiteX18" fmla="*/ 4514 w 1508897"/>
                    <a:gd name="connsiteY18" fmla="*/ 48936 h 305911"/>
                    <a:gd name="connsiteX0" fmla="*/ 4514 w 1508897"/>
                    <a:gd name="connsiteY0" fmla="*/ 48936 h 292425"/>
                    <a:gd name="connsiteX1" fmla="*/ 146875 w 1508897"/>
                    <a:gd name="connsiteY1" fmla="*/ 132343 h 292425"/>
                    <a:gd name="connsiteX2" fmla="*/ 460942 w 1508897"/>
                    <a:gd name="connsiteY2" fmla="*/ 229491 h 292425"/>
                    <a:gd name="connsiteX3" fmla="*/ 807049 w 1508897"/>
                    <a:gd name="connsiteY3" fmla="*/ 222545 h 292425"/>
                    <a:gd name="connsiteX4" fmla="*/ 1105499 w 1508897"/>
                    <a:gd name="connsiteY4" fmla="*/ 149520 h 292425"/>
                    <a:gd name="connsiteX5" fmla="*/ 1362674 w 1508897"/>
                    <a:gd name="connsiteY5" fmla="*/ 63795 h 292425"/>
                    <a:gd name="connsiteX6" fmla="*/ 1489674 w 1508897"/>
                    <a:gd name="connsiteY6" fmla="*/ 295 h 292425"/>
                    <a:gd name="connsiteX7" fmla="*/ 1505549 w 1508897"/>
                    <a:gd name="connsiteY7" fmla="*/ 41570 h 292425"/>
                    <a:gd name="connsiteX8" fmla="*/ 1461099 w 1508897"/>
                    <a:gd name="connsiteY8" fmla="*/ 76495 h 292425"/>
                    <a:gd name="connsiteX9" fmla="*/ 1369024 w 1508897"/>
                    <a:gd name="connsiteY9" fmla="*/ 120945 h 292425"/>
                    <a:gd name="connsiteX10" fmla="*/ 1213449 w 1508897"/>
                    <a:gd name="connsiteY10" fmla="*/ 171745 h 292425"/>
                    <a:gd name="connsiteX11" fmla="*/ 1053905 w 1508897"/>
                    <a:gd name="connsiteY11" fmla="*/ 223339 h 292425"/>
                    <a:gd name="connsiteX12" fmla="*/ 841974 w 1508897"/>
                    <a:gd name="connsiteY12" fmla="*/ 263820 h 292425"/>
                    <a:gd name="connsiteX13" fmla="*/ 610199 w 1508897"/>
                    <a:gd name="connsiteY13" fmla="*/ 292395 h 292425"/>
                    <a:gd name="connsiteX14" fmla="*/ 445305 w 1508897"/>
                    <a:gd name="connsiteY14" fmla="*/ 258604 h 292425"/>
                    <a:gd name="connsiteX15" fmla="*/ 298499 w 1508897"/>
                    <a:gd name="connsiteY15" fmla="*/ 227294 h 292425"/>
                    <a:gd name="connsiteX16" fmla="*/ 164259 w 1508897"/>
                    <a:gd name="connsiteY16" fmla="*/ 166373 h 292425"/>
                    <a:gd name="connsiteX17" fmla="*/ 47176 w 1508897"/>
                    <a:gd name="connsiteY17" fmla="*/ 116311 h 292425"/>
                    <a:gd name="connsiteX18" fmla="*/ 4514 w 1508897"/>
                    <a:gd name="connsiteY18" fmla="*/ 48936 h 292425"/>
                    <a:gd name="connsiteX0" fmla="*/ 4514 w 1508897"/>
                    <a:gd name="connsiteY0" fmla="*/ 48936 h 265840"/>
                    <a:gd name="connsiteX1" fmla="*/ 146875 w 1508897"/>
                    <a:gd name="connsiteY1" fmla="*/ 132343 h 265840"/>
                    <a:gd name="connsiteX2" fmla="*/ 460942 w 1508897"/>
                    <a:gd name="connsiteY2" fmla="*/ 229491 h 265840"/>
                    <a:gd name="connsiteX3" fmla="*/ 807049 w 1508897"/>
                    <a:gd name="connsiteY3" fmla="*/ 222545 h 265840"/>
                    <a:gd name="connsiteX4" fmla="*/ 1105499 w 1508897"/>
                    <a:gd name="connsiteY4" fmla="*/ 149520 h 265840"/>
                    <a:gd name="connsiteX5" fmla="*/ 1362674 w 1508897"/>
                    <a:gd name="connsiteY5" fmla="*/ 63795 h 265840"/>
                    <a:gd name="connsiteX6" fmla="*/ 1489674 w 1508897"/>
                    <a:gd name="connsiteY6" fmla="*/ 295 h 265840"/>
                    <a:gd name="connsiteX7" fmla="*/ 1505549 w 1508897"/>
                    <a:gd name="connsiteY7" fmla="*/ 41570 h 265840"/>
                    <a:gd name="connsiteX8" fmla="*/ 1461099 w 1508897"/>
                    <a:gd name="connsiteY8" fmla="*/ 76495 h 265840"/>
                    <a:gd name="connsiteX9" fmla="*/ 1369024 w 1508897"/>
                    <a:gd name="connsiteY9" fmla="*/ 120945 h 265840"/>
                    <a:gd name="connsiteX10" fmla="*/ 1213449 w 1508897"/>
                    <a:gd name="connsiteY10" fmla="*/ 171745 h 265840"/>
                    <a:gd name="connsiteX11" fmla="*/ 1053905 w 1508897"/>
                    <a:gd name="connsiteY11" fmla="*/ 223339 h 265840"/>
                    <a:gd name="connsiteX12" fmla="*/ 841974 w 1508897"/>
                    <a:gd name="connsiteY12" fmla="*/ 263820 h 265840"/>
                    <a:gd name="connsiteX13" fmla="*/ 622939 w 1508897"/>
                    <a:gd name="connsiteY13" fmla="*/ 259626 h 265840"/>
                    <a:gd name="connsiteX14" fmla="*/ 445305 w 1508897"/>
                    <a:gd name="connsiteY14" fmla="*/ 258604 h 265840"/>
                    <a:gd name="connsiteX15" fmla="*/ 298499 w 1508897"/>
                    <a:gd name="connsiteY15" fmla="*/ 227294 h 265840"/>
                    <a:gd name="connsiteX16" fmla="*/ 164259 w 1508897"/>
                    <a:gd name="connsiteY16" fmla="*/ 166373 h 265840"/>
                    <a:gd name="connsiteX17" fmla="*/ 47176 w 1508897"/>
                    <a:gd name="connsiteY17" fmla="*/ 116311 h 265840"/>
                    <a:gd name="connsiteX18" fmla="*/ 4514 w 1508897"/>
                    <a:gd name="connsiteY18" fmla="*/ 48936 h 265840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213449 w 1508897"/>
                    <a:gd name="connsiteY10" fmla="*/ 171745 h 261999"/>
                    <a:gd name="connsiteX11" fmla="*/ 1053905 w 1508897"/>
                    <a:gd name="connsiteY11" fmla="*/ 223339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213449 w 1508897"/>
                    <a:gd name="connsiteY10" fmla="*/ 171745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193363 w 1508897"/>
                    <a:gd name="connsiteY10" fmla="*/ 148190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58743 w 1508897"/>
                    <a:gd name="connsiteY9" fmla="*/ 101546 h 261999"/>
                    <a:gd name="connsiteX10" fmla="*/ 1193363 w 1508897"/>
                    <a:gd name="connsiteY10" fmla="*/ 148190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12489"/>
                    <a:gd name="connsiteY0" fmla="*/ 48933 h 261996"/>
                    <a:gd name="connsiteX1" fmla="*/ 146875 w 1512489"/>
                    <a:gd name="connsiteY1" fmla="*/ 132340 h 261996"/>
                    <a:gd name="connsiteX2" fmla="*/ 460942 w 1512489"/>
                    <a:gd name="connsiteY2" fmla="*/ 229488 h 261996"/>
                    <a:gd name="connsiteX3" fmla="*/ 807049 w 1512489"/>
                    <a:gd name="connsiteY3" fmla="*/ 222542 h 261996"/>
                    <a:gd name="connsiteX4" fmla="*/ 1105499 w 1512489"/>
                    <a:gd name="connsiteY4" fmla="*/ 149517 h 261996"/>
                    <a:gd name="connsiteX5" fmla="*/ 1362674 w 1512489"/>
                    <a:gd name="connsiteY5" fmla="*/ 63792 h 261996"/>
                    <a:gd name="connsiteX6" fmla="*/ 1489674 w 1512489"/>
                    <a:gd name="connsiteY6" fmla="*/ 292 h 261996"/>
                    <a:gd name="connsiteX7" fmla="*/ 1505549 w 1512489"/>
                    <a:gd name="connsiteY7" fmla="*/ 41567 h 261996"/>
                    <a:gd name="connsiteX8" fmla="*/ 1412289 w 1512489"/>
                    <a:gd name="connsiteY8" fmla="*/ 74300 h 261996"/>
                    <a:gd name="connsiteX9" fmla="*/ 1358743 w 1512489"/>
                    <a:gd name="connsiteY9" fmla="*/ 101543 h 261996"/>
                    <a:gd name="connsiteX10" fmla="*/ 1193363 w 1512489"/>
                    <a:gd name="connsiteY10" fmla="*/ 148187 h 261996"/>
                    <a:gd name="connsiteX11" fmla="*/ 1037176 w 1512489"/>
                    <a:gd name="connsiteY11" fmla="*/ 200047 h 261996"/>
                    <a:gd name="connsiteX12" fmla="*/ 860361 w 1512489"/>
                    <a:gd name="connsiteY12" fmla="*/ 245009 h 261996"/>
                    <a:gd name="connsiteX13" fmla="*/ 622939 w 1512489"/>
                    <a:gd name="connsiteY13" fmla="*/ 259623 h 261996"/>
                    <a:gd name="connsiteX14" fmla="*/ 445305 w 1512489"/>
                    <a:gd name="connsiteY14" fmla="*/ 258601 h 261996"/>
                    <a:gd name="connsiteX15" fmla="*/ 298499 w 1512489"/>
                    <a:gd name="connsiteY15" fmla="*/ 227291 h 261996"/>
                    <a:gd name="connsiteX16" fmla="*/ 164259 w 1512489"/>
                    <a:gd name="connsiteY16" fmla="*/ 166370 h 261996"/>
                    <a:gd name="connsiteX17" fmla="*/ 47176 w 1512489"/>
                    <a:gd name="connsiteY17" fmla="*/ 116308 h 261996"/>
                    <a:gd name="connsiteX18" fmla="*/ 4514 w 1512489"/>
                    <a:gd name="connsiteY18" fmla="*/ 48933 h 261996"/>
                    <a:gd name="connsiteX0" fmla="*/ 4514 w 1516445"/>
                    <a:gd name="connsiteY0" fmla="*/ 48973 h 262036"/>
                    <a:gd name="connsiteX1" fmla="*/ 146875 w 1516445"/>
                    <a:gd name="connsiteY1" fmla="*/ 132380 h 262036"/>
                    <a:gd name="connsiteX2" fmla="*/ 460942 w 1516445"/>
                    <a:gd name="connsiteY2" fmla="*/ 229528 h 262036"/>
                    <a:gd name="connsiteX3" fmla="*/ 807049 w 1516445"/>
                    <a:gd name="connsiteY3" fmla="*/ 222582 h 262036"/>
                    <a:gd name="connsiteX4" fmla="*/ 1105499 w 1516445"/>
                    <a:gd name="connsiteY4" fmla="*/ 149557 h 262036"/>
                    <a:gd name="connsiteX5" fmla="*/ 1362674 w 1516445"/>
                    <a:gd name="connsiteY5" fmla="*/ 63832 h 262036"/>
                    <a:gd name="connsiteX6" fmla="*/ 1489674 w 1516445"/>
                    <a:gd name="connsiteY6" fmla="*/ 332 h 262036"/>
                    <a:gd name="connsiteX7" fmla="*/ 1505549 w 1516445"/>
                    <a:gd name="connsiteY7" fmla="*/ 41607 h 262036"/>
                    <a:gd name="connsiteX8" fmla="*/ 1358743 w 1516445"/>
                    <a:gd name="connsiteY8" fmla="*/ 101583 h 262036"/>
                    <a:gd name="connsiteX9" fmla="*/ 1193363 w 1516445"/>
                    <a:gd name="connsiteY9" fmla="*/ 148227 h 262036"/>
                    <a:gd name="connsiteX10" fmla="*/ 1037176 w 1516445"/>
                    <a:gd name="connsiteY10" fmla="*/ 200087 h 262036"/>
                    <a:gd name="connsiteX11" fmla="*/ 860361 w 1516445"/>
                    <a:gd name="connsiteY11" fmla="*/ 245049 h 262036"/>
                    <a:gd name="connsiteX12" fmla="*/ 622939 w 1516445"/>
                    <a:gd name="connsiteY12" fmla="*/ 259663 h 262036"/>
                    <a:gd name="connsiteX13" fmla="*/ 445305 w 1516445"/>
                    <a:gd name="connsiteY13" fmla="*/ 258641 h 262036"/>
                    <a:gd name="connsiteX14" fmla="*/ 298499 w 1516445"/>
                    <a:gd name="connsiteY14" fmla="*/ 227331 h 262036"/>
                    <a:gd name="connsiteX15" fmla="*/ 164259 w 1516445"/>
                    <a:gd name="connsiteY15" fmla="*/ 166410 h 262036"/>
                    <a:gd name="connsiteX16" fmla="*/ 47176 w 1516445"/>
                    <a:gd name="connsiteY16" fmla="*/ 116348 h 262036"/>
                    <a:gd name="connsiteX17" fmla="*/ 4514 w 1516445"/>
                    <a:gd name="connsiteY17" fmla="*/ 48973 h 262036"/>
                    <a:gd name="connsiteX0" fmla="*/ 4514 w 1489679"/>
                    <a:gd name="connsiteY0" fmla="*/ 49238 h 262301"/>
                    <a:gd name="connsiteX1" fmla="*/ 146875 w 1489679"/>
                    <a:gd name="connsiteY1" fmla="*/ 132645 h 262301"/>
                    <a:gd name="connsiteX2" fmla="*/ 460942 w 1489679"/>
                    <a:gd name="connsiteY2" fmla="*/ 229793 h 262301"/>
                    <a:gd name="connsiteX3" fmla="*/ 807049 w 1489679"/>
                    <a:gd name="connsiteY3" fmla="*/ 222847 h 262301"/>
                    <a:gd name="connsiteX4" fmla="*/ 1105499 w 1489679"/>
                    <a:gd name="connsiteY4" fmla="*/ 149822 h 262301"/>
                    <a:gd name="connsiteX5" fmla="*/ 1362674 w 1489679"/>
                    <a:gd name="connsiteY5" fmla="*/ 64097 h 262301"/>
                    <a:gd name="connsiteX6" fmla="*/ 1489674 w 1489679"/>
                    <a:gd name="connsiteY6" fmla="*/ 597 h 262301"/>
                    <a:gd name="connsiteX7" fmla="*/ 1358743 w 1489679"/>
                    <a:gd name="connsiteY7" fmla="*/ 101848 h 262301"/>
                    <a:gd name="connsiteX8" fmla="*/ 1193363 w 1489679"/>
                    <a:gd name="connsiteY8" fmla="*/ 148492 h 262301"/>
                    <a:gd name="connsiteX9" fmla="*/ 1037176 w 1489679"/>
                    <a:gd name="connsiteY9" fmla="*/ 200352 h 262301"/>
                    <a:gd name="connsiteX10" fmla="*/ 860361 w 1489679"/>
                    <a:gd name="connsiteY10" fmla="*/ 245314 h 262301"/>
                    <a:gd name="connsiteX11" fmla="*/ 622939 w 1489679"/>
                    <a:gd name="connsiteY11" fmla="*/ 259928 h 262301"/>
                    <a:gd name="connsiteX12" fmla="*/ 445305 w 1489679"/>
                    <a:gd name="connsiteY12" fmla="*/ 258906 h 262301"/>
                    <a:gd name="connsiteX13" fmla="*/ 298499 w 1489679"/>
                    <a:gd name="connsiteY13" fmla="*/ 227596 h 262301"/>
                    <a:gd name="connsiteX14" fmla="*/ 164259 w 1489679"/>
                    <a:gd name="connsiteY14" fmla="*/ 166675 h 262301"/>
                    <a:gd name="connsiteX15" fmla="*/ 47176 w 1489679"/>
                    <a:gd name="connsiteY15" fmla="*/ 116613 h 262301"/>
                    <a:gd name="connsiteX16" fmla="*/ 4514 w 1489679"/>
                    <a:gd name="connsiteY16" fmla="*/ 49238 h 262301"/>
                    <a:gd name="connsiteX0" fmla="*/ 4514 w 1482755"/>
                    <a:gd name="connsiteY0" fmla="*/ 68224 h 281287"/>
                    <a:gd name="connsiteX1" fmla="*/ 146875 w 1482755"/>
                    <a:gd name="connsiteY1" fmla="*/ 151631 h 281287"/>
                    <a:gd name="connsiteX2" fmla="*/ 460942 w 1482755"/>
                    <a:gd name="connsiteY2" fmla="*/ 248779 h 281287"/>
                    <a:gd name="connsiteX3" fmla="*/ 807049 w 1482755"/>
                    <a:gd name="connsiteY3" fmla="*/ 241833 h 281287"/>
                    <a:gd name="connsiteX4" fmla="*/ 1105499 w 1482755"/>
                    <a:gd name="connsiteY4" fmla="*/ 168808 h 281287"/>
                    <a:gd name="connsiteX5" fmla="*/ 1362674 w 1482755"/>
                    <a:gd name="connsiteY5" fmla="*/ 83083 h 281287"/>
                    <a:gd name="connsiteX6" fmla="*/ 1482750 w 1482755"/>
                    <a:gd name="connsiteY6" fmla="*/ 452 h 281287"/>
                    <a:gd name="connsiteX7" fmla="*/ 1358743 w 1482755"/>
                    <a:gd name="connsiteY7" fmla="*/ 120834 h 281287"/>
                    <a:gd name="connsiteX8" fmla="*/ 1193363 w 1482755"/>
                    <a:gd name="connsiteY8" fmla="*/ 167478 h 281287"/>
                    <a:gd name="connsiteX9" fmla="*/ 1037176 w 1482755"/>
                    <a:gd name="connsiteY9" fmla="*/ 219338 h 281287"/>
                    <a:gd name="connsiteX10" fmla="*/ 860361 w 1482755"/>
                    <a:gd name="connsiteY10" fmla="*/ 264300 h 281287"/>
                    <a:gd name="connsiteX11" fmla="*/ 622939 w 1482755"/>
                    <a:gd name="connsiteY11" fmla="*/ 278914 h 281287"/>
                    <a:gd name="connsiteX12" fmla="*/ 445305 w 1482755"/>
                    <a:gd name="connsiteY12" fmla="*/ 277892 h 281287"/>
                    <a:gd name="connsiteX13" fmla="*/ 298499 w 1482755"/>
                    <a:gd name="connsiteY13" fmla="*/ 246582 h 281287"/>
                    <a:gd name="connsiteX14" fmla="*/ 164259 w 1482755"/>
                    <a:gd name="connsiteY14" fmla="*/ 185661 h 281287"/>
                    <a:gd name="connsiteX15" fmla="*/ 47176 w 1482755"/>
                    <a:gd name="connsiteY15" fmla="*/ 135599 h 281287"/>
                    <a:gd name="connsiteX16" fmla="*/ 4514 w 1482755"/>
                    <a:gd name="connsiteY16" fmla="*/ 68224 h 281287"/>
                    <a:gd name="connsiteX0" fmla="*/ 4514 w 1493723"/>
                    <a:gd name="connsiteY0" fmla="*/ 67819 h 280882"/>
                    <a:gd name="connsiteX1" fmla="*/ 146875 w 1493723"/>
                    <a:gd name="connsiteY1" fmla="*/ 151226 h 280882"/>
                    <a:gd name="connsiteX2" fmla="*/ 460942 w 1493723"/>
                    <a:gd name="connsiteY2" fmla="*/ 248374 h 280882"/>
                    <a:gd name="connsiteX3" fmla="*/ 807049 w 1493723"/>
                    <a:gd name="connsiteY3" fmla="*/ 241428 h 280882"/>
                    <a:gd name="connsiteX4" fmla="*/ 1105499 w 1493723"/>
                    <a:gd name="connsiteY4" fmla="*/ 168403 h 280882"/>
                    <a:gd name="connsiteX5" fmla="*/ 1362674 w 1493723"/>
                    <a:gd name="connsiteY5" fmla="*/ 82678 h 280882"/>
                    <a:gd name="connsiteX6" fmla="*/ 1482750 w 1493723"/>
                    <a:gd name="connsiteY6" fmla="*/ 47 h 280882"/>
                    <a:gd name="connsiteX7" fmla="*/ 1455465 w 1493723"/>
                    <a:gd name="connsiteY7" fmla="*/ 72380 h 280882"/>
                    <a:gd name="connsiteX8" fmla="*/ 1193363 w 1493723"/>
                    <a:gd name="connsiteY8" fmla="*/ 167073 h 280882"/>
                    <a:gd name="connsiteX9" fmla="*/ 1037176 w 1493723"/>
                    <a:gd name="connsiteY9" fmla="*/ 218933 h 280882"/>
                    <a:gd name="connsiteX10" fmla="*/ 860361 w 1493723"/>
                    <a:gd name="connsiteY10" fmla="*/ 263895 h 280882"/>
                    <a:gd name="connsiteX11" fmla="*/ 622939 w 1493723"/>
                    <a:gd name="connsiteY11" fmla="*/ 278509 h 280882"/>
                    <a:gd name="connsiteX12" fmla="*/ 445305 w 1493723"/>
                    <a:gd name="connsiteY12" fmla="*/ 277487 h 280882"/>
                    <a:gd name="connsiteX13" fmla="*/ 298499 w 1493723"/>
                    <a:gd name="connsiteY13" fmla="*/ 246177 h 280882"/>
                    <a:gd name="connsiteX14" fmla="*/ 164259 w 1493723"/>
                    <a:gd name="connsiteY14" fmla="*/ 185256 h 280882"/>
                    <a:gd name="connsiteX15" fmla="*/ 47176 w 1493723"/>
                    <a:gd name="connsiteY15" fmla="*/ 135194 h 280882"/>
                    <a:gd name="connsiteX16" fmla="*/ 4514 w 1493723"/>
                    <a:gd name="connsiteY16" fmla="*/ 67819 h 280882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37176 w 1493472"/>
                    <a:gd name="connsiteY9" fmla="*/ 218936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29127 w 1493472"/>
                    <a:gd name="connsiteY9" fmla="*/ 235187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23424 w 1493472"/>
                    <a:gd name="connsiteY9" fmla="*/ 243179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1033"/>
                    <a:gd name="connsiteX1" fmla="*/ 146875 w 1493472"/>
                    <a:gd name="connsiteY1" fmla="*/ 151229 h 281033"/>
                    <a:gd name="connsiteX2" fmla="*/ 460942 w 1493472"/>
                    <a:gd name="connsiteY2" fmla="*/ 248377 h 281033"/>
                    <a:gd name="connsiteX3" fmla="*/ 807049 w 1493472"/>
                    <a:gd name="connsiteY3" fmla="*/ 241431 h 281033"/>
                    <a:gd name="connsiteX4" fmla="*/ 1105499 w 1493472"/>
                    <a:gd name="connsiteY4" fmla="*/ 168406 h 281033"/>
                    <a:gd name="connsiteX5" fmla="*/ 1362674 w 1493472"/>
                    <a:gd name="connsiteY5" fmla="*/ 82681 h 281033"/>
                    <a:gd name="connsiteX6" fmla="*/ 1482750 w 1493472"/>
                    <a:gd name="connsiteY6" fmla="*/ 50 h 281033"/>
                    <a:gd name="connsiteX7" fmla="*/ 1455465 w 1493472"/>
                    <a:gd name="connsiteY7" fmla="*/ 72383 h 281033"/>
                    <a:gd name="connsiteX8" fmla="*/ 1198476 w 1493472"/>
                    <a:gd name="connsiteY8" fmla="*/ 187751 h 281033"/>
                    <a:gd name="connsiteX9" fmla="*/ 1023424 w 1493472"/>
                    <a:gd name="connsiteY9" fmla="*/ 243179 h 281033"/>
                    <a:gd name="connsiteX10" fmla="*/ 850767 w 1493472"/>
                    <a:gd name="connsiteY10" fmla="*/ 278337 h 281033"/>
                    <a:gd name="connsiteX11" fmla="*/ 622939 w 1493472"/>
                    <a:gd name="connsiteY11" fmla="*/ 278512 h 281033"/>
                    <a:gd name="connsiteX12" fmla="*/ 445305 w 1493472"/>
                    <a:gd name="connsiteY12" fmla="*/ 277490 h 281033"/>
                    <a:gd name="connsiteX13" fmla="*/ 298499 w 1493472"/>
                    <a:gd name="connsiteY13" fmla="*/ 246180 h 281033"/>
                    <a:gd name="connsiteX14" fmla="*/ 164259 w 1493472"/>
                    <a:gd name="connsiteY14" fmla="*/ 185259 h 281033"/>
                    <a:gd name="connsiteX15" fmla="*/ 47176 w 1493472"/>
                    <a:gd name="connsiteY15" fmla="*/ 135197 h 281033"/>
                    <a:gd name="connsiteX16" fmla="*/ 4514 w 1493472"/>
                    <a:gd name="connsiteY16" fmla="*/ 67822 h 281033"/>
                    <a:gd name="connsiteX0" fmla="*/ 4514 w 1493472"/>
                    <a:gd name="connsiteY0" fmla="*/ 67822 h 303290"/>
                    <a:gd name="connsiteX1" fmla="*/ 146875 w 1493472"/>
                    <a:gd name="connsiteY1" fmla="*/ 151229 h 303290"/>
                    <a:gd name="connsiteX2" fmla="*/ 460942 w 1493472"/>
                    <a:gd name="connsiteY2" fmla="*/ 248377 h 303290"/>
                    <a:gd name="connsiteX3" fmla="*/ 807049 w 1493472"/>
                    <a:gd name="connsiteY3" fmla="*/ 241431 h 303290"/>
                    <a:gd name="connsiteX4" fmla="*/ 1105499 w 1493472"/>
                    <a:gd name="connsiteY4" fmla="*/ 168406 h 303290"/>
                    <a:gd name="connsiteX5" fmla="*/ 1362674 w 1493472"/>
                    <a:gd name="connsiteY5" fmla="*/ 82681 h 303290"/>
                    <a:gd name="connsiteX6" fmla="*/ 1482750 w 1493472"/>
                    <a:gd name="connsiteY6" fmla="*/ 50 h 303290"/>
                    <a:gd name="connsiteX7" fmla="*/ 1455465 w 1493472"/>
                    <a:gd name="connsiteY7" fmla="*/ 72383 h 303290"/>
                    <a:gd name="connsiteX8" fmla="*/ 1198476 w 1493472"/>
                    <a:gd name="connsiteY8" fmla="*/ 187751 h 303290"/>
                    <a:gd name="connsiteX9" fmla="*/ 1023424 w 1493472"/>
                    <a:gd name="connsiteY9" fmla="*/ 243179 h 303290"/>
                    <a:gd name="connsiteX10" fmla="*/ 850767 w 1493472"/>
                    <a:gd name="connsiteY10" fmla="*/ 278337 h 303290"/>
                    <a:gd name="connsiteX11" fmla="*/ 615902 w 1493472"/>
                    <a:gd name="connsiteY11" fmla="*/ 303290 h 303290"/>
                    <a:gd name="connsiteX12" fmla="*/ 445305 w 1493472"/>
                    <a:gd name="connsiteY12" fmla="*/ 277490 h 303290"/>
                    <a:gd name="connsiteX13" fmla="*/ 298499 w 1493472"/>
                    <a:gd name="connsiteY13" fmla="*/ 246180 h 303290"/>
                    <a:gd name="connsiteX14" fmla="*/ 164259 w 1493472"/>
                    <a:gd name="connsiteY14" fmla="*/ 185259 h 303290"/>
                    <a:gd name="connsiteX15" fmla="*/ 47176 w 1493472"/>
                    <a:gd name="connsiteY15" fmla="*/ 135197 h 303290"/>
                    <a:gd name="connsiteX16" fmla="*/ 4514 w 1493472"/>
                    <a:gd name="connsiteY16" fmla="*/ 67822 h 303290"/>
                    <a:gd name="connsiteX0" fmla="*/ 4514 w 1493472"/>
                    <a:gd name="connsiteY0" fmla="*/ 67822 h 303568"/>
                    <a:gd name="connsiteX1" fmla="*/ 146875 w 1493472"/>
                    <a:gd name="connsiteY1" fmla="*/ 151229 h 303568"/>
                    <a:gd name="connsiteX2" fmla="*/ 460942 w 1493472"/>
                    <a:gd name="connsiteY2" fmla="*/ 248377 h 303568"/>
                    <a:gd name="connsiteX3" fmla="*/ 807049 w 1493472"/>
                    <a:gd name="connsiteY3" fmla="*/ 241431 h 303568"/>
                    <a:gd name="connsiteX4" fmla="*/ 1105499 w 1493472"/>
                    <a:gd name="connsiteY4" fmla="*/ 168406 h 303568"/>
                    <a:gd name="connsiteX5" fmla="*/ 1362674 w 1493472"/>
                    <a:gd name="connsiteY5" fmla="*/ 82681 h 303568"/>
                    <a:gd name="connsiteX6" fmla="*/ 1482750 w 1493472"/>
                    <a:gd name="connsiteY6" fmla="*/ 50 h 303568"/>
                    <a:gd name="connsiteX7" fmla="*/ 1455465 w 1493472"/>
                    <a:gd name="connsiteY7" fmla="*/ 72383 h 303568"/>
                    <a:gd name="connsiteX8" fmla="*/ 1198476 w 1493472"/>
                    <a:gd name="connsiteY8" fmla="*/ 187751 h 303568"/>
                    <a:gd name="connsiteX9" fmla="*/ 1023424 w 1493472"/>
                    <a:gd name="connsiteY9" fmla="*/ 243179 h 303568"/>
                    <a:gd name="connsiteX10" fmla="*/ 850767 w 1493472"/>
                    <a:gd name="connsiteY10" fmla="*/ 278337 h 303568"/>
                    <a:gd name="connsiteX11" fmla="*/ 615902 w 1493472"/>
                    <a:gd name="connsiteY11" fmla="*/ 303290 h 303568"/>
                    <a:gd name="connsiteX12" fmla="*/ 439335 w 1493472"/>
                    <a:gd name="connsiteY12" fmla="*/ 288839 h 303568"/>
                    <a:gd name="connsiteX13" fmla="*/ 298499 w 1493472"/>
                    <a:gd name="connsiteY13" fmla="*/ 246180 h 303568"/>
                    <a:gd name="connsiteX14" fmla="*/ 164259 w 1493472"/>
                    <a:gd name="connsiteY14" fmla="*/ 185259 h 303568"/>
                    <a:gd name="connsiteX15" fmla="*/ 47176 w 1493472"/>
                    <a:gd name="connsiteY15" fmla="*/ 135197 h 303568"/>
                    <a:gd name="connsiteX16" fmla="*/ 4514 w 1493472"/>
                    <a:gd name="connsiteY16" fmla="*/ 67822 h 303568"/>
                    <a:gd name="connsiteX0" fmla="*/ 4514 w 1493472"/>
                    <a:gd name="connsiteY0" fmla="*/ 67822 h 303517"/>
                    <a:gd name="connsiteX1" fmla="*/ 146875 w 1493472"/>
                    <a:gd name="connsiteY1" fmla="*/ 151229 h 303517"/>
                    <a:gd name="connsiteX2" fmla="*/ 460942 w 1493472"/>
                    <a:gd name="connsiteY2" fmla="*/ 248377 h 303517"/>
                    <a:gd name="connsiteX3" fmla="*/ 807049 w 1493472"/>
                    <a:gd name="connsiteY3" fmla="*/ 241431 h 303517"/>
                    <a:gd name="connsiteX4" fmla="*/ 1105499 w 1493472"/>
                    <a:gd name="connsiteY4" fmla="*/ 168406 h 303517"/>
                    <a:gd name="connsiteX5" fmla="*/ 1362674 w 1493472"/>
                    <a:gd name="connsiteY5" fmla="*/ 82681 h 303517"/>
                    <a:gd name="connsiteX6" fmla="*/ 1482750 w 1493472"/>
                    <a:gd name="connsiteY6" fmla="*/ 50 h 303517"/>
                    <a:gd name="connsiteX7" fmla="*/ 1455465 w 1493472"/>
                    <a:gd name="connsiteY7" fmla="*/ 72383 h 303517"/>
                    <a:gd name="connsiteX8" fmla="*/ 1198476 w 1493472"/>
                    <a:gd name="connsiteY8" fmla="*/ 187751 h 303517"/>
                    <a:gd name="connsiteX9" fmla="*/ 1023424 w 1493472"/>
                    <a:gd name="connsiteY9" fmla="*/ 243179 h 303517"/>
                    <a:gd name="connsiteX10" fmla="*/ 850767 w 1493472"/>
                    <a:gd name="connsiteY10" fmla="*/ 278337 h 303517"/>
                    <a:gd name="connsiteX11" fmla="*/ 615902 w 1493472"/>
                    <a:gd name="connsiteY11" fmla="*/ 303290 h 303517"/>
                    <a:gd name="connsiteX12" fmla="*/ 439335 w 1493472"/>
                    <a:gd name="connsiteY12" fmla="*/ 288839 h 303517"/>
                    <a:gd name="connsiteX13" fmla="*/ 280646 w 1493472"/>
                    <a:gd name="connsiteY13" fmla="*/ 258273 h 303517"/>
                    <a:gd name="connsiteX14" fmla="*/ 164259 w 1493472"/>
                    <a:gd name="connsiteY14" fmla="*/ 185259 h 303517"/>
                    <a:gd name="connsiteX15" fmla="*/ 47176 w 1493472"/>
                    <a:gd name="connsiteY15" fmla="*/ 135197 h 303517"/>
                    <a:gd name="connsiteX16" fmla="*/ 4514 w 1493472"/>
                    <a:gd name="connsiteY16" fmla="*/ 67822 h 303517"/>
                    <a:gd name="connsiteX0" fmla="*/ 4300 w 1493258"/>
                    <a:gd name="connsiteY0" fmla="*/ 67822 h 303517"/>
                    <a:gd name="connsiteX1" fmla="*/ 146661 w 1493258"/>
                    <a:gd name="connsiteY1" fmla="*/ 151229 h 303517"/>
                    <a:gd name="connsiteX2" fmla="*/ 460728 w 1493258"/>
                    <a:gd name="connsiteY2" fmla="*/ 248377 h 303517"/>
                    <a:gd name="connsiteX3" fmla="*/ 806835 w 1493258"/>
                    <a:gd name="connsiteY3" fmla="*/ 241431 h 303517"/>
                    <a:gd name="connsiteX4" fmla="*/ 1105285 w 1493258"/>
                    <a:gd name="connsiteY4" fmla="*/ 168406 h 303517"/>
                    <a:gd name="connsiteX5" fmla="*/ 1362460 w 1493258"/>
                    <a:gd name="connsiteY5" fmla="*/ 82681 h 303517"/>
                    <a:gd name="connsiteX6" fmla="*/ 1482536 w 1493258"/>
                    <a:gd name="connsiteY6" fmla="*/ 50 h 303517"/>
                    <a:gd name="connsiteX7" fmla="*/ 1455251 w 1493258"/>
                    <a:gd name="connsiteY7" fmla="*/ 72383 h 303517"/>
                    <a:gd name="connsiteX8" fmla="*/ 1198262 w 1493258"/>
                    <a:gd name="connsiteY8" fmla="*/ 187751 h 303517"/>
                    <a:gd name="connsiteX9" fmla="*/ 1023210 w 1493258"/>
                    <a:gd name="connsiteY9" fmla="*/ 243179 h 303517"/>
                    <a:gd name="connsiteX10" fmla="*/ 850553 w 1493258"/>
                    <a:gd name="connsiteY10" fmla="*/ 278337 h 303517"/>
                    <a:gd name="connsiteX11" fmla="*/ 615688 w 1493258"/>
                    <a:gd name="connsiteY11" fmla="*/ 303290 h 303517"/>
                    <a:gd name="connsiteX12" fmla="*/ 439121 w 1493258"/>
                    <a:gd name="connsiteY12" fmla="*/ 288839 h 303517"/>
                    <a:gd name="connsiteX13" fmla="*/ 280432 w 1493258"/>
                    <a:gd name="connsiteY13" fmla="*/ 258273 h 303517"/>
                    <a:gd name="connsiteX14" fmla="*/ 148482 w 1493258"/>
                    <a:gd name="connsiteY14" fmla="*/ 211047 h 303517"/>
                    <a:gd name="connsiteX15" fmla="*/ 46962 w 1493258"/>
                    <a:gd name="connsiteY15" fmla="*/ 135197 h 303517"/>
                    <a:gd name="connsiteX16" fmla="*/ 4300 w 1493258"/>
                    <a:gd name="connsiteY16" fmla="*/ 67822 h 303517"/>
                    <a:gd name="connsiteX0" fmla="*/ 10740 w 1499698"/>
                    <a:gd name="connsiteY0" fmla="*/ 67822 h 303517"/>
                    <a:gd name="connsiteX1" fmla="*/ 153101 w 1499698"/>
                    <a:gd name="connsiteY1" fmla="*/ 151229 h 303517"/>
                    <a:gd name="connsiteX2" fmla="*/ 467168 w 1499698"/>
                    <a:gd name="connsiteY2" fmla="*/ 248377 h 303517"/>
                    <a:gd name="connsiteX3" fmla="*/ 813275 w 1499698"/>
                    <a:gd name="connsiteY3" fmla="*/ 241431 h 303517"/>
                    <a:gd name="connsiteX4" fmla="*/ 1111725 w 1499698"/>
                    <a:gd name="connsiteY4" fmla="*/ 168406 h 303517"/>
                    <a:gd name="connsiteX5" fmla="*/ 1368900 w 1499698"/>
                    <a:gd name="connsiteY5" fmla="*/ 82681 h 303517"/>
                    <a:gd name="connsiteX6" fmla="*/ 1488976 w 1499698"/>
                    <a:gd name="connsiteY6" fmla="*/ 50 h 303517"/>
                    <a:gd name="connsiteX7" fmla="*/ 1461691 w 1499698"/>
                    <a:gd name="connsiteY7" fmla="*/ 72383 h 303517"/>
                    <a:gd name="connsiteX8" fmla="*/ 1204702 w 1499698"/>
                    <a:gd name="connsiteY8" fmla="*/ 187751 h 303517"/>
                    <a:gd name="connsiteX9" fmla="*/ 1029650 w 1499698"/>
                    <a:gd name="connsiteY9" fmla="*/ 243179 h 303517"/>
                    <a:gd name="connsiteX10" fmla="*/ 856993 w 1499698"/>
                    <a:gd name="connsiteY10" fmla="*/ 278337 h 303517"/>
                    <a:gd name="connsiteX11" fmla="*/ 622128 w 1499698"/>
                    <a:gd name="connsiteY11" fmla="*/ 303290 h 303517"/>
                    <a:gd name="connsiteX12" fmla="*/ 445561 w 1499698"/>
                    <a:gd name="connsiteY12" fmla="*/ 288839 h 303517"/>
                    <a:gd name="connsiteX13" fmla="*/ 286872 w 1499698"/>
                    <a:gd name="connsiteY13" fmla="*/ 258273 h 303517"/>
                    <a:gd name="connsiteX14" fmla="*/ 154922 w 1499698"/>
                    <a:gd name="connsiteY14" fmla="*/ 211047 h 303517"/>
                    <a:gd name="connsiteX15" fmla="*/ 26279 w 1499698"/>
                    <a:gd name="connsiteY15" fmla="*/ 136418 h 303517"/>
                    <a:gd name="connsiteX16" fmla="*/ 10740 w 1499698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461"/>
                    <a:gd name="connsiteX1" fmla="*/ 153987 w 1500584"/>
                    <a:gd name="connsiteY1" fmla="*/ 151229 h 303461"/>
                    <a:gd name="connsiteX2" fmla="*/ 468054 w 1500584"/>
                    <a:gd name="connsiteY2" fmla="*/ 248377 h 303461"/>
                    <a:gd name="connsiteX3" fmla="*/ 814161 w 1500584"/>
                    <a:gd name="connsiteY3" fmla="*/ 241431 h 303461"/>
                    <a:gd name="connsiteX4" fmla="*/ 1112611 w 1500584"/>
                    <a:gd name="connsiteY4" fmla="*/ 168406 h 303461"/>
                    <a:gd name="connsiteX5" fmla="*/ 1369786 w 1500584"/>
                    <a:gd name="connsiteY5" fmla="*/ 82681 h 303461"/>
                    <a:gd name="connsiteX6" fmla="*/ 1489862 w 1500584"/>
                    <a:gd name="connsiteY6" fmla="*/ 50 h 303461"/>
                    <a:gd name="connsiteX7" fmla="*/ 1462577 w 1500584"/>
                    <a:gd name="connsiteY7" fmla="*/ 72383 h 303461"/>
                    <a:gd name="connsiteX8" fmla="*/ 1205588 w 1500584"/>
                    <a:gd name="connsiteY8" fmla="*/ 187751 h 303461"/>
                    <a:gd name="connsiteX9" fmla="*/ 1030536 w 1500584"/>
                    <a:gd name="connsiteY9" fmla="*/ 243179 h 303461"/>
                    <a:gd name="connsiteX10" fmla="*/ 857879 w 1500584"/>
                    <a:gd name="connsiteY10" fmla="*/ 278337 h 303461"/>
                    <a:gd name="connsiteX11" fmla="*/ 623014 w 1500584"/>
                    <a:gd name="connsiteY11" fmla="*/ 303290 h 303461"/>
                    <a:gd name="connsiteX12" fmla="*/ 433019 w 1500584"/>
                    <a:gd name="connsiteY12" fmla="*/ 287772 h 303461"/>
                    <a:gd name="connsiteX13" fmla="*/ 287758 w 1500584"/>
                    <a:gd name="connsiteY13" fmla="*/ 258273 h 303461"/>
                    <a:gd name="connsiteX14" fmla="*/ 176694 w 1500584"/>
                    <a:gd name="connsiteY14" fmla="*/ 224531 h 303461"/>
                    <a:gd name="connsiteX15" fmla="*/ 27165 w 1500584"/>
                    <a:gd name="connsiteY15" fmla="*/ 136418 h 303461"/>
                    <a:gd name="connsiteX16" fmla="*/ 11626 w 1500584"/>
                    <a:gd name="connsiteY16" fmla="*/ 67822 h 303461"/>
                    <a:gd name="connsiteX0" fmla="*/ 11626 w 1500584"/>
                    <a:gd name="connsiteY0" fmla="*/ 67822 h 303292"/>
                    <a:gd name="connsiteX1" fmla="*/ 153987 w 1500584"/>
                    <a:gd name="connsiteY1" fmla="*/ 151229 h 303292"/>
                    <a:gd name="connsiteX2" fmla="*/ 468054 w 1500584"/>
                    <a:gd name="connsiteY2" fmla="*/ 248377 h 303292"/>
                    <a:gd name="connsiteX3" fmla="*/ 814161 w 1500584"/>
                    <a:gd name="connsiteY3" fmla="*/ 241431 h 303292"/>
                    <a:gd name="connsiteX4" fmla="*/ 1112611 w 1500584"/>
                    <a:gd name="connsiteY4" fmla="*/ 168406 h 303292"/>
                    <a:gd name="connsiteX5" fmla="*/ 1369786 w 1500584"/>
                    <a:gd name="connsiteY5" fmla="*/ 82681 h 303292"/>
                    <a:gd name="connsiteX6" fmla="*/ 1489862 w 1500584"/>
                    <a:gd name="connsiteY6" fmla="*/ 50 h 303292"/>
                    <a:gd name="connsiteX7" fmla="*/ 1462577 w 1500584"/>
                    <a:gd name="connsiteY7" fmla="*/ 72383 h 303292"/>
                    <a:gd name="connsiteX8" fmla="*/ 1205588 w 1500584"/>
                    <a:gd name="connsiteY8" fmla="*/ 187751 h 303292"/>
                    <a:gd name="connsiteX9" fmla="*/ 1030536 w 1500584"/>
                    <a:gd name="connsiteY9" fmla="*/ 243179 h 303292"/>
                    <a:gd name="connsiteX10" fmla="*/ 858890 w 1500584"/>
                    <a:gd name="connsiteY10" fmla="*/ 286864 h 303292"/>
                    <a:gd name="connsiteX11" fmla="*/ 623014 w 1500584"/>
                    <a:gd name="connsiteY11" fmla="*/ 303290 h 303292"/>
                    <a:gd name="connsiteX12" fmla="*/ 433019 w 1500584"/>
                    <a:gd name="connsiteY12" fmla="*/ 287772 h 303292"/>
                    <a:gd name="connsiteX13" fmla="*/ 287758 w 1500584"/>
                    <a:gd name="connsiteY13" fmla="*/ 258273 h 303292"/>
                    <a:gd name="connsiteX14" fmla="*/ 176694 w 1500584"/>
                    <a:gd name="connsiteY14" fmla="*/ 224531 h 303292"/>
                    <a:gd name="connsiteX15" fmla="*/ 27165 w 1500584"/>
                    <a:gd name="connsiteY15" fmla="*/ 136418 h 303292"/>
                    <a:gd name="connsiteX16" fmla="*/ 11626 w 1500584"/>
                    <a:gd name="connsiteY16" fmla="*/ 67822 h 303292"/>
                    <a:gd name="connsiteX0" fmla="*/ 11626 w 1500584"/>
                    <a:gd name="connsiteY0" fmla="*/ 67822 h 304360"/>
                    <a:gd name="connsiteX1" fmla="*/ 153987 w 1500584"/>
                    <a:gd name="connsiteY1" fmla="*/ 151229 h 304360"/>
                    <a:gd name="connsiteX2" fmla="*/ 468054 w 1500584"/>
                    <a:gd name="connsiteY2" fmla="*/ 248377 h 304360"/>
                    <a:gd name="connsiteX3" fmla="*/ 814161 w 1500584"/>
                    <a:gd name="connsiteY3" fmla="*/ 241431 h 304360"/>
                    <a:gd name="connsiteX4" fmla="*/ 1112611 w 1500584"/>
                    <a:gd name="connsiteY4" fmla="*/ 168406 h 304360"/>
                    <a:gd name="connsiteX5" fmla="*/ 1369786 w 1500584"/>
                    <a:gd name="connsiteY5" fmla="*/ 82681 h 304360"/>
                    <a:gd name="connsiteX6" fmla="*/ 1489862 w 1500584"/>
                    <a:gd name="connsiteY6" fmla="*/ 50 h 304360"/>
                    <a:gd name="connsiteX7" fmla="*/ 1462577 w 1500584"/>
                    <a:gd name="connsiteY7" fmla="*/ 72383 h 304360"/>
                    <a:gd name="connsiteX8" fmla="*/ 1205588 w 1500584"/>
                    <a:gd name="connsiteY8" fmla="*/ 187751 h 304360"/>
                    <a:gd name="connsiteX9" fmla="*/ 1030536 w 1500584"/>
                    <a:gd name="connsiteY9" fmla="*/ 243179 h 304360"/>
                    <a:gd name="connsiteX10" fmla="*/ 858890 w 1500584"/>
                    <a:gd name="connsiteY10" fmla="*/ 286864 h 304360"/>
                    <a:gd name="connsiteX11" fmla="*/ 623014 w 1500584"/>
                    <a:gd name="connsiteY11" fmla="*/ 303290 h 304360"/>
                    <a:gd name="connsiteX12" fmla="*/ 432218 w 1500584"/>
                    <a:gd name="connsiteY12" fmla="*/ 297844 h 304360"/>
                    <a:gd name="connsiteX13" fmla="*/ 287758 w 1500584"/>
                    <a:gd name="connsiteY13" fmla="*/ 258273 h 304360"/>
                    <a:gd name="connsiteX14" fmla="*/ 176694 w 1500584"/>
                    <a:gd name="connsiteY14" fmla="*/ 224531 h 304360"/>
                    <a:gd name="connsiteX15" fmla="*/ 27165 w 1500584"/>
                    <a:gd name="connsiteY15" fmla="*/ 136418 h 304360"/>
                    <a:gd name="connsiteX16" fmla="*/ 11626 w 1500584"/>
                    <a:gd name="connsiteY16" fmla="*/ 67822 h 304360"/>
                    <a:gd name="connsiteX0" fmla="*/ 11626 w 1500584"/>
                    <a:gd name="connsiteY0" fmla="*/ 67822 h 304135"/>
                    <a:gd name="connsiteX1" fmla="*/ 153987 w 1500584"/>
                    <a:gd name="connsiteY1" fmla="*/ 151229 h 304135"/>
                    <a:gd name="connsiteX2" fmla="*/ 468054 w 1500584"/>
                    <a:gd name="connsiteY2" fmla="*/ 248377 h 304135"/>
                    <a:gd name="connsiteX3" fmla="*/ 814161 w 1500584"/>
                    <a:gd name="connsiteY3" fmla="*/ 241431 h 304135"/>
                    <a:gd name="connsiteX4" fmla="*/ 1112611 w 1500584"/>
                    <a:gd name="connsiteY4" fmla="*/ 168406 h 304135"/>
                    <a:gd name="connsiteX5" fmla="*/ 1369786 w 1500584"/>
                    <a:gd name="connsiteY5" fmla="*/ 82681 h 304135"/>
                    <a:gd name="connsiteX6" fmla="*/ 1489862 w 1500584"/>
                    <a:gd name="connsiteY6" fmla="*/ 50 h 304135"/>
                    <a:gd name="connsiteX7" fmla="*/ 1462577 w 1500584"/>
                    <a:gd name="connsiteY7" fmla="*/ 72383 h 304135"/>
                    <a:gd name="connsiteX8" fmla="*/ 1205588 w 1500584"/>
                    <a:gd name="connsiteY8" fmla="*/ 187751 h 304135"/>
                    <a:gd name="connsiteX9" fmla="*/ 1030536 w 1500584"/>
                    <a:gd name="connsiteY9" fmla="*/ 243179 h 304135"/>
                    <a:gd name="connsiteX10" fmla="*/ 858890 w 1500584"/>
                    <a:gd name="connsiteY10" fmla="*/ 286864 h 304135"/>
                    <a:gd name="connsiteX11" fmla="*/ 623014 w 1500584"/>
                    <a:gd name="connsiteY11" fmla="*/ 303290 h 304135"/>
                    <a:gd name="connsiteX12" fmla="*/ 432218 w 1500584"/>
                    <a:gd name="connsiteY12" fmla="*/ 297844 h 304135"/>
                    <a:gd name="connsiteX13" fmla="*/ 283867 w 1500584"/>
                    <a:gd name="connsiteY13" fmla="*/ 264720 h 304135"/>
                    <a:gd name="connsiteX14" fmla="*/ 176694 w 1500584"/>
                    <a:gd name="connsiteY14" fmla="*/ 224531 h 304135"/>
                    <a:gd name="connsiteX15" fmla="*/ 27165 w 1500584"/>
                    <a:gd name="connsiteY15" fmla="*/ 136418 h 304135"/>
                    <a:gd name="connsiteX16" fmla="*/ 11626 w 1500584"/>
                    <a:gd name="connsiteY16" fmla="*/ 67822 h 304135"/>
                    <a:gd name="connsiteX0" fmla="*/ 16211 w 1505169"/>
                    <a:gd name="connsiteY0" fmla="*/ 67822 h 304135"/>
                    <a:gd name="connsiteX1" fmla="*/ 158572 w 1505169"/>
                    <a:gd name="connsiteY1" fmla="*/ 151229 h 304135"/>
                    <a:gd name="connsiteX2" fmla="*/ 472639 w 1505169"/>
                    <a:gd name="connsiteY2" fmla="*/ 248377 h 304135"/>
                    <a:gd name="connsiteX3" fmla="*/ 818746 w 1505169"/>
                    <a:gd name="connsiteY3" fmla="*/ 241431 h 304135"/>
                    <a:gd name="connsiteX4" fmla="*/ 1117196 w 1505169"/>
                    <a:gd name="connsiteY4" fmla="*/ 168406 h 304135"/>
                    <a:gd name="connsiteX5" fmla="*/ 1374371 w 1505169"/>
                    <a:gd name="connsiteY5" fmla="*/ 82681 h 304135"/>
                    <a:gd name="connsiteX6" fmla="*/ 1494447 w 1505169"/>
                    <a:gd name="connsiteY6" fmla="*/ 50 h 304135"/>
                    <a:gd name="connsiteX7" fmla="*/ 1467162 w 1505169"/>
                    <a:gd name="connsiteY7" fmla="*/ 72383 h 304135"/>
                    <a:gd name="connsiteX8" fmla="*/ 1210173 w 1505169"/>
                    <a:gd name="connsiteY8" fmla="*/ 187751 h 304135"/>
                    <a:gd name="connsiteX9" fmla="*/ 1035121 w 1505169"/>
                    <a:gd name="connsiteY9" fmla="*/ 243179 h 304135"/>
                    <a:gd name="connsiteX10" fmla="*/ 863475 w 1505169"/>
                    <a:gd name="connsiteY10" fmla="*/ 286864 h 304135"/>
                    <a:gd name="connsiteX11" fmla="*/ 627599 w 1505169"/>
                    <a:gd name="connsiteY11" fmla="*/ 303290 h 304135"/>
                    <a:gd name="connsiteX12" fmla="*/ 436803 w 1505169"/>
                    <a:gd name="connsiteY12" fmla="*/ 297844 h 304135"/>
                    <a:gd name="connsiteX13" fmla="*/ 288452 w 1505169"/>
                    <a:gd name="connsiteY13" fmla="*/ 264720 h 304135"/>
                    <a:gd name="connsiteX14" fmla="*/ 181279 w 1505169"/>
                    <a:gd name="connsiteY14" fmla="*/ 224531 h 304135"/>
                    <a:gd name="connsiteX15" fmla="*/ 21679 w 1505169"/>
                    <a:gd name="connsiteY15" fmla="*/ 135618 h 304135"/>
                    <a:gd name="connsiteX16" fmla="*/ 16211 w 1505169"/>
                    <a:gd name="connsiteY16" fmla="*/ 67822 h 304135"/>
                    <a:gd name="connsiteX0" fmla="*/ 16211 w 1509099"/>
                    <a:gd name="connsiteY0" fmla="*/ 67801 h 304114"/>
                    <a:gd name="connsiteX1" fmla="*/ 158572 w 1509099"/>
                    <a:gd name="connsiteY1" fmla="*/ 151208 h 304114"/>
                    <a:gd name="connsiteX2" fmla="*/ 472639 w 1509099"/>
                    <a:gd name="connsiteY2" fmla="*/ 248356 h 304114"/>
                    <a:gd name="connsiteX3" fmla="*/ 818746 w 1509099"/>
                    <a:gd name="connsiteY3" fmla="*/ 241410 h 304114"/>
                    <a:gd name="connsiteX4" fmla="*/ 1117196 w 1509099"/>
                    <a:gd name="connsiteY4" fmla="*/ 168385 h 304114"/>
                    <a:gd name="connsiteX5" fmla="*/ 1374371 w 1509099"/>
                    <a:gd name="connsiteY5" fmla="*/ 82660 h 304114"/>
                    <a:gd name="connsiteX6" fmla="*/ 1494447 w 1509099"/>
                    <a:gd name="connsiteY6" fmla="*/ 29 h 304114"/>
                    <a:gd name="connsiteX7" fmla="*/ 1475420 w 1509099"/>
                    <a:gd name="connsiteY7" fmla="*/ 74708 h 304114"/>
                    <a:gd name="connsiteX8" fmla="*/ 1210173 w 1509099"/>
                    <a:gd name="connsiteY8" fmla="*/ 187730 h 304114"/>
                    <a:gd name="connsiteX9" fmla="*/ 1035121 w 1509099"/>
                    <a:gd name="connsiteY9" fmla="*/ 243158 h 304114"/>
                    <a:gd name="connsiteX10" fmla="*/ 863475 w 1509099"/>
                    <a:gd name="connsiteY10" fmla="*/ 286843 h 304114"/>
                    <a:gd name="connsiteX11" fmla="*/ 627599 w 1509099"/>
                    <a:gd name="connsiteY11" fmla="*/ 303269 h 304114"/>
                    <a:gd name="connsiteX12" fmla="*/ 436803 w 1509099"/>
                    <a:gd name="connsiteY12" fmla="*/ 297823 h 304114"/>
                    <a:gd name="connsiteX13" fmla="*/ 288452 w 1509099"/>
                    <a:gd name="connsiteY13" fmla="*/ 264699 h 304114"/>
                    <a:gd name="connsiteX14" fmla="*/ 181279 w 1509099"/>
                    <a:gd name="connsiteY14" fmla="*/ 224510 h 304114"/>
                    <a:gd name="connsiteX15" fmla="*/ 21679 w 1509099"/>
                    <a:gd name="connsiteY15" fmla="*/ 135597 h 304114"/>
                    <a:gd name="connsiteX16" fmla="*/ 16211 w 1509099"/>
                    <a:gd name="connsiteY16" fmla="*/ 67801 h 304114"/>
                    <a:gd name="connsiteX0" fmla="*/ 157 w 1487577"/>
                    <a:gd name="connsiteY0" fmla="*/ 135597 h 304114"/>
                    <a:gd name="connsiteX1" fmla="*/ 137050 w 1487577"/>
                    <a:gd name="connsiteY1" fmla="*/ 151208 h 304114"/>
                    <a:gd name="connsiteX2" fmla="*/ 451117 w 1487577"/>
                    <a:gd name="connsiteY2" fmla="*/ 248356 h 304114"/>
                    <a:gd name="connsiteX3" fmla="*/ 797224 w 1487577"/>
                    <a:gd name="connsiteY3" fmla="*/ 241410 h 304114"/>
                    <a:gd name="connsiteX4" fmla="*/ 1095674 w 1487577"/>
                    <a:gd name="connsiteY4" fmla="*/ 168385 h 304114"/>
                    <a:gd name="connsiteX5" fmla="*/ 1352849 w 1487577"/>
                    <a:gd name="connsiteY5" fmla="*/ 82660 h 304114"/>
                    <a:gd name="connsiteX6" fmla="*/ 1472925 w 1487577"/>
                    <a:gd name="connsiteY6" fmla="*/ 29 h 304114"/>
                    <a:gd name="connsiteX7" fmla="*/ 1453898 w 1487577"/>
                    <a:gd name="connsiteY7" fmla="*/ 74708 h 304114"/>
                    <a:gd name="connsiteX8" fmla="*/ 1188651 w 1487577"/>
                    <a:gd name="connsiteY8" fmla="*/ 187730 h 304114"/>
                    <a:gd name="connsiteX9" fmla="*/ 1013599 w 1487577"/>
                    <a:gd name="connsiteY9" fmla="*/ 243158 h 304114"/>
                    <a:gd name="connsiteX10" fmla="*/ 841953 w 1487577"/>
                    <a:gd name="connsiteY10" fmla="*/ 286843 h 304114"/>
                    <a:gd name="connsiteX11" fmla="*/ 606077 w 1487577"/>
                    <a:gd name="connsiteY11" fmla="*/ 303269 h 304114"/>
                    <a:gd name="connsiteX12" fmla="*/ 415281 w 1487577"/>
                    <a:gd name="connsiteY12" fmla="*/ 297823 h 304114"/>
                    <a:gd name="connsiteX13" fmla="*/ 266930 w 1487577"/>
                    <a:gd name="connsiteY13" fmla="*/ 264699 h 304114"/>
                    <a:gd name="connsiteX14" fmla="*/ 159757 w 1487577"/>
                    <a:gd name="connsiteY14" fmla="*/ 224510 h 304114"/>
                    <a:gd name="connsiteX15" fmla="*/ 157 w 1487577"/>
                    <a:gd name="connsiteY15" fmla="*/ 135597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334682 w 1371142"/>
                    <a:gd name="connsiteY2" fmla="*/ 248356 h 304114"/>
                    <a:gd name="connsiteX3" fmla="*/ 680789 w 1371142"/>
                    <a:gd name="connsiteY3" fmla="*/ 241410 h 304114"/>
                    <a:gd name="connsiteX4" fmla="*/ 979239 w 1371142"/>
                    <a:gd name="connsiteY4" fmla="*/ 168385 h 304114"/>
                    <a:gd name="connsiteX5" fmla="*/ 1236414 w 1371142"/>
                    <a:gd name="connsiteY5" fmla="*/ 82660 h 304114"/>
                    <a:gd name="connsiteX6" fmla="*/ 1356490 w 1371142"/>
                    <a:gd name="connsiteY6" fmla="*/ 29 h 304114"/>
                    <a:gd name="connsiteX7" fmla="*/ 1337463 w 1371142"/>
                    <a:gd name="connsiteY7" fmla="*/ 74708 h 304114"/>
                    <a:gd name="connsiteX8" fmla="*/ 1072216 w 1371142"/>
                    <a:gd name="connsiteY8" fmla="*/ 187730 h 304114"/>
                    <a:gd name="connsiteX9" fmla="*/ 897164 w 1371142"/>
                    <a:gd name="connsiteY9" fmla="*/ 243158 h 304114"/>
                    <a:gd name="connsiteX10" fmla="*/ 725518 w 1371142"/>
                    <a:gd name="connsiteY10" fmla="*/ 286843 h 304114"/>
                    <a:gd name="connsiteX11" fmla="*/ 489642 w 1371142"/>
                    <a:gd name="connsiteY11" fmla="*/ 303269 h 304114"/>
                    <a:gd name="connsiteX12" fmla="*/ 298846 w 1371142"/>
                    <a:gd name="connsiteY12" fmla="*/ 297823 h 304114"/>
                    <a:gd name="connsiteX13" fmla="*/ 150495 w 1371142"/>
                    <a:gd name="connsiteY13" fmla="*/ 264699 h 304114"/>
                    <a:gd name="connsiteX14" fmla="*/ 43322 w 1371142"/>
                    <a:gd name="connsiteY14" fmla="*/ 224510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27488 w 1371142"/>
                    <a:gd name="connsiteY2" fmla="*/ 153583 h 304114"/>
                    <a:gd name="connsiteX3" fmla="*/ 334682 w 1371142"/>
                    <a:gd name="connsiteY3" fmla="*/ 248356 h 304114"/>
                    <a:gd name="connsiteX4" fmla="*/ 680789 w 1371142"/>
                    <a:gd name="connsiteY4" fmla="*/ 241410 h 304114"/>
                    <a:gd name="connsiteX5" fmla="*/ 979239 w 1371142"/>
                    <a:gd name="connsiteY5" fmla="*/ 168385 h 304114"/>
                    <a:gd name="connsiteX6" fmla="*/ 1236414 w 1371142"/>
                    <a:gd name="connsiteY6" fmla="*/ 82660 h 304114"/>
                    <a:gd name="connsiteX7" fmla="*/ 1356490 w 1371142"/>
                    <a:gd name="connsiteY7" fmla="*/ 29 h 304114"/>
                    <a:gd name="connsiteX8" fmla="*/ 1337463 w 1371142"/>
                    <a:gd name="connsiteY8" fmla="*/ 74708 h 304114"/>
                    <a:gd name="connsiteX9" fmla="*/ 1072216 w 1371142"/>
                    <a:gd name="connsiteY9" fmla="*/ 187730 h 304114"/>
                    <a:gd name="connsiteX10" fmla="*/ 897164 w 1371142"/>
                    <a:gd name="connsiteY10" fmla="*/ 243158 h 304114"/>
                    <a:gd name="connsiteX11" fmla="*/ 725518 w 1371142"/>
                    <a:gd name="connsiteY11" fmla="*/ 286843 h 304114"/>
                    <a:gd name="connsiteX12" fmla="*/ 489642 w 1371142"/>
                    <a:gd name="connsiteY12" fmla="*/ 303269 h 304114"/>
                    <a:gd name="connsiteX13" fmla="*/ 298846 w 1371142"/>
                    <a:gd name="connsiteY13" fmla="*/ 297823 h 304114"/>
                    <a:gd name="connsiteX14" fmla="*/ 150495 w 1371142"/>
                    <a:gd name="connsiteY14" fmla="*/ 264699 h 304114"/>
                    <a:gd name="connsiteX15" fmla="*/ 43322 w 1371142"/>
                    <a:gd name="connsiteY15" fmla="*/ 224510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334682 w 1371142"/>
                    <a:gd name="connsiteY2" fmla="*/ 248356 h 304114"/>
                    <a:gd name="connsiteX3" fmla="*/ 680789 w 1371142"/>
                    <a:gd name="connsiteY3" fmla="*/ 241410 h 304114"/>
                    <a:gd name="connsiteX4" fmla="*/ 979239 w 1371142"/>
                    <a:gd name="connsiteY4" fmla="*/ 168385 h 304114"/>
                    <a:gd name="connsiteX5" fmla="*/ 1236414 w 1371142"/>
                    <a:gd name="connsiteY5" fmla="*/ 82660 h 304114"/>
                    <a:gd name="connsiteX6" fmla="*/ 1356490 w 1371142"/>
                    <a:gd name="connsiteY6" fmla="*/ 29 h 304114"/>
                    <a:gd name="connsiteX7" fmla="*/ 1337463 w 1371142"/>
                    <a:gd name="connsiteY7" fmla="*/ 74708 h 304114"/>
                    <a:gd name="connsiteX8" fmla="*/ 1072216 w 1371142"/>
                    <a:gd name="connsiteY8" fmla="*/ 187730 h 304114"/>
                    <a:gd name="connsiteX9" fmla="*/ 897164 w 1371142"/>
                    <a:gd name="connsiteY9" fmla="*/ 243158 h 304114"/>
                    <a:gd name="connsiteX10" fmla="*/ 725518 w 1371142"/>
                    <a:gd name="connsiteY10" fmla="*/ 286843 h 304114"/>
                    <a:gd name="connsiteX11" fmla="*/ 489642 w 1371142"/>
                    <a:gd name="connsiteY11" fmla="*/ 303269 h 304114"/>
                    <a:gd name="connsiteX12" fmla="*/ 298846 w 1371142"/>
                    <a:gd name="connsiteY12" fmla="*/ 297823 h 304114"/>
                    <a:gd name="connsiteX13" fmla="*/ 150495 w 1371142"/>
                    <a:gd name="connsiteY13" fmla="*/ 264699 h 304114"/>
                    <a:gd name="connsiteX14" fmla="*/ 43322 w 1371142"/>
                    <a:gd name="connsiteY14" fmla="*/ 224510 h 304114"/>
                    <a:gd name="connsiteX0" fmla="*/ 0 w 1327820"/>
                    <a:gd name="connsiteY0" fmla="*/ 224510 h 304114"/>
                    <a:gd name="connsiteX1" fmla="*/ 291360 w 1327820"/>
                    <a:gd name="connsiteY1" fmla="*/ 248356 h 304114"/>
                    <a:gd name="connsiteX2" fmla="*/ 637467 w 1327820"/>
                    <a:gd name="connsiteY2" fmla="*/ 241410 h 304114"/>
                    <a:gd name="connsiteX3" fmla="*/ 935917 w 1327820"/>
                    <a:gd name="connsiteY3" fmla="*/ 168385 h 304114"/>
                    <a:gd name="connsiteX4" fmla="*/ 1193092 w 1327820"/>
                    <a:gd name="connsiteY4" fmla="*/ 82660 h 304114"/>
                    <a:gd name="connsiteX5" fmla="*/ 1313168 w 1327820"/>
                    <a:gd name="connsiteY5" fmla="*/ 29 h 304114"/>
                    <a:gd name="connsiteX6" fmla="*/ 1294141 w 1327820"/>
                    <a:gd name="connsiteY6" fmla="*/ 74708 h 304114"/>
                    <a:gd name="connsiteX7" fmla="*/ 1028894 w 1327820"/>
                    <a:gd name="connsiteY7" fmla="*/ 187730 h 304114"/>
                    <a:gd name="connsiteX8" fmla="*/ 853842 w 1327820"/>
                    <a:gd name="connsiteY8" fmla="*/ 243158 h 304114"/>
                    <a:gd name="connsiteX9" fmla="*/ 682196 w 1327820"/>
                    <a:gd name="connsiteY9" fmla="*/ 286843 h 304114"/>
                    <a:gd name="connsiteX10" fmla="*/ 446320 w 1327820"/>
                    <a:gd name="connsiteY10" fmla="*/ 303269 h 304114"/>
                    <a:gd name="connsiteX11" fmla="*/ 255524 w 1327820"/>
                    <a:gd name="connsiteY11" fmla="*/ 297823 h 304114"/>
                    <a:gd name="connsiteX12" fmla="*/ 107173 w 1327820"/>
                    <a:gd name="connsiteY12" fmla="*/ 264699 h 304114"/>
                    <a:gd name="connsiteX13" fmla="*/ 0 w 1327820"/>
                    <a:gd name="connsiteY13" fmla="*/ 224510 h 304114"/>
                    <a:gd name="connsiteX0" fmla="*/ 262 w 1220909"/>
                    <a:gd name="connsiteY0" fmla="*/ 264699 h 304114"/>
                    <a:gd name="connsiteX1" fmla="*/ 184449 w 1220909"/>
                    <a:gd name="connsiteY1" fmla="*/ 248356 h 304114"/>
                    <a:gd name="connsiteX2" fmla="*/ 530556 w 1220909"/>
                    <a:gd name="connsiteY2" fmla="*/ 241410 h 304114"/>
                    <a:gd name="connsiteX3" fmla="*/ 829006 w 1220909"/>
                    <a:gd name="connsiteY3" fmla="*/ 168385 h 304114"/>
                    <a:gd name="connsiteX4" fmla="*/ 1086181 w 1220909"/>
                    <a:gd name="connsiteY4" fmla="*/ 82660 h 304114"/>
                    <a:gd name="connsiteX5" fmla="*/ 1206257 w 1220909"/>
                    <a:gd name="connsiteY5" fmla="*/ 29 h 304114"/>
                    <a:gd name="connsiteX6" fmla="*/ 1187230 w 1220909"/>
                    <a:gd name="connsiteY6" fmla="*/ 74708 h 304114"/>
                    <a:gd name="connsiteX7" fmla="*/ 921983 w 1220909"/>
                    <a:gd name="connsiteY7" fmla="*/ 187730 h 304114"/>
                    <a:gd name="connsiteX8" fmla="*/ 746931 w 1220909"/>
                    <a:gd name="connsiteY8" fmla="*/ 243158 h 304114"/>
                    <a:gd name="connsiteX9" fmla="*/ 575285 w 1220909"/>
                    <a:gd name="connsiteY9" fmla="*/ 286843 h 304114"/>
                    <a:gd name="connsiteX10" fmla="*/ 339409 w 1220909"/>
                    <a:gd name="connsiteY10" fmla="*/ 303269 h 304114"/>
                    <a:gd name="connsiteX11" fmla="*/ 148613 w 1220909"/>
                    <a:gd name="connsiteY11" fmla="*/ 297823 h 304114"/>
                    <a:gd name="connsiteX12" fmla="*/ 262 w 1220909"/>
                    <a:gd name="connsiteY12" fmla="*/ 264699 h 304114"/>
                    <a:gd name="connsiteX0" fmla="*/ 16877 w 1089173"/>
                    <a:gd name="connsiteY0" fmla="*/ 297823 h 303269"/>
                    <a:gd name="connsiteX1" fmla="*/ 52713 w 1089173"/>
                    <a:gd name="connsiteY1" fmla="*/ 248356 h 303269"/>
                    <a:gd name="connsiteX2" fmla="*/ 398820 w 1089173"/>
                    <a:gd name="connsiteY2" fmla="*/ 241410 h 303269"/>
                    <a:gd name="connsiteX3" fmla="*/ 697270 w 1089173"/>
                    <a:gd name="connsiteY3" fmla="*/ 168385 h 303269"/>
                    <a:gd name="connsiteX4" fmla="*/ 954445 w 1089173"/>
                    <a:gd name="connsiteY4" fmla="*/ 82660 h 303269"/>
                    <a:gd name="connsiteX5" fmla="*/ 1074521 w 1089173"/>
                    <a:gd name="connsiteY5" fmla="*/ 29 h 303269"/>
                    <a:gd name="connsiteX6" fmla="*/ 1055494 w 1089173"/>
                    <a:gd name="connsiteY6" fmla="*/ 74708 h 303269"/>
                    <a:gd name="connsiteX7" fmla="*/ 790247 w 1089173"/>
                    <a:gd name="connsiteY7" fmla="*/ 187730 h 303269"/>
                    <a:gd name="connsiteX8" fmla="*/ 615195 w 1089173"/>
                    <a:gd name="connsiteY8" fmla="*/ 243158 h 303269"/>
                    <a:gd name="connsiteX9" fmla="*/ 443549 w 1089173"/>
                    <a:gd name="connsiteY9" fmla="*/ 286843 h 303269"/>
                    <a:gd name="connsiteX10" fmla="*/ 207673 w 1089173"/>
                    <a:gd name="connsiteY10" fmla="*/ 303269 h 303269"/>
                    <a:gd name="connsiteX11" fmla="*/ 16877 w 1089173"/>
                    <a:gd name="connsiteY11" fmla="*/ 297823 h 303269"/>
                    <a:gd name="connsiteX0" fmla="*/ 16877 w 1107276"/>
                    <a:gd name="connsiteY0" fmla="*/ 300375 h 305821"/>
                    <a:gd name="connsiteX1" fmla="*/ 52713 w 1107276"/>
                    <a:gd name="connsiteY1" fmla="*/ 250908 h 305821"/>
                    <a:gd name="connsiteX2" fmla="*/ 398820 w 1107276"/>
                    <a:gd name="connsiteY2" fmla="*/ 243962 h 305821"/>
                    <a:gd name="connsiteX3" fmla="*/ 697270 w 1107276"/>
                    <a:gd name="connsiteY3" fmla="*/ 170937 h 305821"/>
                    <a:gd name="connsiteX4" fmla="*/ 1074521 w 1107276"/>
                    <a:gd name="connsiteY4" fmla="*/ 2581 h 305821"/>
                    <a:gd name="connsiteX5" fmla="*/ 1055494 w 1107276"/>
                    <a:gd name="connsiteY5" fmla="*/ 77260 h 305821"/>
                    <a:gd name="connsiteX6" fmla="*/ 790247 w 1107276"/>
                    <a:gd name="connsiteY6" fmla="*/ 190282 h 305821"/>
                    <a:gd name="connsiteX7" fmla="*/ 615195 w 1107276"/>
                    <a:gd name="connsiteY7" fmla="*/ 245710 h 305821"/>
                    <a:gd name="connsiteX8" fmla="*/ 443549 w 1107276"/>
                    <a:gd name="connsiteY8" fmla="*/ 289395 h 305821"/>
                    <a:gd name="connsiteX9" fmla="*/ 207673 w 1107276"/>
                    <a:gd name="connsiteY9" fmla="*/ 305821 h 305821"/>
                    <a:gd name="connsiteX10" fmla="*/ 16877 w 1107276"/>
                    <a:gd name="connsiteY10" fmla="*/ 300375 h 305821"/>
                    <a:gd name="connsiteX0" fmla="*/ 16877 w 1056317"/>
                    <a:gd name="connsiteY0" fmla="*/ 223225 h 228671"/>
                    <a:gd name="connsiteX1" fmla="*/ 52713 w 1056317"/>
                    <a:gd name="connsiteY1" fmla="*/ 173758 h 228671"/>
                    <a:gd name="connsiteX2" fmla="*/ 398820 w 1056317"/>
                    <a:gd name="connsiteY2" fmla="*/ 166812 h 228671"/>
                    <a:gd name="connsiteX3" fmla="*/ 697270 w 1056317"/>
                    <a:gd name="connsiteY3" fmla="*/ 93787 h 228671"/>
                    <a:gd name="connsiteX4" fmla="*/ 1055494 w 1056317"/>
                    <a:gd name="connsiteY4" fmla="*/ 110 h 228671"/>
                    <a:gd name="connsiteX5" fmla="*/ 790247 w 1056317"/>
                    <a:gd name="connsiteY5" fmla="*/ 113132 h 228671"/>
                    <a:gd name="connsiteX6" fmla="*/ 615195 w 1056317"/>
                    <a:gd name="connsiteY6" fmla="*/ 168560 h 228671"/>
                    <a:gd name="connsiteX7" fmla="*/ 443549 w 1056317"/>
                    <a:gd name="connsiteY7" fmla="*/ 212245 h 228671"/>
                    <a:gd name="connsiteX8" fmla="*/ 207673 w 1056317"/>
                    <a:gd name="connsiteY8" fmla="*/ 228671 h 228671"/>
                    <a:gd name="connsiteX9" fmla="*/ 16877 w 1056317"/>
                    <a:gd name="connsiteY9" fmla="*/ 223225 h 228671"/>
                    <a:gd name="connsiteX0" fmla="*/ 16877 w 792857"/>
                    <a:gd name="connsiteY0" fmla="*/ 132060 h 137506"/>
                    <a:gd name="connsiteX1" fmla="*/ 52713 w 792857"/>
                    <a:gd name="connsiteY1" fmla="*/ 82593 h 137506"/>
                    <a:gd name="connsiteX2" fmla="*/ 398820 w 792857"/>
                    <a:gd name="connsiteY2" fmla="*/ 75647 h 137506"/>
                    <a:gd name="connsiteX3" fmla="*/ 697270 w 792857"/>
                    <a:gd name="connsiteY3" fmla="*/ 2622 h 137506"/>
                    <a:gd name="connsiteX4" fmla="*/ 790247 w 792857"/>
                    <a:gd name="connsiteY4" fmla="*/ 21967 h 137506"/>
                    <a:gd name="connsiteX5" fmla="*/ 615195 w 792857"/>
                    <a:gd name="connsiteY5" fmla="*/ 77395 h 137506"/>
                    <a:gd name="connsiteX6" fmla="*/ 443549 w 792857"/>
                    <a:gd name="connsiteY6" fmla="*/ 121080 h 137506"/>
                    <a:gd name="connsiteX7" fmla="*/ 207673 w 792857"/>
                    <a:gd name="connsiteY7" fmla="*/ 137506 h 137506"/>
                    <a:gd name="connsiteX8" fmla="*/ 16877 w 792857"/>
                    <a:gd name="connsiteY8" fmla="*/ 132060 h 137506"/>
                    <a:gd name="connsiteX0" fmla="*/ 16877 w 706716"/>
                    <a:gd name="connsiteY0" fmla="*/ 129440 h 134886"/>
                    <a:gd name="connsiteX1" fmla="*/ 52713 w 706716"/>
                    <a:gd name="connsiteY1" fmla="*/ 79973 h 134886"/>
                    <a:gd name="connsiteX2" fmla="*/ 398820 w 706716"/>
                    <a:gd name="connsiteY2" fmla="*/ 73027 h 134886"/>
                    <a:gd name="connsiteX3" fmla="*/ 697270 w 706716"/>
                    <a:gd name="connsiteY3" fmla="*/ 2 h 134886"/>
                    <a:gd name="connsiteX4" fmla="*/ 615195 w 706716"/>
                    <a:gd name="connsiteY4" fmla="*/ 74775 h 134886"/>
                    <a:gd name="connsiteX5" fmla="*/ 443549 w 706716"/>
                    <a:gd name="connsiteY5" fmla="*/ 118460 h 134886"/>
                    <a:gd name="connsiteX6" fmla="*/ 207673 w 706716"/>
                    <a:gd name="connsiteY6" fmla="*/ 134886 h 134886"/>
                    <a:gd name="connsiteX7" fmla="*/ 16877 w 706716"/>
                    <a:gd name="connsiteY7" fmla="*/ 129440 h 134886"/>
                    <a:gd name="connsiteX0" fmla="*/ 16877 w 615195"/>
                    <a:gd name="connsiteY0" fmla="*/ 58807 h 64253"/>
                    <a:gd name="connsiteX1" fmla="*/ 52713 w 615195"/>
                    <a:gd name="connsiteY1" fmla="*/ 9340 h 64253"/>
                    <a:gd name="connsiteX2" fmla="*/ 398820 w 615195"/>
                    <a:gd name="connsiteY2" fmla="*/ 2394 h 64253"/>
                    <a:gd name="connsiteX3" fmla="*/ 615195 w 615195"/>
                    <a:gd name="connsiteY3" fmla="*/ 4142 h 64253"/>
                    <a:gd name="connsiteX4" fmla="*/ 443549 w 615195"/>
                    <a:gd name="connsiteY4" fmla="*/ 47827 h 64253"/>
                    <a:gd name="connsiteX5" fmla="*/ 207673 w 615195"/>
                    <a:gd name="connsiteY5" fmla="*/ 64253 h 64253"/>
                    <a:gd name="connsiteX6" fmla="*/ 16877 w 615195"/>
                    <a:gd name="connsiteY6" fmla="*/ 58807 h 64253"/>
                    <a:gd name="connsiteX0" fmla="*/ 16877 w 460640"/>
                    <a:gd name="connsiteY0" fmla="*/ 56413 h 61859"/>
                    <a:gd name="connsiteX1" fmla="*/ 52713 w 460640"/>
                    <a:gd name="connsiteY1" fmla="*/ 6946 h 61859"/>
                    <a:gd name="connsiteX2" fmla="*/ 398820 w 460640"/>
                    <a:gd name="connsiteY2" fmla="*/ 0 h 61859"/>
                    <a:gd name="connsiteX3" fmla="*/ 443549 w 460640"/>
                    <a:gd name="connsiteY3" fmla="*/ 45433 h 61859"/>
                    <a:gd name="connsiteX4" fmla="*/ 207673 w 460640"/>
                    <a:gd name="connsiteY4" fmla="*/ 61859 h 61859"/>
                    <a:gd name="connsiteX5" fmla="*/ 16877 w 460640"/>
                    <a:gd name="connsiteY5" fmla="*/ 56413 h 61859"/>
                    <a:gd name="connsiteX0" fmla="*/ 16877 w 401722"/>
                    <a:gd name="connsiteY0" fmla="*/ 56413 h 61859"/>
                    <a:gd name="connsiteX1" fmla="*/ 52713 w 401722"/>
                    <a:gd name="connsiteY1" fmla="*/ 6946 h 61859"/>
                    <a:gd name="connsiteX2" fmla="*/ 398820 w 401722"/>
                    <a:gd name="connsiteY2" fmla="*/ 0 h 61859"/>
                    <a:gd name="connsiteX3" fmla="*/ 207673 w 401722"/>
                    <a:gd name="connsiteY3" fmla="*/ 61859 h 61859"/>
                    <a:gd name="connsiteX4" fmla="*/ 16877 w 401722"/>
                    <a:gd name="connsiteY4" fmla="*/ 56413 h 61859"/>
                    <a:gd name="connsiteX0" fmla="*/ 16877 w 404511"/>
                    <a:gd name="connsiteY0" fmla="*/ 59931 h 65377"/>
                    <a:gd name="connsiteX1" fmla="*/ 52713 w 404511"/>
                    <a:gd name="connsiteY1" fmla="*/ 10464 h 65377"/>
                    <a:gd name="connsiteX2" fmla="*/ 398820 w 404511"/>
                    <a:gd name="connsiteY2" fmla="*/ 3518 h 65377"/>
                    <a:gd name="connsiteX3" fmla="*/ 207673 w 404511"/>
                    <a:gd name="connsiteY3" fmla="*/ 65377 h 65377"/>
                    <a:gd name="connsiteX4" fmla="*/ 16877 w 404511"/>
                    <a:gd name="connsiteY4" fmla="*/ 59931 h 65377"/>
                    <a:gd name="connsiteX0" fmla="*/ 13480 w 326322"/>
                    <a:gd name="connsiteY0" fmla="*/ 49639 h 55692"/>
                    <a:gd name="connsiteX1" fmla="*/ 49316 w 326322"/>
                    <a:gd name="connsiteY1" fmla="*/ 172 h 55692"/>
                    <a:gd name="connsiteX2" fmla="*/ 317832 w 326322"/>
                    <a:gd name="connsiteY2" fmla="*/ 34352 h 55692"/>
                    <a:gd name="connsiteX3" fmla="*/ 204276 w 326322"/>
                    <a:gd name="connsiteY3" fmla="*/ 55085 h 55692"/>
                    <a:gd name="connsiteX4" fmla="*/ 13480 w 326322"/>
                    <a:gd name="connsiteY4" fmla="*/ 49639 h 55692"/>
                    <a:gd name="connsiteX0" fmla="*/ 12908 w 332741"/>
                    <a:gd name="connsiteY0" fmla="*/ 61414 h 67467"/>
                    <a:gd name="connsiteX1" fmla="*/ 48744 w 332741"/>
                    <a:gd name="connsiteY1" fmla="*/ 11947 h 67467"/>
                    <a:gd name="connsiteX2" fmla="*/ 302323 w 332741"/>
                    <a:gd name="connsiteY2" fmla="*/ 2304 h 67467"/>
                    <a:gd name="connsiteX3" fmla="*/ 317260 w 332741"/>
                    <a:gd name="connsiteY3" fmla="*/ 46127 h 67467"/>
                    <a:gd name="connsiteX4" fmla="*/ 203704 w 332741"/>
                    <a:gd name="connsiteY4" fmla="*/ 66860 h 67467"/>
                    <a:gd name="connsiteX5" fmla="*/ 12908 w 332741"/>
                    <a:gd name="connsiteY5" fmla="*/ 61414 h 67467"/>
                    <a:gd name="connsiteX0" fmla="*/ 91483 w 289396"/>
                    <a:gd name="connsiteY0" fmla="*/ 57494 h 67014"/>
                    <a:gd name="connsiteX1" fmla="*/ 5399 w 289396"/>
                    <a:gd name="connsiteY1" fmla="*/ 11845 h 67014"/>
                    <a:gd name="connsiteX2" fmla="*/ 258978 w 289396"/>
                    <a:gd name="connsiteY2" fmla="*/ 2202 h 67014"/>
                    <a:gd name="connsiteX3" fmla="*/ 273915 w 289396"/>
                    <a:gd name="connsiteY3" fmla="*/ 46025 h 67014"/>
                    <a:gd name="connsiteX4" fmla="*/ 160359 w 289396"/>
                    <a:gd name="connsiteY4" fmla="*/ 66758 h 67014"/>
                    <a:gd name="connsiteX5" fmla="*/ 91483 w 289396"/>
                    <a:gd name="connsiteY5" fmla="*/ 57494 h 67014"/>
                    <a:gd name="connsiteX0" fmla="*/ 41979 w 239892"/>
                    <a:gd name="connsiteY0" fmla="*/ 56429 h 66179"/>
                    <a:gd name="connsiteX1" fmla="*/ 9073 w 239892"/>
                    <a:gd name="connsiteY1" fmla="*/ 21766 h 66179"/>
                    <a:gd name="connsiteX2" fmla="*/ 209474 w 239892"/>
                    <a:gd name="connsiteY2" fmla="*/ 1137 h 66179"/>
                    <a:gd name="connsiteX3" fmla="*/ 224411 w 239892"/>
                    <a:gd name="connsiteY3" fmla="*/ 44960 h 66179"/>
                    <a:gd name="connsiteX4" fmla="*/ 110855 w 239892"/>
                    <a:gd name="connsiteY4" fmla="*/ 65693 h 66179"/>
                    <a:gd name="connsiteX5" fmla="*/ 41979 w 239892"/>
                    <a:gd name="connsiteY5" fmla="*/ 56429 h 66179"/>
                    <a:gd name="connsiteX0" fmla="*/ 41979 w 238730"/>
                    <a:gd name="connsiteY0" fmla="*/ 56429 h 65763"/>
                    <a:gd name="connsiteX1" fmla="*/ 9073 w 238730"/>
                    <a:gd name="connsiteY1" fmla="*/ 21766 h 65763"/>
                    <a:gd name="connsiteX2" fmla="*/ 209474 w 238730"/>
                    <a:gd name="connsiteY2" fmla="*/ 1137 h 65763"/>
                    <a:gd name="connsiteX3" fmla="*/ 222065 w 238730"/>
                    <a:gd name="connsiteY3" fmla="*/ 53219 h 65763"/>
                    <a:gd name="connsiteX4" fmla="*/ 110855 w 238730"/>
                    <a:gd name="connsiteY4" fmla="*/ 65693 h 65763"/>
                    <a:gd name="connsiteX5" fmla="*/ 41979 w 238730"/>
                    <a:gd name="connsiteY5" fmla="*/ 56429 h 65763"/>
                    <a:gd name="connsiteX0" fmla="*/ 50841 w 236777"/>
                    <a:gd name="connsiteY0" fmla="*/ 69225 h 72215"/>
                    <a:gd name="connsiteX1" fmla="*/ 7120 w 236777"/>
                    <a:gd name="connsiteY1" fmla="*/ 21878 h 72215"/>
                    <a:gd name="connsiteX2" fmla="*/ 207521 w 236777"/>
                    <a:gd name="connsiteY2" fmla="*/ 1249 h 72215"/>
                    <a:gd name="connsiteX3" fmla="*/ 220112 w 236777"/>
                    <a:gd name="connsiteY3" fmla="*/ 53331 h 72215"/>
                    <a:gd name="connsiteX4" fmla="*/ 108902 w 236777"/>
                    <a:gd name="connsiteY4" fmla="*/ 65805 h 72215"/>
                    <a:gd name="connsiteX5" fmla="*/ 50841 w 236777"/>
                    <a:gd name="connsiteY5" fmla="*/ 69225 h 72215"/>
                    <a:gd name="connsiteX0" fmla="*/ 50841 w 383972"/>
                    <a:gd name="connsiteY0" fmla="*/ 69225 h 74311"/>
                    <a:gd name="connsiteX1" fmla="*/ 7120 w 383972"/>
                    <a:gd name="connsiteY1" fmla="*/ 21878 h 74311"/>
                    <a:gd name="connsiteX2" fmla="*/ 207521 w 383972"/>
                    <a:gd name="connsiteY2" fmla="*/ 1249 h 74311"/>
                    <a:gd name="connsiteX3" fmla="*/ 382696 w 383972"/>
                    <a:gd name="connsiteY3" fmla="*/ 5451 h 74311"/>
                    <a:gd name="connsiteX4" fmla="*/ 108902 w 383972"/>
                    <a:gd name="connsiteY4" fmla="*/ 65805 h 74311"/>
                    <a:gd name="connsiteX5" fmla="*/ 50841 w 383972"/>
                    <a:gd name="connsiteY5" fmla="*/ 69225 h 74311"/>
                    <a:gd name="connsiteX0" fmla="*/ 50841 w 383531"/>
                    <a:gd name="connsiteY0" fmla="*/ 69225 h 72621"/>
                    <a:gd name="connsiteX1" fmla="*/ 7120 w 383531"/>
                    <a:gd name="connsiteY1" fmla="*/ 21878 h 72621"/>
                    <a:gd name="connsiteX2" fmla="*/ 207521 w 383531"/>
                    <a:gd name="connsiteY2" fmla="*/ 1249 h 72621"/>
                    <a:gd name="connsiteX3" fmla="*/ 382696 w 383531"/>
                    <a:gd name="connsiteY3" fmla="*/ 5451 h 72621"/>
                    <a:gd name="connsiteX4" fmla="*/ 266822 w 383531"/>
                    <a:gd name="connsiteY4" fmla="*/ 41436 h 72621"/>
                    <a:gd name="connsiteX5" fmla="*/ 108902 w 383531"/>
                    <a:gd name="connsiteY5" fmla="*/ 65805 h 72621"/>
                    <a:gd name="connsiteX6" fmla="*/ 50841 w 383531"/>
                    <a:gd name="connsiteY6" fmla="*/ 69225 h 72621"/>
                    <a:gd name="connsiteX0" fmla="*/ 50841 w 383409"/>
                    <a:gd name="connsiteY0" fmla="*/ 69225 h 71980"/>
                    <a:gd name="connsiteX1" fmla="*/ 7120 w 383409"/>
                    <a:gd name="connsiteY1" fmla="*/ 21878 h 71980"/>
                    <a:gd name="connsiteX2" fmla="*/ 207521 w 383409"/>
                    <a:gd name="connsiteY2" fmla="*/ 1249 h 71980"/>
                    <a:gd name="connsiteX3" fmla="*/ 382696 w 383409"/>
                    <a:gd name="connsiteY3" fmla="*/ 5451 h 71980"/>
                    <a:gd name="connsiteX4" fmla="*/ 266822 w 383409"/>
                    <a:gd name="connsiteY4" fmla="*/ 41436 h 71980"/>
                    <a:gd name="connsiteX5" fmla="*/ 199359 w 383409"/>
                    <a:gd name="connsiteY5" fmla="*/ 61408 h 71980"/>
                    <a:gd name="connsiteX6" fmla="*/ 108902 w 383409"/>
                    <a:gd name="connsiteY6" fmla="*/ 65805 h 71980"/>
                    <a:gd name="connsiteX7" fmla="*/ 50841 w 383409"/>
                    <a:gd name="connsiteY7" fmla="*/ 69225 h 71980"/>
                    <a:gd name="connsiteX0" fmla="*/ 99042 w 431610"/>
                    <a:gd name="connsiteY0" fmla="*/ 73712 h 77867"/>
                    <a:gd name="connsiteX1" fmla="*/ 4489 w 431610"/>
                    <a:gd name="connsiteY1" fmla="*/ 7121 h 77867"/>
                    <a:gd name="connsiteX2" fmla="*/ 255722 w 431610"/>
                    <a:gd name="connsiteY2" fmla="*/ 5736 h 77867"/>
                    <a:gd name="connsiteX3" fmla="*/ 430897 w 431610"/>
                    <a:gd name="connsiteY3" fmla="*/ 9938 h 77867"/>
                    <a:gd name="connsiteX4" fmla="*/ 315023 w 431610"/>
                    <a:gd name="connsiteY4" fmla="*/ 45923 h 77867"/>
                    <a:gd name="connsiteX5" fmla="*/ 247560 w 431610"/>
                    <a:gd name="connsiteY5" fmla="*/ 65895 h 77867"/>
                    <a:gd name="connsiteX6" fmla="*/ 157103 w 431610"/>
                    <a:gd name="connsiteY6" fmla="*/ 70292 h 77867"/>
                    <a:gd name="connsiteX7" fmla="*/ 99042 w 431610"/>
                    <a:gd name="connsiteY7" fmla="*/ 73712 h 77867"/>
                    <a:gd name="connsiteX0" fmla="*/ 99677 w 432245"/>
                    <a:gd name="connsiteY0" fmla="*/ 73712 h 77280"/>
                    <a:gd name="connsiteX1" fmla="*/ 5124 w 432245"/>
                    <a:gd name="connsiteY1" fmla="*/ 7121 h 77280"/>
                    <a:gd name="connsiteX2" fmla="*/ 256357 w 432245"/>
                    <a:gd name="connsiteY2" fmla="*/ 5736 h 77280"/>
                    <a:gd name="connsiteX3" fmla="*/ 431532 w 432245"/>
                    <a:gd name="connsiteY3" fmla="*/ 9938 h 77280"/>
                    <a:gd name="connsiteX4" fmla="*/ 315658 w 432245"/>
                    <a:gd name="connsiteY4" fmla="*/ 45923 h 77280"/>
                    <a:gd name="connsiteX5" fmla="*/ 248195 w 432245"/>
                    <a:gd name="connsiteY5" fmla="*/ 65895 h 77280"/>
                    <a:gd name="connsiteX6" fmla="*/ 99677 w 432245"/>
                    <a:gd name="connsiteY6" fmla="*/ 73712 h 77280"/>
                    <a:gd name="connsiteX0" fmla="*/ 107895 w 431403"/>
                    <a:gd name="connsiteY0" fmla="*/ 65476 h 71015"/>
                    <a:gd name="connsiteX1" fmla="*/ 4282 w 431403"/>
                    <a:gd name="connsiteY1" fmla="*/ 6610 h 71015"/>
                    <a:gd name="connsiteX2" fmla="*/ 255515 w 431403"/>
                    <a:gd name="connsiteY2" fmla="*/ 5225 h 71015"/>
                    <a:gd name="connsiteX3" fmla="*/ 430690 w 431403"/>
                    <a:gd name="connsiteY3" fmla="*/ 9427 h 71015"/>
                    <a:gd name="connsiteX4" fmla="*/ 314816 w 431403"/>
                    <a:gd name="connsiteY4" fmla="*/ 45412 h 71015"/>
                    <a:gd name="connsiteX5" fmla="*/ 247353 w 431403"/>
                    <a:gd name="connsiteY5" fmla="*/ 65384 h 71015"/>
                    <a:gd name="connsiteX6" fmla="*/ 107895 w 431403"/>
                    <a:gd name="connsiteY6" fmla="*/ 65476 h 71015"/>
                    <a:gd name="connsiteX0" fmla="*/ 103653 w 432089"/>
                    <a:gd name="connsiteY0" fmla="*/ 65999 h 71538"/>
                    <a:gd name="connsiteX1" fmla="*/ 40 w 432089"/>
                    <a:gd name="connsiteY1" fmla="*/ 7133 h 71538"/>
                    <a:gd name="connsiteX2" fmla="*/ 114722 w 432089"/>
                    <a:gd name="connsiteY2" fmla="*/ 4790 h 71538"/>
                    <a:gd name="connsiteX3" fmla="*/ 426448 w 432089"/>
                    <a:gd name="connsiteY3" fmla="*/ 9950 h 71538"/>
                    <a:gd name="connsiteX4" fmla="*/ 310574 w 432089"/>
                    <a:gd name="connsiteY4" fmla="*/ 45935 h 71538"/>
                    <a:gd name="connsiteX5" fmla="*/ 243111 w 432089"/>
                    <a:gd name="connsiteY5" fmla="*/ 65907 h 71538"/>
                    <a:gd name="connsiteX6" fmla="*/ 103653 w 432089"/>
                    <a:gd name="connsiteY6" fmla="*/ 65999 h 71538"/>
                    <a:gd name="connsiteX0" fmla="*/ 103652 w 426569"/>
                    <a:gd name="connsiteY0" fmla="*/ 73254 h 78793"/>
                    <a:gd name="connsiteX1" fmla="*/ 39 w 426569"/>
                    <a:gd name="connsiteY1" fmla="*/ 14388 h 78793"/>
                    <a:gd name="connsiteX2" fmla="*/ 114721 w 426569"/>
                    <a:gd name="connsiteY2" fmla="*/ 12045 h 78793"/>
                    <a:gd name="connsiteX3" fmla="*/ 328025 w 426569"/>
                    <a:gd name="connsiteY3" fmla="*/ 41 h 78793"/>
                    <a:gd name="connsiteX4" fmla="*/ 426447 w 426569"/>
                    <a:gd name="connsiteY4" fmla="*/ 17205 h 78793"/>
                    <a:gd name="connsiteX5" fmla="*/ 310573 w 426569"/>
                    <a:gd name="connsiteY5" fmla="*/ 53190 h 78793"/>
                    <a:gd name="connsiteX6" fmla="*/ 243110 w 426569"/>
                    <a:gd name="connsiteY6" fmla="*/ 73162 h 78793"/>
                    <a:gd name="connsiteX7" fmla="*/ 103652 w 426569"/>
                    <a:gd name="connsiteY7" fmla="*/ 73254 h 78793"/>
                    <a:gd name="connsiteX0" fmla="*/ 117887 w 440804"/>
                    <a:gd name="connsiteY0" fmla="*/ 73254 h 78453"/>
                    <a:gd name="connsiteX1" fmla="*/ 32 w 440804"/>
                    <a:gd name="connsiteY1" fmla="*/ 19195 h 78453"/>
                    <a:gd name="connsiteX2" fmla="*/ 128956 w 440804"/>
                    <a:gd name="connsiteY2" fmla="*/ 12045 h 78453"/>
                    <a:gd name="connsiteX3" fmla="*/ 342260 w 440804"/>
                    <a:gd name="connsiteY3" fmla="*/ 41 h 78453"/>
                    <a:gd name="connsiteX4" fmla="*/ 440682 w 440804"/>
                    <a:gd name="connsiteY4" fmla="*/ 17205 h 78453"/>
                    <a:gd name="connsiteX5" fmla="*/ 324808 w 440804"/>
                    <a:gd name="connsiteY5" fmla="*/ 53190 h 78453"/>
                    <a:gd name="connsiteX6" fmla="*/ 257345 w 440804"/>
                    <a:gd name="connsiteY6" fmla="*/ 73162 h 78453"/>
                    <a:gd name="connsiteX7" fmla="*/ 117887 w 440804"/>
                    <a:gd name="connsiteY7" fmla="*/ 73254 h 7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804" h="78453">
                      <a:moveTo>
                        <a:pt x="117887" y="73254"/>
                      </a:moveTo>
                      <a:cubicBezTo>
                        <a:pt x="75002" y="64260"/>
                        <a:pt x="-1813" y="29397"/>
                        <a:pt x="32" y="19195"/>
                      </a:cubicBezTo>
                      <a:cubicBezTo>
                        <a:pt x="1877" y="8993"/>
                        <a:pt x="77780" y="12073"/>
                        <a:pt x="128956" y="12045"/>
                      </a:cubicBezTo>
                      <a:cubicBezTo>
                        <a:pt x="180132" y="12017"/>
                        <a:pt x="290306" y="-819"/>
                        <a:pt x="342260" y="41"/>
                      </a:cubicBezTo>
                      <a:cubicBezTo>
                        <a:pt x="394214" y="901"/>
                        <a:pt x="443591" y="8347"/>
                        <a:pt x="440682" y="17205"/>
                      </a:cubicBezTo>
                      <a:cubicBezTo>
                        <a:pt x="437773" y="26063"/>
                        <a:pt x="354973" y="45241"/>
                        <a:pt x="324808" y="53190"/>
                      </a:cubicBezTo>
                      <a:cubicBezTo>
                        <a:pt x="294643" y="61140"/>
                        <a:pt x="283665" y="69101"/>
                        <a:pt x="257345" y="73162"/>
                      </a:cubicBezTo>
                      <a:cubicBezTo>
                        <a:pt x="221348" y="77794"/>
                        <a:pt x="160772" y="82248"/>
                        <a:pt x="117887" y="73254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39" name="Freeform 114">
                  <a:extLst>
                    <a:ext uri="{FF2B5EF4-FFF2-40B4-BE49-F238E27FC236}">
                      <a16:creationId xmlns:a16="http://schemas.microsoft.com/office/drawing/2014/main" id="{C434194E-CFA0-4723-9C22-D838F5DD98BB}"/>
                    </a:ext>
                  </a:extLst>
                </p:cNvPr>
                <p:cNvSpPr/>
                <p:nvPr/>
              </p:nvSpPr>
              <p:spPr>
                <a:xfrm>
                  <a:off x="4791839" y="2059310"/>
                  <a:ext cx="186978" cy="40297"/>
                </a:xfrm>
                <a:custGeom>
                  <a:avLst/>
                  <a:gdLst>
                    <a:gd name="connsiteX0" fmla="*/ 135732 w 276225"/>
                    <a:gd name="connsiteY0" fmla="*/ 59532 h 59532"/>
                    <a:gd name="connsiteX1" fmla="*/ 207169 w 276225"/>
                    <a:gd name="connsiteY1" fmla="*/ 50007 h 59532"/>
                    <a:gd name="connsiteX2" fmla="*/ 276225 w 276225"/>
                    <a:gd name="connsiteY2" fmla="*/ 0 h 59532"/>
                    <a:gd name="connsiteX3" fmla="*/ 0 w 276225"/>
                    <a:gd name="connsiteY3" fmla="*/ 33338 h 59532"/>
                    <a:gd name="connsiteX4" fmla="*/ 135732 w 276225"/>
                    <a:gd name="connsiteY4" fmla="*/ 59532 h 5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59532">
                      <a:moveTo>
                        <a:pt x="135732" y="59532"/>
                      </a:moveTo>
                      <a:lnTo>
                        <a:pt x="207169" y="50007"/>
                      </a:lnTo>
                      <a:lnTo>
                        <a:pt x="276225" y="0"/>
                      </a:lnTo>
                      <a:lnTo>
                        <a:pt x="0" y="33338"/>
                      </a:lnTo>
                      <a:lnTo>
                        <a:pt x="135732" y="5953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Freeform 115">
                  <a:extLst>
                    <a:ext uri="{FF2B5EF4-FFF2-40B4-BE49-F238E27FC236}">
                      <a16:creationId xmlns:a16="http://schemas.microsoft.com/office/drawing/2014/main" id="{CF89249B-33A1-4E36-BFA6-D3F87F05EB82}"/>
                    </a:ext>
                  </a:extLst>
                </p:cNvPr>
                <p:cNvSpPr/>
                <p:nvPr/>
              </p:nvSpPr>
              <p:spPr>
                <a:xfrm>
                  <a:off x="5741238" y="1430677"/>
                  <a:ext cx="87041" cy="204710"/>
                </a:xfrm>
                <a:custGeom>
                  <a:avLst/>
                  <a:gdLst>
                    <a:gd name="connsiteX0" fmla="*/ 92868 w 128587"/>
                    <a:gd name="connsiteY0" fmla="*/ 211931 h 302419"/>
                    <a:gd name="connsiteX1" fmla="*/ 119062 w 128587"/>
                    <a:gd name="connsiteY1" fmla="*/ 159544 h 302419"/>
                    <a:gd name="connsiteX2" fmla="*/ 109537 w 128587"/>
                    <a:gd name="connsiteY2" fmla="*/ 135731 h 302419"/>
                    <a:gd name="connsiteX3" fmla="*/ 128587 w 128587"/>
                    <a:gd name="connsiteY3" fmla="*/ 0 h 302419"/>
                    <a:gd name="connsiteX4" fmla="*/ 54768 w 128587"/>
                    <a:gd name="connsiteY4" fmla="*/ 111919 h 302419"/>
                    <a:gd name="connsiteX5" fmla="*/ 7143 w 128587"/>
                    <a:gd name="connsiteY5" fmla="*/ 242887 h 302419"/>
                    <a:gd name="connsiteX6" fmla="*/ 0 w 128587"/>
                    <a:gd name="connsiteY6" fmla="*/ 302419 h 302419"/>
                    <a:gd name="connsiteX7" fmla="*/ 50006 w 128587"/>
                    <a:gd name="connsiteY7" fmla="*/ 247650 h 302419"/>
                    <a:gd name="connsiteX8" fmla="*/ 92868 w 128587"/>
                    <a:gd name="connsiteY8" fmla="*/ 211931 h 302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302419">
                      <a:moveTo>
                        <a:pt x="92868" y="211931"/>
                      </a:moveTo>
                      <a:lnTo>
                        <a:pt x="119062" y="159544"/>
                      </a:lnTo>
                      <a:lnTo>
                        <a:pt x="109537" y="135731"/>
                      </a:lnTo>
                      <a:lnTo>
                        <a:pt x="128587" y="0"/>
                      </a:lnTo>
                      <a:lnTo>
                        <a:pt x="54768" y="111919"/>
                      </a:lnTo>
                      <a:lnTo>
                        <a:pt x="7143" y="242887"/>
                      </a:lnTo>
                      <a:lnTo>
                        <a:pt x="0" y="302419"/>
                      </a:lnTo>
                      <a:lnTo>
                        <a:pt x="50006" y="247650"/>
                      </a:lnTo>
                      <a:lnTo>
                        <a:pt x="92868" y="21193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92EE75C1-88C3-430F-9506-8D1CB5BCB99C}"/>
                  </a:ext>
                </a:extLst>
              </p:cNvPr>
              <p:cNvGrpSpPr/>
              <p:nvPr/>
            </p:nvGrpSpPr>
            <p:grpSpPr>
              <a:xfrm>
                <a:off x="2738110" y="1594754"/>
                <a:ext cx="3535734" cy="2522262"/>
                <a:chOff x="2738110" y="1594754"/>
                <a:chExt cx="3535734" cy="2522262"/>
              </a:xfrm>
              <a:grpFill/>
            </p:grpSpPr>
            <p:grpSp>
              <p:nvGrpSpPr>
                <p:cNvPr id="338" name="Group 337">
                  <a:extLst>
                    <a:ext uri="{FF2B5EF4-FFF2-40B4-BE49-F238E27FC236}">
                      <a16:creationId xmlns:a16="http://schemas.microsoft.com/office/drawing/2014/main" id="{E3F505CC-950B-41C7-AD95-C2BBB9F45B1F}"/>
                    </a:ext>
                  </a:extLst>
                </p:cNvPr>
                <p:cNvGrpSpPr/>
                <p:nvPr/>
              </p:nvGrpSpPr>
              <p:grpSpPr>
                <a:xfrm>
                  <a:off x="3068595" y="1594754"/>
                  <a:ext cx="2684284" cy="2489018"/>
                  <a:chOff x="2470068" y="528258"/>
                  <a:chExt cx="3382762" cy="3136685"/>
                </a:xfrm>
                <a:grpFill/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AACFA3DE-40E6-4E87-AD95-23E9ACF86137}"/>
                      </a:ext>
                    </a:extLst>
                  </p:cNvPr>
                  <p:cNvSpPr/>
                  <p:nvPr/>
                </p:nvSpPr>
                <p:spPr>
                  <a:xfrm>
                    <a:off x="3823818" y="287165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Oval 357">
                    <a:extLst>
                      <a:ext uri="{FF2B5EF4-FFF2-40B4-BE49-F238E27FC236}">
                        <a16:creationId xmlns:a16="http://schemas.microsoft.com/office/drawing/2014/main" id="{E3D42524-4B28-4A41-93C3-4EE992B8B732}"/>
                      </a:ext>
                    </a:extLst>
                  </p:cNvPr>
                  <p:cNvSpPr/>
                  <p:nvPr/>
                </p:nvSpPr>
                <p:spPr>
                  <a:xfrm>
                    <a:off x="4050898" y="290386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F02FB540-71DB-4E6A-AF4E-B475A0459940}"/>
                      </a:ext>
                    </a:extLst>
                  </p:cNvPr>
                  <p:cNvSpPr/>
                  <p:nvPr/>
                </p:nvSpPr>
                <p:spPr>
                  <a:xfrm>
                    <a:off x="4266884" y="290386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Oval 359">
                    <a:extLst>
                      <a:ext uri="{FF2B5EF4-FFF2-40B4-BE49-F238E27FC236}">
                        <a16:creationId xmlns:a16="http://schemas.microsoft.com/office/drawing/2014/main" id="{E751F42D-386A-4F65-8956-6BA55AC92A58}"/>
                      </a:ext>
                    </a:extLst>
                  </p:cNvPr>
                  <p:cNvSpPr/>
                  <p:nvPr/>
                </p:nvSpPr>
                <p:spPr>
                  <a:xfrm>
                    <a:off x="4455812" y="287165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Oval 360">
                    <a:extLst>
                      <a:ext uri="{FF2B5EF4-FFF2-40B4-BE49-F238E27FC236}">
                        <a16:creationId xmlns:a16="http://schemas.microsoft.com/office/drawing/2014/main" id="{ED49EF4D-8FBF-4C07-B327-442FB86B1F7F}"/>
                      </a:ext>
                    </a:extLst>
                  </p:cNvPr>
                  <p:cNvSpPr/>
                  <p:nvPr/>
                </p:nvSpPr>
                <p:spPr>
                  <a:xfrm>
                    <a:off x="4433461" y="279881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Oval 361">
                    <a:extLst>
                      <a:ext uri="{FF2B5EF4-FFF2-40B4-BE49-F238E27FC236}">
                        <a16:creationId xmlns:a16="http://schemas.microsoft.com/office/drawing/2014/main" id="{8F38477A-60D2-41D9-8B06-2D16159A016A}"/>
                      </a:ext>
                    </a:extLst>
                  </p:cNvPr>
                  <p:cNvSpPr/>
                  <p:nvPr/>
                </p:nvSpPr>
                <p:spPr>
                  <a:xfrm>
                    <a:off x="4409308" y="267088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Oval 362">
                    <a:extLst>
                      <a:ext uri="{FF2B5EF4-FFF2-40B4-BE49-F238E27FC236}">
                        <a16:creationId xmlns:a16="http://schemas.microsoft.com/office/drawing/2014/main" id="{689930EA-13B9-4BB5-A20D-3A5B2855FB43}"/>
                      </a:ext>
                    </a:extLst>
                  </p:cNvPr>
                  <p:cNvSpPr/>
                  <p:nvPr/>
                </p:nvSpPr>
                <p:spPr>
                  <a:xfrm>
                    <a:off x="4605069" y="263866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Oval 363">
                    <a:extLst>
                      <a:ext uri="{FF2B5EF4-FFF2-40B4-BE49-F238E27FC236}">
                        <a16:creationId xmlns:a16="http://schemas.microsoft.com/office/drawing/2014/main" id="{54894159-F4D0-4983-90CC-E2B0B1AE3F5D}"/>
                      </a:ext>
                    </a:extLst>
                  </p:cNvPr>
                  <p:cNvSpPr/>
                  <p:nvPr/>
                </p:nvSpPr>
                <p:spPr>
                  <a:xfrm>
                    <a:off x="4719764" y="282062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Oval 364">
                    <a:extLst>
                      <a:ext uri="{FF2B5EF4-FFF2-40B4-BE49-F238E27FC236}">
                        <a16:creationId xmlns:a16="http://schemas.microsoft.com/office/drawing/2014/main" id="{462728DD-DADF-48B5-A0E7-089C1DBDC137}"/>
                      </a:ext>
                    </a:extLst>
                  </p:cNvPr>
                  <p:cNvSpPr/>
                  <p:nvPr/>
                </p:nvSpPr>
                <p:spPr>
                  <a:xfrm>
                    <a:off x="4800535" y="296829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Oval 365">
                    <a:extLst>
                      <a:ext uri="{FF2B5EF4-FFF2-40B4-BE49-F238E27FC236}">
                        <a16:creationId xmlns:a16="http://schemas.microsoft.com/office/drawing/2014/main" id="{4654386E-4A88-44BB-8691-73C37814DA55}"/>
                      </a:ext>
                    </a:extLst>
                  </p:cNvPr>
                  <p:cNvSpPr/>
                  <p:nvPr/>
                </p:nvSpPr>
                <p:spPr>
                  <a:xfrm>
                    <a:off x="5072587" y="292430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49FAD53A-2EB3-4104-A8FD-E089434920AB}"/>
                      </a:ext>
                    </a:extLst>
                  </p:cNvPr>
                  <p:cNvSpPr/>
                  <p:nvPr/>
                </p:nvSpPr>
                <p:spPr>
                  <a:xfrm>
                    <a:off x="5242120" y="285412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Oval 367">
                    <a:extLst>
                      <a:ext uri="{FF2B5EF4-FFF2-40B4-BE49-F238E27FC236}">
                        <a16:creationId xmlns:a16="http://schemas.microsoft.com/office/drawing/2014/main" id="{C32CA5AA-1F67-48B9-AF23-3D58AB2E1F0D}"/>
                      </a:ext>
                    </a:extLst>
                  </p:cNvPr>
                  <p:cNvSpPr/>
                  <p:nvPr/>
                </p:nvSpPr>
                <p:spPr>
                  <a:xfrm>
                    <a:off x="4953682" y="2831033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Oval 368">
                    <a:extLst>
                      <a:ext uri="{FF2B5EF4-FFF2-40B4-BE49-F238E27FC236}">
                        <a16:creationId xmlns:a16="http://schemas.microsoft.com/office/drawing/2014/main" id="{BBBD8B9D-2B10-4FB0-9928-C551A970CCBC}"/>
                      </a:ext>
                    </a:extLst>
                  </p:cNvPr>
                  <p:cNvSpPr/>
                  <p:nvPr/>
                </p:nvSpPr>
                <p:spPr>
                  <a:xfrm>
                    <a:off x="5321294" y="270309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Oval 369">
                    <a:extLst>
                      <a:ext uri="{FF2B5EF4-FFF2-40B4-BE49-F238E27FC236}">
                        <a16:creationId xmlns:a16="http://schemas.microsoft.com/office/drawing/2014/main" id="{FB82B86F-B884-46D8-B815-35F5346189C2}"/>
                      </a:ext>
                    </a:extLst>
                  </p:cNvPr>
                  <p:cNvSpPr/>
                  <p:nvPr/>
                </p:nvSpPr>
                <p:spPr>
                  <a:xfrm>
                    <a:off x="5225871" y="257423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Oval 370">
                    <a:extLst>
                      <a:ext uri="{FF2B5EF4-FFF2-40B4-BE49-F238E27FC236}">
                        <a16:creationId xmlns:a16="http://schemas.microsoft.com/office/drawing/2014/main" id="{D92E4E12-5CAF-408B-898B-45D8B3A11DAA}"/>
                      </a:ext>
                    </a:extLst>
                  </p:cNvPr>
                  <p:cNvSpPr/>
                  <p:nvPr/>
                </p:nvSpPr>
                <p:spPr>
                  <a:xfrm>
                    <a:off x="4980725" y="243602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Oval 371">
                    <a:extLst>
                      <a:ext uri="{FF2B5EF4-FFF2-40B4-BE49-F238E27FC236}">
                        <a16:creationId xmlns:a16="http://schemas.microsoft.com/office/drawing/2014/main" id="{D974B063-837E-4B5B-A7A2-7B0359C9779F}"/>
                      </a:ext>
                    </a:extLst>
                  </p:cNvPr>
                  <p:cNvSpPr/>
                  <p:nvPr/>
                </p:nvSpPr>
                <p:spPr>
                  <a:xfrm>
                    <a:off x="4777230" y="250936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Oval 372">
                    <a:extLst>
                      <a:ext uri="{FF2B5EF4-FFF2-40B4-BE49-F238E27FC236}">
                        <a16:creationId xmlns:a16="http://schemas.microsoft.com/office/drawing/2014/main" id="{55A7202C-4A8B-4F4B-9277-E60A429B742C}"/>
                      </a:ext>
                    </a:extLst>
                  </p:cNvPr>
                  <p:cNvSpPr/>
                  <p:nvPr/>
                </p:nvSpPr>
                <p:spPr>
                  <a:xfrm>
                    <a:off x="4605068" y="300050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Oval 373">
                    <a:extLst>
                      <a:ext uri="{FF2B5EF4-FFF2-40B4-BE49-F238E27FC236}">
                        <a16:creationId xmlns:a16="http://schemas.microsoft.com/office/drawing/2014/main" id="{DD8D29DD-EBD5-4E98-8DB4-BECC83A0C778}"/>
                      </a:ext>
                    </a:extLst>
                  </p:cNvPr>
                  <p:cNvSpPr/>
                  <p:nvPr/>
                </p:nvSpPr>
                <p:spPr>
                  <a:xfrm>
                    <a:off x="4605068" y="315767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04C7581E-CF06-4C6F-B293-2247D74309C1}"/>
                      </a:ext>
                    </a:extLst>
                  </p:cNvPr>
                  <p:cNvSpPr/>
                  <p:nvPr/>
                </p:nvSpPr>
                <p:spPr>
                  <a:xfrm>
                    <a:off x="4883098" y="312545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Oval 375">
                    <a:extLst>
                      <a:ext uri="{FF2B5EF4-FFF2-40B4-BE49-F238E27FC236}">
                        <a16:creationId xmlns:a16="http://schemas.microsoft.com/office/drawing/2014/main" id="{CA95BCAD-B9D5-4148-BD5D-58B5772CE2C9}"/>
                      </a:ext>
                    </a:extLst>
                  </p:cNvPr>
                  <p:cNvSpPr/>
                  <p:nvPr/>
                </p:nvSpPr>
                <p:spPr>
                  <a:xfrm>
                    <a:off x="5426626" y="279419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>
                    <a:extLst>
                      <a:ext uri="{FF2B5EF4-FFF2-40B4-BE49-F238E27FC236}">
                        <a16:creationId xmlns:a16="http://schemas.microsoft.com/office/drawing/2014/main" id="{2A2DA4B5-1B19-464D-A18F-E20BC3FA85F6}"/>
                      </a:ext>
                    </a:extLst>
                  </p:cNvPr>
                  <p:cNvSpPr/>
                  <p:nvPr/>
                </p:nvSpPr>
                <p:spPr>
                  <a:xfrm>
                    <a:off x="5605909" y="267298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Oval 377">
                    <a:extLst>
                      <a:ext uri="{FF2B5EF4-FFF2-40B4-BE49-F238E27FC236}">
                        <a16:creationId xmlns:a16="http://schemas.microsoft.com/office/drawing/2014/main" id="{F1AA48F7-69C0-4418-9FD7-5E1B669B321F}"/>
                      </a:ext>
                    </a:extLst>
                  </p:cNvPr>
                  <p:cNvSpPr/>
                  <p:nvPr/>
                </p:nvSpPr>
                <p:spPr>
                  <a:xfrm>
                    <a:off x="5634054" y="281221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378">
                    <a:extLst>
                      <a:ext uri="{FF2B5EF4-FFF2-40B4-BE49-F238E27FC236}">
                        <a16:creationId xmlns:a16="http://schemas.microsoft.com/office/drawing/2014/main" id="{A80583F4-3037-4EA1-9FBF-AD71EFCFBFD8}"/>
                      </a:ext>
                    </a:extLst>
                  </p:cNvPr>
                  <p:cNvSpPr/>
                  <p:nvPr/>
                </p:nvSpPr>
                <p:spPr>
                  <a:xfrm>
                    <a:off x="5368279" y="293608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Oval 379">
                    <a:extLst>
                      <a:ext uri="{FF2B5EF4-FFF2-40B4-BE49-F238E27FC236}">
                        <a16:creationId xmlns:a16="http://schemas.microsoft.com/office/drawing/2014/main" id="{1FAAC452-4DA7-404D-8B30-8D20F204082E}"/>
                      </a:ext>
                    </a:extLst>
                  </p:cNvPr>
                  <p:cNvSpPr/>
                  <p:nvPr/>
                </p:nvSpPr>
                <p:spPr>
                  <a:xfrm>
                    <a:off x="5125415" y="302432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2A78813C-02C0-4723-81BE-7B73FD3ACAC1}"/>
                      </a:ext>
                    </a:extLst>
                  </p:cNvPr>
                  <p:cNvSpPr/>
                  <p:nvPr/>
                </p:nvSpPr>
                <p:spPr>
                  <a:xfrm>
                    <a:off x="5050180" y="325641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Oval 381">
                    <a:extLst>
                      <a:ext uri="{FF2B5EF4-FFF2-40B4-BE49-F238E27FC236}">
                        <a16:creationId xmlns:a16="http://schemas.microsoft.com/office/drawing/2014/main" id="{0A5C4233-B98E-42E3-8924-B313F3601EC0}"/>
                      </a:ext>
                    </a:extLst>
                  </p:cNvPr>
                  <p:cNvSpPr/>
                  <p:nvPr/>
                </p:nvSpPr>
                <p:spPr>
                  <a:xfrm>
                    <a:off x="5377205" y="319199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2595736D-40AC-4A6F-B268-FAEF750A3890}"/>
                      </a:ext>
                    </a:extLst>
                  </p:cNvPr>
                  <p:cNvSpPr/>
                  <p:nvPr/>
                </p:nvSpPr>
                <p:spPr>
                  <a:xfrm>
                    <a:off x="4682005" y="3385213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Oval 383">
                    <a:extLst>
                      <a:ext uri="{FF2B5EF4-FFF2-40B4-BE49-F238E27FC236}">
                        <a16:creationId xmlns:a16="http://schemas.microsoft.com/office/drawing/2014/main" id="{4DDF44DB-AA95-4FED-A242-FB389B60B6ED}"/>
                      </a:ext>
                    </a:extLst>
                  </p:cNvPr>
                  <p:cNvSpPr/>
                  <p:nvPr/>
                </p:nvSpPr>
                <p:spPr>
                  <a:xfrm>
                    <a:off x="5762951" y="306855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4BD04811-262B-440C-92FF-174F0632E2DB}"/>
                      </a:ext>
                    </a:extLst>
                  </p:cNvPr>
                  <p:cNvSpPr/>
                  <p:nvPr/>
                </p:nvSpPr>
                <p:spPr>
                  <a:xfrm>
                    <a:off x="3939133" y="300450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Oval 385">
                    <a:extLst>
                      <a:ext uri="{FF2B5EF4-FFF2-40B4-BE49-F238E27FC236}">
                        <a16:creationId xmlns:a16="http://schemas.microsoft.com/office/drawing/2014/main" id="{A85D7BA7-20BA-41AD-9AFB-146BCA6A66F8}"/>
                      </a:ext>
                    </a:extLst>
                  </p:cNvPr>
                  <p:cNvSpPr/>
                  <p:nvPr/>
                </p:nvSpPr>
                <p:spPr>
                  <a:xfrm>
                    <a:off x="3630631" y="295652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Oval 386">
                    <a:extLst>
                      <a:ext uri="{FF2B5EF4-FFF2-40B4-BE49-F238E27FC236}">
                        <a16:creationId xmlns:a16="http://schemas.microsoft.com/office/drawing/2014/main" id="{6612B658-C158-45DD-8237-39EC531B83AB}"/>
                      </a:ext>
                    </a:extLst>
                  </p:cNvPr>
                  <p:cNvSpPr/>
                  <p:nvPr/>
                </p:nvSpPr>
                <p:spPr>
                  <a:xfrm>
                    <a:off x="3455160" y="278969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Oval 387">
                    <a:extLst>
                      <a:ext uri="{FF2B5EF4-FFF2-40B4-BE49-F238E27FC236}">
                        <a16:creationId xmlns:a16="http://schemas.microsoft.com/office/drawing/2014/main" id="{9FF02926-3852-4D79-8DDE-E6AE15AE0536}"/>
                      </a:ext>
                    </a:extLst>
                  </p:cNvPr>
                  <p:cNvSpPr/>
                  <p:nvPr/>
                </p:nvSpPr>
                <p:spPr>
                  <a:xfrm>
                    <a:off x="3630631" y="273741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Oval 388">
                    <a:extLst>
                      <a:ext uri="{FF2B5EF4-FFF2-40B4-BE49-F238E27FC236}">
                        <a16:creationId xmlns:a16="http://schemas.microsoft.com/office/drawing/2014/main" id="{3461D950-8E7C-4161-8AFC-25217C17E406}"/>
                      </a:ext>
                    </a:extLst>
                  </p:cNvPr>
                  <p:cNvSpPr/>
                  <p:nvPr/>
                </p:nvSpPr>
                <p:spPr>
                  <a:xfrm>
                    <a:off x="3345051" y="261859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Oval 389">
                    <a:extLst>
                      <a:ext uri="{FF2B5EF4-FFF2-40B4-BE49-F238E27FC236}">
                        <a16:creationId xmlns:a16="http://schemas.microsoft.com/office/drawing/2014/main" id="{F9AEF573-1E6F-40A6-880C-1066E5A0FDEA}"/>
                      </a:ext>
                    </a:extLst>
                  </p:cNvPr>
                  <p:cNvSpPr/>
                  <p:nvPr/>
                </p:nvSpPr>
                <p:spPr>
                  <a:xfrm>
                    <a:off x="3061848" y="2509363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953CA1FB-D038-4263-8435-86BFFE927D0F}"/>
                      </a:ext>
                    </a:extLst>
                  </p:cNvPr>
                  <p:cNvSpPr/>
                  <p:nvPr/>
                </p:nvSpPr>
                <p:spPr>
                  <a:xfrm>
                    <a:off x="2903501" y="2404186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Oval 391">
                    <a:extLst>
                      <a:ext uri="{FF2B5EF4-FFF2-40B4-BE49-F238E27FC236}">
                        <a16:creationId xmlns:a16="http://schemas.microsoft.com/office/drawing/2014/main" id="{78D002FD-ED84-4DC1-9B1B-AC494F0D09A3}"/>
                      </a:ext>
                    </a:extLst>
                  </p:cNvPr>
                  <p:cNvSpPr/>
                  <p:nvPr/>
                </p:nvSpPr>
                <p:spPr>
                  <a:xfrm>
                    <a:off x="2782587" y="2206713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Oval 392">
                    <a:extLst>
                      <a:ext uri="{FF2B5EF4-FFF2-40B4-BE49-F238E27FC236}">
                        <a16:creationId xmlns:a16="http://schemas.microsoft.com/office/drawing/2014/main" id="{2DED6C3A-2FDA-4553-8BDD-E625F82EC309}"/>
                      </a:ext>
                    </a:extLst>
                  </p:cNvPr>
                  <p:cNvSpPr/>
                  <p:nvPr/>
                </p:nvSpPr>
                <p:spPr>
                  <a:xfrm>
                    <a:off x="2497097" y="216346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EC31A810-D9D5-4318-BD92-DDADF6DFCB56}"/>
                      </a:ext>
                    </a:extLst>
                  </p:cNvPr>
                  <p:cNvSpPr/>
                  <p:nvPr/>
                </p:nvSpPr>
                <p:spPr>
                  <a:xfrm>
                    <a:off x="2470068" y="229251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Oval 394">
                    <a:extLst>
                      <a:ext uri="{FF2B5EF4-FFF2-40B4-BE49-F238E27FC236}">
                        <a16:creationId xmlns:a16="http://schemas.microsoft.com/office/drawing/2014/main" id="{4BBB1EDE-E001-4D95-91E0-D9E3489F79E8}"/>
                      </a:ext>
                    </a:extLst>
                  </p:cNvPr>
                  <p:cNvSpPr/>
                  <p:nvPr/>
                </p:nvSpPr>
                <p:spPr>
                  <a:xfrm>
                    <a:off x="2764509" y="249408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97E0B8D-D6B9-4E45-9A17-C1C2E8244F33}"/>
                      </a:ext>
                    </a:extLst>
                  </p:cNvPr>
                  <p:cNvSpPr/>
                  <p:nvPr/>
                </p:nvSpPr>
                <p:spPr>
                  <a:xfrm>
                    <a:off x="3003317" y="261859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Oval 396">
                    <a:extLst>
                      <a:ext uri="{FF2B5EF4-FFF2-40B4-BE49-F238E27FC236}">
                        <a16:creationId xmlns:a16="http://schemas.microsoft.com/office/drawing/2014/main" id="{58C594BF-E009-411A-9A88-FF7F84C5A2D9}"/>
                      </a:ext>
                    </a:extLst>
                  </p:cNvPr>
                  <p:cNvSpPr/>
                  <p:nvPr/>
                </p:nvSpPr>
                <p:spPr>
                  <a:xfrm>
                    <a:off x="3197696" y="2713843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4E3DA1FE-D0B1-4B71-9577-0E5DBC009BB5}"/>
                      </a:ext>
                    </a:extLst>
                  </p:cNvPr>
                  <p:cNvSpPr/>
                  <p:nvPr/>
                </p:nvSpPr>
                <p:spPr>
                  <a:xfrm>
                    <a:off x="3345050" y="286416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Oval 398">
                    <a:extLst>
                      <a:ext uri="{FF2B5EF4-FFF2-40B4-BE49-F238E27FC236}">
                        <a16:creationId xmlns:a16="http://schemas.microsoft.com/office/drawing/2014/main" id="{2329DA5C-CB98-4774-8E83-B647D28D9DFA}"/>
                      </a:ext>
                    </a:extLst>
                  </p:cNvPr>
                  <p:cNvSpPr/>
                  <p:nvPr/>
                </p:nvSpPr>
                <p:spPr>
                  <a:xfrm>
                    <a:off x="5788401" y="214254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Oval 399">
                    <a:extLst>
                      <a:ext uri="{FF2B5EF4-FFF2-40B4-BE49-F238E27FC236}">
                        <a16:creationId xmlns:a16="http://schemas.microsoft.com/office/drawing/2014/main" id="{250F4E6D-BD3A-4979-9C92-6A2749B6F428}"/>
                      </a:ext>
                    </a:extLst>
                  </p:cNvPr>
                  <p:cNvSpPr/>
                  <p:nvPr/>
                </p:nvSpPr>
                <p:spPr>
                  <a:xfrm>
                    <a:off x="5380424" y="228579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Oval 400">
                    <a:extLst>
                      <a:ext uri="{FF2B5EF4-FFF2-40B4-BE49-F238E27FC236}">
                        <a16:creationId xmlns:a16="http://schemas.microsoft.com/office/drawing/2014/main" id="{B29CA37D-38DB-4F56-9A91-33C4F3E36E33}"/>
                      </a:ext>
                    </a:extLst>
                  </p:cNvPr>
                  <p:cNvSpPr/>
                  <p:nvPr/>
                </p:nvSpPr>
                <p:spPr>
                  <a:xfrm>
                    <a:off x="5496371" y="215475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Oval 401">
                    <a:extLst>
                      <a:ext uri="{FF2B5EF4-FFF2-40B4-BE49-F238E27FC236}">
                        <a16:creationId xmlns:a16="http://schemas.microsoft.com/office/drawing/2014/main" id="{C81F9AE6-8029-4F07-8227-067F666E85A1}"/>
                      </a:ext>
                    </a:extLst>
                  </p:cNvPr>
                  <p:cNvSpPr/>
                  <p:nvPr/>
                </p:nvSpPr>
                <p:spPr>
                  <a:xfrm>
                    <a:off x="5462450" y="242586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Oval 402">
                    <a:extLst>
                      <a:ext uri="{FF2B5EF4-FFF2-40B4-BE49-F238E27FC236}">
                        <a16:creationId xmlns:a16="http://schemas.microsoft.com/office/drawing/2014/main" id="{0EFEF880-3FB9-4BFC-8455-4EDA1264D893}"/>
                      </a:ext>
                    </a:extLst>
                  </p:cNvPr>
                  <p:cNvSpPr/>
                  <p:nvPr/>
                </p:nvSpPr>
                <p:spPr>
                  <a:xfrm>
                    <a:off x="5682135" y="236259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Oval 403">
                    <a:extLst>
                      <a:ext uri="{FF2B5EF4-FFF2-40B4-BE49-F238E27FC236}">
                        <a16:creationId xmlns:a16="http://schemas.microsoft.com/office/drawing/2014/main" id="{259748CF-D86F-4262-BFB0-28E7EFB290B2}"/>
                      </a:ext>
                    </a:extLst>
                  </p:cNvPr>
                  <p:cNvSpPr/>
                  <p:nvPr/>
                </p:nvSpPr>
                <p:spPr>
                  <a:xfrm>
                    <a:off x="5682135" y="250980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Oval 404">
                    <a:extLst>
                      <a:ext uri="{FF2B5EF4-FFF2-40B4-BE49-F238E27FC236}">
                        <a16:creationId xmlns:a16="http://schemas.microsoft.com/office/drawing/2014/main" id="{69A4D97C-A4CC-4DFB-8EF2-17B8FFFE3EB1}"/>
                      </a:ext>
                    </a:extLst>
                  </p:cNvPr>
                  <p:cNvSpPr/>
                  <p:nvPr/>
                </p:nvSpPr>
                <p:spPr>
                  <a:xfrm>
                    <a:off x="5682135" y="319199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Oval 405">
                    <a:extLst>
                      <a:ext uri="{FF2B5EF4-FFF2-40B4-BE49-F238E27FC236}">
                        <a16:creationId xmlns:a16="http://schemas.microsoft.com/office/drawing/2014/main" id="{587B15D0-7913-43A6-9205-86B4BA730631}"/>
                      </a:ext>
                    </a:extLst>
                  </p:cNvPr>
                  <p:cNvSpPr/>
                  <p:nvPr/>
                </p:nvSpPr>
                <p:spPr>
                  <a:xfrm>
                    <a:off x="4456985" y="330276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189C928B-181F-4FB3-8215-4D42C3E0C910}"/>
                      </a:ext>
                    </a:extLst>
                  </p:cNvPr>
                  <p:cNvSpPr/>
                  <p:nvPr/>
                </p:nvSpPr>
                <p:spPr>
                  <a:xfrm>
                    <a:off x="4617576" y="350867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Oval 407">
                    <a:extLst>
                      <a:ext uri="{FF2B5EF4-FFF2-40B4-BE49-F238E27FC236}">
                        <a16:creationId xmlns:a16="http://schemas.microsoft.com/office/drawing/2014/main" id="{373D317A-7682-49A0-AD23-D3B0B8026153}"/>
                      </a:ext>
                    </a:extLst>
                  </p:cNvPr>
                  <p:cNvSpPr/>
                  <p:nvPr/>
                </p:nvSpPr>
                <p:spPr>
                  <a:xfrm>
                    <a:off x="4946617" y="354296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53DFCB40-3CDC-4541-9626-11754016820D}"/>
                      </a:ext>
                    </a:extLst>
                  </p:cNvPr>
                  <p:cNvSpPr/>
                  <p:nvPr/>
                </p:nvSpPr>
                <p:spPr>
                  <a:xfrm>
                    <a:off x="4354082" y="360051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Oval 409">
                    <a:extLst>
                      <a:ext uri="{FF2B5EF4-FFF2-40B4-BE49-F238E27FC236}">
                        <a16:creationId xmlns:a16="http://schemas.microsoft.com/office/drawing/2014/main" id="{E1CB475C-ACAD-4B0E-956C-FA29049A73F3}"/>
                      </a:ext>
                    </a:extLst>
                  </p:cNvPr>
                  <p:cNvSpPr/>
                  <p:nvPr/>
                </p:nvSpPr>
                <p:spPr>
                  <a:xfrm>
                    <a:off x="4317856" y="344301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AED02805-A72E-4E15-96D2-6ABEDD094CCB}"/>
                      </a:ext>
                    </a:extLst>
                  </p:cNvPr>
                  <p:cNvSpPr/>
                  <p:nvPr/>
                </p:nvSpPr>
                <p:spPr>
                  <a:xfrm>
                    <a:off x="4052805" y="319628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Oval 411">
                    <a:extLst>
                      <a:ext uri="{FF2B5EF4-FFF2-40B4-BE49-F238E27FC236}">
                        <a16:creationId xmlns:a16="http://schemas.microsoft.com/office/drawing/2014/main" id="{530DDE51-4689-449C-BD2A-1CB1C3B976C8}"/>
                      </a:ext>
                    </a:extLst>
                  </p:cNvPr>
                  <p:cNvSpPr/>
                  <p:nvPr/>
                </p:nvSpPr>
                <p:spPr>
                  <a:xfrm>
                    <a:off x="4376316" y="319628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Oval 412">
                    <a:extLst>
                      <a:ext uri="{FF2B5EF4-FFF2-40B4-BE49-F238E27FC236}">
                        <a16:creationId xmlns:a16="http://schemas.microsoft.com/office/drawing/2014/main" id="{E42DB8E5-69C7-4376-9A0C-009740AF4BF5}"/>
                      </a:ext>
                    </a:extLst>
                  </p:cNvPr>
                  <p:cNvSpPr/>
                  <p:nvPr/>
                </p:nvSpPr>
                <p:spPr>
                  <a:xfrm>
                    <a:off x="4311887" y="306893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Oval 413">
                    <a:extLst>
                      <a:ext uri="{FF2B5EF4-FFF2-40B4-BE49-F238E27FC236}">
                        <a16:creationId xmlns:a16="http://schemas.microsoft.com/office/drawing/2014/main" id="{5F567FB4-29FC-463F-A3C3-C880C418EB8D}"/>
                      </a:ext>
                    </a:extLst>
                  </p:cNvPr>
                  <p:cNvSpPr/>
                  <p:nvPr/>
                </p:nvSpPr>
                <p:spPr>
                  <a:xfrm>
                    <a:off x="3128212" y="3270090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Oval 414">
                    <a:extLst>
                      <a:ext uri="{FF2B5EF4-FFF2-40B4-BE49-F238E27FC236}">
                        <a16:creationId xmlns:a16="http://schemas.microsoft.com/office/drawing/2014/main" id="{615E4956-5810-4440-9391-5225FCB247C2}"/>
                      </a:ext>
                    </a:extLst>
                  </p:cNvPr>
                  <p:cNvSpPr/>
                  <p:nvPr/>
                </p:nvSpPr>
                <p:spPr>
                  <a:xfrm>
                    <a:off x="3337778" y="3522026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Oval 415">
                    <a:extLst>
                      <a:ext uri="{FF2B5EF4-FFF2-40B4-BE49-F238E27FC236}">
                        <a16:creationId xmlns:a16="http://schemas.microsoft.com/office/drawing/2014/main" id="{BAA04B09-A03E-49D7-8946-572E8877EB30}"/>
                      </a:ext>
                    </a:extLst>
                  </p:cNvPr>
                  <p:cNvSpPr/>
                  <p:nvPr/>
                </p:nvSpPr>
                <p:spPr>
                  <a:xfrm>
                    <a:off x="2839071" y="3406960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06159790-EF9B-4364-A729-6ABAEDD5D608}"/>
                      </a:ext>
                    </a:extLst>
                  </p:cNvPr>
                  <p:cNvSpPr/>
                  <p:nvPr/>
                </p:nvSpPr>
                <p:spPr>
                  <a:xfrm>
                    <a:off x="3628675" y="3419678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Oval 417">
                    <a:extLst>
                      <a:ext uri="{FF2B5EF4-FFF2-40B4-BE49-F238E27FC236}">
                        <a16:creationId xmlns:a16="http://schemas.microsoft.com/office/drawing/2014/main" id="{C30EAFA4-445B-4726-9249-456045B39305}"/>
                      </a:ext>
                    </a:extLst>
                  </p:cNvPr>
                  <p:cNvSpPr/>
                  <p:nvPr/>
                </p:nvSpPr>
                <p:spPr>
                  <a:xfrm>
                    <a:off x="3070053" y="2987273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Oval 418">
                    <a:extLst>
                      <a:ext uri="{FF2B5EF4-FFF2-40B4-BE49-F238E27FC236}">
                        <a16:creationId xmlns:a16="http://schemas.microsoft.com/office/drawing/2014/main" id="{0F92C5AC-82B1-4709-BC9A-A141CD23B14A}"/>
                      </a:ext>
                    </a:extLst>
                  </p:cNvPr>
                  <p:cNvSpPr/>
                  <p:nvPr/>
                </p:nvSpPr>
                <p:spPr>
                  <a:xfrm>
                    <a:off x="3305563" y="313157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EFA9F438-5FD8-4554-89F6-952BF0162B41}"/>
                      </a:ext>
                    </a:extLst>
                  </p:cNvPr>
                  <p:cNvSpPr/>
                  <p:nvPr/>
                </p:nvSpPr>
                <p:spPr>
                  <a:xfrm>
                    <a:off x="3409480" y="3022837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85C47CE5-57D6-478E-94B5-D916AB407C24}"/>
                      </a:ext>
                    </a:extLst>
                  </p:cNvPr>
                  <p:cNvSpPr/>
                  <p:nvPr/>
                </p:nvSpPr>
                <p:spPr>
                  <a:xfrm>
                    <a:off x="3441695" y="3274035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E3378C38-90B2-468A-8BBB-2B51070AB5F3}"/>
                      </a:ext>
                    </a:extLst>
                  </p:cNvPr>
                  <p:cNvSpPr/>
                  <p:nvPr/>
                </p:nvSpPr>
                <p:spPr>
                  <a:xfrm>
                    <a:off x="2927405" y="305505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Oval 422">
                    <a:extLst>
                      <a:ext uri="{FF2B5EF4-FFF2-40B4-BE49-F238E27FC236}">
                        <a16:creationId xmlns:a16="http://schemas.microsoft.com/office/drawing/2014/main" id="{37A7AAB4-3389-46F9-A211-B300EEC1872D}"/>
                      </a:ext>
                    </a:extLst>
                  </p:cNvPr>
                  <p:cNvSpPr/>
                  <p:nvPr/>
                </p:nvSpPr>
                <p:spPr>
                  <a:xfrm>
                    <a:off x="2721886" y="1990854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E713F3B7-943D-4C41-9B7A-072091BCEA1D}"/>
                      </a:ext>
                    </a:extLst>
                  </p:cNvPr>
                  <p:cNvSpPr/>
                  <p:nvPr/>
                </p:nvSpPr>
                <p:spPr>
                  <a:xfrm>
                    <a:off x="3205402" y="2342994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Oval 424">
                    <a:extLst>
                      <a:ext uri="{FF2B5EF4-FFF2-40B4-BE49-F238E27FC236}">
                        <a16:creationId xmlns:a16="http://schemas.microsoft.com/office/drawing/2014/main" id="{D57E98E2-E5C1-4916-B6EB-DF321815591F}"/>
                      </a:ext>
                    </a:extLst>
                  </p:cNvPr>
                  <p:cNvSpPr/>
                  <p:nvPr/>
                </p:nvSpPr>
                <p:spPr>
                  <a:xfrm>
                    <a:off x="3384237" y="240138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Oval 425">
                    <a:extLst>
                      <a:ext uri="{FF2B5EF4-FFF2-40B4-BE49-F238E27FC236}">
                        <a16:creationId xmlns:a16="http://schemas.microsoft.com/office/drawing/2014/main" id="{ED046FEB-1478-41F6-BE45-0E6D751B9057}"/>
                      </a:ext>
                    </a:extLst>
                  </p:cNvPr>
                  <p:cNvSpPr/>
                  <p:nvPr/>
                </p:nvSpPr>
                <p:spPr>
                  <a:xfrm>
                    <a:off x="3251915" y="670605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Oval 426">
                    <a:extLst>
                      <a:ext uri="{FF2B5EF4-FFF2-40B4-BE49-F238E27FC236}">
                        <a16:creationId xmlns:a16="http://schemas.microsoft.com/office/drawing/2014/main" id="{42743A0A-F270-441D-9A5C-083BA162BAD2}"/>
                      </a:ext>
                    </a:extLst>
                  </p:cNvPr>
                  <p:cNvSpPr/>
                  <p:nvPr/>
                </p:nvSpPr>
                <p:spPr>
                  <a:xfrm>
                    <a:off x="2999011" y="801436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Oval 427">
                    <a:extLst>
                      <a:ext uri="{FF2B5EF4-FFF2-40B4-BE49-F238E27FC236}">
                        <a16:creationId xmlns:a16="http://schemas.microsoft.com/office/drawing/2014/main" id="{91E6FC38-3C95-48F2-8EF8-5C79B5C78FCF}"/>
                      </a:ext>
                    </a:extLst>
                  </p:cNvPr>
                  <p:cNvSpPr/>
                  <p:nvPr/>
                </p:nvSpPr>
                <p:spPr>
                  <a:xfrm>
                    <a:off x="2573166" y="128800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Oval 428">
                    <a:extLst>
                      <a:ext uri="{FF2B5EF4-FFF2-40B4-BE49-F238E27FC236}">
                        <a16:creationId xmlns:a16="http://schemas.microsoft.com/office/drawing/2014/main" id="{4AE85C93-A44C-4735-9F9E-6F56594FEF3F}"/>
                      </a:ext>
                    </a:extLst>
                  </p:cNvPr>
                  <p:cNvSpPr/>
                  <p:nvPr/>
                </p:nvSpPr>
                <p:spPr>
                  <a:xfrm>
                    <a:off x="4171837" y="528258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Oval 429">
                    <a:extLst>
                      <a:ext uri="{FF2B5EF4-FFF2-40B4-BE49-F238E27FC236}">
                        <a16:creationId xmlns:a16="http://schemas.microsoft.com/office/drawing/2014/main" id="{6A2455C2-2670-40ED-81B6-630E7E63B2F1}"/>
                      </a:ext>
                    </a:extLst>
                  </p:cNvPr>
                  <p:cNvSpPr/>
                  <p:nvPr/>
                </p:nvSpPr>
                <p:spPr>
                  <a:xfrm>
                    <a:off x="4377094" y="54067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Oval 430">
                    <a:extLst>
                      <a:ext uri="{FF2B5EF4-FFF2-40B4-BE49-F238E27FC236}">
                        <a16:creationId xmlns:a16="http://schemas.microsoft.com/office/drawing/2014/main" id="{B5336CE3-F966-4B07-B138-F8C2A07DDD7A}"/>
                      </a:ext>
                    </a:extLst>
                  </p:cNvPr>
                  <p:cNvSpPr/>
                  <p:nvPr/>
                </p:nvSpPr>
                <p:spPr>
                  <a:xfrm>
                    <a:off x="5091764" y="79024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Oval 431">
                    <a:extLst>
                      <a:ext uri="{FF2B5EF4-FFF2-40B4-BE49-F238E27FC236}">
                        <a16:creationId xmlns:a16="http://schemas.microsoft.com/office/drawing/2014/main" id="{68A749F8-EC1C-4BD2-AB85-F0C7B25AEC56}"/>
                      </a:ext>
                    </a:extLst>
                  </p:cNvPr>
                  <p:cNvSpPr/>
                  <p:nvPr/>
                </p:nvSpPr>
                <p:spPr>
                  <a:xfrm>
                    <a:off x="5478332" y="1188466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3D434962-7106-43A2-9614-2DCD826DB9AD}"/>
                      </a:ext>
                    </a:extLst>
                  </p:cNvPr>
                  <p:cNvSpPr/>
                  <p:nvPr/>
                </p:nvSpPr>
                <p:spPr>
                  <a:xfrm>
                    <a:off x="5553923" y="1393945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63CA734E-F48E-4F2A-A944-C874B3943FBF}"/>
                      </a:ext>
                    </a:extLst>
                  </p:cNvPr>
                  <p:cNvSpPr/>
                  <p:nvPr/>
                </p:nvSpPr>
                <p:spPr>
                  <a:xfrm>
                    <a:off x="4598140" y="2452476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Oval 434">
                    <a:extLst>
                      <a:ext uri="{FF2B5EF4-FFF2-40B4-BE49-F238E27FC236}">
                        <a16:creationId xmlns:a16="http://schemas.microsoft.com/office/drawing/2014/main" id="{7CBDD98E-0E7C-4EEF-8921-98A6586EBFE9}"/>
                      </a:ext>
                    </a:extLst>
                  </p:cNvPr>
                  <p:cNvSpPr/>
                  <p:nvPr/>
                </p:nvSpPr>
                <p:spPr>
                  <a:xfrm>
                    <a:off x="5400191" y="1990854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Oval 435">
                    <a:extLst>
                      <a:ext uri="{FF2B5EF4-FFF2-40B4-BE49-F238E27FC236}">
                        <a16:creationId xmlns:a16="http://schemas.microsoft.com/office/drawing/2014/main" id="{F34AB4B4-4D7A-44EC-BC1D-AC36AD6C90FE}"/>
                      </a:ext>
                    </a:extLst>
                  </p:cNvPr>
                  <p:cNvSpPr/>
                  <p:nvPr/>
                </p:nvSpPr>
                <p:spPr>
                  <a:xfrm>
                    <a:off x="5318881" y="2087472"/>
                    <a:ext cx="64430" cy="64429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9" name="Group 338">
                  <a:extLst>
                    <a:ext uri="{FF2B5EF4-FFF2-40B4-BE49-F238E27FC236}">
                      <a16:creationId xmlns:a16="http://schemas.microsoft.com/office/drawing/2014/main" id="{9EB275A1-3015-4E8E-A0EA-5DEA4156CAA3}"/>
                    </a:ext>
                  </a:extLst>
                </p:cNvPr>
                <p:cNvGrpSpPr/>
                <p:nvPr/>
              </p:nvGrpSpPr>
              <p:grpSpPr>
                <a:xfrm>
                  <a:off x="2738110" y="1805465"/>
                  <a:ext cx="3535734" cy="2311551"/>
                  <a:chOff x="3059843" y="734390"/>
                  <a:chExt cx="3535734" cy="2311551"/>
                </a:xfrm>
                <a:grpFill/>
              </p:grpSpPr>
              <p:sp>
                <p:nvSpPr>
                  <p:cNvPr id="340" name="Oval 339">
                    <a:extLst>
                      <a:ext uri="{FF2B5EF4-FFF2-40B4-BE49-F238E27FC236}">
                        <a16:creationId xmlns:a16="http://schemas.microsoft.com/office/drawing/2014/main" id="{3B36B17D-09FD-4F6D-98EC-D33D744163BB}"/>
                      </a:ext>
                    </a:extLst>
                  </p:cNvPr>
                  <p:cNvSpPr/>
                  <p:nvPr/>
                </p:nvSpPr>
                <p:spPr>
                  <a:xfrm>
                    <a:off x="5602671" y="1871688"/>
                    <a:ext cx="51126" cy="51126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91B15ADD-B720-4BE4-9503-83D8A5035A69}"/>
                      </a:ext>
                    </a:extLst>
                  </p:cNvPr>
                  <p:cNvGrpSpPr/>
                  <p:nvPr/>
                </p:nvGrpSpPr>
                <p:grpSpPr>
                  <a:xfrm>
                    <a:off x="3059843" y="734390"/>
                    <a:ext cx="3535734" cy="2311551"/>
                    <a:chOff x="3059843" y="734390"/>
                    <a:chExt cx="3535734" cy="2311551"/>
                  </a:xfrm>
                  <a:grpFill/>
                </p:grpSpPr>
                <p:sp>
                  <p:nvSpPr>
                    <p:cNvPr id="342" name="Oval 341">
                      <a:extLst>
                        <a:ext uri="{FF2B5EF4-FFF2-40B4-BE49-F238E27FC236}">
                          <a16:creationId xmlns:a16="http://schemas.microsoft.com/office/drawing/2014/main" id="{5DC4CAEE-AF27-491F-8167-DC1EE8C3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4451" y="2156561"/>
                      <a:ext cx="51126" cy="51126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43" name="Group 342">
                      <a:extLst>
                        <a:ext uri="{FF2B5EF4-FFF2-40B4-BE49-F238E27FC236}">
                          <a16:creationId xmlns:a16="http://schemas.microsoft.com/office/drawing/2014/main" id="{33115D61-F71A-4E4F-BBEC-13503B0324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59843" y="734390"/>
                      <a:ext cx="3225147" cy="2311551"/>
                      <a:chOff x="2053588" y="793798"/>
                      <a:chExt cx="4064362" cy="2913040"/>
                    </a:xfrm>
                    <a:grpFill/>
                  </p:grpSpPr>
                  <p:sp>
                    <p:nvSpPr>
                      <p:cNvPr id="344" name="Oval 343">
                        <a:extLst>
                          <a:ext uri="{FF2B5EF4-FFF2-40B4-BE49-F238E27FC236}">
                            <a16:creationId xmlns:a16="http://schemas.microsoft.com/office/drawing/2014/main" id="{8CE7EFF9-F944-4513-B519-D37BD15D25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16276" y="2893349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Oval 344">
                        <a:extLst>
                          <a:ext uri="{FF2B5EF4-FFF2-40B4-BE49-F238E27FC236}">
                            <a16:creationId xmlns:a16="http://schemas.microsoft.com/office/drawing/2014/main" id="{609BDD89-8E12-41CC-8EDB-FC57E89C26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1015" y="2679515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6" name="Oval 345">
                        <a:extLst>
                          <a:ext uri="{FF2B5EF4-FFF2-40B4-BE49-F238E27FC236}">
                            <a16:creationId xmlns:a16="http://schemas.microsoft.com/office/drawing/2014/main" id="{0DAA5F1E-DC2F-4B32-B814-F0AAD18D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3521" y="2253051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7" name="Oval 346">
                        <a:extLst>
                          <a:ext uri="{FF2B5EF4-FFF2-40B4-BE49-F238E27FC236}">
                            <a16:creationId xmlns:a16="http://schemas.microsoft.com/office/drawing/2014/main" id="{69469EF7-E7D5-4146-84A4-B5328EE9B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2287" y="1750395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Oval 347">
                        <a:extLst>
                          <a:ext uri="{FF2B5EF4-FFF2-40B4-BE49-F238E27FC236}">
                            <a16:creationId xmlns:a16="http://schemas.microsoft.com/office/drawing/2014/main" id="{95ABAA15-BD07-4C16-AD99-7DBE65337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57664" y="2974107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Oval 348">
                        <a:extLst>
                          <a:ext uri="{FF2B5EF4-FFF2-40B4-BE49-F238E27FC236}">
                            <a16:creationId xmlns:a16="http://schemas.microsoft.com/office/drawing/2014/main" id="{803CD6F1-C4C8-45F8-8C67-B390E6EED1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81541" y="3642409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>
                        <a:extLst>
                          <a:ext uri="{FF2B5EF4-FFF2-40B4-BE49-F238E27FC236}">
                            <a16:creationId xmlns:a16="http://schemas.microsoft.com/office/drawing/2014/main" id="{9FC09EC4-74D2-45FB-90E4-A9653310F0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57017" y="2586380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Oval 350">
                        <a:extLst>
                          <a:ext uri="{FF2B5EF4-FFF2-40B4-BE49-F238E27FC236}">
                            <a16:creationId xmlns:a16="http://schemas.microsoft.com/office/drawing/2014/main" id="{CBA708BF-4A86-4566-AB51-C337F0F437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18742" y="2419201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2" name="Oval 351">
                        <a:extLst>
                          <a:ext uri="{FF2B5EF4-FFF2-40B4-BE49-F238E27FC236}">
                            <a16:creationId xmlns:a16="http://schemas.microsoft.com/office/drawing/2014/main" id="{59E3BC57-95A3-446D-8A17-151CA11A0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53638" y="1904992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Oval 352">
                        <a:extLst>
                          <a:ext uri="{FF2B5EF4-FFF2-40B4-BE49-F238E27FC236}">
                            <a16:creationId xmlns:a16="http://schemas.microsoft.com/office/drawing/2014/main" id="{46DFDC31-0980-4154-9EFD-904912C55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53588" y="2109228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Oval 353">
                        <a:extLst>
                          <a:ext uri="{FF2B5EF4-FFF2-40B4-BE49-F238E27FC236}">
                            <a16:creationId xmlns:a16="http://schemas.microsoft.com/office/drawing/2014/main" id="{69698504-0AE0-4901-BD0B-FAA4E60261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22606" y="1518265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Oval 354">
                        <a:extLst>
                          <a:ext uri="{FF2B5EF4-FFF2-40B4-BE49-F238E27FC236}">
                            <a16:creationId xmlns:a16="http://schemas.microsoft.com/office/drawing/2014/main" id="{7D335E0C-5800-4FF8-A6EC-F50B129E62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64882" y="956604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6" name="Oval 355">
                        <a:extLst>
                          <a:ext uri="{FF2B5EF4-FFF2-40B4-BE49-F238E27FC236}">
                            <a16:creationId xmlns:a16="http://schemas.microsoft.com/office/drawing/2014/main" id="{0946F670-8EE5-41CE-BD97-56811E457B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44170" y="793798"/>
                        <a:ext cx="64429" cy="64429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65165CEC-6405-4DC3-B35F-55C3324685CB}"/>
                </a:ext>
              </a:extLst>
            </p:cNvPr>
            <p:cNvGrpSpPr/>
            <p:nvPr/>
          </p:nvGrpSpPr>
          <p:grpSpPr>
            <a:xfrm>
              <a:off x="3400822" y="4647773"/>
              <a:ext cx="193949" cy="185126"/>
              <a:chOff x="3095560" y="4452946"/>
              <a:chExt cx="302141" cy="288396"/>
            </a:xfrm>
            <a:grpFill/>
          </p:grpSpPr>
          <p:sp>
            <p:nvSpPr>
              <p:cNvPr id="334" name="Freeform 274">
                <a:extLst>
                  <a:ext uri="{FF2B5EF4-FFF2-40B4-BE49-F238E27FC236}">
                    <a16:creationId xmlns:a16="http://schemas.microsoft.com/office/drawing/2014/main" id="{2FB3F460-281F-4878-8B2C-F3AAD9569D7A}"/>
                  </a:ext>
                </a:extLst>
              </p:cNvPr>
              <p:cNvSpPr/>
              <p:nvPr/>
            </p:nvSpPr>
            <p:spPr>
              <a:xfrm>
                <a:off x="3095560" y="4468711"/>
                <a:ext cx="264383" cy="272631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1678 w 308497"/>
                  <a:gd name="connsiteY8" fmla="*/ 224253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36147 w 308497"/>
                  <a:gd name="connsiteY8" fmla="*/ 234229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9444 w 308497"/>
                  <a:gd name="connsiteY8" fmla="*/ 226746 h 281403"/>
                  <a:gd name="connsiteX9" fmla="*/ 175490 w 308497"/>
                  <a:gd name="connsiteY9" fmla="*/ 281403 h 281403"/>
                  <a:gd name="connsiteX0" fmla="*/ 0 w 308497"/>
                  <a:gd name="connsiteY0" fmla="*/ 62328 h 288885"/>
                  <a:gd name="connsiteX1" fmla="*/ 75477 w 308497"/>
                  <a:gd name="connsiteY1" fmla="*/ 67091 h 288885"/>
                  <a:gd name="connsiteX2" fmla="*/ 108815 w 308497"/>
                  <a:gd name="connsiteY2" fmla="*/ 14703 h 288885"/>
                  <a:gd name="connsiteX3" fmla="*/ 161202 w 308497"/>
                  <a:gd name="connsiteY3" fmla="*/ 416 h 288885"/>
                  <a:gd name="connsiteX4" fmla="*/ 239784 w 308497"/>
                  <a:gd name="connsiteY4" fmla="*/ 26610 h 288885"/>
                  <a:gd name="connsiteX5" fmla="*/ 292171 w 308497"/>
                  <a:gd name="connsiteY5" fmla="*/ 93285 h 288885"/>
                  <a:gd name="connsiteX6" fmla="*/ 306459 w 308497"/>
                  <a:gd name="connsiteY6" fmla="*/ 150435 h 288885"/>
                  <a:gd name="connsiteX7" fmla="*/ 254071 w 308497"/>
                  <a:gd name="connsiteY7" fmla="*/ 193297 h 288885"/>
                  <a:gd name="connsiteX8" fmla="*/ 159444 w 308497"/>
                  <a:gd name="connsiteY8" fmla="*/ 226746 h 288885"/>
                  <a:gd name="connsiteX9" fmla="*/ 167723 w 308497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10" fmla="*/ 0 w 303319"/>
                  <a:gd name="connsiteY10" fmla="*/ 54846 h 288885"/>
                  <a:gd name="connsiteX0" fmla="*/ 0 w 303319"/>
                  <a:gd name="connsiteY0" fmla="*/ 54846 h 289941"/>
                  <a:gd name="connsiteX1" fmla="*/ 70299 w 303319"/>
                  <a:gd name="connsiteY1" fmla="*/ 67091 h 289941"/>
                  <a:gd name="connsiteX2" fmla="*/ 103637 w 303319"/>
                  <a:gd name="connsiteY2" fmla="*/ 14703 h 289941"/>
                  <a:gd name="connsiteX3" fmla="*/ 156024 w 303319"/>
                  <a:gd name="connsiteY3" fmla="*/ 416 h 289941"/>
                  <a:gd name="connsiteX4" fmla="*/ 234606 w 303319"/>
                  <a:gd name="connsiteY4" fmla="*/ 26610 h 289941"/>
                  <a:gd name="connsiteX5" fmla="*/ 286993 w 303319"/>
                  <a:gd name="connsiteY5" fmla="*/ 93285 h 289941"/>
                  <a:gd name="connsiteX6" fmla="*/ 301281 w 303319"/>
                  <a:gd name="connsiteY6" fmla="*/ 150435 h 289941"/>
                  <a:gd name="connsiteX7" fmla="*/ 248893 w 303319"/>
                  <a:gd name="connsiteY7" fmla="*/ 193297 h 289941"/>
                  <a:gd name="connsiteX8" fmla="*/ 154266 w 303319"/>
                  <a:gd name="connsiteY8" fmla="*/ 226746 h 289941"/>
                  <a:gd name="connsiteX9" fmla="*/ 162545 w 303319"/>
                  <a:gd name="connsiteY9" fmla="*/ 288885 h 289941"/>
                  <a:gd name="connsiteX10" fmla="*/ 72551 w 303319"/>
                  <a:gd name="connsiteY10" fmla="*/ 175524 h 289941"/>
                  <a:gd name="connsiteX11" fmla="*/ 0 w 303319"/>
                  <a:gd name="connsiteY11" fmla="*/ 54846 h 289941"/>
                  <a:gd name="connsiteX0" fmla="*/ 0 w 303319"/>
                  <a:gd name="connsiteY0" fmla="*/ 54846 h 295072"/>
                  <a:gd name="connsiteX1" fmla="*/ 70299 w 303319"/>
                  <a:gd name="connsiteY1" fmla="*/ 67091 h 295072"/>
                  <a:gd name="connsiteX2" fmla="*/ 103637 w 303319"/>
                  <a:gd name="connsiteY2" fmla="*/ 14703 h 295072"/>
                  <a:gd name="connsiteX3" fmla="*/ 156024 w 303319"/>
                  <a:gd name="connsiteY3" fmla="*/ 416 h 295072"/>
                  <a:gd name="connsiteX4" fmla="*/ 234606 w 303319"/>
                  <a:gd name="connsiteY4" fmla="*/ 26610 h 295072"/>
                  <a:gd name="connsiteX5" fmla="*/ 286993 w 303319"/>
                  <a:gd name="connsiteY5" fmla="*/ 93285 h 295072"/>
                  <a:gd name="connsiteX6" fmla="*/ 301281 w 303319"/>
                  <a:gd name="connsiteY6" fmla="*/ 150435 h 295072"/>
                  <a:gd name="connsiteX7" fmla="*/ 248893 w 303319"/>
                  <a:gd name="connsiteY7" fmla="*/ 193297 h 295072"/>
                  <a:gd name="connsiteX8" fmla="*/ 154266 w 303319"/>
                  <a:gd name="connsiteY8" fmla="*/ 226746 h 295072"/>
                  <a:gd name="connsiteX9" fmla="*/ 176456 w 303319"/>
                  <a:gd name="connsiteY9" fmla="*/ 294084 h 295072"/>
                  <a:gd name="connsiteX10" fmla="*/ 72551 w 303319"/>
                  <a:gd name="connsiteY10" fmla="*/ 175524 h 295072"/>
                  <a:gd name="connsiteX11" fmla="*/ 0 w 303319"/>
                  <a:gd name="connsiteY11" fmla="*/ 54846 h 295072"/>
                  <a:gd name="connsiteX0" fmla="*/ 0 w 303319"/>
                  <a:gd name="connsiteY0" fmla="*/ 54846 h 295111"/>
                  <a:gd name="connsiteX1" fmla="*/ 70299 w 303319"/>
                  <a:gd name="connsiteY1" fmla="*/ 67091 h 295111"/>
                  <a:gd name="connsiteX2" fmla="*/ 103637 w 303319"/>
                  <a:gd name="connsiteY2" fmla="*/ 14703 h 295111"/>
                  <a:gd name="connsiteX3" fmla="*/ 156024 w 303319"/>
                  <a:gd name="connsiteY3" fmla="*/ 416 h 295111"/>
                  <a:gd name="connsiteX4" fmla="*/ 234606 w 303319"/>
                  <a:gd name="connsiteY4" fmla="*/ 26610 h 295111"/>
                  <a:gd name="connsiteX5" fmla="*/ 286993 w 303319"/>
                  <a:gd name="connsiteY5" fmla="*/ 93285 h 295111"/>
                  <a:gd name="connsiteX6" fmla="*/ 301281 w 303319"/>
                  <a:gd name="connsiteY6" fmla="*/ 150435 h 295111"/>
                  <a:gd name="connsiteX7" fmla="*/ 248893 w 303319"/>
                  <a:gd name="connsiteY7" fmla="*/ 193297 h 295111"/>
                  <a:gd name="connsiteX8" fmla="*/ 165394 w 303319"/>
                  <a:gd name="connsiteY8" fmla="*/ 229345 h 295111"/>
                  <a:gd name="connsiteX9" fmla="*/ 176456 w 303319"/>
                  <a:gd name="connsiteY9" fmla="*/ 294084 h 295111"/>
                  <a:gd name="connsiteX10" fmla="*/ 72551 w 303319"/>
                  <a:gd name="connsiteY10" fmla="*/ 175524 h 295111"/>
                  <a:gd name="connsiteX11" fmla="*/ 0 w 303319"/>
                  <a:gd name="connsiteY11" fmla="*/ 54846 h 295111"/>
                  <a:gd name="connsiteX0" fmla="*/ 0 w 308884"/>
                  <a:gd name="connsiteY0" fmla="*/ 57445 h 295111"/>
                  <a:gd name="connsiteX1" fmla="*/ 75864 w 308884"/>
                  <a:gd name="connsiteY1" fmla="*/ 67091 h 295111"/>
                  <a:gd name="connsiteX2" fmla="*/ 109202 w 308884"/>
                  <a:gd name="connsiteY2" fmla="*/ 14703 h 295111"/>
                  <a:gd name="connsiteX3" fmla="*/ 161589 w 308884"/>
                  <a:gd name="connsiteY3" fmla="*/ 416 h 295111"/>
                  <a:gd name="connsiteX4" fmla="*/ 240171 w 308884"/>
                  <a:gd name="connsiteY4" fmla="*/ 26610 h 295111"/>
                  <a:gd name="connsiteX5" fmla="*/ 292558 w 308884"/>
                  <a:gd name="connsiteY5" fmla="*/ 93285 h 295111"/>
                  <a:gd name="connsiteX6" fmla="*/ 306846 w 308884"/>
                  <a:gd name="connsiteY6" fmla="*/ 150435 h 295111"/>
                  <a:gd name="connsiteX7" fmla="*/ 254458 w 308884"/>
                  <a:gd name="connsiteY7" fmla="*/ 193297 h 295111"/>
                  <a:gd name="connsiteX8" fmla="*/ 170959 w 308884"/>
                  <a:gd name="connsiteY8" fmla="*/ 229345 h 295111"/>
                  <a:gd name="connsiteX9" fmla="*/ 182021 w 308884"/>
                  <a:gd name="connsiteY9" fmla="*/ 294084 h 295111"/>
                  <a:gd name="connsiteX10" fmla="*/ 78116 w 308884"/>
                  <a:gd name="connsiteY10" fmla="*/ 175524 h 295111"/>
                  <a:gd name="connsiteX11" fmla="*/ 0 w 308884"/>
                  <a:gd name="connsiteY11" fmla="*/ 57445 h 295111"/>
                  <a:gd name="connsiteX0" fmla="*/ 0 w 308884"/>
                  <a:gd name="connsiteY0" fmla="*/ 57445 h 295000"/>
                  <a:gd name="connsiteX1" fmla="*/ 75864 w 308884"/>
                  <a:gd name="connsiteY1" fmla="*/ 67091 h 295000"/>
                  <a:gd name="connsiteX2" fmla="*/ 109202 w 308884"/>
                  <a:gd name="connsiteY2" fmla="*/ 14703 h 295000"/>
                  <a:gd name="connsiteX3" fmla="*/ 161589 w 308884"/>
                  <a:gd name="connsiteY3" fmla="*/ 416 h 295000"/>
                  <a:gd name="connsiteX4" fmla="*/ 240171 w 308884"/>
                  <a:gd name="connsiteY4" fmla="*/ 26610 h 295000"/>
                  <a:gd name="connsiteX5" fmla="*/ 292558 w 308884"/>
                  <a:gd name="connsiteY5" fmla="*/ 93285 h 295000"/>
                  <a:gd name="connsiteX6" fmla="*/ 306846 w 308884"/>
                  <a:gd name="connsiteY6" fmla="*/ 150435 h 295000"/>
                  <a:gd name="connsiteX7" fmla="*/ 254458 w 308884"/>
                  <a:gd name="connsiteY7" fmla="*/ 193297 h 295000"/>
                  <a:gd name="connsiteX8" fmla="*/ 165396 w 308884"/>
                  <a:gd name="connsiteY8" fmla="*/ 221547 h 295000"/>
                  <a:gd name="connsiteX9" fmla="*/ 182021 w 308884"/>
                  <a:gd name="connsiteY9" fmla="*/ 294084 h 295000"/>
                  <a:gd name="connsiteX10" fmla="*/ 78116 w 308884"/>
                  <a:gd name="connsiteY10" fmla="*/ 175524 h 295000"/>
                  <a:gd name="connsiteX11" fmla="*/ 0 w 308884"/>
                  <a:gd name="connsiteY11" fmla="*/ 57445 h 295000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84803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76456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8884" h="297573">
                    <a:moveTo>
                      <a:pt x="0" y="57445"/>
                    </a:moveTo>
                    <a:cubicBezTo>
                      <a:pt x="7541" y="53079"/>
                      <a:pt x="61180" y="75029"/>
                      <a:pt x="75864" y="67091"/>
                    </a:cubicBezTo>
                    <a:cubicBezTo>
                      <a:pt x="90548" y="59154"/>
                      <a:pt x="94915" y="25816"/>
                      <a:pt x="109202" y="14703"/>
                    </a:cubicBezTo>
                    <a:cubicBezTo>
                      <a:pt x="123490" y="3591"/>
                      <a:pt x="139761" y="-1568"/>
                      <a:pt x="161589" y="416"/>
                    </a:cubicBezTo>
                    <a:cubicBezTo>
                      <a:pt x="183417" y="2400"/>
                      <a:pt x="218343" y="11132"/>
                      <a:pt x="240171" y="26610"/>
                    </a:cubicBezTo>
                    <a:cubicBezTo>
                      <a:pt x="261999" y="42088"/>
                      <a:pt x="281446" y="72648"/>
                      <a:pt x="292558" y="93285"/>
                    </a:cubicBezTo>
                    <a:cubicBezTo>
                      <a:pt x="303670" y="113922"/>
                      <a:pt x="313196" y="133766"/>
                      <a:pt x="306846" y="150435"/>
                    </a:cubicBezTo>
                    <a:cubicBezTo>
                      <a:pt x="300496" y="167104"/>
                      <a:pt x="278033" y="181445"/>
                      <a:pt x="254458" y="193297"/>
                    </a:cubicBezTo>
                    <a:cubicBezTo>
                      <a:pt x="230883" y="205149"/>
                      <a:pt x="178396" y="204316"/>
                      <a:pt x="165396" y="221547"/>
                    </a:cubicBezTo>
                    <a:cubicBezTo>
                      <a:pt x="152396" y="238778"/>
                      <a:pt x="188781" y="306051"/>
                      <a:pt x="176456" y="296683"/>
                    </a:cubicBezTo>
                    <a:cubicBezTo>
                      <a:pt x="149046" y="257233"/>
                      <a:pt x="105526" y="214974"/>
                      <a:pt x="78116" y="175524"/>
                    </a:cubicBezTo>
                    <a:lnTo>
                      <a:pt x="0" y="574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Freeform 241">
                <a:extLst>
                  <a:ext uri="{FF2B5EF4-FFF2-40B4-BE49-F238E27FC236}">
                    <a16:creationId xmlns:a16="http://schemas.microsoft.com/office/drawing/2014/main" id="{4C7497BB-00E7-4D4D-B1F4-648EEEA84F83}"/>
                  </a:ext>
                </a:extLst>
              </p:cNvPr>
              <p:cNvSpPr/>
              <p:nvPr/>
            </p:nvSpPr>
            <p:spPr>
              <a:xfrm>
                <a:off x="3109913" y="4452946"/>
                <a:ext cx="287788" cy="281403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788" h="281403">
                    <a:moveTo>
                      <a:pt x="0" y="62328"/>
                    </a:moveTo>
                    <a:cubicBezTo>
                      <a:pt x="7541" y="57962"/>
                      <a:pt x="40084" y="75029"/>
                      <a:pt x="54768" y="67091"/>
                    </a:cubicBezTo>
                    <a:cubicBezTo>
                      <a:pt x="69452" y="59154"/>
                      <a:pt x="73819" y="25816"/>
                      <a:pt x="88106" y="14703"/>
                    </a:cubicBezTo>
                    <a:cubicBezTo>
                      <a:pt x="102394" y="3591"/>
                      <a:pt x="118665" y="-1568"/>
                      <a:pt x="140493" y="416"/>
                    </a:cubicBezTo>
                    <a:cubicBezTo>
                      <a:pt x="162321" y="2400"/>
                      <a:pt x="197247" y="11132"/>
                      <a:pt x="219075" y="26610"/>
                    </a:cubicBezTo>
                    <a:cubicBezTo>
                      <a:pt x="240903" y="42088"/>
                      <a:pt x="260350" y="72648"/>
                      <a:pt x="271462" y="93285"/>
                    </a:cubicBezTo>
                    <a:cubicBezTo>
                      <a:pt x="282574" y="113922"/>
                      <a:pt x="292100" y="133766"/>
                      <a:pt x="285750" y="150435"/>
                    </a:cubicBezTo>
                    <a:cubicBezTo>
                      <a:pt x="279400" y="167104"/>
                      <a:pt x="259159" y="180994"/>
                      <a:pt x="233362" y="193297"/>
                    </a:cubicBezTo>
                    <a:cubicBezTo>
                      <a:pt x="207565" y="205600"/>
                      <a:pt x="144066" y="209569"/>
                      <a:pt x="130969" y="224253"/>
                    </a:cubicBezTo>
                    <a:cubicBezTo>
                      <a:pt x="138510" y="237747"/>
                      <a:pt x="144264" y="267909"/>
                      <a:pt x="154781" y="281403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0EBB3AEA-5068-4F92-AB74-FC70103F0A6E}"/>
                </a:ext>
              </a:extLst>
            </p:cNvPr>
            <p:cNvGrpSpPr/>
            <p:nvPr/>
          </p:nvGrpSpPr>
          <p:grpSpPr>
            <a:xfrm rot="19281970">
              <a:off x="3938265" y="4829889"/>
              <a:ext cx="242600" cy="201508"/>
              <a:chOff x="3392480" y="4867408"/>
              <a:chExt cx="377932" cy="313917"/>
            </a:xfrm>
            <a:grpFill/>
          </p:grpSpPr>
          <p:sp>
            <p:nvSpPr>
              <p:cNvPr id="332" name="Freeform 276">
                <a:extLst>
                  <a:ext uri="{FF2B5EF4-FFF2-40B4-BE49-F238E27FC236}">
                    <a16:creationId xmlns:a16="http://schemas.microsoft.com/office/drawing/2014/main" id="{558E00E2-06F6-4278-A01B-9F9885B6CD2D}"/>
                  </a:ext>
                </a:extLst>
              </p:cNvPr>
              <p:cNvSpPr/>
              <p:nvPr/>
            </p:nvSpPr>
            <p:spPr>
              <a:xfrm>
                <a:off x="3449269" y="4872735"/>
                <a:ext cx="319851" cy="274420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02221"/>
                  <a:gd name="connsiteX1" fmla="*/ 103112 w 372239"/>
                  <a:gd name="connsiteY1" fmla="*/ 108426 h 302221"/>
                  <a:gd name="connsiteX2" fmla="*/ 146692 w 372239"/>
                  <a:gd name="connsiteY2" fmla="*/ 67847 h 302221"/>
                  <a:gd name="connsiteX3" fmla="*/ 146692 w 372239"/>
                  <a:gd name="connsiteY3" fmla="*/ 5217 h 302221"/>
                  <a:gd name="connsiteX4" fmla="*/ 297004 w 372239"/>
                  <a:gd name="connsiteY4" fmla="*/ 17743 h 302221"/>
                  <a:gd name="connsiteX5" fmla="*/ 372160 w 372239"/>
                  <a:gd name="connsiteY5" fmla="*/ 130477 h 302221"/>
                  <a:gd name="connsiteX6" fmla="*/ 284478 w 372239"/>
                  <a:gd name="connsiteY6" fmla="*/ 168055 h 302221"/>
                  <a:gd name="connsiteX7" fmla="*/ 240898 w 372239"/>
                  <a:gd name="connsiteY7" fmla="*/ 185963 h 302221"/>
                  <a:gd name="connsiteX8" fmla="*/ 266570 w 372239"/>
                  <a:gd name="connsiteY8" fmla="*/ 243178 h 302221"/>
                  <a:gd name="connsiteX9" fmla="*/ 341106 w 372239"/>
                  <a:gd name="connsiteY9" fmla="*/ 302221 h 302221"/>
                  <a:gd name="connsiteX0" fmla="*/ 0 w 379383"/>
                  <a:gd name="connsiteY0" fmla="*/ 25506 h 302221"/>
                  <a:gd name="connsiteX1" fmla="*/ 110256 w 379383"/>
                  <a:gd name="connsiteY1" fmla="*/ 108426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79383"/>
                  <a:gd name="connsiteY0" fmla="*/ 25506 h 302221"/>
                  <a:gd name="connsiteX1" fmla="*/ 122162 w 379383"/>
                  <a:gd name="connsiteY1" fmla="*/ 103663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10" fmla="*/ 0 w 319851"/>
                  <a:gd name="connsiteY10" fmla="*/ 80275 h 302221"/>
                  <a:gd name="connsiteX0" fmla="*/ 0 w 319851"/>
                  <a:gd name="connsiteY0" fmla="*/ 80275 h 304213"/>
                  <a:gd name="connsiteX1" fmla="*/ 62630 w 319851"/>
                  <a:gd name="connsiteY1" fmla="*/ 103663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18365 h 304213"/>
                  <a:gd name="connsiteX12" fmla="*/ 0 w 319851"/>
                  <a:gd name="connsiteY12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2542"/>
                  <a:gd name="connsiteX1" fmla="*/ 79299 w 319851"/>
                  <a:gd name="connsiteY1" fmla="*/ 96519 h 302542"/>
                  <a:gd name="connsiteX2" fmla="*/ 94304 w 319851"/>
                  <a:gd name="connsiteY2" fmla="*/ 67847 h 302542"/>
                  <a:gd name="connsiteX3" fmla="*/ 94304 w 319851"/>
                  <a:gd name="connsiteY3" fmla="*/ 5217 h 302542"/>
                  <a:gd name="connsiteX4" fmla="*/ 244616 w 319851"/>
                  <a:gd name="connsiteY4" fmla="*/ 17743 h 302542"/>
                  <a:gd name="connsiteX5" fmla="*/ 319772 w 319851"/>
                  <a:gd name="connsiteY5" fmla="*/ 130477 h 302542"/>
                  <a:gd name="connsiteX6" fmla="*/ 232090 w 319851"/>
                  <a:gd name="connsiteY6" fmla="*/ 168055 h 302542"/>
                  <a:gd name="connsiteX7" fmla="*/ 188510 w 319851"/>
                  <a:gd name="connsiteY7" fmla="*/ 185963 h 302542"/>
                  <a:gd name="connsiteX8" fmla="*/ 214182 w 319851"/>
                  <a:gd name="connsiteY8" fmla="*/ 243178 h 302542"/>
                  <a:gd name="connsiteX9" fmla="*/ 288718 w 319851"/>
                  <a:gd name="connsiteY9" fmla="*/ 302221 h 302542"/>
                  <a:gd name="connsiteX10" fmla="*/ 186900 w 319851"/>
                  <a:gd name="connsiteY10" fmla="*/ 239809 h 302542"/>
                  <a:gd name="connsiteX11" fmla="*/ 103556 w 319851"/>
                  <a:gd name="connsiteY11" fmla="*/ 173134 h 302542"/>
                  <a:gd name="connsiteX12" fmla="*/ 0 w 319851"/>
                  <a:gd name="connsiteY12" fmla="*/ 80275 h 302542"/>
                  <a:gd name="connsiteX0" fmla="*/ 0 w 319851"/>
                  <a:gd name="connsiteY0" fmla="*/ 80275 h 274420"/>
                  <a:gd name="connsiteX1" fmla="*/ 79299 w 319851"/>
                  <a:gd name="connsiteY1" fmla="*/ 96519 h 274420"/>
                  <a:gd name="connsiteX2" fmla="*/ 94304 w 319851"/>
                  <a:gd name="connsiteY2" fmla="*/ 67847 h 274420"/>
                  <a:gd name="connsiteX3" fmla="*/ 94304 w 319851"/>
                  <a:gd name="connsiteY3" fmla="*/ 5217 h 274420"/>
                  <a:gd name="connsiteX4" fmla="*/ 244616 w 319851"/>
                  <a:gd name="connsiteY4" fmla="*/ 17743 h 274420"/>
                  <a:gd name="connsiteX5" fmla="*/ 319772 w 319851"/>
                  <a:gd name="connsiteY5" fmla="*/ 130477 h 274420"/>
                  <a:gd name="connsiteX6" fmla="*/ 232090 w 319851"/>
                  <a:gd name="connsiteY6" fmla="*/ 168055 h 274420"/>
                  <a:gd name="connsiteX7" fmla="*/ 188510 w 319851"/>
                  <a:gd name="connsiteY7" fmla="*/ 185963 h 274420"/>
                  <a:gd name="connsiteX8" fmla="*/ 214182 w 319851"/>
                  <a:gd name="connsiteY8" fmla="*/ 243178 h 274420"/>
                  <a:gd name="connsiteX9" fmla="*/ 250618 w 319851"/>
                  <a:gd name="connsiteY9" fmla="*/ 273646 h 274420"/>
                  <a:gd name="connsiteX10" fmla="*/ 186900 w 319851"/>
                  <a:gd name="connsiteY10" fmla="*/ 239809 h 274420"/>
                  <a:gd name="connsiteX11" fmla="*/ 103556 w 319851"/>
                  <a:gd name="connsiteY11" fmla="*/ 173134 h 274420"/>
                  <a:gd name="connsiteX12" fmla="*/ 0 w 319851"/>
                  <a:gd name="connsiteY12" fmla="*/ 80275 h 2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851" h="274420">
                    <a:moveTo>
                      <a:pt x="0" y="80275"/>
                    </a:moveTo>
                    <a:cubicBezTo>
                      <a:pt x="45963" y="98463"/>
                      <a:pt x="63582" y="98590"/>
                      <a:pt x="79299" y="96519"/>
                    </a:cubicBezTo>
                    <a:cubicBezTo>
                      <a:pt x="95016" y="94448"/>
                      <a:pt x="91803" y="83064"/>
                      <a:pt x="94304" y="67847"/>
                    </a:cubicBezTo>
                    <a:cubicBezTo>
                      <a:pt x="96805" y="52630"/>
                      <a:pt x="69252" y="13568"/>
                      <a:pt x="94304" y="5217"/>
                    </a:cubicBezTo>
                    <a:cubicBezTo>
                      <a:pt x="119356" y="-3134"/>
                      <a:pt x="207038" y="-3134"/>
                      <a:pt x="244616" y="17743"/>
                    </a:cubicBezTo>
                    <a:cubicBezTo>
                      <a:pt x="282194" y="38620"/>
                      <a:pt x="321860" y="105425"/>
                      <a:pt x="319772" y="130477"/>
                    </a:cubicBezTo>
                    <a:cubicBezTo>
                      <a:pt x="317684" y="155529"/>
                      <a:pt x="253967" y="158807"/>
                      <a:pt x="232090" y="168055"/>
                    </a:cubicBezTo>
                    <a:cubicBezTo>
                      <a:pt x="210213" y="177303"/>
                      <a:pt x="191495" y="173443"/>
                      <a:pt x="188510" y="185963"/>
                    </a:cubicBezTo>
                    <a:cubicBezTo>
                      <a:pt x="185525" y="198483"/>
                      <a:pt x="195893" y="224199"/>
                      <a:pt x="214182" y="243178"/>
                    </a:cubicBezTo>
                    <a:cubicBezTo>
                      <a:pt x="232471" y="262157"/>
                      <a:pt x="259134" y="278176"/>
                      <a:pt x="250618" y="273646"/>
                    </a:cubicBezTo>
                    <a:cubicBezTo>
                      <a:pt x="242102" y="269116"/>
                      <a:pt x="217760" y="261324"/>
                      <a:pt x="186900" y="239809"/>
                    </a:cubicBezTo>
                    <a:cubicBezTo>
                      <a:pt x="156040" y="218295"/>
                      <a:pt x="130737" y="195754"/>
                      <a:pt x="103556" y="173134"/>
                    </a:cubicBezTo>
                    <a:cubicBezTo>
                      <a:pt x="55436" y="136143"/>
                      <a:pt x="20712" y="112094"/>
                      <a:pt x="0" y="80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240">
                <a:extLst>
                  <a:ext uri="{FF2B5EF4-FFF2-40B4-BE49-F238E27FC236}">
                    <a16:creationId xmlns:a16="http://schemas.microsoft.com/office/drawing/2014/main" id="{F09EC431-387E-46CA-BEC2-F2AA2266DC7A}"/>
                  </a:ext>
                </a:extLst>
              </p:cNvPr>
              <p:cNvSpPr/>
              <p:nvPr/>
            </p:nvSpPr>
            <p:spPr>
              <a:xfrm>
                <a:off x="3392480" y="4867408"/>
                <a:ext cx="377932" cy="313917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13917"/>
                  <a:gd name="connsiteX1" fmla="*/ 103112 w 372239"/>
                  <a:gd name="connsiteY1" fmla="*/ 108426 h 313917"/>
                  <a:gd name="connsiteX2" fmla="*/ 146692 w 372239"/>
                  <a:gd name="connsiteY2" fmla="*/ 67847 h 313917"/>
                  <a:gd name="connsiteX3" fmla="*/ 146692 w 372239"/>
                  <a:gd name="connsiteY3" fmla="*/ 5217 h 313917"/>
                  <a:gd name="connsiteX4" fmla="*/ 297004 w 372239"/>
                  <a:gd name="connsiteY4" fmla="*/ 17743 h 313917"/>
                  <a:gd name="connsiteX5" fmla="*/ 372160 w 372239"/>
                  <a:gd name="connsiteY5" fmla="*/ 130477 h 313917"/>
                  <a:gd name="connsiteX6" fmla="*/ 284478 w 372239"/>
                  <a:gd name="connsiteY6" fmla="*/ 168055 h 313917"/>
                  <a:gd name="connsiteX7" fmla="*/ 240898 w 372239"/>
                  <a:gd name="connsiteY7" fmla="*/ 185963 h 313917"/>
                  <a:gd name="connsiteX8" fmla="*/ 266570 w 372239"/>
                  <a:gd name="connsiteY8" fmla="*/ 243178 h 313917"/>
                  <a:gd name="connsiteX9" fmla="*/ 349899 w 372239"/>
                  <a:gd name="connsiteY9" fmla="*/ 313917 h 313917"/>
                  <a:gd name="connsiteX0" fmla="*/ 0 w 377932"/>
                  <a:gd name="connsiteY0" fmla="*/ 18612 h 313917"/>
                  <a:gd name="connsiteX1" fmla="*/ 108805 w 377932"/>
                  <a:gd name="connsiteY1" fmla="*/ 108426 h 313917"/>
                  <a:gd name="connsiteX2" fmla="*/ 152385 w 377932"/>
                  <a:gd name="connsiteY2" fmla="*/ 67847 h 313917"/>
                  <a:gd name="connsiteX3" fmla="*/ 152385 w 377932"/>
                  <a:gd name="connsiteY3" fmla="*/ 5217 h 313917"/>
                  <a:gd name="connsiteX4" fmla="*/ 302697 w 377932"/>
                  <a:gd name="connsiteY4" fmla="*/ 17743 h 313917"/>
                  <a:gd name="connsiteX5" fmla="*/ 377853 w 377932"/>
                  <a:gd name="connsiteY5" fmla="*/ 130477 h 313917"/>
                  <a:gd name="connsiteX6" fmla="*/ 290171 w 377932"/>
                  <a:gd name="connsiteY6" fmla="*/ 168055 h 313917"/>
                  <a:gd name="connsiteX7" fmla="*/ 246591 w 377932"/>
                  <a:gd name="connsiteY7" fmla="*/ 185963 h 313917"/>
                  <a:gd name="connsiteX8" fmla="*/ 272263 w 377932"/>
                  <a:gd name="connsiteY8" fmla="*/ 243178 h 313917"/>
                  <a:gd name="connsiteX9" fmla="*/ 355592 w 377932"/>
                  <a:gd name="connsiteY9" fmla="*/ 313917 h 31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932" h="313917">
                    <a:moveTo>
                      <a:pt x="0" y="18612"/>
                    </a:moveTo>
                    <a:cubicBezTo>
                      <a:pt x="20877" y="59321"/>
                      <a:pt x="83408" y="100220"/>
                      <a:pt x="108805" y="108426"/>
                    </a:cubicBezTo>
                    <a:cubicBezTo>
                      <a:pt x="134203" y="116632"/>
                      <a:pt x="145122" y="85049"/>
                      <a:pt x="152385" y="67847"/>
                    </a:cubicBezTo>
                    <a:cubicBezTo>
                      <a:pt x="159648" y="50645"/>
                      <a:pt x="127333" y="13568"/>
                      <a:pt x="152385" y="5217"/>
                    </a:cubicBezTo>
                    <a:cubicBezTo>
                      <a:pt x="177437" y="-3134"/>
                      <a:pt x="265119" y="-3134"/>
                      <a:pt x="302697" y="17743"/>
                    </a:cubicBezTo>
                    <a:cubicBezTo>
                      <a:pt x="340275" y="38620"/>
                      <a:pt x="379941" y="105425"/>
                      <a:pt x="377853" y="130477"/>
                    </a:cubicBezTo>
                    <a:cubicBezTo>
                      <a:pt x="375765" y="155529"/>
                      <a:pt x="312048" y="158807"/>
                      <a:pt x="290171" y="168055"/>
                    </a:cubicBezTo>
                    <a:cubicBezTo>
                      <a:pt x="268294" y="177303"/>
                      <a:pt x="249576" y="173443"/>
                      <a:pt x="246591" y="185963"/>
                    </a:cubicBezTo>
                    <a:cubicBezTo>
                      <a:pt x="243606" y="198483"/>
                      <a:pt x="253974" y="224199"/>
                      <a:pt x="272263" y="243178"/>
                    </a:cubicBezTo>
                    <a:cubicBezTo>
                      <a:pt x="290552" y="262157"/>
                      <a:pt x="345154" y="303680"/>
                      <a:pt x="355592" y="313917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7F0A7A3-B4D6-4431-AC1F-9989DFE6DE6F}"/>
                </a:ext>
              </a:extLst>
            </p:cNvPr>
            <p:cNvGrpSpPr/>
            <p:nvPr/>
          </p:nvGrpSpPr>
          <p:grpSpPr>
            <a:xfrm>
              <a:off x="4628628" y="4378763"/>
              <a:ext cx="142211" cy="121801"/>
              <a:chOff x="4703149" y="4443675"/>
              <a:chExt cx="221541" cy="189746"/>
            </a:xfrm>
            <a:grpFill/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AB75A6CC-FF9E-40C1-9498-9E388EF78A4E}"/>
                  </a:ext>
                </a:extLst>
              </p:cNvPr>
              <p:cNvSpPr/>
              <p:nvPr/>
            </p:nvSpPr>
            <p:spPr>
              <a:xfrm rot="241032">
                <a:off x="4703149" y="4487681"/>
                <a:ext cx="177974" cy="126283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Oval 279">
                <a:extLst>
                  <a:ext uri="{FF2B5EF4-FFF2-40B4-BE49-F238E27FC236}">
                    <a16:creationId xmlns:a16="http://schemas.microsoft.com/office/drawing/2014/main" id="{AFF6BF29-6582-45BD-A93B-14716C7D077C}"/>
                  </a:ext>
                </a:extLst>
              </p:cNvPr>
              <p:cNvSpPr/>
              <p:nvPr/>
            </p:nvSpPr>
            <p:spPr>
              <a:xfrm>
                <a:off x="4829165" y="4443675"/>
                <a:ext cx="95525" cy="189746"/>
              </a:xfrm>
              <a:custGeom>
                <a:avLst/>
                <a:gdLst>
                  <a:gd name="connsiteX0" fmla="*/ 0 w 177974"/>
                  <a:gd name="connsiteY0" fmla="*/ 35123 h 70246"/>
                  <a:gd name="connsiteX1" fmla="*/ 88987 w 177974"/>
                  <a:gd name="connsiteY1" fmla="*/ 0 h 70246"/>
                  <a:gd name="connsiteX2" fmla="*/ 177974 w 177974"/>
                  <a:gd name="connsiteY2" fmla="*/ 35123 h 70246"/>
                  <a:gd name="connsiteX3" fmla="*/ 88987 w 177974"/>
                  <a:gd name="connsiteY3" fmla="*/ 70246 h 70246"/>
                  <a:gd name="connsiteX4" fmla="*/ 0 w 177974"/>
                  <a:gd name="connsiteY4" fmla="*/ 35123 h 70246"/>
                  <a:gd name="connsiteX0" fmla="*/ 133 w 178107"/>
                  <a:gd name="connsiteY0" fmla="*/ 64963 h 100086"/>
                  <a:gd name="connsiteX1" fmla="*/ 106121 w 178107"/>
                  <a:gd name="connsiteY1" fmla="*/ 0 h 100086"/>
                  <a:gd name="connsiteX2" fmla="*/ 178107 w 178107"/>
                  <a:gd name="connsiteY2" fmla="*/ 64963 h 100086"/>
                  <a:gd name="connsiteX3" fmla="*/ 89120 w 178107"/>
                  <a:gd name="connsiteY3" fmla="*/ 100086 h 100086"/>
                  <a:gd name="connsiteX4" fmla="*/ 133 w 178107"/>
                  <a:gd name="connsiteY4" fmla="*/ 64963 h 100086"/>
                  <a:gd name="connsiteX0" fmla="*/ 86 w 178060"/>
                  <a:gd name="connsiteY0" fmla="*/ 64963 h 126422"/>
                  <a:gd name="connsiteX1" fmla="*/ 106074 w 178060"/>
                  <a:gd name="connsiteY1" fmla="*/ 0 h 126422"/>
                  <a:gd name="connsiteX2" fmla="*/ 178060 w 178060"/>
                  <a:gd name="connsiteY2" fmla="*/ 64963 h 126422"/>
                  <a:gd name="connsiteX3" fmla="*/ 121956 w 178060"/>
                  <a:gd name="connsiteY3" fmla="*/ 126422 h 126422"/>
                  <a:gd name="connsiteX4" fmla="*/ 86 w 178060"/>
                  <a:gd name="connsiteY4" fmla="*/ 64963 h 126422"/>
                  <a:gd name="connsiteX0" fmla="*/ 485 w 178459"/>
                  <a:gd name="connsiteY0" fmla="*/ 49375 h 110834"/>
                  <a:gd name="connsiteX1" fmla="*/ 88471 w 178459"/>
                  <a:gd name="connsiteY1" fmla="*/ 0 h 110834"/>
                  <a:gd name="connsiteX2" fmla="*/ 178459 w 178459"/>
                  <a:gd name="connsiteY2" fmla="*/ 49375 h 110834"/>
                  <a:gd name="connsiteX3" fmla="*/ 122355 w 178459"/>
                  <a:gd name="connsiteY3" fmla="*/ 110834 h 110834"/>
                  <a:gd name="connsiteX4" fmla="*/ 485 w 178459"/>
                  <a:gd name="connsiteY4" fmla="*/ 49375 h 110834"/>
                  <a:gd name="connsiteX0" fmla="*/ 157 w 178131"/>
                  <a:gd name="connsiteY0" fmla="*/ 49375 h 92832"/>
                  <a:gd name="connsiteX1" fmla="*/ 88143 w 178131"/>
                  <a:gd name="connsiteY1" fmla="*/ 0 h 92832"/>
                  <a:gd name="connsiteX2" fmla="*/ 178131 w 178131"/>
                  <a:gd name="connsiteY2" fmla="*/ 49375 h 92832"/>
                  <a:gd name="connsiteX3" fmla="*/ 106439 w 178131"/>
                  <a:gd name="connsiteY3" fmla="*/ 92832 h 92832"/>
                  <a:gd name="connsiteX4" fmla="*/ 157 w 178131"/>
                  <a:gd name="connsiteY4" fmla="*/ 49375 h 92832"/>
                  <a:gd name="connsiteX0" fmla="*/ 157 w 179557"/>
                  <a:gd name="connsiteY0" fmla="*/ 49375 h 140578"/>
                  <a:gd name="connsiteX1" fmla="*/ 88143 w 179557"/>
                  <a:gd name="connsiteY1" fmla="*/ 0 h 140578"/>
                  <a:gd name="connsiteX2" fmla="*/ 178131 w 179557"/>
                  <a:gd name="connsiteY2" fmla="*/ 49375 h 140578"/>
                  <a:gd name="connsiteX3" fmla="*/ 125110 w 179557"/>
                  <a:gd name="connsiteY3" fmla="*/ 139692 h 140578"/>
                  <a:gd name="connsiteX4" fmla="*/ 106439 w 179557"/>
                  <a:gd name="connsiteY4" fmla="*/ 92832 h 140578"/>
                  <a:gd name="connsiteX5" fmla="*/ 157 w 179557"/>
                  <a:gd name="connsiteY5" fmla="*/ 49375 h 140578"/>
                  <a:gd name="connsiteX0" fmla="*/ 94 w 178071"/>
                  <a:gd name="connsiteY0" fmla="*/ 103107 h 194310"/>
                  <a:gd name="connsiteX1" fmla="*/ 88080 w 178071"/>
                  <a:gd name="connsiteY1" fmla="*/ 53732 h 194310"/>
                  <a:gd name="connsiteX2" fmla="*/ 111534 w 178071"/>
                  <a:gd name="connsiteY2" fmla="*/ 1016 h 194310"/>
                  <a:gd name="connsiteX3" fmla="*/ 178068 w 178071"/>
                  <a:gd name="connsiteY3" fmla="*/ 103107 h 194310"/>
                  <a:gd name="connsiteX4" fmla="*/ 125047 w 178071"/>
                  <a:gd name="connsiteY4" fmla="*/ 193424 h 194310"/>
                  <a:gd name="connsiteX5" fmla="*/ 106376 w 178071"/>
                  <a:gd name="connsiteY5" fmla="*/ 146564 h 194310"/>
                  <a:gd name="connsiteX6" fmla="*/ 94 w 178071"/>
                  <a:gd name="connsiteY6" fmla="*/ 103107 h 194310"/>
                  <a:gd name="connsiteX0" fmla="*/ 78 w 178055"/>
                  <a:gd name="connsiteY0" fmla="*/ 103107 h 194553"/>
                  <a:gd name="connsiteX1" fmla="*/ 88064 w 178055"/>
                  <a:gd name="connsiteY1" fmla="*/ 53732 h 194553"/>
                  <a:gd name="connsiteX2" fmla="*/ 111518 w 178055"/>
                  <a:gd name="connsiteY2" fmla="*/ 1016 h 194553"/>
                  <a:gd name="connsiteX3" fmla="*/ 178052 w 178055"/>
                  <a:gd name="connsiteY3" fmla="*/ 103107 h 194553"/>
                  <a:gd name="connsiteX4" fmla="*/ 125031 w 178055"/>
                  <a:gd name="connsiteY4" fmla="*/ 193424 h 194553"/>
                  <a:gd name="connsiteX5" fmla="*/ 104652 w 178055"/>
                  <a:gd name="connsiteY5" fmla="*/ 156232 h 194553"/>
                  <a:gd name="connsiteX6" fmla="*/ 78 w 178055"/>
                  <a:gd name="connsiteY6" fmla="*/ 103107 h 194553"/>
                  <a:gd name="connsiteX0" fmla="*/ 6195 w 90864"/>
                  <a:gd name="connsiteY0" fmla="*/ 106113 h 194548"/>
                  <a:gd name="connsiteX1" fmla="*/ 873 w 90864"/>
                  <a:gd name="connsiteY1" fmla="*/ 53742 h 194548"/>
                  <a:gd name="connsiteX2" fmla="*/ 24327 w 90864"/>
                  <a:gd name="connsiteY2" fmla="*/ 1026 h 194548"/>
                  <a:gd name="connsiteX3" fmla="*/ 90861 w 90864"/>
                  <a:gd name="connsiteY3" fmla="*/ 103117 h 194548"/>
                  <a:gd name="connsiteX4" fmla="*/ 37840 w 90864"/>
                  <a:gd name="connsiteY4" fmla="*/ 193434 h 194548"/>
                  <a:gd name="connsiteX5" fmla="*/ 17461 w 90864"/>
                  <a:gd name="connsiteY5" fmla="*/ 156242 h 194548"/>
                  <a:gd name="connsiteX6" fmla="*/ 6195 w 90864"/>
                  <a:gd name="connsiteY6" fmla="*/ 106113 h 194548"/>
                  <a:gd name="connsiteX0" fmla="*/ 16667 w 90070"/>
                  <a:gd name="connsiteY0" fmla="*/ 156438 h 195075"/>
                  <a:gd name="connsiteX1" fmla="*/ 79 w 90070"/>
                  <a:gd name="connsiteY1" fmla="*/ 53938 h 195075"/>
                  <a:gd name="connsiteX2" fmla="*/ 23533 w 90070"/>
                  <a:gd name="connsiteY2" fmla="*/ 1222 h 195075"/>
                  <a:gd name="connsiteX3" fmla="*/ 90067 w 90070"/>
                  <a:gd name="connsiteY3" fmla="*/ 103313 h 195075"/>
                  <a:gd name="connsiteX4" fmla="*/ 37046 w 90070"/>
                  <a:gd name="connsiteY4" fmla="*/ 193630 h 195075"/>
                  <a:gd name="connsiteX5" fmla="*/ 16667 w 90070"/>
                  <a:gd name="connsiteY5" fmla="*/ 156438 h 195075"/>
                  <a:gd name="connsiteX0" fmla="*/ 18116 w 91855"/>
                  <a:gd name="connsiteY0" fmla="*/ 163430 h 202067"/>
                  <a:gd name="connsiteX1" fmla="*/ 1528 w 91855"/>
                  <a:gd name="connsiteY1" fmla="*/ 60930 h 202067"/>
                  <a:gd name="connsiteX2" fmla="*/ 58320 w 91855"/>
                  <a:gd name="connsiteY2" fmla="*/ 1071 h 202067"/>
                  <a:gd name="connsiteX3" fmla="*/ 91516 w 91855"/>
                  <a:gd name="connsiteY3" fmla="*/ 110305 h 202067"/>
                  <a:gd name="connsiteX4" fmla="*/ 38495 w 91855"/>
                  <a:gd name="connsiteY4" fmla="*/ 200622 h 202067"/>
                  <a:gd name="connsiteX5" fmla="*/ 18116 w 91855"/>
                  <a:gd name="connsiteY5" fmla="*/ 163430 h 202067"/>
                  <a:gd name="connsiteX0" fmla="*/ 7192 w 95218"/>
                  <a:gd name="connsiteY0" fmla="*/ 144317 h 201419"/>
                  <a:gd name="connsiteX1" fmla="*/ 4891 w 95218"/>
                  <a:gd name="connsiteY1" fmla="*/ 60867 h 201419"/>
                  <a:gd name="connsiteX2" fmla="*/ 61683 w 95218"/>
                  <a:gd name="connsiteY2" fmla="*/ 1008 h 201419"/>
                  <a:gd name="connsiteX3" fmla="*/ 94879 w 95218"/>
                  <a:gd name="connsiteY3" fmla="*/ 110242 h 201419"/>
                  <a:gd name="connsiteX4" fmla="*/ 41858 w 95218"/>
                  <a:gd name="connsiteY4" fmla="*/ 200559 h 201419"/>
                  <a:gd name="connsiteX5" fmla="*/ 7192 w 95218"/>
                  <a:gd name="connsiteY5" fmla="*/ 144317 h 201419"/>
                  <a:gd name="connsiteX0" fmla="*/ 8024 w 95721"/>
                  <a:gd name="connsiteY0" fmla="*/ 144317 h 185117"/>
                  <a:gd name="connsiteX1" fmla="*/ 5723 w 95721"/>
                  <a:gd name="connsiteY1" fmla="*/ 60867 h 185117"/>
                  <a:gd name="connsiteX2" fmla="*/ 62515 w 95721"/>
                  <a:gd name="connsiteY2" fmla="*/ 1008 h 185117"/>
                  <a:gd name="connsiteX3" fmla="*/ 95711 w 95721"/>
                  <a:gd name="connsiteY3" fmla="*/ 110242 h 185117"/>
                  <a:gd name="connsiteX4" fmla="*/ 59359 w 95721"/>
                  <a:gd name="connsiteY4" fmla="*/ 183890 h 185117"/>
                  <a:gd name="connsiteX5" fmla="*/ 8024 w 95721"/>
                  <a:gd name="connsiteY5" fmla="*/ 144317 h 185117"/>
                  <a:gd name="connsiteX0" fmla="*/ 7775 w 95525"/>
                  <a:gd name="connsiteY0" fmla="*/ 144317 h 189746"/>
                  <a:gd name="connsiteX1" fmla="*/ 5474 w 95525"/>
                  <a:gd name="connsiteY1" fmla="*/ 60867 h 189746"/>
                  <a:gd name="connsiteX2" fmla="*/ 62266 w 95525"/>
                  <a:gd name="connsiteY2" fmla="*/ 1008 h 189746"/>
                  <a:gd name="connsiteX3" fmla="*/ 95462 w 95525"/>
                  <a:gd name="connsiteY3" fmla="*/ 110242 h 189746"/>
                  <a:gd name="connsiteX4" fmla="*/ 54348 w 95525"/>
                  <a:gd name="connsiteY4" fmla="*/ 188652 h 189746"/>
                  <a:gd name="connsiteX5" fmla="*/ 7775 w 95525"/>
                  <a:gd name="connsiteY5" fmla="*/ 144317 h 18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25" h="189746">
                    <a:moveTo>
                      <a:pt x="7775" y="144317"/>
                    </a:moveTo>
                    <a:cubicBezTo>
                      <a:pt x="-371" y="123020"/>
                      <a:pt x="-3608" y="84752"/>
                      <a:pt x="5474" y="60867"/>
                    </a:cubicBezTo>
                    <a:cubicBezTo>
                      <a:pt x="14556" y="36982"/>
                      <a:pt x="47268" y="-7221"/>
                      <a:pt x="62266" y="1008"/>
                    </a:cubicBezTo>
                    <a:cubicBezTo>
                      <a:pt x="77264" y="9237"/>
                      <a:pt x="96782" y="78968"/>
                      <a:pt x="95462" y="110242"/>
                    </a:cubicBezTo>
                    <a:cubicBezTo>
                      <a:pt x="94142" y="141516"/>
                      <a:pt x="66297" y="181409"/>
                      <a:pt x="54348" y="188652"/>
                    </a:cubicBezTo>
                    <a:cubicBezTo>
                      <a:pt x="42399" y="195895"/>
                      <a:pt x="15921" y="165614"/>
                      <a:pt x="7775" y="144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CAFCF73B-5159-4111-8729-3C952188B363}"/>
                </a:ext>
              </a:extLst>
            </p:cNvPr>
            <p:cNvGrpSpPr/>
            <p:nvPr/>
          </p:nvGrpSpPr>
          <p:grpSpPr>
            <a:xfrm>
              <a:off x="3820966" y="3616641"/>
              <a:ext cx="365839" cy="268703"/>
              <a:chOff x="3444942" y="3256414"/>
              <a:chExt cx="569918" cy="418596"/>
            </a:xfrm>
            <a:grpFill/>
          </p:grpSpPr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B8D2894F-5914-4FF1-9CFD-1EE35A6B9ED0}"/>
                  </a:ext>
                </a:extLst>
              </p:cNvPr>
              <p:cNvSpPr/>
              <p:nvPr/>
            </p:nvSpPr>
            <p:spPr>
              <a:xfrm>
                <a:off x="3444942" y="3256414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3D89AC96-C4F1-492C-9FB5-54BBEDC058E4}"/>
                  </a:ext>
                </a:extLst>
              </p:cNvPr>
              <p:cNvSpPr/>
              <p:nvPr/>
            </p:nvSpPr>
            <p:spPr>
              <a:xfrm>
                <a:off x="3764113" y="3327555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52C14054-369B-48B3-8CF2-05835F6B54CD}"/>
                  </a:ext>
                </a:extLst>
              </p:cNvPr>
              <p:cNvSpPr/>
              <p:nvPr/>
            </p:nvSpPr>
            <p:spPr>
              <a:xfrm>
                <a:off x="3861420" y="3557395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2670D209-568D-4962-875F-5B3D12ACEDC7}"/>
                </a:ext>
              </a:extLst>
            </p:cNvPr>
            <p:cNvGrpSpPr/>
            <p:nvPr/>
          </p:nvGrpSpPr>
          <p:grpSpPr>
            <a:xfrm>
              <a:off x="3790968" y="3795726"/>
              <a:ext cx="631339" cy="666964"/>
              <a:chOff x="3398211" y="3535398"/>
              <a:chExt cx="983523" cy="1039022"/>
            </a:xfrm>
            <a:grpFill/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101C7CED-F390-43B3-8911-24A6A6A7022E}"/>
                  </a:ext>
                </a:extLst>
              </p:cNvPr>
              <p:cNvGrpSpPr/>
              <p:nvPr/>
            </p:nvGrpSpPr>
            <p:grpSpPr>
              <a:xfrm>
                <a:off x="3398211" y="3535398"/>
                <a:ext cx="983523" cy="1039022"/>
                <a:chOff x="3398211" y="3535398"/>
                <a:chExt cx="983523" cy="1039022"/>
              </a:xfrm>
              <a:grpFill/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8B7212B0-9C2F-4B6E-8B25-2F08067C5118}"/>
                    </a:ext>
                  </a:extLst>
                </p:cNvPr>
                <p:cNvGrpSpPr/>
                <p:nvPr/>
              </p:nvGrpSpPr>
              <p:grpSpPr>
                <a:xfrm rot="695511">
                  <a:off x="3398211" y="3535398"/>
                  <a:ext cx="983523" cy="838794"/>
                  <a:chOff x="3527837" y="4326022"/>
                  <a:chExt cx="1452969" cy="1239158"/>
                </a:xfrm>
                <a:grpFill/>
              </p:grpSpPr>
              <p:sp>
                <p:nvSpPr>
                  <p:cNvPr id="321" name="Freeform 88">
                    <a:extLst>
                      <a:ext uri="{FF2B5EF4-FFF2-40B4-BE49-F238E27FC236}">
                        <a16:creationId xmlns:a16="http://schemas.microsoft.com/office/drawing/2014/main" id="{F239CF08-2C27-4057-B112-A6E33C25EF41}"/>
                      </a:ext>
                    </a:extLst>
                  </p:cNvPr>
                  <p:cNvSpPr/>
                  <p:nvPr/>
                </p:nvSpPr>
                <p:spPr>
                  <a:xfrm>
                    <a:off x="3674925" y="4326022"/>
                    <a:ext cx="835610" cy="300842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Freeform 89">
                    <a:extLst>
                      <a:ext uri="{FF2B5EF4-FFF2-40B4-BE49-F238E27FC236}">
                        <a16:creationId xmlns:a16="http://schemas.microsoft.com/office/drawing/2014/main" id="{C9687CBD-2BFF-4DA6-813C-C942C26EE799}"/>
                      </a:ext>
                    </a:extLst>
                  </p:cNvPr>
                  <p:cNvSpPr/>
                  <p:nvPr/>
                </p:nvSpPr>
                <p:spPr>
                  <a:xfrm>
                    <a:off x="3542644" y="4402689"/>
                    <a:ext cx="1245322" cy="448349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3" name="Group 322">
                    <a:extLst>
                      <a:ext uri="{FF2B5EF4-FFF2-40B4-BE49-F238E27FC236}">
                        <a16:creationId xmlns:a16="http://schemas.microsoft.com/office/drawing/2014/main" id="{76C0A958-5AA1-4E50-92D8-EFC3B15612B7}"/>
                      </a:ext>
                    </a:extLst>
                  </p:cNvPr>
                  <p:cNvGrpSpPr/>
                  <p:nvPr/>
                </p:nvGrpSpPr>
                <p:grpSpPr>
                  <a:xfrm flipH="1" flipV="1">
                    <a:off x="3631345" y="5040164"/>
                    <a:ext cx="1245322" cy="525016"/>
                    <a:chOff x="3542644" y="5341006"/>
                    <a:chExt cx="1245322" cy="525016"/>
                  </a:xfrm>
                  <a:grpFill/>
                </p:grpSpPr>
                <p:sp>
                  <p:nvSpPr>
                    <p:cNvPr id="325" name="Freeform 90">
                      <a:extLst>
                        <a:ext uri="{FF2B5EF4-FFF2-40B4-BE49-F238E27FC236}">
                          <a16:creationId xmlns:a16="http://schemas.microsoft.com/office/drawing/2014/main" id="{618B212A-FC2B-4535-A108-9075D8CBA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4925" y="5341006"/>
                      <a:ext cx="835610" cy="300842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Freeform 91">
                      <a:extLst>
                        <a:ext uri="{FF2B5EF4-FFF2-40B4-BE49-F238E27FC236}">
                          <a16:creationId xmlns:a16="http://schemas.microsoft.com/office/drawing/2014/main" id="{7F76FFA2-DFA9-4C3A-A39E-00F8C689F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42644" y="5417673"/>
                      <a:ext cx="1245322" cy="448349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24" name="Freeform 94">
                    <a:extLst>
                      <a:ext uri="{FF2B5EF4-FFF2-40B4-BE49-F238E27FC236}">
                        <a16:creationId xmlns:a16="http://schemas.microsoft.com/office/drawing/2014/main" id="{FFC86020-26D2-496E-B7B5-5A97D1220249}"/>
                      </a:ext>
                    </a:extLst>
                  </p:cNvPr>
                  <p:cNvSpPr/>
                  <p:nvPr/>
                </p:nvSpPr>
                <p:spPr>
                  <a:xfrm>
                    <a:off x="3527837" y="4736176"/>
                    <a:ext cx="1452969" cy="421862"/>
                  </a:xfrm>
                  <a:custGeom>
                    <a:avLst/>
                    <a:gdLst>
                      <a:gd name="connsiteX0" fmla="*/ 65755 w 1452969"/>
                      <a:gd name="connsiteY0" fmla="*/ 238160 h 421862"/>
                      <a:gd name="connsiteX1" fmla="*/ 751555 w 1452969"/>
                      <a:gd name="connsiteY1" fmla="*/ 174152 h 421862"/>
                      <a:gd name="connsiteX2" fmla="*/ 1355059 w 1452969"/>
                      <a:gd name="connsiteY2" fmla="*/ 416 h 421862"/>
                      <a:gd name="connsiteX3" fmla="*/ 1419067 w 1452969"/>
                      <a:gd name="connsiteY3" fmla="*/ 128432 h 421862"/>
                      <a:gd name="connsiteX4" fmla="*/ 1016731 w 1452969"/>
                      <a:gd name="connsiteY4" fmla="*/ 219872 h 421862"/>
                      <a:gd name="connsiteX5" fmla="*/ 404083 w 1452969"/>
                      <a:gd name="connsiteY5" fmla="*/ 302168 h 421862"/>
                      <a:gd name="connsiteX6" fmla="*/ 65755 w 1452969"/>
                      <a:gd name="connsiteY6" fmla="*/ 421040 h 421862"/>
                      <a:gd name="connsiteX7" fmla="*/ 65755 w 1452969"/>
                      <a:gd name="connsiteY7" fmla="*/ 238160 h 42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969" h="421862">
                        <a:moveTo>
                          <a:pt x="65755" y="238160"/>
                        </a:moveTo>
                        <a:cubicBezTo>
                          <a:pt x="180055" y="197012"/>
                          <a:pt x="536671" y="213776"/>
                          <a:pt x="751555" y="174152"/>
                        </a:cubicBezTo>
                        <a:cubicBezTo>
                          <a:pt x="966439" y="134528"/>
                          <a:pt x="1243807" y="8036"/>
                          <a:pt x="1355059" y="416"/>
                        </a:cubicBezTo>
                        <a:cubicBezTo>
                          <a:pt x="1466311" y="-7204"/>
                          <a:pt x="1475455" y="91856"/>
                          <a:pt x="1419067" y="128432"/>
                        </a:cubicBezTo>
                        <a:cubicBezTo>
                          <a:pt x="1362679" y="165008"/>
                          <a:pt x="1185895" y="190916"/>
                          <a:pt x="1016731" y="219872"/>
                        </a:cubicBezTo>
                        <a:cubicBezTo>
                          <a:pt x="847567" y="248828"/>
                          <a:pt x="562579" y="268640"/>
                          <a:pt x="404083" y="302168"/>
                        </a:cubicBezTo>
                        <a:cubicBezTo>
                          <a:pt x="245587" y="335696"/>
                          <a:pt x="122143" y="431708"/>
                          <a:pt x="65755" y="421040"/>
                        </a:cubicBezTo>
                        <a:cubicBezTo>
                          <a:pt x="9367" y="410372"/>
                          <a:pt x="-48545" y="279308"/>
                          <a:pt x="65755" y="23816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C3B35016-6264-404C-8CDF-10D92C7EF609}"/>
                    </a:ext>
                  </a:extLst>
                </p:cNvPr>
                <p:cNvSpPr/>
                <p:nvPr/>
              </p:nvSpPr>
              <p:spPr>
                <a:xfrm>
                  <a:off x="3720264" y="4216914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80A7EECF-F69C-4875-BAB2-256770E37AD7}"/>
                    </a:ext>
                  </a:extLst>
                </p:cNvPr>
                <p:cNvSpPr/>
                <p:nvPr/>
              </p:nvSpPr>
              <p:spPr>
                <a:xfrm>
                  <a:off x="3702678" y="4456805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6" name="Freeform 19">
                <a:extLst>
                  <a:ext uri="{FF2B5EF4-FFF2-40B4-BE49-F238E27FC236}">
                    <a16:creationId xmlns:a16="http://schemas.microsoft.com/office/drawing/2014/main" id="{530B16C5-A442-4ED7-B2BD-2288FDE12E41}"/>
                  </a:ext>
                </a:extLst>
              </p:cNvPr>
              <p:cNvSpPr/>
              <p:nvPr/>
            </p:nvSpPr>
            <p:spPr>
              <a:xfrm>
                <a:off x="3869531" y="3617119"/>
                <a:ext cx="173832" cy="69056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69056">
                    <a:moveTo>
                      <a:pt x="21432" y="26194"/>
                    </a:moveTo>
                    <a:lnTo>
                      <a:pt x="0" y="69056"/>
                    </a:lnTo>
                    <a:lnTo>
                      <a:pt x="142875" y="38100"/>
                    </a:lnTo>
                    <a:lnTo>
                      <a:pt x="173832" y="28575"/>
                    </a:ln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Freeform 232">
                <a:extLst>
                  <a:ext uri="{FF2B5EF4-FFF2-40B4-BE49-F238E27FC236}">
                    <a16:creationId xmlns:a16="http://schemas.microsoft.com/office/drawing/2014/main" id="{B2CEA947-3344-4D94-8069-2E0CDD6ACD33}"/>
                  </a:ext>
                </a:extLst>
              </p:cNvPr>
              <p:cNvSpPr/>
              <p:nvPr/>
            </p:nvSpPr>
            <p:spPr>
              <a:xfrm rot="10800000">
                <a:off x="3691880" y="4198779"/>
                <a:ext cx="173832" cy="70841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96193 w 173832"/>
                  <a:gd name="connsiteY2" fmla="*/ 64333 h 69056"/>
                  <a:gd name="connsiteX3" fmla="*/ 142875 w 173832"/>
                  <a:gd name="connsiteY3" fmla="*/ 38100 h 69056"/>
                  <a:gd name="connsiteX4" fmla="*/ 173832 w 173832"/>
                  <a:gd name="connsiteY4" fmla="*/ 28575 h 69056"/>
                  <a:gd name="connsiteX5" fmla="*/ 128588 w 173832"/>
                  <a:gd name="connsiteY5" fmla="*/ 0 h 69056"/>
                  <a:gd name="connsiteX6" fmla="*/ 21432 w 173832"/>
                  <a:gd name="connsiteY6" fmla="*/ 26194 h 69056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42875 w 173832"/>
                  <a:gd name="connsiteY3" fmla="*/ 38100 h 70841"/>
                  <a:gd name="connsiteX4" fmla="*/ 173832 w 173832"/>
                  <a:gd name="connsiteY4" fmla="*/ 28575 h 70841"/>
                  <a:gd name="connsiteX5" fmla="*/ 128588 w 173832"/>
                  <a:gd name="connsiteY5" fmla="*/ 0 h 70841"/>
                  <a:gd name="connsiteX6" fmla="*/ 21432 w 173832"/>
                  <a:gd name="connsiteY6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70841">
                    <a:moveTo>
                      <a:pt x="21432" y="26194"/>
                    </a:moveTo>
                    <a:lnTo>
                      <a:pt x="0" y="69056"/>
                    </a:lnTo>
                    <a:cubicBezTo>
                      <a:pt x="34446" y="73038"/>
                      <a:pt x="66510" y="69876"/>
                      <a:pt x="96193" y="64333"/>
                    </a:cubicBezTo>
                    <a:cubicBezTo>
                      <a:pt x="122073" y="52414"/>
                      <a:pt x="128902" y="57163"/>
                      <a:pt x="173832" y="28575"/>
                    </a:cubicBez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8BA7FE87-9E69-4E55-A0AC-F96C29126223}"/>
                </a:ext>
              </a:extLst>
            </p:cNvPr>
            <p:cNvGrpSpPr/>
            <p:nvPr/>
          </p:nvGrpSpPr>
          <p:grpSpPr>
            <a:xfrm>
              <a:off x="5500335" y="3244560"/>
              <a:ext cx="581224" cy="175477"/>
              <a:chOff x="3374555" y="2715684"/>
              <a:chExt cx="3098276" cy="935398"/>
            </a:xfrm>
            <a:grpFill/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976516AE-0F71-46D2-AAB1-18DCCA4D17E4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0F7EABE8-3038-4F82-B432-ED23BE3F1F44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1E0F2A47-655C-4733-9236-7D42AAD3D65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  <a:grpFill/>
            </p:grpSpPr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97E97B92-60E3-4731-8A7E-F21E0E6B699C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12" name="Rounded Rectangle 294">
                    <a:extLst>
                      <a:ext uri="{FF2B5EF4-FFF2-40B4-BE49-F238E27FC236}">
                        <a16:creationId xmlns:a16="http://schemas.microsoft.com/office/drawing/2014/main" id="{75882C47-E9AC-46E7-9E19-55A282359DD4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Rounded Rectangle 295">
                    <a:extLst>
                      <a:ext uri="{FF2B5EF4-FFF2-40B4-BE49-F238E27FC236}">
                        <a16:creationId xmlns:a16="http://schemas.microsoft.com/office/drawing/2014/main" id="{557AA979-EA0E-4265-9979-7A8A8F57112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Rounded Rectangle 296">
                    <a:extLst>
                      <a:ext uri="{FF2B5EF4-FFF2-40B4-BE49-F238E27FC236}">
                        <a16:creationId xmlns:a16="http://schemas.microsoft.com/office/drawing/2014/main" id="{5A77B837-60E3-457D-A46C-DC8A4E9F9EAA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9345854B-111B-4128-8A69-1A62ACAF1D58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09" name="Rounded Rectangle 291">
                    <a:extLst>
                      <a:ext uri="{FF2B5EF4-FFF2-40B4-BE49-F238E27FC236}">
                        <a16:creationId xmlns:a16="http://schemas.microsoft.com/office/drawing/2014/main" id="{41C9EEFD-F3C3-440F-BE2E-1C8D112B7BB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Rounded Rectangle 292">
                    <a:extLst>
                      <a:ext uri="{FF2B5EF4-FFF2-40B4-BE49-F238E27FC236}">
                        <a16:creationId xmlns:a16="http://schemas.microsoft.com/office/drawing/2014/main" id="{4505BED9-D56F-4BE5-BC99-B97A99E32C16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Rounded Rectangle 293">
                    <a:extLst>
                      <a:ext uri="{FF2B5EF4-FFF2-40B4-BE49-F238E27FC236}">
                        <a16:creationId xmlns:a16="http://schemas.microsoft.com/office/drawing/2014/main" id="{0E94D197-D103-411D-A2EB-A69E3AFEA65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34867486-8E30-4E17-89CF-D097BAADADD8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06" name="Rounded Rectangle 288">
                    <a:extLst>
                      <a:ext uri="{FF2B5EF4-FFF2-40B4-BE49-F238E27FC236}">
                        <a16:creationId xmlns:a16="http://schemas.microsoft.com/office/drawing/2014/main" id="{225B2AA5-2918-4DAB-8683-7D009C8FBE7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Rounded Rectangle 289">
                    <a:extLst>
                      <a:ext uri="{FF2B5EF4-FFF2-40B4-BE49-F238E27FC236}">
                        <a16:creationId xmlns:a16="http://schemas.microsoft.com/office/drawing/2014/main" id="{3EB3CAAE-21F4-4CD5-8B20-A8825760B7B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Rounded Rectangle 290">
                    <a:extLst>
                      <a:ext uri="{FF2B5EF4-FFF2-40B4-BE49-F238E27FC236}">
                        <a16:creationId xmlns:a16="http://schemas.microsoft.com/office/drawing/2014/main" id="{84F1A4CE-854C-40A5-8EE3-DE0E529526AF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F0807C4-77C8-4046-B708-E0BE13AF46CB}"/>
                </a:ext>
              </a:extLst>
            </p:cNvPr>
            <p:cNvGrpSpPr/>
            <p:nvPr/>
          </p:nvGrpSpPr>
          <p:grpSpPr>
            <a:xfrm>
              <a:off x="5358445" y="3861376"/>
              <a:ext cx="581224" cy="175477"/>
              <a:chOff x="3374555" y="2715684"/>
              <a:chExt cx="3098276" cy="935398"/>
            </a:xfrm>
            <a:grpFill/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A4575346-6232-46A1-9371-6E8CABC905E3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CA98E1C5-74B8-4859-BFF5-2A63A7C0C2CF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DA7ED812-044E-4A77-B5EF-216275F8922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  <a:grpFill/>
            </p:grpSpPr>
            <p:grpSp>
              <p:nvGrpSpPr>
                <p:cNvPr id="288" name="Group 287">
                  <a:extLst>
                    <a:ext uri="{FF2B5EF4-FFF2-40B4-BE49-F238E27FC236}">
                      <a16:creationId xmlns:a16="http://schemas.microsoft.com/office/drawing/2014/main" id="{69C778BB-2A44-4159-A515-5F5335B04B83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7" name="Rounded Rectangle 311">
                    <a:extLst>
                      <a:ext uri="{FF2B5EF4-FFF2-40B4-BE49-F238E27FC236}">
                        <a16:creationId xmlns:a16="http://schemas.microsoft.com/office/drawing/2014/main" id="{4CC62F09-6C4F-4AF7-B509-87426B8158C0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Rounded Rectangle 312">
                    <a:extLst>
                      <a:ext uri="{FF2B5EF4-FFF2-40B4-BE49-F238E27FC236}">
                        <a16:creationId xmlns:a16="http://schemas.microsoft.com/office/drawing/2014/main" id="{0BF82F01-E2EC-4A89-9014-78120E99C14D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Rounded Rectangle 313">
                    <a:extLst>
                      <a:ext uri="{FF2B5EF4-FFF2-40B4-BE49-F238E27FC236}">
                        <a16:creationId xmlns:a16="http://schemas.microsoft.com/office/drawing/2014/main" id="{F8ADC87B-68A1-4DC0-9547-0EAAB55D170B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9" name="Group 288">
                  <a:extLst>
                    <a:ext uri="{FF2B5EF4-FFF2-40B4-BE49-F238E27FC236}">
                      <a16:creationId xmlns:a16="http://schemas.microsoft.com/office/drawing/2014/main" id="{DA362D47-8DF2-40E6-9E25-4CDF71B90F2D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4" name="Rounded Rectangle 308">
                    <a:extLst>
                      <a:ext uri="{FF2B5EF4-FFF2-40B4-BE49-F238E27FC236}">
                        <a16:creationId xmlns:a16="http://schemas.microsoft.com/office/drawing/2014/main" id="{278597B7-39FB-4167-8220-FF43403245C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Rounded Rectangle 309">
                    <a:extLst>
                      <a:ext uri="{FF2B5EF4-FFF2-40B4-BE49-F238E27FC236}">
                        <a16:creationId xmlns:a16="http://schemas.microsoft.com/office/drawing/2014/main" id="{F54993DA-A6B0-441E-982C-52E26EE8B8D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Rounded Rectangle 310">
                    <a:extLst>
                      <a:ext uri="{FF2B5EF4-FFF2-40B4-BE49-F238E27FC236}">
                        <a16:creationId xmlns:a16="http://schemas.microsoft.com/office/drawing/2014/main" id="{99C68D68-0046-4BEA-A98F-1B00FAA7643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7F4E3DBF-EC6F-45E8-B1E8-974AC992085C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1" name="Rounded Rectangle 305">
                    <a:extLst>
                      <a:ext uri="{FF2B5EF4-FFF2-40B4-BE49-F238E27FC236}">
                        <a16:creationId xmlns:a16="http://schemas.microsoft.com/office/drawing/2014/main" id="{659A2331-90F4-4FC6-8855-B8990490C71D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Rounded Rectangle 306">
                    <a:extLst>
                      <a:ext uri="{FF2B5EF4-FFF2-40B4-BE49-F238E27FC236}">
                        <a16:creationId xmlns:a16="http://schemas.microsoft.com/office/drawing/2014/main" id="{ED037576-AF77-446E-899C-D6F7B1D95683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Rounded Rectangle 307">
                    <a:extLst>
                      <a:ext uri="{FF2B5EF4-FFF2-40B4-BE49-F238E27FC236}">
                        <a16:creationId xmlns:a16="http://schemas.microsoft.com/office/drawing/2014/main" id="{72766D4A-E3BB-4AA7-BAC9-A0CF42951CE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A4C5E52C-8FE2-4776-A9AC-041DD8D9DBED}"/>
                </a:ext>
              </a:extLst>
            </p:cNvPr>
            <p:cNvGrpSpPr/>
            <p:nvPr/>
          </p:nvGrpSpPr>
          <p:grpSpPr>
            <a:xfrm rot="10237030" flipH="1">
              <a:off x="3489358" y="3261545"/>
              <a:ext cx="258743" cy="591668"/>
              <a:chOff x="6044718" y="3792347"/>
              <a:chExt cx="795969" cy="1820144"/>
            </a:xfrm>
            <a:grpFill/>
          </p:grpSpPr>
          <p:sp>
            <p:nvSpPr>
              <p:cNvPr id="283" name="Freeform 315">
                <a:extLst>
                  <a:ext uri="{FF2B5EF4-FFF2-40B4-BE49-F238E27FC236}">
                    <a16:creationId xmlns:a16="http://schemas.microsoft.com/office/drawing/2014/main" id="{3BBD32FA-9632-46FA-AB88-26CFA9AFEFE6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4" name="Freeform 316">
                <a:extLst>
                  <a:ext uri="{FF2B5EF4-FFF2-40B4-BE49-F238E27FC236}">
                    <a16:creationId xmlns:a16="http://schemas.microsoft.com/office/drawing/2014/main" id="{BA5B5289-C0CA-4F0A-8F79-543F98155DFA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1" name="TextBox 520">
            <a:extLst>
              <a:ext uri="{FF2B5EF4-FFF2-40B4-BE49-F238E27FC236}">
                <a16:creationId xmlns:a16="http://schemas.microsoft.com/office/drawing/2014/main" id="{55E73D50-04F6-4234-B1F9-6BDEC5EC65B5}"/>
              </a:ext>
            </a:extLst>
          </p:cNvPr>
          <p:cNvSpPr txBox="1"/>
          <p:nvPr/>
        </p:nvSpPr>
        <p:spPr>
          <a:xfrm>
            <a:off x="154450" y="963490"/>
            <a:ext cx="294733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DNA:  information storage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8DEF3CDB-5388-44A3-8D51-6C2D63C265BD}"/>
              </a:ext>
            </a:extLst>
          </p:cNvPr>
          <p:cNvSpPr txBox="1"/>
          <p:nvPr/>
        </p:nvSpPr>
        <p:spPr>
          <a:xfrm>
            <a:off x="0" y="328866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Primary Roles of </a:t>
            </a:r>
            <a:r>
              <a:rPr lang="en-US" sz="2000" b="1" dirty="0"/>
              <a:t>Nucleic Acids</a:t>
            </a:r>
            <a:r>
              <a:rPr lang="en-US" sz="2000" dirty="0"/>
              <a:t> in Cell Structure and Function</a:t>
            </a: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33163AFD-B37B-4C3E-8D36-DBD48AE7BA89}"/>
              </a:ext>
            </a:extLst>
          </p:cNvPr>
          <p:cNvSpPr txBox="1"/>
          <p:nvPr/>
        </p:nvSpPr>
        <p:spPr>
          <a:xfrm>
            <a:off x="6070113" y="878103"/>
            <a:ext cx="294733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RNA:  information messaging</a:t>
            </a: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FDD02AD6-075F-4983-B092-A8B122A0C207}"/>
              </a:ext>
            </a:extLst>
          </p:cNvPr>
          <p:cNvSpPr txBox="1"/>
          <p:nvPr/>
        </p:nvSpPr>
        <p:spPr>
          <a:xfrm>
            <a:off x="521624" y="5718844"/>
            <a:ext cx="294733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ATP:  energy source for enzymes to catalyze most chemical reactions</a:t>
            </a:r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FF060F6B-9F50-41E7-90E3-33B832BA05C2}"/>
              </a:ext>
            </a:extLst>
          </p:cNvPr>
          <p:cNvSpPr/>
          <p:nvPr/>
        </p:nvSpPr>
        <p:spPr>
          <a:xfrm>
            <a:off x="5623656" y="2646840"/>
            <a:ext cx="182880" cy="14550"/>
          </a:xfrm>
          <a:custGeom>
            <a:avLst/>
            <a:gdLst>
              <a:gd name="connsiteX0" fmla="*/ 0 w 142875"/>
              <a:gd name="connsiteY0" fmla="*/ 5353 h 17260"/>
              <a:gd name="connsiteX1" fmla="*/ 102394 w 142875"/>
              <a:gd name="connsiteY1" fmla="*/ 591 h 17260"/>
              <a:gd name="connsiteX2" fmla="*/ 142875 w 142875"/>
              <a:gd name="connsiteY2" fmla="*/ 17260 h 17260"/>
              <a:gd name="connsiteX0" fmla="*/ 0 w 216694"/>
              <a:gd name="connsiteY0" fmla="*/ 5353 h 5354"/>
              <a:gd name="connsiteX1" fmla="*/ 102394 w 216694"/>
              <a:gd name="connsiteY1" fmla="*/ 591 h 5354"/>
              <a:gd name="connsiteX2" fmla="*/ 216694 w 216694"/>
              <a:gd name="connsiteY2" fmla="*/ 5354 h 5354"/>
              <a:gd name="connsiteX0" fmla="*/ 0 w 10000"/>
              <a:gd name="connsiteY0" fmla="*/ 22699 h 22701"/>
              <a:gd name="connsiteX1" fmla="*/ 5274 w 10000"/>
              <a:gd name="connsiteY1" fmla="*/ 462 h 22701"/>
              <a:gd name="connsiteX2" fmla="*/ 10000 w 10000"/>
              <a:gd name="connsiteY2" fmla="*/ 22701 h 2270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14725 w 14725"/>
              <a:gd name="connsiteY2" fmla="*/ 44941 h 4494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9909 w 14725"/>
              <a:gd name="connsiteY2" fmla="*/ 14423 h 44941"/>
              <a:gd name="connsiteX3" fmla="*/ 14725 w 14725"/>
              <a:gd name="connsiteY3" fmla="*/ 44941 h 44941"/>
              <a:gd name="connsiteX0" fmla="*/ 0 w 14945"/>
              <a:gd name="connsiteY0" fmla="*/ 22699 h 22699"/>
              <a:gd name="connsiteX1" fmla="*/ 5274 w 14945"/>
              <a:gd name="connsiteY1" fmla="*/ 462 h 22699"/>
              <a:gd name="connsiteX2" fmla="*/ 9909 w 14945"/>
              <a:gd name="connsiteY2" fmla="*/ 14423 h 22699"/>
              <a:gd name="connsiteX3" fmla="*/ 14945 w 14945"/>
              <a:gd name="connsiteY3" fmla="*/ 4912 h 22699"/>
              <a:gd name="connsiteX0" fmla="*/ 0 w 14945"/>
              <a:gd name="connsiteY0" fmla="*/ 18558 h 18558"/>
              <a:gd name="connsiteX1" fmla="*/ 4615 w 14945"/>
              <a:gd name="connsiteY1" fmla="*/ 9662 h 18558"/>
              <a:gd name="connsiteX2" fmla="*/ 9909 w 14945"/>
              <a:gd name="connsiteY2" fmla="*/ 10282 h 18558"/>
              <a:gd name="connsiteX3" fmla="*/ 14945 w 14945"/>
              <a:gd name="connsiteY3" fmla="*/ 771 h 18558"/>
              <a:gd name="connsiteX0" fmla="*/ 0 w 14945"/>
              <a:gd name="connsiteY0" fmla="*/ 18726 h 18726"/>
              <a:gd name="connsiteX1" fmla="*/ 4615 w 14945"/>
              <a:gd name="connsiteY1" fmla="*/ 9830 h 18726"/>
              <a:gd name="connsiteX2" fmla="*/ 9030 w 14945"/>
              <a:gd name="connsiteY2" fmla="*/ 6003 h 18726"/>
              <a:gd name="connsiteX3" fmla="*/ 14945 w 14945"/>
              <a:gd name="connsiteY3" fmla="*/ 939 h 18726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030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579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3833 h 27176"/>
              <a:gd name="connsiteX1" fmla="*/ 4725 w 14945"/>
              <a:gd name="connsiteY1" fmla="*/ 27176 h 27176"/>
              <a:gd name="connsiteX2" fmla="*/ 9579 w 14945"/>
              <a:gd name="connsiteY2" fmla="*/ 1110 h 27176"/>
              <a:gd name="connsiteX3" fmla="*/ 14945 w 14945"/>
              <a:gd name="connsiteY3" fmla="*/ 22733 h 2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45" h="27176">
                <a:moveTo>
                  <a:pt x="0" y="13833"/>
                </a:moveTo>
                <a:cubicBezTo>
                  <a:pt x="1813" y="7531"/>
                  <a:pt x="3626" y="23468"/>
                  <a:pt x="4725" y="27176"/>
                </a:cubicBezTo>
                <a:cubicBezTo>
                  <a:pt x="6523" y="25797"/>
                  <a:pt x="8004" y="-6303"/>
                  <a:pt x="9579" y="1110"/>
                </a:cubicBezTo>
                <a:cubicBezTo>
                  <a:pt x="11154" y="8523"/>
                  <a:pt x="14289" y="17647"/>
                  <a:pt x="14945" y="22733"/>
                </a:cubicBezTo>
              </a:path>
            </a:pathLst>
          </a:custGeom>
          <a:noFill/>
          <a:ln cap="rnd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15715E86-0C89-4DDA-84A0-06E5742B8B38}"/>
              </a:ext>
            </a:extLst>
          </p:cNvPr>
          <p:cNvSpPr/>
          <p:nvPr/>
        </p:nvSpPr>
        <p:spPr>
          <a:xfrm>
            <a:off x="5758832" y="2939541"/>
            <a:ext cx="182880" cy="14550"/>
          </a:xfrm>
          <a:custGeom>
            <a:avLst/>
            <a:gdLst>
              <a:gd name="connsiteX0" fmla="*/ 0 w 142875"/>
              <a:gd name="connsiteY0" fmla="*/ 5353 h 17260"/>
              <a:gd name="connsiteX1" fmla="*/ 102394 w 142875"/>
              <a:gd name="connsiteY1" fmla="*/ 591 h 17260"/>
              <a:gd name="connsiteX2" fmla="*/ 142875 w 142875"/>
              <a:gd name="connsiteY2" fmla="*/ 17260 h 17260"/>
              <a:gd name="connsiteX0" fmla="*/ 0 w 216694"/>
              <a:gd name="connsiteY0" fmla="*/ 5353 h 5354"/>
              <a:gd name="connsiteX1" fmla="*/ 102394 w 216694"/>
              <a:gd name="connsiteY1" fmla="*/ 591 h 5354"/>
              <a:gd name="connsiteX2" fmla="*/ 216694 w 216694"/>
              <a:gd name="connsiteY2" fmla="*/ 5354 h 5354"/>
              <a:gd name="connsiteX0" fmla="*/ 0 w 10000"/>
              <a:gd name="connsiteY0" fmla="*/ 22699 h 22701"/>
              <a:gd name="connsiteX1" fmla="*/ 5274 w 10000"/>
              <a:gd name="connsiteY1" fmla="*/ 462 h 22701"/>
              <a:gd name="connsiteX2" fmla="*/ 10000 w 10000"/>
              <a:gd name="connsiteY2" fmla="*/ 22701 h 2270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14725 w 14725"/>
              <a:gd name="connsiteY2" fmla="*/ 44941 h 4494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9909 w 14725"/>
              <a:gd name="connsiteY2" fmla="*/ 14423 h 44941"/>
              <a:gd name="connsiteX3" fmla="*/ 14725 w 14725"/>
              <a:gd name="connsiteY3" fmla="*/ 44941 h 44941"/>
              <a:gd name="connsiteX0" fmla="*/ 0 w 14945"/>
              <a:gd name="connsiteY0" fmla="*/ 22699 h 22699"/>
              <a:gd name="connsiteX1" fmla="*/ 5274 w 14945"/>
              <a:gd name="connsiteY1" fmla="*/ 462 h 22699"/>
              <a:gd name="connsiteX2" fmla="*/ 9909 w 14945"/>
              <a:gd name="connsiteY2" fmla="*/ 14423 h 22699"/>
              <a:gd name="connsiteX3" fmla="*/ 14945 w 14945"/>
              <a:gd name="connsiteY3" fmla="*/ 4912 h 22699"/>
              <a:gd name="connsiteX0" fmla="*/ 0 w 14945"/>
              <a:gd name="connsiteY0" fmla="*/ 18558 h 18558"/>
              <a:gd name="connsiteX1" fmla="*/ 4615 w 14945"/>
              <a:gd name="connsiteY1" fmla="*/ 9662 h 18558"/>
              <a:gd name="connsiteX2" fmla="*/ 9909 w 14945"/>
              <a:gd name="connsiteY2" fmla="*/ 10282 h 18558"/>
              <a:gd name="connsiteX3" fmla="*/ 14945 w 14945"/>
              <a:gd name="connsiteY3" fmla="*/ 771 h 18558"/>
              <a:gd name="connsiteX0" fmla="*/ 0 w 14945"/>
              <a:gd name="connsiteY0" fmla="*/ 18726 h 18726"/>
              <a:gd name="connsiteX1" fmla="*/ 4615 w 14945"/>
              <a:gd name="connsiteY1" fmla="*/ 9830 h 18726"/>
              <a:gd name="connsiteX2" fmla="*/ 9030 w 14945"/>
              <a:gd name="connsiteY2" fmla="*/ 6003 h 18726"/>
              <a:gd name="connsiteX3" fmla="*/ 14945 w 14945"/>
              <a:gd name="connsiteY3" fmla="*/ 939 h 18726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030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579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3833 h 27176"/>
              <a:gd name="connsiteX1" fmla="*/ 4725 w 14945"/>
              <a:gd name="connsiteY1" fmla="*/ 27176 h 27176"/>
              <a:gd name="connsiteX2" fmla="*/ 9579 w 14945"/>
              <a:gd name="connsiteY2" fmla="*/ 1110 h 27176"/>
              <a:gd name="connsiteX3" fmla="*/ 14945 w 14945"/>
              <a:gd name="connsiteY3" fmla="*/ 22733 h 2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45" h="27176">
                <a:moveTo>
                  <a:pt x="0" y="13833"/>
                </a:moveTo>
                <a:cubicBezTo>
                  <a:pt x="1813" y="7531"/>
                  <a:pt x="3626" y="23468"/>
                  <a:pt x="4725" y="27176"/>
                </a:cubicBezTo>
                <a:cubicBezTo>
                  <a:pt x="6523" y="25797"/>
                  <a:pt x="8004" y="-6303"/>
                  <a:pt x="9579" y="1110"/>
                </a:cubicBezTo>
                <a:cubicBezTo>
                  <a:pt x="11154" y="8523"/>
                  <a:pt x="14289" y="17647"/>
                  <a:pt x="14945" y="22733"/>
                </a:cubicBezTo>
              </a:path>
            </a:pathLst>
          </a:custGeom>
          <a:noFill/>
          <a:ln cap="rnd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B050"/>
              </a:solidFill>
            </a:endParaRPr>
          </a:p>
        </p:txBody>
      </p: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A9A4F619-7392-4C3C-9314-01AEAF39E382}"/>
              </a:ext>
            </a:extLst>
          </p:cNvPr>
          <p:cNvGrpSpPr/>
          <p:nvPr/>
        </p:nvGrpSpPr>
        <p:grpSpPr>
          <a:xfrm>
            <a:off x="3535119" y="5769057"/>
            <a:ext cx="1815747" cy="1014968"/>
            <a:chOff x="1580500" y="874921"/>
            <a:chExt cx="3951627" cy="2208885"/>
          </a:xfrm>
        </p:grpSpPr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CD70A007-4EE7-49B9-9333-15DE24FFF707}"/>
                </a:ext>
              </a:extLst>
            </p:cNvPr>
            <p:cNvCxnSpPr>
              <a:cxnSpLocks/>
              <a:endCxn id="700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4AF97617-BDF4-466B-85B4-C687314E3DFA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5" name="Group 684">
              <a:extLst>
                <a:ext uri="{FF2B5EF4-FFF2-40B4-BE49-F238E27FC236}">
                  <a16:creationId xmlns:a16="http://schemas.microsoft.com/office/drawing/2014/main" id="{4F2EDB6E-959C-438D-B734-61096E2CBF4F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2208885"/>
              <a:chOff x="2151221" y="3193316"/>
              <a:chExt cx="3951627" cy="2208885"/>
            </a:xfrm>
          </p:grpSpPr>
          <p:grpSp>
            <p:nvGrpSpPr>
              <p:cNvPr id="689" name="Group 688">
                <a:extLst>
                  <a:ext uri="{FF2B5EF4-FFF2-40B4-BE49-F238E27FC236}">
                    <a16:creationId xmlns:a16="http://schemas.microsoft.com/office/drawing/2014/main" id="{F37BE590-F3CE-47FC-9E49-87029377BE42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693" name="AutoShape 48">
                  <a:extLst>
                    <a:ext uri="{FF2B5EF4-FFF2-40B4-BE49-F238E27FC236}">
                      <a16:creationId xmlns:a16="http://schemas.microsoft.com/office/drawing/2014/main" id="{703D5ADF-1166-41D9-B0AF-89A9704BE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694" name="TextBox 693">
                  <a:extLst>
                    <a:ext uri="{FF2B5EF4-FFF2-40B4-BE49-F238E27FC236}">
                      <a16:creationId xmlns:a16="http://schemas.microsoft.com/office/drawing/2014/main" id="{7A90F49F-E538-485C-8285-0BD663D1724D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695" name="Straight Connector 694">
                  <a:extLst>
                    <a:ext uri="{FF2B5EF4-FFF2-40B4-BE49-F238E27FC236}">
                      <a16:creationId xmlns:a16="http://schemas.microsoft.com/office/drawing/2014/main" id="{B909F3E2-33AC-4AE6-BC56-A2B3E5239E5E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6" name="Straight Connector 695">
                  <a:extLst>
                    <a:ext uri="{FF2B5EF4-FFF2-40B4-BE49-F238E27FC236}">
                      <a16:creationId xmlns:a16="http://schemas.microsoft.com/office/drawing/2014/main" id="{E06E2624-C11A-48DD-A776-01F487F6DCCB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97" name="Oval 52">
                  <a:extLst>
                    <a:ext uri="{FF2B5EF4-FFF2-40B4-BE49-F238E27FC236}">
                      <a16:creationId xmlns:a16="http://schemas.microsoft.com/office/drawing/2014/main" id="{955B1D7C-4316-42A3-984C-0D7AAFD26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698" name="Straight Connector 697">
                  <a:extLst>
                    <a:ext uri="{FF2B5EF4-FFF2-40B4-BE49-F238E27FC236}">
                      <a16:creationId xmlns:a16="http://schemas.microsoft.com/office/drawing/2014/main" id="{455A06D7-79A9-4CD2-8E99-DA764B2F4F89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99" name="Text Box 50">
                  <a:extLst>
                    <a:ext uri="{FF2B5EF4-FFF2-40B4-BE49-F238E27FC236}">
                      <a16:creationId xmlns:a16="http://schemas.microsoft.com/office/drawing/2014/main" id="{A509F253-4BB9-46EE-ADFB-D5938F2592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FF0000"/>
                      </a:solidFill>
                      <a:latin typeface="Calibri" pitchFamily="34" charset="0"/>
                    </a:rPr>
                    <a:t>A</a:t>
                  </a:r>
                </a:p>
              </p:txBody>
            </p:sp>
            <p:sp>
              <p:nvSpPr>
                <p:cNvPr id="700" name="Oval 52">
                  <a:extLst>
                    <a:ext uri="{FF2B5EF4-FFF2-40B4-BE49-F238E27FC236}">
                      <a16:creationId xmlns:a16="http://schemas.microsoft.com/office/drawing/2014/main" id="{415FC8D8-0207-4445-AFB2-F9C166953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sp>
              <p:nvSpPr>
                <p:cNvPr id="701" name="Oval 52">
                  <a:extLst>
                    <a:ext uri="{FF2B5EF4-FFF2-40B4-BE49-F238E27FC236}">
                      <a16:creationId xmlns:a16="http://schemas.microsoft.com/office/drawing/2014/main" id="{46157FAE-4263-4C1F-96EA-2E68F39CCE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</p:grpSp>
          <p:grpSp>
            <p:nvGrpSpPr>
              <p:cNvPr id="690" name="Group 689">
                <a:extLst>
                  <a:ext uri="{FF2B5EF4-FFF2-40B4-BE49-F238E27FC236}">
                    <a16:creationId xmlns:a16="http://schemas.microsoft.com/office/drawing/2014/main" id="{2C733129-6C40-41DC-BC0F-177CE1E1D15F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938710"/>
                <a:chOff x="4865306" y="4463491"/>
                <a:chExt cx="593951" cy="938710"/>
              </a:xfrm>
            </p:grpSpPr>
            <p:sp>
              <p:nvSpPr>
                <p:cNvPr id="691" name="TextBox 690">
                  <a:extLst>
                    <a:ext uri="{FF2B5EF4-FFF2-40B4-BE49-F238E27FC236}">
                      <a16:creationId xmlns:a16="http://schemas.microsoft.com/office/drawing/2014/main" id="{DE3EEFCE-51E0-4906-831E-E95026E3720F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9214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OH</a:t>
                  </a:r>
                </a:p>
              </p:txBody>
            </p:sp>
            <p:cxnSp>
              <p:nvCxnSpPr>
                <p:cNvPr id="692" name="Straight Connector 691">
                  <a:extLst>
                    <a:ext uri="{FF2B5EF4-FFF2-40B4-BE49-F238E27FC236}">
                      <a16:creationId xmlns:a16="http://schemas.microsoft.com/office/drawing/2014/main" id="{E847C819-C00B-40BA-AD3C-7A2D43937328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79E64112-D7B6-45E8-B68C-4733532A47F3}"/>
                </a:ext>
              </a:extLst>
            </p:cNvPr>
            <p:cNvGrpSpPr/>
            <p:nvPr/>
          </p:nvGrpSpPr>
          <p:grpSpPr>
            <a:xfrm>
              <a:off x="3350076" y="2145096"/>
              <a:ext cx="579417" cy="938710"/>
              <a:chOff x="3920797" y="4463491"/>
              <a:chExt cx="579417" cy="938710"/>
            </a:xfrm>
          </p:grpSpPr>
          <p:sp>
            <p:nvSpPr>
              <p:cNvPr id="687" name="TextBox 686">
                <a:extLst>
                  <a:ext uri="{FF2B5EF4-FFF2-40B4-BE49-F238E27FC236}">
                    <a16:creationId xmlns:a16="http://schemas.microsoft.com/office/drawing/2014/main" id="{CE712334-B1D8-413D-952A-E0D37B2AC0D6}"/>
                  </a:ext>
                </a:extLst>
              </p:cNvPr>
              <p:cNvSpPr txBox="1"/>
              <p:nvPr/>
            </p:nvSpPr>
            <p:spPr>
              <a:xfrm>
                <a:off x="3920797" y="4480795"/>
                <a:ext cx="579417" cy="92140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algn="ctr"/>
                <a:r>
                  <a:rPr lang="en-US" sz="900" dirty="0"/>
                  <a:t>HO</a:t>
                </a:r>
              </a:p>
            </p:txBody>
          </p:sp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5D0F7565-2C8C-4604-A3CE-27EC8384497C}"/>
                  </a:ext>
                </a:extLst>
              </p:cNvPr>
              <p:cNvCxnSpPr/>
              <p:nvPr/>
            </p:nvCxnSpPr>
            <p:spPr>
              <a:xfrm flipH="1">
                <a:off x="4366908" y="4463491"/>
                <a:ext cx="108342" cy="13081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0A6375F8-907F-429F-AF78-270F5549D4E6}"/>
              </a:ext>
            </a:extLst>
          </p:cNvPr>
          <p:cNvGrpSpPr/>
          <p:nvPr/>
        </p:nvGrpSpPr>
        <p:grpSpPr>
          <a:xfrm>
            <a:off x="372941" y="1257757"/>
            <a:ext cx="2577732" cy="3119761"/>
            <a:chOff x="3410640" y="452662"/>
            <a:chExt cx="5609943" cy="6789563"/>
          </a:xfrm>
        </p:grpSpPr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1F3FF991-9238-4B9F-8925-85DAF48F24B2}"/>
                </a:ext>
              </a:extLst>
            </p:cNvPr>
            <p:cNvCxnSpPr/>
            <p:nvPr/>
          </p:nvCxnSpPr>
          <p:spPr>
            <a:xfrm flipV="1">
              <a:off x="3783079" y="4910908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Straight Connector 703">
              <a:extLst>
                <a:ext uri="{FF2B5EF4-FFF2-40B4-BE49-F238E27FC236}">
                  <a16:creationId xmlns:a16="http://schemas.microsoft.com/office/drawing/2014/main" id="{E3F6FD6A-517A-48FF-B186-12CA23629247}"/>
                </a:ext>
              </a:extLst>
            </p:cNvPr>
            <p:cNvCxnSpPr/>
            <p:nvPr/>
          </p:nvCxnSpPr>
          <p:spPr>
            <a:xfrm flipV="1">
              <a:off x="3783079" y="3529677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Straight Connector 704">
              <a:extLst>
                <a:ext uri="{FF2B5EF4-FFF2-40B4-BE49-F238E27FC236}">
                  <a16:creationId xmlns:a16="http://schemas.microsoft.com/office/drawing/2014/main" id="{BEC539A2-0B96-4257-B58A-55845470346B}"/>
                </a:ext>
              </a:extLst>
            </p:cNvPr>
            <p:cNvCxnSpPr/>
            <p:nvPr/>
          </p:nvCxnSpPr>
          <p:spPr>
            <a:xfrm flipV="1">
              <a:off x="3783079" y="2139355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6" name="Group 705">
              <a:extLst>
                <a:ext uri="{FF2B5EF4-FFF2-40B4-BE49-F238E27FC236}">
                  <a16:creationId xmlns:a16="http://schemas.microsoft.com/office/drawing/2014/main" id="{E34BCC2C-1F9B-4ED1-879B-807273D7B1C5}"/>
                </a:ext>
              </a:extLst>
            </p:cNvPr>
            <p:cNvGrpSpPr/>
            <p:nvPr/>
          </p:nvGrpSpPr>
          <p:grpSpPr>
            <a:xfrm>
              <a:off x="3410641" y="2256192"/>
              <a:ext cx="2505648" cy="1863357"/>
              <a:chOff x="3597201" y="3193316"/>
              <a:chExt cx="2505648" cy="1863357"/>
            </a:xfrm>
          </p:grpSpPr>
          <p:grpSp>
            <p:nvGrpSpPr>
              <p:cNvPr id="823" name="Group 822">
                <a:extLst>
                  <a:ext uri="{FF2B5EF4-FFF2-40B4-BE49-F238E27FC236}">
                    <a16:creationId xmlns:a16="http://schemas.microsoft.com/office/drawing/2014/main" id="{335DD00E-BBFA-4956-A753-B9262E127E84}"/>
                  </a:ext>
                </a:extLst>
              </p:cNvPr>
              <p:cNvGrpSpPr/>
              <p:nvPr/>
            </p:nvGrpSpPr>
            <p:grpSpPr>
              <a:xfrm>
                <a:off x="3597201" y="3193316"/>
                <a:ext cx="2505648" cy="1270175"/>
                <a:chOff x="4011212" y="3521930"/>
                <a:chExt cx="1795040" cy="909950"/>
              </a:xfrm>
            </p:grpSpPr>
            <p:sp>
              <p:nvSpPr>
                <p:cNvPr id="827" name="AutoShape 48">
                  <a:extLst>
                    <a:ext uri="{FF2B5EF4-FFF2-40B4-BE49-F238E27FC236}">
                      <a16:creationId xmlns:a16="http://schemas.microsoft.com/office/drawing/2014/main" id="{D93EBFE9-2593-40A7-A796-EA7DAD60D5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7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28" name="TextBox 827">
                  <a:extLst>
                    <a:ext uri="{FF2B5EF4-FFF2-40B4-BE49-F238E27FC236}">
                      <a16:creationId xmlns:a16="http://schemas.microsoft.com/office/drawing/2014/main" id="{255EE187-DD78-4D5D-8FB7-A252AA0866E7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29" name="Straight Connector 828">
                  <a:extLst>
                    <a:ext uri="{FF2B5EF4-FFF2-40B4-BE49-F238E27FC236}">
                      <a16:creationId xmlns:a16="http://schemas.microsoft.com/office/drawing/2014/main" id="{17454F45-8576-453C-8A1E-E85B930E48A8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Straight Connector 829">
                  <a:extLst>
                    <a:ext uri="{FF2B5EF4-FFF2-40B4-BE49-F238E27FC236}">
                      <a16:creationId xmlns:a16="http://schemas.microsoft.com/office/drawing/2014/main" id="{501F9DFA-C647-4267-9984-3077F9AAB825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31" name="Oval 52">
                  <a:extLst>
                    <a:ext uri="{FF2B5EF4-FFF2-40B4-BE49-F238E27FC236}">
                      <a16:creationId xmlns:a16="http://schemas.microsoft.com/office/drawing/2014/main" id="{D36ACAC8-36C5-4B1B-AE14-6FE20E07B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32" name="Straight Connector 831">
                  <a:extLst>
                    <a:ext uri="{FF2B5EF4-FFF2-40B4-BE49-F238E27FC236}">
                      <a16:creationId xmlns:a16="http://schemas.microsoft.com/office/drawing/2014/main" id="{808768B5-FD61-4AC4-9B05-3B15BDDE34B1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33" name="Text Box 50">
                  <a:extLst>
                    <a:ext uri="{FF2B5EF4-FFF2-40B4-BE49-F238E27FC236}">
                      <a16:creationId xmlns:a16="http://schemas.microsoft.com/office/drawing/2014/main" id="{75B810A9-96DD-43E8-B103-5932E4A298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>
                  <a:defPPr>
                    <a:defRPr lang="en-US"/>
                  </a:defPPr>
                  <a:lvl1pPr algn="ctr">
                    <a:spcBef>
                      <a:spcPct val="50000"/>
                    </a:spcBef>
                    <a:defRPr sz="2000" b="1">
                      <a:solidFill>
                        <a:srgbClr val="663300"/>
                      </a:solidFill>
                      <a:latin typeface="Calibri" pitchFamily="34" charset="0"/>
                    </a:defRPr>
                  </a:lvl1pPr>
                </a:lstStyle>
                <a:p>
                  <a:r>
                    <a:rPr lang="en-US" sz="900" dirty="0">
                      <a:solidFill>
                        <a:srgbClr val="0000FF"/>
                      </a:solidFill>
                    </a:rPr>
                    <a:t>C</a:t>
                  </a:r>
                </a:p>
              </p:txBody>
            </p:sp>
          </p:grpSp>
          <p:grpSp>
            <p:nvGrpSpPr>
              <p:cNvPr id="824" name="Group 823">
                <a:extLst>
                  <a:ext uri="{FF2B5EF4-FFF2-40B4-BE49-F238E27FC236}">
                    <a16:creationId xmlns:a16="http://schemas.microsoft.com/office/drawing/2014/main" id="{D16CE5F0-E457-446C-B829-2E08B067CC4E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593182"/>
                <a:chOff x="4865306" y="4463491"/>
                <a:chExt cx="593951" cy="593182"/>
              </a:xfrm>
            </p:grpSpPr>
            <p:sp>
              <p:nvSpPr>
                <p:cNvPr id="825" name="TextBox 824">
                  <a:extLst>
                    <a:ext uri="{FF2B5EF4-FFF2-40B4-BE49-F238E27FC236}">
                      <a16:creationId xmlns:a16="http://schemas.microsoft.com/office/drawing/2014/main" id="{FCFA7FA8-B7EA-497C-A00F-BAAF14DA8695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5758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H</a:t>
                  </a:r>
                </a:p>
              </p:txBody>
            </p:sp>
            <p:cxnSp>
              <p:nvCxnSpPr>
                <p:cNvPr id="826" name="Straight Connector 825">
                  <a:extLst>
                    <a:ext uri="{FF2B5EF4-FFF2-40B4-BE49-F238E27FC236}">
                      <a16:creationId xmlns:a16="http://schemas.microsoft.com/office/drawing/2014/main" id="{745DA233-DDDC-4DB5-8BE1-8D361C1D0030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7" name="Group 706">
              <a:extLst>
                <a:ext uri="{FF2B5EF4-FFF2-40B4-BE49-F238E27FC236}">
                  <a16:creationId xmlns:a16="http://schemas.microsoft.com/office/drawing/2014/main" id="{A7B82185-02DD-49BA-8235-21CBA25FA34A}"/>
                </a:ext>
              </a:extLst>
            </p:cNvPr>
            <p:cNvGrpSpPr/>
            <p:nvPr/>
          </p:nvGrpSpPr>
          <p:grpSpPr>
            <a:xfrm>
              <a:off x="3410641" y="3653091"/>
              <a:ext cx="2505648" cy="1863357"/>
              <a:chOff x="3597201" y="3193316"/>
              <a:chExt cx="2505648" cy="1863357"/>
            </a:xfrm>
          </p:grpSpPr>
          <p:grpSp>
            <p:nvGrpSpPr>
              <p:cNvPr id="812" name="Group 811">
                <a:extLst>
                  <a:ext uri="{FF2B5EF4-FFF2-40B4-BE49-F238E27FC236}">
                    <a16:creationId xmlns:a16="http://schemas.microsoft.com/office/drawing/2014/main" id="{6A5B13BB-DE21-4A64-815F-0BAAA70E5B27}"/>
                  </a:ext>
                </a:extLst>
              </p:cNvPr>
              <p:cNvGrpSpPr/>
              <p:nvPr/>
            </p:nvGrpSpPr>
            <p:grpSpPr>
              <a:xfrm>
                <a:off x="3597201" y="3193316"/>
                <a:ext cx="2505648" cy="1270175"/>
                <a:chOff x="4011212" y="3521930"/>
                <a:chExt cx="1795040" cy="909950"/>
              </a:xfrm>
            </p:grpSpPr>
            <p:sp>
              <p:nvSpPr>
                <p:cNvPr id="816" name="AutoShape 48">
                  <a:extLst>
                    <a:ext uri="{FF2B5EF4-FFF2-40B4-BE49-F238E27FC236}">
                      <a16:creationId xmlns:a16="http://schemas.microsoft.com/office/drawing/2014/main" id="{25422D67-0183-481A-B18D-EA2C397D76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7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17" name="TextBox 816">
                  <a:extLst>
                    <a:ext uri="{FF2B5EF4-FFF2-40B4-BE49-F238E27FC236}">
                      <a16:creationId xmlns:a16="http://schemas.microsoft.com/office/drawing/2014/main" id="{B8598CAC-BC69-495B-8A6B-E16909D0D506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18" name="Straight Connector 817">
                  <a:extLst>
                    <a:ext uri="{FF2B5EF4-FFF2-40B4-BE49-F238E27FC236}">
                      <a16:creationId xmlns:a16="http://schemas.microsoft.com/office/drawing/2014/main" id="{799C79BE-E02A-4ACC-92BC-03189FF2E81D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9" name="Straight Connector 818">
                  <a:extLst>
                    <a:ext uri="{FF2B5EF4-FFF2-40B4-BE49-F238E27FC236}">
                      <a16:creationId xmlns:a16="http://schemas.microsoft.com/office/drawing/2014/main" id="{70165169-F5A6-44CF-ABB3-C914C1C77E78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20" name="Oval 52">
                  <a:extLst>
                    <a:ext uri="{FF2B5EF4-FFF2-40B4-BE49-F238E27FC236}">
                      <a16:creationId xmlns:a16="http://schemas.microsoft.com/office/drawing/2014/main" id="{7E3E5610-B9F3-4C73-A56C-F756775EB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21" name="Straight Connector 820">
                  <a:extLst>
                    <a:ext uri="{FF2B5EF4-FFF2-40B4-BE49-F238E27FC236}">
                      <a16:creationId xmlns:a16="http://schemas.microsoft.com/office/drawing/2014/main" id="{02438C3F-CC10-473B-AC75-97F74DA10EEF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22" name="Text Box 50">
                  <a:extLst>
                    <a:ext uri="{FF2B5EF4-FFF2-40B4-BE49-F238E27FC236}">
                      <a16:creationId xmlns:a16="http://schemas.microsoft.com/office/drawing/2014/main" id="{27FA29C5-2B36-4AAC-A820-EA983A176E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FF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>
                  <a:defPPr>
                    <a:defRPr lang="en-US"/>
                  </a:defPPr>
                  <a:lvl1pPr algn="ctr">
                    <a:spcBef>
                      <a:spcPct val="50000"/>
                    </a:spcBef>
                    <a:defRPr sz="2000" b="1">
                      <a:solidFill>
                        <a:srgbClr val="FF6600"/>
                      </a:solidFill>
                      <a:latin typeface="Calibri" pitchFamily="34" charset="0"/>
                    </a:defRPr>
                  </a:lvl1pPr>
                </a:lstStyle>
                <a:p>
                  <a:r>
                    <a:rPr lang="en-US" sz="900" dirty="0"/>
                    <a:t>G</a:t>
                  </a:r>
                </a:p>
              </p:txBody>
            </p:sp>
          </p:grpSp>
          <p:grpSp>
            <p:nvGrpSpPr>
              <p:cNvPr id="813" name="Group 812">
                <a:extLst>
                  <a:ext uri="{FF2B5EF4-FFF2-40B4-BE49-F238E27FC236}">
                    <a16:creationId xmlns:a16="http://schemas.microsoft.com/office/drawing/2014/main" id="{D205547E-C484-4BBE-8CC9-8668E5476CCD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593182"/>
                <a:chOff x="4865306" y="4463491"/>
                <a:chExt cx="593951" cy="593182"/>
              </a:xfrm>
            </p:grpSpPr>
            <p:sp>
              <p:nvSpPr>
                <p:cNvPr id="814" name="TextBox 813">
                  <a:extLst>
                    <a:ext uri="{FF2B5EF4-FFF2-40B4-BE49-F238E27FC236}">
                      <a16:creationId xmlns:a16="http://schemas.microsoft.com/office/drawing/2014/main" id="{C4F5655C-E1B9-4958-8B3A-AD13130E4380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5758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H</a:t>
                  </a:r>
                </a:p>
              </p:txBody>
            </p:sp>
            <p:cxnSp>
              <p:nvCxnSpPr>
                <p:cNvPr id="815" name="Straight Connector 814">
                  <a:extLst>
                    <a:ext uri="{FF2B5EF4-FFF2-40B4-BE49-F238E27FC236}">
                      <a16:creationId xmlns:a16="http://schemas.microsoft.com/office/drawing/2014/main" id="{319399BB-2470-42DF-ADEA-3218CF160D8F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8" name="Group 707">
              <a:extLst>
                <a:ext uri="{FF2B5EF4-FFF2-40B4-BE49-F238E27FC236}">
                  <a16:creationId xmlns:a16="http://schemas.microsoft.com/office/drawing/2014/main" id="{A1E4F698-3952-4BA7-B82F-18903628A5C6}"/>
                </a:ext>
              </a:extLst>
            </p:cNvPr>
            <p:cNvGrpSpPr/>
            <p:nvPr/>
          </p:nvGrpSpPr>
          <p:grpSpPr>
            <a:xfrm>
              <a:off x="3410641" y="5043182"/>
              <a:ext cx="2505648" cy="1863357"/>
              <a:chOff x="3597201" y="3193316"/>
              <a:chExt cx="2505648" cy="1863357"/>
            </a:xfrm>
          </p:grpSpPr>
          <p:grpSp>
            <p:nvGrpSpPr>
              <p:cNvPr id="801" name="Group 800">
                <a:extLst>
                  <a:ext uri="{FF2B5EF4-FFF2-40B4-BE49-F238E27FC236}">
                    <a16:creationId xmlns:a16="http://schemas.microsoft.com/office/drawing/2014/main" id="{483DDE29-27B7-469D-9E07-62E26556FC60}"/>
                  </a:ext>
                </a:extLst>
              </p:cNvPr>
              <p:cNvGrpSpPr/>
              <p:nvPr/>
            </p:nvGrpSpPr>
            <p:grpSpPr>
              <a:xfrm>
                <a:off x="3597201" y="3193316"/>
                <a:ext cx="2505648" cy="1270175"/>
                <a:chOff x="4011212" y="3521930"/>
                <a:chExt cx="1795040" cy="909950"/>
              </a:xfrm>
            </p:grpSpPr>
            <p:sp>
              <p:nvSpPr>
                <p:cNvPr id="805" name="AutoShape 48">
                  <a:extLst>
                    <a:ext uri="{FF2B5EF4-FFF2-40B4-BE49-F238E27FC236}">
                      <a16:creationId xmlns:a16="http://schemas.microsoft.com/office/drawing/2014/main" id="{F5761FB0-3B17-4A7D-A3BA-0BE702E09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7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06" name="TextBox 805">
                  <a:extLst>
                    <a:ext uri="{FF2B5EF4-FFF2-40B4-BE49-F238E27FC236}">
                      <a16:creationId xmlns:a16="http://schemas.microsoft.com/office/drawing/2014/main" id="{0D818FAB-728A-4595-8033-EC0B8C08818D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07" name="Straight Connector 806">
                  <a:extLst>
                    <a:ext uri="{FF2B5EF4-FFF2-40B4-BE49-F238E27FC236}">
                      <a16:creationId xmlns:a16="http://schemas.microsoft.com/office/drawing/2014/main" id="{EDFF576B-75F3-4596-BA66-3167FBC19AF4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Straight Connector 807">
                  <a:extLst>
                    <a:ext uri="{FF2B5EF4-FFF2-40B4-BE49-F238E27FC236}">
                      <a16:creationId xmlns:a16="http://schemas.microsoft.com/office/drawing/2014/main" id="{DDF64745-F1D6-4B29-B492-B21674768A15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9" name="Oval 52">
                  <a:extLst>
                    <a:ext uri="{FF2B5EF4-FFF2-40B4-BE49-F238E27FC236}">
                      <a16:creationId xmlns:a16="http://schemas.microsoft.com/office/drawing/2014/main" id="{68B55CE4-3993-4E3B-8119-B89E199C2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10" name="Straight Connector 809">
                  <a:extLst>
                    <a:ext uri="{FF2B5EF4-FFF2-40B4-BE49-F238E27FC236}">
                      <a16:creationId xmlns:a16="http://schemas.microsoft.com/office/drawing/2014/main" id="{96CA4082-C400-4FD3-A011-E30E50FB4506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11" name="Text Box 50">
                  <a:extLst>
                    <a:ext uri="{FF2B5EF4-FFF2-40B4-BE49-F238E27FC236}">
                      <a16:creationId xmlns:a16="http://schemas.microsoft.com/office/drawing/2014/main" id="{DA906C74-5E78-42FD-82EF-B7965A1747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>
                  <a:defPPr>
                    <a:defRPr lang="en-US"/>
                  </a:defPPr>
                  <a:lvl1pPr algn="ctr">
                    <a:spcBef>
                      <a:spcPct val="50000"/>
                    </a:spcBef>
                    <a:defRPr sz="2000" b="1">
                      <a:solidFill>
                        <a:srgbClr val="663300"/>
                      </a:solidFill>
                      <a:latin typeface="Calibri" pitchFamily="34" charset="0"/>
                    </a:defRPr>
                  </a:lvl1pPr>
                </a:lstStyle>
                <a:p>
                  <a:r>
                    <a:rPr lang="en-US" sz="900" dirty="0">
                      <a:solidFill>
                        <a:srgbClr val="008000"/>
                      </a:solidFill>
                    </a:rPr>
                    <a:t>T</a:t>
                  </a:r>
                </a:p>
              </p:txBody>
            </p:sp>
          </p:grpSp>
          <p:grpSp>
            <p:nvGrpSpPr>
              <p:cNvPr id="802" name="Group 801">
                <a:extLst>
                  <a:ext uri="{FF2B5EF4-FFF2-40B4-BE49-F238E27FC236}">
                    <a16:creationId xmlns:a16="http://schemas.microsoft.com/office/drawing/2014/main" id="{129D5F46-A59D-422F-9A40-D5829A1C1360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593182"/>
                <a:chOff x="4865306" y="4463491"/>
                <a:chExt cx="593951" cy="593182"/>
              </a:xfrm>
            </p:grpSpPr>
            <p:sp>
              <p:nvSpPr>
                <p:cNvPr id="803" name="TextBox 802">
                  <a:extLst>
                    <a:ext uri="{FF2B5EF4-FFF2-40B4-BE49-F238E27FC236}">
                      <a16:creationId xmlns:a16="http://schemas.microsoft.com/office/drawing/2014/main" id="{C1D51C98-73DA-4C6F-B2D3-99C7DDCD0170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5758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H</a:t>
                  </a:r>
                </a:p>
              </p:txBody>
            </p:sp>
            <p:cxnSp>
              <p:nvCxnSpPr>
                <p:cNvPr id="804" name="Straight Connector 803">
                  <a:extLst>
                    <a:ext uri="{FF2B5EF4-FFF2-40B4-BE49-F238E27FC236}">
                      <a16:creationId xmlns:a16="http://schemas.microsoft.com/office/drawing/2014/main" id="{D7274CD9-0C64-445E-BB78-76532D5E824C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9" name="Group 708">
              <a:extLst>
                <a:ext uri="{FF2B5EF4-FFF2-40B4-BE49-F238E27FC236}">
                  <a16:creationId xmlns:a16="http://schemas.microsoft.com/office/drawing/2014/main" id="{21C0883A-831C-4C45-918C-321F1C99E468}"/>
                </a:ext>
              </a:extLst>
            </p:cNvPr>
            <p:cNvGrpSpPr/>
            <p:nvPr/>
          </p:nvGrpSpPr>
          <p:grpSpPr>
            <a:xfrm>
              <a:off x="3410641" y="874921"/>
              <a:ext cx="2505648" cy="1863357"/>
              <a:chOff x="3597201" y="3193316"/>
              <a:chExt cx="2505648" cy="1863357"/>
            </a:xfrm>
          </p:grpSpPr>
          <p:grpSp>
            <p:nvGrpSpPr>
              <p:cNvPr id="790" name="Group 789">
                <a:extLst>
                  <a:ext uri="{FF2B5EF4-FFF2-40B4-BE49-F238E27FC236}">
                    <a16:creationId xmlns:a16="http://schemas.microsoft.com/office/drawing/2014/main" id="{043E4E61-516A-4EC3-9D1F-C5F418B3EE68}"/>
                  </a:ext>
                </a:extLst>
              </p:cNvPr>
              <p:cNvGrpSpPr/>
              <p:nvPr/>
            </p:nvGrpSpPr>
            <p:grpSpPr>
              <a:xfrm>
                <a:off x="3597201" y="3193316"/>
                <a:ext cx="2505648" cy="1270175"/>
                <a:chOff x="4011212" y="3521930"/>
                <a:chExt cx="1795040" cy="909950"/>
              </a:xfrm>
            </p:grpSpPr>
            <p:sp>
              <p:nvSpPr>
                <p:cNvPr id="794" name="AutoShape 48">
                  <a:extLst>
                    <a:ext uri="{FF2B5EF4-FFF2-40B4-BE49-F238E27FC236}">
                      <a16:creationId xmlns:a16="http://schemas.microsoft.com/office/drawing/2014/main" id="{65DA08D4-4DA0-4536-AA20-2A1A56E63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7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795" name="TextBox 794">
                  <a:extLst>
                    <a:ext uri="{FF2B5EF4-FFF2-40B4-BE49-F238E27FC236}">
                      <a16:creationId xmlns:a16="http://schemas.microsoft.com/office/drawing/2014/main" id="{1997ED94-C51C-4941-B595-C982288F5851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796" name="Straight Connector 795">
                  <a:extLst>
                    <a:ext uri="{FF2B5EF4-FFF2-40B4-BE49-F238E27FC236}">
                      <a16:creationId xmlns:a16="http://schemas.microsoft.com/office/drawing/2014/main" id="{DBCF1202-37CF-469A-B561-999842716B15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7" name="Straight Connector 796">
                  <a:extLst>
                    <a:ext uri="{FF2B5EF4-FFF2-40B4-BE49-F238E27FC236}">
                      <a16:creationId xmlns:a16="http://schemas.microsoft.com/office/drawing/2014/main" id="{D85DC1EB-8BCB-47A2-A4C0-F4638FD1DD38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98" name="Oval 52">
                  <a:extLst>
                    <a:ext uri="{FF2B5EF4-FFF2-40B4-BE49-F238E27FC236}">
                      <a16:creationId xmlns:a16="http://schemas.microsoft.com/office/drawing/2014/main" id="{181CE97D-5ED2-4EDD-B14F-BF3A82FB4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799" name="Straight Connector 798">
                  <a:extLst>
                    <a:ext uri="{FF2B5EF4-FFF2-40B4-BE49-F238E27FC236}">
                      <a16:creationId xmlns:a16="http://schemas.microsoft.com/office/drawing/2014/main" id="{1B81A55A-335B-403E-AC7E-EDA52099552C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0" name="Text Box 50">
                  <a:extLst>
                    <a:ext uri="{FF2B5EF4-FFF2-40B4-BE49-F238E27FC236}">
                      <a16:creationId xmlns:a16="http://schemas.microsoft.com/office/drawing/2014/main" id="{904EEEAB-6855-4B30-9103-692E1BE27B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FF0000"/>
                      </a:solidFill>
                      <a:latin typeface="Calibri" pitchFamily="34" charset="0"/>
                    </a:rPr>
                    <a:t>A</a:t>
                  </a:r>
                </a:p>
              </p:txBody>
            </p:sp>
          </p:grpSp>
          <p:grpSp>
            <p:nvGrpSpPr>
              <p:cNvPr id="791" name="Group 790">
                <a:extLst>
                  <a:ext uri="{FF2B5EF4-FFF2-40B4-BE49-F238E27FC236}">
                    <a16:creationId xmlns:a16="http://schemas.microsoft.com/office/drawing/2014/main" id="{BFEF3079-3107-456A-9CF6-919633BD7775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593182"/>
                <a:chOff x="4865306" y="4463491"/>
                <a:chExt cx="593951" cy="593182"/>
              </a:xfrm>
            </p:grpSpPr>
            <p:sp>
              <p:nvSpPr>
                <p:cNvPr id="792" name="TextBox 791">
                  <a:extLst>
                    <a:ext uri="{FF2B5EF4-FFF2-40B4-BE49-F238E27FC236}">
                      <a16:creationId xmlns:a16="http://schemas.microsoft.com/office/drawing/2014/main" id="{F55D9BDC-FBB1-4F09-A2F9-23E2834230FD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5758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H</a:t>
                  </a:r>
                </a:p>
              </p:txBody>
            </p:sp>
            <p:cxnSp>
              <p:nvCxnSpPr>
                <p:cNvPr id="793" name="Straight Connector 792">
                  <a:extLst>
                    <a:ext uri="{FF2B5EF4-FFF2-40B4-BE49-F238E27FC236}">
                      <a16:creationId xmlns:a16="http://schemas.microsoft.com/office/drawing/2014/main" id="{D73834DB-B1CD-474A-ABEE-C75CB2A1C6AE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06B9F12C-DE89-4672-9A31-91B7AC506C85}"/>
                </a:ext>
              </a:extLst>
            </p:cNvPr>
            <p:cNvGrpSpPr/>
            <p:nvPr/>
          </p:nvGrpSpPr>
          <p:grpSpPr>
            <a:xfrm>
              <a:off x="3734237" y="6303515"/>
              <a:ext cx="579417" cy="938710"/>
              <a:chOff x="3920797" y="4463491"/>
              <a:chExt cx="579417" cy="938710"/>
            </a:xfrm>
          </p:grpSpPr>
          <p:sp>
            <p:nvSpPr>
              <p:cNvPr id="788" name="TextBox 787">
                <a:extLst>
                  <a:ext uri="{FF2B5EF4-FFF2-40B4-BE49-F238E27FC236}">
                    <a16:creationId xmlns:a16="http://schemas.microsoft.com/office/drawing/2014/main" id="{BFB40BB8-32A3-4E75-8B26-20AC83A2ECB8}"/>
                  </a:ext>
                </a:extLst>
              </p:cNvPr>
              <p:cNvSpPr txBox="1"/>
              <p:nvPr/>
            </p:nvSpPr>
            <p:spPr>
              <a:xfrm>
                <a:off x="3920797" y="4480795"/>
                <a:ext cx="579417" cy="92140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algn="ctr"/>
                <a:r>
                  <a:rPr lang="en-US" sz="900" dirty="0"/>
                  <a:t>HO</a:t>
                </a:r>
              </a:p>
            </p:txBody>
          </p: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AFDA36F8-8BE6-4190-B4DC-BE0A94E3A5DD}"/>
                  </a:ext>
                </a:extLst>
              </p:cNvPr>
              <p:cNvCxnSpPr/>
              <p:nvPr/>
            </p:nvCxnSpPr>
            <p:spPr>
              <a:xfrm flipH="1">
                <a:off x="4366908" y="4463491"/>
                <a:ext cx="108342" cy="13081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46868F0A-1D37-4011-848F-35CF800AD621}"/>
                </a:ext>
              </a:extLst>
            </p:cNvPr>
            <p:cNvGrpSpPr/>
            <p:nvPr/>
          </p:nvGrpSpPr>
          <p:grpSpPr>
            <a:xfrm rot="10800000">
              <a:off x="6514935" y="452662"/>
              <a:ext cx="2505648" cy="6106660"/>
              <a:chOff x="6181152" y="764081"/>
              <a:chExt cx="2505648" cy="6106660"/>
            </a:xfrm>
          </p:grpSpPr>
          <p:cxnSp>
            <p:nvCxnSpPr>
              <p:cNvPr id="734" name="Straight Connector 733">
                <a:extLst>
                  <a:ext uri="{FF2B5EF4-FFF2-40B4-BE49-F238E27FC236}">
                    <a16:creationId xmlns:a16="http://schemas.microsoft.com/office/drawing/2014/main" id="{CE5450E0-6F44-41C5-9CB1-57179C4B0E69}"/>
                  </a:ext>
                </a:extLst>
              </p:cNvPr>
              <p:cNvCxnSpPr/>
              <p:nvPr/>
            </p:nvCxnSpPr>
            <p:spPr>
              <a:xfrm flipV="1">
                <a:off x="6553590" y="4800068"/>
                <a:ext cx="511268" cy="274804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CBBF6B66-A528-4A3A-BEBF-1DC4EE2C7FF5}"/>
                  </a:ext>
                </a:extLst>
              </p:cNvPr>
              <p:cNvCxnSpPr/>
              <p:nvPr/>
            </p:nvCxnSpPr>
            <p:spPr>
              <a:xfrm flipV="1">
                <a:off x="6553590" y="3418837"/>
                <a:ext cx="511268" cy="274804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1CF62F7A-7FB8-447A-A35A-B5B75B472387}"/>
                  </a:ext>
                </a:extLst>
              </p:cNvPr>
              <p:cNvCxnSpPr/>
              <p:nvPr/>
            </p:nvCxnSpPr>
            <p:spPr>
              <a:xfrm flipV="1">
                <a:off x="6553590" y="2028515"/>
                <a:ext cx="511268" cy="274804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0B6CE911-99A6-4CDF-86F4-6360748F63C1}"/>
                  </a:ext>
                </a:extLst>
              </p:cNvPr>
              <p:cNvGrpSpPr/>
              <p:nvPr/>
            </p:nvGrpSpPr>
            <p:grpSpPr>
              <a:xfrm>
                <a:off x="6181152" y="2145352"/>
                <a:ext cx="2505648" cy="1775475"/>
                <a:chOff x="3597201" y="3193316"/>
                <a:chExt cx="2505648" cy="1775475"/>
              </a:xfrm>
            </p:grpSpPr>
            <p:grpSp>
              <p:nvGrpSpPr>
                <p:cNvPr id="777" name="Group 776">
                  <a:extLst>
                    <a:ext uri="{FF2B5EF4-FFF2-40B4-BE49-F238E27FC236}">
                      <a16:creationId xmlns:a16="http://schemas.microsoft.com/office/drawing/2014/main" id="{65E5426E-606A-4BA6-B6E7-B4CB4DEE8942}"/>
                    </a:ext>
                  </a:extLst>
                </p:cNvPr>
                <p:cNvGrpSpPr/>
                <p:nvPr/>
              </p:nvGrpSpPr>
              <p:grpSpPr>
                <a:xfrm>
                  <a:off x="3597201" y="3193316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781" name="AutoShape 48">
                    <a:extLst>
                      <a:ext uri="{FF2B5EF4-FFF2-40B4-BE49-F238E27FC236}">
                        <a16:creationId xmlns:a16="http://schemas.microsoft.com/office/drawing/2014/main" id="{5EFC5F7E-D086-4145-BC93-47DAB16DE4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381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sp>
                <p:nvSpPr>
                  <p:cNvPr id="782" name="TextBox 781">
                    <a:extLst>
                      <a:ext uri="{FF2B5EF4-FFF2-40B4-BE49-F238E27FC236}">
                        <a16:creationId xmlns:a16="http://schemas.microsoft.com/office/drawing/2014/main" id="{3EFE0D09-695A-4BC2-8C72-D41DB7D75DF5}"/>
                      </a:ext>
                    </a:extLst>
                  </p:cNvPr>
                  <p:cNvSpPr txBox="1"/>
                  <p:nvPr/>
                </p:nvSpPr>
                <p:spPr>
                  <a:xfrm>
                    <a:off x="4629250" y="3761072"/>
                    <a:ext cx="290430" cy="41255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pPr algn="ctr"/>
                    <a:r>
                      <a:rPr lang="en-US" sz="900" b="1" dirty="0"/>
                      <a:t>O</a:t>
                    </a:r>
                  </a:p>
                </p:txBody>
              </p:sp>
              <p:cxnSp>
                <p:nvCxnSpPr>
                  <p:cNvPr id="783" name="Straight Connector 782">
                    <a:extLst>
                      <a:ext uri="{FF2B5EF4-FFF2-40B4-BE49-F238E27FC236}">
                        <a16:creationId xmlns:a16="http://schemas.microsoft.com/office/drawing/2014/main" id="{47821263-9357-4286-AB33-9629304BBA9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4" name="Straight Connector 783">
                    <a:extLst>
                      <a:ext uri="{FF2B5EF4-FFF2-40B4-BE49-F238E27FC236}">
                        <a16:creationId xmlns:a16="http://schemas.microsoft.com/office/drawing/2014/main" id="{EC3099E5-8B51-4493-985E-6E334E538AA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85" name="Oval 52">
                    <a:extLst>
                      <a:ext uri="{FF2B5EF4-FFF2-40B4-BE49-F238E27FC236}">
                        <a16:creationId xmlns:a16="http://schemas.microsoft.com/office/drawing/2014/main" id="{731A3274-B196-438C-A525-4C07FC708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810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r>
                      <a:rPr lang="en-US" sz="900" b="1" dirty="0">
                        <a:latin typeface="Calibri" pitchFamily="34" charset="0"/>
                      </a:rPr>
                      <a:t>P</a:t>
                    </a:r>
                  </a:p>
                </p:txBody>
              </p:sp>
              <p:cxnSp>
                <p:nvCxnSpPr>
                  <p:cNvPr id="786" name="Straight Connector 785">
                    <a:extLst>
                      <a:ext uri="{FF2B5EF4-FFF2-40B4-BE49-F238E27FC236}">
                        <a16:creationId xmlns:a16="http://schemas.microsoft.com/office/drawing/2014/main" id="{45DEA5CF-03EF-4820-AC73-9346D09D3145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87" name="Text Box 50">
                    <a:extLst>
                      <a:ext uri="{FF2B5EF4-FFF2-40B4-BE49-F238E27FC236}">
                        <a16:creationId xmlns:a16="http://schemas.microsoft.com/office/drawing/2014/main" id="{16EC3E0C-F876-4F5B-9B8C-2A27DC9EC7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28575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r>
                      <a:rPr lang="en-US" sz="900" dirty="0">
                        <a:solidFill>
                          <a:srgbClr val="0000FF"/>
                        </a:solidFill>
                      </a:rPr>
                      <a:t>C</a:t>
                    </a:r>
                  </a:p>
                </p:txBody>
              </p:sp>
            </p:grpSp>
            <p:grpSp>
              <p:nvGrpSpPr>
                <p:cNvPr id="778" name="Group 777">
                  <a:extLst>
                    <a:ext uri="{FF2B5EF4-FFF2-40B4-BE49-F238E27FC236}">
                      <a16:creationId xmlns:a16="http://schemas.microsoft.com/office/drawing/2014/main" id="{9D183D63-B5D1-4336-8400-0D5D4E15687C}"/>
                    </a:ext>
                  </a:extLst>
                </p:cNvPr>
                <p:cNvGrpSpPr/>
                <p:nvPr/>
              </p:nvGrpSpPr>
              <p:grpSpPr>
                <a:xfrm>
                  <a:off x="4865306" y="4392914"/>
                  <a:ext cx="593951" cy="575877"/>
                  <a:chOff x="4865306" y="4392914"/>
                  <a:chExt cx="593951" cy="575877"/>
                </a:xfrm>
              </p:grpSpPr>
              <p:sp>
                <p:nvSpPr>
                  <p:cNvPr id="779" name="TextBox 778">
                    <a:extLst>
                      <a:ext uri="{FF2B5EF4-FFF2-40B4-BE49-F238E27FC236}">
                        <a16:creationId xmlns:a16="http://schemas.microsoft.com/office/drawing/2014/main" id="{2B7A10FF-2EBB-48CF-9A9F-5497C45E7997}"/>
                      </a:ext>
                    </a:extLst>
                  </p:cNvPr>
                  <p:cNvSpPr txBox="1"/>
                  <p:nvPr/>
                </p:nvSpPr>
                <p:spPr>
                  <a:xfrm>
                    <a:off x="4879841" y="4392914"/>
                    <a:ext cx="579416" cy="5758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r>
                      <a:rPr lang="en-US" sz="900" dirty="0"/>
                      <a:t>H</a:t>
                    </a:r>
                  </a:p>
                </p:txBody>
              </p:sp>
              <p:cxnSp>
                <p:nvCxnSpPr>
                  <p:cNvPr id="780" name="Straight Connector 779">
                    <a:extLst>
                      <a:ext uri="{FF2B5EF4-FFF2-40B4-BE49-F238E27FC236}">
                        <a16:creationId xmlns:a16="http://schemas.microsoft.com/office/drawing/2014/main" id="{C1FABE30-C56A-4E33-A449-D779FDCAF50F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1"/>
                    <a:ext cx="108342" cy="130810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38" name="Group 737">
                <a:extLst>
                  <a:ext uri="{FF2B5EF4-FFF2-40B4-BE49-F238E27FC236}">
                    <a16:creationId xmlns:a16="http://schemas.microsoft.com/office/drawing/2014/main" id="{914B615C-D39B-4CD0-890D-75E83A5A55F4}"/>
                  </a:ext>
                </a:extLst>
              </p:cNvPr>
              <p:cNvGrpSpPr/>
              <p:nvPr/>
            </p:nvGrpSpPr>
            <p:grpSpPr>
              <a:xfrm>
                <a:off x="6181152" y="3542251"/>
                <a:ext cx="2505648" cy="1775475"/>
                <a:chOff x="3597201" y="3193316"/>
                <a:chExt cx="2505648" cy="1775475"/>
              </a:xfrm>
            </p:grpSpPr>
            <p:grpSp>
              <p:nvGrpSpPr>
                <p:cNvPr id="766" name="Group 765">
                  <a:extLst>
                    <a:ext uri="{FF2B5EF4-FFF2-40B4-BE49-F238E27FC236}">
                      <a16:creationId xmlns:a16="http://schemas.microsoft.com/office/drawing/2014/main" id="{1588068C-B4CC-4096-9F35-8E00E918CB66}"/>
                    </a:ext>
                  </a:extLst>
                </p:cNvPr>
                <p:cNvGrpSpPr/>
                <p:nvPr/>
              </p:nvGrpSpPr>
              <p:grpSpPr>
                <a:xfrm>
                  <a:off x="3597201" y="3193316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770" name="AutoShape 48">
                    <a:extLst>
                      <a:ext uri="{FF2B5EF4-FFF2-40B4-BE49-F238E27FC236}">
                        <a16:creationId xmlns:a16="http://schemas.microsoft.com/office/drawing/2014/main" id="{1ED8C921-D482-46D6-874C-9EEE331B3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381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sp>
                <p:nvSpPr>
                  <p:cNvPr id="771" name="TextBox 770">
                    <a:extLst>
                      <a:ext uri="{FF2B5EF4-FFF2-40B4-BE49-F238E27FC236}">
                        <a16:creationId xmlns:a16="http://schemas.microsoft.com/office/drawing/2014/main" id="{E1CED7A7-D6A1-4696-8B27-006601F6F5DE}"/>
                      </a:ext>
                    </a:extLst>
                  </p:cNvPr>
                  <p:cNvSpPr txBox="1"/>
                  <p:nvPr/>
                </p:nvSpPr>
                <p:spPr>
                  <a:xfrm>
                    <a:off x="4629250" y="3761072"/>
                    <a:ext cx="290430" cy="41255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pPr algn="ctr"/>
                    <a:r>
                      <a:rPr lang="en-US" sz="900" b="1" dirty="0"/>
                      <a:t>O</a:t>
                    </a:r>
                  </a:p>
                </p:txBody>
              </p:sp>
              <p:cxnSp>
                <p:nvCxnSpPr>
                  <p:cNvPr id="772" name="Straight Connector 771">
                    <a:extLst>
                      <a:ext uri="{FF2B5EF4-FFF2-40B4-BE49-F238E27FC236}">
                        <a16:creationId xmlns:a16="http://schemas.microsoft.com/office/drawing/2014/main" id="{E107FBEA-4542-458D-BF2E-51BA35E0320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3" name="Straight Connector 772">
                    <a:extLst>
                      <a:ext uri="{FF2B5EF4-FFF2-40B4-BE49-F238E27FC236}">
                        <a16:creationId xmlns:a16="http://schemas.microsoft.com/office/drawing/2014/main" id="{6E467EDB-8065-4014-8CB0-CF37C11B0064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74" name="Oval 52">
                    <a:extLst>
                      <a:ext uri="{FF2B5EF4-FFF2-40B4-BE49-F238E27FC236}">
                        <a16:creationId xmlns:a16="http://schemas.microsoft.com/office/drawing/2014/main" id="{1B612C30-2A8E-4009-8A2E-BB0896FC31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810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r>
                      <a:rPr lang="en-US" sz="900" b="1" dirty="0">
                        <a:latin typeface="Calibri" pitchFamily="34" charset="0"/>
                      </a:rPr>
                      <a:t>P</a:t>
                    </a:r>
                  </a:p>
                </p:txBody>
              </p:sp>
              <p:cxnSp>
                <p:nvCxnSpPr>
                  <p:cNvPr id="775" name="Straight Connector 774">
                    <a:extLst>
                      <a:ext uri="{FF2B5EF4-FFF2-40B4-BE49-F238E27FC236}">
                        <a16:creationId xmlns:a16="http://schemas.microsoft.com/office/drawing/2014/main" id="{99A95564-D1D9-4D1B-8A46-2363DD26AFE3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76" name="Text Box 50">
                    <a:extLst>
                      <a:ext uri="{FF2B5EF4-FFF2-40B4-BE49-F238E27FC236}">
                        <a16:creationId xmlns:a16="http://schemas.microsoft.com/office/drawing/2014/main" id="{E46144F7-8D4D-4A95-9104-9AA3AFEBD2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28575">
                    <a:solidFill>
                      <a:srgbClr val="FF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r>
                      <a:rPr lang="en-US" sz="900" dirty="0">
                        <a:solidFill>
                          <a:srgbClr val="FF6600"/>
                        </a:solidFill>
                      </a:rPr>
                      <a:t>G</a:t>
                    </a:r>
                  </a:p>
                </p:txBody>
              </p:sp>
            </p:grpSp>
            <p:grpSp>
              <p:nvGrpSpPr>
                <p:cNvPr id="767" name="Group 766">
                  <a:extLst>
                    <a:ext uri="{FF2B5EF4-FFF2-40B4-BE49-F238E27FC236}">
                      <a16:creationId xmlns:a16="http://schemas.microsoft.com/office/drawing/2014/main" id="{426B6984-5F6E-47A9-B06B-A4AC5860FA62}"/>
                    </a:ext>
                  </a:extLst>
                </p:cNvPr>
                <p:cNvGrpSpPr/>
                <p:nvPr/>
              </p:nvGrpSpPr>
              <p:grpSpPr>
                <a:xfrm>
                  <a:off x="4865306" y="4392914"/>
                  <a:ext cx="593951" cy="575877"/>
                  <a:chOff x="4865306" y="4392914"/>
                  <a:chExt cx="593951" cy="575877"/>
                </a:xfrm>
              </p:grpSpPr>
              <p:sp>
                <p:nvSpPr>
                  <p:cNvPr id="768" name="TextBox 767">
                    <a:extLst>
                      <a:ext uri="{FF2B5EF4-FFF2-40B4-BE49-F238E27FC236}">
                        <a16:creationId xmlns:a16="http://schemas.microsoft.com/office/drawing/2014/main" id="{A96616F1-40F3-468A-A0CD-9A07DB8483B1}"/>
                      </a:ext>
                    </a:extLst>
                  </p:cNvPr>
                  <p:cNvSpPr txBox="1"/>
                  <p:nvPr/>
                </p:nvSpPr>
                <p:spPr>
                  <a:xfrm>
                    <a:off x="4879841" y="4392914"/>
                    <a:ext cx="579416" cy="5758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r>
                      <a:rPr lang="en-US" sz="900" dirty="0"/>
                      <a:t>H</a:t>
                    </a:r>
                  </a:p>
                </p:txBody>
              </p:sp>
              <p:cxnSp>
                <p:nvCxnSpPr>
                  <p:cNvPr id="769" name="Straight Connector 768">
                    <a:extLst>
                      <a:ext uri="{FF2B5EF4-FFF2-40B4-BE49-F238E27FC236}">
                        <a16:creationId xmlns:a16="http://schemas.microsoft.com/office/drawing/2014/main" id="{5D7850DC-52D1-48CF-9969-F7F7FF271A60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1"/>
                    <a:ext cx="108342" cy="130810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39" name="Group 738">
                <a:extLst>
                  <a:ext uri="{FF2B5EF4-FFF2-40B4-BE49-F238E27FC236}">
                    <a16:creationId xmlns:a16="http://schemas.microsoft.com/office/drawing/2014/main" id="{694BEA09-CEC3-4DA1-82BF-44188B8F14FC}"/>
                  </a:ext>
                </a:extLst>
              </p:cNvPr>
              <p:cNvGrpSpPr/>
              <p:nvPr/>
            </p:nvGrpSpPr>
            <p:grpSpPr>
              <a:xfrm>
                <a:off x="6181152" y="4932342"/>
                <a:ext cx="2505648" cy="1775475"/>
                <a:chOff x="3597201" y="3193316"/>
                <a:chExt cx="2505648" cy="1775475"/>
              </a:xfrm>
            </p:grpSpPr>
            <p:grpSp>
              <p:nvGrpSpPr>
                <p:cNvPr id="755" name="Group 754">
                  <a:extLst>
                    <a:ext uri="{FF2B5EF4-FFF2-40B4-BE49-F238E27FC236}">
                      <a16:creationId xmlns:a16="http://schemas.microsoft.com/office/drawing/2014/main" id="{9C66F7A8-733D-4FE1-B640-43D4D55FA53F}"/>
                    </a:ext>
                  </a:extLst>
                </p:cNvPr>
                <p:cNvGrpSpPr/>
                <p:nvPr/>
              </p:nvGrpSpPr>
              <p:grpSpPr>
                <a:xfrm>
                  <a:off x="3597201" y="3193316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759" name="AutoShape 48">
                    <a:extLst>
                      <a:ext uri="{FF2B5EF4-FFF2-40B4-BE49-F238E27FC236}">
                        <a16:creationId xmlns:a16="http://schemas.microsoft.com/office/drawing/2014/main" id="{27020139-099C-4C35-AAA7-872BEC8757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381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sp>
                <p:nvSpPr>
                  <p:cNvPr id="760" name="TextBox 759">
                    <a:extLst>
                      <a:ext uri="{FF2B5EF4-FFF2-40B4-BE49-F238E27FC236}">
                        <a16:creationId xmlns:a16="http://schemas.microsoft.com/office/drawing/2014/main" id="{E1DDC128-D17C-4A90-A3A0-0E8701D088A9}"/>
                      </a:ext>
                    </a:extLst>
                  </p:cNvPr>
                  <p:cNvSpPr txBox="1"/>
                  <p:nvPr/>
                </p:nvSpPr>
                <p:spPr>
                  <a:xfrm>
                    <a:off x="4629250" y="3761072"/>
                    <a:ext cx="290430" cy="41255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pPr algn="ctr"/>
                    <a:r>
                      <a:rPr lang="en-US" sz="900" b="1" dirty="0"/>
                      <a:t>O</a:t>
                    </a:r>
                  </a:p>
                </p:txBody>
              </p:sp>
              <p:cxnSp>
                <p:nvCxnSpPr>
                  <p:cNvPr id="761" name="Straight Connector 760">
                    <a:extLst>
                      <a:ext uri="{FF2B5EF4-FFF2-40B4-BE49-F238E27FC236}">
                        <a16:creationId xmlns:a16="http://schemas.microsoft.com/office/drawing/2014/main" id="{D47A0CBB-A5D8-4595-9CA4-69EBA246808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2" name="Straight Connector 761">
                    <a:extLst>
                      <a:ext uri="{FF2B5EF4-FFF2-40B4-BE49-F238E27FC236}">
                        <a16:creationId xmlns:a16="http://schemas.microsoft.com/office/drawing/2014/main" id="{B94EB856-5B59-46C2-9FB4-B896360A650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63" name="Oval 52">
                    <a:extLst>
                      <a:ext uri="{FF2B5EF4-FFF2-40B4-BE49-F238E27FC236}">
                        <a16:creationId xmlns:a16="http://schemas.microsoft.com/office/drawing/2014/main" id="{98E66DF2-D9E2-4089-B337-3DE8EAFC1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810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r>
                      <a:rPr lang="en-US" sz="900" b="1" dirty="0">
                        <a:latin typeface="Calibri" pitchFamily="34" charset="0"/>
                      </a:rPr>
                      <a:t>P</a:t>
                    </a:r>
                  </a:p>
                </p:txBody>
              </p:sp>
              <p:cxnSp>
                <p:nvCxnSpPr>
                  <p:cNvPr id="764" name="Straight Connector 763">
                    <a:extLst>
                      <a:ext uri="{FF2B5EF4-FFF2-40B4-BE49-F238E27FC236}">
                        <a16:creationId xmlns:a16="http://schemas.microsoft.com/office/drawing/2014/main" id="{EAD23A0D-74F5-4EE1-9734-E33ABB2E568C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65" name="Text Box 50">
                    <a:extLst>
                      <a:ext uri="{FF2B5EF4-FFF2-40B4-BE49-F238E27FC236}">
                        <a16:creationId xmlns:a16="http://schemas.microsoft.com/office/drawing/2014/main" id="{0719CF48-C2BD-4D79-A83C-BE9D643A31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28575">
                    <a:solidFill>
                      <a:srgbClr val="008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r>
                      <a:rPr lang="en-US" sz="900" dirty="0">
                        <a:solidFill>
                          <a:srgbClr val="008000"/>
                        </a:solidFill>
                      </a:rPr>
                      <a:t>T</a:t>
                    </a:r>
                  </a:p>
                </p:txBody>
              </p:sp>
            </p:grp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EC656B05-8B4E-488C-A506-F566C180087E}"/>
                    </a:ext>
                  </a:extLst>
                </p:cNvPr>
                <p:cNvGrpSpPr/>
                <p:nvPr/>
              </p:nvGrpSpPr>
              <p:grpSpPr>
                <a:xfrm>
                  <a:off x="4865306" y="4392914"/>
                  <a:ext cx="593951" cy="575877"/>
                  <a:chOff x="4865306" y="4392914"/>
                  <a:chExt cx="593951" cy="575877"/>
                </a:xfrm>
              </p:grpSpPr>
              <p:sp>
                <p:nvSpPr>
                  <p:cNvPr id="757" name="TextBox 756">
                    <a:extLst>
                      <a:ext uri="{FF2B5EF4-FFF2-40B4-BE49-F238E27FC236}">
                        <a16:creationId xmlns:a16="http://schemas.microsoft.com/office/drawing/2014/main" id="{11A16B7A-65FA-4E54-8AD2-6C5FCA0E6B00}"/>
                      </a:ext>
                    </a:extLst>
                  </p:cNvPr>
                  <p:cNvSpPr txBox="1"/>
                  <p:nvPr/>
                </p:nvSpPr>
                <p:spPr>
                  <a:xfrm>
                    <a:off x="4879841" y="4392914"/>
                    <a:ext cx="579416" cy="5758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r>
                      <a:rPr lang="en-US" sz="900" dirty="0"/>
                      <a:t>H</a:t>
                    </a:r>
                  </a:p>
                </p:txBody>
              </p:sp>
              <p:cxnSp>
                <p:nvCxnSpPr>
                  <p:cNvPr id="758" name="Straight Connector 757">
                    <a:extLst>
                      <a:ext uri="{FF2B5EF4-FFF2-40B4-BE49-F238E27FC236}">
                        <a16:creationId xmlns:a16="http://schemas.microsoft.com/office/drawing/2014/main" id="{AD30F3B1-CE7D-4150-97EB-44383F900F9D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1"/>
                    <a:ext cx="108342" cy="130810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C4B462B7-85B0-4A93-83E8-9774A60F7455}"/>
                  </a:ext>
                </a:extLst>
              </p:cNvPr>
              <p:cNvGrpSpPr/>
              <p:nvPr/>
            </p:nvGrpSpPr>
            <p:grpSpPr>
              <a:xfrm>
                <a:off x="6181152" y="764081"/>
                <a:ext cx="2505648" cy="1775475"/>
                <a:chOff x="3597201" y="3193316"/>
                <a:chExt cx="2505648" cy="1775475"/>
              </a:xfrm>
            </p:grpSpPr>
            <p:grpSp>
              <p:nvGrpSpPr>
                <p:cNvPr id="744" name="Group 743">
                  <a:extLst>
                    <a:ext uri="{FF2B5EF4-FFF2-40B4-BE49-F238E27FC236}">
                      <a16:creationId xmlns:a16="http://schemas.microsoft.com/office/drawing/2014/main" id="{08764816-60CA-4BD4-8890-F31204F82979}"/>
                    </a:ext>
                  </a:extLst>
                </p:cNvPr>
                <p:cNvGrpSpPr/>
                <p:nvPr/>
              </p:nvGrpSpPr>
              <p:grpSpPr>
                <a:xfrm>
                  <a:off x="3597201" y="3193316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748" name="AutoShape 48">
                    <a:extLst>
                      <a:ext uri="{FF2B5EF4-FFF2-40B4-BE49-F238E27FC236}">
                        <a16:creationId xmlns:a16="http://schemas.microsoft.com/office/drawing/2014/main" id="{962F4398-00DD-4E84-BE4D-4E0C9C649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381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sp>
                <p:nvSpPr>
                  <p:cNvPr id="749" name="TextBox 748">
                    <a:extLst>
                      <a:ext uri="{FF2B5EF4-FFF2-40B4-BE49-F238E27FC236}">
                        <a16:creationId xmlns:a16="http://schemas.microsoft.com/office/drawing/2014/main" id="{655A9946-0A71-4E29-AF5F-91F561E22785}"/>
                      </a:ext>
                    </a:extLst>
                  </p:cNvPr>
                  <p:cNvSpPr txBox="1"/>
                  <p:nvPr/>
                </p:nvSpPr>
                <p:spPr>
                  <a:xfrm>
                    <a:off x="4629250" y="3761072"/>
                    <a:ext cx="290430" cy="41255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pPr algn="ctr"/>
                    <a:r>
                      <a:rPr lang="en-US" sz="900" b="1" dirty="0"/>
                      <a:t>O</a:t>
                    </a:r>
                  </a:p>
                </p:txBody>
              </p:sp>
              <p:cxnSp>
                <p:nvCxnSpPr>
                  <p:cNvPr id="750" name="Straight Connector 749">
                    <a:extLst>
                      <a:ext uri="{FF2B5EF4-FFF2-40B4-BE49-F238E27FC236}">
                        <a16:creationId xmlns:a16="http://schemas.microsoft.com/office/drawing/2014/main" id="{C6676AAB-3238-4685-9E5F-E8A930E87B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Straight Connector 750">
                    <a:extLst>
                      <a:ext uri="{FF2B5EF4-FFF2-40B4-BE49-F238E27FC236}">
                        <a16:creationId xmlns:a16="http://schemas.microsoft.com/office/drawing/2014/main" id="{6BCF63DA-7935-4929-B336-69F29DE9A635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52" name="Oval 52">
                    <a:extLst>
                      <a:ext uri="{FF2B5EF4-FFF2-40B4-BE49-F238E27FC236}">
                        <a16:creationId xmlns:a16="http://schemas.microsoft.com/office/drawing/2014/main" id="{7468DF2C-0073-45F1-A83B-A7B17F3D8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810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r>
                      <a:rPr lang="en-US" sz="900" b="1" dirty="0">
                        <a:latin typeface="Calibri" pitchFamily="34" charset="0"/>
                      </a:rPr>
                      <a:t>P</a:t>
                    </a:r>
                  </a:p>
                </p:txBody>
              </p:sp>
              <p:cxnSp>
                <p:nvCxnSpPr>
                  <p:cNvPr id="753" name="Straight Connector 752">
                    <a:extLst>
                      <a:ext uri="{FF2B5EF4-FFF2-40B4-BE49-F238E27FC236}">
                        <a16:creationId xmlns:a16="http://schemas.microsoft.com/office/drawing/2014/main" id="{A005674D-8618-4AA6-8355-A8CA2E299A07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54" name="Text Box 50">
                    <a:extLst>
                      <a:ext uri="{FF2B5EF4-FFF2-40B4-BE49-F238E27FC236}">
                        <a16:creationId xmlns:a16="http://schemas.microsoft.com/office/drawing/2014/main" id="{09EB5FE7-E4E4-4749-87DF-68CE9548FF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r>
                      <a:rPr lang="en-US" sz="900" dirty="0">
                        <a:solidFill>
                          <a:srgbClr val="FF0000"/>
                        </a:solidFill>
                      </a:rPr>
                      <a:t>A</a:t>
                    </a:r>
                  </a:p>
                </p:txBody>
              </p:sp>
            </p:grpSp>
            <p:grpSp>
              <p:nvGrpSpPr>
                <p:cNvPr id="745" name="Group 744">
                  <a:extLst>
                    <a:ext uri="{FF2B5EF4-FFF2-40B4-BE49-F238E27FC236}">
                      <a16:creationId xmlns:a16="http://schemas.microsoft.com/office/drawing/2014/main" id="{1CDCC2B3-34CF-4ECD-BA18-586DF7B3BAA1}"/>
                    </a:ext>
                  </a:extLst>
                </p:cNvPr>
                <p:cNvGrpSpPr/>
                <p:nvPr/>
              </p:nvGrpSpPr>
              <p:grpSpPr>
                <a:xfrm>
                  <a:off x="4865306" y="4392914"/>
                  <a:ext cx="593951" cy="575877"/>
                  <a:chOff x="4865306" y="4392914"/>
                  <a:chExt cx="593951" cy="575877"/>
                </a:xfrm>
              </p:grpSpPr>
              <p:sp>
                <p:nvSpPr>
                  <p:cNvPr id="746" name="TextBox 745">
                    <a:extLst>
                      <a:ext uri="{FF2B5EF4-FFF2-40B4-BE49-F238E27FC236}">
                        <a16:creationId xmlns:a16="http://schemas.microsoft.com/office/drawing/2014/main" id="{762B36A9-F94F-4B0B-ADF8-84A32F96EFD4}"/>
                      </a:ext>
                    </a:extLst>
                  </p:cNvPr>
                  <p:cNvSpPr txBox="1"/>
                  <p:nvPr/>
                </p:nvSpPr>
                <p:spPr>
                  <a:xfrm>
                    <a:off x="4879841" y="4392914"/>
                    <a:ext cx="579416" cy="5758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noAutofit/>
                  </a:bodyPr>
                  <a:lstStyle/>
                  <a:p>
                    <a:r>
                      <a:rPr lang="en-US" sz="900" dirty="0"/>
                      <a:t>H</a:t>
                    </a:r>
                  </a:p>
                </p:txBody>
              </p:sp>
              <p:cxnSp>
                <p:nvCxnSpPr>
                  <p:cNvPr id="747" name="Straight Connector 746">
                    <a:extLst>
                      <a:ext uri="{FF2B5EF4-FFF2-40B4-BE49-F238E27FC236}">
                        <a16:creationId xmlns:a16="http://schemas.microsoft.com/office/drawing/2014/main" id="{F08681D2-4901-4504-A238-03E428BFC743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1"/>
                    <a:ext cx="108342" cy="130810"/>
                  </a:xfrm>
                  <a:prstGeom prst="line">
                    <a:avLst/>
                  </a:prstGeom>
                  <a:ln w="3810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DCF773C4-D4A2-455D-8BC8-3C34E9CDD886}"/>
                  </a:ext>
                </a:extLst>
              </p:cNvPr>
              <p:cNvGrpSpPr/>
              <p:nvPr/>
            </p:nvGrpSpPr>
            <p:grpSpPr>
              <a:xfrm>
                <a:off x="6504748" y="5949337"/>
                <a:ext cx="579417" cy="921404"/>
                <a:chOff x="3920797" y="4220153"/>
                <a:chExt cx="579417" cy="921404"/>
              </a:xfrm>
            </p:grpSpPr>
            <p:sp>
              <p:nvSpPr>
                <p:cNvPr id="742" name="TextBox 741">
                  <a:extLst>
                    <a:ext uri="{FF2B5EF4-FFF2-40B4-BE49-F238E27FC236}">
                      <a16:creationId xmlns:a16="http://schemas.microsoft.com/office/drawing/2014/main" id="{CF6D6C41-9210-4F27-9E4F-7902D2E2AFE3}"/>
                    </a:ext>
                  </a:extLst>
                </p:cNvPr>
                <p:cNvSpPr txBox="1"/>
                <p:nvPr/>
              </p:nvSpPr>
              <p:spPr>
                <a:xfrm>
                  <a:off x="3920797" y="4220153"/>
                  <a:ext cx="579417" cy="921404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dirty="0"/>
                    <a:t>HO</a:t>
                  </a:r>
                </a:p>
              </p:txBody>
            </p:sp>
            <p:cxnSp>
              <p:nvCxnSpPr>
                <p:cNvPr id="743" name="Straight Connector 742">
                  <a:extLst>
                    <a:ext uri="{FF2B5EF4-FFF2-40B4-BE49-F238E27FC236}">
                      <a16:creationId xmlns:a16="http://schemas.microsoft.com/office/drawing/2014/main" id="{A5F46FBD-957F-4463-9EB6-9CCF4DA8CDD9}"/>
                    </a:ext>
                  </a:extLst>
                </p:cNvPr>
                <p:cNvCxnSpPr/>
                <p:nvPr/>
              </p:nvCxnSpPr>
              <p:spPr>
                <a:xfrm flipH="1">
                  <a:off x="4366908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169A03AB-C38F-403A-8FAF-B4CF0ECB8DB7}"/>
                </a:ext>
              </a:extLst>
            </p:cNvPr>
            <p:cNvGrpSpPr/>
            <p:nvPr/>
          </p:nvGrpSpPr>
          <p:grpSpPr>
            <a:xfrm>
              <a:off x="5950443" y="1447241"/>
              <a:ext cx="502706" cy="4553552"/>
              <a:chOff x="5140410" y="1336401"/>
              <a:chExt cx="502706" cy="4553552"/>
            </a:xfrm>
          </p:grpSpPr>
          <p:cxnSp>
            <p:nvCxnSpPr>
              <p:cNvPr id="724" name="Straight Connector 723">
                <a:extLst>
                  <a:ext uri="{FF2B5EF4-FFF2-40B4-BE49-F238E27FC236}">
                    <a16:creationId xmlns:a16="http://schemas.microsoft.com/office/drawing/2014/main" id="{F07712DF-4369-4AE1-B8DB-86512A71C787}"/>
                  </a:ext>
                </a:extLst>
              </p:cNvPr>
              <p:cNvCxnSpPr/>
              <p:nvPr/>
            </p:nvCxnSpPr>
            <p:spPr>
              <a:xfrm>
                <a:off x="5140410" y="1336401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83AF050C-F9BF-46CC-8725-E9486E4DC4DC}"/>
                  </a:ext>
                </a:extLst>
              </p:cNvPr>
              <p:cNvCxnSpPr/>
              <p:nvPr/>
            </p:nvCxnSpPr>
            <p:spPr>
              <a:xfrm>
                <a:off x="5140410" y="1603189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9F564BE2-E890-49DA-83AA-956FE1DAF526}"/>
                  </a:ext>
                </a:extLst>
              </p:cNvPr>
              <p:cNvCxnSpPr/>
              <p:nvPr/>
            </p:nvCxnSpPr>
            <p:spPr>
              <a:xfrm>
                <a:off x="5140410" y="5623165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EFB0628D-21A1-43F8-BBFD-DE65078CA5EB}"/>
                  </a:ext>
                </a:extLst>
              </p:cNvPr>
              <p:cNvCxnSpPr/>
              <p:nvPr/>
            </p:nvCxnSpPr>
            <p:spPr>
              <a:xfrm>
                <a:off x="5140410" y="5889953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8" name="Straight Connector 727">
                <a:extLst>
                  <a:ext uri="{FF2B5EF4-FFF2-40B4-BE49-F238E27FC236}">
                    <a16:creationId xmlns:a16="http://schemas.microsoft.com/office/drawing/2014/main" id="{618D584F-140F-48F9-8456-1C360DB0AB25}"/>
                  </a:ext>
                </a:extLst>
              </p:cNvPr>
              <p:cNvCxnSpPr/>
              <p:nvPr/>
            </p:nvCxnSpPr>
            <p:spPr>
              <a:xfrm>
                <a:off x="5140410" y="4070605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9" name="Straight Connector 728">
                <a:extLst>
                  <a:ext uri="{FF2B5EF4-FFF2-40B4-BE49-F238E27FC236}">
                    <a16:creationId xmlns:a16="http://schemas.microsoft.com/office/drawing/2014/main" id="{ACFD56A1-3DAE-431D-83EF-1CBA6E6975E9}"/>
                  </a:ext>
                </a:extLst>
              </p:cNvPr>
              <p:cNvCxnSpPr/>
              <p:nvPr/>
            </p:nvCxnSpPr>
            <p:spPr>
              <a:xfrm>
                <a:off x="5140410" y="4316464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0" name="Straight Connector 729">
                <a:extLst>
                  <a:ext uri="{FF2B5EF4-FFF2-40B4-BE49-F238E27FC236}">
                    <a16:creationId xmlns:a16="http://schemas.microsoft.com/office/drawing/2014/main" id="{9042C0F3-8036-4686-9BEA-FC68C51E7C04}"/>
                  </a:ext>
                </a:extLst>
              </p:cNvPr>
              <p:cNvCxnSpPr/>
              <p:nvPr/>
            </p:nvCxnSpPr>
            <p:spPr>
              <a:xfrm>
                <a:off x="5140410" y="4562323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1" name="Straight Connector 730">
                <a:extLst>
                  <a:ext uri="{FF2B5EF4-FFF2-40B4-BE49-F238E27FC236}">
                    <a16:creationId xmlns:a16="http://schemas.microsoft.com/office/drawing/2014/main" id="{ECA63775-F7D0-4665-806C-440530419921}"/>
                  </a:ext>
                </a:extLst>
              </p:cNvPr>
              <p:cNvCxnSpPr/>
              <p:nvPr/>
            </p:nvCxnSpPr>
            <p:spPr>
              <a:xfrm>
                <a:off x="5140410" y="2673706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2" name="Straight Connector 731">
                <a:extLst>
                  <a:ext uri="{FF2B5EF4-FFF2-40B4-BE49-F238E27FC236}">
                    <a16:creationId xmlns:a16="http://schemas.microsoft.com/office/drawing/2014/main" id="{857E552D-4A93-48AC-BF6F-2C917B2F7BAD}"/>
                  </a:ext>
                </a:extLst>
              </p:cNvPr>
              <p:cNvCxnSpPr/>
              <p:nvPr/>
            </p:nvCxnSpPr>
            <p:spPr>
              <a:xfrm>
                <a:off x="5140410" y="2919565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3" name="Straight Connector 732">
                <a:extLst>
                  <a:ext uri="{FF2B5EF4-FFF2-40B4-BE49-F238E27FC236}">
                    <a16:creationId xmlns:a16="http://schemas.microsoft.com/office/drawing/2014/main" id="{5E8D6B96-7259-4E3A-BF20-8118CAAED4F5}"/>
                  </a:ext>
                </a:extLst>
              </p:cNvPr>
              <p:cNvCxnSpPr/>
              <p:nvPr/>
            </p:nvCxnSpPr>
            <p:spPr>
              <a:xfrm>
                <a:off x="5140410" y="3165424"/>
                <a:ext cx="502706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00FC8828-F4E5-45BD-805B-20AF65769587}"/>
                </a:ext>
              </a:extLst>
            </p:cNvPr>
            <p:cNvGrpSpPr/>
            <p:nvPr/>
          </p:nvGrpSpPr>
          <p:grpSpPr>
            <a:xfrm>
              <a:off x="3410640" y="874921"/>
              <a:ext cx="1862057" cy="1863357"/>
              <a:chOff x="3597200" y="3193316"/>
              <a:chExt cx="1862057" cy="1863357"/>
            </a:xfrm>
          </p:grpSpPr>
          <p:grpSp>
            <p:nvGrpSpPr>
              <p:cNvPr id="714" name="Group 713">
                <a:extLst>
                  <a:ext uri="{FF2B5EF4-FFF2-40B4-BE49-F238E27FC236}">
                    <a16:creationId xmlns:a16="http://schemas.microsoft.com/office/drawing/2014/main" id="{8440D3A7-9CA4-413D-922D-0728EE69D9A5}"/>
                  </a:ext>
                </a:extLst>
              </p:cNvPr>
              <p:cNvGrpSpPr/>
              <p:nvPr/>
            </p:nvGrpSpPr>
            <p:grpSpPr>
              <a:xfrm>
                <a:off x="3597200" y="3193316"/>
                <a:ext cx="1764273" cy="1270175"/>
                <a:chOff x="4011212" y="3521930"/>
                <a:chExt cx="1263921" cy="909950"/>
              </a:xfrm>
            </p:grpSpPr>
            <p:sp>
              <p:nvSpPr>
                <p:cNvPr id="718" name="AutoShape 48">
                  <a:extLst>
                    <a:ext uri="{FF2B5EF4-FFF2-40B4-BE49-F238E27FC236}">
                      <a16:creationId xmlns:a16="http://schemas.microsoft.com/office/drawing/2014/main" id="{5C95A96D-0826-4A81-8C5F-E296C43022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7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719" name="TextBox 718">
                  <a:extLst>
                    <a:ext uri="{FF2B5EF4-FFF2-40B4-BE49-F238E27FC236}">
                      <a16:creationId xmlns:a16="http://schemas.microsoft.com/office/drawing/2014/main" id="{5022A8E1-D149-4900-92EF-1E42BCD68174}"/>
                    </a:ext>
                  </a:extLst>
                </p:cNvPr>
                <p:cNvSpPr txBox="1"/>
                <p:nvPr/>
              </p:nvSpPr>
              <p:spPr>
                <a:xfrm>
                  <a:off x="4629250" y="3824028"/>
                  <a:ext cx="290430" cy="41255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720" name="Straight Connector 719">
                  <a:extLst>
                    <a:ext uri="{FF2B5EF4-FFF2-40B4-BE49-F238E27FC236}">
                      <a16:creationId xmlns:a16="http://schemas.microsoft.com/office/drawing/2014/main" id="{A97242CC-752E-4689-9A1B-5BB98B38CF92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1" name="Straight Connector 720">
                  <a:extLst>
                    <a:ext uri="{FF2B5EF4-FFF2-40B4-BE49-F238E27FC236}">
                      <a16:creationId xmlns:a16="http://schemas.microsoft.com/office/drawing/2014/main" id="{302A5290-E241-4E99-BC07-B008D592B5A4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22" name="Oval 52">
                  <a:extLst>
                    <a:ext uri="{FF2B5EF4-FFF2-40B4-BE49-F238E27FC236}">
                      <a16:creationId xmlns:a16="http://schemas.microsoft.com/office/drawing/2014/main" id="{1FFEFE79-2E37-4A41-9903-91BA99544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723" name="Straight Connector 722">
                  <a:extLst>
                    <a:ext uri="{FF2B5EF4-FFF2-40B4-BE49-F238E27FC236}">
                      <a16:creationId xmlns:a16="http://schemas.microsoft.com/office/drawing/2014/main" id="{87B4A821-A62F-481C-9874-656813F454B5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15" name="Group 714">
                <a:extLst>
                  <a:ext uri="{FF2B5EF4-FFF2-40B4-BE49-F238E27FC236}">
                    <a16:creationId xmlns:a16="http://schemas.microsoft.com/office/drawing/2014/main" id="{16FC4BCB-9C22-4224-9D1A-5938F055A8F3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593182"/>
                <a:chOff x="4865306" y="4463491"/>
                <a:chExt cx="593951" cy="593182"/>
              </a:xfrm>
            </p:grpSpPr>
            <p:sp>
              <p:nvSpPr>
                <p:cNvPr id="716" name="TextBox 715">
                  <a:extLst>
                    <a:ext uri="{FF2B5EF4-FFF2-40B4-BE49-F238E27FC236}">
                      <a16:creationId xmlns:a16="http://schemas.microsoft.com/office/drawing/2014/main" id="{EC9355DA-0D73-461C-9072-E053485E0942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5758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H</a:t>
                  </a:r>
                </a:p>
              </p:txBody>
            </p:sp>
            <p:cxnSp>
              <p:nvCxnSpPr>
                <p:cNvPr id="717" name="Straight Connector 716">
                  <a:extLst>
                    <a:ext uri="{FF2B5EF4-FFF2-40B4-BE49-F238E27FC236}">
                      <a16:creationId xmlns:a16="http://schemas.microsoft.com/office/drawing/2014/main" id="{DD7B7FCD-768E-4CB0-9B29-6195659C6C8B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0E9CB02D-8817-4578-99A9-C805B6C810DD}"/>
              </a:ext>
            </a:extLst>
          </p:cNvPr>
          <p:cNvGrpSpPr/>
          <p:nvPr/>
        </p:nvGrpSpPr>
        <p:grpSpPr>
          <a:xfrm>
            <a:off x="7145988" y="1408938"/>
            <a:ext cx="1151329" cy="2930258"/>
            <a:chOff x="247654" y="874920"/>
            <a:chExt cx="2505648" cy="6377147"/>
          </a:xfrm>
        </p:grpSpPr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85D9355F-8628-45BC-AA23-10D4F74F0F28}"/>
                </a:ext>
              </a:extLst>
            </p:cNvPr>
            <p:cNvCxnSpPr/>
            <p:nvPr/>
          </p:nvCxnSpPr>
          <p:spPr>
            <a:xfrm flipV="1">
              <a:off x="620092" y="4910908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8905EC3F-8A88-4854-AD5F-4DE13C77D173}"/>
                </a:ext>
              </a:extLst>
            </p:cNvPr>
            <p:cNvCxnSpPr/>
            <p:nvPr/>
          </p:nvCxnSpPr>
          <p:spPr>
            <a:xfrm flipV="1">
              <a:off x="620092" y="3529677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BF402290-231C-4752-BAD0-CC481F06DD80}"/>
                </a:ext>
              </a:extLst>
            </p:cNvPr>
            <p:cNvCxnSpPr/>
            <p:nvPr/>
          </p:nvCxnSpPr>
          <p:spPr>
            <a:xfrm flipV="1">
              <a:off x="620092" y="2139355"/>
              <a:ext cx="511268" cy="27480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38" name="Group 837">
              <a:extLst>
                <a:ext uri="{FF2B5EF4-FFF2-40B4-BE49-F238E27FC236}">
                  <a16:creationId xmlns:a16="http://schemas.microsoft.com/office/drawing/2014/main" id="{FA57BF0E-71D2-42E9-914F-49E6C437D313}"/>
                </a:ext>
              </a:extLst>
            </p:cNvPr>
            <p:cNvGrpSpPr/>
            <p:nvPr/>
          </p:nvGrpSpPr>
          <p:grpSpPr>
            <a:xfrm>
              <a:off x="247654" y="2256196"/>
              <a:ext cx="2505648" cy="2208881"/>
              <a:chOff x="3597201" y="3193320"/>
              <a:chExt cx="2505648" cy="2208881"/>
            </a:xfrm>
          </p:grpSpPr>
          <p:grpSp>
            <p:nvGrpSpPr>
              <p:cNvPr id="878" name="Group 877">
                <a:extLst>
                  <a:ext uri="{FF2B5EF4-FFF2-40B4-BE49-F238E27FC236}">
                    <a16:creationId xmlns:a16="http://schemas.microsoft.com/office/drawing/2014/main" id="{0A5C3A11-396F-46DA-B4C9-4E7FC64AA516}"/>
                  </a:ext>
                </a:extLst>
              </p:cNvPr>
              <p:cNvGrpSpPr/>
              <p:nvPr/>
            </p:nvGrpSpPr>
            <p:grpSpPr>
              <a:xfrm>
                <a:off x="3597201" y="3193320"/>
                <a:ext cx="2505648" cy="1270176"/>
                <a:chOff x="4011212" y="3521930"/>
                <a:chExt cx="1795040" cy="909950"/>
              </a:xfrm>
            </p:grpSpPr>
            <p:sp>
              <p:nvSpPr>
                <p:cNvPr id="882" name="AutoShape 48">
                  <a:extLst>
                    <a:ext uri="{FF2B5EF4-FFF2-40B4-BE49-F238E27FC236}">
                      <a16:creationId xmlns:a16="http://schemas.microsoft.com/office/drawing/2014/main" id="{C93B6B26-B538-464D-AB10-89A0EDE01A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D1F46C92-3CE9-45C0-AA9F-E3E032B8210F}"/>
                    </a:ext>
                  </a:extLst>
                </p:cNvPr>
                <p:cNvSpPr txBox="1"/>
                <p:nvPr/>
              </p:nvSpPr>
              <p:spPr>
                <a:xfrm>
                  <a:off x="4629250" y="3824029"/>
                  <a:ext cx="290430" cy="412557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84" name="Straight Connector 883">
                  <a:extLst>
                    <a:ext uri="{FF2B5EF4-FFF2-40B4-BE49-F238E27FC236}">
                      <a16:creationId xmlns:a16="http://schemas.microsoft.com/office/drawing/2014/main" id="{6C7981CC-1261-43C3-B58C-EC78E4B5B373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5" name="Straight Connector 884">
                  <a:extLst>
                    <a:ext uri="{FF2B5EF4-FFF2-40B4-BE49-F238E27FC236}">
                      <a16:creationId xmlns:a16="http://schemas.microsoft.com/office/drawing/2014/main" id="{AA384F27-2884-4A34-874A-A142E0C9AAC6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6" name="Oval 52">
                  <a:extLst>
                    <a:ext uri="{FF2B5EF4-FFF2-40B4-BE49-F238E27FC236}">
                      <a16:creationId xmlns:a16="http://schemas.microsoft.com/office/drawing/2014/main" id="{D583AC11-8DD3-4B4B-8F6D-D5564192A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87" name="Straight Connector 886">
                  <a:extLst>
                    <a:ext uri="{FF2B5EF4-FFF2-40B4-BE49-F238E27FC236}">
                      <a16:creationId xmlns:a16="http://schemas.microsoft.com/office/drawing/2014/main" id="{4FAF6DE7-A212-4BEC-98DB-337652AFECAB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8" name="Text Box 50">
                  <a:extLst>
                    <a:ext uri="{FF2B5EF4-FFF2-40B4-BE49-F238E27FC236}">
                      <a16:creationId xmlns:a16="http://schemas.microsoft.com/office/drawing/2014/main" id="{19E4AD57-05E7-4F99-AD7E-E71C2797E9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4" y="3808943"/>
                  <a:ext cx="531118" cy="547709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66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ACG</a:t>
                  </a:r>
                  <a:b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</a:b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or U</a:t>
                  </a:r>
                </a:p>
              </p:txBody>
            </p:sp>
          </p:grpSp>
          <p:grpSp>
            <p:nvGrpSpPr>
              <p:cNvPr id="879" name="Group 878">
                <a:extLst>
                  <a:ext uri="{FF2B5EF4-FFF2-40B4-BE49-F238E27FC236}">
                    <a16:creationId xmlns:a16="http://schemas.microsoft.com/office/drawing/2014/main" id="{340EB2F3-E8B3-41EC-8E1F-1E3190A1A24A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938710"/>
                <a:chOff x="4865306" y="4463491"/>
                <a:chExt cx="593951" cy="938710"/>
              </a:xfrm>
            </p:grpSpPr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D22D97-1D3D-4692-9C37-A8128A2F0ACC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9214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OH</a:t>
                  </a:r>
                </a:p>
              </p:txBody>
            </p:sp>
            <p:cxnSp>
              <p:nvCxnSpPr>
                <p:cNvPr id="881" name="Straight Connector 880">
                  <a:extLst>
                    <a:ext uri="{FF2B5EF4-FFF2-40B4-BE49-F238E27FC236}">
                      <a16:creationId xmlns:a16="http://schemas.microsoft.com/office/drawing/2014/main" id="{C4ADF42B-A3F5-4100-98FA-C7ECC59773A5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9" name="Group 838">
              <a:extLst>
                <a:ext uri="{FF2B5EF4-FFF2-40B4-BE49-F238E27FC236}">
                  <a16:creationId xmlns:a16="http://schemas.microsoft.com/office/drawing/2014/main" id="{72DF277F-8F1E-4B99-89B3-7C707FCB87C3}"/>
                </a:ext>
              </a:extLst>
            </p:cNvPr>
            <p:cNvGrpSpPr/>
            <p:nvPr/>
          </p:nvGrpSpPr>
          <p:grpSpPr>
            <a:xfrm>
              <a:off x="247654" y="3653095"/>
              <a:ext cx="2505648" cy="2208881"/>
              <a:chOff x="3597201" y="3193320"/>
              <a:chExt cx="2505648" cy="2208881"/>
            </a:xfrm>
          </p:grpSpPr>
          <p:grpSp>
            <p:nvGrpSpPr>
              <p:cNvPr id="867" name="Group 866">
                <a:extLst>
                  <a:ext uri="{FF2B5EF4-FFF2-40B4-BE49-F238E27FC236}">
                    <a16:creationId xmlns:a16="http://schemas.microsoft.com/office/drawing/2014/main" id="{BABE32CA-0473-4BD7-83F1-37D92F0F53ED}"/>
                  </a:ext>
                </a:extLst>
              </p:cNvPr>
              <p:cNvGrpSpPr/>
              <p:nvPr/>
            </p:nvGrpSpPr>
            <p:grpSpPr>
              <a:xfrm>
                <a:off x="3597201" y="3193320"/>
                <a:ext cx="2505648" cy="1270176"/>
                <a:chOff x="4011212" y="3521930"/>
                <a:chExt cx="1795040" cy="909950"/>
              </a:xfrm>
            </p:grpSpPr>
            <p:sp>
              <p:nvSpPr>
                <p:cNvPr id="871" name="AutoShape 48">
                  <a:extLst>
                    <a:ext uri="{FF2B5EF4-FFF2-40B4-BE49-F238E27FC236}">
                      <a16:creationId xmlns:a16="http://schemas.microsoft.com/office/drawing/2014/main" id="{4232913E-6564-430E-B3AD-10426F5C1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271FB87A-B4E7-4F0E-913A-6BBF81FEAC9A}"/>
                    </a:ext>
                  </a:extLst>
                </p:cNvPr>
                <p:cNvSpPr txBox="1"/>
                <p:nvPr/>
              </p:nvSpPr>
              <p:spPr>
                <a:xfrm>
                  <a:off x="4629250" y="3824029"/>
                  <a:ext cx="290430" cy="412557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73" name="Straight Connector 872">
                  <a:extLst>
                    <a:ext uri="{FF2B5EF4-FFF2-40B4-BE49-F238E27FC236}">
                      <a16:creationId xmlns:a16="http://schemas.microsoft.com/office/drawing/2014/main" id="{46A5D6B5-3539-47A0-B587-A0AF61C33A37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Straight Connector 873">
                  <a:extLst>
                    <a:ext uri="{FF2B5EF4-FFF2-40B4-BE49-F238E27FC236}">
                      <a16:creationId xmlns:a16="http://schemas.microsoft.com/office/drawing/2014/main" id="{305101A2-06A8-4632-A1F7-053B11007FD9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75" name="Oval 52">
                  <a:extLst>
                    <a:ext uri="{FF2B5EF4-FFF2-40B4-BE49-F238E27FC236}">
                      <a16:creationId xmlns:a16="http://schemas.microsoft.com/office/drawing/2014/main" id="{EFA1836B-3434-4C71-AFF9-858AB9ED9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76" name="Straight Connector 875">
                  <a:extLst>
                    <a:ext uri="{FF2B5EF4-FFF2-40B4-BE49-F238E27FC236}">
                      <a16:creationId xmlns:a16="http://schemas.microsoft.com/office/drawing/2014/main" id="{68E02EA3-6FA4-4A08-9EEB-E534909BFCAF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77" name="Text Box 50">
                  <a:extLst>
                    <a:ext uri="{FF2B5EF4-FFF2-40B4-BE49-F238E27FC236}">
                      <a16:creationId xmlns:a16="http://schemas.microsoft.com/office/drawing/2014/main" id="{795EFC36-2EED-4FEF-A547-422E01939B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4" y="3808942"/>
                  <a:ext cx="531118" cy="547708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66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ACG</a:t>
                  </a:r>
                  <a:b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</a:b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or U</a:t>
                  </a:r>
                </a:p>
              </p:txBody>
            </p:sp>
          </p:grpSp>
          <p:grpSp>
            <p:nvGrpSpPr>
              <p:cNvPr id="868" name="Group 867">
                <a:extLst>
                  <a:ext uri="{FF2B5EF4-FFF2-40B4-BE49-F238E27FC236}">
                    <a16:creationId xmlns:a16="http://schemas.microsoft.com/office/drawing/2014/main" id="{FD2922F1-2081-4C1A-81DF-F6DE8AAEE29D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938710"/>
                <a:chOff x="4865306" y="4463491"/>
                <a:chExt cx="593951" cy="938710"/>
              </a:xfrm>
            </p:grpSpPr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670F0FB1-EDCB-40C0-A4DE-C5E30AF245B5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9214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OH</a:t>
                  </a:r>
                </a:p>
              </p:txBody>
            </p:sp>
            <p:cxnSp>
              <p:nvCxnSpPr>
                <p:cNvPr id="870" name="Straight Connector 869">
                  <a:extLst>
                    <a:ext uri="{FF2B5EF4-FFF2-40B4-BE49-F238E27FC236}">
                      <a16:creationId xmlns:a16="http://schemas.microsoft.com/office/drawing/2014/main" id="{E9B68CA9-7D9A-4156-AE53-499D47847C75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40" name="Group 839">
              <a:extLst>
                <a:ext uri="{FF2B5EF4-FFF2-40B4-BE49-F238E27FC236}">
                  <a16:creationId xmlns:a16="http://schemas.microsoft.com/office/drawing/2014/main" id="{C1B56B99-7882-42DD-90D1-CF17A1DEC6CD}"/>
                </a:ext>
              </a:extLst>
            </p:cNvPr>
            <p:cNvGrpSpPr/>
            <p:nvPr/>
          </p:nvGrpSpPr>
          <p:grpSpPr>
            <a:xfrm>
              <a:off x="247654" y="5043186"/>
              <a:ext cx="2505648" cy="2208881"/>
              <a:chOff x="3597201" y="3193320"/>
              <a:chExt cx="2505648" cy="2208881"/>
            </a:xfrm>
          </p:grpSpPr>
          <p:grpSp>
            <p:nvGrpSpPr>
              <p:cNvPr id="856" name="Group 855">
                <a:extLst>
                  <a:ext uri="{FF2B5EF4-FFF2-40B4-BE49-F238E27FC236}">
                    <a16:creationId xmlns:a16="http://schemas.microsoft.com/office/drawing/2014/main" id="{5AFB419E-EB4C-489F-AFB2-D7B7EE23E45A}"/>
                  </a:ext>
                </a:extLst>
              </p:cNvPr>
              <p:cNvGrpSpPr/>
              <p:nvPr/>
            </p:nvGrpSpPr>
            <p:grpSpPr>
              <a:xfrm>
                <a:off x="3597201" y="3193320"/>
                <a:ext cx="2505648" cy="1270176"/>
                <a:chOff x="4011212" y="3521930"/>
                <a:chExt cx="1795040" cy="909950"/>
              </a:xfrm>
            </p:grpSpPr>
            <p:sp>
              <p:nvSpPr>
                <p:cNvPr id="860" name="AutoShape 48">
                  <a:extLst>
                    <a:ext uri="{FF2B5EF4-FFF2-40B4-BE49-F238E27FC236}">
                      <a16:creationId xmlns:a16="http://schemas.microsoft.com/office/drawing/2014/main" id="{E4D5FCD1-A0D2-469C-96D5-9AD477432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61" name="TextBox 860">
                  <a:extLst>
                    <a:ext uri="{FF2B5EF4-FFF2-40B4-BE49-F238E27FC236}">
                      <a16:creationId xmlns:a16="http://schemas.microsoft.com/office/drawing/2014/main" id="{D01690C5-C047-41FD-A7BE-422C3DFE619B}"/>
                    </a:ext>
                  </a:extLst>
                </p:cNvPr>
                <p:cNvSpPr txBox="1"/>
                <p:nvPr/>
              </p:nvSpPr>
              <p:spPr>
                <a:xfrm>
                  <a:off x="4629250" y="3824029"/>
                  <a:ext cx="290430" cy="412557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62" name="Straight Connector 861">
                  <a:extLst>
                    <a:ext uri="{FF2B5EF4-FFF2-40B4-BE49-F238E27FC236}">
                      <a16:creationId xmlns:a16="http://schemas.microsoft.com/office/drawing/2014/main" id="{448C2795-2CE4-478F-B0CD-86F304114CCE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Straight Connector 862">
                  <a:extLst>
                    <a:ext uri="{FF2B5EF4-FFF2-40B4-BE49-F238E27FC236}">
                      <a16:creationId xmlns:a16="http://schemas.microsoft.com/office/drawing/2014/main" id="{74187E56-7503-46BF-9376-3489E2C43F38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4" name="Oval 52">
                  <a:extLst>
                    <a:ext uri="{FF2B5EF4-FFF2-40B4-BE49-F238E27FC236}">
                      <a16:creationId xmlns:a16="http://schemas.microsoft.com/office/drawing/2014/main" id="{3CE1DE02-DE3F-4659-BD48-985E092F9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65" name="Straight Connector 864">
                  <a:extLst>
                    <a:ext uri="{FF2B5EF4-FFF2-40B4-BE49-F238E27FC236}">
                      <a16:creationId xmlns:a16="http://schemas.microsoft.com/office/drawing/2014/main" id="{EF4D8A52-7263-4897-8DB1-855F96A66063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6" name="Text Box 50">
                  <a:extLst>
                    <a:ext uri="{FF2B5EF4-FFF2-40B4-BE49-F238E27FC236}">
                      <a16:creationId xmlns:a16="http://schemas.microsoft.com/office/drawing/2014/main" id="{77BCB8E7-C5E6-48DA-9AA4-6DAFBDE715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4" y="3808943"/>
                  <a:ext cx="531118" cy="547709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66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ACG</a:t>
                  </a:r>
                  <a:b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</a:b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or U</a:t>
                  </a:r>
                </a:p>
              </p:txBody>
            </p:sp>
          </p:grpSp>
          <p:grpSp>
            <p:nvGrpSpPr>
              <p:cNvPr id="857" name="Group 856">
                <a:extLst>
                  <a:ext uri="{FF2B5EF4-FFF2-40B4-BE49-F238E27FC236}">
                    <a16:creationId xmlns:a16="http://schemas.microsoft.com/office/drawing/2014/main" id="{1F211E94-7D2E-468E-9AC8-7E5D88FB9717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938710"/>
                <a:chOff x="4865306" y="4463491"/>
                <a:chExt cx="593951" cy="938710"/>
              </a:xfrm>
            </p:grpSpPr>
            <p:sp>
              <p:nvSpPr>
                <p:cNvPr id="858" name="TextBox 857">
                  <a:extLst>
                    <a:ext uri="{FF2B5EF4-FFF2-40B4-BE49-F238E27FC236}">
                      <a16:creationId xmlns:a16="http://schemas.microsoft.com/office/drawing/2014/main" id="{46B6FEA4-8275-4937-B090-907B654B98EC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9214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OH</a:t>
                  </a:r>
                </a:p>
              </p:txBody>
            </p:sp>
            <p:cxnSp>
              <p:nvCxnSpPr>
                <p:cNvPr id="859" name="Straight Connector 858">
                  <a:extLst>
                    <a:ext uri="{FF2B5EF4-FFF2-40B4-BE49-F238E27FC236}">
                      <a16:creationId xmlns:a16="http://schemas.microsoft.com/office/drawing/2014/main" id="{1CA5A42E-2122-4402-92C6-3D161BB05305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41" name="Group 840">
              <a:extLst>
                <a:ext uri="{FF2B5EF4-FFF2-40B4-BE49-F238E27FC236}">
                  <a16:creationId xmlns:a16="http://schemas.microsoft.com/office/drawing/2014/main" id="{3C75AEFF-0A9D-4B7C-886A-933683D66BAE}"/>
                </a:ext>
              </a:extLst>
            </p:cNvPr>
            <p:cNvGrpSpPr/>
            <p:nvPr/>
          </p:nvGrpSpPr>
          <p:grpSpPr>
            <a:xfrm>
              <a:off x="247654" y="874920"/>
              <a:ext cx="2505648" cy="2208886"/>
              <a:chOff x="3597201" y="3193315"/>
              <a:chExt cx="2505648" cy="2208886"/>
            </a:xfrm>
          </p:grpSpPr>
          <p:grpSp>
            <p:nvGrpSpPr>
              <p:cNvPr id="845" name="Group 844">
                <a:extLst>
                  <a:ext uri="{FF2B5EF4-FFF2-40B4-BE49-F238E27FC236}">
                    <a16:creationId xmlns:a16="http://schemas.microsoft.com/office/drawing/2014/main" id="{C7699581-22ED-4931-84D6-451E9F0C2732}"/>
                  </a:ext>
                </a:extLst>
              </p:cNvPr>
              <p:cNvGrpSpPr/>
              <p:nvPr/>
            </p:nvGrpSpPr>
            <p:grpSpPr>
              <a:xfrm>
                <a:off x="3597201" y="3193315"/>
                <a:ext cx="2505648" cy="1270175"/>
                <a:chOff x="4011212" y="3521930"/>
                <a:chExt cx="1795040" cy="909950"/>
              </a:xfrm>
            </p:grpSpPr>
            <p:sp>
              <p:nvSpPr>
                <p:cNvPr id="849" name="AutoShape 48">
                  <a:extLst>
                    <a:ext uri="{FF2B5EF4-FFF2-40B4-BE49-F238E27FC236}">
                      <a16:creationId xmlns:a16="http://schemas.microsoft.com/office/drawing/2014/main" id="{FFA73FF0-5489-4F57-AACC-5D7D7F0DC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sp>
              <p:nvSpPr>
                <p:cNvPr id="850" name="TextBox 849">
                  <a:extLst>
                    <a:ext uri="{FF2B5EF4-FFF2-40B4-BE49-F238E27FC236}">
                      <a16:creationId xmlns:a16="http://schemas.microsoft.com/office/drawing/2014/main" id="{AFDBA9F9-5E82-4FDA-BFB6-E289A1E7464D}"/>
                    </a:ext>
                  </a:extLst>
                </p:cNvPr>
                <p:cNvSpPr txBox="1"/>
                <p:nvPr/>
              </p:nvSpPr>
              <p:spPr>
                <a:xfrm>
                  <a:off x="4629250" y="3824029"/>
                  <a:ext cx="290430" cy="412557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pPr algn="ctr"/>
                  <a:r>
                    <a:rPr lang="en-US" sz="900" b="1" dirty="0"/>
                    <a:t>O</a:t>
                  </a:r>
                </a:p>
              </p:txBody>
            </p:sp>
            <p:cxnSp>
              <p:nvCxnSpPr>
                <p:cNvPr id="851" name="Straight Connector 850">
                  <a:extLst>
                    <a:ext uri="{FF2B5EF4-FFF2-40B4-BE49-F238E27FC236}">
                      <a16:creationId xmlns:a16="http://schemas.microsoft.com/office/drawing/2014/main" id="{E07E9AC3-67C3-44A2-ABA8-897556F48386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Straight Connector 851">
                  <a:extLst>
                    <a:ext uri="{FF2B5EF4-FFF2-40B4-BE49-F238E27FC236}">
                      <a16:creationId xmlns:a16="http://schemas.microsoft.com/office/drawing/2014/main" id="{3BD1D735-8B9A-4C3E-8F86-DD74214B0EE9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53" name="Oval 52">
                  <a:extLst>
                    <a:ext uri="{FF2B5EF4-FFF2-40B4-BE49-F238E27FC236}">
                      <a16:creationId xmlns:a16="http://schemas.microsoft.com/office/drawing/2014/main" id="{296524AE-ABCE-45F3-93BF-85BE100DF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r>
                    <a:rPr lang="en-US" sz="900" b="1" dirty="0">
                      <a:latin typeface="Calibri" pitchFamily="34" charset="0"/>
                    </a:rPr>
                    <a:t>P</a:t>
                  </a:r>
                </a:p>
              </p:txBody>
            </p:sp>
            <p:cxnSp>
              <p:nvCxnSpPr>
                <p:cNvPr id="854" name="Straight Connector 853">
                  <a:extLst>
                    <a:ext uri="{FF2B5EF4-FFF2-40B4-BE49-F238E27FC236}">
                      <a16:creationId xmlns:a16="http://schemas.microsoft.com/office/drawing/2014/main" id="{341A2AC1-F22E-45D5-A60E-C277CF7C4A20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55" name="Text Box 50">
                  <a:extLst>
                    <a:ext uri="{FF2B5EF4-FFF2-40B4-BE49-F238E27FC236}">
                      <a16:creationId xmlns:a16="http://schemas.microsoft.com/office/drawing/2014/main" id="{C7C555E4-39F3-460D-8D53-85247A57C6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4" y="3808945"/>
                  <a:ext cx="531118" cy="547708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rgbClr val="66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ACG</a:t>
                  </a:r>
                  <a:b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</a:br>
                  <a:r>
                    <a:rPr lang="en-US" sz="900" b="1" dirty="0">
                      <a:solidFill>
                        <a:srgbClr val="663300"/>
                      </a:solidFill>
                      <a:latin typeface="Calibri" pitchFamily="34" charset="0"/>
                    </a:rPr>
                    <a:t>or U</a:t>
                  </a:r>
                </a:p>
              </p:txBody>
            </p:sp>
          </p:grpSp>
          <p:grpSp>
            <p:nvGrpSpPr>
              <p:cNvPr id="846" name="Group 845">
                <a:extLst>
                  <a:ext uri="{FF2B5EF4-FFF2-40B4-BE49-F238E27FC236}">
                    <a16:creationId xmlns:a16="http://schemas.microsoft.com/office/drawing/2014/main" id="{21A41991-868B-4805-9379-E1058605E4F4}"/>
                  </a:ext>
                </a:extLst>
              </p:cNvPr>
              <p:cNvGrpSpPr/>
              <p:nvPr/>
            </p:nvGrpSpPr>
            <p:grpSpPr>
              <a:xfrm>
                <a:off x="4865306" y="4463491"/>
                <a:ext cx="593951" cy="938710"/>
                <a:chOff x="4865306" y="4463491"/>
                <a:chExt cx="593951" cy="938710"/>
              </a:xfrm>
            </p:grpSpPr>
            <p:sp>
              <p:nvSpPr>
                <p:cNvPr id="847" name="TextBox 846">
                  <a:extLst>
                    <a:ext uri="{FF2B5EF4-FFF2-40B4-BE49-F238E27FC236}">
                      <a16:creationId xmlns:a16="http://schemas.microsoft.com/office/drawing/2014/main" id="{4A5BA5CE-482D-4A5A-9E5C-2E3EC4A6A594}"/>
                    </a:ext>
                  </a:extLst>
                </p:cNvPr>
                <p:cNvSpPr txBox="1"/>
                <p:nvPr/>
              </p:nvSpPr>
              <p:spPr>
                <a:xfrm>
                  <a:off x="4879841" y="4480795"/>
                  <a:ext cx="579416" cy="9214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noAutofit/>
                </a:bodyPr>
                <a:lstStyle/>
                <a:p>
                  <a:r>
                    <a:rPr lang="en-US" sz="900" dirty="0"/>
                    <a:t>OH</a:t>
                  </a:r>
                </a:p>
              </p:txBody>
            </p:sp>
            <p:cxnSp>
              <p:nvCxnSpPr>
                <p:cNvPr id="848" name="Straight Connector 847">
                  <a:extLst>
                    <a:ext uri="{FF2B5EF4-FFF2-40B4-BE49-F238E27FC236}">
                      <a16:creationId xmlns:a16="http://schemas.microsoft.com/office/drawing/2014/main" id="{930485E4-F1AF-4002-9953-D5A72CCB7287}"/>
                    </a:ext>
                  </a:extLst>
                </p:cNvPr>
                <p:cNvCxnSpPr/>
                <p:nvPr/>
              </p:nvCxnSpPr>
              <p:spPr>
                <a:xfrm>
                  <a:off x="4865306" y="4463491"/>
                  <a:ext cx="108342" cy="13081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42" name="Group 841">
              <a:extLst>
                <a:ext uri="{FF2B5EF4-FFF2-40B4-BE49-F238E27FC236}">
                  <a16:creationId xmlns:a16="http://schemas.microsoft.com/office/drawing/2014/main" id="{DECC9D17-4D68-45FC-BE7E-C381C45A4F8C}"/>
                </a:ext>
              </a:extLst>
            </p:cNvPr>
            <p:cNvGrpSpPr/>
            <p:nvPr/>
          </p:nvGrpSpPr>
          <p:grpSpPr>
            <a:xfrm>
              <a:off x="571250" y="6303515"/>
              <a:ext cx="579417" cy="938710"/>
              <a:chOff x="3920797" y="4463491"/>
              <a:chExt cx="579417" cy="938710"/>
            </a:xfrm>
          </p:grpSpPr>
          <p:sp>
            <p:nvSpPr>
              <p:cNvPr id="843" name="TextBox 842">
                <a:extLst>
                  <a:ext uri="{FF2B5EF4-FFF2-40B4-BE49-F238E27FC236}">
                    <a16:creationId xmlns:a16="http://schemas.microsoft.com/office/drawing/2014/main" id="{D6F4A8CC-CFB5-4D54-A958-48E712E2F6D7}"/>
                  </a:ext>
                </a:extLst>
              </p:cNvPr>
              <p:cNvSpPr txBox="1"/>
              <p:nvPr/>
            </p:nvSpPr>
            <p:spPr>
              <a:xfrm>
                <a:off x="3920797" y="4480795"/>
                <a:ext cx="579417" cy="92140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algn="ctr"/>
                <a:r>
                  <a:rPr lang="en-US" sz="900" dirty="0"/>
                  <a:t>HO</a:t>
                </a:r>
              </a:p>
            </p:txBody>
          </p:sp>
          <p:cxnSp>
            <p:nvCxnSpPr>
              <p:cNvPr id="844" name="Straight Connector 843">
                <a:extLst>
                  <a:ext uri="{FF2B5EF4-FFF2-40B4-BE49-F238E27FC236}">
                    <a16:creationId xmlns:a16="http://schemas.microsoft.com/office/drawing/2014/main" id="{F45DEC71-B77E-4097-8206-A85E529369A2}"/>
                  </a:ext>
                </a:extLst>
              </p:cNvPr>
              <p:cNvCxnSpPr/>
              <p:nvPr/>
            </p:nvCxnSpPr>
            <p:spPr>
              <a:xfrm flipH="1">
                <a:off x="4366908" y="4463491"/>
                <a:ext cx="108342" cy="13081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91" name="Straight Arrow Connector 890">
            <a:extLst>
              <a:ext uri="{FF2B5EF4-FFF2-40B4-BE49-F238E27FC236}">
                <a16:creationId xmlns:a16="http://schemas.microsoft.com/office/drawing/2014/main" id="{D9A1D924-7CB3-4F6F-8090-4DB741C0FDB8}"/>
              </a:ext>
            </a:extLst>
          </p:cNvPr>
          <p:cNvCxnSpPr>
            <a:cxnSpLocks/>
          </p:cNvCxnSpPr>
          <p:nvPr/>
        </p:nvCxnSpPr>
        <p:spPr>
          <a:xfrm flipH="1">
            <a:off x="5898776" y="1276333"/>
            <a:ext cx="772627" cy="1622255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3" name="Group 892">
            <a:extLst>
              <a:ext uri="{FF2B5EF4-FFF2-40B4-BE49-F238E27FC236}">
                <a16:creationId xmlns:a16="http://schemas.microsoft.com/office/drawing/2014/main" id="{3E916DAA-8C4D-424A-B5EF-884E829BC11A}"/>
              </a:ext>
            </a:extLst>
          </p:cNvPr>
          <p:cNvGrpSpPr/>
          <p:nvPr/>
        </p:nvGrpSpPr>
        <p:grpSpPr>
          <a:xfrm>
            <a:off x="5680995" y="2996069"/>
            <a:ext cx="294463" cy="104397"/>
            <a:chOff x="1580500" y="874921"/>
            <a:chExt cx="3951627" cy="1400984"/>
          </a:xfrm>
        </p:grpSpPr>
        <p:cxnSp>
          <p:nvCxnSpPr>
            <p:cNvPr id="894" name="Straight Connector 893">
              <a:extLst>
                <a:ext uri="{FF2B5EF4-FFF2-40B4-BE49-F238E27FC236}">
                  <a16:creationId xmlns:a16="http://schemas.microsoft.com/office/drawing/2014/main" id="{95EEC544-241F-4695-9CF5-9FF6A4E1740A}"/>
                </a:ext>
              </a:extLst>
            </p:cNvPr>
            <p:cNvCxnSpPr>
              <a:cxnSpLocks/>
              <a:endCxn id="911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1FF51EBD-566C-4260-97E2-2A9EE5C7C7CE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6" name="Group 895">
              <a:extLst>
                <a:ext uri="{FF2B5EF4-FFF2-40B4-BE49-F238E27FC236}">
                  <a16:creationId xmlns:a16="http://schemas.microsoft.com/office/drawing/2014/main" id="{1096B06A-483C-4E6B-B1ED-7B844AC2F693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00" name="Group 899">
                <a:extLst>
                  <a:ext uri="{FF2B5EF4-FFF2-40B4-BE49-F238E27FC236}">
                    <a16:creationId xmlns:a16="http://schemas.microsoft.com/office/drawing/2014/main" id="{1E67409F-8D3F-4473-84C0-88D071AA4788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04" name="AutoShape 48">
                  <a:extLst>
                    <a:ext uri="{FF2B5EF4-FFF2-40B4-BE49-F238E27FC236}">
                      <a16:creationId xmlns:a16="http://schemas.microsoft.com/office/drawing/2014/main" id="{596540D6-F211-451E-8057-EF4184628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8C58E67B-6786-49F4-91C4-3AE5D2B80D68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8F41E551-84B5-4D9C-9732-DE616549F25D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08" name="Oval 52">
                  <a:extLst>
                    <a:ext uri="{FF2B5EF4-FFF2-40B4-BE49-F238E27FC236}">
                      <a16:creationId xmlns:a16="http://schemas.microsoft.com/office/drawing/2014/main" id="{762B7843-046F-43B5-A715-F1EA14788F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BC7846D3-169E-4D2E-9296-D3C6C131FD24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10" name="Text Box 50">
                  <a:extLst>
                    <a:ext uri="{FF2B5EF4-FFF2-40B4-BE49-F238E27FC236}">
                      <a16:creationId xmlns:a16="http://schemas.microsoft.com/office/drawing/2014/main" id="{722CDAE4-9D8D-4447-90FA-8679DFA99D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11" name="Oval 52">
                  <a:extLst>
                    <a:ext uri="{FF2B5EF4-FFF2-40B4-BE49-F238E27FC236}">
                      <a16:creationId xmlns:a16="http://schemas.microsoft.com/office/drawing/2014/main" id="{448ED53D-3572-422A-A1B5-8E28ED5AFF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12" name="Oval 52">
                  <a:extLst>
                    <a:ext uri="{FF2B5EF4-FFF2-40B4-BE49-F238E27FC236}">
                      <a16:creationId xmlns:a16="http://schemas.microsoft.com/office/drawing/2014/main" id="{B433B3D8-7E28-4A0A-99D0-EC6690392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03" name="Straight Connector 902">
                <a:extLst>
                  <a:ext uri="{FF2B5EF4-FFF2-40B4-BE49-F238E27FC236}">
                    <a16:creationId xmlns:a16="http://schemas.microsoft.com/office/drawing/2014/main" id="{3F9DBDE2-AE99-427A-8C27-38CD21C5F11E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0A4BAB2B-E1BA-4E6D-B86D-B7D3A63F8E0B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3" name="Group 912">
            <a:extLst>
              <a:ext uri="{FF2B5EF4-FFF2-40B4-BE49-F238E27FC236}">
                <a16:creationId xmlns:a16="http://schemas.microsoft.com/office/drawing/2014/main" id="{D6FFFA89-F1A7-4565-9E50-876FD22C32B9}"/>
              </a:ext>
            </a:extLst>
          </p:cNvPr>
          <p:cNvGrpSpPr/>
          <p:nvPr/>
        </p:nvGrpSpPr>
        <p:grpSpPr>
          <a:xfrm>
            <a:off x="5508512" y="2093883"/>
            <a:ext cx="294463" cy="104397"/>
            <a:chOff x="1580500" y="874921"/>
            <a:chExt cx="3951627" cy="1400984"/>
          </a:xfrm>
        </p:grpSpPr>
        <p:cxnSp>
          <p:nvCxnSpPr>
            <p:cNvPr id="914" name="Straight Connector 913">
              <a:extLst>
                <a:ext uri="{FF2B5EF4-FFF2-40B4-BE49-F238E27FC236}">
                  <a16:creationId xmlns:a16="http://schemas.microsoft.com/office/drawing/2014/main" id="{3725CEBE-55B3-4E07-A981-DB5F39CDA57C}"/>
                </a:ext>
              </a:extLst>
            </p:cNvPr>
            <p:cNvCxnSpPr>
              <a:cxnSpLocks/>
              <a:endCxn id="926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5" name="Straight Connector 914">
              <a:extLst>
                <a:ext uri="{FF2B5EF4-FFF2-40B4-BE49-F238E27FC236}">
                  <a16:creationId xmlns:a16="http://schemas.microsoft.com/office/drawing/2014/main" id="{2FC3868D-92B5-4EED-BD4E-621071B780F2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6" name="Group 915">
              <a:extLst>
                <a:ext uri="{FF2B5EF4-FFF2-40B4-BE49-F238E27FC236}">
                  <a16:creationId xmlns:a16="http://schemas.microsoft.com/office/drawing/2014/main" id="{88576270-8200-4065-A53D-4CC45214901B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18" name="Group 917">
                <a:extLst>
                  <a:ext uri="{FF2B5EF4-FFF2-40B4-BE49-F238E27FC236}">
                    <a16:creationId xmlns:a16="http://schemas.microsoft.com/office/drawing/2014/main" id="{FF7C9150-A11D-437D-BA4E-DC1AD2FA1E5A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20" name="AutoShape 48">
                  <a:extLst>
                    <a:ext uri="{FF2B5EF4-FFF2-40B4-BE49-F238E27FC236}">
                      <a16:creationId xmlns:a16="http://schemas.microsoft.com/office/drawing/2014/main" id="{FD56EA47-E81F-4ADB-8599-17FA41EA9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21" name="Straight Connector 920">
                  <a:extLst>
                    <a:ext uri="{FF2B5EF4-FFF2-40B4-BE49-F238E27FC236}">
                      <a16:creationId xmlns:a16="http://schemas.microsoft.com/office/drawing/2014/main" id="{6CC14769-7EDB-44B4-88CE-C080634EB3F2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2" name="Straight Connector 921">
                  <a:extLst>
                    <a:ext uri="{FF2B5EF4-FFF2-40B4-BE49-F238E27FC236}">
                      <a16:creationId xmlns:a16="http://schemas.microsoft.com/office/drawing/2014/main" id="{76F8CF4F-57A9-491C-A1E7-17FCEA1AD7A0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3" name="Oval 52">
                  <a:extLst>
                    <a:ext uri="{FF2B5EF4-FFF2-40B4-BE49-F238E27FC236}">
                      <a16:creationId xmlns:a16="http://schemas.microsoft.com/office/drawing/2014/main" id="{91AA4B0F-0EE9-4EA2-9876-831CE17444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24" name="Straight Connector 923">
                  <a:extLst>
                    <a:ext uri="{FF2B5EF4-FFF2-40B4-BE49-F238E27FC236}">
                      <a16:creationId xmlns:a16="http://schemas.microsoft.com/office/drawing/2014/main" id="{0F3C1946-EB07-42F9-818D-5D8F1957D09F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5" name="Text Box 50">
                  <a:extLst>
                    <a:ext uri="{FF2B5EF4-FFF2-40B4-BE49-F238E27FC236}">
                      <a16:creationId xmlns:a16="http://schemas.microsoft.com/office/drawing/2014/main" id="{3E68970A-4D2B-4EC6-BC08-3FC21AAA6A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26" name="Oval 52">
                  <a:extLst>
                    <a:ext uri="{FF2B5EF4-FFF2-40B4-BE49-F238E27FC236}">
                      <a16:creationId xmlns:a16="http://schemas.microsoft.com/office/drawing/2014/main" id="{32A93120-8EAC-400F-B0E4-1FF309CD0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27" name="Oval 52">
                  <a:extLst>
                    <a:ext uri="{FF2B5EF4-FFF2-40B4-BE49-F238E27FC236}">
                      <a16:creationId xmlns:a16="http://schemas.microsoft.com/office/drawing/2014/main" id="{231431A1-2501-463F-827F-A6DD02A35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1FBAAFBD-D475-4822-8A3F-78F5B9BC3C9A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17" name="Straight Connector 916">
              <a:extLst>
                <a:ext uri="{FF2B5EF4-FFF2-40B4-BE49-F238E27FC236}">
                  <a16:creationId xmlns:a16="http://schemas.microsoft.com/office/drawing/2014/main" id="{ADE7D852-59B2-4594-993A-201D72F8B6E1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8" name="Group 927">
            <a:extLst>
              <a:ext uri="{FF2B5EF4-FFF2-40B4-BE49-F238E27FC236}">
                <a16:creationId xmlns:a16="http://schemas.microsoft.com/office/drawing/2014/main" id="{CEB11E1D-AED5-4D49-9CB0-03F9D9485B65}"/>
              </a:ext>
            </a:extLst>
          </p:cNvPr>
          <p:cNvGrpSpPr/>
          <p:nvPr/>
        </p:nvGrpSpPr>
        <p:grpSpPr>
          <a:xfrm>
            <a:off x="5575014" y="2303354"/>
            <a:ext cx="294463" cy="104397"/>
            <a:chOff x="1580500" y="874921"/>
            <a:chExt cx="3951627" cy="1400984"/>
          </a:xfrm>
        </p:grpSpPr>
        <p:cxnSp>
          <p:nvCxnSpPr>
            <p:cNvPr id="929" name="Straight Connector 928">
              <a:extLst>
                <a:ext uri="{FF2B5EF4-FFF2-40B4-BE49-F238E27FC236}">
                  <a16:creationId xmlns:a16="http://schemas.microsoft.com/office/drawing/2014/main" id="{FB2A220B-376D-4780-9ED1-6AE1FA2C26F8}"/>
                </a:ext>
              </a:extLst>
            </p:cNvPr>
            <p:cNvCxnSpPr>
              <a:cxnSpLocks/>
              <a:endCxn id="941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CD8B6A89-BDCA-469B-8BAD-B0AC89BE4585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1" name="Group 930">
              <a:extLst>
                <a:ext uri="{FF2B5EF4-FFF2-40B4-BE49-F238E27FC236}">
                  <a16:creationId xmlns:a16="http://schemas.microsoft.com/office/drawing/2014/main" id="{972C3FDB-67B8-4448-8CE5-6AC4C8247167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33" name="Group 932">
                <a:extLst>
                  <a:ext uri="{FF2B5EF4-FFF2-40B4-BE49-F238E27FC236}">
                    <a16:creationId xmlns:a16="http://schemas.microsoft.com/office/drawing/2014/main" id="{49AC0EDD-9CDE-4EF2-B2F9-E28CDA679FC8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35" name="AutoShape 48">
                  <a:extLst>
                    <a:ext uri="{FF2B5EF4-FFF2-40B4-BE49-F238E27FC236}">
                      <a16:creationId xmlns:a16="http://schemas.microsoft.com/office/drawing/2014/main" id="{96F8ECB3-CB47-4FC2-8248-42533D73F7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36" name="Straight Connector 935">
                  <a:extLst>
                    <a:ext uri="{FF2B5EF4-FFF2-40B4-BE49-F238E27FC236}">
                      <a16:creationId xmlns:a16="http://schemas.microsoft.com/office/drawing/2014/main" id="{471A7C9B-6B0F-45FE-A03F-F63357A5E448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7" name="Straight Connector 936">
                  <a:extLst>
                    <a:ext uri="{FF2B5EF4-FFF2-40B4-BE49-F238E27FC236}">
                      <a16:creationId xmlns:a16="http://schemas.microsoft.com/office/drawing/2014/main" id="{ECF990A6-F3DF-4B69-9D0E-CC602182A6C5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38" name="Oval 52">
                  <a:extLst>
                    <a:ext uri="{FF2B5EF4-FFF2-40B4-BE49-F238E27FC236}">
                      <a16:creationId xmlns:a16="http://schemas.microsoft.com/office/drawing/2014/main" id="{8319AB8B-99BE-4A42-9E29-EDA6945621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39" name="Straight Connector 938">
                  <a:extLst>
                    <a:ext uri="{FF2B5EF4-FFF2-40B4-BE49-F238E27FC236}">
                      <a16:creationId xmlns:a16="http://schemas.microsoft.com/office/drawing/2014/main" id="{9629B6B2-954E-4B48-9B86-C824C6073FAB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0" name="Text Box 50">
                  <a:extLst>
                    <a:ext uri="{FF2B5EF4-FFF2-40B4-BE49-F238E27FC236}">
                      <a16:creationId xmlns:a16="http://schemas.microsoft.com/office/drawing/2014/main" id="{25CE38C8-B44E-4F8C-A676-F3281DED19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41" name="Oval 52">
                  <a:extLst>
                    <a:ext uri="{FF2B5EF4-FFF2-40B4-BE49-F238E27FC236}">
                      <a16:creationId xmlns:a16="http://schemas.microsoft.com/office/drawing/2014/main" id="{4B4DE291-B2C4-434D-A8AC-84D9FAFCC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42" name="Oval 52">
                  <a:extLst>
                    <a:ext uri="{FF2B5EF4-FFF2-40B4-BE49-F238E27FC236}">
                      <a16:creationId xmlns:a16="http://schemas.microsoft.com/office/drawing/2014/main" id="{3114A406-5805-48F2-8CB0-F5394D6D0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34" name="Straight Connector 933">
                <a:extLst>
                  <a:ext uri="{FF2B5EF4-FFF2-40B4-BE49-F238E27FC236}">
                    <a16:creationId xmlns:a16="http://schemas.microsoft.com/office/drawing/2014/main" id="{C126FDB8-95BD-4A24-9632-E0054A02E0D9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C1CD20D9-0BBF-4EA1-99F8-4D7ACFC019C6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23AD0717-351C-4514-8543-A9343AE1AE7D}"/>
              </a:ext>
            </a:extLst>
          </p:cNvPr>
          <p:cNvGrpSpPr/>
          <p:nvPr/>
        </p:nvGrpSpPr>
        <p:grpSpPr>
          <a:xfrm>
            <a:off x="3405561" y="3378328"/>
            <a:ext cx="294463" cy="104397"/>
            <a:chOff x="1580500" y="874921"/>
            <a:chExt cx="3951627" cy="1400984"/>
          </a:xfrm>
        </p:grpSpPr>
        <p:cxnSp>
          <p:nvCxnSpPr>
            <p:cNvPr id="944" name="Straight Connector 943">
              <a:extLst>
                <a:ext uri="{FF2B5EF4-FFF2-40B4-BE49-F238E27FC236}">
                  <a16:creationId xmlns:a16="http://schemas.microsoft.com/office/drawing/2014/main" id="{7918F64E-7B90-4AB1-A8A3-54A34C93EFCD}"/>
                </a:ext>
              </a:extLst>
            </p:cNvPr>
            <p:cNvCxnSpPr>
              <a:cxnSpLocks/>
              <a:endCxn id="956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Straight Connector 944">
              <a:extLst>
                <a:ext uri="{FF2B5EF4-FFF2-40B4-BE49-F238E27FC236}">
                  <a16:creationId xmlns:a16="http://schemas.microsoft.com/office/drawing/2014/main" id="{6A85B601-F1C4-41B0-A328-86FE55A77F65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6" name="Group 945">
              <a:extLst>
                <a:ext uri="{FF2B5EF4-FFF2-40B4-BE49-F238E27FC236}">
                  <a16:creationId xmlns:a16="http://schemas.microsoft.com/office/drawing/2014/main" id="{950F97E0-6343-4623-A0E8-3A157F4DA109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48" name="Group 947">
                <a:extLst>
                  <a:ext uri="{FF2B5EF4-FFF2-40B4-BE49-F238E27FC236}">
                    <a16:creationId xmlns:a16="http://schemas.microsoft.com/office/drawing/2014/main" id="{24A67F70-4859-43DE-8D33-4982FD93C88E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50" name="AutoShape 48">
                  <a:extLst>
                    <a:ext uri="{FF2B5EF4-FFF2-40B4-BE49-F238E27FC236}">
                      <a16:creationId xmlns:a16="http://schemas.microsoft.com/office/drawing/2014/main" id="{51E2FD44-2DB9-435D-A1C3-530902A91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0402E9D6-B0F8-4C49-BA4B-88B42072E957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7B1689F7-7F42-45D3-A1C7-DF6E4D919E51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53" name="Oval 52">
                  <a:extLst>
                    <a:ext uri="{FF2B5EF4-FFF2-40B4-BE49-F238E27FC236}">
                      <a16:creationId xmlns:a16="http://schemas.microsoft.com/office/drawing/2014/main" id="{62514798-E218-463B-9E6F-A9068B1C9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54" name="Straight Connector 953">
                  <a:extLst>
                    <a:ext uri="{FF2B5EF4-FFF2-40B4-BE49-F238E27FC236}">
                      <a16:creationId xmlns:a16="http://schemas.microsoft.com/office/drawing/2014/main" id="{EE1407E1-20AD-4DB0-AC7B-062E383E4403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55" name="Text Box 50">
                  <a:extLst>
                    <a:ext uri="{FF2B5EF4-FFF2-40B4-BE49-F238E27FC236}">
                      <a16:creationId xmlns:a16="http://schemas.microsoft.com/office/drawing/2014/main" id="{D272C26E-1FA3-4824-B15C-A3ACA48C5D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56" name="Oval 52">
                  <a:extLst>
                    <a:ext uri="{FF2B5EF4-FFF2-40B4-BE49-F238E27FC236}">
                      <a16:creationId xmlns:a16="http://schemas.microsoft.com/office/drawing/2014/main" id="{A019CA1A-9E24-494F-BF0F-25A8AA79C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57" name="Oval 52">
                  <a:extLst>
                    <a:ext uri="{FF2B5EF4-FFF2-40B4-BE49-F238E27FC236}">
                      <a16:creationId xmlns:a16="http://schemas.microsoft.com/office/drawing/2014/main" id="{1D7C34B6-883B-49A1-BC0E-23F523FB8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49" name="Straight Connector 948">
                <a:extLst>
                  <a:ext uri="{FF2B5EF4-FFF2-40B4-BE49-F238E27FC236}">
                    <a16:creationId xmlns:a16="http://schemas.microsoft.com/office/drawing/2014/main" id="{F06EDEE6-88EB-490F-9724-BFA3B3A72BB3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8CC83F3A-1B18-4DBC-AB06-6CAF1B7F94EA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28F54711-AB80-4FFC-8190-7AFEFD413331}"/>
              </a:ext>
            </a:extLst>
          </p:cNvPr>
          <p:cNvGrpSpPr/>
          <p:nvPr/>
        </p:nvGrpSpPr>
        <p:grpSpPr>
          <a:xfrm>
            <a:off x="3453383" y="3618081"/>
            <a:ext cx="294463" cy="104397"/>
            <a:chOff x="1580500" y="874921"/>
            <a:chExt cx="3951627" cy="1400984"/>
          </a:xfrm>
        </p:grpSpPr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A1AF68E0-491F-4C9E-9D3A-DA174D1DB058}"/>
                </a:ext>
              </a:extLst>
            </p:cNvPr>
            <p:cNvCxnSpPr>
              <a:cxnSpLocks/>
              <a:endCxn id="971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Straight Connector 959">
              <a:extLst>
                <a:ext uri="{FF2B5EF4-FFF2-40B4-BE49-F238E27FC236}">
                  <a16:creationId xmlns:a16="http://schemas.microsoft.com/office/drawing/2014/main" id="{BA67E282-10C6-4C02-AE01-8B54217B9135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1" name="Group 960">
              <a:extLst>
                <a:ext uri="{FF2B5EF4-FFF2-40B4-BE49-F238E27FC236}">
                  <a16:creationId xmlns:a16="http://schemas.microsoft.com/office/drawing/2014/main" id="{CBFDD259-D79E-41E3-A0B2-B48AD951BC39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63" name="Group 962">
                <a:extLst>
                  <a:ext uri="{FF2B5EF4-FFF2-40B4-BE49-F238E27FC236}">
                    <a16:creationId xmlns:a16="http://schemas.microsoft.com/office/drawing/2014/main" id="{4541538E-E035-4E06-8CC9-0C1066BF26DB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65" name="AutoShape 48">
                  <a:extLst>
                    <a:ext uri="{FF2B5EF4-FFF2-40B4-BE49-F238E27FC236}">
                      <a16:creationId xmlns:a16="http://schemas.microsoft.com/office/drawing/2014/main" id="{F054F41A-F883-472D-A117-029B0F9A8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66" name="Straight Connector 965">
                  <a:extLst>
                    <a:ext uri="{FF2B5EF4-FFF2-40B4-BE49-F238E27FC236}">
                      <a16:creationId xmlns:a16="http://schemas.microsoft.com/office/drawing/2014/main" id="{0D570DEC-728C-4805-930D-C198F225C352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7" name="Straight Connector 966">
                  <a:extLst>
                    <a:ext uri="{FF2B5EF4-FFF2-40B4-BE49-F238E27FC236}">
                      <a16:creationId xmlns:a16="http://schemas.microsoft.com/office/drawing/2014/main" id="{7F243276-760E-46B9-8B74-BCCF04CB0FC1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68" name="Oval 52">
                  <a:extLst>
                    <a:ext uri="{FF2B5EF4-FFF2-40B4-BE49-F238E27FC236}">
                      <a16:creationId xmlns:a16="http://schemas.microsoft.com/office/drawing/2014/main" id="{C3DE5251-52AF-4D98-B5CB-B392FE82AF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1B46A578-1C20-4F4C-8B86-F975F7E7C4A2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70" name="Text Box 50">
                  <a:extLst>
                    <a:ext uri="{FF2B5EF4-FFF2-40B4-BE49-F238E27FC236}">
                      <a16:creationId xmlns:a16="http://schemas.microsoft.com/office/drawing/2014/main" id="{C27ED4B6-6384-440D-B049-E7AFB251EC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71" name="Oval 52">
                  <a:extLst>
                    <a:ext uri="{FF2B5EF4-FFF2-40B4-BE49-F238E27FC236}">
                      <a16:creationId xmlns:a16="http://schemas.microsoft.com/office/drawing/2014/main" id="{8C950577-1D25-4B55-985D-B07F60F5C5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72" name="Oval 52">
                  <a:extLst>
                    <a:ext uri="{FF2B5EF4-FFF2-40B4-BE49-F238E27FC236}">
                      <a16:creationId xmlns:a16="http://schemas.microsoft.com/office/drawing/2014/main" id="{2D8DA2D0-87E8-4381-9A7E-DC887ED2C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64" name="Straight Connector 963">
                <a:extLst>
                  <a:ext uri="{FF2B5EF4-FFF2-40B4-BE49-F238E27FC236}">
                    <a16:creationId xmlns:a16="http://schemas.microsoft.com/office/drawing/2014/main" id="{75CDED8A-95E0-421F-B48A-73D9923B1C1A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62" name="Straight Connector 961">
              <a:extLst>
                <a:ext uri="{FF2B5EF4-FFF2-40B4-BE49-F238E27FC236}">
                  <a16:creationId xmlns:a16="http://schemas.microsoft.com/office/drawing/2014/main" id="{EC676CBF-46D3-4C11-BA6C-98F410C2F6F1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3" name="Group 972">
            <a:extLst>
              <a:ext uri="{FF2B5EF4-FFF2-40B4-BE49-F238E27FC236}">
                <a16:creationId xmlns:a16="http://schemas.microsoft.com/office/drawing/2014/main" id="{37B6DC43-D173-412F-8017-DCEDCB1DF8F6}"/>
              </a:ext>
            </a:extLst>
          </p:cNvPr>
          <p:cNvGrpSpPr/>
          <p:nvPr/>
        </p:nvGrpSpPr>
        <p:grpSpPr>
          <a:xfrm>
            <a:off x="5401741" y="3899941"/>
            <a:ext cx="294463" cy="104397"/>
            <a:chOff x="1580500" y="874921"/>
            <a:chExt cx="3951627" cy="1400984"/>
          </a:xfrm>
        </p:grpSpPr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8E933CD0-DFD8-4E50-A5BF-B0F73CABB9AC}"/>
                </a:ext>
              </a:extLst>
            </p:cNvPr>
            <p:cNvCxnSpPr>
              <a:cxnSpLocks/>
              <a:endCxn id="986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85D58A6C-B149-4C29-A5F1-F05E3C8044F4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76" name="Group 975">
              <a:extLst>
                <a:ext uri="{FF2B5EF4-FFF2-40B4-BE49-F238E27FC236}">
                  <a16:creationId xmlns:a16="http://schemas.microsoft.com/office/drawing/2014/main" id="{CCB5C583-553E-4446-837E-784B99A1DF94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78" name="Group 977">
                <a:extLst>
                  <a:ext uri="{FF2B5EF4-FFF2-40B4-BE49-F238E27FC236}">
                    <a16:creationId xmlns:a16="http://schemas.microsoft.com/office/drawing/2014/main" id="{92434CF8-E7DF-42A5-93C6-2632A22BC634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80" name="AutoShape 48">
                  <a:extLst>
                    <a:ext uri="{FF2B5EF4-FFF2-40B4-BE49-F238E27FC236}">
                      <a16:creationId xmlns:a16="http://schemas.microsoft.com/office/drawing/2014/main" id="{658D5E76-0D0A-4097-84CD-E74A841288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81" name="Straight Connector 980">
                  <a:extLst>
                    <a:ext uri="{FF2B5EF4-FFF2-40B4-BE49-F238E27FC236}">
                      <a16:creationId xmlns:a16="http://schemas.microsoft.com/office/drawing/2014/main" id="{E29E5023-0BCB-493C-8EC2-204728F2A8D2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2" name="Straight Connector 981">
                  <a:extLst>
                    <a:ext uri="{FF2B5EF4-FFF2-40B4-BE49-F238E27FC236}">
                      <a16:creationId xmlns:a16="http://schemas.microsoft.com/office/drawing/2014/main" id="{FC69060D-151D-4595-92A4-8ACEF8E8C364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83" name="Oval 52">
                  <a:extLst>
                    <a:ext uri="{FF2B5EF4-FFF2-40B4-BE49-F238E27FC236}">
                      <a16:creationId xmlns:a16="http://schemas.microsoft.com/office/drawing/2014/main" id="{05C13C87-3A5C-4FB2-A46A-A09F4DF32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84" name="Straight Connector 983">
                  <a:extLst>
                    <a:ext uri="{FF2B5EF4-FFF2-40B4-BE49-F238E27FC236}">
                      <a16:creationId xmlns:a16="http://schemas.microsoft.com/office/drawing/2014/main" id="{C17498DC-5EC5-46C0-8FB0-6E62B1445477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85" name="Text Box 50">
                  <a:extLst>
                    <a:ext uri="{FF2B5EF4-FFF2-40B4-BE49-F238E27FC236}">
                      <a16:creationId xmlns:a16="http://schemas.microsoft.com/office/drawing/2014/main" id="{36703674-5239-4F07-8927-7B08FB7FAC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86" name="Oval 52">
                  <a:extLst>
                    <a:ext uri="{FF2B5EF4-FFF2-40B4-BE49-F238E27FC236}">
                      <a16:creationId xmlns:a16="http://schemas.microsoft.com/office/drawing/2014/main" id="{DC3F364A-7F8A-438C-B3A5-882C9CCF4D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987" name="Oval 52">
                  <a:extLst>
                    <a:ext uri="{FF2B5EF4-FFF2-40B4-BE49-F238E27FC236}">
                      <a16:creationId xmlns:a16="http://schemas.microsoft.com/office/drawing/2014/main" id="{F79E8511-DBBF-44B0-BCF5-43182619E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3C867A3F-F501-4344-B433-B7F2D03CE919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77" name="Straight Connector 976">
              <a:extLst>
                <a:ext uri="{FF2B5EF4-FFF2-40B4-BE49-F238E27FC236}">
                  <a16:creationId xmlns:a16="http://schemas.microsoft.com/office/drawing/2014/main" id="{66B96537-8161-4E31-A55B-0F24F188A218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8" name="Group 987">
            <a:extLst>
              <a:ext uri="{FF2B5EF4-FFF2-40B4-BE49-F238E27FC236}">
                <a16:creationId xmlns:a16="http://schemas.microsoft.com/office/drawing/2014/main" id="{2DC347B5-3283-44AD-A273-CFAE801A5802}"/>
              </a:ext>
            </a:extLst>
          </p:cNvPr>
          <p:cNvGrpSpPr/>
          <p:nvPr/>
        </p:nvGrpSpPr>
        <p:grpSpPr>
          <a:xfrm>
            <a:off x="5610228" y="3272491"/>
            <a:ext cx="294463" cy="104397"/>
            <a:chOff x="1580500" y="874921"/>
            <a:chExt cx="3951627" cy="1400984"/>
          </a:xfrm>
        </p:grpSpPr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54600DC1-499A-4684-8393-5A22901BE1F3}"/>
                </a:ext>
              </a:extLst>
            </p:cNvPr>
            <p:cNvCxnSpPr>
              <a:cxnSpLocks/>
              <a:endCxn id="1001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Straight Connector 989">
              <a:extLst>
                <a:ext uri="{FF2B5EF4-FFF2-40B4-BE49-F238E27FC236}">
                  <a16:creationId xmlns:a16="http://schemas.microsoft.com/office/drawing/2014/main" id="{1E8DE34F-7FBB-40C9-9B74-9A11E30F12A0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1042EE67-4800-4E46-9CB1-6DDE874146BE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993" name="Group 992">
                <a:extLst>
                  <a:ext uri="{FF2B5EF4-FFF2-40B4-BE49-F238E27FC236}">
                    <a16:creationId xmlns:a16="http://schemas.microsoft.com/office/drawing/2014/main" id="{4F5A5829-677B-43AE-9A9B-C82BA703BF11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995" name="AutoShape 48">
                  <a:extLst>
                    <a:ext uri="{FF2B5EF4-FFF2-40B4-BE49-F238E27FC236}">
                      <a16:creationId xmlns:a16="http://schemas.microsoft.com/office/drawing/2014/main" id="{94EABACE-74B9-45D8-A035-737799131B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78F6E84A-B09A-4333-A9A5-725B425CE97E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7" name="Straight Connector 996">
                  <a:extLst>
                    <a:ext uri="{FF2B5EF4-FFF2-40B4-BE49-F238E27FC236}">
                      <a16:creationId xmlns:a16="http://schemas.microsoft.com/office/drawing/2014/main" id="{3EF8656B-FFDB-404F-8AF4-DDA042D378A8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98" name="Oval 52">
                  <a:extLst>
                    <a:ext uri="{FF2B5EF4-FFF2-40B4-BE49-F238E27FC236}">
                      <a16:creationId xmlns:a16="http://schemas.microsoft.com/office/drawing/2014/main" id="{C9F1702F-BD0E-4EE8-B7CF-886D47203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999" name="Straight Connector 998">
                  <a:extLst>
                    <a:ext uri="{FF2B5EF4-FFF2-40B4-BE49-F238E27FC236}">
                      <a16:creationId xmlns:a16="http://schemas.microsoft.com/office/drawing/2014/main" id="{30E423F4-F3B3-4F31-8CA7-DDB39876DB4C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00" name="Text Box 50">
                  <a:extLst>
                    <a:ext uri="{FF2B5EF4-FFF2-40B4-BE49-F238E27FC236}">
                      <a16:creationId xmlns:a16="http://schemas.microsoft.com/office/drawing/2014/main" id="{98AF8F5A-4151-4423-8FA4-7A2FE2F979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01" name="Oval 52">
                  <a:extLst>
                    <a:ext uri="{FF2B5EF4-FFF2-40B4-BE49-F238E27FC236}">
                      <a16:creationId xmlns:a16="http://schemas.microsoft.com/office/drawing/2014/main" id="{82934110-4F72-4F23-83B3-F0F88430CA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1002" name="Oval 52">
                  <a:extLst>
                    <a:ext uri="{FF2B5EF4-FFF2-40B4-BE49-F238E27FC236}">
                      <a16:creationId xmlns:a16="http://schemas.microsoft.com/office/drawing/2014/main" id="{7DB464AD-67F0-4E89-B22A-6BAAC7282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1338BE2F-3F3A-4E27-84A0-8D2EF8BC834F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303F89BF-FBB9-4559-A342-370009BEA215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3" name="Group 1002">
            <a:extLst>
              <a:ext uri="{FF2B5EF4-FFF2-40B4-BE49-F238E27FC236}">
                <a16:creationId xmlns:a16="http://schemas.microsoft.com/office/drawing/2014/main" id="{838D8517-3384-4016-9B39-EE2CC3ABE3DA}"/>
              </a:ext>
            </a:extLst>
          </p:cNvPr>
          <p:cNvGrpSpPr/>
          <p:nvPr/>
        </p:nvGrpSpPr>
        <p:grpSpPr>
          <a:xfrm>
            <a:off x="3916946" y="4276448"/>
            <a:ext cx="294463" cy="104397"/>
            <a:chOff x="1580500" y="874921"/>
            <a:chExt cx="3951627" cy="1400984"/>
          </a:xfrm>
        </p:grpSpPr>
        <p:cxnSp>
          <p:nvCxnSpPr>
            <p:cNvPr id="1004" name="Straight Connector 1003">
              <a:extLst>
                <a:ext uri="{FF2B5EF4-FFF2-40B4-BE49-F238E27FC236}">
                  <a16:creationId xmlns:a16="http://schemas.microsoft.com/office/drawing/2014/main" id="{8C2732A4-50F5-40E1-A503-F9298693EAE2}"/>
                </a:ext>
              </a:extLst>
            </p:cNvPr>
            <p:cNvCxnSpPr>
              <a:cxnSpLocks/>
              <a:endCxn id="1016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B1220F44-9C9D-4150-ADE7-64439EEE36E0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06" name="Group 1005">
              <a:extLst>
                <a:ext uri="{FF2B5EF4-FFF2-40B4-BE49-F238E27FC236}">
                  <a16:creationId xmlns:a16="http://schemas.microsoft.com/office/drawing/2014/main" id="{13A263D8-54C2-4696-B23B-2CFCD4883E8B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1008" name="Group 1007">
                <a:extLst>
                  <a:ext uri="{FF2B5EF4-FFF2-40B4-BE49-F238E27FC236}">
                    <a16:creationId xmlns:a16="http://schemas.microsoft.com/office/drawing/2014/main" id="{51F7E4E1-822C-416F-8F4B-21142D199EEE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1010" name="AutoShape 48">
                  <a:extLst>
                    <a:ext uri="{FF2B5EF4-FFF2-40B4-BE49-F238E27FC236}">
                      <a16:creationId xmlns:a16="http://schemas.microsoft.com/office/drawing/2014/main" id="{50CD6D00-2648-4206-BDEE-0325FFE0AF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5C09E462-1BB2-49F0-8BD7-253BE890EE87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2" name="Straight Connector 1011">
                  <a:extLst>
                    <a:ext uri="{FF2B5EF4-FFF2-40B4-BE49-F238E27FC236}">
                      <a16:creationId xmlns:a16="http://schemas.microsoft.com/office/drawing/2014/main" id="{C15CBCDE-D066-4DFE-ADE5-D30396BFEA9E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3" name="Oval 52">
                  <a:extLst>
                    <a:ext uri="{FF2B5EF4-FFF2-40B4-BE49-F238E27FC236}">
                      <a16:creationId xmlns:a16="http://schemas.microsoft.com/office/drawing/2014/main" id="{D45159A7-D6F3-4C75-B3E6-546C83F61E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1014" name="Straight Connector 1013">
                  <a:extLst>
                    <a:ext uri="{FF2B5EF4-FFF2-40B4-BE49-F238E27FC236}">
                      <a16:creationId xmlns:a16="http://schemas.microsoft.com/office/drawing/2014/main" id="{EFD43AA9-9858-45A7-A2D7-8A7A781A961A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5" name="Text Box 50">
                  <a:extLst>
                    <a:ext uri="{FF2B5EF4-FFF2-40B4-BE49-F238E27FC236}">
                      <a16:creationId xmlns:a16="http://schemas.microsoft.com/office/drawing/2014/main" id="{FD256429-A828-4A56-ADFD-6369F47B70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16" name="Oval 52">
                  <a:extLst>
                    <a:ext uri="{FF2B5EF4-FFF2-40B4-BE49-F238E27FC236}">
                      <a16:creationId xmlns:a16="http://schemas.microsoft.com/office/drawing/2014/main" id="{6FE2738F-6206-43B0-BF99-72A56F59B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1017" name="Oval 52">
                  <a:extLst>
                    <a:ext uri="{FF2B5EF4-FFF2-40B4-BE49-F238E27FC236}">
                      <a16:creationId xmlns:a16="http://schemas.microsoft.com/office/drawing/2014/main" id="{61508F94-8B04-4236-9E0A-C4BA8B631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1009" name="Straight Connector 1008">
                <a:extLst>
                  <a:ext uri="{FF2B5EF4-FFF2-40B4-BE49-F238E27FC236}">
                    <a16:creationId xmlns:a16="http://schemas.microsoft.com/office/drawing/2014/main" id="{3D28D330-E3DD-481C-88E1-049128C837DE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07" name="Straight Connector 1006">
              <a:extLst>
                <a:ext uri="{FF2B5EF4-FFF2-40B4-BE49-F238E27FC236}">
                  <a16:creationId xmlns:a16="http://schemas.microsoft.com/office/drawing/2014/main" id="{EA61606C-70C3-4544-8C36-49FB54CCB94F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EC88C2B3-53C5-4055-9EED-A6C92FE726CB}"/>
              </a:ext>
            </a:extLst>
          </p:cNvPr>
          <p:cNvGrpSpPr/>
          <p:nvPr/>
        </p:nvGrpSpPr>
        <p:grpSpPr>
          <a:xfrm>
            <a:off x="3976358" y="3603117"/>
            <a:ext cx="294463" cy="104397"/>
            <a:chOff x="1580500" y="874921"/>
            <a:chExt cx="3951627" cy="1400984"/>
          </a:xfrm>
        </p:grpSpPr>
        <p:cxnSp>
          <p:nvCxnSpPr>
            <p:cNvPr id="1019" name="Straight Connector 1018">
              <a:extLst>
                <a:ext uri="{FF2B5EF4-FFF2-40B4-BE49-F238E27FC236}">
                  <a16:creationId xmlns:a16="http://schemas.microsoft.com/office/drawing/2014/main" id="{B90C955C-22E2-447A-9261-1FAB94001F1D}"/>
                </a:ext>
              </a:extLst>
            </p:cNvPr>
            <p:cNvCxnSpPr>
              <a:cxnSpLocks/>
              <a:endCxn id="1031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FD47D5B3-757D-4F46-AC19-CE862944D116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21" name="Group 1020">
              <a:extLst>
                <a:ext uri="{FF2B5EF4-FFF2-40B4-BE49-F238E27FC236}">
                  <a16:creationId xmlns:a16="http://schemas.microsoft.com/office/drawing/2014/main" id="{C81096B9-B1D9-4E9C-87F8-02E9D914C2DE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1023" name="Group 1022">
                <a:extLst>
                  <a:ext uri="{FF2B5EF4-FFF2-40B4-BE49-F238E27FC236}">
                    <a16:creationId xmlns:a16="http://schemas.microsoft.com/office/drawing/2014/main" id="{0B17DA6D-AE6E-45B1-83AE-513C8125FE88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1025" name="AutoShape 48">
                  <a:extLst>
                    <a:ext uri="{FF2B5EF4-FFF2-40B4-BE49-F238E27FC236}">
                      <a16:creationId xmlns:a16="http://schemas.microsoft.com/office/drawing/2014/main" id="{59F9FBB7-50BE-4194-BD63-1102AA86E8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1026" name="Straight Connector 1025">
                  <a:extLst>
                    <a:ext uri="{FF2B5EF4-FFF2-40B4-BE49-F238E27FC236}">
                      <a16:creationId xmlns:a16="http://schemas.microsoft.com/office/drawing/2014/main" id="{52D5DA82-7599-4EC5-81CE-58F4AE8E01FF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7" name="Straight Connector 1026">
                  <a:extLst>
                    <a:ext uri="{FF2B5EF4-FFF2-40B4-BE49-F238E27FC236}">
                      <a16:creationId xmlns:a16="http://schemas.microsoft.com/office/drawing/2014/main" id="{948C242C-57F5-4D1F-A34A-4A54BE23BA4F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28" name="Oval 52">
                  <a:extLst>
                    <a:ext uri="{FF2B5EF4-FFF2-40B4-BE49-F238E27FC236}">
                      <a16:creationId xmlns:a16="http://schemas.microsoft.com/office/drawing/2014/main" id="{4980C16A-1EEE-490B-ACCF-58DFFE291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1029" name="Straight Connector 1028">
                  <a:extLst>
                    <a:ext uri="{FF2B5EF4-FFF2-40B4-BE49-F238E27FC236}">
                      <a16:creationId xmlns:a16="http://schemas.microsoft.com/office/drawing/2014/main" id="{8E423C9F-4A44-4F8F-BFE5-608704DCD3B3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0" name="Text Box 50">
                  <a:extLst>
                    <a:ext uri="{FF2B5EF4-FFF2-40B4-BE49-F238E27FC236}">
                      <a16:creationId xmlns:a16="http://schemas.microsoft.com/office/drawing/2014/main" id="{F814DD57-81DD-4F51-9920-C7CD8E7AE4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31" name="Oval 52">
                  <a:extLst>
                    <a:ext uri="{FF2B5EF4-FFF2-40B4-BE49-F238E27FC236}">
                      <a16:creationId xmlns:a16="http://schemas.microsoft.com/office/drawing/2014/main" id="{15C780FA-7E7B-4A86-BE2C-F2C314CA3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1032" name="Oval 52">
                  <a:extLst>
                    <a:ext uri="{FF2B5EF4-FFF2-40B4-BE49-F238E27FC236}">
                      <a16:creationId xmlns:a16="http://schemas.microsoft.com/office/drawing/2014/main" id="{0B8F0E5F-850A-44D5-B194-8F86DE3EB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1024" name="Straight Connector 1023">
                <a:extLst>
                  <a:ext uri="{FF2B5EF4-FFF2-40B4-BE49-F238E27FC236}">
                    <a16:creationId xmlns:a16="http://schemas.microsoft.com/office/drawing/2014/main" id="{B6F2A943-039A-4484-A237-E3A6CD415065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69B9FECB-D77D-4896-98E3-4299CBC5257A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3B4DF61D-95FB-4086-A361-C03C30B212FC}"/>
              </a:ext>
            </a:extLst>
          </p:cNvPr>
          <p:cNvGrpSpPr/>
          <p:nvPr/>
        </p:nvGrpSpPr>
        <p:grpSpPr>
          <a:xfrm>
            <a:off x="3890383" y="1930717"/>
            <a:ext cx="1434331" cy="909867"/>
            <a:chOff x="3890383" y="1930717"/>
            <a:chExt cx="1434331" cy="909867"/>
          </a:xfrm>
        </p:grpSpPr>
        <p:sp>
          <p:nvSpPr>
            <p:cNvPr id="1053" name="Oval 1052">
              <a:extLst>
                <a:ext uri="{FF2B5EF4-FFF2-40B4-BE49-F238E27FC236}">
                  <a16:creationId xmlns:a16="http://schemas.microsoft.com/office/drawing/2014/main" id="{8F912FE9-B808-402B-B12F-7F2A114D1AC4}"/>
                </a:ext>
              </a:extLst>
            </p:cNvPr>
            <p:cNvSpPr/>
            <p:nvPr/>
          </p:nvSpPr>
          <p:spPr>
            <a:xfrm>
              <a:off x="3890383" y="1930717"/>
              <a:ext cx="1434331" cy="9098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Freeform 96">
              <a:extLst>
                <a:ext uri="{FF2B5EF4-FFF2-40B4-BE49-F238E27FC236}">
                  <a16:creationId xmlns:a16="http://schemas.microsoft.com/office/drawing/2014/main" id="{1CE6E09A-263E-4D3D-BBCA-4973B1312FEA}"/>
                </a:ext>
              </a:extLst>
            </p:cNvPr>
            <p:cNvSpPr/>
            <p:nvPr/>
          </p:nvSpPr>
          <p:spPr>
            <a:xfrm>
              <a:off x="4054316" y="2017030"/>
              <a:ext cx="480759" cy="382527"/>
            </a:xfrm>
            <a:custGeom>
              <a:avLst/>
              <a:gdLst>
                <a:gd name="connsiteX0" fmla="*/ 512064 w 1106424"/>
                <a:gd name="connsiteY0" fmla="*/ 212838 h 880350"/>
                <a:gd name="connsiteX1" fmla="*/ 566928 w 1106424"/>
                <a:gd name="connsiteY1" fmla="*/ 194550 h 880350"/>
                <a:gd name="connsiteX2" fmla="*/ 612648 w 1106424"/>
                <a:gd name="connsiteY2" fmla="*/ 176262 h 880350"/>
                <a:gd name="connsiteX3" fmla="*/ 685800 w 1106424"/>
                <a:gd name="connsiteY3" fmla="*/ 185406 h 880350"/>
                <a:gd name="connsiteX4" fmla="*/ 704088 w 1106424"/>
                <a:gd name="connsiteY4" fmla="*/ 276846 h 880350"/>
                <a:gd name="connsiteX5" fmla="*/ 685800 w 1106424"/>
                <a:gd name="connsiteY5" fmla="*/ 386574 h 880350"/>
                <a:gd name="connsiteX6" fmla="*/ 557784 w 1106424"/>
                <a:gd name="connsiteY6" fmla="*/ 331710 h 880350"/>
                <a:gd name="connsiteX7" fmla="*/ 548640 w 1106424"/>
                <a:gd name="connsiteY7" fmla="*/ 295134 h 880350"/>
                <a:gd name="connsiteX8" fmla="*/ 566928 w 1106424"/>
                <a:gd name="connsiteY8" fmla="*/ 194550 h 880350"/>
                <a:gd name="connsiteX9" fmla="*/ 603504 w 1106424"/>
                <a:gd name="connsiteY9" fmla="*/ 185406 h 880350"/>
                <a:gd name="connsiteX10" fmla="*/ 667512 w 1106424"/>
                <a:gd name="connsiteY10" fmla="*/ 203694 h 880350"/>
                <a:gd name="connsiteX11" fmla="*/ 630936 w 1106424"/>
                <a:gd name="connsiteY11" fmla="*/ 450582 h 880350"/>
                <a:gd name="connsiteX12" fmla="*/ 557784 w 1106424"/>
                <a:gd name="connsiteY12" fmla="*/ 523734 h 880350"/>
                <a:gd name="connsiteX13" fmla="*/ 530352 w 1106424"/>
                <a:gd name="connsiteY13" fmla="*/ 551166 h 880350"/>
                <a:gd name="connsiteX14" fmla="*/ 347472 w 1106424"/>
                <a:gd name="connsiteY14" fmla="*/ 523734 h 880350"/>
                <a:gd name="connsiteX15" fmla="*/ 320040 w 1106424"/>
                <a:gd name="connsiteY15" fmla="*/ 450582 h 880350"/>
                <a:gd name="connsiteX16" fmla="*/ 301752 w 1106424"/>
                <a:gd name="connsiteY16" fmla="*/ 386574 h 880350"/>
                <a:gd name="connsiteX17" fmla="*/ 292608 w 1106424"/>
                <a:gd name="connsiteY17" fmla="*/ 331710 h 880350"/>
                <a:gd name="connsiteX18" fmla="*/ 283464 w 1106424"/>
                <a:gd name="connsiteY18" fmla="*/ 295134 h 880350"/>
                <a:gd name="connsiteX19" fmla="*/ 448056 w 1106424"/>
                <a:gd name="connsiteY19" fmla="*/ 231126 h 880350"/>
                <a:gd name="connsiteX20" fmla="*/ 530352 w 1106424"/>
                <a:gd name="connsiteY20" fmla="*/ 276846 h 880350"/>
                <a:gd name="connsiteX21" fmla="*/ 749808 w 1106424"/>
                <a:gd name="connsiteY21" fmla="*/ 368286 h 880350"/>
                <a:gd name="connsiteX22" fmla="*/ 850392 w 1106424"/>
                <a:gd name="connsiteY22" fmla="*/ 404862 h 880350"/>
                <a:gd name="connsiteX23" fmla="*/ 996696 w 1106424"/>
                <a:gd name="connsiteY23" fmla="*/ 359142 h 880350"/>
                <a:gd name="connsiteX24" fmla="*/ 1014984 w 1106424"/>
                <a:gd name="connsiteY24" fmla="*/ 331710 h 880350"/>
                <a:gd name="connsiteX25" fmla="*/ 1078992 w 1106424"/>
                <a:gd name="connsiteY25" fmla="*/ 231126 h 880350"/>
                <a:gd name="connsiteX26" fmla="*/ 1088136 w 1106424"/>
                <a:gd name="connsiteY26" fmla="*/ 176262 h 880350"/>
                <a:gd name="connsiteX27" fmla="*/ 1097280 w 1106424"/>
                <a:gd name="connsiteY27" fmla="*/ 148830 h 880350"/>
                <a:gd name="connsiteX28" fmla="*/ 1106424 w 1106424"/>
                <a:gd name="connsiteY28" fmla="*/ 112254 h 880350"/>
                <a:gd name="connsiteX29" fmla="*/ 1088136 w 1106424"/>
                <a:gd name="connsiteY29" fmla="*/ 11670 h 880350"/>
                <a:gd name="connsiteX30" fmla="*/ 1024128 w 1106424"/>
                <a:gd name="connsiteY30" fmla="*/ 2526 h 880350"/>
                <a:gd name="connsiteX31" fmla="*/ 841248 w 1106424"/>
                <a:gd name="connsiteY31" fmla="*/ 29958 h 880350"/>
                <a:gd name="connsiteX32" fmla="*/ 713232 w 1106424"/>
                <a:gd name="connsiteY32" fmla="*/ 112254 h 880350"/>
                <a:gd name="connsiteX33" fmla="*/ 640080 w 1106424"/>
                <a:gd name="connsiteY33" fmla="*/ 185406 h 880350"/>
                <a:gd name="connsiteX34" fmla="*/ 621792 w 1106424"/>
                <a:gd name="connsiteY34" fmla="*/ 231126 h 880350"/>
                <a:gd name="connsiteX35" fmla="*/ 612648 w 1106424"/>
                <a:gd name="connsiteY35" fmla="*/ 258558 h 880350"/>
                <a:gd name="connsiteX36" fmla="*/ 704088 w 1106424"/>
                <a:gd name="connsiteY36" fmla="*/ 304278 h 880350"/>
                <a:gd name="connsiteX37" fmla="*/ 877824 w 1106424"/>
                <a:gd name="connsiteY37" fmla="*/ 368286 h 880350"/>
                <a:gd name="connsiteX38" fmla="*/ 914400 w 1106424"/>
                <a:gd name="connsiteY38" fmla="*/ 386574 h 880350"/>
                <a:gd name="connsiteX39" fmla="*/ 941832 w 1106424"/>
                <a:gd name="connsiteY39" fmla="*/ 414006 h 880350"/>
                <a:gd name="connsiteX40" fmla="*/ 923544 w 1106424"/>
                <a:gd name="connsiteY40" fmla="*/ 551166 h 880350"/>
                <a:gd name="connsiteX41" fmla="*/ 886968 w 1106424"/>
                <a:gd name="connsiteY41" fmla="*/ 587742 h 880350"/>
                <a:gd name="connsiteX42" fmla="*/ 859536 w 1106424"/>
                <a:gd name="connsiteY42" fmla="*/ 624318 h 880350"/>
                <a:gd name="connsiteX43" fmla="*/ 822960 w 1106424"/>
                <a:gd name="connsiteY43" fmla="*/ 651750 h 880350"/>
                <a:gd name="connsiteX44" fmla="*/ 768096 w 1106424"/>
                <a:gd name="connsiteY44" fmla="*/ 688326 h 880350"/>
                <a:gd name="connsiteX45" fmla="*/ 685800 w 1106424"/>
                <a:gd name="connsiteY45" fmla="*/ 724902 h 880350"/>
                <a:gd name="connsiteX46" fmla="*/ 612648 w 1106424"/>
                <a:gd name="connsiteY46" fmla="*/ 624318 h 880350"/>
                <a:gd name="connsiteX47" fmla="*/ 640080 w 1106424"/>
                <a:gd name="connsiteY47" fmla="*/ 359142 h 880350"/>
                <a:gd name="connsiteX48" fmla="*/ 685800 w 1106424"/>
                <a:gd name="connsiteY48" fmla="*/ 322566 h 880350"/>
                <a:gd name="connsiteX49" fmla="*/ 841248 w 1106424"/>
                <a:gd name="connsiteY49" fmla="*/ 368286 h 880350"/>
                <a:gd name="connsiteX50" fmla="*/ 850392 w 1106424"/>
                <a:gd name="connsiteY50" fmla="*/ 414006 h 880350"/>
                <a:gd name="connsiteX51" fmla="*/ 822960 w 1106424"/>
                <a:gd name="connsiteY51" fmla="*/ 496302 h 880350"/>
                <a:gd name="connsiteX52" fmla="*/ 603504 w 1106424"/>
                <a:gd name="connsiteY52" fmla="*/ 450582 h 880350"/>
                <a:gd name="connsiteX53" fmla="*/ 512064 w 1106424"/>
                <a:gd name="connsiteY53" fmla="*/ 368286 h 880350"/>
                <a:gd name="connsiteX54" fmla="*/ 502920 w 1106424"/>
                <a:gd name="connsiteY54" fmla="*/ 240270 h 880350"/>
                <a:gd name="connsiteX55" fmla="*/ 676656 w 1106424"/>
                <a:gd name="connsiteY55" fmla="*/ 249414 h 880350"/>
                <a:gd name="connsiteX56" fmla="*/ 649224 w 1106424"/>
                <a:gd name="connsiteY56" fmla="*/ 423150 h 880350"/>
                <a:gd name="connsiteX57" fmla="*/ 576072 w 1106424"/>
                <a:gd name="connsiteY57" fmla="*/ 532878 h 880350"/>
                <a:gd name="connsiteX58" fmla="*/ 548640 w 1106424"/>
                <a:gd name="connsiteY58" fmla="*/ 578598 h 880350"/>
                <a:gd name="connsiteX59" fmla="*/ 420624 w 1106424"/>
                <a:gd name="connsiteY59" fmla="*/ 697470 h 880350"/>
                <a:gd name="connsiteX60" fmla="*/ 402336 w 1106424"/>
                <a:gd name="connsiteY60" fmla="*/ 724902 h 880350"/>
                <a:gd name="connsiteX61" fmla="*/ 338328 w 1106424"/>
                <a:gd name="connsiteY61" fmla="*/ 743190 h 880350"/>
                <a:gd name="connsiteX62" fmla="*/ 329184 w 1106424"/>
                <a:gd name="connsiteY62" fmla="*/ 679182 h 880350"/>
                <a:gd name="connsiteX63" fmla="*/ 411480 w 1106424"/>
                <a:gd name="connsiteY63" fmla="*/ 697470 h 880350"/>
                <a:gd name="connsiteX64" fmla="*/ 438912 w 1106424"/>
                <a:gd name="connsiteY64" fmla="*/ 743190 h 880350"/>
                <a:gd name="connsiteX65" fmla="*/ 438912 w 1106424"/>
                <a:gd name="connsiteY65" fmla="*/ 862062 h 880350"/>
                <a:gd name="connsiteX66" fmla="*/ 402336 w 1106424"/>
                <a:gd name="connsiteY66" fmla="*/ 880350 h 880350"/>
                <a:gd name="connsiteX67" fmla="*/ 320040 w 1106424"/>
                <a:gd name="connsiteY67" fmla="*/ 871206 h 880350"/>
                <a:gd name="connsiteX68" fmla="*/ 283464 w 1106424"/>
                <a:gd name="connsiteY68" fmla="*/ 834630 h 880350"/>
                <a:gd name="connsiteX69" fmla="*/ 256032 w 1106424"/>
                <a:gd name="connsiteY69" fmla="*/ 779766 h 880350"/>
                <a:gd name="connsiteX70" fmla="*/ 237744 w 1106424"/>
                <a:gd name="connsiteY70" fmla="*/ 715758 h 880350"/>
                <a:gd name="connsiteX71" fmla="*/ 210312 w 1106424"/>
                <a:gd name="connsiteY71" fmla="*/ 606030 h 880350"/>
                <a:gd name="connsiteX72" fmla="*/ 246888 w 1106424"/>
                <a:gd name="connsiteY72" fmla="*/ 340854 h 880350"/>
                <a:gd name="connsiteX73" fmla="*/ 274320 w 1106424"/>
                <a:gd name="connsiteY73" fmla="*/ 331710 h 880350"/>
                <a:gd name="connsiteX74" fmla="*/ 420624 w 1106424"/>
                <a:gd name="connsiteY74" fmla="*/ 349998 h 880350"/>
                <a:gd name="connsiteX75" fmla="*/ 393192 w 1106424"/>
                <a:gd name="connsiteY75" fmla="*/ 496302 h 880350"/>
                <a:gd name="connsiteX76" fmla="*/ 320040 w 1106424"/>
                <a:gd name="connsiteY76" fmla="*/ 560310 h 880350"/>
                <a:gd name="connsiteX77" fmla="*/ 292608 w 1106424"/>
                <a:gd name="connsiteY77" fmla="*/ 569454 h 880350"/>
                <a:gd name="connsiteX78" fmla="*/ 210312 w 1106424"/>
                <a:gd name="connsiteY78" fmla="*/ 615174 h 880350"/>
                <a:gd name="connsiteX79" fmla="*/ 128016 w 1106424"/>
                <a:gd name="connsiteY79" fmla="*/ 624318 h 880350"/>
                <a:gd name="connsiteX80" fmla="*/ 36576 w 1106424"/>
                <a:gd name="connsiteY80" fmla="*/ 615174 h 880350"/>
                <a:gd name="connsiteX81" fmla="*/ 9144 w 1106424"/>
                <a:gd name="connsiteY81" fmla="*/ 560310 h 880350"/>
                <a:gd name="connsiteX82" fmla="*/ 18288 w 1106424"/>
                <a:gd name="connsiteY82" fmla="*/ 450582 h 880350"/>
                <a:gd name="connsiteX83" fmla="*/ 118872 w 1106424"/>
                <a:gd name="connsiteY83" fmla="*/ 304278 h 880350"/>
                <a:gd name="connsiteX84" fmla="*/ 128016 w 1106424"/>
                <a:gd name="connsiteY84" fmla="*/ 276846 h 880350"/>
                <a:gd name="connsiteX85" fmla="*/ 155448 w 1106424"/>
                <a:gd name="connsiteY85" fmla="*/ 258558 h 880350"/>
                <a:gd name="connsiteX86" fmla="*/ 91440 w 1106424"/>
                <a:gd name="connsiteY86" fmla="*/ 386574 h 880350"/>
                <a:gd name="connsiteX87" fmla="*/ 82296 w 1106424"/>
                <a:gd name="connsiteY87" fmla="*/ 414006 h 880350"/>
                <a:gd name="connsiteX88" fmla="*/ 54864 w 1106424"/>
                <a:gd name="connsiteY88" fmla="*/ 441438 h 880350"/>
                <a:gd name="connsiteX89" fmla="*/ 27432 w 1106424"/>
                <a:gd name="connsiteY89" fmla="*/ 478014 h 880350"/>
                <a:gd name="connsiteX90" fmla="*/ 0 w 1106424"/>
                <a:gd name="connsiteY90" fmla="*/ 569454 h 880350"/>
                <a:gd name="connsiteX91" fmla="*/ 27432 w 1106424"/>
                <a:gd name="connsiteY91" fmla="*/ 724902 h 880350"/>
                <a:gd name="connsiteX92" fmla="*/ 54864 w 1106424"/>
                <a:gd name="connsiteY92" fmla="*/ 752334 h 880350"/>
                <a:gd name="connsiteX93" fmla="*/ 100584 w 1106424"/>
                <a:gd name="connsiteY93" fmla="*/ 761478 h 880350"/>
                <a:gd name="connsiteX94" fmla="*/ 246888 w 1106424"/>
                <a:gd name="connsiteY94" fmla="*/ 752334 h 880350"/>
                <a:gd name="connsiteX95" fmla="*/ 320040 w 1106424"/>
                <a:gd name="connsiteY95" fmla="*/ 697470 h 880350"/>
                <a:gd name="connsiteX96" fmla="*/ 347472 w 1106424"/>
                <a:gd name="connsiteY96" fmla="*/ 679182 h 880350"/>
                <a:gd name="connsiteX97" fmla="*/ 365760 w 1106424"/>
                <a:gd name="connsiteY97" fmla="*/ 651750 h 880350"/>
                <a:gd name="connsiteX98" fmla="*/ 283464 w 1106424"/>
                <a:gd name="connsiteY98" fmla="*/ 587742 h 880350"/>
                <a:gd name="connsiteX99" fmla="*/ 164592 w 1106424"/>
                <a:gd name="connsiteY99" fmla="*/ 551166 h 880350"/>
                <a:gd name="connsiteX100" fmla="*/ 109728 w 1106424"/>
                <a:gd name="connsiteY100" fmla="*/ 523734 h 880350"/>
                <a:gd name="connsiteX101" fmla="*/ 54864 w 1106424"/>
                <a:gd name="connsiteY101" fmla="*/ 505446 h 880350"/>
                <a:gd name="connsiteX102" fmla="*/ 0 w 1106424"/>
                <a:gd name="connsiteY102" fmla="*/ 478014 h 880350"/>
                <a:gd name="connsiteX103" fmla="*/ 27432 w 1106424"/>
                <a:gd name="connsiteY103" fmla="*/ 395718 h 880350"/>
                <a:gd name="connsiteX104" fmla="*/ 45720 w 1106424"/>
                <a:gd name="connsiteY104" fmla="*/ 359142 h 880350"/>
                <a:gd name="connsiteX105" fmla="*/ 118872 w 1106424"/>
                <a:gd name="connsiteY105" fmla="*/ 304278 h 880350"/>
                <a:gd name="connsiteX106" fmla="*/ 155448 w 1106424"/>
                <a:gd name="connsiteY106" fmla="*/ 276846 h 880350"/>
                <a:gd name="connsiteX107" fmla="*/ 210312 w 1106424"/>
                <a:gd name="connsiteY107" fmla="*/ 258558 h 880350"/>
                <a:gd name="connsiteX108" fmla="*/ 329184 w 1106424"/>
                <a:gd name="connsiteY108" fmla="*/ 212838 h 880350"/>
                <a:gd name="connsiteX109" fmla="*/ 384048 w 1106424"/>
                <a:gd name="connsiteY109" fmla="*/ 176262 h 880350"/>
                <a:gd name="connsiteX110" fmla="*/ 448056 w 1106424"/>
                <a:gd name="connsiteY110" fmla="*/ 157974 h 880350"/>
                <a:gd name="connsiteX111" fmla="*/ 530352 w 1106424"/>
                <a:gd name="connsiteY111" fmla="*/ 167118 h 880350"/>
                <a:gd name="connsiteX112" fmla="*/ 548640 w 1106424"/>
                <a:gd name="connsiteY112" fmla="*/ 221982 h 880350"/>
                <a:gd name="connsiteX113" fmla="*/ 502920 w 1106424"/>
                <a:gd name="connsiteY113" fmla="*/ 349998 h 880350"/>
                <a:gd name="connsiteX114" fmla="*/ 512064 w 1106424"/>
                <a:gd name="connsiteY114" fmla="*/ 313422 h 880350"/>
                <a:gd name="connsiteX115" fmla="*/ 530352 w 1106424"/>
                <a:gd name="connsiteY115" fmla="*/ 285990 h 880350"/>
                <a:gd name="connsiteX116" fmla="*/ 557784 w 1106424"/>
                <a:gd name="connsiteY116" fmla="*/ 240270 h 880350"/>
                <a:gd name="connsiteX117" fmla="*/ 576072 w 1106424"/>
                <a:gd name="connsiteY117" fmla="*/ 212838 h 880350"/>
                <a:gd name="connsiteX118" fmla="*/ 594360 w 1106424"/>
                <a:gd name="connsiteY118" fmla="*/ 176262 h 880350"/>
                <a:gd name="connsiteX119" fmla="*/ 621792 w 1106424"/>
                <a:gd name="connsiteY119" fmla="*/ 157974 h 880350"/>
                <a:gd name="connsiteX120" fmla="*/ 649224 w 1106424"/>
                <a:gd name="connsiteY120" fmla="*/ 121398 h 880350"/>
                <a:gd name="connsiteX121" fmla="*/ 722376 w 1106424"/>
                <a:gd name="connsiteY121" fmla="*/ 103110 h 880350"/>
                <a:gd name="connsiteX122" fmla="*/ 832104 w 1106424"/>
                <a:gd name="connsiteY122" fmla="*/ 112254 h 880350"/>
                <a:gd name="connsiteX123" fmla="*/ 786384 w 1106424"/>
                <a:gd name="connsiteY123" fmla="*/ 231126 h 880350"/>
                <a:gd name="connsiteX124" fmla="*/ 740664 w 1106424"/>
                <a:gd name="connsiteY124" fmla="*/ 231126 h 88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06424" h="880350">
                  <a:moveTo>
                    <a:pt x="512064" y="212838"/>
                  </a:moveTo>
                  <a:cubicBezTo>
                    <a:pt x="530352" y="206742"/>
                    <a:pt x="548811" y="201138"/>
                    <a:pt x="566928" y="194550"/>
                  </a:cubicBezTo>
                  <a:cubicBezTo>
                    <a:pt x="582354" y="188941"/>
                    <a:pt x="596282" y="177521"/>
                    <a:pt x="612648" y="176262"/>
                  </a:cubicBezTo>
                  <a:cubicBezTo>
                    <a:pt x="637149" y="174377"/>
                    <a:pt x="661416" y="182358"/>
                    <a:pt x="685800" y="185406"/>
                  </a:cubicBezTo>
                  <a:cubicBezTo>
                    <a:pt x="691151" y="206811"/>
                    <a:pt x="705107" y="258502"/>
                    <a:pt x="704088" y="276846"/>
                  </a:cubicBezTo>
                  <a:cubicBezTo>
                    <a:pt x="702031" y="313869"/>
                    <a:pt x="691896" y="349998"/>
                    <a:pt x="685800" y="386574"/>
                  </a:cubicBezTo>
                  <a:cubicBezTo>
                    <a:pt x="587922" y="370261"/>
                    <a:pt x="583356" y="399902"/>
                    <a:pt x="557784" y="331710"/>
                  </a:cubicBezTo>
                  <a:cubicBezTo>
                    <a:pt x="553371" y="319943"/>
                    <a:pt x="551688" y="307326"/>
                    <a:pt x="548640" y="295134"/>
                  </a:cubicBezTo>
                  <a:cubicBezTo>
                    <a:pt x="554736" y="261606"/>
                    <a:pt x="551688" y="225030"/>
                    <a:pt x="566928" y="194550"/>
                  </a:cubicBezTo>
                  <a:cubicBezTo>
                    <a:pt x="572548" y="183310"/>
                    <a:pt x="590988" y="184268"/>
                    <a:pt x="603504" y="185406"/>
                  </a:cubicBezTo>
                  <a:cubicBezTo>
                    <a:pt x="625603" y="187415"/>
                    <a:pt x="646176" y="197598"/>
                    <a:pt x="667512" y="203694"/>
                  </a:cubicBezTo>
                  <a:cubicBezTo>
                    <a:pt x="655320" y="285990"/>
                    <a:pt x="651114" y="369872"/>
                    <a:pt x="630936" y="450582"/>
                  </a:cubicBezTo>
                  <a:cubicBezTo>
                    <a:pt x="622895" y="482744"/>
                    <a:pt x="580257" y="504472"/>
                    <a:pt x="557784" y="523734"/>
                  </a:cubicBezTo>
                  <a:cubicBezTo>
                    <a:pt x="547966" y="532150"/>
                    <a:pt x="539496" y="542022"/>
                    <a:pt x="530352" y="551166"/>
                  </a:cubicBezTo>
                  <a:cubicBezTo>
                    <a:pt x="469392" y="542022"/>
                    <a:pt x="403081" y="550330"/>
                    <a:pt x="347472" y="523734"/>
                  </a:cubicBezTo>
                  <a:cubicBezTo>
                    <a:pt x="323979" y="512498"/>
                    <a:pt x="328275" y="475288"/>
                    <a:pt x="320040" y="450582"/>
                  </a:cubicBezTo>
                  <a:cubicBezTo>
                    <a:pt x="313023" y="429531"/>
                    <a:pt x="306742" y="408196"/>
                    <a:pt x="301752" y="386574"/>
                  </a:cubicBezTo>
                  <a:cubicBezTo>
                    <a:pt x="297583" y="368509"/>
                    <a:pt x="296244" y="349890"/>
                    <a:pt x="292608" y="331710"/>
                  </a:cubicBezTo>
                  <a:cubicBezTo>
                    <a:pt x="290143" y="319387"/>
                    <a:pt x="286512" y="307326"/>
                    <a:pt x="283464" y="295134"/>
                  </a:cubicBezTo>
                  <a:cubicBezTo>
                    <a:pt x="297266" y="184718"/>
                    <a:pt x="271837" y="190460"/>
                    <a:pt x="448056" y="231126"/>
                  </a:cubicBezTo>
                  <a:cubicBezTo>
                    <a:pt x="478633" y="238182"/>
                    <a:pt x="502061" y="263266"/>
                    <a:pt x="530352" y="276846"/>
                  </a:cubicBezTo>
                  <a:cubicBezTo>
                    <a:pt x="688679" y="352843"/>
                    <a:pt x="632604" y="321405"/>
                    <a:pt x="749808" y="368286"/>
                  </a:cubicBezTo>
                  <a:cubicBezTo>
                    <a:pt x="839759" y="404267"/>
                    <a:pt x="783504" y="388140"/>
                    <a:pt x="850392" y="404862"/>
                  </a:cubicBezTo>
                  <a:cubicBezTo>
                    <a:pt x="899160" y="389622"/>
                    <a:pt x="950006" y="379893"/>
                    <a:pt x="996696" y="359142"/>
                  </a:cubicBezTo>
                  <a:cubicBezTo>
                    <a:pt x="1006739" y="354679"/>
                    <a:pt x="1009159" y="341029"/>
                    <a:pt x="1014984" y="331710"/>
                  </a:cubicBezTo>
                  <a:cubicBezTo>
                    <a:pt x="1079551" y="228402"/>
                    <a:pt x="1000618" y="348688"/>
                    <a:pt x="1078992" y="231126"/>
                  </a:cubicBezTo>
                  <a:cubicBezTo>
                    <a:pt x="1082040" y="212838"/>
                    <a:pt x="1084114" y="194361"/>
                    <a:pt x="1088136" y="176262"/>
                  </a:cubicBezTo>
                  <a:cubicBezTo>
                    <a:pt x="1090227" y="166853"/>
                    <a:pt x="1094632" y="158098"/>
                    <a:pt x="1097280" y="148830"/>
                  </a:cubicBezTo>
                  <a:cubicBezTo>
                    <a:pt x="1100732" y="136746"/>
                    <a:pt x="1103376" y="124446"/>
                    <a:pt x="1106424" y="112254"/>
                  </a:cubicBezTo>
                  <a:cubicBezTo>
                    <a:pt x="1100328" y="78726"/>
                    <a:pt x="1108583" y="38932"/>
                    <a:pt x="1088136" y="11670"/>
                  </a:cubicBezTo>
                  <a:cubicBezTo>
                    <a:pt x="1075204" y="-5572"/>
                    <a:pt x="1045622" y="934"/>
                    <a:pt x="1024128" y="2526"/>
                  </a:cubicBezTo>
                  <a:cubicBezTo>
                    <a:pt x="962654" y="7080"/>
                    <a:pt x="902208" y="20814"/>
                    <a:pt x="841248" y="29958"/>
                  </a:cubicBezTo>
                  <a:cubicBezTo>
                    <a:pt x="766096" y="67534"/>
                    <a:pt x="772193" y="57504"/>
                    <a:pt x="713232" y="112254"/>
                  </a:cubicBezTo>
                  <a:cubicBezTo>
                    <a:pt x="687962" y="135719"/>
                    <a:pt x="640080" y="185406"/>
                    <a:pt x="640080" y="185406"/>
                  </a:cubicBezTo>
                  <a:cubicBezTo>
                    <a:pt x="633984" y="200646"/>
                    <a:pt x="627555" y="215757"/>
                    <a:pt x="621792" y="231126"/>
                  </a:cubicBezTo>
                  <a:cubicBezTo>
                    <a:pt x="618408" y="240151"/>
                    <a:pt x="608337" y="249937"/>
                    <a:pt x="612648" y="258558"/>
                  </a:cubicBezTo>
                  <a:cubicBezTo>
                    <a:pt x="625408" y="284078"/>
                    <a:pt x="684398" y="298220"/>
                    <a:pt x="704088" y="304278"/>
                  </a:cubicBezTo>
                  <a:cubicBezTo>
                    <a:pt x="786267" y="329564"/>
                    <a:pt x="783200" y="320974"/>
                    <a:pt x="877824" y="368286"/>
                  </a:cubicBezTo>
                  <a:cubicBezTo>
                    <a:pt x="890016" y="374382"/>
                    <a:pt x="903308" y="378651"/>
                    <a:pt x="914400" y="386574"/>
                  </a:cubicBezTo>
                  <a:cubicBezTo>
                    <a:pt x="924923" y="394090"/>
                    <a:pt x="932688" y="404862"/>
                    <a:pt x="941832" y="414006"/>
                  </a:cubicBezTo>
                  <a:cubicBezTo>
                    <a:pt x="935736" y="459726"/>
                    <a:pt x="937434" y="507182"/>
                    <a:pt x="923544" y="551166"/>
                  </a:cubicBezTo>
                  <a:cubicBezTo>
                    <a:pt x="918352" y="567608"/>
                    <a:pt x="898322" y="574766"/>
                    <a:pt x="886968" y="587742"/>
                  </a:cubicBezTo>
                  <a:cubicBezTo>
                    <a:pt x="876932" y="599211"/>
                    <a:pt x="870312" y="613542"/>
                    <a:pt x="859536" y="624318"/>
                  </a:cubicBezTo>
                  <a:cubicBezTo>
                    <a:pt x="848760" y="635094"/>
                    <a:pt x="835445" y="643010"/>
                    <a:pt x="822960" y="651750"/>
                  </a:cubicBezTo>
                  <a:cubicBezTo>
                    <a:pt x="804954" y="664354"/>
                    <a:pt x="786943" y="677018"/>
                    <a:pt x="768096" y="688326"/>
                  </a:cubicBezTo>
                  <a:cubicBezTo>
                    <a:pt x="742467" y="703703"/>
                    <a:pt x="713315" y="713896"/>
                    <a:pt x="685800" y="724902"/>
                  </a:cubicBezTo>
                  <a:cubicBezTo>
                    <a:pt x="611588" y="712533"/>
                    <a:pt x="615605" y="730777"/>
                    <a:pt x="612648" y="624318"/>
                  </a:cubicBezTo>
                  <a:cubicBezTo>
                    <a:pt x="612258" y="610267"/>
                    <a:pt x="579180" y="420042"/>
                    <a:pt x="640080" y="359142"/>
                  </a:cubicBezTo>
                  <a:cubicBezTo>
                    <a:pt x="653880" y="345342"/>
                    <a:pt x="670560" y="334758"/>
                    <a:pt x="685800" y="322566"/>
                  </a:cubicBezTo>
                  <a:cubicBezTo>
                    <a:pt x="792120" y="329654"/>
                    <a:pt x="815688" y="291607"/>
                    <a:pt x="841248" y="368286"/>
                  </a:cubicBezTo>
                  <a:cubicBezTo>
                    <a:pt x="846163" y="383030"/>
                    <a:pt x="847344" y="398766"/>
                    <a:pt x="850392" y="414006"/>
                  </a:cubicBezTo>
                  <a:cubicBezTo>
                    <a:pt x="841248" y="441438"/>
                    <a:pt x="850939" y="489003"/>
                    <a:pt x="822960" y="496302"/>
                  </a:cubicBezTo>
                  <a:cubicBezTo>
                    <a:pt x="803634" y="501344"/>
                    <a:pt x="656066" y="488809"/>
                    <a:pt x="603504" y="450582"/>
                  </a:cubicBezTo>
                  <a:cubicBezTo>
                    <a:pt x="564833" y="422458"/>
                    <a:pt x="543189" y="399411"/>
                    <a:pt x="512064" y="368286"/>
                  </a:cubicBezTo>
                  <a:cubicBezTo>
                    <a:pt x="486005" y="290109"/>
                    <a:pt x="491385" y="332550"/>
                    <a:pt x="502920" y="240270"/>
                  </a:cubicBezTo>
                  <a:cubicBezTo>
                    <a:pt x="560832" y="243318"/>
                    <a:pt x="640429" y="204130"/>
                    <a:pt x="676656" y="249414"/>
                  </a:cubicBezTo>
                  <a:cubicBezTo>
                    <a:pt x="713282" y="295196"/>
                    <a:pt x="662907" y="366139"/>
                    <a:pt x="649224" y="423150"/>
                  </a:cubicBezTo>
                  <a:cubicBezTo>
                    <a:pt x="637533" y="471864"/>
                    <a:pt x="604160" y="494257"/>
                    <a:pt x="576072" y="532878"/>
                  </a:cubicBezTo>
                  <a:cubicBezTo>
                    <a:pt x="565619" y="547251"/>
                    <a:pt x="560206" y="565104"/>
                    <a:pt x="548640" y="578598"/>
                  </a:cubicBezTo>
                  <a:cubicBezTo>
                    <a:pt x="367323" y="790134"/>
                    <a:pt x="539510" y="578584"/>
                    <a:pt x="420624" y="697470"/>
                  </a:cubicBezTo>
                  <a:cubicBezTo>
                    <a:pt x="412853" y="705241"/>
                    <a:pt x="410918" y="718037"/>
                    <a:pt x="402336" y="724902"/>
                  </a:cubicBezTo>
                  <a:cubicBezTo>
                    <a:pt x="396373" y="729672"/>
                    <a:pt x="340718" y="742593"/>
                    <a:pt x="338328" y="743190"/>
                  </a:cubicBezTo>
                  <a:cubicBezTo>
                    <a:pt x="336153" y="739927"/>
                    <a:pt x="290977" y="686823"/>
                    <a:pt x="329184" y="679182"/>
                  </a:cubicBezTo>
                  <a:cubicBezTo>
                    <a:pt x="356739" y="673671"/>
                    <a:pt x="384048" y="691374"/>
                    <a:pt x="411480" y="697470"/>
                  </a:cubicBezTo>
                  <a:cubicBezTo>
                    <a:pt x="420624" y="712710"/>
                    <a:pt x="430964" y="727294"/>
                    <a:pt x="438912" y="743190"/>
                  </a:cubicBezTo>
                  <a:cubicBezTo>
                    <a:pt x="456531" y="778429"/>
                    <a:pt x="452865" y="828575"/>
                    <a:pt x="438912" y="862062"/>
                  </a:cubicBezTo>
                  <a:cubicBezTo>
                    <a:pt x="433669" y="874645"/>
                    <a:pt x="414528" y="874254"/>
                    <a:pt x="402336" y="880350"/>
                  </a:cubicBezTo>
                  <a:cubicBezTo>
                    <a:pt x="374904" y="877302"/>
                    <a:pt x="345801" y="881114"/>
                    <a:pt x="320040" y="871206"/>
                  </a:cubicBezTo>
                  <a:cubicBezTo>
                    <a:pt x="303947" y="865016"/>
                    <a:pt x="294685" y="847721"/>
                    <a:pt x="283464" y="834630"/>
                  </a:cubicBezTo>
                  <a:cubicBezTo>
                    <a:pt x="265679" y="813881"/>
                    <a:pt x="263521" y="804729"/>
                    <a:pt x="256032" y="779766"/>
                  </a:cubicBezTo>
                  <a:cubicBezTo>
                    <a:pt x="249656" y="758512"/>
                    <a:pt x="244270" y="736967"/>
                    <a:pt x="237744" y="715758"/>
                  </a:cubicBezTo>
                  <a:cubicBezTo>
                    <a:pt x="211398" y="630132"/>
                    <a:pt x="224737" y="692579"/>
                    <a:pt x="210312" y="606030"/>
                  </a:cubicBezTo>
                  <a:cubicBezTo>
                    <a:pt x="213214" y="530573"/>
                    <a:pt x="164477" y="395795"/>
                    <a:pt x="246888" y="340854"/>
                  </a:cubicBezTo>
                  <a:cubicBezTo>
                    <a:pt x="254908" y="335507"/>
                    <a:pt x="265176" y="334758"/>
                    <a:pt x="274320" y="331710"/>
                  </a:cubicBezTo>
                  <a:cubicBezTo>
                    <a:pt x="323088" y="337806"/>
                    <a:pt x="391849" y="310155"/>
                    <a:pt x="420624" y="349998"/>
                  </a:cubicBezTo>
                  <a:cubicBezTo>
                    <a:pt x="449675" y="390222"/>
                    <a:pt x="409583" y="449470"/>
                    <a:pt x="393192" y="496302"/>
                  </a:cubicBezTo>
                  <a:cubicBezTo>
                    <a:pt x="388766" y="508949"/>
                    <a:pt x="332468" y="553208"/>
                    <a:pt x="320040" y="560310"/>
                  </a:cubicBezTo>
                  <a:cubicBezTo>
                    <a:pt x="311671" y="565092"/>
                    <a:pt x="301229" y="565143"/>
                    <a:pt x="292608" y="569454"/>
                  </a:cubicBezTo>
                  <a:cubicBezTo>
                    <a:pt x="282292" y="574612"/>
                    <a:pt x="226666" y="611400"/>
                    <a:pt x="210312" y="615174"/>
                  </a:cubicBezTo>
                  <a:cubicBezTo>
                    <a:pt x="183418" y="621380"/>
                    <a:pt x="155448" y="621270"/>
                    <a:pt x="128016" y="624318"/>
                  </a:cubicBezTo>
                  <a:cubicBezTo>
                    <a:pt x="97536" y="621270"/>
                    <a:pt x="63547" y="629697"/>
                    <a:pt x="36576" y="615174"/>
                  </a:cubicBezTo>
                  <a:cubicBezTo>
                    <a:pt x="18573" y="605480"/>
                    <a:pt x="11402" y="580632"/>
                    <a:pt x="9144" y="560310"/>
                  </a:cubicBezTo>
                  <a:cubicBezTo>
                    <a:pt x="5091" y="523832"/>
                    <a:pt x="7160" y="485557"/>
                    <a:pt x="18288" y="450582"/>
                  </a:cubicBezTo>
                  <a:cubicBezTo>
                    <a:pt x="34408" y="399919"/>
                    <a:pt x="84547" y="345468"/>
                    <a:pt x="118872" y="304278"/>
                  </a:cubicBezTo>
                  <a:cubicBezTo>
                    <a:pt x="121920" y="295134"/>
                    <a:pt x="121995" y="284372"/>
                    <a:pt x="128016" y="276846"/>
                  </a:cubicBezTo>
                  <a:cubicBezTo>
                    <a:pt x="134881" y="268264"/>
                    <a:pt x="155448" y="247568"/>
                    <a:pt x="155448" y="258558"/>
                  </a:cubicBezTo>
                  <a:cubicBezTo>
                    <a:pt x="155448" y="317365"/>
                    <a:pt x="123399" y="346625"/>
                    <a:pt x="91440" y="386574"/>
                  </a:cubicBezTo>
                  <a:cubicBezTo>
                    <a:pt x="88392" y="395718"/>
                    <a:pt x="87643" y="405986"/>
                    <a:pt x="82296" y="414006"/>
                  </a:cubicBezTo>
                  <a:cubicBezTo>
                    <a:pt x="75123" y="424766"/>
                    <a:pt x="63280" y="431620"/>
                    <a:pt x="54864" y="441438"/>
                  </a:cubicBezTo>
                  <a:cubicBezTo>
                    <a:pt x="44946" y="453009"/>
                    <a:pt x="36576" y="465822"/>
                    <a:pt x="27432" y="478014"/>
                  </a:cubicBezTo>
                  <a:cubicBezTo>
                    <a:pt x="5170" y="544800"/>
                    <a:pt x="13819" y="514176"/>
                    <a:pt x="0" y="569454"/>
                  </a:cubicBezTo>
                  <a:cubicBezTo>
                    <a:pt x="4751" y="631223"/>
                    <a:pt x="-6764" y="677028"/>
                    <a:pt x="27432" y="724902"/>
                  </a:cubicBezTo>
                  <a:cubicBezTo>
                    <a:pt x="34948" y="735425"/>
                    <a:pt x="43298" y="746551"/>
                    <a:pt x="54864" y="752334"/>
                  </a:cubicBezTo>
                  <a:cubicBezTo>
                    <a:pt x="68765" y="759285"/>
                    <a:pt x="85344" y="758430"/>
                    <a:pt x="100584" y="761478"/>
                  </a:cubicBezTo>
                  <a:cubicBezTo>
                    <a:pt x="149352" y="758430"/>
                    <a:pt x="199979" y="766016"/>
                    <a:pt x="246888" y="752334"/>
                  </a:cubicBezTo>
                  <a:cubicBezTo>
                    <a:pt x="276149" y="743800"/>
                    <a:pt x="294679" y="714377"/>
                    <a:pt x="320040" y="697470"/>
                  </a:cubicBezTo>
                  <a:lnTo>
                    <a:pt x="347472" y="679182"/>
                  </a:lnTo>
                  <a:cubicBezTo>
                    <a:pt x="353568" y="670038"/>
                    <a:pt x="367123" y="662655"/>
                    <a:pt x="365760" y="651750"/>
                  </a:cubicBezTo>
                  <a:cubicBezTo>
                    <a:pt x="358877" y="596684"/>
                    <a:pt x="322143" y="603858"/>
                    <a:pt x="283464" y="587742"/>
                  </a:cubicBezTo>
                  <a:cubicBezTo>
                    <a:pt x="186758" y="547448"/>
                    <a:pt x="272626" y="566599"/>
                    <a:pt x="164592" y="551166"/>
                  </a:cubicBezTo>
                  <a:cubicBezTo>
                    <a:pt x="146304" y="542022"/>
                    <a:pt x="128602" y="531598"/>
                    <a:pt x="109728" y="523734"/>
                  </a:cubicBezTo>
                  <a:cubicBezTo>
                    <a:pt x="91934" y="516320"/>
                    <a:pt x="72480" y="513275"/>
                    <a:pt x="54864" y="505446"/>
                  </a:cubicBezTo>
                  <a:cubicBezTo>
                    <a:pt x="-51491" y="458177"/>
                    <a:pt x="100044" y="511362"/>
                    <a:pt x="0" y="478014"/>
                  </a:cubicBezTo>
                  <a:cubicBezTo>
                    <a:pt x="13786" y="395297"/>
                    <a:pt x="-2821" y="448661"/>
                    <a:pt x="27432" y="395718"/>
                  </a:cubicBezTo>
                  <a:cubicBezTo>
                    <a:pt x="34195" y="383883"/>
                    <a:pt x="36081" y="368781"/>
                    <a:pt x="45720" y="359142"/>
                  </a:cubicBezTo>
                  <a:cubicBezTo>
                    <a:pt x="67273" y="337589"/>
                    <a:pt x="94488" y="322566"/>
                    <a:pt x="118872" y="304278"/>
                  </a:cubicBezTo>
                  <a:cubicBezTo>
                    <a:pt x="131064" y="295134"/>
                    <a:pt x="140990" y="281665"/>
                    <a:pt x="155448" y="276846"/>
                  </a:cubicBezTo>
                  <a:cubicBezTo>
                    <a:pt x="173736" y="270750"/>
                    <a:pt x="192763" y="266535"/>
                    <a:pt x="210312" y="258558"/>
                  </a:cubicBezTo>
                  <a:cubicBezTo>
                    <a:pt x="325423" y="206235"/>
                    <a:pt x="171136" y="252350"/>
                    <a:pt x="329184" y="212838"/>
                  </a:cubicBezTo>
                  <a:cubicBezTo>
                    <a:pt x="347472" y="200646"/>
                    <a:pt x="362725" y="181593"/>
                    <a:pt x="384048" y="176262"/>
                  </a:cubicBezTo>
                  <a:cubicBezTo>
                    <a:pt x="429975" y="164780"/>
                    <a:pt x="408702" y="171092"/>
                    <a:pt x="448056" y="157974"/>
                  </a:cubicBezTo>
                  <a:cubicBezTo>
                    <a:pt x="475488" y="161022"/>
                    <a:pt x="507066" y="152300"/>
                    <a:pt x="530352" y="167118"/>
                  </a:cubicBezTo>
                  <a:cubicBezTo>
                    <a:pt x="546615" y="177467"/>
                    <a:pt x="547438" y="202742"/>
                    <a:pt x="548640" y="221982"/>
                  </a:cubicBezTo>
                  <a:cubicBezTo>
                    <a:pt x="554389" y="313970"/>
                    <a:pt x="551807" y="301111"/>
                    <a:pt x="502920" y="349998"/>
                  </a:cubicBezTo>
                  <a:cubicBezTo>
                    <a:pt x="505968" y="337806"/>
                    <a:pt x="507114" y="324973"/>
                    <a:pt x="512064" y="313422"/>
                  </a:cubicBezTo>
                  <a:cubicBezTo>
                    <a:pt x="516393" y="303321"/>
                    <a:pt x="524527" y="295309"/>
                    <a:pt x="530352" y="285990"/>
                  </a:cubicBezTo>
                  <a:cubicBezTo>
                    <a:pt x="539772" y="270919"/>
                    <a:pt x="548364" y="255341"/>
                    <a:pt x="557784" y="240270"/>
                  </a:cubicBezTo>
                  <a:cubicBezTo>
                    <a:pt x="563609" y="230951"/>
                    <a:pt x="570620" y="222380"/>
                    <a:pt x="576072" y="212838"/>
                  </a:cubicBezTo>
                  <a:cubicBezTo>
                    <a:pt x="582835" y="201003"/>
                    <a:pt x="585634" y="186734"/>
                    <a:pt x="594360" y="176262"/>
                  </a:cubicBezTo>
                  <a:cubicBezTo>
                    <a:pt x="601395" y="167819"/>
                    <a:pt x="614021" y="165745"/>
                    <a:pt x="621792" y="157974"/>
                  </a:cubicBezTo>
                  <a:cubicBezTo>
                    <a:pt x="632568" y="147198"/>
                    <a:pt x="637516" y="131154"/>
                    <a:pt x="649224" y="121398"/>
                  </a:cubicBezTo>
                  <a:cubicBezTo>
                    <a:pt x="658103" y="113999"/>
                    <a:pt x="720894" y="103406"/>
                    <a:pt x="722376" y="103110"/>
                  </a:cubicBezTo>
                  <a:cubicBezTo>
                    <a:pt x="758952" y="106158"/>
                    <a:pt x="808396" y="84236"/>
                    <a:pt x="832104" y="112254"/>
                  </a:cubicBezTo>
                  <a:cubicBezTo>
                    <a:pt x="903137" y="196202"/>
                    <a:pt x="830757" y="226196"/>
                    <a:pt x="786384" y="231126"/>
                  </a:cubicBezTo>
                  <a:cubicBezTo>
                    <a:pt x="771237" y="232809"/>
                    <a:pt x="755904" y="231126"/>
                    <a:pt x="740664" y="23112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Freeform 97">
              <a:extLst>
                <a:ext uri="{FF2B5EF4-FFF2-40B4-BE49-F238E27FC236}">
                  <a16:creationId xmlns:a16="http://schemas.microsoft.com/office/drawing/2014/main" id="{04164984-6772-40BF-83F2-FAB962C15974}"/>
                </a:ext>
              </a:extLst>
            </p:cNvPr>
            <p:cNvSpPr/>
            <p:nvPr/>
          </p:nvSpPr>
          <p:spPr>
            <a:xfrm>
              <a:off x="4503289" y="1998261"/>
              <a:ext cx="461368" cy="250312"/>
            </a:xfrm>
            <a:custGeom>
              <a:avLst/>
              <a:gdLst>
                <a:gd name="connsiteX0" fmla="*/ 182880 w 1061798"/>
                <a:gd name="connsiteY0" fmla="*/ 64008 h 576072"/>
                <a:gd name="connsiteX1" fmla="*/ 128016 w 1061798"/>
                <a:gd name="connsiteY1" fmla="*/ 54864 h 576072"/>
                <a:gd name="connsiteX2" fmla="*/ 54864 w 1061798"/>
                <a:gd name="connsiteY2" fmla="*/ 109728 h 576072"/>
                <a:gd name="connsiteX3" fmla="*/ 18288 w 1061798"/>
                <a:gd name="connsiteY3" fmla="*/ 137160 h 576072"/>
                <a:gd name="connsiteX4" fmla="*/ 9144 w 1061798"/>
                <a:gd name="connsiteY4" fmla="*/ 182880 h 576072"/>
                <a:gd name="connsiteX5" fmla="*/ 27432 w 1061798"/>
                <a:gd name="connsiteY5" fmla="*/ 301752 h 576072"/>
                <a:gd name="connsiteX6" fmla="*/ 64008 w 1061798"/>
                <a:gd name="connsiteY6" fmla="*/ 347472 h 576072"/>
                <a:gd name="connsiteX7" fmla="*/ 146304 w 1061798"/>
                <a:gd name="connsiteY7" fmla="*/ 384048 h 576072"/>
                <a:gd name="connsiteX8" fmla="*/ 219456 w 1061798"/>
                <a:gd name="connsiteY8" fmla="*/ 374904 h 576072"/>
                <a:gd name="connsiteX9" fmla="*/ 237744 w 1061798"/>
                <a:gd name="connsiteY9" fmla="*/ 338328 h 576072"/>
                <a:gd name="connsiteX10" fmla="*/ 274320 w 1061798"/>
                <a:gd name="connsiteY10" fmla="*/ 301752 h 576072"/>
                <a:gd name="connsiteX11" fmla="*/ 265176 w 1061798"/>
                <a:gd name="connsiteY11" fmla="*/ 384048 h 576072"/>
                <a:gd name="connsiteX12" fmla="*/ 228600 w 1061798"/>
                <a:gd name="connsiteY12" fmla="*/ 429768 h 576072"/>
                <a:gd name="connsiteX13" fmla="*/ 173736 w 1061798"/>
                <a:gd name="connsiteY13" fmla="*/ 420624 h 576072"/>
                <a:gd name="connsiteX14" fmla="*/ 146304 w 1061798"/>
                <a:gd name="connsiteY14" fmla="*/ 365760 h 576072"/>
                <a:gd name="connsiteX15" fmla="*/ 128016 w 1061798"/>
                <a:gd name="connsiteY15" fmla="*/ 292608 h 576072"/>
                <a:gd name="connsiteX16" fmla="*/ 137160 w 1061798"/>
                <a:gd name="connsiteY16" fmla="*/ 182880 h 576072"/>
                <a:gd name="connsiteX17" fmla="*/ 173736 w 1061798"/>
                <a:gd name="connsiteY17" fmla="*/ 146304 h 576072"/>
                <a:gd name="connsiteX18" fmla="*/ 201168 w 1061798"/>
                <a:gd name="connsiteY18" fmla="*/ 137160 h 576072"/>
                <a:gd name="connsiteX19" fmla="*/ 283464 w 1061798"/>
                <a:gd name="connsiteY19" fmla="*/ 128016 h 576072"/>
                <a:gd name="connsiteX20" fmla="*/ 512064 w 1061798"/>
                <a:gd name="connsiteY20" fmla="*/ 146304 h 576072"/>
                <a:gd name="connsiteX21" fmla="*/ 521208 w 1061798"/>
                <a:gd name="connsiteY21" fmla="*/ 192024 h 576072"/>
                <a:gd name="connsiteX22" fmla="*/ 512064 w 1061798"/>
                <a:gd name="connsiteY22" fmla="*/ 283464 h 576072"/>
                <a:gd name="connsiteX23" fmla="*/ 502920 w 1061798"/>
                <a:gd name="connsiteY23" fmla="*/ 310896 h 576072"/>
                <a:gd name="connsiteX24" fmla="*/ 448056 w 1061798"/>
                <a:gd name="connsiteY24" fmla="*/ 338328 h 576072"/>
                <a:gd name="connsiteX25" fmla="*/ 356616 w 1061798"/>
                <a:gd name="connsiteY25" fmla="*/ 310896 h 576072"/>
                <a:gd name="connsiteX26" fmla="*/ 310896 w 1061798"/>
                <a:gd name="connsiteY26" fmla="*/ 246888 h 576072"/>
                <a:gd name="connsiteX27" fmla="*/ 283464 w 1061798"/>
                <a:gd name="connsiteY27" fmla="*/ 118872 h 576072"/>
                <a:gd name="connsiteX28" fmla="*/ 292608 w 1061798"/>
                <a:gd name="connsiteY28" fmla="*/ 18288 h 576072"/>
                <a:gd name="connsiteX29" fmla="*/ 320040 w 1061798"/>
                <a:gd name="connsiteY29" fmla="*/ 9144 h 576072"/>
                <a:gd name="connsiteX30" fmla="*/ 548640 w 1061798"/>
                <a:gd name="connsiteY30" fmla="*/ 18288 h 576072"/>
                <a:gd name="connsiteX31" fmla="*/ 566928 w 1061798"/>
                <a:gd name="connsiteY31" fmla="*/ 54864 h 576072"/>
                <a:gd name="connsiteX32" fmla="*/ 512064 w 1061798"/>
                <a:gd name="connsiteY32" fmla="*/ 192024 h 576072"/>
                <a:gd name="connsiteX33" fmla="*/ 466344 w 1061798"/>
                <a:gd name="connsiteY33" fmla="*/ 237744 h 576072"/>
                <a:gd name="connsiteX34" fmla="*/ 448056 w 1061798"/>
                <a:gd name="connsiteY34" fmla="*/ 201168 h 576072"/>
                <a:gd name="connsiteX35" fmla="*/ 438912 w 1061798"/>
                <a:gd name="connsiteY35" fmla="*/ 73152 h 576072"/>
                <a:gd name="connsiteX36" fmla="*/ 429768 w 1061798"/>
                <a:gd name="connsiteY36" fmla="*/ 45720 h 576072"/>
                <a:gd name="connsiteX37" fmla="*/ 347472 w 1061798"/>
                <a:gd name="connsiteY37" fmla="*/ 18288 h 576072"/>
                <a:gd name="connsiteX38" fmla="*/ 274320 w 1061798"/>
                <a:gd name="connsiteY38" fmla="*/ 0 h 576072"/>
                <a:gd name="connsiteX39" fmla="*/ 210312 w 1061798"/>
                <a:gd name="connsiteY39" fmla="*/ 18288 h 576072"/>
                <a:gd name="connsiteX40" fmla="*/ 192024 w 1061798"/>
                <a:gd name="connsiteY40" fmla="*/ 54864 h 576072"/>
                <a:gd name="connsiteX41" fmla="*/ 237744 w 1061798"/>
                <a:gd name="connsiteY41" fmla="*/ 210312 h 576072"/>
                <a:gd name="connsiteX42" fmla="*/ 320040 w 1061798"/>
                <a:gd name="connsiteY42" fmla="*/ 246888 h 576072"/>
                <a:gd name="connsiteX43" fmla="*/ 365760 w 1061798"/>
                <a:gd name="connsiteY43" fmla="*/ 265176 h 576072"/>
                <a:gd name="connsiteX44" fmla="*/ 475488 w 1061798"/>
                <a:gd name="connsiteY44" fmla="*/ 256032 h 576072"/>
                <a:gd name="connsiteX45" fmla="*/ 484632 w 1061798"/>
                <a:gd name="connsiteY45" fmla="*/ 228600 h 576072"/>
                <a:gd name="connsiteX46" fmla="*/ 466344 w 1061798"/>
                <a:gd name="connsiteY46" fmla="*/ 164592 h 576072"/>
                <a:gd name="connsiteX47" fmla="*/ 429768 w 1061798"/>
                <a:gd name="connsiteY47" fmla="*/ 118872 h 576072"/>
                <a:gd name="connsiteX48" fmla="*/ 356616 w 1061798"/>
                <a:gd name="connsiteY48" fmla="*/ 73152 h 576072"/>
                <a:gd name="connsiteX49" fmla="*/ 320040 w 1061798"/>
                <a:gd name="connsiteY49" fmla="*/ 64008 h 576072"/>
                <a:gd name="connsiteX50" fmla="*/ 292608 w 1061798"/>
                <a:gd name="connsiteY50" fmla="*/ 82296 h 576072"/>
                <a:gd name="connsiteX51" fmla="*/ 265176 w 1061798"/>
                <a:gd name="connsiteY51" fmla="*/ 146304 h 576072"/>
                <a:gd name="connsiteX52" fmla="*/ 246888 w 1061798"/>
                <a:gd name="connsiteY52" fmla="*/ 329184 h 576072"/>
                <a:gd name="connsiteX53" fmla="*/ 192024 w 1061798"/>
                <a:gd name="connsiteY53" fmla="*/ 310896 h 576072"/>
                <a:gd name="connsiteX54" fmla="*/ 182880 w 1061798"/>
                <a:gd name="connsiteY54" fmla="*/ 283464 h 576072"/>
                <a:gd name="connsiteX55" fmla="*/ 173736 w 1061798"/>
                <a:gd name="connsiteY55" fmla="*/ 228600 h 576072"/>
                <a:gd name="connsiteX56" fmla="*/ 192024 w 1061798"/>
                <a:gd name="connsiteY56" fmla="*/ 100584 h 576072"/>
                <a:gd name="connsiteX57" fmla="*/ 210312 w 1061798"/>
                <a:gd name="connsiteY57" fmla="*/ 73152 h 576072"/>
                <a:gd name="connsiteX58" fmla="*/ 301752 w 1061798"/>
                <a:gd name="connsiteY58" fmla="*/ 64008 h 576072"/>
                <a:gd name="connsiteX59" fmla="*/ 429768 w 1061798"/>
                <a:gd name="connsiteY59" fmla="*/ 73152 h 576072"/>
                <a:gd name="connsiteX60" fmla="*/ 448056 w 1061798"/>
                <a:gd name="connsiteY60" fmla="*/ 100584 h 576072"/>
                <a:gd name="connsiteX61" fmla="*/ 457200 w 1061798"/>
                <a:gd name="connsiteY61" fmla="*/ 128016 h 576072"/>
                <a:gd name="connsiteX62" fmla="*/ 493776 w 1061798"/>
                <a:gd name="connsiteY62" fmla="*/ 192024 h 576072"/>
                <a:gd name="connsiteX63" fmla="*/ 530352 w 1061798"/>
                <a:gd name="connsiteY63" fmla="*/ 182880 h 576072"/>
                <a:gd name="connsiteX64" fmla="*/ 557784 w 1061798"/>
                <a:gd name="connsiteY64" fmla="*/ 146304 h 576072"/>
                <a:gd name="connsiteX65" fmla="*/ 585216 w 1061798"/>
                <a:gd name="connsiteY65" fmla="*/ 128016 h 576072"/>
                <a:gd name="connsiteX66" fmla="*/ 685800 w 1061798"/>
                <a:gd name="connsiteY66" fmla="*/ 137160 h 576072"/>
                <a:gd name="connsiteX67" fmla="*/ 722376 w 1061798"/>
                <a:gd name="connsiteY67" fmla="*/ 164592 h 576072"/>
                <a:gd name="connsiteX68" fmla="*/ 758952 w 1061798"/>
                <a:gd name="connsiteY68" fmla="*/ 219456 h 576072"/>
                <a:gd name="connsiteX69" fmla="*/ 786384 w 1061798"/>
                <a:gd name="connsiteY69" fmla="*/ 320040 h 576072"/>
                <a:gd name="connsiteX70" fmla="*/ 777240 w 1061798"/>
                <a:gd name="connsiteY70" fmla="*/ 393192 h 576072"/>
                <a:gd name="connsiteX71" fmla="*/ 740664 w 1061798"/>
                <a:gd name="connsiteY71" fmla="*/ 411480 h 576072"/>
                <a:gd name="connsiteX72" fmla="*/ 621792 w 1061798"/>
                <a:gd name="connsiteY72" fmla="*/ 402336 h 576072"/>
                <a:gd name="connsiteX73" fmla="*/ 512064 w 1061798"/>
                <a:gd name="connsiteY73" fmla="*/ 411480 h 576072"/>
                <a:gd name="connsiteX74" fmla="*/ 475488 w 1061798"/>
                <a:gd name="connsiteY74" fmla="*/ 429768 h 576072"/>
                <a:gd name="connsiteX75" fmla="*/ 438912 w 1061798"/>
                <a:gd name="connsiteY75" fmla="*/ 438912 h 576072"/>
                <a:gd name="connsiteX76" fmla="*/ 393192 w 1061798"/>
                <a:gd name="connsiteY76" fmla="*/ 457200 h 576072"/>
                <a:gd name="connsiteX77" fmla="*/ 365760 w 1061798"/>
                <a:gd name="connsiteY77" fmla="*/ 466344 h 576072"/>
                <a:gd name="connsiteX78" fmla="*/ 329184 w 1061798"/>
                <a:gd name="connsiteY78" fmla="*/ 457200 h 576072"/>
                <a:gd name="connsiteX79" fmla="*/ 310896 w 1061798"/>
                <a:gd name="connsiteY79" fmla="*/ 429768 h 576072"/>
                <a:gd name="connsiteX80" fmla="*/ 274320 w 1061798"/>
                <a:gd name="connsiteY80" fmla="*/ 384048 h 576072"/>
                <a:gd name="connsiteX81" fmla="*/ 246888 w 1061798"/>
                <a:gd name="connsiteY81" fmla="*/ 356616 h 576072"/>
                <a:gd name="connsiteX82" fmla="*/ 228600 w 1061798"/>
                <a:gd name="connsiteY82" fmla="*/ 329184 h 576072"/>
                <a:gd name="connsiteX83" fmla="*/ 173736 w 1061798"/>
                <a:gd name="connsiteY83" fmla="*/ 310896 h 576072"/>
                <a:gd name="connsiteX84" fmla="*/ 73152 w 1061798"/>
                <a:gd name="connsiteY84" fmla="*/ 329184 h 576072"/>
                <a:gd name="connsiteX85" fmla="*/ 36576 w 1061798"/>
                <a:gd name="connsiteY85" fmla="*/ 356616 h 576072"/>
                <a:gd name="connsiteX86" fmla="*/ 9144 w 1061798"/>
                <a:gd name="connsiteY86" fmla="*/ 411480 h 576072"/>
                <a:gd name="connsiteX87" fmla="*/ 0 w 1061798"/>
                <a:gd name="connsiteY87" fmla="*/ 448056 h 576072"/>
                <a:gd name="connsiteX88" fmla="*/ 18288 w 1061798"/>
                <a:gd name="connsiteY88" fmla="*/ 557784 h 576072"/>
                <a:gd name="connsiteX89" fmla="*/ 54864 w 1061798"/>
                <a:gd name="connsiteY89" fmla="*/ 576072 h 576072"/>
                <a:gd name="connsiteX90" fmla="*/ 237744 w 1061798"/>
                <a:gd name="connsiteY90" fmla="*/ 566928 h 576072"/>
                <a:gd name="connsiteX91" fmla="*/ 338328 w 1061798"/>
                <a:gd name="connsiteY91" fmla="*/ 493776 h 576072"/>
                <a:gd name="connsiteX92" fmla="*/ 356616 w 1061798"/>
                <a:gd name="connsiteY92" fmla="*/ 466344 h 576072"/>
                <a:gd name="connsiteX93" fmla="*/ 393192 w 1061798"/>
                <a:gd name="connsiteY93" fmla="*/ 457200 h 576072"/>
                <a:gd name="connsiteX94" fmla="*/ 420624 w 1061798"/>
                <a:gd name="connsiteY94" fmla="*/ 448056 h 576072"/>
                <a:gd name="connsiteX95" fmla="*/ 585216 w 1061798"/>
                <a:gd name="connsiteY95" fmla="*/ 457200 h 576072"/>
                <a:gd name="connsiteX96" fmla="*/ 640080 w 1061798"/>
                <a:gd name="connsiteY96" fmla="*/ 466344 h 576072"/>
                <a:gd name="connsiteX97" fmla="*/ 694944 w 1061798"/>
                <a:gd name="connsiteY97" fmla="*/ 484632 h 576072"/>
                <a:gd name="connsiteX98" fmla="*/ 713232 w 1061798"/>
                <a:gd name="connsiteY98" fmla="*/ 448056 h 576072"/>
                <a:gd name="connsiteX99" fmla="*/ 676656 w 1061798"/>
                <a:gd name="connsiteY99" fmla="*/ 365760 h 576072"/>
                <a:gd name="connsiteX100" fmla="*/ 621792 w 1061798"/>
                <a:gd name="connsiteY100" fmla="*/ 292608 h 576072"/>
                <a:gd name="connsiteX101" fmla="*/ 612648 w 1061798"/>
                <a:gd name="connsiteY101" fmla="*/ 265176 h 576072"/>
                <a:gd name="connsiteX102" fmla="*/ 594360 w 1061798"/>
                <a:gd name="connsiteY102" fmla="*/ 237744 h 576072"/>
                <a:gd name="connsiteX103" fmla="*/ 576072 w 1061798"/>
                <a:gd name="connsiteY103" fmla="*/ 164592 h 576072"/>
                <a:gd name="connsiteX104" fmla="*/ 585216 w 1061798"/>
                <a:gd name="connsiteY104" fmla="*/ 118872 h 576072"/>
                <a:gd name="connsiteX105" fmla="*/ 603504 w 1061798"/>
                <a:gd name="connsiteY105" fmla="*/ 91440 h 576072"/>
                <a:gd name="connsiteX106" fmla="*/ 630936 w 1061798"/>
                <a:gd name="connsiteY106" fmla="*/ 82296 h 576072"/>
                <a:gd name="connsiteX107" fmla="*/ 704088 w 1061798"/>
                <a:gd name="connsiteY107" fmla="*/ 73152 h 576072"/>
                <a:gd name="connsiteX108" fmla="*/ 822960 w 1061798"/>
                <a:gd name="connsiteY108" fmla="*/ 91440 h 576072"/>
                <a:gd name="connsiteX109" fmla="*/ 877824 w 1061798"/>
                <a:gd name="connsiteY109" fmla="*/ 182880 h 576072"/>
                <a:gd name="connsiteX110" fmla="*/ 896112 w 1061798"/>
                <a:gd name="connsiteY110" fmla="*/ 210312 h 576072"/>
                <a:gd name="connsiteX111" fmla="*/ 868680 w 1061798"/>
                <a:gd name="connsiteY111" fmla="*/ 393192 h 576072"/>
                <a:gd name="connsiteX112" fmla="*/ 841248 w 1061798"/>
                <a:gd name="connsiteY112" fmla="*/ 429768 h 576072"/>
                <a:gd name="connsiteX113" fmla="*/ 804672 w 1061798"/>
                <a:gd name="connsiteY113" fmla="*/ 475488 h 576072"/>
                <a:gd name="connsiteX114" fmla="*/ 795528 w 1061798"/>
                <a:gd name="connsiteY114" fmla="*/ 512064 h 576072"/>
                <a:gd name="connsiteX115" fmla="*/ 740664 w 1061798"/>
                <a:gd name="connsiteY115" fmla="*/ 566928 h 576072"/>
                <a:gd name="connsiteX116" fmla="*/ 649224 w 1061798"/>
                <a:gd name="connsiteY116" fmla="*/ 548640 h 576072"/>
                <a:gd name="connsiteX117" fmla="*/ 676656 w 1061798"/>
                <a:gd name="connsiteY117" fmla="*/ 365760 h 576072"/>
                <a:gd name="connsiteX118" fmla="*/ 694944 w 1061798"/>
                <a:gd name="connsiteY118" fmla="*/ 338328 h 576072"/>
                <a:gd name="connsiteX119" fmla="*/ 813816 w 1061798"/>
                <a:gd name="connsiteY119" fmla="*/ 292608 h 576072"/>
                <a:gd name="connsiteX120" fmla="*/ 905256 w 1061798"/>
                <a:gd name="connsiteY120" fmla="*/ 283464 h 576072"/>
                <a:gd name="connsiteX121" fmla="*/ 941832 w 1061798"/>
                <a:gd name="connsiteY121" fmla="*/ 274320 h 576072"/>
                <a:gd name="connsiteX122" fmla="*/ 969264 w 1061798"/>
                <a:gd name="connsiteY122" fmla="*/ 265176 h 576072"/>
                <a:gd name="connsiteX123" fmla="*/ 1060704 w 1061798"/>
                <a:gd name="connsiteY123" fmla="*/ 256032 h 576072"/>
                <a:gd name="connsiteX124" fmla="*/ 1033272 w 1061798"/>
                <a:gd name="connsiteY124" fmla="*/ 228600 h 576072"/>
                <a:gd name="connsiteX125" fmla="*/ 987552 w 1061798"/>
                <a:gd name="connsiteY125" fmla="*/ 173736 h 576072"/>
                <a:gd name="connsiteX126" fmla="*/ 960120 w 1061798"/>
                <a:gd name="connsiteY126" fmla="*/ 164592 h 576072"/>
                <a:gd name="connsiteX127" fmla="*/ 786384 w 1061798"/>
                <a:gd name="connsiteY127" fmla="*/ 91440 h 576072"/>
                <a:gd name="connsiteX128" fmla="*/ 758952 w 1061798"/>
                <a:gd name="connsiteY128" fmla="*/ 73152 h 576072"/>
                <a:gd name="connsiteX129" fmla="*/ 731520 w 1061798"/>
                <a:gd name="connsiteY129" fmla="*/ 64008 h 576072"/>
                <a:gd name="connsiteX130" fmla="*/ 685800 w 1061798"/>
                <a:gd name="connsiteY130" fmla="*/ 45720 h 576072"/>
                <a:gd name="connsiteX131" fmla="*/ 640080 w 1061798"/>
                <a:gd name="connsiteY131" fmla="*/ 18288 h 576072"/>
                <a:gd name="connsiteX132" fmla="*/ 603504 w 1061798"/>
                <a:gd name="connsiteY132" fmla="*/ 27432 h 576072"/>
                <a:gd name="connsiteX133" fmla="*/ 640080 w 1061798"/>
                <a:gd name="connsiteY133" fmla="*/ 109728 h 576072"/>
                <a:gd name="connsiteX134" fmla="*/ 777240 w 1061798"/>
                <a:gd name="connsiteY134" fmla="*/ 192024 h 576072"/>
                <a:gd name="connsiteX135" fmla="*/ 841248 w 1061798"/>
                <a:gd name="connsiteY135" fmla="*/ 210312 h 576072"/>
                <a:gd name="connsiteX136" fmla="*/ 886968 w 1061798"/>
                <a:gd name="connsiteY136" fmla="*/ 228600 h 576072"/>
                <a:gd name="connsiteX137" fmla="*/ 1024128 w 1061798"/>
                <a:gd name="connsiteY137" fmla="*/ 292608 h 576072"/>
                <a:gd name="connsiteX138" fmla="*/ 1051560 w 1061798"/>
                <a:gd name="connsiteY138" fmla="*/ 320040 h 576072"/>
                <a:gd name="connsiteX139" fmla="*/ 1051560 w 1061798"/>
                <a:gd name="connsiteY139" fmla="*/ 493776 h 576072"/>
                <a:gd name="connsiteX140" fmla="*/ 1014984 w 1061798"/>
                <a:gd name="connsiteY140" fmla="*/ 512064 h 576072"/>
                <a:gd name="connsiteX141" fmla="*/ 850392 w 1061798"/>
                <a:gd name="connsiteY141" fmla="*/ 502920 h 576072"/>
                <a:gd name="connsiteX142" fmla="*/ 822960 w 1061798"/>
                <a:gd name="connsiteY142" fmla="*/ 484632 h 576072"/>
                <a:gd name="connsiteX143" fmla="*/ 786384 w 1061798"/>
                <a:gd name="connsiteY143" fmla="*/ 475488 h 576072"/>
                <a:gd name="connsiteX144" fmla="*/ 758952 w 1061798"/>
                <a:gd name="connsiteY144" fmla="*/ 448056 h 576072"/>
                <a:gd name="connsiteX145" fmla="*/ 694944 w 1061798"/>
                <a:gd name="connsiteY145" fmla="*/ 402336 h 576072"/>
                <a:gd name="connsiteX146" fmla="*/ 649224 w 1061798"/>
                <a:gd name="connsiteY146" fmla="*/ 347472 h 576072"/>
                <a:gd name="connsiteX147" fmla="*/ 612648 w 1061798"/>
                <a:gd name="connsiteY147" fmla="*/ 320040 h 576072"/>
                <a:gd name="connsiteX148" fmla="*/ 539496 w 1061798"/>
                <a:gd name="connsiteY148" fmla="*/ 301752 h 576072"/>
                <a:gd name="connsiteX149" fmla="*/ 374904 w 1061798"/>
                <a:gd name="connsiteY149" fmla="*/ 365760 h 576072"/>
                <a:gd name="connsiteX150" fmla="*/ 347472 w 1061798"/>
                <a:gd name="connsiteY150" fmla="*/ 402336 h 576072"/>
                <a:gd name="connsiteX151" fmla="*/ 338328 w 1061798"/>
                <a:gd name="connsiteY151" fmla="*/ 429768 h 576072"/>
                <a:gd name="connsiteX152" fmla="*/ 320040 w 1061798"/>
                <a:gd name="connsiteY152" fmla="*/ 457200 h 576072"/>
                <a:gd name="connsiteX153" fmla="*/ 201168 w 1061798"/>
                <a:gd name="connsiteY153" fmla="*/ 448056 h 576072"/>
                <a:gd name="connsiteX154" fmla="*/ 192024 w 1061798"/>
                <a:gd name="connsiteY154" fmla="*/ 448056 h 57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061798" h="576072">
                  <a:moveTo>
                    <a:pt x="182880" y="64008"/>
                  </a:moveTo>
                  <a:cubicBezTo>
                    <a:pt x="164592" y="60960"/>
                    <a:pt x="146257" y="51547"/>
                    <a:pt x="128016" y="54864"/>
                  </a:cubicBezTo>
                  <a:cubicBezTo>
                    <a:pt x="94756" y="60911"/>
                    <a:pt x="77729" y="90129"/>
                    <a:pt x="54864" y="109728"/>
                  </a:cubicBezTo>
                  <a:cubicBezTo>
                    <a:pt x="43293" y="119646"/>
                    <a:pt x="30480" y="128016"/>
                    <a:pt x="18288" y="137160"/>
                  </a:cubicBezTo>
                  <a:cubicBezTo>
                    <a:pt x="15240" y="152400"/>
                    <a:pt x="8282" y="167362"/>
                    <a:pt x="9144" y="182880"/>
                  </a:cubicBezTo>
                  <a:cubicBezTo>
                    <a:pt x="11368" y="222908"/>
                    <a:pt x="14754" y="263719"/>
                    <a:pt x="27432" y="301752"/>
                  </a:cubicBezTo>
                  <a:cubicBezTo>
                    <a:pt x="33604" y="320267"/>
                    <a:pt x="48768" y="335280"/>
                    <a:pt x="64008" y="347472"/>
                  </a:cubicBezTo>
                  <a:cubicBezTo>
                    <a:pt x="86681" y="365611"/>
                    <a:pt x="118714" y="374851"/>
                    <a:pt x="146304" y="384048"/>
                  </a:cubicBezTo>
                  <a:cubicBezTo>
                    <a:pt x="170688" y="381000"/>
                    <a:pt x="197477" y="385894"/>
                    <a:pt x="219456" y="374904"/>
                  </a:cubicBezTo>
                  <a:cubicBezTo>
                    <a:pt x="231648" y="368808"/>
                    <a:pt x="229565" y="349233"/>
                    <a:pt x="237744" y="338328"/>
                  </a:cubicBezTo>
                  <a:cubicBezTo>
                    <a:pt x="248089" y="324534"/>
                    <a:pt x="262128" y="313944"/>
                    <a:pt x="274320" y="301752"/>
                  </a:cubicBezTo>
                  <a:cubicBezTo>
                    <a:pt x="292607" y="246891"/>
                    <a:pt x="294985" y="235004"/>
                    <a:pt x="265176" y="384048"/>
                  </a:cubicBezTo>
                  <a:cubicBezTo>
                    <a:pt x="258381" y="418023"/>
                    <a:pt x="257411" y="410561"/>
                    <a:pt x="228600" y="429768"/>
                  </a:cubicBezTo>
                  <a:cubicBezTo>
                    <a:pt x="210312" y="426720"/>
                    <a:pt x="190319" y="428915"/>
                    <a:pt x="173736" y="420624"/>
                  </a:cubicBezTo>
                  <a:cubicBezTo>
                    <a:pt x="160594" y="414053"/>
                    <a:pt x="149721" y="378288"/>
                    <a:pt x="146304" y="365760"/>
                  </a:cubicBezTo>
                  <a:cubicBezTo>
                    <a:pt x="139691" y="341511"/>
                    <a:pt x="128016" y="292608"/>
                    <a:pt x="128016" y="292608"/>
                  </a:cubicBezTo>
                  <a:cubicBezTo>
                    <a:pt x="131064" y="256032"/>
                    <a:pt x="126212" y="217912"/>
                    <a:pt x="137160" y="182880"/>
                  </a:cubicBezTo>
                  <a:cubicBezTo>
                    <a:pt x="142303" y="166423"/>
                    <a:pt x="159706" y="156326"/>
                    <a:pt x="173736" y="146304"/>
                  </a:cubicBezTo>
                  <a:cubicBezTo>
                    <a:pt x="181579" y="140702"/>
                    <a:pt x="191661" y="138745"/>
                    <a:pt x="201168" y="137160"/>
                  </a:cubicBezTo>
                  <a:cubicBezTo>
                    <a:pt x="228393" y="132622"/>
                    <a:pt x="256032" y="131064"/>
                    <a:pt x="283464" y="128016"/>
                  </a:cubicBezTo>
                  <a:cubicBezTo>
                    <a:pt x="359664" y="134112"/>
                    <a:pt x="438249" y="126431"/>
                    <a:pt x="512064" y="146304"/>
                  </a:cubicBezTo>
                  <a:cubicBezTo>
                    <a:pt x="527071" y="150344"/>
                    <a:pt x="521208" y="176482"/>
                    <a:pt x="521208" y="192024"/>
                  </a:cubicBezTo>
                  <a:cubicBezTo>
                    <a:pt x="521208" y="222656"/>
                    <a:pt x="516722" y="253188"/>
                    <a:pt x="512064" y="283464"/>
                  </a:cubicBezTo>
                  <a:cubicBezTo>
                    <a:pt x="510598" y="292991"/>
                    <a:pt x="508941" y="303370"/>
                    <a:pt x="502920" y="310896"/>
                  </a:cubicBezTo>
                  <a:cubicBezTo>
                    <a:pt x="490028" y="327010"/>
                    <a:pt x="466127" y="332304"/>
                    <a:pt x="448056" y="338328"/>
                  </a:cubicBezTo>
                  <a:cubicBezTo>
                    <a:pt x="417576" y="329184"/>
                    <a:pt x="384634" y="325983"/>
                    <a:pt x="356616" y="310896"/>
                  </a:cubicBezTo>
                  <a:cubicBezTo>
                    <a:pt x="350718" y="307720"/>
                    <a:pt x="317354" y="256575"/>
                    <a:pt x="310896" y="246888"/>
                  </a:cubicBezTo>
                  <a:cubicBezTo>
                    <a:pt x="288111" y="155749"/>
                    <a:pt x="296740" y="198528"/>
                    <a:pt x="283464" y="118872"/>
                  </a:cubicBezTo>
                  <a:cubicBezTo>
                    <a:pt x="286512" y="85344"/>
                    <a:pt x="281962" y="50227"/>
                    <a:pt x="292608" y="18288"/>
                  </a:cubicBezTo>
                  <a:cubicBezTo>
                    <a:pt x="295656" y="9144"/>
                    <a:pt x="310401" y="9144"/>
                    <a:pt x="320040" y="9144"/>
                  </a:cubicBezTo>
                  <a:cubicBezTo>
                    <a:pt x="396301" y="9144"/>
                    <a:pt x="472440" y="15240"/>
                    <a:pt x="548640" y="18288"/>
                  </a:cubicBezTo>
                  <a:cubicBezTo>
                    <a:pt x="554736" y="30480"/>
                    <a:pt x="566928" y="41233"/>
                    <a:pt x="566928" y="54864"/>
                  </a:cubicBezTo>
                  <a:cubicBezTo>
                    <a:pt x="566928" y="143386"/>
                    <a:pt x="554172" y="135880"/>
                    <a:pt x="512064" y="192024"/>
                  </a:cubicBezTo>
                  <a:cubicBezTo>
                    <a:pt x="481584" y="232664"/>
                    <a:pt x="509016" y="209296"/>
                    <a:pt x="466344" y="237744"/>
                  </a:cubicBezTo>
                  <a:cubicBezTo>
                    <a:pt x="460248" y="225552"/>
                    <a:pt x="450297" y="214614"/>
                    <a:pt x="448056" y="201168"/>
                  </a:cubicBezTo>
                  <a:cubicBezTo>
                    <a:pt x="441023" y="158969"/>
                    <a:pt x="443911" y="115640"/>
                    <a:pt x="438912" y="73152"/>
                  </a:cubicBezTo>
                  <a:cubicBezTo>
                    <a:pt x="437786" y="63579"/>
                    <a:pt x="436584" y="52536"/>
                    <a:pt x="429768" y="45720"/>
                  </a:cubicBezTo>
                  <a:cubicBezTo>
                    <a:pt x="410028" y="25980"/>
                    <a:pt x="371513" y="23836"/>
                    <a:pt x="347472" y="18288"/>
                  </a:cubicBezTo>
                  <a:cubicBezTo>
                    <a:pt x="322981" y="12636"/>
                    <a:pt x="274320" y="0"/>
                    <a:pt x="274320" y="0"/>
                  </a:cubicBezTo>
                  <a:cubicBezTo>
                    <a:pt x="252984" y="6096"/>
                    <a:pt x="228775" y="5979"/>
                    <a:pt x="210312" y="18288"/>
                  </a:cubicBezTo>
                  <a:cubicBezTo>
                    <a:pt x="198970" y="25849"/>
                    <a:pt x="192024" y="41233"/>
                    <a:pt x="192024" y="54864"/>
                  </a:cubicBezTo>
                  <a:cubicBezTo>
                    <a:pt x="192024" y="96222"/>
                    <a:pt x="201400" y="173968"/>
                    <a:pt x="237744" y="210312"/>
                  </a:cubicBezTo>
                  <a:cubicBezTo>
                    <a:pt x="269856" y="242424"/>
                    <a:pt x="283464" y="234696"/>
                    <a:pt x="320040" y="246888"/>
                  </a:cubicBezTo>
                  <a:cubicBezTo>
                    <a:pt x="335612" y="252079"/>
                    <a:pt x="350520" y="259080"/>
                    <a:pt x="365760" y="265176"/>
                  </a:cubicBezTo>
                  <a:cubicBezTo>
                    <a:pt x="402336" y="262128"/>
                    <a:pt x="440408" y="266826"/>
                    <a:pt x="475488" y="256032"/>
                  </a:cubicBezTo>
                  <a:cubicBezTo>
                    <a:pt x="484700" y="253197"/>
                    <a:pt x="485591" y="238191"/>
                    <a:pt x="484632" y="228600"/>
                  </a:cubicBezTo>
                  <a:cubicBezTo>
                    <a:pt x="482424" y="206520"/>
                    <a:pt x="472720" y="185846"/>
                    <a:pt x="466344" y="164592"/>
                  </a:cubicBezTo>
                  <a:cubicBezTo>
                    <a:pt x="454765" y="125997"/>
                    <a:pt x="464033" y="143347"/>
                    <a:pt x="429768" y="118872"/>
                  </a:cubicBezTo>
                  <a:cubicBezTo>
                    <a:pt x="397970" y="96159"/>
                    <a:pt x="392796" y="86720"/>
                    <a:pt x="356616" y="73152"/>
                  </a:cubicBezTo>
                  <a:cubicBezTo>
                    <a:pt x="344849" y="68739"/>
                    <a:pt x="332232" y="67056"/>
                    <a:pt x="320040" y="64008"/>
                  </a:cubicBezTo>
                  <a:cubicBezTo>
                    <a:pt x="310896" y="70104"/>
                    <a:pt x="300379" y="74525"/>
                    <a:pt x="292608" y="82296"/>
                  </a:cubicBezTo>
                  <a:cubicBezTo>
                    <a:pt x="271559" y="103345"/>
                    <a:pt x="272171" y="118323"/>
                    <a:pt x="265176" y="146304"/>
                  </a:cubicBezTo>
                  <a:cubicBezTo>
                    <a:pt x="259080" y="207264"/>
                    <a:pt x="271770" y="273200"/>
                    <a:pt x="246888" y="329184"/>
                  </a:cubicBezTo>
                  <a:cubicBezTo>
                    <a:pt x="239059" y="346800"/>
                    <a:pt x="207711" y="322101"/>
                    <a:pt x="192024" y="310896"/>
                  </a:cubicBezTo>
                  <a:cubicBezTo>
                    <a:pt x="184181" y="305294"/>
                    <a:pt x="184971" y="292873"/>
                    <a:pt x="182880" y="283464"/>
                  </a:cubicBezTo>
                  <a:cubicBezTo>
                    <a:pt x="178858" y="265365"/>
                    <a:pt x="176784" y="246888"/>
                    <a:pt x="173736" y="228600"/>
                  </a:cubicBezTo>
                  <a:cubicBezTo>
                    <a:pt x="179832" y="185928"/>
                    <a:pt x="182151" y="142543"/>
                    <a:pt x="192024" y="100584"/>
                  </a:cubicBezTo>
                  <a:cubicBezTo>
                    <a:pt x="194541" y="89886"/>
                    <a:pt x="199886" y="76627"/>
                    <a:pt x="210312" y="73152"/>
                  </a:cubicBezTo>
                  <a:cubicBezTo>
                    <a:pt x="239372" y="63465"/>
                    <a:pt x="271272" y="67056"/>
                    <a:pt x="301752" y="64008"/>
                  </a:cubicBezTo>
                  <a:cubicBezTo>
                    <a:pt x="344424" y="67056"/>
                    <a:pt x="388265" y="62776"/>
                    <a:pt x="429768" y="73152"/>
                  </a:cubicBezTo>
                  <a:cubicBezTo>
                    <a:pt x="440430" y="75817"/>
                    <a:pt x="443141" y="90754"/>
                    <a:pt x="448056" y="100584"/>
                  </a:cubicBezTo>
                  <a:cubicBezTo>
                    <a:pt x="452367" y="109205"/>
                    <a:pt x="453403" y="119157"/>
                    <a:pt x="457200" y="128016"/>
                  </a:cubicBezTo>
                  <a:cubicBezTo>
                    <a:pt x="471122" y="160500"/>
                    <a:pt x="475410" y="164474"/>
                    <a:pt x="493776" y="192024"/>
                  </a:cubicBezTo>
                  <a:cubicBezTo>
                    <a:pt x="505968" y="188976"/>
                    <a:pt x="520126" y="190185"/>
                    <a:pt x="530352" y="182880"/>
                  </a:cubicBezTo>
                  <a:cubicBezTo>
                    <a:pt x="542753" y="174022"/>
                    <a:pt x="547008" y="157080"/>
                    <a:pt x="557784" y="146304"/>
                  </a:cubicBezTo>
                  <a:cubicBezTo>
                    <a:pt x="565555" y="138533"/>
                    <a:pt x="576072" y="134112"/>
                    <a:pt x="585216" y="128016"/>
                  </a:cubicBezTo>
                  <a:cubicBezTo>
                    <a:pt x="618744" y="131064"/>
                    <a:pt x="653270" y="128485"/>
                    <a:pt x="685800" y="137160"/>
                  </a:cubicBezTo>
                  <a:cubicBezTo>
                    <a:pt x="700525" y="141087"/>
                    <a:pt x="712251" y="153201"/>
                    <a:pt x="722376" y="164592"/>
                  </a:cubicBezTo>
                  <a:cubicBezTo>
                    <a:pt x="736978" y="181020"/>
                    <a:pt x="752001" y="198604"/>
                    <a:pt x="758952" y="219456"/>
                  </a:cubicBezTo>
                  <a:cubicBezTo>
                    <a:pt x="782155" y="289064"/>
                    <a:pt x="773459" y="255417"/>
                    <a:pt x="786384" y="320040"/>
                  </a:cubicBezTo>
                  <a:cubicBezTo>
                    <a:pt x="783336" y="344424"/>
                    <a:pt x="788230" y="371213"/>
                    <a:pt x="777240" y="393192"/>
                  </a:cubicBezTo>
                  <a:cubicBezTo>
                    <a:pt x="771144" y="405384"/>
                    <a:pt x="754272" y="410680"/>
                    <a:pt x="740664" y="411480"/>
                  </a:cubicBezTo>
                  <a:cubicBezTo>
                    <a:pt x="700992" y="413814"/>
                    <a:pt x="661416" y="405384"/>
                    <a:pt x="621792" y="402336"/>
                  </a:cubicBezTo>
                  <a:cubicBezTo>
                    <a:pt x="585216" y="405384"/>
                    <a:pt x="548138" y="404716"/>
                    <a:pt x="512064" y="411480"/>
                  </a:cubicBezTo>
                  <a:cubicBezTo>
                    <a:pt x="498666" y="413992"/>
                    <a:pt x="488251" y="424982"/>
                    <a:pt x="475488" y="429768"/>
                  </a:cubicBezTo>
                  <a:cubicBezTo>
                    <a:pt x="463721" y="434181"/>
                    <a:pt x="450834" y="434938"/>
                    <a:pt x="438912" y="438912"/>
                  </a:cubicBezTo>
                  <a:cubicBezTo>
                    <a:pt x="423340" y="444103"/>
                    <a:pt x="408561" y="451437"/>
                    <a:pt x="393192" y="457200"/>
                  </a:cubicBezTo>
                  <a:cubicBezTo>
                    <a:pt x="384167" y="460584"/>
                    <a:pt x="374904" y="463296"/>
                    <a:pt x="365760" y="466344"/>
                  </a:cubicBezTo>
                  <a:cubicBezTo>
                    <a:pt x="353568" y="463296"/>
                    <a:pt x="339641" y="464171"/>
                    <a:pt x="329184" y="457200"/>
                  </a:cubicBezTo>
                  <a:cubicBezTo>
                    <a:pt x="320040" y="451104"/>
                    <a:pt x="317490" y="438560"/>
                    <a:pt x="310896" y="429768"/>
                  </a:cubicBezTo>
                  <a:cubicBezTo>
                    <a:pt x="299186" y="414155"/>
                    <a:pt x="287172" y="398736"/>
                    <a:pt x="274320" y="384048"/>
                  </a:cubicBezTo>
                  <a:cubicBezTo>
                    <a:pt x="265805" y="374316"/>
                    <a:pt x="255167" y="366550"/>
                    <a:pt x="246888" y="356616"/>
                  </a:cubicBezTo>
                  <a:cubicBezTo>
                    <a:pt x="239853" y="348173"/>
                    <a:pt x="237919" y="335009"/>
                    <a:pt x="228600" y="329184"/>
                  </a:cubicBezTo>
                  <a:cubicBezTo>
                    <a:pt x="212253" y="318967"/>
                    <a:pt x="173736" y="310896"/>
                    <a:pt x="173736" y="310896"/>
                  </a:cubicBezTo>
                  <a:cubicBezTo>
                    <a:pt x="140208" y="316992"/>
                    <a:pt x="105481" y="318408"/>
                    <a:pt x="73152" y="329184"/>
                  </a:cubicBezTo>
                  <a:cubicBezTo>
                    <a:pt x="58694" y="334003"/>
                    <a:pt x="47352" y="345840"/>
                    <a:pt x="36576" y="356616"/>
                  </a:cubicBezTo>
                  <a:cubicBezTo>
                    <a:pt x="20546" y="372646"/>
                    <a:pt x="15094" y="390656"/>
                    <a:pt x="9144" y="411480"/>
                  </a:cubicBezTo>
                  <a:cubicBezTo>
                    <a:pt x="5692" y="423564"/>
                    <a:pt x="3048" y="435864"/>
                    <a:pt x="0" y="448056"/>
                  </a:cubicBezTo>
                  <a:cubicBezTo>
                    <a:pt x="6096" y="484632"/>
                    <a:pt x="3681" y="523702"/>
                    <a:pt x="18288" y="557784"/>
                  </a:cubicBezTo>
                  <a:cubicBezTo>
                    <a:pt x="23658" y="570313"/>
                    <a:pt x="41245" y="575505"/>
                    <a:pt x="54864" y="576072"/>
                  </a:cubicBezTo>
                  <a:lnTo>
                    <a:pt x="237744" y="566928"/>
                  </a:lnTo>
                  <a:cubicBezTo>
                    <a:pt x="291449" y="553502"/>
                    <a:pt x="294591" y="559381"/>
                    <a:pt x="338328" y="493776"/>
                  </a:cubicBezTo>
                  <a:cubicBezTo>
                    <a:pt x="344424" y="484632"/>
                    <a:pt x="347472" y="472440"/>
                    <a:pt x="356616" y="466344"/>
                  </a:cubicBezTo>
                  <a:cubicBezTo>
                    <a:pt x="367073" y="459373"/>
                    <a:pt x="381108" y="460652"/>
                    <a:pt x="393192" y="457200"/>
                  </a:cubicBezTo>
                  <a:cubicBezTo>
                    <a:pt x="402460" y="454552"/>
                    <a:pt x="411480" y="451104"/>
                    <a:pt x="420624" y="448056"/>
                  </a:cubicBezTo>
                  <a:cubicBezTo>
                    <a:pt x="475488" y="451104"/>
                    <a:pt x="530457" y="452637"/>
                    <a:pt x="585216" y="457200"/>
                  </a:cubicBezTo>
                  <a:cubicBezTo>
                    <a:pt x="603692" y="458740"/>
                    <a:pt x="622093" y="461847"/>
                    <a:pt x="640080" y="466344"/>
                  </a:cubicBezTo>
                  <a:cubicBezTo>
                    <a:pt x="658782" y="471019"/>
                    <a:pt x="694944" y="484632"/>
                    <a:pt x="694944" y="484632"/>
                  </a:cubicBezTo>
                  <a:cubicBezTo>
                    <a:pt x="701040" y="472440"/>
                    <a:pt x="711727" y="461604"/>
                    <a:pt x="713232" y="448056"/>
                  </a:cubicBezTo>
                  <a:cubicBezTo>
                    <a:pt x="717871" y="406303"/>
                    <a:pt x="696967" y="396226"/>
                    <a:pt x="676656" y="365760"/>
                  </a:cubicBezTo>
                  <a:cubicBezTo>
                    <a:pt x="631209" y="297590"/>
                    <a:pt x="670058" y="340874"/>
                    <a:pt x="621792" y="292608"/>
                  </a:cubicBezTo>
                  <a:cubicBezTo>
                    <a:pt x="618744" y="283464"/>
                    <a:pt x="616959" y="273797"/>
                    <a:pt x="612648" y="265176"/>
                  </a:cubicBezTo>
                  <a:cubicBezTo>
                    <a:pt x="607733" y="255346"/>
                    <a:pt x="598116" y="248072"/>
                    <a:pt x="594360" y="237744"/>
                  </a:cubicBezTo>
                  <a:cubicBezTo>
                    <a:pt x="585770" y="214123"/>
                    <a:pt x="576072" y="164592"/>
                    <a:pt x="576072" y="164592"/>
                  </a:cubicBezTo>
                  <a:cubicBezTo>
                    <a:pt x="579120" y="149352"/>
                    <a:pt x="579759" y="133424"/>
                    <a:pt x="585216" y="118872"/>
                  </a:cubicBezTo>
                  <a:cubicBezTo>
                    <a:pt x="589075" y="108582"/>
                    <a:pt x="594922" y="98305"/>
                    <a:pt x="603504" y="91440"/>
                  </a:cubicBezTo>
                  <a:cubicBezTo>
                    <a:pt x="611030" y="85419"/>
                    <a:pt x="621453" y="84020"/>
                    <a:pt x="630936" y="82296"/>
                  </a:cubicBezTo>
                  <a:cubicBezTo>
                    <a:pt x="655113" y="77900"/>
                    <a:pt x="679704" y="76200"/>
                    <a:pt x="704088" y="73152"/>
                  </a:cubicBezTo>
                  <a:cubicBezTo>
                    <a:pt x="743712" y="79248"/>
                    <a:pt x="789064" y="70032"/>
                    <a:pt x="822960" y="91440"/>
                  </a:cubicBezTo>
                  <a:cubicBezTo>
                    <a:pt x="853013" y="110421"/>
                    <a:pt x="858107" y="153304"/>
                    <a:pt x="877824" y="182880"/>
                  </a:cubicBezTo>
                  <a:lnTo>
                    <a:pt x="896112" y="210312"/>
                  </a:lnTo>
                  <a:cubicBezTo>
                    <a:pt x="887748" y="352499"/>
                    <a:pt x="915458" y="327702"/>
                    <a:pt x="868680" y="393192"/>
                  </a:cubicBezTo>
                  <a:cubicBezTo>
                    <a:pt x="859822" y="405593"/>
                    <a:pt x="850392" y="417576"/>
                    <a:pt x="841248" y="429768"/>
                  </a:cubicBezTo>
                  <a:cubicBezTo>
                    <a:pt x="811355" y="519448"/>
                    <a:pt x="859819" y="392767"/>
                    <a:pt x="804672" y="475488"/>
                  </a:cubicBezTo>
                  <a:cubicBezTo>
                    <a:pt x="797701" y="485945"/>
                    <a:pt x="801148" y="500824"/>
                    <a:pt x="795528" y="512064"/>
                  </a:cubicBezTo>
                  <a:cubicBezTo>
                    <a:pt x="778515" y="546090"/>
                    <a:pt x="768508" y="548365"/>
                    <a:pt x="740664" y="566928"/>
                  </a:cubicBezTo>
                  <a:cubicBezTo>
                    <a:pt x="710184" y="560832"/>
                    <a:pt x="658649" y="578260"/>
                    <a:pt x="649224" y="548640"/>
                  </a:cubicBezTo>
                  <a:cubicBezTo>
                    <a:pt x="630534" y="489900"/>
                    <a:pt x="663561" y="425995"/>
                    <a:pt x="676656" y="365760"/>
                  </a:cubicBezTo>
                  <a:cubicBezTo>
                    <a:pt x="678991" y="355021"/>
                    <a:pt x="685672" y="344228"/>
                    <a:pt x="694944" y="338328"/>
                  </a:cubicBezTo>
                  <a:cubicBezTo>
                    <a:pt x="718183" y="323540"/>
                    <a:pt x="777648" y="297775"/>
                    <a:pt x="813816" y="292608"/>
                  </a:cubicBezTo>
                  <a:cubicBezTo>
                    <a:pt x="844140" y="288276"/>
                    <a:pt x="874776" y="286512"/>
                    <a:pt x="905256" y="283464"/>
                  </a:cubicBezTo>
                  <a:cubicBezTo>
                    <a:pt x="917448" y="280416"/>
                    <a:pt x="929748" y="277772"/>
                    <a:pt x="941832" y="274320"/>
                  </a:cubicBezTo>
                  <a:cubicBezTo>
                    <a:pt x="951100" y="271672"/>
                    <a:pt x="959737" y="266642"/>
                    <a:pt x="969264" y="265176"/>
                  </a:cubicBezTo>
                  <a:cubicBezTo>
                    <a:pt x="999540" y="260518"/>
                    <a:pt x="1030224" y="259080"/>
                    <a:pt x="1060704" y="256032"/>
                  </a:cubicBezTo>
                  <a:cubicBezTo>
                    <a:pt x="1051560" y="246888"/>
                    <a:pt x="1041863" y="238265"/>
                    <a:pt x="1033272" y="228600"/>
                  </a:cubicBezTo>
                  <a:cubicBezTo>
                    <a:pt x="1017456" y="210807"/>
                    <a:pt x="1005468" y="189412"/>
                    <a:pt x="987552" y="173736"/>
                  </a:cubicBezTo>
                  <a:cubicBezTo>
                    <a:pt x="980298" y="167389"/>
                    <a:pt x="968546" y="169273"/>
                    <a:pt x="960120" y="164592"/>
                  </a:cubicBezTo>
                  <a:cubicBezTo>
                    <a:pt x="830704" y="92694"/>
                    <a:pt x="1001819" y="157728"/>
                    <a:pt x="786384" y="91440"/>
                  </a:cubicBezTo>
                  <a:cubicBezTo>
                    <a:pt x="777240" y="85344"/>
                    <a:pt x="768782" y="78067"/>
                    <a:pt x="758952" y="73152"/>
                  </a:cubicBezTo>
                  <a:cubicBezTo>
                    <a:pt x="750331" y="68841"/>
                    <a:pt x="740545" y="67392"/>
                    <a:pt x="731520" y="64008"/>
                  </a:cubicBezTo>
                  <a:cubicBezTo>
                    <a:pt x="716151" y="58245"/>
                    <a:pt x="700481" y="53061"/>
                    <a:pt x="685800" y="45720"/>
                  </a:cubicBezTo>
                  <a:cubicBezTo>
                    <a:pt x="669904" y="37772"/>
                    <a:pt x="655320" y="27432"/>
                    <a:pt x="640080" y="18288"/>
                  </a:cubicBezTo>
                  <a:cubicBezTo>
                    <a:pt x="627888" y="21336"/>
                    <a:pt x="608454" y="15881"/>
                    <a:pt x="603504" y="27432"/>
                  </a:cubicBezTo>
                  <a:cubicBezTo>
                    <a:pt x="589407" y="60325"/>
                    <a:pt x="617231" y="93407"/>
                    <a:pt x="640080" y="109728"/>
                  </a:cubicBezTo>
                  <a:cubicBezTo>
                    <a:pt x="669029" y="130406"/>
                    <a:pt x="733634" y="173336"/>
                    <a:pt x="777240" y="192024"/>
                  </a:cubicBezTo>
                  <a:cubicBezTo>
                    <a:pt x="808061" y="205233"/>
                    <a:pt x="806447" y="198712"/>
                    <a:pt x="841248" y="210312"/>
                  </a:cubicBezTo>
                  <a:cubicBezTo>
                    <a:pt x="856820" y="215503"/>
                    <a:pt x="872287" y="221259"/>
                    <a:pt x="886968" y="228600"/>
                  </a:cubicBezTo>
                  <a:cubicBezTo>
                    <a:pt x="1019164" y="294698"/>
                    <a:pt x="919191" y="257629"/>
                    <a:pt x="1024128" y="292608"/>
                  </a:cubicBezTo>
                  <a:cubicBezTo>
                    <a:pt x="1033272" y="301752"/>
                    <a:pt x="1045144" y="308812"/>
                    <a:pt x="1051560" y="320040"/>
                  </a:cubicBezTo>
                  <a:cubicBezTo>
                    <a:pt x="1074502" y="360189"/>
                    <a:pt x="1051750" y="493130"/>
                    <a:pt x="1051560" y="493776"/>
                  </a:cubicBezTo>
                  <a:cubicBezTo>
                    <a:pt x="1047714" y="506853"/>
                    <a:pt x="1027176" y="505968"/>
                    <a:pt x="1014984" y="512064"/>
                  </a:cubicBezTo>
                  <a:cubicBezTo>
                    <a:pt x="960120" y="509016"/>
                    <a:pt x="904788" y="510691"/>
                    <a:pt x="850392" y="502920"/>
                  </a:cubicBezTo>
                  <a:cubicBezTo>
                    <a:pt x="839513" y="501366"/>
                    <a:pt x="833061" y="488961"/>
                    <a:pt x="822960" y="484632"/>
                  </a:cubicBezTo>
                  <a:cubicBezTo>
                    <a:pt x="811409" y="479682"/>
                    <a:pt x="798576" y="478536"/>
                    <a:pt x="786384" y="475488"/>
                  </a:cubicBezTo>
                  <a:cubicBezTo>
                    <a:pt x="777240" y="466344"/>
                    <a:pt x="768770" y="456472"/>
                    <a:pt x="758952" y="448056"/>
                  </a:cubicBezTo>
                  <a:cubicBezTo>
                    <a:pt x="739104" y="431043"/>
                    <a:pt x="716654" y="416809"/>
                    <a:pt x="694944" y="402336"/>
                  </a:cubicBezTo>
                  <a:cubicBezTo>
                    <a:pt x="676131" y="374117"/>
                    <a:pt x="676604" y="370941"/>
                    <a:pt x="649224" y="347472"/>
                  </a:cubicBezTo>
                  <a:cubicBezTo>
                    <a:pt x="637653" y="337554"/>
                    <a:pt x="626716" y="325902"/>
                    <a:pt x="612648" y="320040"/>
                  </a:cubicBezTo>
                  <a:cubicBezTo>
                    <a:pt x="589447" y="310373"/>
                    <a:pt x="563880" y="307848"/>
                    <a:pt x="539496" y="301752"/>
                  </a:cubicBezTo>
                  <a:cubicBezTo>
                    <a:pt x="431101" y="330657"/>
                    <a:pt x="424519" y="307876"/>
                    <a:pt x="374904" y="365760"/>
                  </a:cubicBezTo>
                  <a:cubicBezTo>
                    <a:pt x="364986" y="377331"/>
                    <a:pt x="356616" y="390144"/>
                    <a:pt x="347472" y="402336"/>
                  </a:cubicBezTo>
                  <a:cubicBezTo>
                    <a:pt x="344424" y="411480"/>
                    <a:pt x="342639" y="421147"/>
                    <a:pt x="338328" y="429768"/>
                  </a:cubicBezTo>
                  <a:cubicBezTo>
                    <a:pt x="333413" y="439598"/>
                    <a:pt x="330933" y="455748"/>
                    <a:pt x="320040" y="457200"/>
                  </a:cubicBezTo>
                  <a:cubicBezTo>
                    <a:pt x="280648" y="462452"/>
                    <a:pt x="240808" y="450887"/>
                    <a:pt x="201168" y="448056"/>
                  </a:cubicBezTo>
                  <a:cubicBezTo>
                    <a:pt x="198128" y="447839"/>
                    <a:pt x="195072" y="448056"/>
                    <a:pt x="192024" y="44805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Freeform 98">
              <a:extLst>
                <a:ext uri="{FF2B5EF4-FFF2-40B4-BE49-F238E27FC236}">
                  <a16:creationId xmlns:a16="http://schemas.microsoft.com/office/drawing/2014/main" id="{81EA02F6-CC81-411E-9B2C-BA67F050980C}"/>
                </a:ext>
              </a:extLst>
            </p:cNvPr>
            <p:cNvSpPr/>
            <p:nvPr/>
          </p:nvSpPr>
          <p:spPr>
            <a:xfrm>
              <a:off x="3943066" y="2203934"/>
              <a:ext cx="441027" cy="513480"/>
            </a:xfrm>
            <a:custGeom>
              <a:avLst/>
              <a:gdLst>
                <a:gd name="connsiteX0" fmla="*/ 420624 w 1014984"/>
                <a:gd name="connsiteY0" fmla="*/ 441063 h 1181727"/>
                <a:gd name="connsiteX1" fmla="*/ 301752 w 1014984"/>
                <a:gd name="connsiteY1" fmla="*/ 431919 h 1181727"/>
                <a:gd name="connsiteX2" fmla="*/ 274320 w 1014984"/>
                <a:gd name="connsiteY2" fmla="*/ 422775 h 1181727"/>
                <a:gd name="connsiteX3" fmla="*/ 228600 w 1014984"/>
                <a:gd name="connsiteY3" fmla="*/ 413631 h 1181727"/>
                <a:gd name="connsiteX4" fmla="*/ 201168 w 1014984"/>
                <a:gd name="connsiteY4" fmla="*/ 395343 h 1181727"/>
                <a:gd name="connsiteX5" fmla="*/ 201168 w 1014984"/>
                <a:gd name="connsiteY5" fmla="*/ 276471 h 1181727"/>
                <a:gd name="connsiteX6" fmla="*/ 228600 w 1014984"/>
                <a:gd name="connsiteY6" fmla="*/ 267327 h 1181727"/>
                <a:gd name="connsiteX7" fmla="*/ 210312 w 1014984"/>
                <a:gd name="connsiteY7" fmla="*/ 441063 h 1181727"/>
                <a:gd name="connsiteX8" fmla="*/ 155448 w 1014984"/>
                <a:gd name="connsiteY8" fmla="*/ 422775 h 1181727"/>
                <a:gd name="connsiteX9" fmla="*/ 146304 w 1014984"/>
                <a:gd name="connsiteY9" fmla="*/ 395343 h 1181727"/>
                <a:gd name="connsiteX10" fmla="*/ 137160 w 1014984"/>
                <a:gd name="connsiteY10" fmla="*/ 349623 h 1181727"/>
                <a:gd name="connsiteX11" fmla="*/ 146304 w 1014984"/>
                <a:gd name="connsiteY11" fmla="*/ 212463 h 1181727"/>
                <a:gd name="connsiteX12" fmla="*/ 182880 w 1014984"/>
                <a:gd name="connsiteY12" fmla="*/ 221607 h 1181727"/>
                <a:gd name="connsiteX13" fmla="*/ 146304 w 1014984"/>
                <a:gd name="connsiteY13" fmla="*/ 431919 h 1181727"/>
                <a:gd name="connsiteX14" fmla="*/ 118872 w 1014984"/>
                <a:gd name="connsiteY14" fmla="*/ 441063 h 1181727"/>
                <a:gd name="connsiteX15" fmla="*/ 9144 w 1014984"/>
                <a:gd name="connsiteY15" fmla="*/ 395343 h 1181727"/>
                <a:gd name="connsiteX16" fmla="*/ 0 w 1014984"/>
                <a:gd name="connsiteY16" fmla="*/ 349623 h 1181727"/>
                <a:gd name="connsiteX17" fmla="*/ 27432 w 1014984"/>
                <a:gd name="connsiteY17" fmla="*/ 249039 h 1181727"/>
                <a:gd name="connsiteX18" fmla="*/ 54864 w 1014984"/>
                <a:gd name="connsiteY18" fmla="*/ 230751 h 1181727"/>
                <a:gd name="connsiteX19" fmla="*/ 91440 w 1014984"/>
                <a:gd name="connsiteY19" fmla="*/ 249039 h 1181727"/>
                <a:gd name="connsiteX20" fmla="*/ 100584 w 1014984"/>
                <a:gd name="connsiteY20" fmla="*/ 349623 h 1181727"/>
                <a:gd name="connsiteX21" fmla="*/ 182880 w 1014984"/>
                <a:gd name="connsiteY21" fmla="*/ 313047 h 1181727"/>
                <a:gd name="connsiteX22" fmla="*/ 219456 w 1014984"/>
                <a:gd name="connsiteY22" fmla="*/ 258183 h 1181727"/>
                <a:gd name="connsiteX23" fmla="*/ 246888 w 1014984"/>
                <a:gd name="connsiteY23" fmla="*/ 194175 h 1181727"/>
                <a:gd name="connsiteX24" fmla="*/ 256032 w 1014984"/>
                <a:gd name="connsiteY24" fmla="*/ 166743 h 1181727"/>
                <a:gd name="connsiteX25" fmla="*/ 246888 w 1014984"/>
                <a:gd name="connsiteY25" fmla="*/ 11295 h 1181727"/>
                <a:gd name="connsiteX26" fmla="*/ 155448 w 1014984"/>
                <a:gd name="connsiteY26" fmla="*/ 20439 h 1181727"/>
                <a:gd name="connsiteX27" fmla="*/ 128016 w 1014984"/>
                <a:gd name="connsiteY27" fmla="*/ 57015 h 1181727"/>
                <a:gd name="connsiteX28" fmla="*/ 100584 w 1014984"/>
                <a:gd name="connsiteY28" fmla="*/ 130167 h 1181727"/>
                <a:gd name="connsiteX29" fmla="*/ 91440 w 1014984"/>
                <a:gd name="connsiteY29" fmla="*/ 175887 h 1181727"/>
                <a:gd name="connsiteX30" fmla="*/ 82296 w 1014984"/>
                <a:gd name="connsiteY30" fmla="*/ 203319 h 1181727"/>
                <a:gd name="connsiteX31" fmla="*/ 91440 w 1014984"/>
                <a:gd name="connsiteY31" fmla="*/ 303903 h 1181727"/>
                <a:gd name="connsiteX32" fmla="*/ 118872 w 1014984"/>
                <a:gd name="connsiteY32" fmla="*/ 313047 h 1181727"/>
                <a:gd name="connsiteX33" fmla="*/ 192024 w 1014984"/>
                <a:gd name="connsiteY33" fmla="*/ 367911 h 1181727"/>
                <a:gd name="connsiteX34" fmla="*/ 219456 w 1014984"/>
                <a:gd name="connsiteY34" fmla="*/ 395343 h 1181727"/>
                <a:gd name="connsiteX35" fmla="*/ 265176 w 1014984"/>
                <a:gd name="connsiteY35" fmla="*/ 477639 h 1181727"/>
                <a:gd name="connsiteX36" fmla="*/ 256032 w 1014984"/>
                <a:gd name="connsiteY36" fmla="*/ 587367 h 1181727"/>
                <a:gd name="connsiteX37" fmla="*/ 201168 w 1014984"/>
                <a:gd name="connsiteY37" fmla="*/ 578223 h 1181727"/>
                <a:gd name="connsiteX38" fmla="*/ 137160 w 1014984"/>
                <a:gd name="connsiteY38" fmla="*/ 477639 h 1181727"/>
                <a:gd name="connsiteX39" fmla="*/ 118872 w 1014984"/>
                <a:gd name="connsiteY39" fmla="*/ 441063 h 1181727"/>
                <a:gd name="connsiteX40" fmla="*/ 118872 w 1014984"/>
                <a:gd name="connsiteY40" fmla="*/ 349623 h 1181727"/>
                <a:gd name="connsiteX41" fmla="*/ 146304 w 1014984"/>
                <a:gd name="connsiteY41" fmla="*/ 340479 h 1181727"/>
                <a:gd name="connsiteX42" fmla="*/ 320040 w 1014984"/>
                <a:gd name="connsiteY42" fmla="*/ 358767 h 1181727"/>
                <a:gd name="connsiteX43" fmla="*/ 365760 w 1014984"/>
                <a:gd name="connsiteY43" fmla="*/ 422775 h 1181727"/>
                <a:gd name="connsiteX44" fmla="*/ 448056 w 1014984"/>
                <a:gd name="connsiteY44" fmla="*/ 514215 h 1181727"/>
                <a:gd name="connsiteX45" fmla="*/ 484632 w 1014984"/>
                <a:gd name="connsiteY45" fmla="*/ 532503 h 1181727"/>
                <a:gd name="connsiteX46" fmla="*/ 521208 w 1014984"/>
                <a:gd name="connsiteY46" fmla="*/ 541647 h 1181727"/>
                <a:gd name="connsiteX47" fmla="*/ 512064 w 1014984"/>
                <a:gd name="connsiteY47" fmla="*/ 578223 h 1181727"/>
                <a:gd name="connsiteX48" fmla="*/ 448056 w 1014984"/>
                <a:gd name="connsiteY48" fmla="*/ 651375 h 1181727"/>
                <a:gd name="connsiteX49" fmla="*/ 438912 w 1014984"/>
                <a:gd name="connsiteY49" fmla="*/ 678807 h 1181727"/>
                <a:gd name="connsiteX50" fmla="*/ 484632 w 1014984"/>
                <a:gd name="connsiteY50" fmla="*/ 669663 h 1181727"/>
                <a:gd name="connsiteX51" fmla="*/ 493776 w 1014984"/>
                <a:gd name="connsiteY51" fmla="*/ 614799 h 1181727"/>
                <a:gd name="connsiteX52" fmla="*/ 457200 w 1014984"/>
                <a:gd name="connsiteY52" fmla="*/ 468495 h 1181727"/>
                <a:gd name="connsiteX53" fmla="*/ 429768 w 1014984"/>
                <a:gd name="connsiteY53" fmla="*/ 450207 h 1181727"/>
                <a:gd name="connsiteX54" fmla="*/ 365760 w 1014984"/>
                <a:gd name="connsiteY54" fmla="*/ 459351 h 1181727"/>
                <a:gd name="connsiteX55" fmla="*/ 356616 w 1014984"/>
                <a:gd name="connsiteY55" fmla="*/ 495927 h 1181727"/>
                <a:gd name="connsiteX56" fmla="*/ 384048 w 1014984"/>
                <a:gd name="connsiteY56" fmla="*/ 633087 h 1181727"/>
                <a:gd name="connsiteX57" fmla="*/ 411480 w 1014984"/>
                <a:gd name="connsiteY57" fmla="*/ 651375 h 1181727"/>
                <a:gd name="connsiteX58" fmla="*/ 448056 w 1014984"/>
                <a:gd name="connsiteY58" fmla="*/ 660519 h 1181727"/>
                <a:gd name="connsiteX59" fmla="*/ 557784 w 1014984"/>
                <a:gd name="connsiteY59" fmla="*/ 651375 h 1181727"/>
                <a:gd name="connsiteX60" fmla="*/ 566928 w 1014984"/>
                <a:gd name="connsiteY60" fmla="*/ 623943 h 1181727"/>
                <a:gd name="connsiteX61" fmla="*/ 594360 w 1014984"/>
                <a:gd name="connsiteY61" fmla="*/ 605655 h 1181727"/>
                <a:gd name="connsiteX62" fmla="*/ 722376 w 1014984"/>
                <a:gd name="connsiteY62" fmla="*/ 651375 h 1181727"/>
                <a:gd name="connsiteX63" fmla="*/ 713232 w 1014984"/>
                <a:gd name="connsiteY63" fmla="*/ 733671 h 1181727"/>
                <a:gd name="connsiteX64" fmla="*/ 704088 w 1014984"/>
                <a:gd name="connsiteY64" fmla="*/ 761103 h 1181727"/>
                <a:gd name="connsiteX65" fmla="*/ 649224 w 1014984"/>
                <a:gd name="connsiteY65" fmla="*/ 815967 h 1181727"/>
                <a:gd name="connsiteX66" fmla="*/ 594360 w 1014984"/>
                <a:gd name="connsiteY66" fmla="*/ 834255 h 1181727"/>
                <a:gd name="connsiteX67" fmla="*/ 475488 w 1014984"/>
                <a:gd name="connsiteY67" fmla="*/ 788535 h 1181727"/>
                <a:gd name="connsiteX68" fmla="*/ 466344 w 1014984"/>
                <a:gd name="connsiteY68" fmla="*/ 751959 h 1181727"/>
                <a:gd name="connsiteX69" fmla="*/ 475488 w 1014984"/>
                <a:gd name="connsiteY69" fmla="*/ 596511 h 1181727"/>
                <a:gd name="connsiteX70" fmla="*/ 484632 w 1014984"/>
                <a:gd name="connsiteY70" fmla="*/ 559935 h 1181727"/>
                <a:gd name="connsiteX71" fmla="*/ 548640 w 1014984"/>
                <a:gd name="connsiteY71" fmla="*/ 495927 h 1181727"/>
                <a:gd name="connsiteX72" fmla="*/ 685800 w 1014984"/>
                <a:gd name="connsiteY72" fmla="*/ 505071 h 1181727"/>
                <a:gd name="connsiteX73" fmla="*/ 658368 w 1014984"/>
                <a:gd name="connsiteY73" fmla="*/ 687951 h 1181727"/>
                <a:gd name="connsiteX74" fmla="*/ 630936 w 1014984"/>
                <a:gd name="connsiteY74" fmla="*/ 697095 h 1181727"/>
                <a:gd name="connsiteX75" fmla="*/ 603504 w 1014984"/>
                <a:gd name="connsiteY75" fmla="*/ 687951 h 1181727"/>
                <a:gd name="connsiteX76" fmla="*/ 548640 w 1014984"/>
                <a:gd name="connsiteY76" fmla="*/ 605655 h 1181727"/>
                <a:gd name="connsiteX77" fmla="*/ 530352 w 1014984"/>
                <a:gd name="connsiteY77" fmla="*/ 578223 h 1181727"/>
                <a:gd name="connsiteX78" fmla="*/ 539496 w 1014984"/>
                <a:gd name="connsiteY78" fmla="*/ 514215 h 1181727"/>
                <a:gd name="connsiteX79" fmla="*/ 749808 w 1014984"/>
                <a:gd name="connsiteY79" fmla="*/ 559935 h 1181727"/>
                <a:gd name="connsiteX80" fmla="*/ 804672 w 1014984"/>
                <a:gd name="connsiteY80" fmla="*/ 587367 h 1181727"/>
                <a:gd name="connsiteX81" fmla="*/ 841248 w 1014984"/>
                <a:gd name="connsiteY81" fmla="*/ 623943 h 1181727"/>
                <a:gd name="connsiteX82" fmla="*/ 850392 w 1014984"/>
                <a:gd name="connsiteY82" fmla="*/ 660519 h 1181727"/>
                <a:gd name="connsiteX83" fmla="*/ 813816 w 1014984"/>
                <a:gd name="connsiteY83" fmla="*/ 870831 h 1181727"/>
                <a:gd name="connsiteX84" fmla="*/ 786384 w 1014984"/>
                <a:gd name="connsiteY84" fmla="*/ 925695 h 1181727"/>
                <a:gd name="connsiteX85" fmla="*/ 758952 w 1014984"/>
                <a:gd name="connsiteY85" fmla="*/ 943983 h 1181727"/>
                <a:gd name="connsiteX86" fmla="*/ 685800 w 1014984"/>
                <a:gd name="connsiteY86" fmla="*/ 925695 h 1181727"/>
                <a:gd name="connsiteX87" fmla="*/ 658368 w 1014984"/>
                <a:gd name="connsiteY87" fmla="*/ 907407 h 1181727"/>
                <a:gd name="connsiteX88" fmla="*/ 594360 w 1014984"/>
                <a:gd name="connsiteY88" fmla="*/ 889119 h 1181727"/>
                <a:gd name="connsiteX89" fmla="*/ 521208 w 1014984"/>
                <a:gd name="connsiteY89" fmla="*/ 843399 h 1181727"/>
                <a:gd name="connsiteX90" fmla="*/ 484632 w 1014984"/>
                <a:gd name="connsiteY90" fmla="*/ 815967 h 1181727"/>
                <a:gd name="connsiteX91" fmla="*/ 438912 w 1014984"/>
                <a:gd name="connsiteY91" fmla="*/ 806823 h 1181727"/>
                <a:gd name="connsiteX92" fmla="*/ 402336 w 1014984"/>
                <a:gd name="connsiteY92" fmla="*/ 779391 h 1181727"/>
                <a:gd name="connsiteX93" fmla="*/ 374904 w 1014984"/>
                <a:gd name="connsiteY93" fmla="*/ 761103 h 1181727"/>
                <a:gd name="connsiteX94" fmla="*/ 347472 w 1014984"/>
                <a:gd name="connsiteY94" fmla="*/ 706239 h 1181727"/>
                <a:gd name="connsiteX95" fmla="*/ 338328 w 1014984"/>
                <a:gd name="connsiteY95" fmla="*/ 669663 h 1181727"/>
                <a:gd name="connsiteX96" fmla="*/ 310896 w 1014984"/>
                <a:gd name="connsiteY96" fmla="*/ 633087 h 1181727"/>
                <a:gd name="connsiteX97" fmla="*/ 274320 w 1014984"/>
                <a:gd name="connsiteY97" fmla="*/ 550791 h 1181727"/>
                <a:gd name="connsiteX98" fmla="*/ 228600 w 1014984"/>
                <a:gd name="connsiteY98" fmla="*/ 505071 h 1181727"/>
                <a:gd name="connsiteX99" fmla="*/ 164592 w 1014984"/>
                <a:gd name="connsiteY99" fmla="*/ 486783 h 1181727"/>
                <a:gd name="connsiteX100" fmla="*/ 64008 w 1014984"/>
                <a:gd name="connsiteY100" fmla="*/ 505071 h 1181727"/>
                <a:gd name="connsiteX101" fmla="*/ 54864 w 1014984"/>
                <a:gd name="connsiteY101" fmla="*/ 532503 h 1181727"/>
                <a:gd name="connsiteX102" fmla="*/ 36576 w 1014984"/>
                <a:gd name="connsiteY102" fmla="*/ 569079 h 1181727"/>
                <a:gd name="connsiteX103" fmla="*/ 82296 w 1014984"/>
                <a:gd name="connsiteY103" fmla="*/ 715383 h 1181727"/>
                <a:gd name="connsiteX104" fmla="*/ 109728 w 1014984"/>
                <a:gd name="connsiteY104" fmla="*/ 724527 h 1181727"/>
                <a:gd name="connsiteX105" fmla="*/ 237744 w 1014984"/>
                <a:gd name="connsiteY105" fmla="*/ 715383 h 1181727"/>
                <a:gd name="connsiteX106" fmla="*/ 246888 w 1014984"/>
                <a:gd name="connsiteY106" fmla="*/ 687951 h 1181727"/>
                <a:gd name="connsiteX107" fmla="*/ 237744 w 1014984"/>
                <a:gd name="connsiteY107" fmla="*/ 569079 h 1181727"/>
                <a:gd name="connsiteX108" fmla="*/ 192024 w 1014984"/>
                <a:gd name="connsiteY108" fmla="*/ 505071 h 1181727"/>
                <a:gd name="connsiteX109" fmla="*/ 173736 w 1014984"/>
                <a:gd name="connsiteY109" fmla="*/ 477639 h 1181727"/>
                <a:gd name="connsiteX110" fmla="*/ 100584 w 1014984"/>
                <a:gd name="connsiteY110" fmla="*/ 441063 h 1181727"/>
                <a:gd name="connsiteX111" fmla="*/ 36576 w 1014984"/>
                <a:gd name="connsiteY111" fmla="*/ 450207 h 1181727"/>
                <a:gd name="connsiteX112" fmla="*/ 27432 w 1014984"/>
                <a:gd name="connsiteY112" fmla="*/ 495927 h 1181727"/>
                <a:gd name="connsiteX113" fmla="*/ 54864 w 1014984"/>
                <a:gd name="connsiteY113" fmla="*/ 669663 h 1181727"/>
                <a:gd name="connsiteX114" fmla="*/ 118872 w 1014984"/>
                <a:gd name="connsiteY114" fmla="*/ 751959 h 1181727"/>
                <a:gd name="connsiteX115" fmla="*/ 173736 w 1014984"/>
                <a:gd name="connsiteY115" fmla="*/ 770247 h 1181727"/>
                <a:gd name="connsiteX116" fmla="*/ 438912 w 1014984"/>
                <a:gd name="connsiteY116" fmla="*/ 797679 h 1181727"/>
                <a:gd name="connsiteX117" fmla="*/ 466344 w 1014984"/>
                <a:gd name="connsiteY117" fmla="*/ 806823 h 1181727"/>
                <a:gd name="connsiteX118" fmla="*/ 539496 w 1014984"/>
                <a:gd name="connsiteY118" fmla="*/ 834255 h 1181727"/>
                <a:gd name="connsiteX119" fmla="*/ 621792 w 1014984"/>
                <a:gd name="connsiteY119" fmla="*/ 889119 h 1181727"/>
                <a:gd name="connsiteX120" fmla="*/ 630936 w 1014984"/>
                <a:gd name="connsiteY120" fmla="*/ 916551 h 1181727"/>
                <a:gd name="connsiteX121" fmla="*/ 585216 w 1014984"/>
                <a:gd name="connsiteY121" fmla="*/ 1071999 h 1181727"/>
                <a:gd name="connsiteX122" fmla="*/ 521208 w 1014984"/>
                <a:gd name="connsiteY122" fmla="*/ 1081143 h 1181727"/>
                <a:gd name="connsiteX123" fmla="*/ 420624 w 1014984"/>
                <a:gd name="connsiteY123" fmla="*/ 1053711 h 1181727"/>
                <a:gd name="connsiteX124" fmla="*/ 402336 w 1014984"/>
                <a:gd name="connsiteY124" fmla="*/ 1026279 h 1181727"/>
                <a:gd name="connsiteX125" fmla="*/ 374904 w 1014984"/>
                <a:gd name="connsiteY125" fmla="*/ 1007991 h 1181727"/>
                <a:gd name="connsiteX126" fmla="*/ 374904 w 1014984"/>
                <a:gd name="connsiteY126" fmla="*/ 907407 h 1181727"/>
                <a:gd name="connsiteX127" fmla="*/ 475488 w 1014984"/>
                <a:gd name="connsiteY127" fmla="*/ 916551 h 1181727"/>
                <a:gd name="connsiteX128" fmla="*/ 548640 w 1014984"/>
                <a:gd name="connsiteY128" fmla="*/ 971415 h 1181727"/>
                <a:gd name="connsiteX129" fmla="*/ 612648 w 1014984"/>
                <a:gd name="connsiteY129" fmla="*/ 1035423 h 1181727"/>
                <a:gd name="connsiteX130" fmla="*/ 713232 w 1014984"/>
                <a:gd name="connsiteY130" fmla="*/ 1062855 h 1181727"/>
                <a:gd name="connsiteX131" fmla="*/ 813816 w 1014984"/>
                <a:gd name="connsiteY131" fmla="*/ 1053711 h 1181727"/>
                <a:gd name="connsiteX132" fmla="*/ 786384 w 1014984"/>
                <a:gd name="connsiteY132" fmla="*/ 879975 h 1181727"/>
                <a:gd name="connsiteX133" fmla="*/ 731520 w 1014984"/>
                <a:gd name="connsiteY133" fmla="*/ 852543 h 1181727"/>
                <a:gd name="connsiteX134" fmla="*/ 704088 w 1014984"/>
                <a:gd name="connsiteY134" fmla="*/ 861687 h 1181727"/>
                <a:gd name="connsiteX135" fmla="*/ 694944 w 1014984"/>
                <a:gd name="connsiteY135" fmla="*/ 1007991 h 1181727"/>
                <a:gd name="connsiteX136" fmla="*/ 777240 w 1014984"/>
                <a:gd name="connsiteY136" fmla="*/ 1071999 h 1181727"/>
                <a:gd name="connsiteX137" fmla="*/ 822960 w 1014984"/>
                <a:gd name="connsiteY137" fmla="*/ 1099431 h 1181727"/>
                <a:gd name="connsiteX138" fmla="*/ 923544 w 1014984"/>
                <a:gd name="connsiteY138" fmla="*/ 1136007 h 1181727"/>
                <a:gd name="connsiteX139" fmla="*/ 868680 w 1014984"/>
                <a:gd name="connsiteY139" fmla="*/ 1044567 h 1181727"/>
                <a:gd name="connsiteX140" fmla="*/ 850392 w 1014984"/>
                <a:gd name="connsiteY140" fmla="*/ 989703 h 1181727"/>
                <a:gd name="connsiteX141" fmla="*/ 859536 w 1014984"/>
                <a:gd name="connsiteY141" fmla="*/ 779391 h 1181727"/>
                <a:gd name="connsiteX142" fmla="*/ 868680 w 1014984"/>
                <a:gd name="connsiteY142" fmla="*/ 751959 h 1181727"/>
                <a:gd name="connsiteX143" fmla="*/ 859536 w 1014984"/>
                <a:gd name="connsiteY143" fmla="*/ 660519 h 1181727"/>
                <a:gd name="connsiteX144" fmla="*/ 941832 w 1014984"/>
                <a:gd name="connsiteY144" fmla="*/ 687951 h 1181727"/>
                <a:gd name="connsiteX145" fmla="*/ 969264 w 1014984"/>
                <a:gd name="connsiteY145" fmla="*/ 742815 h 1181727"/>
                <a:gd name="connsiteX146" fmla="*/ 960120 w 1014984"/>
                <a:gd name="connsiteY146" fmla="*/ 1007991 h 1181727"/>
                <a:gd name="connsiteX147" fmla="*/ 950976 w 1014984"/>
                <a:gd name="connsiteY147" fmla="*/ 1035423 h 1181727"/>
                <a:gd name="connsiteX148" fmla="*/ 914400 w 1014984"/>
                <a:gd name="connsiteY148" fmla="*/ 1081143 h 1181727"/>
                <a:gd name="connsiteX149" fmla="*/ 859536 w 1014984"/>
                <a:gd name="connsiteY149" fmla="*/ 1108575 h 1181727"/>
                <a:gd name="connsiteX150" fmla="*/ 822960 w 1014984"/>
                <a:gd name="connsiteY150" fmla="*/ 1090287 h 1181727"/>
                <a:gd name="connsiteX151" fmla="*/ 877824 w 1014984"/>
                <a:gd name="connsiteY151" fmla="*/ 1062855 h 1181727"/>
                <a:gd name="connsiteX152" fmla="*/ 996696 w 1014984"/>
                <a:gd name="connsiteY152" fmla="*/ 971415 h 1181727"/>
                <a:gd name="connsiteX153" fmla="*/ 1014984 w 1014984"/>
                <a:gd name="connsiteY153" fmla="*/ 934839 h 1181727"/>
                <a:gd name="connsiteX154" fmla="*/ 987552 w 1014984"/>
                <a:gd name="connsiteY154" fmla="*/ 715383 h 1181727"/>
                <a:gd name="connsiteX155" fmla="*/ 960120 w 1014984"/>
                <a:gd name="connsiteY155" fmla="*/ 687951 h 1181727"/>
                <a:gd name="connsiteX156" fmla="*/ 950976 w 1014984"/>
                <a:gd name="connsiteY156" fmla="*/ 660519 h 1181727"/>
                <a:gd name="connsiteX157" fmla="*/ 868680 w 1014984"/>
                <a:gd name="connsiteY157" fmla="*/ 550791 h 1181727"/>
                <a:gd name="connsiteX158" fmla="*/ 841248 w 1014984"/>
                <a:gd name="connsiteY158" fmla="*/ 523359 h 1181727"/>
                <a:gd name="connsiteX159" fmla="*/ 813816 w 1014984"/>
                <a:gd name="connsiteY159" fmla="*/ 486783 h 1181727"/>
                <a:gd name="connsiteX160" fmla="*/ 804672 w 1014984"/>
                <a:gd name="connsiteY160" fmla="*/ 459351 h 1181727"/>
                <a:gd name="connsiteX161" fmla="*/ 786384 w 1014984"/>
                <a:gd name="connsiteY161" fmla="*/ 431919 h 1181727"/>
                <a:gd name="connsiteX162" fmla="*/ 722376 w 1014984"/>
                <a:gd name="connsiteY162" fmla="*/ 386199 h 1181727"/>
                <a:gd name="connsiteX163" fmla="*/ 676656 w 1014984"/>
                <a:gd name="connsiteY163" fmla="*/ 377055 h 1181727"/>
                <a:gd name="connsiteX164" fmla="*/ 612648 w 1014984"/>
                <a:gd name="connsiteY164" fmla="*/ 395343 h 1181727"/>
                <a:gd name="connsiteX165" fmla="*/ 585216 w 1014984"/>
                <a:gd name="connsiteY165" fmla="*/ 413631 h 1181727"/>
                <a:gd name="connsiteX166" fmla="*/ 530352 w 1014984"/>
                <a:gd name="connsiteY166" fmla="*/ 477639 h 1181727"/>
                <a:gd name="connsiteX167" fmla="*/ 521208 w 1014984"/>
                <a:gd name="connsiteY167" fmla="*/ 505071 h 1181727"/>
                <a:gd name="connsiteX168" fmla="*/ 557784 w 1014984"/>
                <a:gd name="connsiteY168" fmla="*/ 733671 h 1181727"/>
                <a:gd name="connsiteX169" fmla="*/ 667512 w 1014984"/>
                <a:gd name="connsiteY169" fmla="*/ 843399 h 1181727"/>
                <a:gd name="connsiteX170" fmla="*/ 676656 w 1014984"/>
                <a:gd name="connsiteY170" fmla="*/ 870831 h 1181727"/>
                <a:gd name="connsiteX171" fmla="*/ 713232 w 1014984"/>
                <a:gd name="connsiteY171" fmla="*/ 925695 h 1181727"/>
                <a:gd name="connsiteX172" fmla="*/ 758952 w 1014984"/>
                <a:gd name="connsiteY172" fmla="*/ 998847 h 1181727"/>
                <a:gd name="connsiteX173" fmla="*/ 768096 w 1014984"/>
                <a:gd name="connsiteY173" fmla="*/ 1026279 h 1181727"/>
                <a:gd name="connsiteX174" fmla="*/ 740664 w 1014984"/>
                <a:gd name="connsiteY174" fmla="*/ 1145151 h 1181727"/>
                <a:gd name="connsiteX175" fmla="*/ 731520 w 1014984"/>
                <a:gd name="connsiteY175" fmla="*/ 1172583 h 1181727"/>
                <a:gd name="connsiteX176" fmla="*/ 704088 w 1014984"/>
                <a:gd name="connsiteY176" fmla="*/ 1181727 h 1181727"/>
                <a:gd name="connsiteX177" fmla="*/ 649224 w 1014984"/>
                <a:gd name="connsiteY177" fmla="*/ 1172583 h 1181727"/>
                <a:gd name="connsiteX178" fmla="*/ 484632 w 1014984"/>
                <a:gd name="connsiteY178" fmla="*/ 1071999 h 1181727"/>
                <a:gd name="connsiteX179" fmla="*/ 448056 w 1014984"/>
                <a:gd name="connsiteY179" fmla="*/ 1044567 h 1181727"/>
                <a:gd name="connsiteX180" fmla="*/ 402336 w 1014984"/>
                <a:gd name="connsiteY180" fmla="*/ 998847 h 1181727"/>
                <a:gd name="connsiteX181" fmla="*/ 384048 w 1014984"/>
                <a:gd name="connsiteY181" fmla="*/ 962271 h 1181727"/>
                <a:gd name="connsiteX182" fmla="*/ 429768 w 1014984"/>
                <a:gd name="connsiteY182" fmla="*/ 861687 h 1181727"/>
                <a:gd name="connsiteX183" fmla="*/ 475488 w 1014984"/>
                <a:gd name="connsiteY183" fmla="*/ 852543 h 1181727"/>
                <a:gd name="connsiteX184" fmla="*/ 448056 w 1014984"/>
                <a:gd name="connsiteY184" fmla="*/ 834255 h 1181727"/>
                <a:gd name="connsiteX185" fmla="*/ 283464 w 1014984"/>
                <a:gd name="connsiteY185" fmla="*/ 852543 h 1181727"/>
                <a:gd name="connsiteX186" fmla="*/ 265176 w 1014984"/>
                <a:gd name="connsiteY186" fmla="*/ 815967 h 118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</a:cxnLst>
              <a:rect l="l" t="t" r="r" b="b"/>
              <a:pathLst>
                <a:path w="1014984" h="1181727">
                  <a:moveTo>
                    <a:pt x="420624" y="441063"/>
                  </a:moveTo>
                  <a:cubicBezTo>
                    <a:pt x="381000" y="438015"/>
                    <a:pt x="341186" y="436848"/>
                    <a:pt x="301752" y="431919"/>
                  </a:cubicBezTo>
                  <a:cubicBezTo>
                    <a:pt x="292188" y="430723"/>
                    <a:pt x="283671" y="425113"/>
                    <a:pt x="274320" y="422775"/>
                  </a:cubicBezTo>
                  <a:cubicBezTo>
                    <a:pt x="259242" y="419006"/>
                    <a:pt x="243840" y="416679"/>
                    <a:pt x="228600" y="413631"/>
                  </a:cubicBezTo>
                  <a:cubicBezTo>
                    <a:pt x="219456" y="407535"/>
                    <a:pt x="206083" y="405173"/>
                    <a:pt x="201168" y="395343"/>
                  </a:cubicBezTo>
                  <a:cubicBezTo>
                    <a:pt x="188445" y="369898"/>
                    <a:pt x="189443" y="299921"/>
                    <a:pt x="201168" y="276471"/>
                  </a:cubicBezTo>
                  <a:cubicBezTo>
                    <a:pt x="205479" y="267850"/>
                    <a:pt x="219456" y="270375"/>
                    <a:pt x="228600" y="267327"/>
                  </a:cubicBezTo>
                  <a:cubicBezTo>
                    <a:pt x="222504" y="325239"/>
                    <a:pt x="235107" y="388374"/>
                    <a:pt x="210312" y="441063"/>
                  </a:cubicBezTo>
                  <a:cubicBezTo>
                    <a:pt x="202104" y="458505"/>
                    <a:pt x="171135" y="433980"/>
                    <a:pt x="155448" y="422775"/>
                  </a:cubicBezTo>
                  <a:cubicBezTo>
                    <a:pt x="147605" y="417173"/>
                    <a:pt x="148642" y="404694"/>
                    <a:pt x="146304" y="395343"/>
                  </a:cubicBezTo>
                  <a:cubicBezTo>
                    <a:pt x="142535" y="380265"/>
                    <a:pt x="140208" y="364863"/>
                    <a:pt x="137160" y="349623"/>
                  </a:cubicBezTo>
                  <a:lnTo>
                    <a:pt x="146304" y="212463"/>
                  </a:lnTo>
                  <a:cubicBezTo>
                    <a:pt x="150531" y="200628"/>
                    <a:pt x="181182" y="209155"/>
                    <a:pt x="182880" y="221607"/>
                  </a:cubicBezTo>
                  <a:cubicBezTo>
                    <a:pt x="198160" y="333660"/>
                    <a:pt x="222776" y="393683"/>
                    <a:pt x="146304" y="431919"/>
                  </a:cubicBezTo>
                  <a:cubicBezTo>
                    <a:pt x="137683" y="436230"/>
                    <a:pt x="128016" y="438015"/>
                    <a:pt x="118872" y="441063"/>
                  </a:cubicBezTo>
                  <a:cubicBezTo>
                    <a:pt x="81773" y="432819"/>
                    <a:pt x="29839" y="436733"/>
                    <a:pt x="9144" y="395343"/>
                  </a:cubicBezTo>
                  <a:cubicBezTo>
                    <a:pt x="2193" y="381442"/>
                    <a:pt x="3048" y="364863"/>
                    <a:pt x="0" y="349623"/>
                  </a:cubicBezTo>
                  <a:cubicBezTo>
                    <a:pt x="5409" y="306351"/>
                    <a:pt x="-2207" y="278678"/>
                    <a:pt x="27432" y="249039"/>
                  </a:cubicBezTo>
                  <a:cubicBezTo>
                    <a:pt x="35203" y="241268"/>
                    <a:pt x="45720" y="236847"/>
                    <a:pt x="54864" y="230751"/>
                  </a:cubicBezTo>
                  <a:cubicBezTo>
                    <a:pt x="67056" y="236847"/>
                    <a:pt x="86547" y="236317"/>
                    <a:pt x="91440" y="249039"/>
                  </a:cubicBezTo>
                  <a:cubicBezTo>
                    <a:pt x="103525" y="280461"/>
                    <a:pt x="79915" y="323048"/>
                    <a:pt x="100584" y="349623"/>
                  </a:cubicBezTo>
                  <a:cubicBezTo>
                    <a:pt x="111731" y="363955"/>
                    <a:pt x="170274" y="321451"/>
                    <a:pt x="182880" y="313047"/>
                  </a:cubicBezTo>
                  <a:cubicBezTo>
                    <a:pt x="195072" y="294759"/>
                    <a:pt x="212505" y="279035"/>
                    <a:pt x="219456" y="258183"/>
                  </a:cubicBezTo>
                  <a:cubicBezTo>
                    <a:pt x="240900" y="193850"/>
                    <a:pt x="212990" y="273270"/>
                    <a:pt x="246888" y="194175"/>
                  </a:cubicBezTo>
                  <a:cubicBezTo>
                    <a:pt x="250685" y="185316"/>
                    <a:pt x="252984" y="175887"/>
                    <a:pt x="256032" y="166743"/>
                  </a:cubicBezTo>
                  <a:cubicBezTo>
                    <a:pt x="252984" y="114927"/>
                    <a:pt x="276294" y="54067"/>
                    <a:pt x="246888" y="11295"/>
                  </a:cubicBezTo>
                  <a:cubicBezTo>
                    <a:pt x="229534" y="-13947"/>
                    <a:pt x="184038" y="9443"/>
                    <a:pt x="155448" y="20439"/>
                  </a:cubicBezTo>
                  <a:cubicBezTo>
                    <a:pt x="141224" y="25910"/>
                    <a:pt x="135417" y="43693"/>
                    <a:pt x="128016" y="57015"/>
                  </a:cubicBezTo>
                  <a:cubicBezTo>
                    <a:pt x="124202" y="63880"/>
                    <a:pt x="104317" y="115235"/>
                    <a:pt x="100584" y="130167"/>
                  </a:cubicBezTo>
                  <a:cubicBezTo>
                    <a:pt x="96815" y="145245"/>
                    <a:pt x="95209" y="160809"/>
                    <a:pt x="91440" y="175887"/>
                  </a:cubicBezTo>
                  <a:cubicBezTo>
                    <a:pt x="89102" y="185238"/>
                    <a:pt x="85344" y="194175"/>
                    <a:pt x="82296" y="203319"/>
                  </a:cubicBezTo>
                  <a:cubicBezTo>
                    <a:pt x="85344" y="236847"/>
                    <a:pt x="80794" y="271964"/>
                    <a:pt x="91440" y="303903"/>
                  </a:cubicBezTo>
                  <a:cubicBezTo>
                    <a:pt x="94488" y="313047"/>
                    <a:pt x="110740" y="307872"/>
                    <a:pt x="118872" y="313047"/>
                  </a:cubicBezTo>
                  <a:cubicBezTo>
                    <a:pt x="144587" y="329411"/>
                    <a:pt x="170471" y="346358"/>
                    <a:pt x="192024" y="367911"/>
                  </a:cubicBezTo>
                  <a:cubicBezTo>
                    <a:pt x="201168" y="377055"/>
                    <a:pt x="211697" y="384998"/>
                    <a:pt x="219456" y="395343"/>
                  </a:cubicBezTo>
                  <a:cubicBezTo>
                    <a:pt x="236679" y="418306"/>
                    <a:pt x="252149" y="451585"/>
                    <a:pt x="265176" y="477639"/>
                  </a:cubicBezTo>
                  <a:cubicBezTo>
                    <a:pt x="262128" y="514215"/>
                    <a:pt x="275737" y="556402"/>
                    <a:pt x="256032" y="587367"/>
                  </a:cubicBezTo>
                  <a:cubicBezTo>
                    <a:pt x="246078" y="603009"/>
                    <a:pt x="218110" y="585753"/>
                    <a:pt x="201168" y="578223"/>
                  </a:cubicBezTo>
                  <a:cubicBezTo>
                    <a:pt x="171141" y="564878"/>
                    <a:pt x="144351" y="492020"/>
                    <a:pt x="137160" y="477639"/>
                  </a:cubicBezTo>
                  <a:lnTo>
                    <a:pt x="118872" y="441063"/>
                  </a:lnTo>
                  <a:cubicBezTo>
                    <a:pt x="115295" y="419602"/>
                    <a:pt x="100057" y="373141"/>
                    <a:pt x="118872" y="349623"/>
                  </a:cubicBezTo>
                  <a:cubicBezTo>
                    <a:pt x="124893" y="342097"/>
                    <a:pt x="137160" y="343527"/>
                    <a:pt x="146304" y="340479"/>
                  </a:cubicBezTo>
                  <a:cubicBezTo>
                    <a:pt x="204216" y="346575"/>
                    <a:pt x="263256" y="345862"/>
                    <a:pt x="320040" y="358767"/>
                  </a:cubicBezTo>
                  <a:cubicBezTo>
                    <a:pt x="343575" y="364116"/>
                    <a:pt x="355957" y="408070"/>
                    <a:pt x="365760" y="422775"/>
                  </a:cubicBezTo>
                  <a:cubicBezTo>
                    <a:pt x="401169" y="475889"/>
                    <a:pt x="404655" y="489414"/>
                    <a:pt x="448056" y="514215"/>
                  </a:cubicBezTo>
                  <a:cubicBezTo>
                    <a:pt x="459891" y="520978"/>
                    <a:pt x="471869" y="527717"/>
                    <a:pt x="484632" y="532503"/>
                  </a:cubicBezTo>
                  <a:cubicBezTo>
                    <a:pt x="496399" y="536916"/>
                    <a:pt x="509016" y="538599"/>
                    <a:pt x="521208" y="541647"/>
                  </a:cubicBezTo>
                  <a:cubicBezTo>
                    <a:pt x="518160" y="553839"/>
                    <a:pt x="517684" y="566983"/>
                    <a:pt x="512064" y="578223"/>
                  </a:cubicBezTo>
                  <a:cubicBezTo>
                    <a:pt x="499472" y="603408"/>
                    <a:pt x="466915" y="632516"/>
                    <a:pt x="448056" y="651375"/>
                  </a:cubicBezTo>
                  <a:cubicBezTo>
                    <a:pt x="445008" y="660519"/>
                    <a:pt x="430291" y="674496"/>
                    <a:pt x="438912" y="678807"/>
                  </a:cubicBezTo>
                  <a:cubicBezTo>
                    <a:pt x="452813" y="685758"/>
                    <a:pt x="474518" y="681463"/>
                    <a:pt x="484632" y="669663"/>
                  </a:cubicBezTo>
                  <a:cubicBezTo>
                    <a:pt x="496698" y="655586"/>
                    <a:pt x="490728" y="633087"/>
                    <a:pt x="493776" y="614799"/>
                  </a:cubicBezTo>
                  <a:cubicBezTo>
                    <a:pt x="485978" y="513426"/>
                    <a:pt x="511972" y="514139"/>
                    <a:pt x="457200" y="468495"/>
                  </a:cubicBezTo>
                  <a:cubicBezTo>
                    <a:pt x="448757" y="461460"/>
                    <a:pt x="438912" y="456303"/>
                    <a:pt x="429768" y="450207"/>
                  </a:cubicBezTo>
                  <a:cubicBezTo>
                    <a:pt x="408432" y="453255"/>
                    <a:pt x="384037" y="447928"/>
                    <a:pt x="365760" y="459351"/>
                  </a:cubicBezTo>
                  <a:cubicBezTo>
                    <a:pt x="355103" y="466012"/>
                    <a:pt x="356616" y="483360"/>
                    <a:pt x="356616" y="495927"/>
                  </a:cubicBezTo>
                  <a:cubicBezTo>
                    <a:pt x="356616" y="542015"/>
                    <a:pt x="348412" y="597451"/>
                    <a:pt x="384048" y="633087"/>
                  </a:cubicBezTo>
                  <a:cubicBezTo>
                    <a:pt x="391819" y="640858"/>
                    <a:pt x="401379" y="647046"/>
                    <a:pt x="411480" y="651375"/>
                  </a:cubicBezTo>
                  <a:cubicBezTo>
                    <a:pt x="423031" y="656325"/>
                    <a:pt x="435864" y="657471"/>
                    <a:pt x="448056" y="660519"/>
                  </a:cubicBezTo>
                  <a:cubicBezTo>
                    <a:pt x="484632" y="657471"/>
                    <a:pt x="522704" y="662169"/>
                    <a:pt x="557784" y="651375"/>
                  </a:cubicBezTo>
                  <a:cubicBezTo>
                    <a:pt x="566996" y="648540"/>
                    <a:pt x="560907" y="631469"/>
                    <a:pt x="566928" y="623943"/>
                  </a:cubicBezTo>
                  <a:cubicBezTo>
                    <a:pt x="573793" y="615361"/>
                    <a:pt x="585216" y="611751"/>
                    <a:pt x="594360" y="605655"/>
                  </a:cubicBezTo>
                  <a:cubicBezTo>
                    <a:pt x="666366" y="611194"/>
                    <a:pt x="722376" y="577689"/>
                    <a:pt x="722376" y="651375"/>
                  </a:cubicBezTo>
                  <a:cubicBezTo>
                    <a:pt x="722376" y="678976"/>
                    <a:pt x="717770" y="706446"/>
                    <a:pt x="713232" y="733671"/>
                  </a:cubicBezTo>
                  <a:cubicBezTo>
                    <a:pt x="711647" y="743178"/>
                    <a:pt x="710006" y="753495"/>
                    <a:pt x="704088" y="761103"/>
                  </a:cubicBezTo>
                  <a:cubicBezTo>
                    <a:pt x="688210" y="781518"/>
                    <a:pt x="673760" y="807788"/>
                    <a:pt x="649224" y="815967"/>
                  </a:cubicBezTo>
                  <a:lnTo>
                    <a:pt x="594360" y="834255"/>
                  </a:lnTo>
                  <a:cubicBezTo>
                    <a:pt x="547709" y="824925"/>
                    <a:pt x="500991" y="833165"/>
                    <a:pt x="475488" y="788535"/>
                  </a:cubicBezTo>
                  <a:cubicBezTo>
                    <a:pt x="469253" y="777624"/>
                    <a:pt x="469392" y="764151"/>
                    <a:pt x="466344" y="751959"/>
                  </a:cubicBezTo>
                  <a:cubicBezTo>
                    <a:pt x="469392" y="700143"/>
                    <a:pt x="470567" y="648183"/>
                    <a:pt x="475488" y="596511"/>
                  </a:cubicBezTo>
                  <a:cubicBezTo>
                    <a:pt x="476679" y="584000"/>
                    <a:pt x="477240" y="570099"/>
                    <a:pt x="484632" y="559935"/>
                  </a:cubicBezTo>
                  <a:cubicBezTo>
                    <a:pt x="502379" y="535532"/>
                    <a:pt x="548640" y="495927"/>
                    <a:pt x="548640" y="495927"/>
                  </a:cubicBezTo>
                  <a:cubicBezTo>
                    <a:pt x="594360" y="498975"/>
                    <a:pt x="657668" y="468902"/>
                    <a:pt x="685800" y="505071"/>
                  </a:cubicBezTo>
                  <a:cubicBezTo>
                    <a:pt x="687206" y="506879"/>
                    <a:pt x="703078" y="652183"/>
                    <a:pt x="658368" y="687951"/>
                  </a:cubicBezTo>
                  <a:cubicBezTo>
                    <a:pt x="650842" y="693972"/>
                    <a:pt x="640080" y="694047"/>
                    <a:pt x="630936" y="697095"/>
                  </a:cubicBezTo>
                  <a:cubicBezTo>
                    <a:pt x="621792" y="694047"/>
                    <a:pt x="610822" y="694224"/>
                    <a:pt x="603504" y="687951"/>
                  </a:cubicBezTo>
                  <a:cubicBezTo>
                    <a:pt x="567422" y="657024"/>
                    <a:pt x="569364" y="641921"/>
                    <a:pt x="548640" y="605655"/>
                  </a:cubicBezTo>
                  <a:cubicBezTo>
                    <a:pt x="543188" y="596113"/>
                    <a:pt x="536448" y="587367"/>
                    <a:pt x="530352" y="578223"/>
                  </a:cubicBezTo>
                  <a:cubicBezTo>
                    <a:pt x="533400" y="556887"/>
                    <a:pt x="518406" y="518655"/>
                    <a:pt x="539496" y="514215"/>
                  </a:cubicBezTo>
                  <a:cubicBezTo>
                    <a:pt x="577874" y="506135"/>
                    <a:pt x="694470" y="532266"/>
                    <a:pt x="749808" y="559935"/>
                  </a:cubicBezTo>
                  <a:cubicBezTo>
                    <a:pt x="820712" y="595387"/>
                    <a:pt x="735721" y="564383"/>
                    <a:pt x="804672" y="587367"/>
                  </a:cubicBezTo>
                  <a:cubicBezTo>
                    <a:pt x="816864" y="599559"/>
                    <a:pt x="832110" y="609322"/>
                    <a:pt x="841248" y="623943"/>
                  </a:cubicBezTo>
                  <a:cubicBezTo>
                    <a:pt x="847909" y="634600"/>
                    <a:pt x="850963" y="647965"/>
                    <a:pt x="850392" y="660519"/>
                  </a:cubicBezTo>
                  <a:cubicBezTo>
                    <a:pt x="845465" y="768906"/>
                    <a:pt x="848093" y="795421"/>
                    <a:pt x="813816" y="870831"/>
                  </a:cubicBezTo>
                  <a:cubicBezTo>
                    <a:pt x="805355" y="889445"/>
                    <a:pt x="798652" y="909338"/>
                    <a:pt x="786384" y="925695"/>
                  </a:cubicBezTo>
                  <a:cubicBezTo>
                    <a:pt x="779790" y="934487"/>
                    <a:pt x="768096" y="937887"/>
                    <a:pt x="758952" y="943983"/>
                  </a:cubicBezTo>
                  <a:cubicBezTo>
                    <a:pt x="741562" y="940505"/>
                    <a:pt x="704545" y="935068"/>
                    <a:pt x="685800" y="925695"/>
                  </a:cubicBezTo>
                  <a:cubicBezTo>
                    <a:pt x="675970" y="920780"/>
                    <a:pt x="668198" y="912322"/>
                    <a:pt x="658368" y="907407"/>
                  </a:cubicBezTo>
                  <a:cubicBezTo>
                    <a:pt x="645250" y="900848"/>
                    <a:pt x="606079" y="892049"/>
                    <a:pt x="594360" y="889119"/>
                  </a:cubicBezTo>
                  <a:cubicBezTo>
                    <a:pt x="490746" y="811408"/>
                    <a:pt x="621622" y="906158"/>
                    <a:pt x="521208" y="843399"/>
                  </a:cubicBezTo>
                  <a:cubicBezTo>
                    <a:pt x="508285" y="835322"/>
                    <a:pt x="498558" y="822157"/>
                    <a:pt x="484632" y="815967"/>
                  </a:cubicBezTo>
                  <a:cubicBezTo>
                    <a:pt x="470430" y="809655"/>
                    <a:pt x="454152" y="809871"/>
                    <a:pt x="438912" y="806823"/>
                  </a:cubicBezTo>
                  <a:cubicBezTo>
                    <a:pt x="426720" y="797679"/>
                    <a:pt x="414737" y="788249"/>
                    <a:pt x="402336" y="779391"/>
                  </a:cubicBezTo>
                  <a:cubicBezTo>
                    <a:pt x="393393" y="773003"/>
                    <a:pt x="382675" y="768874"/>
                    <a:pt x="374904" y="761103"/>
                  </a:cubicBezTo>
                  <a:cubicBezTo>
                    <a:pt x="358874" y="745073"/>
                    <a:pt x="353422" y="727063"/>
                    <a:pt x="347472" y="706239"/>
                  </a:cubicBezTo>
                  <a:cubicBezTo>
                    <a:pt x="344020" y="694155"/>
                    <a:pt x="343948" y="680903"/>
                    <a:pt x="338328" y="669663"/>
                  </a:cubicBezTo>
                  <a:cubicBezTo>
                    <a:pt x="331512" y="656032"/>
                    <a:pt x="320040" y="645279"/>
                    <a:pt x="310896" y="633087"/>
                  </a:cubicBezTo>
                  <a:cubicBezTo>
                    <a:pt x="297780" y="593739"/>
                    <a:pt x="300772" y="598405"/>
                    <a:pt x="274320" y="550791"/>
                  </a:cubicBezTo>
                  <a:cubicBezTo>
                    <a:pt x="260252" y="525469"/>
                    <a:pt x="254860" y="518201"/>
                    <a:pt x="228600" y="505071"/>
                  </a:cubicBezTo>
                  <a:cubicBezTo>
                    <a:pt x="215482" y="498512"/>
                    <a:pt x="176311" y="489713"/>
                    <a:pt x="164592" y="486783"/>
                  </a:cubicBezTo>
                  <a:cubicBezTo>
                    <a:pt x="131064" y="492879"/>
                    <a:pt x="95464" y="491964"/>
                    <a:pt x="64008" y="505071"/>
                  </a:cubicBezTo>
                  <a:cubicBezTo>
                    <a:pt x="55111" y="508778"/>
                    <a:pt x="58661" y="523644"/>
                    <a:pt x="54864" y="532503"/>
                  </a:cubicBezTo>
                  <a:cubicBezTo>
                    <a:pt x="49494" y="545032"/>
                    <a:pt x="42672" y="556887"/>
                    <a:pt x="36576" y="569079"/>
                  </a:cubicBezTo>
                  <a:cubicBezTo>
                    <a:pt x="46949" y="636502"/>
                    <a:pt x="29703" y="680321"/>
                    <a:pt x="82296" y="715383"/>
                  </a:cubicBezTo>
                  <a:cubicBezTo>
                    <a:pt x="90316" y="720730"/>
                    <a:pt x="100584" y="721479"/>
                    <a:pt x="109728" y="724527"/>
                  </a:cubicBezTo>
                  <a:cubicBezTo>
                    <a:pt x="152400" y="721479"/>
                    <a:pt x="196408" y="726406"/>
                    <a:pt x="237744" y="715383"/>
                  </a:cubicBezTo>
                  <a:cubicBezTo>
                    <a:pt x="247057" y="712899"/>
                    <a:pt x="246888" y="697590"/>
                    <a:pt x="246888" y="687951"/>
                  </a:cubicBezTo>
                  <a:cubicBezTo>
                    <a:pt x="246888" y="648210"/>
                    <a:pt x="244650" y="608215"/>
                    <a:pt x="237744" y="569079"/>
                  </a:cubicBezTo>
                  <a:cubicBezTo>
                    <a:pt x="231683" y="534734"/>
                    <a:pt x="212009" y="529053"/>
                    <a:pt x="192024" y="505071"/>
                  </a:cubicBezTo>
                  <a:cubicBezTo>
                    <a:pt x="184989" y="496628"/>
                    <a:pt x="181507" y="485410"/>
                    <a:pt x="173736" y="477639"/>
                  </a:cubicBezTo>
                  <a:cubicBezTo>
                    <a:pt x="155474" y="459377"/>
                    <a:pt x="122413" y="449795"/>
                    <a:pt x="100584" y="441063"/>
                  </a:cubicBezTo>
                  <a:cubicBezTo>
                    <a:pt x="79248" y="444111"/>
                    <a:pt x="53818" y="437275"/>
                    <a:pt x="36576" y="450207"/>
                  </a:cubicBezTo>
                  <a:cubicBezTo>
                    <a:pt x="24143" y="459532"/>
                    <a:pt x="27432" y="480385"/>
                    <a:pt x="27432" y="495927"/>
                  </a:cubicBezTo>
                  <a:cubicBezTo>
                    <a:pt x="27432" y="575658"/>
                    <a:pt x="29161" y="605407"/>
                    <a:pt x="54864" y="669663"/>
                  </a:cubicBezTo>
                  <a:cubicBezTo>
                    <a:pt x="68467" y="703669"/>
                    <a:pt x="86162" y="731143"/>
                    <a:pt x="118872" y="751959"/>
                  </a:cubicBezTo>
                  <a:cubicBezTo>
                    <a:pt x="135135" y="762308"/>
                    <a:pt x="154531" y="768577"/>
                    <a:pt x="173736" y="770247"/>
                  </a:cubicBezTo>
                  <a:cubicBezTo>
                    <a:pt x="208793" y="773295"/>
                    <a:pt x="365678" y="781405"/>
                    <a:pt x="438912" y="797679"/>
                  </a:cubicBezTo>
                  <a:cubicBezTo>
                    <a:pt x="448321" y="799770"/>
                    <a:pt x="457286" y="803529"/>
                    <a:pt x="466344" y="806823"/>
                  </a:cubicBezTo>
                  <a:cubicBezTo>
                    <a:pt x="490818" y="815723"/>
                    <a:pt x="516480" y="822070"/>
                    <a:pt x="539496" y="834255"/>
                  </a:cubicBezTo>
                  <a:cubicBezTo>
                    <a:pt x="568634" y="849681"/>
                    <a:pt x="621792" y="889119"/>
                    <a:pt x="621792" y="889119"/>
                  </a:cubicBezTo>
                  <a:cubicBezTo>
                    <a:pt x="624840" y="898263"/>
                    <a:pt x="630936" y="906912"/>
                    <a:pt x="630936" y="916551"/>
                  </a:cubicBezTo>
                  <a:cubicBezTo>
                    <a:pt x="630936" y="1005316"/>
                    <a:pt x="659786" y="1051662"/>
                    <a:pt x="585216" y="1071999"/>
                  </a:cubicBezTo>
                  <a:cubicBezTo>
                    <a:pt x="564423" y="1077670"/>
                    <a:pt x="542544" y="1078095"/>
                    <a:pt x="521208" y="1081143"/>
                  </a:cubicBezTo>
                  <a:cubicBezTo>
                    <a:pt x="490951" y="1076100"/>
                    <a:pt x="447439" y="1072865"/>
                    <a:pt x="420624" y="1053711"/>
                  </a:cubicBezTo>
                  <a:cubicBezTo>
                    <a:pt x="411681" y="1047323"/>
                    <a:pt x="410107" y="1034050"/>
                    <a:pt x="402336" y="1026279"/>
                  </a:cubicBezTo>
                  <a:cubicBezTo>
                    <a:pt x="394565" y="1018508"/>
                    <a:pt x="384048" y="1014087"/>
                    <a:pt x="374904" y="1007991"/>
                  </a:cubicBezTo>
                  <a:cubicBezTo>
                    <a:pt x="374439" y="1005199"/>
                    <a:pt x="352707" y="914806"/>
                    <a:pt x="374904" y="907407"/>
                  </a:cubicBezTo>
                  <a:cubicBezTo>
                    <a:pt x="406843" y="896761"/>
                    <a:pt x="441960" y="913503"/>
                    <a:pt x="475488" y="916551"/>
                  </a:cubicBezTo>
                  <a:cubicBezTo>
                    <a:pt x="504890" y="936152"/>
                    <a:pt x="519679" y="944868"/>
                    <a:pt x="548640" y="971415"/>
                  </a:cubicBezTo>
                  <a:cubicBezTo>
                    <a:pt x="570883" y="991804"/>
                    <a:pt x="583375" y="1028105"/>
                    <a:pt x="612648" y="1035423"/>
                  </a:cubicBezTo>
                  <a:cubicBezTo>
                    <a:pt x="670751" y="1049949"/>
                    <a:pt x="637140" y="1041115"/>
                    <a:pt x="713232" y="1062855"/>
                  </a:cubicBezTo>
                  <a:cubicBezTo>
                    <a:pt x="746760" y="1059807"/>
                    <a:pt x="796747" y="1082729"/>
                    <a:pt x="813816" y="1053711"/>
                  </a:cubicBezTo>
                  <a:cubicBezTo>
                    <a:pt x="831049" y="1024415"/>
                    <a:pt x="825690" y="919281"/>
                    <a:pt x="786384" y="879975"/>
                  </a:cubicBezTo>
                  <a:cubicBezTo>
                    <a:pt x="768658" y="862249"/>
                    <a:pt x="753831" y="859980"/>
                    <a:pt x="731520" y="852543"/>
                  </a:cubicBezTo>
                  <a:cubicBezTo>
                    <a:pt x="722376" y="855591"/>
                    <a:pt x="711614" y="855666"/>
                    <a:pt x="704088" y="861687"/>
                  </a:cubicBezTo>
                  <a:cubicBezTo>
                    <a:pt x="663805" y="893913"/>
                    <a:pt x="684779" y="980399"/>
                    <a:pt x="694944" y="1007991"/>
                  </a:cubicBezTo>
                  <a:cubicBezTo>
                    <a:pt x="719367" y="1074283"/>
                    <a:pt x="739157" y="1052957"/>
                    <a:pt x="777240" y="1071999"/>
                  </a:cubicBezTo>
                  <a:cubicBezTo>
                    <a:pt x="793136" y="1079947"/>
                    <a:pt x="807064" y="1091483"/>
                    <a:pt x="822960" y="1099431"/>
                  </a:cubicBezTo>
                  <a:cubicBezTo>
                    <a:pt x="876931" y="1126416"/>
                    <a:pt x="876136" y="1124155"/>
                    <a:pt x="923544" y="1136007"/>
                  </a:cubicBezTo>
                  <a:cubicBezTo>
                    <a:pt x="903372" y="1105749"/>
                    <a:pt x="884441" y="1078715"/>
                    <a:pt x="868680" y="1044567"/>
                  </a:cubicBezTo>
                  <a:cubicBezTo>
                    <a:pt x="860602" y="1027064"/>
                    <a:pt x="856488" y="1007991"/>
                    <a:pt x="850392" y="989703"/>
                  </a:cubicBezTo>
                  <a:cubicBezTo>
                    <a:pt x="853440" y="919599"/>
                    <a:pt x="854154" y="849355"/>
                    <a:pt x="859536" y="779391"/>
                  </a:cubicBezTo>
                  <a:cubicBezTo>
                    <a:pt x="860275" y="769781"/>
                    <a:pt x="868680" y="761598"/>
                    <a:pt x="868680" y="751959"/>
                  </a:cubicBezTo>
                  <a:cubicBezTo>
                    <a:pt x="868680" y="721327"/>
                    <a:pt x="836483" y="680690"/>
                    <a:pt x="859536" y="660519"/>
                  </a:cubicBezTo>
                  <a:cubicBezTo>
                    <a:pt x="881297" y="641478"/>
                    <a:pt x="914400" y="678807"/>
                    <a:pt x="941832" y="687951"/>
                  </a:cubicBezTo>
                  <a:cubicBezTo>
                    <a:pt x="950976" y="706239"/>
                    <a:pt x="968098" y="722402"/>
                    <a:pt x="969264" y="742815"/>
                  </a:cubicBezTo>
                  <a:cubicBezTo>
                    <a:pt x="974310" y="831115"/>
                    <a:pt x="965637" y="919719"/>
                    <a:pt x="960120" y="1007991"/>
                  </a:cubicBezTo>
                  <a:cubicBezTo>
                    <a:pt x="959519" y="1017611"/>
                    <a:pt x="956084" y="1027249"/>
                    <a:pt x="950976" y="1035423"/>
                  </a:cubicBezTo>
                  <a:cubicBezTo>
                    <a:pt x="940632" y="1051973"/>
                    <a:pt x="928200" y="1067343"/>
                    <a:pt x="914400" y="1081143"/>
                  </a:cubicBezTo>
                  <a:cubicBezTo>
                    <a:pt x="896674" y="1098869"/>
                    <a:pt x="881847" y="1101138"/>
                    <a:pt x="859536" y="1108575"/>
                  </a:cubicBezTo>
                  <a:cubicBezTo>
                    <a:pt x="847344" y="1102479"/>
                    <a:pt x="817898" y="1102943"/>
                    <a:pt x="822960" y="1090287"/>
                  </a:cubicBezTo>
                  <a:cubicBezTo>
                    <a:pt x="830554" y="1071303"/>
                    <a:pt x="860291" y="1073375"/>
                    <a:pt x="877824" y="1062855"/>
                  </a:cubicBezTo>
                  <a:cubicBezTo>
                    <a:pt x="913628" y="1041372"/>
                    <a:pt x="968624" y="1008844"/>
                    <a:pt x="996696" y="971415"/>
                  </a:cubicBezTo>
                  <a:cubicBezTo>
                    <a:pt x="1004875" y="960510"/>
                    <a:pt x="1008888" y="947031"/>
                    <a:pt x="1014984" y="934839"/>
                  </a:cubicBezTo>
                  <a:cubicBezTo>
                    <a:pt x="1012150" y="886668"/>
                    <a:pt x="1016845" y="773969"/>
                    <a:pt x="987552" y="715383"/>
                  </a:cubicBezTo>
                  <a:cubicBezTo>
                    <a:pt x="981769" y="703817"/>
                    <a:pt x="969264" y="697095"/>
                    <a:pt x="960120" y="687951"/>
                  </a:cubicBezTo>
                  <a:cubicBezTo>
                    <a:pt x="957072" y="678807"/>
                    <a:pt x="955935" y="668784"/>
                    <a:pt x="950976" y="660519"/>
                  </a:cubicBezTo>
                  <a:cubicBezTo>
                    <a:pt x="937515" y="638084"/>
                    <a:pt x="889180" y="574219"/>
                    <a:pt x="868680" y="550791"/>
                  </a:cubicBezTo>
                  <a:cubicBezTo>
                    <a:pt x="860165" y="541059"/>
                    <a:pt x="849664" y="533177"/>
                    <a:pt x="841248" y="523359"/>
                  </a:cubicBezTo>
                  <a:cubicBezTo>
                    <a:pt x="831330" y="511788"/>
                    <a:pt x="822960" y="498975"/>
                    <a:pt x="813816" y="486783"/>
                  </a:cubicBezTo>
                  <a:cubicBezTo>
                    <a:pt x="810768" y="477639"/>
                    <a:pt x="808983" y="467972"/>
                    <a:pt x="804672" y="459351"/>
                  </a:cubicBezTo>
                  <a:cubicBezTo>
                    <a:pt x="799757" y="449521"/>
                    <a:pt x="793419" y="440362"/>
                    <a:pt x="786384" y="431919"/>
                  </a:cubicBezTo>
                  <a:cubicBezTo>
                    <a:pt x="766651" y="408240"/>
                    <a:pt x="752243" y="396155"/>
                    <a:pt x="722376" y="386199"/>
                  </a:cubicBezTo>
                  <a:cubicBezTo>
                    <a:pt x="707632" y="381284"/>
                    <a:pt x="691896" y="380103"/>
                    <a:pt x="676656" y="377055"/>
                  </a:cubicBezTo>
                  <a:cubicBezTo>
                    <a:pt x="655320" y="383151"/>
                    <a:pt x="633251" y="387102"/>
                    <a:pt x="612648" y="395343"/>
                  </a:cubicBezTo>
                  <a:cubicBezTo>
                    <a:pt x="602444" y="399424"/>
                    <a:pt x="593659" y="406596"/>
                    <a:pt x="585216" y="413631"/>
                  </a:cubicBezTo>
                  <a:cubicBezTo>
                    <a:pt x="559744" y="434858"/>
                    <a:pt x="550533" y="450731"/>
                    <a:pt x="530352" y="477639"/>
                  </a:cubicBezTo>
                  <a:cubicBezTo>
                    <a:pt x="527304" y="486783"/>
                    <a:pt x="521208" y="495432"/>
                    <a:pt x="521208" y="505071"/>
                  </a:cubicBezTo>
                  <a:cubicBezTo>
                    <a:pt x="521208" y="624975"/>
                    <a:pt x="501870" y="659119"/>
                    <a:pt x="557784" y="733671"/>
                  </a:cubicBezTo>
                  <a:cubicBezTo>
                    <a:pt x="636361" y="838441"/>
                    <a:pt x="601168" y="821284"/>
                    <a:pt x="667512" y="843399"/>
                  </a:cubicBezTo>
                  <a:cubicBezTo>
                    <a:pt x="670560" y="852543"/>
                    <a:pt x="671975" y="862405"/>
                    <a:pt x="676656" y="870831"/>
                  </a:cubicBezTo>
                  <a:cubicBezTo>
                    <a:pt x="687330" y="890044"/>
                    <a:pt x="701040" y="907407"/>
                    <a:pt x="713232" y="925695"/>
                  </a:cubicBezTo>
                  <a:cubicBezTo>
                    <a:pt x="727739" y="947456"/>
                    <a:pt x="747923" y="976790"/>
                    <a:pt x="758952" y="998847"/>
                  </a:cubicBezTo>
                  <a:cubicBezTo>
                    <a:pt x="763263" y="1007468"/>
                    <a:pt x="765048" y="1017135"/>
                    <a:pt x="768096" y="1026279"/>
                  </a:cubicBezTo>
                  <a:cubicBezTo>
                    <a:pt x="751712" y="1190114"/>
                    <a:pt x="778149" y="1070182"/>
                    <a:pt x="740664" y="1145151"/>
                  </a:cubicBezTo>
                  <a:cubicBezTo>
                    <a:pt x="736353" y="1153772"/>
                    <a:pt x="738336" y="1165767"/>
                    <a:pt x="731520" y="1172583"/>
                  </a:cubicBezTo>
                  <a:cubicBezTo>
                    <a:pt x="724704" y="1179399"/>
                    <a:pt x="713232" y="1178679"/>
                    <a:pt x="704088" y="1181727"/>
                  </a:cubicBezTo>
                  <a:cubicBezTo>
                    <a:pt x="685800" y="1178679"/>
                    <a:pt x="666504" y="1179303"/>
                    <a:pt x="649224" y="1172583"/>
                  </a:cubicBezTo>
                  <a:cubicBezTo>
                    <a:pt x="541598" y="1130728"/>
                    <a:pt x="557292" y="1130127"/>
                    <a:pt x="484632" y="1071999"/>
                  </a:cubicBezTo>
                  <a:cubicBezTo>
                    <a:pt x="472732" y="1062479"/>
                    <a:pt x="458832" y="1055343"/>
                    <a:pt x="448056" y="1044567"/>
                  </a:cubicBezTo>
                  <a:cubicBezTo>
                    <a:pt x="387096" y="983607"/>
                    <a:pt x="475488" y="1047615"/>
                    <a:pt x="402336" y="998847"/>
                  </a:cubicBezTo>
                  <a:cubicBezTo>
                    <a:pt x="396240" y="986655"/>
                    <a:pt x="384048" y="975902"/>
                    <a:pt x="384048" y="962271"/>
                  </a:cubicBezTo>
                  <a:cubicBezTo>
                    <a:pt x="384048" y="914896"/>
                    <a:pt x="387039" y="877710"/>
                    <a:pt x="429768" y="861687"/>
                  </a:cubicBezTo>
                  <a:cubicBezTo>
                    <a:pt x="444320" y="856230"/>
                    <a:pt x="460248" y="855591"/>
                    <a:pt x="475488" y="852543"/>
                  </a:cubicBezTo>
                  <a:cubicBezTo>
                    <a:pt x="466344" y="846447"/>
                    <a:pt x="459029" y="834865"/>
                    <a:pt x="448056" y="834255"/>
                  </a:cubicBezTo>
                  <a:cubicBezTo>
                    <a:pt x="347409" y="828663"/>
                    <a:pt x="344663" y="832143"/>
                    <a:pt x="283464" y="852543"/>
                  </a:cubicBezTo>
                  <a:cubicBezTo>
                    <a:pt x="263485" y="822575"/>
                    <a:pt x="265176" y="836101"/>
                    <a:pt x="265176" y="815967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Freeform 99">
              <a:extLst>
                <a:ext uri="{FF2B5EF4-FFF2-40B4-BE49-F238E27FC236}">
                  <a16:creationId xmlns:a16="http://schemas.microsoft.com/office/drawing/2014/main" id="{0E813FE8-DB81-40CA-92FB-E348C97C8589}"/>
                </a:ext>
              </a:extLst>
            </p:cNvPr>
            <p:cNvSpPr/>
            <p:nvPr/>
          </p:nvSpPr>
          <p:spPr>
            <a:xfrm>
              <a:off x="4380120" y="2323629"/>
              <a:ext cx="528438" cy="437491"/>
            </a:xfrm>
            <a:custGeom>
              <a:avLst/>
              <a:gdLst>
                <a:gd name="connsiteX0" fmla="*/ 100584 w 1298833"/>
                <a:gd name="connsiteY0" fmla="*/ 612648 h 1033272"/>
                <a:gd name="connsiteX1" fmla="*/ 27432 w 1298833"/>
                <a:gd name="connsiteY1" fmla="*/ 676656 h 1033272"/>
                <a:gd name="connsiteX2" fmla="*/ 9144 w 1298833"/>
                <a:gd name="connsiteY2" fmla="*/ 704088 h 1033272"/>
                <a:gd name="connsiteX3" fmla="*/ 0 w 1298833"/>
                <a:gd name="connsiteY3" fmla="*/ 740664 h 1033272"/>
                <a:gd name="connsiteX4" fmla="*/ 274320 w 1298833"/>
                <a:gd name="connsiteY4" fmla="*/ 841248 h 1033272"/>
                <a:gd name="connsiteX5" fmla="*/ 292608 w 1298833"/>
                <a:gd name="connsiteY5" fmla="*/ 813816 h 1033272"/>
                <a:gd name="connsiteX6" fmla="*/ 246888 w 1298833"/>
                <a:gd name="connsiteY6" fmla="*/ 658368 h 1033272"/>
                <a:gd name="connsiteX7" fmla="*/ 210312 w 1298833"/>
                <a:gd name="connsiteY7" fmla="*/ 630936 h 1033272"/>
                <a:gd name="connsiteX8" fmla="*/ 146304 w 1298833"/>
                <a:gd name="connsiteY8" fmla="*/ 621792 h 1033272"/>
                <a:gd name="connsiteX9" fmla="*/ 73152 w 1298833"/>
                <a:gd name="connsiteY9" fmla="*/ 640080 h 1033272"/>
                <a:gd name="connsiteX10" fmla="*/ 118872 w 1298833"/>
                <a:gd name="connsiteY10" fmla="*/ 859536 h 1033272"/>
                <a:gd name="connsiteX11" fmla="*/ 146304 w 1298833"/>
                <a:gd name="connsiteY11" fmla="*/ 877824 h 1033272"/>
                <a:gd name="connsiteX12" fmla="*/ 182880 w 1298833"/>
                <a:gd name="connsiteY12" fmla="*/ 896112 h 1033272"/>
                <a:gd name="connsiteX13" fmla="*/ 210312 w 1298833"/>
                <a:gd name="connsiteY13" fmla="*/ 923544 h 1033272"/>
                <a:gd name="connsiteX14" fmla="*/ 237744 w 1298833"/>
                <a:gd name="connsiteY14" fmla="*/ 932688 h 1033272"/>
                <a:gd name="connsiteX15" fmla="*/ 310896 w 1298833"/>
                <a:gd name="connsiteY15" fmla="*/ 950976 h 1033272"/>
                <a:gd name="connsiteX16" fmla="*/ 448056 w 1298833"/>
                <a:gd name="connsiteY16" fmla="*/ 941832 h 1033272"/>
                <a:gd name="connsiteX17" fmla="*/ 429768 w 1298833"/>
                <a:gd name="connsiteY17" fmla="*/ 813816 h 1033272"/>
                <a:gd name="connsiteX18" fmla="*/ 384048 w 1298833"/>
                <a:gd name="connsiteY18" fmla="*/ 758952 h 1033272"/>
                <a:gd name="connsiteX19" fmla="*/ 329184 w 1298833"/>
                <a:gd name="connsiteY19" fmla="*/ 731520 h 1033272"/>
                <a:gd name="connsiteX20" fmla="*/ 246888 w 1298833"/>
                <a:gd name="connsiteY20" fmla="*/ 694944 h 1033272"/>
                <a:gd name="connsiteX21" fmla="*/ 146304 w 1298833"/>
                <a:gd name="connsiteY21" fmla="*/ 704088 h 1033272"/>
                <a:gd name="connsiteX22" fmla="*/ 128016 w 1298833"/>
                <a:gd name="connsiteY22" fmla="*/ 740664 h 1033272"/>
                <a:gd name="connsiteX23" fmla="*/ 137160 w 1298833"/>
                <a:gd name="connsiteY23" fmla="*/ 877824 h 1033272"/>
                <a:gd name="connsiteX24" fmla="*/ 192024 w 1298833"/>
                <a:gd name="connsiteY24" fmla="*/ 950976 h 1033272"/>
                <a:gd name="connsiteX25" fmla="*/ 219456 w 1298833"/>
                <a:gd name="connsiteY25" fmla="*/ 987552 h 1033272"/>
                <a:gd name="connsiteX26" fmla="*/ 283464 w 1298833"/>
                <a:gd name="connsiteY26" fmla="*/ 1014984 h 1033272"/>
                <a:gd name="connsiteX27" fmla="*/ 310896 w 1298833"/>
                <a:gd name="connsiteY27" fmla="*/ 1024128 h 1033272"/>
                <a:gd name="connsiteX28" fmla="*/ 420624 w 1298833"/>
                <a:gd name="connsiteY28" fmla="*/ 1014984 h 1033272"/>
                <a:gd name="connsiteX29" fmla="*/ 448056 w 1298833"/>
                <a:gd name="connsiteY29" fmla="*/ 1005840 h 1033272"/>
                <a:gd name="connsiteX30" fmla="*/ 466344 w 1298833"/>
                <a:gd name="connsiteY30" fmla="*/ 978408 h 1033272"/>
                <a:gd name="connsiteX31" fmla="*/ 457200 w 1298833"/>
                <a:gd name="connsiteY31" fmla="*/ 832104 h 1033272"/>
                <a:gd name="connsiteX32" fmla="*/ 438912 w 1298833"/>
                <a:gd name="connsiteY32" fmla="*/ 804672 h 1033272"/>
                <a:gd name="connsiteX33" fmla="*/ 402336 w 1298833"/>
                <a:gd name="connsiteY33" fmla="*/ 795528 h 1033272"/>
                <a:gd name="connsiteX34" fmla="*/ 347472 w 1298833"/>
                <a:gd name="connsiteY34" fmla="*/ 804672 h 1033272"/>
                <a:gd name="connsiteX35" fmla="*/ 320040 w 1298833"/>
                <a:gd name="connsiteY35" fmla="*/ 832104 h 1033272"/>
                <a:gd name="connsiteX36" fmla="*/ 283464 w 1298833"/>
                <a:gd name="connsiteY36" fmla="*/ 859536 h 1033272"/>
                <a:gd name="connsiteX37" fmla="*/ 210312 w 1298833"/>
                <a:gd name="connsiteY37" fmla="*/ 877824 h 1033272"/>
                <a:gd name="connsiteX38" fmla="*/ 82296 w 1298833"/>
                <a:gd name="connsiteY38" fmla="*/ 850392 h 1033272"/>
                <a:gd name="connsiteX39" fmla="*/ 64008 w 1298833"/>
                <a:gd name="connsiteY39" fmla="*/ 813816 h 1033272"/>
                <a:gd name="connsiteX40" fmla="*/ 100584 w 1298833"/>
                <a:gd name="connsiteY40" fmla="*/ 630936 h 1033272"/>
                <a:gd name="connsiteX41" fmla="*/ 109728 w 1298833"/>
                <a:gd name="connsiteY41" fmla="*/ 603504 h 1033272"/>
                <a:gd name="connsiteX42" fmla="*/ 164592 w 1298833"/>
                <a:gd name="connsiteY42" fmla="*/ 557784 h 1033272"/>
                <a:gd name="connsiteX43" fmla="*/ 192024 w 1298833"/>
                <a:gd name="connsiteY43" fmla="*/ 548640 h 1033272"/>
                <a:gd name="connsiteX44" fmla="*/ 411480 w 1298833"/>
                <a:gd name="connsiteY44" fmla="*/ 576072 h 1033272"/>
                <a:gd name="connsiteX45" fmla="*/ 448056 w 1298833"/>
                <a:gd name="connsiteY45" fmla="*/ 585216 h 1033272"/>
                <a:gd name="connsiteX46" fmla="*/ 502920 w 1298833"/>
                <a:gd name="connsiteY46" fmla="*/ 612648 h 1033272"/>
                <a:gd name="connsiteX47" fmla="*/ 557784 w 1298833"/>
                <a:gd name="connsiteY47" fmla="*/ 630936 h 1033272"/>
                <a:gd name="connsiteX48" fmla="*/ 621792 w 1298833"/>
                <a:gd name="connsiteY48" fmla="*/ 685800 h 1033272"/>
                <a:gd name="connsiteX49" fmla="*/ 685800 w 1298833"/>
                <a:gd name="connsiteY49" fmla="*/ 713232 h 1033272"/>
                <a:gd name="connsiteX50" fmla="*/ 722376 w 1298833"/>
                <a:gd name="connsiteY50" fmla="*/ 704088 h 1033272"/>
                <a:gd name="connsiteX51" fmla="*/ 731520 w 1298833"/>
                <a:gd name="connsiteY51" fmla="*/ 667512 h 1033272"/>
                <a:gd name="connsiteX52" fmla="*/ 722376 w 1298833"/>
                <a:gd name="connsiteY52" fmla="*/ 530352 h 1033272"/>
                <a:gd name="connsiteX53" fmla="*/ 658368 w 1298833"/>
                <a:gd name="connsiteY53" fmla="*/ 448056 h 1033272"/>
                <a:gd name="connsiteX54" fmla="*/ 603504 w 1298833"/>
                <a:gd name="connsiteY54" fmla="*/ 384048 h 1033272"/>
                <a:gd name="connsiteX55" fmla="*/ 576072 w 1298833"/>
                <a:gd name="connsiteY55" fmla="*/ 374904 h 1033272"/>
                <a:gd name="connsiteX56" fmla="*/ 530352 w 1298833"/>
                <a:gd name="connsiteY56" fmla="*/ 356616 h 1033272"/>
                <a:gd name="connsiteX57" fmla="*/ 420624 w 1298833"/>
                <a:gd name="connsiteY57" fmla="*/ 365760 h 1033272"/>
                <a:gd name="connsiteX58" fmla="*/ 402336 w 1298833"/>
                <a:gd name="connsiteY58" fmla="*/ 393192 h 1033272"/>
                <a:gd name="connsiteX59" fmla="*/ 411480 w 1298833"/>
                <a:gd name="connsiteY59" fmla="*/ 521208 h 1033272"/>
                <a:gd name="connsiteX60" fmla="*/ 384048 w 1298833"/>
                <a:gd name="connsiteY60" fmla="*/ 704088 h 1033272"/>
                <a:gd name="connsiteX61" fmla="*/ 356616 w 1298833"/>
                <a:gd name="connsiteY61" fmla="*/ 713232 h 1033272"/>
                <a:gd name="connsiteX62" fmla="*/ 256032 w 1298833"/>
                <a:gd name="connsiteY62" fmla="*/ 704088 h 1033272"/>
                <a:gd name="connsiteX63" fmla="*/ 228600 w 1298833"/>
                <a:gd name="connsiteY63" fmla="*/ 685800 h 1033272"/>
                <a:gd name="connsiteX64" fmla="*/ 219456 w 1298833"/>
                <a:gd name="connsiteY64" fmla="*/ 630936 h 1033272"/>
                <a:gd name="connsiteX65" fmla="*/ 210312 w 1298833"/>
                <a:gd name="connsiteY65" fmla="*/ 603504 h 1033272"/>
                <a:gd name="connsiteX66" fmla="*/ 219456 w 1298833"/>
                <a:gd name="connsiteY66" fmla="*/ 493776 h 1033272"/>
                <a:gd name="connsiteX67" fmla="*/ 274320 w 1298833"/>
                <a:gd name="connsiteY67" fmla="*/ 438912 h 1033272"/>
                <a:gd name="connsiteX68" fmla="*/ 457200 w 1298833"/>
                <a:gd name="connsiteY68" fmla="*/ 457200 h 1033272"/>
                <a:gd name="connsiteX69" fmla="*/ 493776 w 1298833"/>
                <a:gd name="connsiteY69" fmla="*/ 502920 h 1033272"/>
                <a:gd name="connsiteX70" fmla="*/ 512064 w 1298833"/>
                <a:gd name="connsiteY70" fmla="*/ 548640 h 1033272"/>
                <a:gd name="connsiteX71" fmla="*/ 521208 w 1298833"/>
                <a:gd name="connsiteY71" fmla="*/ 585216 h 1033272"/>
                <a:gd name="connsiteX72" fmla="*/ 539496 w 1298833"/>
                <a:gd name="connsiteY72" fmla="*/ 612648 h 1033272"/>
                <a:gd name="connsiteX73" fmla="*/ 548640 w 1298833"/>
                <a:gd name="connsiteY73" fmla="*/ 685800 h 1033272"/>
                <a:gd name="connsiteX74" fmla="*/ 539496 w 1298833"/>
                <a:gd name="connsiteY74" fmla="*/ 740664 h 1033272"/>
                <a:gd name="connsiteX75" fmla="*/ 402336 w 1298833"/>
                <a:gd name="connsiteY75" fmla="*/ 722376 h 1033272"/>
                <a:gd name="connsiteX76" fmla="*/ 411480 w 1298833"/>
                <a:gd name="connsiteY76" fmla="*/ 566928 h 1033272"/>
                <a:gd name="connsiteX77" fmla="*/ 493776 w 1298833"/>
                <a:gd name="connsiteY77" fmla="*/ 521208 h 1033272"/>
                <a:gd name="connsiteX78" fmla="*/ 740664 w 1298833"/>
                <a:gd name="connsiteY78" fmla="*/ 530352 h 1033272"/>
                <a:gd name="connsiteX79" fmla="*/ 758952 w 1298833"/>
                <a:gd name="connsiteY79" fmla="*/ 566928 h 1033272"/>
                <a:gd name="connsiteX80" fmla="*/ 694944 w 1298833"/>
                <a:gd name="connsiteY80" fmla="*/ 768096 h 1033272"/>
                <a:gd name="connsiteX81" fmla="*/ 667512 w 1298833"/>
                <a:gd name="connsiteY81" fmla="*/ 777240 h 1033272"/>
                <a:gd name="connsiteX82" fmla="*/ 658368 w 1298833"/>
                <a:gd name="connsiteY82" fmla="*/ 658368 h 1033272"/>
                <a:gd name="connsiteX83" fmla="*/ 667512 w 1298833"/>
                <a:gd name="connsiteY83" fmla="*/ 493776 h 1033272"/>
                <a:gd name="connsiteX84" fmla="*/ 694944 w 1298833"/>
                <a:gd name="connsiteY84" fmla="*/ 475488 h 1033272"/>
                <a:gd name="connsiteX85" fmla="*/ 749808 w 1298833"/>
                <a:gd name="connsiteY85" fmla="*/ 457200 h 1033272"/>
                <a:gd name="connsiteX86" fmla="*/ 914400 w 1298833"/>
                <a:gd name="connsiteY86" fmla="*/ 521208 h 1033272"/>
                <a:gd name="connsiteX87" fmla="*/ 923544 w 1298833"/>
                <a:gd name="connsiteY87" fmla="*/ 566928 h 1033272"/>
                <a:gd name="connsiteX88" fmla="*/ 859536 w 1298833"/>
                <a:gd name="connsiteY88" fmla="*/ 713232 h 1033272"/>
                <a:gd name="connsiteX89" fmla="*/ 832104 w 1298833"/>
                <a:gd name="connsiteY89" fmla="*/ 722376 h 1033272"/>
                <a:gd name="connsiteX90" fmla="*/ 713232 w 1298833"/>
                <a:gd name="connsiteY90" fmla="*/ 694944 h 1033272"/>
                <a:gd name="connsiteX91" fmla="*/ 630936 w 1298833"/>
                <a:gd name="connsiteY91" fmla="*/ 621792 h 1033272"/>
                <a:gd name="connsiteX92" fmla="*/ 621792 w 1298833"/>
                <a:gd name="connsiteY92" fmla="*/ 566928 h 1033272"/>
                <a:gd name="connsiteX93" fmla="*/ 612648 w 1298833"/>
                <a:gd name="connsiteY93" fmla="*/ 539496 h 1033272"/>
                <a:gd name="connsiteX94" fmla="*/ 603504 w 1298833"/>
                <a:gd name="connsiteY94" fmla="*/ 493776 h 1033272"/>
                <a:gd name="connsiteX95" fmla="*/ 612648 w 1298833"/>
                <a:gd name="connsiteY95" fmla="*/ 384048 h 1033272"/>
                <a:gd name="connsiteX96" fmla="*/ 640080 w 1298833"/>
                <a:gd name="connsiteY96" fmla="*/ 356616 h 1033272"/>
                <a:gd name="connsiteX97" fmla="*/ 813816 w 1298833"/>
                <a:gd name="connsiteY97" fmla="*/ 374904 h 1033272"/>
                <a:gd name="connsiteX98" fmla="*/ 841248 w 1298833"/>
                <a:gd name="connsiteY98" fmla="*/ 402336 h 1033272"/>
                <a:gd name="connsiteX99" fmla="*/ 905256 w 1298833"/>
                <a:gd name="connsiteY99" fmla="*/ 429768 h 1033272"/>
                <a:gd name="connsiteX100" fmla="*/ 960120 w 1298833"/>
                <a:gd name="connsiteY100" fmla="*/ 411480 h 1033272"/>
                <a:gd name="connsiteX101" fmla="*/ 969264 w 1298833"/>
                <a:gd name="connsiteY101" fmla="*/ 384048 h 1033272"/>
                <a:gd name="connsiteX102" fmla="*/ 941832 w 1298833"/>
                <a:gd name="connsiteY102" fmla="*/ 246888 h 1033272"/>
                <a:gd name="connsiteX103" fmla="*/ 896112 w 1298833"/>
                <a:gd name="connsiteY103" fmla="*/ 219456 h 1033272"/>
                <a:gd name="connsiteX104" fmla="*/ 804672 w 1298833"/>
                <a:gd name="connsiteY104" fmla="*/ 201168 h 1033272"/>
                <a:gd name="connsiteX105" fmla="*/ 658368 w 1298833"/>
                <a:gd name="connsiteY105" fmla="*/ 182880 h 1033272"/>
                <a:gd name="connsiteX106" fmla="*/ 603504 w 1298833"/>
                <a:gd name="connsiteY106" fmla="*/ 192024 h 1033272"/>
                <a:gd name="connsiteX107" fmla="*/ 640080 w 1298833"/>
                <a:gd name="connsiteY107" fmla="*/ 283464 h 1033272"/>
                <a:gd name="connsiteX108" fmla="*/ 713232 w 1298833"/>
                <a:gd name="connsiteY108" fmla="*/ 338328 h 1033272"/>
                <a:gd name="connsiteX109" fmla="*/ 758952 w 1298833"/>
                <a:gd name="connsiteY109" fmla="*/ 365760 h 1033272"/>
                <a:gd name="connsiteX110" fmla="*/ 786384 w 1298833"/>
                <a:gd name="connsiteY110" fmla="*/ 393192 h 1033272"/>
                <a:gd name="connsiteX111" fmla="*/ 822960 w 1298833"/>
                <a:gd name="connsiteY111" fmla="*/ 420624 h 1033272"/>
                <a:gd name="connsiteX112" fmla="*/ 850392 w 1298833"/>
                <a:gd name="connsiteY112" fmla="*/ 438912 h 1033272"/>
                <a:gd name="connsiteX113" fmla="*/ 896112 w 1298833"/>
                <a:gd name="connsiteY113" fmla="*/ 484632 h 1033272"/>
                <a:gd name="connsiteX114" fmla="*/ 914400 w 1298833"/>
                <a:gd name="connsiteY114" fmla="*/ 521208 h 1033272"/>
                <a:gd name="connsiteX115" fmla="*/ 905256 w 1298833"/>
                <a:gd name="connsiteY115" fmla="*/ 621792 h 1033272"/>
                <a:gd name="connsiteX116" fmla="*/ 868680 w 1298833"/>
                <a:gd name="connsiteY116" fmla="*/ 640080 h 1033272"/>
                <a:gd name="connsiteX117" fmla="*/ 749808 w 1298833"/>
                <a:gd name="connsiteY117" fmla="*/ 630936 h 1033272"/>
                <a:gd name="connsiteX118" fmla="*/ 685800 w 1298833"/>
                <a:gd name="connsiteY118" fmla="*/ 576072 h 1033272"/>
                <a:gd name="connsiteX119" fmla="*/ 649224 w 1298833"/>
                <a:gd name="connsiteY119" fmla="*/ 512064 h 1033272"/>
                <a:gd name="connsiteX120" fmla="*/ 621792 w 1298833"/>
                <a:gd name="connsiteY120" fmla="*/ 365760 h 1033272"/>
                <a:gd name="connsiteX121" fmla="*/ 630936 w 1298833"/>
                <a:gd name="connsiteY121" fmla="*/ 274320 h 1033272"/>
                <a:gd name="connsiteX122" fmla="*/ 649224 w 1298833"/>
                <a:gd name="connsiteY122" fmla="*/ 237744 h 1033272"/>
                <a:gd name="connsiteX123" fmla="*/ 722376 w 1298833"/>
                <a:gd name="connsiteY123" fmla="*/ 210312 h 1033272"/>
                <a:gd name="connsiteX124" fmla="*/ 914400 w 1298833"/>
                <a:gd name="connsiteY124" fmla="*/ 228600 h 1033272"/>
                <a:gd name="connsiteX125" fmla="*/ 941832 w 1298833"/>
                <a:gd name="connsiteY125" fmla="*/ 237744 h 1033272"/>
                <a:gd name="connsiteX126" fmla="*/ 1060704 w 1298833"/>
                <a:gd name="connsiteY126" fmla="*/ 283464 h 1033272"/>
                <a:gd name="connsiteX127" fmla="*/ 1088136 w 1298833"/>
                <a:gd name="connsiteY127" fmla="*/ 301752 h 1033272"/>
                <a:gd name="connsiteX128" fmla="*/ 1170432 w 1298833"/>
                <a:gd name="connsiteY128" fmla="*/ 329184 h 1033272"/>
                <a:gd name="connsiteX129" fmla="*/ 1234440 w 1298833"/>
                <a:gd name="connsiteY129" fmla="*/ 356616 h 1033272"/>
                <a:gd name="connsiteX130" fmla="*/ 1280160 w 1298833"/>
                <a:gd name="connsiteY130" fmla="*/ 338328 h 1033272"/>
                <a:gd name="connsiteX131" fmla="*/ 1289304 w 1298833"/>
                <a:gd name="connsiteY131" fmla="*/ 310896 h 1033272"/>
                <a:gd name="connsiteX132" fmla="*/ 1298448 w 1298833"/>
                <a:gd name="connsiteY132" fmla="*/ 338328 h 1033272"/>
                <a:gd name="connsiteX133" fmla="*/ 1261872 w 1298833"/>
                <a:gd name="connsiteY133" fmla="*/ 420624 h 1033272"/>
                <a:gd name="connsiteX134" fmla="*/ 1234440 w 1298833"/>
                <a:gd name="connsiteY134" fmla="*/ 448056 h 1033272"/>
                <a:gd name="connsiteX135" fmla="*/ 1143000 w 1298833"/>
                <a:gd name="connsiteY135" fmla="*/ 512064 h 1033272"/>
                <a:gd name="connsiteX136" fmla="*/ 1097280 w 1298833"/>
                <a:gd name="connsiteY136" fmla="*/ 530352 h 1033272"/>
                <a:gd name="connsiteX137" fmla="*/ 1024128 w 1298833"/>
                <a:gd name="connsiteY137" fmla="*/ 539496 h 1033272"/>
                <a:gd name="connsiteX138" fmla="*/ 886968 w 1298833"/>
                <a:gd name="connsiteY138" fmla="*/ 530352 h 1033272"/>
                <a:gd name="connsiteX139" fmla="*/ 868680 w 1298833"/>
                <a:gd name="connsiteY139" fmla="*/ 448056 h 1033272"/>
                <a:gd name="connsiteX140" fmla="*/ 905256 w 1298833"/>
                <a:gd name="connsiteY140" fmla="*/ 438912 h 1033272"/>
                <a:gd name="connsiteX141" fmla="*/ 1124712 w 1298833"/>
                <a:gd name="connsiteY141" fmla="*/ 475488 h 1033272"/>
                <a:gd name="connsiteX142" fmla="*/ 1152144 w 1298833"/>
                <a:gd name="connsiteY142" fmla="*/ 512064 h 1033272"/>
                <a:gd name="connsiteX143" fmla="*/ 1143000 w 1298833"/>
                <a:gd name="connsiteY143" fmla="*/ 676656 h 1033272"/>
                <a:gd name="connsiteX144" fmla="*/ 1097280 w 1298833"/>
                <a:gd name="connsiteY144" fmla="*/ 749808 h 1033272"/>
                <a:gd name="connsiteX145" fmla="*/ 1051560 w 1298833"/>
                <a:gd name="connsiteY145" fmla="*/ 768096 h 1033272"/>
                <a:gd name="connsiteX146" fmla="*/ 941832 w 1298833"/>
                <a:gd name="connsiteY146" fmla="*/ 758952 h 1033272"/>
                <a:gd name="connsiteX147" fmla="*/ 905256 w 1298833"/>
                <a:gd name="connsiteY147" fmla="*/ 731520 h 1033272"/>
                <a:gd name="connsiteX148" fmla="*/ 804672 w 1298833"/>
                <a:gd name="connsiteY148" fmla="*/ 576072 h 1033272"/>
                <a:gd name="connsiteX149" fmla="*/ 822960 w 1298833"/>
                <a:gd name="connsiteY149" fmla="*/ 530352 h 1033272"/>
                <a:gd name="connsiteX150" fmla="*/ 1115568 w 1298833"/>
                <a:gd name="connsiteY150" fmla="*/ 521208 h 1033272"/>
                <a:gd name="connsiteX151" fmla="*/ 1161288 w 1298833"/>
                <a:gd name="connsiteY151" fmla="*/ 512064 h 1033272"/>
                <a:gd name="connsiteX152" fmla="*/ 1197864 w 1298833"/>
                <a:gd name="connsiteY152" fmla="*/ 475488 h 1033272"/>
                <a:gd name="connsiteX153" fmla="*/ 1207008 w 1298833"/>
                <a:gd name="connsiteY153" fmla="*/ 438912 h 1033272"/>
                <a:gd name="connsiteX154" fmla="*/ 1197864 w 1298833"/>
                <a:gd name="connsiteY154" fmla="*/ 384048 h 1033272"/>
                <a:gd name="connsiteX155" fmla="*/ 1078992 w 1298833"/>
                <a:gd name="connsiteY155" fmla="*/ 320040 h 1033272"/>
                <a:gd name="connsiteX156" fmla="*/ 832104 w 1298833"/>
                <a:gd name="connsiteY156" fmla="*/ 384048 h 1033272"/>
                <a:gd name="connsiteX157" fmla="*/ 822960 w 1298833"/>
                <a:gd name="connsiteY157" fmla="*/ 411480 h 1033272"/>
                <a:gd name="connsiteX158" fmla="*/ 813816 w 1298833"/>
                <a:gd name="connsiteY158" fmla="*/ 475488 h 1033272"/>
                <a:gd name="connsiteX159" fmla="*/ 850392 w 1298833"/>
                <a:gd name="connsiteY159" fmla="*/ 640080 h 1033272"/>
                <a:gd name="connsiteX160" fmla="*/ 914400 w 1298833"/>
                <a:gd name="connsiteY160" fmla="*/ 722376 h 1033272"/>
                <a:gd name="connsiteX161" fmla="*/ 941832 w 1298833"/>
                <a:gd name="connsiteY161" fmla="*/ 813816 h 1033272"/>
                <a:gd name="connsiteX162" fmla="*/ 923544 w 1298833"/>
                <a:gd name="connsiteY162" fmla="*/ 877824 h 1033272"/>
                <a:gd name="connsiteX163" fmla="*/ 886968 w 1298833"/>
                <a:gd name="connsiteY163" fmla="*/ 914400 h 1033272"/>
                <a:gd name="connsiteX164" fmla="*/ 868680 w 1298833"/>
                <a:gd name="connsiteY164" fmla="*/ 941832 h 1033272"/>
                <a:gd name="connsiteX165" fmla="*/ 795528 w 1298833"/>
                <a:gd name="connsiteY165" fmla="*/ 996696 h 1033272"/>
                <a:gd name="connsiteX166" fmla="*/ 731520 w 1298833"/>
                <a:gd name="connsiteY166" fmla="*/ 1033272 h 1033272"/>
                <a:gd name="connsiteX167" fmla="*/ 685800 w 1298833"/>
                <a:gd name="connsiteY167" fmla="*/ 1024128 h 1033272"/>
                <a:gd name="connsiteX168" fmla="*/ 630936 w 1298833"/>
                <a:gd name="connsiteY168" fmla="*/ 950976 h 1033272"/>
                <a:gd name="connsiteX169" fmla="*/ 603504 w 1298833"/>
                <a:gd name="connsiteY169" fmla="*/ 896112 h 1033272"/>
                <a:gd name="connsiteX170" fmla="*/ 612648 w 1298833"/>
                <a:gd name="connsiteY170" fmla="*/ 841248 h 1033272"/>
                <a:gd name="connsiteX171" fmla="*/ 758952 w 1298833"/>
                <a:gd name="connsiteY171" fmla="*/ 832104 h 1033272"/>
                <a:gd name="connsiteX172" fmla="*/ 768096 w 1298833"/>
                <a:gd name="connsiteY172" fmla="*/ 868680 h 1033272"/>
                <a:gd name="connsiteX173" fmla="*/ 731520 w 1298833"/>
                <a:gd name="connsiteY173" fmla="*/ 978408 h 1033272"/>
                <a:gd name="connsiteX174" fmla="*/ 704088 w 1298833"/>
                <a:gd name="connsiteY174" fmla="*/ 996696 h 1033272"/>
                <a:gd name="connsiteX175" fmla="*/ 557784 w 1298833"/>
                <a:gd name="connsiteY175" fmla="*/ 950976 h 1033272"/>
                <a:gd name="connsiteX176" fmla="*/ 539496 w 1298833"/>
                <a:gd name="connsiteY176" fmla="*/ 923544 h 1033272"/>
                <a:gd name="connsiteX177" fmla="*/ 530352 w 1298833"/>
                <a:gd name="connsiteY177" fmla="*/ 896112 h 1033272"/>
                <a:gd name="connsiteX178" fmla="*/ 548640 w 1298833"/>
                <a:gd name="connsiteY178" fmla="*/ 768096 h 1033272"/>
                <a:gd name="connsiteX179" fmla="*/ 576072 w 1298833"/>
                <a:gd name="connsiteY179" fmla="*/ 758952 h 1033272"/>
                <a:gd name="connsiteX180" fmla="*/ 612648 w 1298833"/>
                <a:gd name="connsiteY180" fmla="*/ 749808 h 1033272"/>
                <a:gd name="connsiteX181" fmla="*/ 713232 w 1298833"/>
                <a:gd name="connsiteY181" fmla="*/ 740664 h 1033272"/>
                <a:gd name="connsiteX182" fmla="*/ 704088 w 1298833"/>
                <a:gd name="connsiteY182" fmla="*/ 713232 h 1033272"/>
                <a:gd name="connsiteX183" fmla="*/ 640080 w 1298833"/>
                <a:gd name="connsiteY183" fmla="*/ 621792 h 1033272"/>
                <a:gd name="connsiteX184" fmla="*/ 630936 w 1298833"/>
                <a:gd name="connsiteY184" fmla="*/ 566928 h 1033272"/>
                <a:gd name="connsiteX185" fmla="*/ 640080 w 1298833"/>
                <a:gd name="connsiteY185" fmla="*/ 484632 h 1033272"/>
                <a:gd name="connsiteX186" fmla="*/ 786384 w 1298833"/>
                <a:gd name="connsiteY186" fmla="*/ 393192 h 1033272"/>
                <a:gd name="connsiteX187" fmla="*/ 850392 w 1298833"/>
                <a:gd name="connsiteY187" fmla="*/ 374904 h 1033272"/>
                <a:gd name="connsiteX188" fmla="*/ 877824 w 1298833"/>
                <a:gd name="connsiteY188" fmla="*/ 356616 h 1033272"/>
                <a:gd name="connsiteX189" fmla="*/ 905256 w 1298833"/>
                <a:gd name="connsiteY189" fmla="*/ 347472 h 1033272"/>
                <a:gd name="connsiteX190" fmla="*/ 932688 w 1298833"/>
                <a:gd name="connsiteY190" fmla="*/ 320040 h 1033272"/>
                <a:gd name="connsiteX191" fmla="*/ 923544 w 1298833"/>
                <a:gd name="connsiteY191" fmla="*/ 173736 h 1033272"/>
                <a:gd name="connsiteX192" fmla="*/ 905256 w 1298833"/>
                <a:gd name="connsiteY192" fmla="*/ 118872 h 1033272"/>
                <a:gd name="connsiteX193" fmla="*/ 914400 w 1298833"/>
                <a:gd name="connsiteY193" fmla="*/ 18288 h 1033272"/>
                <a:gd name="connsiteX194" fmla="*/ 950976 w 1298833"/>
                <a:gd name="connsiteY194" fmla="*/ 9144 h 1033272"/>
                <a:gd name="connsiteX195" fmla="*/ 996696 w 1298833"/>
                <a:gd name="connsiteY195" fmla="*/ 0 h 1033272"/>
                <a:gd name="connsiteX196" fmla="*/ 1078992 w 1298833"/>
                <a:gd name="connsiteY196" fmla="*/ 18288 h 1033272"/>
                <a:gd name="connsiteX197" fmla="*/ 1106424 w 1298833"/>
                <a:gd name="connsiteY197" fmla="*/ 109728 h 1033272"/>
                <a:gd name="connsiteX198" fmla="*/ 1115568 w 1298833"/>
                <a:gd name="connsiteY198" fmla="*/ 164592 h 1033272"/>
                <a:gd name="connsiteX199" fmla="*/ 1060704 w 1298833"/>
                <a:gd name="connsiteY199" fmla="*/ 246888 h 1033272"/>
                <a:gd name="connsiteX200" fmla="*/ 923544 w 1298833"/>
                <a:gd name="connsiteY200" fmla="*/ 320040 h 1033272"/>
                <a:gd name="connsiteX201" fmla="*/ 877824 w 1298833"/>
                <a:gd name="connsiteY201" fmla="*/ 347472 h 1033272"/>
                <a:gd name="connsiteX202" fmla="*/ 850392 w 1298833"/>
                <a:gd name="connsiteY202" fmla="*/ 374904 h 1033272"/>
                <a:gd name="connsiteX203" fmla="*/ 859536 w 1298833"/>
                <a:gd name="connsiteY203" fmla="*/ 438912 h 1033272"/>
                <a:gd name="connsiteX204" fmla="*/ 978408 w 1298833"/>
                <a:gd name="connsiteY204" fmla="*/ 484632 h 1033272"/>
                <a:gd name="connsiteX205" fmla="*/ 1051560 w 1298833"/>
                <a:gd name="connsiteY205" fmla="*/ 466344 h 1033272"/>
                <a:gd name="connsiteX206" fmla="*/ 1060704 w 1298833"/>
                <a:gd name="connsiteY206" fmla="*/ 438912 h 1033272"/>
                <a:gd name="connsiteX207" fmla="*/ 1069848 w 1298833"/>
                <a:gd name="connsiteY207" fmla="*/ 210312 h 1033272"/>
                <a:gd name="connsiteX208" fmla="*/ 1115568 w 1298833"/>
                <a:gd name="connsiteY208" fmla="*/ 146304 h 1033272"/>
                <a:gd name="connsiteX209" fmla="*/ 1188720 w 1298833"/>
                <a:gd name="connsiteY209" fmla="*/ 128016 h 1033272"/>
                <a:gd name="connsiteX210" fmla="*/ 1234440 w 1298833"/>
                <a:gd name="connsiteY210" fmla="*/ 146304 h 1033272"/>
                <a:gd name="connsiteX211" fmla="*/ 1243584 w 1298833"/>
                <a:gd name="connsiteY211" fmla="*/ 173736 h 1033272"/>
                <a:gd name="connsiteX212" fmla="*/ 1234440 w 1298833"/>
                <a:gd name="connsiteY212" fmla="*/ 265176 h 1033272"/>
                <a:gd name="connsiteX213" fmla="*/ 1078992 w 1298833"/>
                <a:gd name="connsiteY213" fmla="*/ 393192 h 1033272"/>
                <a:gd name="connsiteX214" fmla="*/ 1033272 w 1298833"/>
                <a:gd name="connsiteY214" fmla="*/ 411480 h 1033272"/>
                <a:gd name="connsiteX215" fmla="*/ 987552 w 1298833"/>
                <a:gd name="connsiteY215" fmla="*/ 438912 h 1033272"/>
                <a:gd name="connsiteX216" fmla="*/ 905256 w 1298833"/>
                <a:gd name="connsiteY216" fmla="*/ 475488 h 1033272"/>
                <a:gd name="connsiteX217" fmla="*/ 905256 w 1298833"/>
                <a:gd name="connsiteY217" fmla="*/ 484632 h 103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298833" h="1033272">
                  <a:moveTo>
                    <a:pt x="100584" y="612648"/>
                  </a:moveTo>
                  <a:cubicBezTo>
                    <a:pt x="75881" y="632411"/>
                    <a:pt x="48048" y="651917"/>
                    <a:pt x="27432" y="676656"/>
                  </a:cubicBezTo>
                  <a:cubicBezTo>
                    <a:pt x="20397" y="685099"/>
                    <a:pt x="15240" y="694944"/>
                    <a:pt x="9144" y="704088"/>
                  </a:cubicBezTo>
                  <a:cubicBezTo>
                    <a:pt x="6096" y="716280"/>
                    <a:pt x="0" y="728097"/>
                    <a:pt x="0" y="740664"/>
                  </a:cubicBezTo>
                  <a:cubicBezTo>
                    <a:pt x="0" y="939100"/>
                    <a:pt x="12197" y="850287"/>
                    <a:pt x="274320" y="841248"/>
                  </a:cubicBezTo>
                  <a:cubicBezTo>
                    <a:pt x="280416" y="832104"/>
                    <a:pt x="292608" y="824806"/>
                    <a:pt x="292608" y="813816"/>
                  </a:cubicBezTo>
                  <a:cubicBezTo>
                    <a:pt x="292608" y="745633"/>
                    <a:pt x="290541" y="702021"/>
                    <a:pt x="246888" y="658368"/>
                  </a:cubicBezTo>
                  <a:cubicBezTo>
                    <a:pt x="236112" y="647592"/>
                    <a:pt x="224634" y="636144"/>
                    <a:pt x="210312" y="630936"/>
                  </a:cubicBezTo>
                  <a:cubicBezTo>
                    <a:pt x="190057" y="623571"/>
                    <a:pt x="167640" y="624840"/>
                    <a:pt x="146304" y="621792"/>
                  </a:cubicBezTo>
                  <a:cubicBezTo>
                    <a:pt x="121920" y="627888"/>
                    <a:pt x="81455" y="616357"/>
                    <a:pt x="73152" y="640080"/>
                  </a:cubicBezTo>
                  <a:cubicBezTo>
                    <a:pt x="61821" y="672455"/>
                    <a:pt x="60494" y="820617"/>
                    <a:pt x="118872" y="859536"/>
                  </a:cubicBezTo>
                  <a:cubicBezTo>
                    <a:pt x="128016" y="865632"/>
                    <a:pt x="136762" y="872372"/>
                    <a:pt x="146304" y="877824"/>
                  </a:cubicBezTo>
                  <a:cubicBezTo>
                    <a:pt x="158139" y="884587"/>
                    <a:pt x="171788" y="888189"/>
                    <a:pt x="182880" y="896112"/>
                  </a:cubicBezTo>
                  <a:cubicBezTo>
                    <a:pt x="193403" y="903628"/>
                    <a:pt x="199552" y="916371"/>
                    <a:pt x="210312" y="923544"/>
                  </a:cubicBezTo>
                  <a:cubicBezTo>
                    <a:pt x="218332" y="928891"/>
                    <a:pt x="228393" y="930350"/>
                    <a:pt x="237744" y="932688"/>
                  </a:cubicBezTo>
                  <a:lnTo>
                    <a:pt x="310896" y="950976"/>
                  </a:lnTo>
                  <a:cubicBezTo>
                    <a:pt x="356616" y="947928"/>
                    <a:pt x="418046" y="976459"/>
                    <a:pt x="448056" y="941832"/>
                  </a:cubicBezTo>
                  <a:cubicBezTo>
                    <a:pt x="476287" y="909258"/>
                    <a:pt x="437259" y="856265"/>
                    <a:pt x="429768" y="813816"/>
                  </a:cubicBezTo>
                  <a:cubicBezTo>
                    <a:pt x="423525" y="778441"/>
                    <a:pt x="416127" y="781866"/>
                    <a:pt x="384048" y="758952"/>
                  </a:cubicBezTo>
                  <a:cubicBezTo>
                    <a:pt x="322902" y="715276"/>
                    <a:pt x="389577" y="761717"/>
                    <a:pt x="329184" y="731520"/>
                  </a:cubicBezTo>
                  <a:cubicBezTo>
                    <a:pt x="242241" y="688048"/>
                    <a:pt x="388432" y="742125"/>
                    <a:pt x="246888" y="694944"/>
                  </a:cubicBezTo>
                  <a:cubicBezTo>
                    <a:pt x="213360" y="697992"/>
                    <a:pt x="177726" y="692003"/>
                    <a:pt x="146304" y="704088"/>
                  </a:cubicBezTo>
                  <a:cubicBezTo>
                    <a:pt x="133582" y="708981"/>
                    <a:pt x="128732" y="727052"/>
                    <a:pt x="128016" y="740664"/>
                  </a:cubicBezTo>
                  <a:cubicBezTo>
                    <a:pt x="125608" y="786422"/>
                    <a:pt x="130014" y="832563"/>
                    <a:pt x="137160" y="877824"/>
                  </a:cubicBezTo>
                  <a:cubicBezTo>
                    <a:pt x="142459" y="911384"/>
                    <a:pt x="171993" y="928083"/>
                    <a:pt x="192024" y="950976"/>
                  </a:cubicBezTo>
                  <a:cubicBezTo>
                    <a:pt x="202060" y="962445"/>
                    <a:pt x="208680" y="976776"/>
                    <a:pt x="219456" y="987552"/>
                  </a:cubicBezTo>
                  <a:cubicBezTo>
                    <a:pt x="241729" y="1009825"/>
                    <a:pt x="254084" y="1006590"/>
                    <a:pt x="283464" y="1014984"/>
                  </a:cubicBezTo>
                  <a:cubicBezTo>
                    <a:pt x="292732" y="1017632"/>
                    <a:pt x="301752" y="1021080"/>
                    <a:pt x="310896" y="1024128"/>
                  </a:cubicBezTo>
                  <a:cubicBezTo>
                    <a:pt x="347472" y="1021080"/>
                    <a:pt x="384243" y="1019835"/>
                    <a:pt x="420624" y="1014984"/>
                  </a:cubicBezTo>
                  <a:cubicBezTo>
                    <a:pt x="430178" y="1013710"/>
                    <a:pt x="440530" y="1011861"/>
                    <a:pt x="448056" y="1005840"/>
                  </a:cubicBezTo>
                  <a:cubicBezTo>
                    <a:pt x="456638" y="998975"/>
                    <a:pt x="460248" y="987552"/>
                    <a:pt x="466344" y="978408"/>
                  </a:cubicBezTo>
                  <a:cubicBezTo>
                    <a:pt x="482479" y="913870"/>
                    <a:pt x="483463" y="930591"/>
                    <a:pt x="457200" y="832104"/>
                  </a:cubicBezTo>
                  <a:cubicBezTo>
                    <a:pt x="454368" y="821485"/>
                    <a:pt x="448056" y="810768"/>
                    <a:pt x="438912" y="804672"/>
                  </a:cubicBezTo>
                  <a:cubicBezTo>
                    <a:pt x="428455" y="797701"/>
                    <a:pt x="414528" y="798576"/>
                    <a:pt x="402336" y="795528"/>
                  </a:cubicBezTo>
                  <a:cubicBezTo>
                    <a:pt x="384048" y="798576"/>
                    <a:pt x="364414" y="797142"/>
                    <a:pt x="347472" y="804672"/>
                  </a:cubicBezTo>
                  <a:cubicBezTo>
                    <a:pt x="335655" y="809924"/>
                    <a:pt x="329858" y="823688"/>
                    <a:pt x="320040" y="832104"/>
                  </a:cubicBezTo>
                  <a:cubicBezTo>
                    <a:pt x="308469" y="842022"/>
                    <a:pt x="297532" y="853674"/>
                    <a:pt x="283464" y="859536"/>
                  </a:cubicBezTo>
                  <a:cubicBezTo>
                    <a:pt x="260263" y="869203"/>
                    <a:pt x="210312" y="877824"/>
                    <a:pt x="210312" y="877824"/>
                  </a:cubicBezTo>
                  <a:cubicBezTo>
                    <a:pt x="180459" y="875110"/>
                    <a:pt x="111078" y="884931"/>
                    <a:pt x="82296" y="850392"/>
                  </a:cubicBezTo>
                  <a:cubicBezTo>
                    <a:pt x="73570" y="839920"/>
                    <a:pt x="70104" y="826008"/>
                    <a:pt x="64008" y="813816"/>
                  </a:cubicBezTo>
                  <a:cubicBezTo>
                    <a:pt x="87897" y="634646"/>
                    <a:pt x="63944" y="728642"/>
                    <a:pt x="100584" y="630936"/>
                  </a:cubicBezTo>
                  <a:cubicBezTo>
                    <a:pt x="103968" y="621911"/>
                    <a:pt x="104381" y="611524"/>
                    <a:pt x="109728" y="603504"/>
                  </a:cubicBezTo>
                  <a:cubicBezTo>
                    <a:pt x="119839" y="588337"/>
                    <a:pt x="147724" y="566218"/>
                    <a:pt x="164592" y="557784"/>
                  </a:cubicBezTo>
                  <a:cubicBezTo>
                    <a:pt x="173213" y="553473"/>
                    <a:pt x="182880" y="551688"/>
                    <a:pt x="192024" y="548640"/>
                  </a:cubicBezTo>
                  <a:cubicBezTo>
                    <a:pt x="417451" y="561164"/>
                    <a:pt x="289897" y="539597"/>
                    <a:pt x="411480" y="576072"/>
                  </a:cubicBezTo>
                  <a:cubicBezTo>
                    <a:pt x="423517" y="579683"/>
                    <a:pt x="436388" y="580549"/>
                    <a:pt x="448056" y="585216"/>
                  </a:cubicBezTo>
                  <a:cubicBezTo>
                    <a:pt x="467040" y="592810"/>
                    <a:pt x="484046" y="604784"/>
                    <a:pt x="502920" y="612648"/>
                  </a:cubicBezTo>
                  <a:cubicBezTo>
                    <a:pt x="520714" y="620062"/>
                    <a:pt x="557784" y="630936"/>
                    <a:pt x="557784" y="630936"/>
                  </a:cubicBezTo>
                  <a:cubicBezTo>
                    <a:pt x="582721" y="655873"/>
                    <a:pt x="590511" y="666249"/>
                    <a:pt x="621792" y="685800"/>
                  </a:cubicBezTo>
                  <a:cubicBezTo>
                    <a:pt x="647619" y="701942"/>
                    <a:pt x="659133" y="704343"/>
                    <a:pt x="685800" y="713232"/>
                  </a:cubicBezTo>
                  <a:cubicBezTo>
                    <a:pt x="697992" y="710184"/>
                    <a:pt x="713490" y="712974"/>
                    <a:pt x="722376" y="704088"/>
                  </a:cubicBezTo>
                  <a:cubicBezTo>
                    <a:pt x="731262" y="695202"/>
                    <a:pt x="731520" y="680079"/>
                    <a:pt x="731520" y="667512"/>
                  </a:cubicBezTo>
                  <a:cubicBezTo>
                    <a:pt x="731520" y="621691"/>
                    <a:pt x="732989" y="574927"/>
                    <a:pt x="722376" y="530352"/>
                  </a:cubicBezTo>
                  <a:cubicBezTo>
                    <a:pt x="713555" y="493304"/>
                    <a:pt x="680792" y="474217"/>
                    <a:pt x="658368" y="448056"/>
                  </a:cubicBezTo>
                  <a:cubicBezTo>
                    <a:pt x="641466" y="428337"/>
                    <a:pt x="626194" y="399174"/>
                    <a:pt x="603504" y="384048"/>
                  </a:cubicBezTo>
                  <a:cubicBezTo>
                    <a:pt x="595484" y="378701"/>
                    <a:pt x="585097" y="378288"/>
                    <a:pt x="576072" y="374904"/>
                  </a:cubicBezTo>
                  <a:cubicBezTo>
                    <a:pt x="560703" y="369141"/>
                    <a:pt x="545592" y="362712"/>
                    <a:pt x="530352" y="356616"/>
                  </a:cubicBezTo>
                  <a:cubicBezTo>
                    <a:pt x="493776" y="359664"/>
                    <a:pt x="455915" y="355677"/>
                    <a:pt x="420624" y="365760"/>
                  </a:cubicBezTo>
                  <a:cubicBezTo>
                    <a:pt x="410057" y="368779"/>
                    <a:pt x="402981" y="382221"/>
                    <a:pt x="402336" y="393192"/>
                  </a:cubicBezTo>
                  <a:cubicBezTo>
                    <a:pt x="399824" y="435899"/>
                    <a:pt x="408432" y="478536"/>
                    <a:pt x="411480" y="521208"/>
                  </a:cubicBezTo>
                  <a:cubicBezTo>
                    <a:pt x="411078" y="527633"/>
                    <a:pt x="421512" y="666624"/>
                    <a:pt x="384048" y="704088"/>
                  </a:cubicBezTo>
                  <a:cubicBezTo>
                    <a:pt x="377232" y="710904"/>
                    <a:pt x="365760" y="710184"/>
                    <a:pt x="356616" y="713232"/>
                  </a:cubicBezTo>
                  <a:cubicBezTo>
                    <a:pt x="323088" y="710184"/>
                    <a:pt x="288951" y="711142"/>
                    <a:pt x="256032" y="704088"/>
                  </a:cubicBezTo>
                  <a:cubicBezTo>
                    <a:pt x="245286" y="701785"/>
                    <a:pt x="233515" y="695630"/>
                    <a:pt x="228600" y="685800"/>
                  </a:cubicBezTo>
                  <a:cubicBezTo>
                    <a:pt x="220309" y="669217"/>
                    <a:pt x="223478" y="649035"/>
                    <a:pt x="219456" y="630936"/>
                  </a:cubicBezTo>
                  <a:cubicBezTo>
                    <a:pt x="217365" y="621527"/>
                    <a:pt x="213360" y="612648"/>
                    <a:pt x="210312" y="603504"/>
                  </a:cubicBezTo>
                  <a:cubicBezTo>
                    <a:pt x="213360" y="566928"/>
                    <a:pt x="206153" y="527983"/>
                    <a:pt x="219456" y="493776"/>
                  </a:cubicBezTo>
                  <a:cubicBezTo>
                    <a:pt x="228830" y="469671"/>
                    <a:pt x="274320" y="438912"/>
                    <a:pt x="274320" y="438912"/>
                  </a:cubicBezTo>
                  <a:cubicBezTo>
                    <a:pt x="335280" y="445008"/>
                    <a:pt x="396842" y="446703"/>
                    <a:pt x="457200" y="457200"/>
                  </a:cubicBezTo>
                  <a:cubicBezTo>
                    <a:pt x="487568" y="462481"/>
                    <a:pt x="485616" y="481159"/>
                    <a:pt x="493776" y="502920"/>
                  </a:cubicBezTo>
                  <a:cubicBezTo>
                    <a:pt x="499539" y="518289"/>
                    <a:pt x="506873" y="533068"/>
                    <a:pt x="512064" y="548640"/>
                  </a:cubicBezTo>
                  <a:cubicBezTo>
                    <a:pt x="516038" y="560562"/>
                    <a:pt x="516258" y="573665"/>
                    <a:pt x="521208" y="585216"/>
                  </a:cubicBezTo>
                  <a:cubicBezTo>
                    <a:pt x="525537" y="595317"/>
                    <a:pt x="533400" y="603504"/>
                    <a:pt x="539496" y="612648"/>
                  </a:cubicBezTo>
                  <a:cubicBezTo>
                    <a:pt x="542544" y="637032"/>
                    <a:pt x="548640" y="661226"/>
                    <a:pt x="548640" y="685800"/>
                  </a:cubicBezTo>
                  <a:cubicBezTo>
                    <a:pt x="548640" y="704340"/>
                    <a:pt x="557483" y="736167"/>
                    <a:pt x="539496" y="740664"/>
                  </a:cubicBezTo>
                  <a:cubicBezTo>
                    <a:pt x="494749" y="751851"/>
                    <a:pt x="448056" y="728472"/>
                    <a:pt x="402336" y="722376"/>
                  </a:cubicBezTo>
                  <a:cubicBezTo>
                    <a:pt x="391865" y="670023"/>
                    <a:pt x="376452" y="621062"/>
                    <a:pt x="411480" y="566928"/>
                  </a:cubicBezTo>
                  <a:cubicBezTo>
                    <a:pt x="428528" y="540581"/>
                    <a:pt x="466344" y="536448"/>
                    <a:pt x="493776" y="521208"/>
                  </a:cubicBezTo>
                  <a:lnTo>
                    <a:pt x="740664" y="530352"/>
                  </a:lnTo>
                  <a:cubicBezTo>
                    <a:pt x="754097" y="532668"/>
                    <a:pt x="759544" y="553310"/>
                    <a:pt x="758952" y="566928"/>
                  </a:cubicBezTo>
                  <a:cubicBezTo>
                    <a:pt x="753851" y="684250"/>
                    <a:pt x="772001" y="724063"/>
                    <a:pt x="694944" y="768096"/>
                  </a:cubicBezTo>
                  <a:cubicBezTo>
                    <a:pt x="686575" y="772878"/>
                    <a:pt x="676656" y="774192"/>
                    <a:pt x="667512" y="777240"/>
                  </a:cubicBezTo>
                  <a:cubicBezTo>
                    <a:pt x="664464" y="737616"/>
                    <a:pt x="662757" y="697866"/>
                    <a:pt x="658368" y="658368"/>
                  </a:cubicBezTo>
                  <a:cubicBezTo>
                    <a:pt x="649365" y="577345"/>
                    <a:pt x="626215" y="617667"/>
                    <a:pt x="667512" y="493776"/>
                  </a:cubicBezTo>
                  <a:cubicBezTo>
                    <a:pt x="670987" y="483350"/>
                    <a:pt x="684901" y="479951"/>
                    <a:pt x="694944" y="475488"/>
                  </a:cubicBezTo>
                  <a:cubicBezTo>
                    <a:pt x="712560" y="467659"/>
                    <a:pt x="749808" y="457200"/>
                    <a:pt x="749808" y="457200"/>
                  </a:cubicBezTo>
                  <a:cubicBezTo>
                    <a:pt x="857831" y="471603"/>
                    <a:pt x="881252" y="438338"/>
                    <a:pt x="914400" y="521208"/>
                  </a:cubicBezTo>
                  <a:cubicBezTo>
                    <a:pt x="920172" y="535638"/>
                    <a:pt x="920496" y="551688"/>
                    <a:pt x="923544" y="566928"/>
                  </a:cubicBezTo>
                  <a:cubicBezTo>
                    <a:pt x="914086" y="670965"/>
                    <a:pt x="938961" y="660282"/>
                    <a:pt x="859536" y="713232"/>
                  </a:cubicBezTo>
                  <a:cubicBezTo>
                    <a:pt x="851516" y="718579"/>
                    <a:pt x="841248" y="719328"/>
                    <a:pt x="832104" y="722376"/>
                  </a:cubicBezTo>
                  <a:cubicBezTo>
                    <a:pt x="792480" y="713232"/>
                    <a:pt x="751132" y="709683"/>
                    <a:pt x="713232" y="694944"/>
                  </a:cubicBezTo>
                  <a:cubicBezTo>
                    <a:pt x="693863" y="687412"/>
                    <a:pt x="646138" y="636994"/>
                    <a:pt x="630936" y="621792"/>
                  </a:cubicBezTo>
                  <a:cubicBezTo>
                    <a:pt x="627888" y="603504"/>
                    <a:pt x="625814" y="585027"/>
                    <a:pt x="621792" y="566928"/>
                  </a:cubicBezTo>
                  <a:cubicBezTo>
                    <a:pt x="619701" y="557519"/>
                    <a:pt x="614986" y="548847"/>
                    <a:pt x="612648" y="539496"/>
                  </a:cubicBezTo>
                  <a:cubicBezTo>
                    <a:pt x="608879" y="524418"/>
                    <a:pt x="606552" y="509016"/>
                    <a:pt x="603504" y="493776"/>
                  </a:cubicBezTo>
                  <a:cubicBezTo>
                    <a:pt x="606552" y="457200"/>
                    <a:pt x="603191" y="419512"/>
                    <a:pt x="612648" y="384048"/>
                  </a:cubicBezTo>
                  <a:cubicBezTo>
                    <a:pt x="615980" y="371553"/>
                    <a:pt x="627162" y="357203"/>
                    <a:pt x="640080" y="356616"/>
                  </a:cubicBezTo>
                  <a:cubicBezTo>
                    <a:pt x="698252" y="353972"/>
                    <a:pt x="755904" y="368808"/>
                    <a:pt x="813816" y="374904"/>
                  </a:cubicBezTo>
                  <a:cubicBezTo>
                    <a:pt x="822960" y="384048"/>
                    <a:pt x="830725" y="394820"/>
                    <a:pt x="841248" y="402336"/>
                  </a:cubicBezTo>
                  <a:cubicBezTo>
                    <a:pt x="861022" y="416460"/>
                    <a:pt x="882869" y="422306"/>
                    <a:pt x="905256" y="429768"/>
                  </a:cubicBezTo>
                  <a:cubicBezTo>
                    <a:pt x="923544" y="423672"/>
                    <a:pt x="944433" y="422685"/>
                    <a:pt x="960120" y="411480"/>
                  </a:cubicBezTo>
                  <a:cubicBezTo>
                    <a:pt x="967963" y="405878"/>
                    <a:pt x="969264" y="393687"/>
                    <a:pt x="969264" y="384048"/>
                  </a:cubicBezTo>
                  <a:cubicBezTo>
                    <a:pt x="969264" y="354962"/>
                    <a:pt x="977468" y="277433"/>
                    <a:pt x="941832" y="246888"/>
                  </a:cubicBezTo>
                  <a:cubicBezTo>
                    <a:pt x="928338" y="235322"/>
                    <a:pt x="912353" y="226674"/>
                    <a:pt x="896112" y="219456"/>
                  </a:cubicBezTo>
                  <a:cubicBezTo>
                    <a:pt x="880708" y="212610"/>
                    <a:pt x="814162" y="202354"/>
                    <a:pt x="804672" y="201168"/>
                  </a:cubicBezTo>
                  <a:lnTo>
                    <a:pt x="658368" y="182880"/>
                  </a:lnTo>
                  <a:cubicBezTo>
                    <a:pt x="640080" y="185928"/>
                    <a:pt x="613330" y="176302"/>
                    <a:pt x="603504" y="192024"/>
                  </a:cubicBezTo>
                  <a:cubicBezTo>
                    <a:pt x="580801" y="228349"/>
                    <a:pt x="617614" y="265082"/>
                    <a:pt x="640080" y="283464"/>
                  </a:cubicBezTo>
                  <a:cubicBezTo>
                    <a:pt x="663670" y="302765"/>
                    <a:pt x="688172" y="320978"/>
                    <a:pt x="713232" y="338328"/>
                  </a:cubicBezTo>
                  <a:cubicBezTo>
                    <a:pt x="727845" y="348444"/>
                    <a:pt x="744734" y="355096"/>
                    <a:pt x="758952" y="365760"/>
                  </a:cubicBezTo>
                  <a:cubicBezTo>
                    <a:pt x="769297" y="373519"/>
                    <a:pt x="776566" y="384776"/>
                    <a:pt x="786384" y="393192"/>
                  </a:cubicBezTo>
                  <a:cubicBezTo>
                    <a:pt x="797955" y="403110"/>
                    <a:pt x="810559" y="411766"/>
                    <a:pt x="822960" y="420624"/>
                  </a:cubicBezTo>
                  <a:cubicBezTo>
                    <a:pt x="831903" y="427012"/>
                    <a:pt x="842121" y="431675"/>
                    <a:pt x="850392" y="438912"/>
                  </a:cubicBezTo>
                  <a:cubicBezTo>
                    <a:pt x="866612" y="453104"/>
                    <a:pt x="882880" y="467619"/>
                    <a:pt x="896112" y="484632"/>
                  </a:cubicBezTo>
                  <a:cubicBezTo>
                    <a:pt x="904481" y="495392"/>
                    <a:pt x="908304" y="509016"/>
                    <a:pt x="914400" y="521208"/>
                  </a:cubicBezTo>
                  <a:cubicBezTo>
                    <a:pt x="911352" y="554736"/>
                    <a:pt x="917341" y="590370"/>
                    <a:pt x="905256" y="621792"/>
                  </a:cubicBezTo>
                  <a:cubicBezTo>
                    <a:pt x="900363" y="634514"/>
                    <a:pt x="882288" y="639280"/>
                    <a:pt x="868680" y="640080"/>
                  </a:cubicBezTo>
                  <a:cubicBezTo>
                    <a:pt x="829008" y="642414"/>
                    <a:pt x="789432" y="633984"/>
                    <a:pt x="749808" y="630936"/>
                  </a:cubicBezTo>
                  <a:cubicBezTo>
                    <a:pt x="722994" y="613060"/>
                    <a:pt x="706669" y="604767"/>
                    <a:pt x="685800" y="576072"/>
                  </a:cubicBezTo>
                  <a:cubicBezTo>
                    <a:pt x="671346" y="556198"/>
                    <a:pt x="661416" y="533400"/>
                    <a:pt x="649224" y="512064"/>
                  </a:cubicBezTo>
                  <a:cubicBezTo>
                    <a:pt x="637517" y="465237"/>
                    <a:pt x="621792" y="414806"/>
                    <a:pt x="621792" y="365760"/>
                  </a:cubicBezTo>
                  <a:cubicBezTo>
                    <a:pt x="621792" y="335128"/>
                    <a:pt x="624518" y="304272"/>
                    <a:pt x="630936" y="274320"/>
                  </a:cubicBezTo>
                  <a:cubicBezTo>
                    <a:pt x="633792" y="260992"/>
                    <a:pt x="638875" y="246615"/>
                    <a:pt x="649224" y="237744"/>
                  </a:cubicBezTo>
                  <a:cubicBezTo>
                    <a:pt x="656182" y="231780"/>
                    <a:pt x="707389" y="215308"/>
                    <a:pt x="722376" y="210312"/>
                  </a:cubicBezTo>
                  <a:cubicBezTo>
                    <a:pt x="786384" y="216408"/>
                    <a:pt x="850599" y="220625"/>
                    <a:pt x="914400" y="228600"/>
                  </a:cubicBezTo>
                  <a:cubicBezTo>
                    <a:pt x="923964" y="229796"/>
                    <a:pt x="932807" y="234360"/>
                    <a:pt x="941832" y="237744"/>
                  </a:cubicBezTo>
                  <a:lnTo>
                    <a:pt x="1060704" y="283464"/>
                  </a:lnTo>
                  <a:cubicBezTo>
                    <a:pt x="1070961" y="287409"/>
                    <a:pt x="1078306" y="296837"/>
                    <a:pt x="1088136" y="301752"/>
                  </a:cubicBezTo>
                  <a:cubicBezTo>
                    <a:pt x="1122569" y="318969"/>
                    <a:pt x="1135508" y="320453"/>
                    <a:pt x="1170432" y="329184"/>
                  </a:cubicBezTo>
                  <a:cubicBezTo>
                    <a:pt x="1189142" y="341657"/>
                    <a:pt x="1209134" y="359428"/>
                    <a:pt x="1234440" y="356616"/>
                  </a:cubicBezTo>
                  <a:cubicBezTo>
                    <a:pt x="1250754" y="354803"/>
                    <a:pt x="1264920" y="344424"/>
                    <a:pt x="1280160" y="338328"/>
                  </a:cubicBezTo>
                  <a:cubicBezTo>
                    <a:pt x="1283208" y="329184"/>
                    <a:pt x="1279665" y="310896"/>
                    <a:pt x="1289304" y="310896"/>
                  </a:cubicBezTo>
                  <a:cubicBezTo>
                    <a:pt x="1298943" y="310896"/>
                    <a:pt x="1299512" y="328748"/>
                    <a:pt x="1298448" y="338328"/>
                  </a:cubicBezTo>
                  <a:cubicBezTo>
                    <a:pt x="1295381" y="365931"/>
                    <a:pt x="1280195" y="398637"/>
                    <a:pt x="1261872" y="420624"/>
                  </a:cubicBezTo>
                  <a:cubicBezTo>
                    <a:pt x="1253593" y="430558"/>
                    <a:pt x="1244172" y="439541"/>
                    <a:pt x="1234440" y="448056"/>
                  </a:cubicBezTo>
                  <a:cubicBezTo>
                    <a:pt x="1205051" y="473772"/>
                    <a:pt x="1177946" y="494591"/>
                    <a:pt x="1143000" y="512064"/>
                  </a:cubicBezTo>
                  <a:cubicBezTo>
                    <a:pt x="1128319" y="519405"/>
                    <a:pt x="1113274" y="526661"/>
                    <a:pt x="1097280" y="530352"/>
                  </a:cubicBezTo>
                  <a:cubicBezTo>
                    <a:pt x="1073336" y="535878"/>
                    <a:pt x="1048512" y="536448"/>
                    <a:pt x="1024128" y="539496"/>
                  </a:cubicBezTo>
                  <a:cubicBezTo>
                    <a:pt x="978408" y="536448"/>
                    <a:pt x="931698" y="540292"/>
                    <a:pt x="886968" y="530352"/>
                  </a:cubicBezTo>
                  <a:cubicBezTo>
                    <a:pt x="849278" y="521976"/>
                    <a:pt x="853321" y="469558"/>
                    <a:pt x="868680" y="448056"/>
                  </a:cubicBezTo>
                  <a:cubicBezTo>
                    <a:pt x="875985" y="437830"/>
                    <a:pt x="893064" y="441960"/>
                    <a:pt x="905256" y="438912"/>
                  </a:cubicBezTo>
                  <a:cubicBezTo>
                    <a:pt x="992593" y="443509"/>
                    <a:pt x="1061182" y="419899"/>
                    <a:pt x="1124712" y="475488"/>
                  </a:cubicBezTo>
                  <a:cubicBezTo>
                    <a:pt x="1136181" y="485524"/>
                    <a:pt x="1143000" y="499872"/>
                    <a:pt x="1152144" y="512064"/>
                  </a:cubicBezTo>
                  <a:cubicBezTo>
                    <a:pt x="1170238" y="584441"/>
                    <a:pt x="1168225" y="556838"/>
                    <a:pt x="1143000" y="676656"/>
                  </a:cubicBezTo>
                  <a:cubicBezTo>
                    <a:pt x="1137009" y="705114"/>
                    <a:pt x="1122847" y="733829"/>
                    <a:pt x="1097280" y="749808"/>
                  </a:cubicBezTo>
                  <a:cubicBezTo>
                    <a:pt x="1083361" y="758507"/>
                    <a:pt x="1066800" y="762000"/>
                    <a:pt x="1051560" y="768096"/>
                  </a:cubicBezTo>
                  <a:cubicBezTo>
                    <a:pt x="1014984" y="765048"/>
                    <a:pt x="977439" y="767854"/>
                    <a:pt x="941832" y="758952"/>
                  </a:cubicBezTo>
                  <a:cubicBezTo>
                    <a:pt x="927047" y="755256"/>
                    <a:pt x="914866" y="743348"/>
                    <a:pt x="905256" y="731520"/>
                  </a:cubicBezTo>
                  <a:cubicBezTo>
                    <a:pt x="840216" y="651471"/>
                    <a:pt x="837437" y="641602"/>
                    <a:pt x="804672" y="576072"/>
                  </a:cubicBezTo>
                  <a:cubicBezTo>
                    <a:pt x="810768" y="560832"/>
                    <a:pt x="806796" y="533205"/>
                    <a:pt x="822960" y="530352"/>
                  </a:cubicBezTo>
                  <a:cubicBezTo>
                    <a:pt x="919059" y="513393"/>
                    <a:pt x="1018127" y="526475"/>
                    <a:pt x="1115568" y="521208"/>
                  </a:cubicBezTo>
                  <a:cubicBezTo>
                    <a:pt x="1131087" y="520369"/>
                    <a:pt x="1146048" y="515112"/>
                    <a:pt x="1161288" y="512064"/>
                  </a:cubicBezTo>
                  <a:cubicBezTo>
                    <a:pt x="1173480" y="499872"/>
                    <a:pt x="1188726" y="490109"/>
                    <a:pt x="1197864" y="475488"/>
                  </a:cubicBezTo>
                  <a:cubicBezTo>
                    <a:pt x="1204525" y="464831"/>
                    <a:pt x="1207008" y="451479"/>
                    <a:pt x="1207008" y="438912"/>
                  </a:cubicBezTo>
                  <a:cubicBezTo>
                    <a:pt x="1207008" y="420372"/>
                    <a:pt x="1209604" y="398397"/>
                    <a:pt x="1197864" y="384048"/>
                  </a:cubicBezTo>
                  <a:cubicBezTo>
                    <a:pt x="1174037" y="354926"/>
                    <a:pt x="1115309" y="334567"/>
                    <a:pt x="1078992" y="320040"/>
                  </a:cubicBezTo>
                  <a:cubicBezTo>
                    <a:pt x="933303" y="338251"/>
                    <a:pt x="885393" y="290792"/>
                    <a:pt x="832104" y="384048"/>
                  </a:cubicBezTo>
                  <a:cubicBezTo>
                    <a:pt x="827322" y="392417"/>
                    <a:pt x="826008" y="402336"/>
                    <a:pt x="822960" y="411480"/>
                  </a:cubicBezTo>
                  <a:cubicBezTo>
                    <a:pt x="819912" y="432816"/>
                    <a:pt x="812791" y="453960"/>
                    <a:pt x="813816" y="475488"/>
                  </a:cubicBezTo>
                  <a:cubicBezTo>
                    <a:pt x="816184" y="525223"/>
                    <a:pt x="818471" y="593971"/>
                    <a:pt x="850392" y="640080"/>
                  </a:cubicBezTo>
                  <a:cubicBezTo>
                    <a:pt x="870173" y="668653"/>
                    <a:pt x="914400" y="722376"/>
                    <a:pt x="914400" y="722376"/>
                  </a:cubicBezTo>
                  <a:cubicBezTo>
                    <a:pt x="936662" y="789162"/>
                    <a:pt x="928013" y="758538"/>
                    <a:pt x="941832" y="813816"/>
                  </a:cubicBezTo>
                  <a:cubicBezTo>
                    <a:pt x="935736" y="835152"/>
                    <a:pt x="934170" y="858344"/>
                    <a:pt x="923544" y="877824"/>
                  </a:cubicBezTo>
                  <a:cubicBezTo>
                    <a:pt x="915288" y="892961"/>
                    <a:pt x="898189" y="901309"/>
                    <a:pt x="886968" y="914400"/>
                  </a:cubicBezTo>
                  <a:cubicBezTo>
                    <a:pt x="879816" y="922744"/>
                    <a:pt x="876451" y="934061"/>
                    <a:pt x="868680" y="941832"/>
                  </a:cubicBezTo>
                  <a:cubicBezTo>
                    <a:pt x="856954" y="953558"/>
                    <a:pt x="815225" y="985441"/>
                    <a:pt x="795528" y="996696"/>
                  </a:cubicBezTo>
                  <a:cubicBezTo>
                    <a:pt x="714318" y="1043102"/>
                    <a:pt x="798354" y="988716"/>
                    <a:pt x="731520" y="1033272"/>
                  </a:cubicBezTo>
                  <a:cubicBezTo>
                    <a:pt x="716280" y="1030224"/>
                    <a:pt x="699701" y="1031079"/>
                    <a:pt x="685800" y="1024128"/>
                  </a:cubicBezTo>
                  <a:cubicBezTo>
                    <a:pt x="622433" y="992444"/>
                    <a:pt x="649858" y="998280"/>
                    <a:pt x="630936" y="950976"/>
                  </a:cubicBezTo>
                  <a:cubicBezTo>
                    <a:pt x="623342" y="931992"/>
                    <a:pt x="612648" y="914400"/>
                    <a:pt x="603504" y="896112"/>
                  </a:cubicBezTo>
                  <a:cubicBezTo>
                    <a:pt x="606552" y="877824"/>
                    <a:pt x="601524" y="856080"/>
                    <a:pt x="612648" y="841248"/>
                  </a:cubicBezTo>
                  <a:cubicBezTo>
                    <a:pt x="639181" y="805871"/>
                    <a:pt x="745489" y="830880"/>
                    <a:pt x="758952" y="832104"/>
                  </a:cubicBezTo>
                  <a:cubicBezTo>
                    <a:pt x="762000" y="844296"/>
                    <a:pt x="769060" y="856150"/>
                    <a:pt x="768096" y="868680"/>
                  </a:cubicBezTo>
                  <a:cubicBezTo>
                    <a:pt x="765676" y="900141"/>
                    <a:pt x="758258" y="951670"/>
                    <a:pt x="731520" y="978408"/>
                  </a:cubicBezTo>
                  <a:cubicBezTo>
                    <a:pt x="723749" y="986179"/>
                    <a:pt x="713232" y="990600"/>
                    <a:pt x="704088" y="996696"/>
                  </a:cubicBezTo>
                  <a:cubicBezTo>
                    <a:pt x="672748" y="989464"/>
                    <a:pt x="592502" y="985694"/>
                    <a:pt x="557784" y="950976"/>
                  </a:cubicBezTo>
                  <a:cubicBezTo>
                    <a:pt x="550013" y="943205"/>
                    <a:pt x="544411" y="933374"/>
                    <a:pt x="539496" y="923544"/>
                  </a:cubicBezTo>
                  <a:cubicBezTo>
                    <a:pt x="535185" y="914923"/>
                    <a:pt x="533400" y="905256"/>
                    <a:pt x="530352" y="896112"/>
                  </a:cubicBezTo>
                  <a:cubicBezTo>
                    <a:pt x="536448" y="853440"/>
                    <a:pt x="535009" y="808989"/>
                    <a:pt x="548640" y="768096"/>
                  </a:cubicBezTo>
                  <a:cubicBezTo>
                    <a:pt x="551688" y="758952"/>
                    <a:pt x="566804" y="761600"/>
                    <a:pt x="576072" y="758952"/>
                  </a:cubicBezTo>
                  <a:cubicBezTo>
                    <a:pt x="588156" y="755500"/>
                    <a:pt x="600191" y="751469"/>
                    <a:pt x="612648" y="749808"/>
                  </a:cubicBezTo>
                  <a:cubicBezTo>
                    <a:pt x="646019" y="745359"/>
                    <a:pt x="679704" y="743712"/>
                    <a:pt x="713232" y="740664"/>
                  </a:cubicBezTo>
                  <a:cubicBezTo>
                    <a:pt x="710184" y="731520"/>
                    <a:pt x="709140" y="721441"/>
                    <a:pt x="704088" y="713232"/>
                  </a:cubicBezTo>
                  <a:cubicBezTo>
                    <a:pt x="684589" y="681546"/>
                    <a:pt x="640080" y="621792"/>
                    <a:pt x="640080" y="621792"/>
                  </a:cubicBezTo>
                  <a:cubicBezTo>
                    <a:pt x="637032" y="603504"/>
                    <a:pt x="630936" y="585468"/>
                    <a:pt x="630936" y="566928"/>
                  </a:cubicBezTo>
                  <a:cubicBezTo>
                    <a:pt x="630936" y="539327"/>
                    <a:pt x="626676" y="508759"/>
                    <a:pt x="640080" y="484632"/>
                  </a:cubicBezTo>
                  <a:cubicBezTo>
                    <a:pt x="696712" y="382694"/>
                    <a:pt x="706695" y="410268"/>
                    <a:pt x="786384" y="393192"/>
                  </a:cubicBezTo>
                  <a:cubicBezTo>
                    <a:pt x="808081" y="388543"/>
                    <a:pt x="829056" y="381000"/>
                    <a:pt x="850392" y="374904"/>
                  </a:cubicBezTo>
                  <a:cubicBezTo>
                    <a:pt x="859536" y="368808"/>
                    <a:pt x="867994" y="361531"/>
                    <a:pt x="877824" y="356616"/>
                  </a:cubicBezTo>
                  <a:cubicBezTo>
                    <a:pt x="886445" y="352305"/>
                    <a:pt x="897236" y="352819"/>
                    <a:pt x="905256" y="347472"/>
                  </a:cubicBezTo>
                  <a:cubicBezTo>
                    <a:pt x="916016" y="340299"/>
                    <a:pt x="923544" y="329184"/>
                    <a:pt x="932688" y="320040"/>
                  </a:cubicBezTo>
                  <a:cubicBezTo>
                    <a:pt x="929640" y="271272"/>
                    <a:pt x="930146" y="222151"/>
                    <a:pt x="923544" y="173736"/>
                  </a:cubicBezTo>
                  <a:cubicBezTo>
                    <a:pt x="920939" y="154636"/>
                    <a:pt x="905256" y="118872"/>
                    <a:pt x="905256" y="118872"/>
                  </a:cubicBezTo>
                  <a:cubicBezTo>
                    <a:pt x="908304" y="85344"/>
                    <a:pt x="901451" y="49365"/>
                    <a:pt x="914400" y="18288"/>
                  </a:cubicBezTo>
                  <a:cubicBezTo>
                    <a:pt x="919234" y="6687"/>
                    <a:pt x="938708" y="11870"/>
                    <a:pt x="950976" y="9144"/>
                  </a:cubicBezTo>
                  <a:cubicBezTo>
                    <a:pt x="966148" y="5773"/>
                    <a:pt x="981456" y="3048"/>
                    <a:pt x="996696" y="0"/>
                  </a:cubicBezTo>
                  <a:cubicBezTo>
                    <a:pt x="1024128" y="6096"/>
                    <a:pt x="1056266" y="1760"/>
                    <a:pt x="1078992" y="18288"/>
                  </a:cubicBezTo>
                  <a:cubicBezTo>
                    <a:pt x="1084451" y="22258"/>
                    <a:pt x="1103559" y="95401"/>
                    <a:pt x="1106424" y="109728"/>
                  </a:cubicBezTo>
                  <a:cubicBezTo>
                    <a:pt x="1110060" y="127908"/>
                    <a:pt x="1112520" y="146304"/>
                    <a:pt x="1115568" y="164592"/>
                  </a:cubicBezTo>
                  <a:cubicBezTo>
                    <a:pt x="1095600" y="204529"/>
                    <a:pt x="1094216" y="221754"/>
                    <a:pt x="1060704" y="246888"/>
                  </a:cubicBezTo>
                  <a:cubicBezTo>
                    <a:pt x="1023384" y="274878"/>
                    <a:pt x="958745" y="298920"/>
                    <a:pt x="923544" y="320040"/>
                  </a:cubicBezTo>
                  <a:cubicBezTo>
                    <a:pt x="908304" y="329184"/>
                    <a:pt x="892042" y="336808"/>
                    <a:pt x="877824" y="347472"/>
                  </a:cubicBezTo>
                  <a:cubicBezTo>
                    <a:pt x="867479" y="355231"/>
                    <a:pt x="859536" y="365760"/>
                    <a:pt x="850392" y="374904"/>
                  </a:cubicBezTo>
                  <a:cubicBezTo>
                    <a:pt x="853440" y="396240"/>
                    <a:pt x="847965" y="420729"/>
                    <a:pt x="859536" y="438912"/>
                  </a:cubicBezTo>
                  <a:cubicBezTo>
                    <a:pt x="886228" y="480857"/>
                    <a:pt x="937851" y="478838"/>
                    <a:pt x="978408" y="484632"/>
                  </a:cubicBezTo>
                  <a:cubicBezTo>
                    <a:pt x="1002792" y="478536"/>
                    <a:pt x="1029589" y="478550"/>
                    <a:pt x="1051560" y="466344"/>
                  </a:cubicBezTo>
                  <a:cubicBezTo>
                    <a:pt x="1059986" y="461663"/>
                    <a:pt x="1060017" y="448526"/>
                    <a:pt x="1060704" y="438912"/>
                  </a:cubicBezTo>
                  <a:cubicBezTo>
                    <a:pt x="1066137" y="362845"/>
                    <a:pt x="1062001" y="286168"/>
                    <a:pt x="1069848" y="210312"/>
                  </a:cubicBezTo>
                  <a:cubicBezTo>
                    <a:pt x="1071573" y="193641"/>
                    <a:pt x="1099697" y="153518"/>
                    <a:pt x="1115568" y="146304"/>
                  </a:cubicBezTo>
                  <a:cubicBezTo>
                    <a:pt x="1138450" y="135903"/>
                    <a:pt x="1188720" y="128016"/>
                    <a:pt x="1188720" y="128016"/>
                  </a:cubicBezTo>
                  <a:cubicBezTo>
                    <a:pt x="1203960" y="134112"/>
                    <a:pt x="1221830" y="135796"/>
                    <a:pt x="1234440" y="146304"/>
                  </a:cubicBezTo>
                  <a:cubicBezTo>
                    <a:pt x="1241845" y="152474"/>
                    <a:pt x="1243584" y="164097"/>
                    <a:pt x="1243584" y="173736"/>
                  </a:cubicBezTo>
                  <a:cubicBezTo>
                    <a:pt x="1243584" y="204368"/>
                    <a:pt x="1249202" y="238336"/>
                    <a:pt x="1234440" y="265176"/>
                  </a:cubicBezTo>
                  <a:cubicBezTo>
                    <a:pt x="1202806" y="322692"/>
                    <a:pt x="1136425" y="364475"/>
                    <a:pt x="1078992" y="393192"/>
                  </a:cubicBezTo>
                  <a:cubicBezTo>
                    <a:pt x="1064311" y="400533"/>
                    <a:pt x="1047953" y="404139"/>
                    <a:pt x="1033272" y="411480"/>
                  </a:cubicBezTo>
                  <a:cubicBezTo>
                    <a:pt x="1017376" y="419428"/>
                    <a:pt x="1003732" y="431558"/>
                    <a:pt x="987552" y="438912"/>
                  </a:cubicBezTo>
                  <a:cubicBezTo>
                    <a:pt x="954353" y="454002"/>
                    <a:pt x="930433" y="450311"/>
                    <a:pt x="905256" y="475488"/>
                  </a:cubicBezTo>
                  <a:lnTo>
                    <a:pt x="905256" y="484632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Oval 1057">
              <a:extLst>
                <a:ext uri="{FF2B5EF4-FFF2-40B4-BE49-F238E27FC236}">
                  <a16:creationId xmlns:a16="http://schemas.microsoft.com/office/drawing/2014/main" id="{35A39D14-7B2C-4740-B04F-3CAB4496C101}"/>
                </a:ext>
              </a:extLst>
            </p:cNvPr>
            <p:cNvSpPr/>
            <p:nvPr/>
          </p:nvSpPr>
          <p:spPr>
            <a:xfrm>
              <a:off x="4806521" y="2181508"/>
              <a:ext cx="280603" cy="280603"/>
            </a:xfrm>
            <a:prstGeom prst="ellipse">
              <a:avLst/>
            </a:prstGeom>
            <a:gradFill flip="none" rotWithShape="1">
              <a:gsLst>
                <a:gs pos="52000">
                  <a:schemeClr val="tx2"/>
                </a:gs>
                <a:gs pos="100000">
                  <a:srgbClr val="8099B9"/>
                </a:gs>
                <a:gs pos="3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059" name="Freeform 116">
              <a:extLst>
                <a:ext uri="{FF2B5EF4-FFF2-40B4-BE49-F238E27FC236}">
                  <a16:creationId xmlns:a16="http://schemas.microsoft.com/office/drawing/2014/main" id="{0FD7DE49-0E66-44FA-ADCD-EB12456A81E5}"/>
                </a:ext>
              </a:extLst>
            </p:cNvPr>
            <p:cNvSpPr/>
            <p:nvPr/>
          </p:nvSpPr>
          <p:spPr>
            <a:xfrm>
              <a:off x="4791178" y="2344148"/>
              <a:ext cx="465696" cy="434664"/>
            </a:xfrm>
            <a:custGeom>
              <a:avLst/>
              <a:gdLst>
                <a:gd name="connsiteX0" fmla="*/ 576775 w 1071756"/>
                <a:gd name="connsiteY0" fmla="*/ 196948 h 1000341"/>
                <a:gd name="connsiteX1" fmla="*/ 647114 w 1071756"/>
                <a:gd name="connsiteY1" fmla="*/ 239151 h 1000341"/>
                <a:gd name="connsiteX2" fmla="*/ 689317 w 1071756"/>
                <a:gd name="connsiteY2" fmla="*/ 211016 h 1000341"/>
                <a:gd name="connsiteX3" fmla="*/ 703385 w 1071756"/>
                <a:gd name="connsiteY3" fmla="*/ 112542 h 1000341"/>
                <a:gd name="connsiteX4" fmla="*/ 731520 w 1071756"/>
                <a:gd name="connsiteY4" fmla="*/ 56271 h 1000341"/>
                <a:gd name="connsiteX5" fmla="*/ 829994 w 1071756"/>
                <a:gd name="connsiteY5" fmla="*/ 98474 h 1000341"/>
                <a:gd name="connsiteX6" fmla="*/ 858129 w 1071756"/>
                <a:gd name="connsiteY6" fmla="*/ 182880 h 1000341"/>
                <a:gd name="connsiteX7" fmla="*/ 829994 w 1071756"/>
                <a:gd name="connsiteY7" fmla="*/ 337625 h 1000341"/>
                <a:gd name="connsiteX8" fmla="*/ 787791 w 1071756"/>
                <a:gd name="connsiteY8" fmla="*/ 351692 h 1000341"/>
                <a:gd name="connsiteX9" fmla="*/ 661181 w 1071756"/>
                <a:gd name="connsiteY9" fmla="*/ 323557 h 1000341"/>
                <a:gd name="connsiteX10" fmla="*/ 717452 w 1071756"/>
                <a:gd name="connsiteY10" fmla="*/ 140677 h 1000341"/>
                <a:gd name="connsiteX11" fmla="*/ 773723 w 1071756"/>
                <a:gd name="connsiteY11" fmla="*/ 154745 h 1000341"/>
                <a:gd name="connsiteX12" fmla="*/ 801858 w 1071756"/>
                <a:gd name="connsiteY12" fmla="*/ 323557 h 1000341"/>
                <a:gd name="connsiteX13" fmla="*/ 731520 w 1071756"/>
                <a:gd name="connsiteY13" fmla="*/ 337625 h 1000341"/>
                <a:gd name="connsiteX14" fmla="*/ 661181 w 1071756"/>
                <a:gd name="connsiteY14" fmla="*/ 323557 h 1000341"/>
                <a:gd name="connsiteX15" fmla="*/ 647114 w 1071756"/>
                <a:gd name="connsiteY15" fmla="*/ 112542 h 1000341"/>
                <a:gd name="connsiteX16" fmla="*/ 661181 w 1071756"/>
                <a:gd name="connsiteY16" fmla="*/ 70339 h 1000341"/>
                <a:gd name="connsiteX17" fmla="*/ 745588 w 1071756"/>
                <a:gd name="connsiteY17" fmla="*/ 28136 h 1000341"/>
                <a:gd name="connsiteX18" fmla="*/ 886265 w 1071756"/>
                <a:gd name="connsiteY18" fmla="*/ 42203 h 1000341"/>
                <a:gd name="connsiteX19" fmla="*/ 900332 w 1071756"/>
                <a:gd name="connsiteY19" fmla="*/ 84406 h 1000341"/>
                <a:gd name="connsiteX20" fmla="*/ 928468 w 1071756"/>
                <a:gd name="connsiteY20" fmla="*/ 196948 h 1000341"/>
                <a:gd name="connsiteX21" fmla="*/ 900332 w 1071756"/>
                <a:gd name="connsiteY21" fmla="*/ 379828 h 1000341"/>
                <a:gd name="connsiteX22" fmla="*/ 886265 w 1071756"/>
                <a:gd name="connsiteY22" fmla="*/ 436099 h 1000341"/>
                <a:gd name="connsiteX23" fmla="*/ 844061 w 1071756"/>
                <a:gd name="connsiteY23" fmla="*/ 464234 h 1000341"/>
                <a:gd name="connsiteX24" fmla="*/ 787791 w 1071756"/>
                <a:gd name="connsiteY24" fmla="*/ 520505 h 1000341"/>
                <a:gd name="connsiteX25" fmla="*/ 717452 w 1071756"/>
                <a:gd name="connsiteY25" fmla="*/ 534572 h 1000341"/>
                <a:gd name="connsiteX26" fmla="*/ 604911 w 1071756"/>
                <a:gd name="connsiteY26" fmla="*/ 562708 h 1000341"/>
                <a:gd name="connsiteX27" fmla="*/ 562708 w 1071756"/>
                <a:gd name="connsiteY27" fmla="*/ 520505 h 1000341"/>
                <a:gd name="connsiteX28" fmla="*/ 548640 w 1071756"/>
                <a:gd name="connsiteY28" fmla="*/ 464234 h 1000341"/>
                <a:gd name="connsiteX29" fmla="*/ 520505 w 1071756"/>
                <a:gd name="connsiteY29" fmla="*/ 407963 h 1000341"/>
                <a:gd name="connsiteX30" fmla="*/ 506437 w 1071756"/>
                <a:gd name="connsiteY30" fmla="*/ 365760 h 1000341"/>
                <a:gd name="connsiteX31" fmla="*/ 478301 w 1071756"/>
                <a:gd name="connsiteY31" fmla="*/ 337625 h 1000341"/>
                <a:gd name="connsiteX32" fmla="*/ 450166 w 1071756"/>
                <a:gd name="connsiteY32" fmla="*/ 295422 h 1000341"/>
                <a:gd name="connsiteX33" fmla="*/ 407963 w 1071756"/>
                <a:gd name="connsiteY33" fmla="*/ 436099 h 1000341"/>
                <a:gd name="connsiteX34" fmla="*/ 450166 w 1071756"/>
                <a:gd name="connsiteY34" fmla="*/ 450166 h 1000341"/>
                <a:gd name="connsiteX35" fmla="*/ 520505 w 1071756"/>
                <a:gd name="connsiteY35" fmla="*/ 464234 h 1000341"/>
                <a:gd name="connsiteX36" fmla="*/ 689317 w 1071756"/>
                <a:gd name="connsiteY36" fmla="*/ 239151 h 1000341"/>
                <a:gd name="connsiteX37" fmla="*/ 661181 w 1071756"/>
                <a:gd name="connsiteY37" fmla="*/ 196948 h 1000341"/>
                <a:gd name="connsiteX38" fmla="*/ 604911 w 1071756"/>
                <a:gd name="connsiteY38" fmla="*/ 211016 h 1000341"/>
                <a:gd name="connsiteX39" fmla="*/ 590843 w 1071756"/>
                <a:gd name="connsiteY39" fmla="*/ 351692 h 1000341"/>
                <a:gd name="connsiteX40" fmla="*/ 633046 w 1071756"/>
                <a:gd name="connsiteY40" fmla="*/ 379828 h 1000341"/>
                <a:gd name="connsiteX41" fmla="*/ 675249 w 1071756"/>
                <a:gd name="connsiteY41" fmla="*/ 365760 h 1000341"/>
                <a:gd name="connsiteX42" fmla="*/ 703385 w 1071756"/>
                <a:gd name="connsiteY42" fmla="*/ 337625 h 1000341"/>
                <a:gd name="connsiteX43" fmla="*/ 787791 w 1071756"/>
                <a:gd name="connsiteY43" fmla="*/ 295422 h 1000341"/>
                <a:gd name="connsiteX44" fmla="*/ 815926 w 1071756"/>
                <a:gd name="connsiteY44" fmla="*/ 337625 h 1000341"/>
                <a:gd name="connsiteX45" fmla="*/ 787791 w 1071756"/>
                <a:gd name="connsiteY45" fmla="*/ 379828 h 1000341"/>
                <a:gd name="connsiteX46" fmla="*/ 703385 w 1071756"/>
                <a:gd name="connsiteY46" fmla="*/ 436099 h 1000341"/>
                <a:gd name="connsiteX47" fmla="*/ 618978 w 1071756"/>
                <a:gd name="connsiteY47" fmla="*/ 520505 h 1000341"/>
                <a:gd name="connsiteX48" fmla="*/ 534572 w 1071756"/>
                <a:gd name="connsiteY48" fmla="*/ 548640 h 1000341"/>
                <a:gd name="connsiteX49" fmla="*/ 492369 w 1071756"/>
                <a:gd name="connsiteY49" fmla="*/ 562708 h 1000341"/>
                <a:gd name="connsiteX50" fmla="*/ 436098 w 1071756"/>
                <a:gd name="connsiteY50" fmla="*/ 604911 h 1000341"/>
                <a:gd name="connsiteX51" fmla="*/ 393895 w 1071756"/>
                <a:gd name="connsiteY51" fmla="*/ 689317 h 1000341"/>
                <a:gd name="connsiteX52" fmla="*/ 351692 w 1071756"/>
                <a:gd name="connsiteY52" fmla="*/ 717452 h 1000341"/>
                <a:gd name="connsiteX53" fmla="*/ 323557 w 1071756"/>
                <a:gd name="connsiteY53" fmla="*/ 773723 h 1000341"/>
                <a:gd name="connsiteX54" fmla="*/ 239151 w 1071756"/>
                <a:gd name="connsiteY54" fmla="*/ 844062 h 1000341"/>
                <a:gd name="connsiteX55" fmla="*/ 253218 w 1071756"/>
                <a:gd name="connsiteY55" fmla="*/ 745588 h 1000341"/>
                <a:gd name="connsiteX56" fmla="*/ 379828 w 1071756"/>
                <a:gd name="connsiteY56" fmla="*/ 520505 h 1000341"/>
                <a:gd name="connsiteX57" fmla="*/ 422031 w 1071756"/>
                <a:gd name="connsiteY57" fmla="*/ 436099 h 1000341"/>
                <a:gd name="connsiteX58" fmla="*/ 464234 w 1071756"/>
                <a:gd name="connsiteY58" fmla="*/ 323557 h 1000341"/>
                <a:gd name="connsiteX59" fmla="*/ 450166 w 1071756"/>
                <a:gd name="connsiteY59" fmla="*/ 196948 h 1000341"/>
                <a:gd name="connsiteX60" fmla="*/ 407963 w 1071756"/>
                <a:gd name="connsiteY60" fmla="*/ 211016 h 1000341"/>
                <a:gd name="connsiteX61" fmla="*/ 393895 w 1071756"/>
                <a:gd name="connsiteY61" fmla="*/ 281354 h 1000341"/>
                <a:gd name="connsiteX62" fmla="*/ 379828 w 1071756"/>
                <a:gd name="connsiteY62" fmla="*/ 323557 h 1000341"/>
                <a:gd name="connsiteX63" fmla="*/ 365760 w 1071756"/>
                <a:gd name="connsiteY63" fmla="*/ 393896 h 1000341"/>
                <a:gd name="connsiteX64" fmla="*/ 337625 w 1071756"/>
                <a:gd name="connsiteY64" fmla="*/ 450166 h 1000341"/>
                <a:gd name="connsiteX65" fmla="*/ 323557 w 1071756"/>
                <a:gd name="connsiteY65" fmla="*/ 520505 h 1000341"/>
                <a:gd name="connsiteX66" fmla="*/ 337625 w 1071756"/>
                <a:gd name="connsiteY66" fmla="*/ 633046 h 1000341"/>
                <a:gd name="connsiteX67" fmla="*/ 295421 w 1071756"/>
                <a:gd name="connsiteY67" fmla="*/ 647114 h 1000341"/>
                <a:gd name="connsiteX68" fmla="*/ 239151 w 1071756"/>
                <a:gd name="connsiteY68" fmla="*/ 661182 h 1000341"/>
                <a:gd name="connsiteX69" fmla="*/ 211015 w 1071756"/>
                <a:gd name="connsiteY69" fmla="*/ 633046 h 1000341"/>
                <a:gd name="connsiteX70" fmla="*/ 239151 w 1071756"/>
                <a:gd name="connsiteY70" fmla="*/ 576776 h 1000341"/>
                <a:gd name="connsiteX71" fmla="*/ 253218 w 1071756"/>
                <a:gd name="connsiteY71" fmla="*/ 520505 h 1000341"/>
                <a:gd name="connsiteX72" fmla="*/ 239151 w 1071756"/>
                <a:gd name="connsiteY72" fmla="*/ 436099 h 1000341"/>
                <a:gd name="connsiteX73" fmla="*/ 211015 w 1071756"/>
                <a:gd name="connsiteY73" fmla="*/ 464234 h 1000341"/>
                <a:gd name="connsiteX74" fmla="*/ 182880 w 1071756"/>
                <a:gd name="connsiteY74" fmla="*/ 548640 h 1000341"/>
                <a:gd name="connsiteX75" fmla="*/ 168812 w 1071756"/>
                <a:gd name="connsiteY75" fmla="*/ 647114 h 1000341"/>
                <a:gd name="connsiteX76" fmla="*/ 126609 w 1071756"/>
                <a:gd name="connsiteY76" fmla="*/ 717452 h 1000341"/>
                <a:gd name="connsiteX77" fmla="*/ 84406 w 1071756"/>
                <a:gd name="connsiteY77" fmla="*/ 731520 h 1000341"/>
                <a:gd name="connsiteX78" fmla="*/ 0 w 1071756"/>
                <a:gd name="connsiteY78" fmla="*/ 787791 h 1000341"/>
                <a:gd name="connsiteX79" fmla="*/ 14068 w 1071756"/>
                <a:gd name="connsiteY79" fmla="*/ 984739 h 1000341"/>
                <a:gd name="connsiteX80" fmla="*/ 56271 w 1071756"/>
                <a:gd name="connsiteY80" fmla="*/ 998806 h 1000341"/>
                <a:gd name="connsiteX81" fmla="*/ 112541 w 1071756"/>
                <a:gd name="connsiteY81" fmla="*/ 956603 h 1000341"/>
                <a:gd name="connsiteX82" fmla="*/ 140677 w 1071756"/>
                <a:gd name="connsiteY82" fmla="*/ 914400 h 1000341"/>
                <a:gd name="connsiteX83" fmla="*/ 225083 w 1071756"/>
                <a:gd name="connsiteY83" fmla="*/ 801859 h 1000341"/>
                <a:gd name="connsiteX84" fmla="*/ 281354 w 1071756"/>
                <a:gd name="connsiteY84" fmla="*/ 731520 h 1000341"/>
                <a:gd name="connsiteX85" fmla="*/ 295421 w 1071756"/>
                <a:gd name="connsiteY85" fmla="*/ 689317 h 1000341"/>
                <a:gd name="connsiteX86" fmla="*/ 267286 w 1071756"/>
                <a:gd name="connsiteY86" fmla="*/ 731520 h 1000341"/>
                <a:gd name="connsiteX87" fmla="*/ 168812 w 1071756"/>
                <a:gd name="connsiteY87" fmla="*/ 815926 h 1000341"/>
                <a:gd name="connsiteX88" fmla="*/ 140677 w 1071756"/>
                <a:gd name="connsiteY88" fmla="*/ 844062 h 1000341"/>
                <a:gd name="connsiteX89" fmla="*/ 70338 w 1071756"/>
                <a:gd name="connsiteY89" fmla="*/ 787791 h 1000341"/>
                <a:gd name="connsiteX90" fmla="*/ 98474 w 1071756"/>
                <a:gd name="connsiteY90" fmla="*/ 604911 h 1000341"/>
                <a:gd name="connsiteX91" fmla="*/ 154745 w 1071756"/>
                <a:gd name="connsiteY91" fmla="*/ 633046 h 1000341"/>
                <a:gd name="connsiteX92" fmla="*/ 211015 w 1071756"/>
                <a:gd name="connsiteY92" fmla="*/ 717452 h 1000341"/>
                <a:gd name="connsiteX93" fmla="*/ 267286 w 1071756"/>
                <a:gd name="connsiteY93" fmla="*/ 829994 h 1000341"/>
                <a:gd name="connsiteX94" fmla="*/ 351692 w 1071756"/>
                <a:gd name="connsiteY94" fmla="*/ 872197 h 1000341"/>
                <a:gd name="connsiteX95" fmla="*/ 436098 w 1071756"/>
                <a:gd name="connsiteY95" fmla="*/ 844062 h 1000341"/>
                <a:gd name="connsiteX96" fmla="*/ 464234 w 1071756"/>
                <a:gd name="connsiteY96" fmla="*/ 759656 h 1000341"/>
                <a:gd name="connsiteX97" fmla="*/ 492369 w 1071756"/>
                <a:gd name="connsiteY97" fmla="*/ 731520 h 1000341"/>
                <a:gd name="connsiteX98" fmla="*/ 562708 w 1071756"/>
                <a:gd name="connsiteY98" fmla="*/ 633046 h 1000341"/>
                <a:gd name="connsiteX99" fmla="*/ 689317 w 1071756"/>
                <a:gd name="connsiteY99" fmla="*/ 618979 h 1000341"/>
                <a:gd name="connsiteX100" fmla="*/ 703385 w 1071756"/>
                <a:gd name="connsiteY100" fmla="*/ 661182 h 1000341"/>
                <a:gd name="connsiteX101" fmla="*/ 590843 w 1071756"/>
                <a:gd name="connsiteY101" fmla="*/ 717452 h 1000341"/>
                <a:gd name="connsiteX102" fmla="*/ 506437 w 1071756"/>
                <a:gd name="connsiteY102" fmla="*/ 745588 h 1000341"/>
                <a:gd name="connsiteX103" fmla="*/ 520505 w 1071756"/>
                <a:gd name="connsiteY103" fmla="*/ 689317 h 1000341"/>
                <a:gd name="connsiteX104" fmla="*/ 618978 w 1071756"/>
                <a:gd name="connsiteY104" fmla="*/ 548640 h 1000341"/>
                <a:gd name="connsiteX105" fmla="*/ 689317 w 1071756"/>
                <a:gd name="connsiteY105" fmla="*/ 450166 h 1000341"/>
                <a:gd name="connsiteX106" fmla="*/ 731520 w 1071756"/>
                <a:gd name="connsiteY106" fmla="*/ 407963 h 1000341"/>
                <a:gd name="connsiteX107" fmla="*/ 787791 w 1071756"/>
                <a:gd name="connsiteY107" fmla="*/ 393896 h 1000341"/>
                <a:gd name="connsiteX108" fmla="*/ 815926 w 1071756"/>
                <a:gd name="connsiteY108" fmla="*/ 436099 h 1000341"/>
                <a:gd name="connsiteX109" fmla="*/ 829994 w 1071756"/>
                <a:gd name="connsiteY109" fmla="*/ 492369 h 1000341"/>
                <a:gd name="connsiteX110" fmla="*/ 844061 w 1071756"/>
                <a:gd name="connsiteY110" fmla="*/ 534572 h 1000341"/>
                <a:gd name="connsiteX111" fmla="*/ 914400 w 1071756"/>
                <a:gd name="connsiteY111" fmla="*/ 520505 h 1000341"/>
                <a:gd name="connsiteX112" fmla="*/ 928468 w 1071756"/>
                <a:gd name="connsiteY112" fmla="*/ 450166 h 1000341"/>
                <a:gd name="connsiteX113" fmla="*/ 900332 w 1071756"/>
                <a:gd name="connsiteY113" fmla="*/ 492369 h 1000341"/>
                <a:gd name="connsiteX114" fmla="*/ 886265 w 1071756"/>
                <a:gd name="connsiteY114" fmla="*/ 576776 h 1000341"/>
                <a:gd name="connsiteX115" fmla="*/ 858129 w 1071756"/>
                <a:gd name="connsiteY115" fmla="*/ 675249 h 1000341"/>
                <a:gd name="connsiteX116" fmla="*/ 815926 w 1071756"/>
                <a:gd name="connsiteY116" fmla="*/ 801859 h 1000341"/>
                <a:gd name="connsiteX117" fmla="*/ 829994 w 1071756"/>
                <a:gd name="connsiteY117" fmla="*/ 633046 h 1000341"/>
                <a:gd name="connsiteX118" fmla="*/ 942535 w 1071756"/>
                <a:gd name="connsiteY118" fmla="*/ 478302 h 1000341"/>
                <a:gd name="connsiteX119" fmla="*/ 970671 w 1071756"/>
                <a:gd name="connsiteY119" fmla="*/ 393896 h 1000341"/>
                <a:gd name="connsiteX120" fmla="*/ 1012874 w 1071756"/>
                <a:gd name="connsiteY120" fmla="*/ 295422 h 1000341"/>
                <a:gd name="connsiteX121" fmla="*/ 1026941 w 1071756"/>
                <a:gd name="connsiteY121" fmla="*/ 196948 h 1000341"/>
                <a:gd name="connsiteX122" fmla="*/ 1041009 w 1071756"/>
                <a:gd name="connsiteY122" fmla="*/ 239151 h 1000341"/>
                <a:gd name="connsiteX123" fmla="*/ 1069145 w 1071756"/>
                <a:gd name="connsiteY123" fmla="*/ 211016 h 1000341"/>
                <a:gd name="connsiteX124" fmla="*/ 1055077 w 1071756"/>
                <a:gd name="connsiteY124" fmla="*/ 84406 h 1000341"/>
                <a:gd name="connsiteX125" fmla="*/ 984738 w 1071756"/>
                <a:gd name="connsiteY125" fmla="*/ 126609 h 1000341"/>
                <a:gd name="connsiteX126" fmla="*/ 970671 w 1071756"/>
                <a:gd name="connsiteY126" fmla="*/ 225083 h 1000341"/>
                <a:gd name="connsiteX127" fmla="*/ 886265 w 1071756"/>
                <a:gd name="connsiteY127" fmla="*/ 267286 h 1000341"/>
                <a:gd name="connsiteX128" fmla="*/ 815926 w 1071756"/>
                <a:gd name="connsiteY128" fmla="*/ 253219 h 1000341"/>
                <a:gd name="connsiteX129" fmla="*/ 759655 w 1071756"/>
                <a:gd name="connsiteY129" fmla="*/ 168812 h 1000341"/>
                <a:gd name="connsiteX130" fmla="*/ 745588 w 1071756"/>
                <a:gd name="connsiteY130" fmla="*/ 126609 h 1000341"/>
                <a:gd name="connsiteX131" fmla="*/ 872197 w 1071756"/>
                <a:gd name="connsiteY131" fmla="*/ 56271 h 1000341"/>
                <a:gd name="connsiteX132" fmla="*/ 914400 w 1071756"/>
                <a:gd name="connsiteY132" fmla="*/ 28136 h 1000341"/>
                <a:gd name="connsiteX133" fmla="*/ 942535 w 1071756"/>
                <a:gd name="connsiteY133" fmla="*/ 0 h 1000341"/>
                <a:gd name="connsiteX0" fmla="*/ 576775 w 1071756"/>
                <a:gd name="connsiteY0" fmla="*/ 196948 h 1000341"/>
                <a:gd name="connsiteX1" fmla="*/ 647114 w 1071756"/>
                <a:gd name="connsiteY1" fmla="*/ 239151 h 1000341"/>
                <a:gd name="connsiteX2" fmla="*/ 689317 w 1071756"/>
                <a:gd name="connsiteY2" fmla="*/ 211016 h 1000341"/>
                <a:gd name="connsiteX3" fmla="*/ 703385 w 1071756"/>
                <a:gd name="connsiteY3" fmla="*/ 112542 h 1000341"/>
                <a:gd name="connsiteX4" fmla="*/ 731520 w 1071756"/>
                <a:gd name="connsiteY4" fmla="*/ 56271 h 1000341"/>
                <a:gd name="connsiteX5" fmla="*/ 829994 w 1071756"/>
                <a:gd name="connsiteY5" fmla="*/ 98474 h 1000341"/>
                <a:gd name="connsiteX6" fmla="*/ 858129 w 1071756"/>
                <a:gd name="connsiteY6" fmla="*/ 182880 h 1000341"/>
                <a:gd name="connsiteX7" fmla="*/ 829994 w 1071756"/>
                <a:gd name="connsiteY7" fmla="*/ 337625 h 1000341"/>
                <a:gd name="connsiteX8" fmla="*/ 787791 w 1071756"/>
                <a:gd name="connsiteY8" fmla="*/ 351692 h 1000341"/>
                <a:gd name="connsiteX9" fmla="*/ 661181 w 1071756"/>
                <a:gd name="connsiteY9" fmla="*/ 323557 h 1000341"/>
                <a:gd name="connsiteX10" fmla="*/ 717452 w 1071756"/>
                <a:gd name="connsiteY10" fmla="*/ 140677 h 1000341"/>
                <a:gd name="connsiteX11" fmla="*/ 773723 w 1071756"/>
                <a:gd name="connsiteY11" fmla="*/ 154745 h 1000341"/>
                <a:gd name="connsiteX12" fmla="*/ 801858 w 1071756"/>
                <a:gd name="connsiteY12" fmla="*/ 323557 h 1000341"/>
                <a:gd name="connsiteX13" fmla="*/ 731520 w 1071756"/>
                <a:gd name="connsiteY13" fmla="*/ 337625 h 1000341"/>
                <a:gd name="connsiteX14" fmla="*/ 661181 w 1071756"/>
                <a:gd name="connsiteY14" fmla="*/ 323557 h 1000341"/>
                <a:gd name="connsiteX15" fmla="*/ 647114 w 1071756"/>
                <a:gd name="connsiteY15" fmla="*/ 112542 h 1000341"/>
                <a:gd name="connsiteX16" fmla="*/ 661181 w 1071756"/>
                <a:gd name="connsiteY16" fmla="*/ 70339 h 1000341"/>
                <a:gd name="connsiteX17" fmla="*/ 745588 w 1071756"/>
                <a:gd name="connsiteY17" fmla="*/ 28136 h 1000341"/>
                <a:gd name="connsiteX18" fmla="*/ 886265 w 1071756"/>
                <a:gd name="connsiteY18" fmla="*/ 42203 h 1000341"/>
                <a:gd name="connsiteX19" fmla="*/ 900332 w 1071756"/>
                <a:gd name="connsiteY19" fmla="*/ 84406 h 1000341"/>
                <a:gd name="connsiteX20" fmla="*/ 928468 w 1071756"/>
                <a:gd name="connsiteY20" fmla="*/ 196948 h 1000341"/>
                <a:gd name="connsiteX21" fmla="*/ 900332 w 1071756"/>
                <a:gd name="connsiteY21" fmla="*/ 379828 h 1000341"/>
                <a:gd name="connsiteX22" fmla="*/ 886265 w 1071756"/>
                <a:gd name="connsiteY22" fmla="*/ 436099 h 1000341"/>
                <a:gd name="connsiteX23" fmla="*/ 844061 w 1071756"/>
                <a:gd name="connsiteY23" fmla="*/ 464234 h 1000341"/>
                <a:gd name="connsiteX24" fmla="*/ 787791 w 1071756"/>
                <a:gd name="connsiteY24" fmla="*/ 520505 h 1000341"/>
                <a:gd name="connsiteX25" fmla="*/ 717452 w 1071756"/>
                <a:gd name="connsiteY25" fmla="*/ 534572 h 1000341"/>
                <a:gd name="connsiteX26" fmla="*/ 604911 w 1071756"/>
                <a:gd name="connsiteY26" fmla="*/ 562708 h 1000341"/>
                <a:gd name="connsiteX27" fmla="*/ 562708 w 1071756"/>
                <a:gd name="connsiteY27" fmla="*/ 520505 h 1000341"/>
                <a:gd name="connsiteX28" fmla="*/ 548640 w 1071756"/>
                <a:gd name="connsiteY28" fmla="*/ 464234 h 1000341"/>
                <a:gd name="connsiteX29" fmla="*/ 520505 w 1071756"/>
                <a:gd name="connsiteY29" fmla="*/ 407963 h 1000341"/>
                <a:gd name="connsiteX30" fmla="*/ 506437 w 1071756"/>
                <a:gd name="connsiteY30" fmla="*/ 365760 h 1000341"/>
                <a:gd name="connsiteX31" fmla="*/ 478301 w 1071756"/>
                <a:gd name="connsiteY31" fmla="*/ 337625 h 1000341"/>
                <a:gd name="connsiteX32" fmla="*/ 450166 w 1071756"/>
                <a:gd name="connsiteY32" fmla="*/ 295422 h 1000341"/>
                <a:gd name="connsiteX33" fmla="*/ 407963 w 1071756"/>
                <a:gd name="connsiteY33" fmla="*/ 436099 h 1000341"/>
                <a:gd name="connsiteX34" fmla="*/ 450166 w 1071756"/>
                <a:gd name="connsiteY34" fmla="*/ 450166 h 1000341"/>
                <a:gd name="connsiteX35" fmla="*/ 520505 w 1071756"/>
                <a:gd name="connsiteY35" fmla="*/ 464234 h 1000341"/>
                <a:gd name="connsiteX36" fmla="*/ 689317 w 1071756"/>
                <a:gd name="connsiteY36" fmla="*/ 239151 h 1000341"/>
                <a:gd name="connsiteX37" fmla="*/ 661181 w 1071756"/>
                <a:gd name="connsiteY37" fmla="*/ 196948 h 1000341"/>
                <a:gd name="connsiteX38" fmla="*/ 604911 w 1071756"/>
                <a:gd name="connsiteY38" fmla="*/ 211016 h 1000341"/>
                <a:gd name="connsiteX39" fmla="*/ 590843 w 1071756"/>
                <a:gd name="connsiteY39" fmla="*/ 351692 h 1000341"/>
                <a:gd name="connsiteX40" fmla="*/ 633046 w 1071756"/>
                <a:gd name="connsiteY40" fmla="*/ 379828 h 1000341"/>
                <a:gd name="connsiteX41" fmla="*/ 675249 w 1071756"/>
                <a:gd name="connsiteY41" fmla="*/ 365760 h 1000341"/>
                <a:gd name="connsiteX42" fmla="*/ 703385 w 1071756"/>
                <a:gd name="connsiteY42" fmla="*/ 337625 h 1000341"/>
                <a:gd name="connsiteX43" fmla="*/ 787791 w 1071756"/>
                <a:gd name="connsiteY43" fmla="*/ 295422 h 1000341"/>
                <a:gd name="connsiteX44" fmla="*/ 815926 w 1071756"/>
                <a:gd name="connsiteY44" fmla="*/ 337625 h 1000341"/>
                <a:gd name="connsiteX45" fmla="*/ 787791 w 1071756"/>
                <a:gd name="connsiteY45" fmla="*/ 379828 h 1000341"/>
                <a:gd name="connsiteX46" fmla="*/ 703385 w 1071756"/>
                <a:gd name="connsiteY46" fmla="*/ 436099 h 1000341"/>
                <a:gd name="connsiteX47" fmla="*/ 618978 w 1071756"/>
                <a:gd name="connsiteY47" fmla="*/ 520505 h 1000341"/>
                <a:gd name="connsiteX48" fmla="*/ 534572 w 1071756"/>
                <a:gd name="connsiteY48" fmla="*/ 548640 h 1000341"/>
                <a:gd name="connsiteX49" fmla="*/ 492369 w 1071756"/>
                <a:gd name="connsiteY49" fmla="*/ 562708 h 1000341"/>
                <a:gd name="connsiteX50" fmla="*/ 436098 w 1071756"/>
                <a:gd name="connsiteY50" fmla="*/ 604911 h 1000341"/>
                <a:gd name="connsiteX51" fmla="*/ 393895 w 1071756"/>
                <a:gd name="connsiteY51" fmla="*/ 689317 h 1000341"/>
                <a:gd name="connsiteX52" fmla="*/ 351692 w 1071756"/>
                <a:gd name="connsiteY52" fmla="*/ 717452 h 1000341"/>
                <a:gd name="connsiteX53" fmla="*/ 323557 w 1071756"/>
                <a:gd name="connsiteY53" fmla="*/ 773723 h 1000341"/>
                <a:gd name="connsiteX54" fmla="*/ 239151 w 1071756"/>
                <a:gd name="connsiteY54" fmla="*/ 844062 h 1000341"/>
                <a:gd name="connsiteX55" fmla="*/ 253218 w 1071756"/>
                <a:gd name="connsiteY55" fmla="*/ 745588 h 1000341"/>
                <a:gd name="connsiteX56" fmla="*/ 379828 w 1071756"/>
                <a:gd name="connsiteY56" fmla="*/ 520505 h 1000341"/>
                <a:gd name="connsiteX57" fmla="*/ 422031 w 1071756"/>
                <a:gd name="connsiteY57" fmla="*/ 436099 h 1000341"/>
                <a:gd name="connsiteX58" fmla="*/ 464234 w 1071756"/>
                <a:gd name="connsiteY58" fmla="*/ 323557 h 1000341"/>
                <a:gd name="connsiteX59" fmla="*/ 450166 w 1071756"/>
                <a:gd name="connsiteY59" fmla="*/ 196948 h 1000341"/>
                <a:gd name="connsiteX60" fmla="*/ 407963 w 1071756"/>
                <a:gd name="connsiteY60" fmla="*/ 211016 h 1000341"/>
                <a:gd name="connsiteX61" fmla="*/ 393895 w 1071756"/>
                <a:gd name="connsiteY61" fmla="*/ 281354 h 1000341"/>
                <a:gd name="connsiteX62" fmla="*/ 379828 w 1071756"/>
                <a:gd name="connsiteY62" fmla="*/ 323557 h 1000341"/>
                <a:gd name="connsiteX63" fmla="*/ 365760 w 1071756"/>
                <a:gd name="connsiteY63" fmla="*/ 393896 h 1000341"/>
                <a:gd name="connsiteX64" fmla="*/ 337625 w 1071756"/>
                <a:gd name="connsiteY64" fmla="*/ 450166 h 1000341"/>
                <a:gd name="connsiteX65" fmla="*/ 323557 w 1071756"/>
                <a:gd name="connsiteY65" fmla="*/ 520505 h 1000341"/>
                <a:gd name="connsiteX66" fmla="*/ 337625 w 1071756"/>
                <a:gd name="connsiteY66" fmla="*/ 633046 h 1000341"/>
                <a:gd name="connsiteX67" fmla="*/ 295421 w 1071756"/>
                <a:gd name="connsiteY67" fmla="*/ 647114 h 1000341"/>
                <a:gd name="connsiteX68" fmla="*/ 239151 w 1071756"/>
                <a:gd name="connsiteY68" fmla="*/ 661182 h 1000341"/>
                <a:gd name="connsiteX69" fmla="*/ 211015 w 1071756"/>
                <a:gd name="connsiteY69" fmla="*/ 633046 h 1000341"/>
                <a:gd name="connsiteX70" fmla="*/ 239151 w 1071756"/>
                <a:gd name="connsiteY70" fmla="*/ 576776 h 1000341"/>
                <a:gd name="connsiteX71" fmla="*/ 253218 w 1071756"/>
                <a:gd name="connsiteY71" fmla="*/ 520505 h 1000341"/>
                <a:gd name="connsiteX72" fmla="*/ 239151 w 1071756"/>
                <a:gd name="connsiteY72" fmla="*/ 436099 h 1000341"/>
                <a:gd name="connsiteX73" fmla="*/ 211015 w 1071756"/>
                <a:gd name="connsiteY73" fmla="*/ 464234 h 1000341"/>
                <a:gd name="connsiteX74" fmla="*/ 182880 w 1071756"/>
                <a:gd name="connsiteY74" fmla="*/ 548640 h 1000341"/>
                <a:gd name="connsiteX75" fmla="*/ 168812 w 1071756"/>
                <a:gd name="connsiteY75" fmla="*/ 647114 h 1000341"/>
                <a:gd name="connsiteX76" fmla="*/ 126609 w 1071756"/>
                <a:gd name="connsiteY76" fmla="*/ 717452 h 1000341"/>
                <a:gd name="connsiteX77" fmla="*/ 84406 w 1071756"/>
                <a:gd name="connsiteY77" fmla="*/ 731520 h 1000341"/>
                <a:gd name="connsiteX78" fmla="*/ 0 w 1071756"/>
                <a:gd name="connsiteY78" fmla="*/ 787791 h 1000341"/>
                <a:gd name="connsiteX79" fmla="*/ 14068 w 1071756"/>
                <a:gd name="connsiteY79" fmla="*/ 984739 h 1000341"/>
                <a:gd name="connsiteX80" fmla="*/ 56271 w 1071756"/>
                <a:gd name="connsiteY80" fmla="*/ 998806 h 1000341"/>
                <a:gd name="connsiteX81" fmla="*/ 112541 w 1071756"/>
                <a:gd name="connsiteY81" fmla="*/ 956603 h 1000341"/>
                <a:gd name="connsiteX82" fmla="*/ 140677 w 1071756"/>
                <a:gd name="connsiteY82" fmla="*/ 914400 h 1000341"/>
                <a:gd name="connsiteX83" fmla="*/ 225083 w 1071756"/>
                <a:gd name="connsiteY83" fmla="*/ 801859 h 1000341"/>
                <a:gd name="connsiteX84" fmla="*/ 281354 w 1071756"/>
                <a:gd name="connsiteY84" fmla="*/ 731520 h 1000341"/>
                <a:gd name="connsiteX85" fmla="*/ 295421 w 1071756"/>
                <a:gd name="connsiteY85" fmla="*/ 689317 h 1000341"/>
                <a:gd name="connsiteX86" fmla="*/ 267286 w 1071756"/>
                <a:gd name="connsiteY86" fmla="*/ 731520 h 1000341"/>
                <a:gd name="connsiteX87" fmla="*/ 168812 w 1071756"/>
                <a:gd name="connsiteY87" fmla="*/ 815926 h 1000341"/>
                <a:gd name="connsiteX88" fmla="*/ 140677 w 1071756"/>
                <a:gd name="connsiteY88" fmla="*/ 844062 h 1000341"/>
                <a:gd name="connsiteX89" fmla="*/ 70338 w 1071756"/>
                <a:gd name="connsiteY89" fmla="*/ 787791 h 1000341"/>
                <a:gd name="connsiteX90" fmla="*/ 98474 w 1071756"/>
                <a:gd name="connsiteY90" fmla="*/ 604911 h 1000341"/>
                <a:gd name="connsiteX91" fmla="*/ 154745 w 1071756"/>
                <a:gd name="connsiteY91" fmla="*/ 633046 h 1000341"/>
                <a:gd name="connsiteX92" fmla="*/ 211015 w 1071756"/>
                <a:gd name="connsiteY92" fmla="*/ 717452 h 1000341"/>
                <a:gd name="connsiteX93" fmla="*/ 267286 w 1071756"/>
                <a:gd name="connsiteY93" fmla="*/ 829994 h 1000341"/>
                <a:gd name="connsiteX94" fmla="*/ 351692 w 1071756"/>
                <a:gd name="connsiteY94" fmla="*/ 872197 h 1000341"/>
                <a:gd name="connsiteX95" fmla="*/ 436098 w 1071756"/>
                <a:gd name="connsiteY95" fmla="*/ 844062 h 1000341"/>
                <a:gd name="connsiteX96" fmla="*/ 464234 w 1071756"/>
                <a:gd name="connsiteY96" fmla="*/ 759656 h 1000341"/>
                <a:gd name="connsiteX97" fmla="*/ 492369 w 1071756"/>
                <a:gd name="connsiteY97" fmla="*/ 731520 h 1000341"/>
                <a:gd name="connsiteX98" fmla="*/ 562708 w 1071756"/>
                <a:gd name="connsiteY98" fmla="*/ 633046 h 1000341"/>
                <a:gd name="connsiteX99" fmla="*/ 689317 w 1071756"/>
                <a:gd name="connsiteY99" fmla="*/ 618979 h 1000341"/>
                <a:gd name="connsiteX100" fmla="*/ 703385 w 1071756"/>
                <a:gd name="connsiteY100" fmla="*/ 661182 h 1000341"/>
                <a:gd name="connsiteX101" fmla="*/ 590843 w 1071756"/>
                <a:gd name="connsiteY101" fmla="*/ 717452 h 1000341"/>
                <a:gd name="connsiteX102" fmla="*/ 506437 w 1071756"/>
                <a:gd name="connsiteY102" fmla="*/ 745588 h 1000341"/>
                <a:gd name="connsiteX103" fmla="*/ 520505 w 1071756"/>
                <a:gd name="connsiteY103" fmla="*/ 689317 h 1000341"/>
                <a:gd name="connsiteX104" fmla="*/ 618978 w 1071756"/>
                <a:gd name="connsiteY104" fmla="*/ 548640 h 1000341"/>
                <a:gd name="connsiteX105" fmla="*/ 689317 w 1071756"/>
                <a:gd name="connsiteY105" fmla="*/ 450166 h 1000341"/>
                <a:gd name="connsiteX106" fmla="*/ 731520 w 1071756"/>
                <a:gd name="connsiteY106" fmla="*/ 407963 h 1000341"/>
                <a:gd name="connsiteX107" fmla="*/ 787791 w 1071756"/>
                <a:gd name="connsiteY107" fmla="*/ 393896 h 1000341"/>
                <a:gd name="connsiteX108" fmla="*/ 815926 w 1071756"/>
                <a:gd name="connsiteY108" fmla="*/ 436099 h 1000341"/>
                <a:gd name="connsiteX109" fmla="*/ 829994 w 1071756"/>
                <a:gd name="connsiteY109" fmla="*/ 492369 h 1000341"/>
                <a:gd name="connsiteX110" fmla="*/ 844061 w 1071756"/>
                <a:gd name="connsiteY110" fmla="*/ 534572 h 1000341"/>
                <a:gd name="connsiteX111" fmla="*/ 914400 w 1071756"/>
                <a:gd name="connsiteY111" fmla="*/ 520505 h 1000341"/>
                <a:gd name="connsiteX112" fmla="*/ 928468 w 1071756"/>
                <a:gd name="connsiteY112" fmla="*/ 450166 h 1000341"/>
                <a:gd name="connsiteX113" fmla="*/ 900332 w 1071756"/>
                <a:gd name="connsiteY113" fmla="*/ 492369 h 1000341"/>
                <a:gd name="connsiteX114" fmla="*/ 886265 w 1071756"/>
                <a:gd name="connsiteY114" fmla="*/ 576776 h 1000341"/>
                <a:gd name="connsiteX115" fmla="*/ 858129 w 1071756"/>
                <a:gd name="connsiteY115" fmla="*/ 675249 h 1000341"/>
                <a:gd name="connsiteX116" fmla="*/ 661182 w 1071756"/>
                <a:gd name="connsiteY116" fmla="*/ 801859 h 1000341"/>
                <a:gd name="connsiteX117" fmla="*/ 829994 w 1071756"/>
                <a:gd name="connsiteY117" fmla="*/ 633046 h 1000341"/>
                <a:gd name="connsiteX118" fmla="*/ 942535 w 1071756"/>
                <a:gd name="connsiteY118" fmla="*/ 478302 h 1000341"/>
                <a:gd name="connsiteX119" fmla="*/ 970671 w 1071756"/>
                <a:gd name="connsiteY119" fmla="*/ 393896 h 1000341"/>
                <a:gd name="connsiteX120" fmla="*/ 1012874 w 1071756"/>
                <a:gd name="connsiteY120" fmla="*/ 295422 h 1000341"/>
                <a:gd name="connsiteX121" fmla="*/ 1026941 w 1071756"/>
                <a:gd name="connsiteY121" fmla="*/ 196948 h 1000341"/>
                <a:gd name="connsiteX122" fmla="*/ 1041009 w 1071756"/>
                <a:gd name="connsiteY122" fmla="*/ 239151 h 1000341"/>
                <a:gd name="connsiteX123" fmla="*/ 1069145 w 1071756"/>
                <a:gd name="connsiteY123" fmla="*/ 211016 h 1000341"/>
                <a:gd name="connsiteX124" fmla="*/ 1055077 w 1071756"/>
                <a:gd name="connsiteY124" fmla="*/ 84406 h 1000341"/>
                <a:gd name="connsiteX125" fmla="*/ 984738 w 1071756"/>
                <a:gd name="connsiteY125" fmla="*/ 126609 h 1000341"/>
                <a:gd name="connsiteX126" fmla="*/ 970671 w 1071756"/>
                <a:gd name="connsiteY126" fmla="*/ 225083 h 1000341"/>
                <a:gd name="connsiteX127" fmla="*/ 886265 w 1071756"/>
                <a:gd name="connsiteY127" fmla="*/ 267286 h 1000341"/>
                <a:gd name="connsiteX128" fmla="*/ 815926 w 1071756"/>
                <a:gd name="connsiteY128" fmla="*/ 253219 h 1000341"/>
                <a:gd name="connsiteX129" fmla="*/ 759655 w 1071756"/>
                <a:gd name="connsiteY129" fmla="*/ 168812 h 1000341"/>
                <a:gd name="connsiteX130" fmla="*/ 745588 w 1071756"/>
                <a:gd name="connsiteY130" fmla="*/ 126609 h 1000341"/>
                <a:gd name="connsiteX131" fmla="*/ 872197 w 1071756"/>
                <a:gd name="connsiteY131" fmla="*/ 56271 h 1000341"/>
                <a:gd name="connsiteX132" fmla="*/ 914400 w 1071756"/>
                <a:gd name="connsiteY132" fmla="*/ 28136 h 1000341"/>
                <a:gd name="connsiteX133" fmla="*/ 942535 w 1071756"/>
                <a:gd name="connsiteY133" fmla="*/ 0 h 100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71756" h="1000341">
                  <a:moveTo>
                    <a:pt x="576775" y="196948"/>
                  </a:moveTo>
                  <a:cubicBezTo>
                    <a:pt x="600221" y="211016"/>
                    <a:pt x="619982" y="235759"/>
                    <a:pt x="647114" y="239151"/>
                  </a:cubicBezTo>
                  <a:cubicBezTo>
                    <a:pt x="663891" y="241248"/>
                    <a:pt x="682450" y="226466"/>
                    <a:pt x="689317" y="211016"/>
                  </a:cubicBezTo>
                  <a:cubicBezTo>
                    <a:pt x="702784" y="180716"/>
                    <a:pt x="694661" y="144532"/>
                    <a:pt x="703385" y="112542"/>
                  </a:cubicBezTo>
                  <a:cubicBezTo>
                    <a:pt x="708903" y="92310"/>
                    <a:pt x="722142" y="75028"/>
                    <a:pt x="731520" y="56271"/>
                  </a:cubicBezTo>
                  <a:cubicBezTo>
                    <a:pt x="758108" y="62918"/>
                    <a:pt x="812004" y="69690"/>
                    <a:pt x="829994" y="98474"/>
                  </a:cubicBezTo>
                  <a:cubicBezTo>
                    <a:pt x="845712" y="123623"/>
                    <a:pt x="858129" y="182880"/>
                    <a:pt x="858129" y="182880"/>
                  </a:cubicBezTo>
                  <a:cubicBezTo>
                    <a:pt x="848751" y="234462"/>
                    <a:pt x="850158" y="289231"/>
                    <a:pt x="829994" y="337625"/>
                  </a:cubicBezTo>
                  <a:cubicBezTo>
                    <a:pt x="824291" y="351313"/>
                    <a:pt x="802568" y="352923"/>
                    <a:pt x="787791" y="351692"/>
                  </a:cubicBezTo>
                  <a:cubicBezTo>
                    <a:pt x="744708" y="348102"/>
                    <a:pt x="703384" y="332935"/>
                    <a:pt x="661181" y="323557"/>
                  </a:cubicBezTo>
                  <a:cubicBezTo>
                    <a:pt x="666350" y="261532"/>
                    <a:pt x="624341" y="140677"/>
                    <a:pt x="717452" y="140677"/>
                  </a:cubicBezTo>
                  <a:cubicBezTo>
                    <a:pt x="736786" y="140677"/>
                    <a:pt x="754966" y="150056"/>
                    <a:pt x="773723" y="154745"/>
                  </a:cubicBezTo>
                  <a:cubicBezTo>
                    <a:pt x="814457" y="209057"/>
                    <a:pt x="857778" y="239677"/>
                    <a:pt x="801858" y="323557"/>
                  </a:cubicBezTo>
                  <a:cubicBezTo>
                    <a:pt x="788595" y="343452"/>
                    <a:pt x="754966" y="332936"/>
                    <a:pt x="731520" y="337625"/>
                  </a:cubicBezTo>
                  <a:cubicBezTo>
                    <a:pt x="708074" y="332936"/>
                    <a:pt x="680638" y="337455"/>
                    <a:pt x="661181" y="323557"/>
                  </a:cubicBezTo>
                  <a:cubicBezTo>
                    <a:pt x="604685" y="283203"/>
                    <a:pt x="643985" y="134443"/>
                    <a:pt x="647114" y="112542"/>
                  </a:cubicBezTo>
                  <a:cubicBezTo>
                    <a:pt x="649211" y="97862"/>
                    <a:pt x="651918" y="81918"/>
                    <a:pt x="661181" y="70339"/>
                  </a:cubicBezTo>
                  <a:cubicBezTo>
                    <a:pt x="681015" y="45546"/>
                    <a:pt x="717785" y="37403"/>
                    <a:pt x="745588" y="28136"/>
                  </a:cubicBezTo>
                  <a:cubicBezTo>
                    <a:pt x="792480" y="32825"/>
                    <a:pt x="841976" y="26098"/>
                    <a:pt x="886265" y="42203"/>
                  </a:cubicBezTo>
                  <a:cubicBezTo>
                    <a:pt x="900201" y="47271"/>
                    <a:pt x="896736" y="70020"/>
                    <a:pt x="900332" y="84406"/>
                  </a:cubicBezTo>
                  <a:lnTo>
                    <a:pt x="928468" y="196948"/>
                  </a:lnTo>
                  <a:cubicBezTo>
                    <a:pt x="919089" y="257908"/>
                    <a:pt x="911051" y="319089"/>
                    <a:pt x="900332" y="379828"/>
                  </a:cubicBezTo>
                  <a:cubicBezTo>
                    <a:pt x="896972" y="398868"/>
                    <a:pt x="896990" y="420012"/>
                    <a:pt x="886265" y="436099"/>
                  </a:cubicBezTo>
                  <a:cubicBezTo>
                    <a:pt x="876886" y="450167"/>
                    <a:pt x="856898" y="453231"/>
                    <a:pt x="844061" y="464234"/>
                  </a:cubicBezTo>
                  <a:cubicBezTo>
                    <a:pt x="823921" y="481497"/>
                    <a:pt x="810979" y="507623"/>
                    <a:pt x="787791" y="520505"/>
                  </a:cubicBezTo>
                  <a:cubicBezTo>
                    <a:pt x="766889" y="532117"/>
                    <a:pt x="740750" y="529195"/>
                    <a:pt x="717452" y="534572"/>
                  </a:cubicBezTo>
                  <a:cubicBezTo>
                    <a:pt x="679774" y="543267"/>
                    <a:pt x="604911" y="562708"/>
                    <a:pt x="604911" y="562708"/>
                  </a:cubicBezTo>
                  <a:cubicBezTo>
                    <a:pt x="590843" y="548640"/>
                    <a:pt x="572579" y="537778"/>
                    <a:pt x="562708" y="520505"/>
                  </a:cubicBezTo>
                  <a:cubicBezTo>
                    <a:pt x="553115" y="503718"/>
                    <a:pt x="555429" y="482337"/>
                    <a:pt x="548640" y="464234"/>
                  </a:cubicBezTo>
                  <a:cubicBezTo>
                    <a:pt x="541277" y="444598"/>
                    <a:pt x="528766" y="427238"/>
                    <a:pt x="520505" y="407963"/>
                  </a:cubicBezTo>
                  <a:cubicBezTo>
                    <a:pt x="514664" y="394333"/>
                    <a:pt x="514066" y="378475"/>
                    <a:pt x="506437" y="365760"/>
                  </a:cubicBezTo>
                  <a:cubicBezTo>
                    <a:pt x="499613" y="354387"/>
                    <a:pt x="486587" y="347982"/>
                    <a:pt x="478301" y="337625"/>
                  </a:cubicBezTo>
                  <a:cubicBezTo>
                    <a:pt x="467739" y="324423"/>
                    <a:pt x="459544" y="309490"/>
                    <a:pt x="450166" y="295422"/>
                  </a:cubicBezTo>
                  <a:cubicBezTo>
                    <a:pt x="358377" y="313779"/>
                    <a:pt x="336775" y="293721"/>
                    <a:pt x="407963" y="436099"/>
                  </a:cubicBezTo>
                  <a:cubicBezTo>
                    <a:pt x="414594" y="449362"/>
                    <a:pt x="435780" y="446570"/>
                    <a:pt x="450166" y="450166"/>
                  </a:cubicBezTo>
                  <a:cubicBezTo>
                    <a:pt x="473363" y="455965"/>
                    <a:pt x="497059" y="459545"/>
                    <a:pt x="520505" y="464234"/>
                  </a:cubicBezTo>
                  <a:cubicBezTo>
                    <a:pt x="736359" y="414422"/>
                    <a:pt x="734179" y="478410"/>
                    <a:pt x="689317" y="239151"/>
                  </a:cubicBezTo>
                  <a:cubicBezTo>
                    <a:pt x="686201" y="222533"/>
                    <a:pt x="670560" y="211016"/>
                    <a:pt x="661181" y="196948"/>
                  </a:cubicBezTo>
                  <a:cubicBezTo>
                    <a:pt x="642424" y="201637"/>
                    <a:pt x="619764" y="198639"/>
                    <a:pt x="604911" y="211016"/>
                  </a:cubicBezTo>
                  <a:cubicBezTo>
                    <a:pt x="565361" y="243974"/>
                    <a:pt x="571501" y="313009"/>
                    <a:pt x="590843" y="351692"/>
                  </a:cubicBezTo>
                  <a:cubicBezTo>
                    <a:pt x="598404" y="366814"/>
                    <a:pt x="618978" y="370449"/>
                    <a:pt x="633046" y="379828"/>
                  </a:cubicBezTo>
                  <a:cubicBezTo>
                    <a:pt x="647114" y="375139"/>
                    <a:pt x="662533" y="373389"/>
                    <a:pt x="675249" y="365760"/>
                  </a:cubicBezTo>
                  <a:cubicBezTo>
                    <a:pt x="686622" y="358936"/>
                    <a:pt x="693028" y="345910"/>
                    <a:pt x="703385" y="337625"/>
                  </a:cubicBezTo>
                  <a:cubicBezTo>
                    <a:pt x="742345" y="306457"/>
                    <a:pt x="743213" y="310281"/>
                    <a:pt x="787791" y="295422"/>
                  </a:cubicBezTo>
                  <a:cubicBezTo>
                    <a:pt x="797169" y="309490"/>
                    <a:pt x="815926" y="320718"/>
                    <a:pt x="815926" y="337625"/>
                  </a:cubicBezTo>
                  <a:cubicBezTo>
                    <a:pt x="815926" y="354532"/>
                    <a:pt x="798615" y="366840"/>
                    <a:pt x="787791" y="379828"/>
                  </a:cubicBezTo>
                  <a:cubicBezTo>
                    <a:pt x="747262" y="428463"/>
                    <a:pt x="755399" y="418761"/>
                    <a:pt x="703385" y="436099"/>
                  </a:cubicBezTo>
                  <a:cubicBezTo>
                    <a:pt x="672433" y="477367"/>
                    <a:pt x="665260" y="499935"/>
                    <a:pt x="618978" y="520505"/>
                  </a:cubicBezTo>
                  <a:cubicBezTo>
                    <a:pt x="591877" y="532550"/>
                    <a:pt x="562707" y="539262"/>
                    <a:pt x="534572" y="548640"/>
                  </a:cubicBezTo>
                  <a:lnTo>
                    <a:pt x="492369" y="562708"/>
                  </a:lnTo>
                  <a:cubicBezTo>
                    <a:pt x="473612" y="576776"/>
                    <a:pt x="452677" y="588332"/>
                    <a:pt x="436098" y="604911"/>
                  </a:cubicBezTo>
                  <a:cubicBezTo>
                    <a:pt x="317510" y="723499"/>
                    <a:pt x="485428" y="574901"/>
                    <a:pt x="393895" y="689317"/>
                  </a:cubicBezTo>
                  <a:cubicBezTo>
                    <a:pt x="383333" y="702519"/>
                    <a:pt x="365760" y="708074"/>
                    <a:pt x="351692" y="717452"/>
                  </a:cubicBezTo>
                  <a:cubicBezTo>
                    <a:pt x="342314" y="736209"/>
                    <a:pt x="335746" y="756658"/>
                    <a:pt x="323557" y="773723"/>
                  </a:cubicBezTo>
                  <a:cubicBezTo>
                    <a:pt x="298941" y="808186"/>
                    <a:pt x="272801" y="821628"/>
                    <a:pt x="239151" y="844062"/>
                  </a:cubicBezTo>
                  <a:cubicBezTo>
                    <a:pt x="243840" y="811237"/>
                    <a:pt x="243467" y="777280"/>
                    <a:pt x="253218" y="745588"/>
                  </a:cubicBezTo>
                  <a:cubicBezTo>
                    <a:pt x="268648" y="695439"/>
                    <a:pt x="368296" y="543568"/>
                    <a:pt x="379828" y="520505"/>
                  </a:cubicBezTo>
                  <a:cubicBezTo>
                    <a:pt x="393896" y="492370"/>
                    <a:pt x="409014" y="464736"/>
                    <a:pt x="422031" y="436099"/>
                  </a:cubicBezTo>
                  <a:cubicBezTo>
                    <a:pt x="443054" y="389847"/>
                    <a:pt x="449590" y="367487"/>
                    <a:pt x="464234" y="323557"/>
                  </a:cubicBezTo>
                  <a:cubicBezTo>
                    <a:pt x="459545" y="281354"/>
                    <a:pt x="469156" y="234928"/>
                    <a:pt x="450166" y="196948"/>
                  </a:cubicBezTo>
                  <a:cubicBezTo>
                    <a:pt x="443534" y="183685"/>
                    <a:pt x="416188" y="198678"/>
                    <a:pt x="407963" y="211016"/>
                  </a:cubicBezTo>
                  <a:cubicBezTo>
                    <a:pt x="394700" y="230911"/>
                    <a:pt x="399694" y="258158"/>
                    <a:pt x="393895" y="281354"/>
                  </a:cubicBezTo>
                  <a:cubicBezTo>
                    <a:pt x="390299" y="295740"/>
                    <a:pt x="383424" y="309171"/>
                    <a:pt x="379828" y="323557"/>
                  </a:cubicBezTo>
                  <a:cubicBezTo>
                    <a:pt x="374029" y="346754"/>
                    <a:pt x="373321" y="371212"/>
                    <a:pt x="365760" y="393896"/>
                  </a:cubicBezTo>
                  <a:cubicBezTo>
                    <a:pt x="359129" y="413790"/>
                    <a:pt x="347003" y="431409"/>
                    <a:pt x="337625" y="450166"/>
                  </a:cubicBezTo>
                  <a:cubicBezTo>
                    <a:pt x="332936" y="473612"/>
                    <a:pt x="320591" y="496779"/>
                    <a:pt x="323557" y="520505"/>
                  </a:cubicBezTo>
                  <a:cubicBezTo>
                    <a:pt x="332101" y="588861"/>
                    <a:pt x="401470" y="537279"/>
                    <a:pt x="337625" y="633046"/>
                  </a:cubicBezTo>
                  <a:cubicBezTo>
                    <a:pt x="329399" y="645384"/>
                    <a:pt x="309679" y="643040"/>
                    <a:pt x="295421" y="647114"/>
                  </a:cubicBezTo>
                  <a:cubicBezTo>
                    <a:pt x="276831" y="652426"/>
                    <a:pt x="257908" y="656493"/>
                    <a:pt x="239151" y="661182"/>
                  </a:cubicBezTo>
                  <a:cubicBezTo>
                    <a:pt x="229772" y="651803"/>
                    <a:pt x="211015" y="646309"/>
                    <a:pt x="211015" y="633046"/>
                  </a:cubicBezTo>
                  <a:cubicBezTo>
                    <a:pt x="211015" y="612075"/>
                    <a:pt x="231788" y="596412"/>
                    <a:pt x="239151" y="576776"/>
                  </a:cubicBezTo>
                  <a:cubicBezTo>
                    <a:pt x="245940" y="558673"/>
                    <a:pt x="248529" y="539262"/>
                    <a:pt x="253218" y="520505"/>
                  </a:cubicBezTo>
                  <a:cubicBezTo>
                    <a:pt x="248529" y="492370"/>
                    <a:pt x="256265" y="458918"/>
                    <a:pt x="239151" y="436099"/>
                  </a:cubicBezTo>
                  <a:cubicBezTo>
                    <a:pt x="231193" y="425488"/>
                    <a:pt x="216947" y="452371"/>
                    <a:pt x="211015" y="464234"/>
                  </a:cubicBezTo>
                  <a:cubicBezTo>
                    <a:pt x="197752" y="490760"/>
                    <a:pt x="182880" y="548640"/>
                    <a:pt x="182880" y="548640"/>
                  </a:cubicBezTo>
                  <a:cubicBezTo>
                    <a:pt x="178191" y="581465"/>
                    <a:pt x="175315" y="614600"/>
                    <a:pt x="168812" y="647114"/>
                  </a:cubicBezTo>
                  <a:cubicBezTo>
                    <a:pt x="162776" y="677294"/>
                    <a:pt x="154296" y="700840"/>
                    <a:pt x="126609" y="717452"/>
                  </a:cubicBezTo>
                  <a:cubicBezTo>
                    <a:pt x="113893" y="725081"/>
                    <a:pt x="97369" y="724319"/>
                    <a:pt x="84406" y="731520"/>
                  </a:cubicBezTo>
                  <a:cubicBezTo>
                    <a:pt x="54847" y="747942"/>
                    <a:pt x="0" y="787791"/>
                    <a:pt x="0" y="787791"/>
                  </a:cubicBezTo>
                  <a:cubicBezTo>
                    <a:pt x="4689" y="853440"/>
                    <a:pt x="-2891" y="921145"/>
                    <a:pt x="14068" y="984739"/>
                  </a:cubicBezTo>
                  <a:cubicBezTo>
                    <a:pt x="17889" y="999067"/>
                    <a:pt x="42013" y="1002880"/>
                    <a:pt x="56271" y="998806"/>
                  </a:cubicBezTo>
                  <a:cubicBezTo>
                    <a:pt x="78815" y="992365"/>
                    <a:pt x="95962" y="973182"/>
                    <a:pt x="112541" y="956603"/>
                  </a:cubicBezTo>
                  <a:cubicBezTo>
                    <a:pt x="124496" y="944648"/>
                    <a:pt x="130733" y="928074"/>
                    <a:pt x="140677" y="914400"/>
                  </a:cubicBezTo>
                  <a:cubicBezTo>
                    <a:pt x="168258" y="876477"/>
                    <a:pt x="199072" y="840876"/>
                    <a:pt x="225083" y="801859"/>
                  </a:cubicBezTo>
                  <a:cubicBezTo>
                    <a:pt x="260575" y="748620"/>
                    <a:pt x="241263" y="771611"/>
                    <a:pt x="281354" y="731520"/>
                  </a:cubicBezTo>
                  <a:cubicBezTo>
                    <a:pt x="286043" y="717452"/>
                    <a:pt x="310250" y="689317"/>
                    <a:pt x="295421" y="689317"/>
                  </a:cubicBezTo>
                  <a:cubicBezTo>
                    <a:pt x="278514" y="689317"/>
                    <a:pt x="277113" y="717762"/>
                    <a:pt x="267286" y="731520"/>
                  </a:cubicBezTo>
                  <a:cubicBezTo>
                    <a:pt x="216559" y="802539"/>
                    <a:pt x="242424" y="779121"/>
                    <a:pt x="168812" y="815926"/>
                  </a:cubicBezTo>
                  <a:cubicBezTo>
                    <a:pt x="159434" y="825305"/>
                    <a:pt x="153760" y="841881"/>
                    <a:pt x="140677" y="844062"/>
                  </a:cubicBezTo>
                  <a:cubicBezTo>
                    <a:pt x="79317" y="854289"/>
                    <a:pt x="83389" y="826944"/>
                    <a:pt x="70338" y="787791"/>
                  </a:cubicBezTo>
                  <a:cubicBezTo>
                    <a:pt x="79717" y="726831"/>
                    <a:pt x="68940" y="659057"/>
                    <a:pt x="98474" y="604911"/>
                  </a:cubicBezTo>
                  <a:cubicBezTo>
                    <a:pt x="108516" y="586501"/>
                    <a:pt x="139916" y="618217"/>
                    <a:pt x="154745" y="633046"/>
                  </a:cubicBezTo>
                  <a:cubicBezTo>
                    <a:pt x="178655" y="656956"/>
                    <a:pt x="195893" y="687208"/>
                    <a:pt x="211015" y="717452"/>
                  </a:cubicBezTo>
                  <a:cubicBezTo>
                    <a:pt x="229772" y="754966"/>
                    <a:pt x="232388" y="806729"/>
                    <a:pt x="267286" y="829994"/>
                  </a:cubicBezTo>
                  <a:cubicBezTo>
                    <a:pt x="321827" y="866354"/>
                    <a:pt x="293449" y="852782"/>
                    <a:pt x="351692" y="872197"/>
                  </a:cubicBezTo>
                  <a:cubicBezTo>
                    <a:pt x="379827" y="862819"/>
                    <a:pt x="415127" y="865033"/>
                    <a:pt x="436098" y="844062"/>
                  </a:cubicBezTo>
                  <a:cubicBezTo>
                    <a:pt x="457069" y="823091"/>
                    <a:pt x="443263" y="780627"/>
                    <a:pt x="464234" y="759656"/>
                  </a:cubicBezTo>
                  <a:cubicBezTo>
                    <a:pt x="473612" y="750277"/>
                    <a:pt x="485012" y="742556"/>
                    <a:pt x="492369" y="731520"/>
                  </a:cubicBezTo>
                  <a:cubicBezTo>
                    <a:pt x="510920" y="703694"/>
                    <a:pt x="523210" y="646212"/>
                    <a:pt x="562708" y="633046"/>
                  </a:cubicBezTo>
                  <a:cubicBezTo>
                    <a:pt x="602992" y="619618"/>
                    <a:pt x="647114" y="623668"/>
                    <a:pt x="689317" y="618979"/>
                  </a:cubicBezTo>
                  <a:cubicBezTo>
                    <a:pt x="694006" y="633047"/>
                    <a:pt x="708074" y="647114"/>
                    <a:pt x="703385" y="661182"/>
                  </a:cubicBezTo>
                  <a:cubicBezTo>
                    <a:pt x="685628" y="714451"/>
                    <a:pt x="630989" y="706503"/>
                    <a:pt x="590843" y="717452"/>
                  </a:cubicBezTo>
                  <a:cubicBezTo>
                    <a:pt x="562231" y="725255"/>
                    <a:pt x="506437" y="745588"/>
                    <a:pt x="506437" y="745588"/>
                  </a:cubicBezTo>
                  <a:cubicBezTo>
                    <a:pt x="511126" y="726831"/>
                    <a:pt x="512653" y="706985"/>
                    <a:pt x="520505" y="689317"/>
                  </a:cubicBezTo>
                  <a:cubicBezTo>
                    <a:pt x="547540" y="628489"/>
                    <a:pt x="579248" y="601613"/>
                    <a:pt x="618978" y="548640"/>
                  </a:cubicBezTo>
                  <a:cubicBezTo>
                    <a:pt x="663502" y="489275"/>
                    <a:pt x="632280" y="516709"/>
                    <a:pt x="689317" y="450166"/>
                  </a:cubicBezTo>
                  <a:cubicBezTo>
                    <a:pt x="702264" y="435061"/>
                    <a:pt x="714247" y="417833"/>
                    <a:pt x="731520" y="407963"/>
                  </a:cubicBezTo>
                  <a:cubicBezTo>
                    <a:pt x="748307" y="398371"/>
                    <a:pt x="769034" y="398585"/>
                    <a:pt x="787791" y="393896"/>
                  </a:cubicBezTo>
                  <a:cubicBezTo>
                    <a:pt x="797169" y="407964"/>
                    <a:pt x="809266" y="420559"/>
                    <a:pt x="815926" y="436099"/>
                  </a:cubicBezTo>
                  <a:cubicBezTo>
                    <a:pt x="823542" y="453870"/>
                    <a:pt x="824683" y="473779"/>
                    <a:pt x="829994" y="492369"/>
                  </a:cubicBezTo>
                  <a:cubicBezTo>
                    <a:pt x="834068" y="506627"/>
                    <a:pt x="839372" y="520504"/>
                    <a:pt x="844061" y="534572"/>
                  </a:cubicBezTo>
                  <a:cubicBezTo>
                    <a:pt x="867507" y="529883"/>
                    <a:pt x="897493" y="537412"/>
                    <a:pt x="914400" y="520505"/>
                  </a:cubicBezTo>
                  <a:cubicBezTo>
                    <a:pt x="931308" y="503598"/>
                    <a:pt x="939161" y="471552"/>
                    <a:pt x="928468" y="450166"/>
                  </a:cubicBezTo>
                  <a:cubicBezTo>
                    <a:pt x="920907" y="435044"/>
                    <a:pt x="909711" y="478301"/>
                    <a:pt x="900332" y="492369"/>
                  </a:cubicBezTo>
                  <a:cubicBezTo>
                    <a:pt x="895643" y="520505"/>
                    <a:pt x="891859" y="548806"/>
                    <a:pt x="886265" y="576776"/>
                  </a:cubicBezTo>
                  <a:cubicBezTo>
                    <a:pt x="859956" y="708322"/>
                    <a:pt x="895643" y="637735"/>
                    <a:pt x="858129" y="675249"/>
                  </a:cubicBezTo>
                  <a:cubicBezTo>
                    <a:pt x="820615" y="712763"/>
                    <a:pt x="707983" y="708255"/>
                    <a:pt x="661182" y="801859"/>
                  </a:cubicBezTo>
                  <a:cubicBezTo>
                    <a:pt x="665871" y="745588"/>
                    <a:pt x="783102" y="686972"/>
                    <a:pt x="829994" y="633046"/>
                  </a:cubicBezTo>
                  <a:cubicBezTo>
                    <a:pt x="876886" y="579120"/>
                    <a:pt x="923007" y="502712"/>
                    <a:pt x="942535" y="478302"/>
                  </a:cubicBezTo>
                  <a:cubicBezTo>
                    <a:pt x="951914" y="450167"/>
                    <a:pt x="959657" y="421432"/>
                    <a:pt x="970671" y="393896"/>
                  </a:cubicBezTo>
                  <a:cubicBezTo>
                    <a:pt x="1040205" y="220061"/>
                    <a:pt x="967590" y="431271"/>
                    <a:pt x="1012874" y="295422"/>
                  </a:cubicBezTo>
                  <a:cubicBezTo>
                    <a:pt x="1017563" y="262597"/>
                    <a:pt x="1012113" y="226605"/>
                    <a:pt x="1026941" y="196948"/>
                  </a:cubicBezTo>
                  <a:cubicBezTo>
                    <a:pt x="1033572" y="183685"/>
                    <a:pt x="1026941" y="234462"/>
                    <a:pt x="1041009" y="239151"/>
                  </a:cubicBezTo>
                  <a:cubicBezTo>
                    <a:pt x="1053592" y="243345"/>
                    <a:pt x="1059766" y="220394"/>
                    <a:pt x="1069145" y="211016"/>
                  </a:cubicBezTo>
                  <a:cubicBezTo>
                    <a:pt x="1064456" y="168813"/>
                    <a:pt x="1085103" y="114432"/>
                    <a:pt x="1055077" y="84406"/>
                  </a:cubicBezTo>
                  <a:cubicBezTo>
                    <a:pt x="1035743" y="65072"/>
                    <a:pt x="998806" y="103163"/>
                    <a:pt x="984738" y="126609"/>
                  </a:cubicBezTo>
                  <a:cubicBezTo>
                    <a:pt x="967678" y="155042"/>
                    <a:pt x="984137" y="194783"/>
                    <a:pt x="970671" y="225083"/>
                  </a:cubicBezTo>
                  <a:cubicBezTo>
                    <a:pt x="961185" y="246427"/>
                    <a:pt x="904992" y="261044"/>
                    <a:pt x="886265" y="267286"/>
                  </a:cubicBezTo>
                  <a:cubicBezTo>
                    <a:pt x="862819" y="262597"/>
                    <a:pt x="834800" y="267899"/>
                    <a:pt x="815926" y="253219"/>
                  </a:cubicBezTo>
                  <a:cubicBezTo>
                    <a:pt x="789234" y="232459"/>
                    <a:pt x="759655" y="168812"/>
                    <a:pt x="759655" y="168812"/>
                  </a:cubicBezTo>
                  <a:cubicBezTo>
                    <a:pt x="754966" y="154744"/>
                    <a:pt x="736969" y="138675"/>
                    <a:pt x="745588" y="126609"/>
                  </a:cubicBezTo>
                  <a:cubicBezTo>
                    <a:pt x="794871" y="57614"/>
                    <a:pt x="818728" y="83005"/>
                    <a:pt x="872197" y="56271"/>
                  </a:cubicBezTo>
                  <a:cubicBezTo>
                    <a:pt x="887319" y="48710"/>
                    <a:pt x="901198" y="38698"/>
                    <a:pt x="914400" y="28136"/>
                  </a:cubicBezTo>
                  <a:cubicBezTo>
                    <a:pt x="924757" y="19850"/>
                    <a:pt x="942535" y="0"/>
                    <a:pt x="942535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Freeform 117">
              <a:extLst>
                <a:ext uri="{FF2B5EF4-FFF2-40B4-BE49-F238E27FC236}">
                  <a16:creationId xmlns:a16="http://schemas.microsoft.com/office/drawing/2014/main" id="{CEBDE7DE-007A-48F7-92A0-47B1FA0E70AA}"/>
                </a:ext>
              </a:extLst>
            </p:cNvPr>
            <p:cNvSpPr/>
            <p:nvPr/>
          </p:nvSpPr>
          <p:spPr>
            <a:xfrm>
              <a:off x="4320505" y="2221895"/>
              <a:ext cx="476885" cy="336195"/>
            </a:xfrm>
            <a:custGeom>
              <a:avLst/>
              <a:gdLst>
                <a:gd name="connsiteX0" fmla="*/ 393895 w 1097509"/>
                <a:gd name="connsiteY0" fmla="*/ 126610 h 773723"/>
                <a:gd name="connsiteX1" fmla="*/ 576775 w 1097509"/>
                <a:gd name="connsiteY1" fmla="*/ 126610 h 773723"/>
                <a:gd name="connsiteX2" fmla="*/ 590843 w 1097509"/>
                <a:gd name="connsiteY2" fmla="*/ 168813 h 773723"/>
                <a:gd name="connsiteX3" fmla="*/ 520504 w 1097509"/>
                <a:gd name="connsiteY3" fmla="*/ 351693 h 773723"/>
                <a:gd name="connsiteX4" fmla="*/ 464233 w 1097509"/>
                <a:gd name="connsiteY4" fmla="*/ 365760 h 773723"/>
                <a:gd name="connsiteX5" fmla="*/ 422030 w 1097509"/>
                <a:gd name="connsiteY5" fmla="*/ 351693 h 773723"/>
                <a:gd name="connsiteX6" fmla="*/ 379827 w 1097509"/>
                <a:gd name="connsiteY6" fmla="*/ 267286 h 773723"/>
                <a:gd name="connsiteX7" fmla="*/ 393895 w 1097509"/>
                <a:gd name="connsiteY7" fmla="*/ 196948 h 773723"/>
                <a:gd name="connsiteX8" fmla="*/ 492369 w 1097509"/>
                <a:gd name="connsiteY8" fmla="*/ 154745 h 773723"/>
                <a:gd name="connsiteX9" fmla="*/ 618978 w 1097509"/>
                <a:gd name="connsiteY9" fmla="*/ 182880 h 773723"/>
                <a:gd name="connsiteX10" fmla="*/ 647113 w 1097509"/>
                <a:gd name="connsiteY10" fmla="*/ 225083 h 773723"/>
                <a:gd name="connsiteX11" fmla="*/ 675249 w 1097509"/>
                <a:gd name="connsiteY11" fmla="*/ 309490 h 773723"/>
                <a:gd name="connsiteX12" fmla="*/ 661181 w 1097509"/>
                <a:gd name="connsiteY12" fmla="*/ 393896 h 773723"/>
                <a:gd name="connsiteX13" fmla="*/ 604910 w 1097509"/>
                <a:gd name="connsiteY13" fmla="*/ 379828 h 773723"/>
                <a:gd name="connsiteX14" fmla="*/ 661181 w 1097509"/>
                <a:gd name="connsiteY14" fmla="*/ 225083 h 773723"/>
                <a:gd name="connsiteX15" fmla="*/ 844061 w 1097509"/>
                <a:gd name="connsiteY15" fmla="*/ 225083 h 773723"/>
                <a:gd name="connsiteX16" fmla="*/ 858129 w 1097509"/>
                <a:gd name="connsiteY16" fmla="*/ 182880 h 773723"/>
                <a:gd name="connsiteX17" fmla="*/ 844061 w 1097509"/>
                <a:gd name="connsiteY17" fmla="*/ 42203 h 773723"/>
                <a:gd name="connsiteX18" fmla="*/ 717452 w 1097509"/>
                <a:gd name="connsiteY18" fmla="*/ 98474 h 773723"/>
                <a:gd name="connsiteX19" fmla="*/ 731520 w 1097509"/>
                <a:gd name="connsiteY19" fmla="*/ 182880 h 773723"/>
                <a:gd name="connsiteX20" fmla="*/ 829993 w 1097509"/>
                <a:gd name="connsiteY20" fmla="*/ 168813 h 773723"/>
                <a:gd name="connsiteX21" fmla="*/ 914400 w 1097509"/>
                <a:gd name="connsiteY21" fmla="*/ 140677 h 773723"/>
                <a:gd name="connsiteX22" fmla="*/ 928467 w 1097509"/>
                <a:gd name="connsiteY22" fmla="*/ 337625 h 773723"/>
                <a:gd name="connsiteX23" fmla="*/ 844061 w 1097509"/>
                <a:gd name="connsiteY23" fmla="*/ 379828 h 773723"/>
                <a:gd name="connsiteX24" fmla="*/ 815926 w 1097509"/>
                <a:gd name="connsiteY24" fmla="*/ 281354 h 773723"/>
                <a:gd name="connsiteX25" fmla="*/ 858129 w 1097509"/>
                <a:gd name="connsiteY25" fmla="*/ 267286 h 773723"/>
                <a:gd name="connsiteX26" fmla="*/ 942535 w 1097509"/>
                <a:gd name="connsiteY26" fmla="*/ 253219 h 773723"/>
                <a:gd name="connsiteX27" fmla="*/ 970670 w 1097509"/>
                <a:gd name="connsiteY27" fmla="*/ 225083 h 773723"/>
                <a:gd name="connsiteX28" fmla="*/ 970670 w 1097509"/>
                <a:gd name="connsiteY28" fmla="*/ 0 h 773723"/>
                <a:gd name="connsiteX29" fmla="*/ 900332 w 1097509"/>
                <a:gd name="connsiteY29" fmla="*/ 14068 h 773723"/>
                <a:gd name="connsiteX30" fmla="*/ 886264 w 1097509"/>
                <a:gd name="connsiteY30" fmla="*/ 56271 h 773723"/>
                <a:gd name="connsiteX31" fmla="*/ 900332 w 1097509"/>
                <a:gd name="connsiteY31" fmla="*/ 196948 h 773723"/>
                <a:gd name="connsiteX32" fmla="*/ 942535 w 1097509"/>
                <a:gd name="connsiteY32" fmla="*/ 253219 h 773723"/>
                <a:gd name="connsiteX33" fmla="*/ 1041009 w 1097509"/>
                <a:gd name="connsiteY33" fmla="*/ 323557 h 773723"/>
                <a:gd name="connsiteX34" fmla="*/ 1083212 w 1097509"/>
                <a:gd name="connsiteY34" fmla="*/ 309490 h 773723"/>
                <a:gd name="connsiteX35" fmla="*/ 1083212 w 1097509"/>
                <a:gd name="connsiteY35" fmla="*/ 182880 h 773723"/>
                <a:gd name="connsiteX36" fmla="*/ 1041009 w 1097509"/>
                <a:gd name="connsiteY36" fmla="*/ 168813 h 773723"/>
                <a:gd name="connsiteX37" fmla="*/ 956603 w 1097509"/>
                <a:gd name="connsiteY37" fmla="*/ 154745 h 773723"/>
                <a:gd name="connsiteX38" fmla="*/ 872197 w 1097509"/>
                <a:gd name="connsiteY38" fmla="*/ 168813 h 773723"/>
                <a:gd name="connsiteX39" fmla="*/ 844061 w 1097509"/>
                <a:gd name="connsiteY39" fmla="*/ 196948 h 773723"/>
                <a:gd name="connsiteX40" fmla="*/ 801858 w 1097509"/>
                <a:gd name="connsiteY40" fmla="*/ 309490 h 773723"/>
                <a:gd name="connsiteX41" fmla="*/ 787790 w 1097509"/>
                <a:gd name="connsiteY41" fmla="*/ 351693 h 773723"/>
                <a:gd name="connsiteX42" fmla="*/ 773723 w 1097509"/>
                <a:gd name="connsiteY42" fmla="*/ 478302 h 773723"/>
                <a:gd name="connsiteX43" fmla="*/ 675249 w 1097509"/>
                <a:gd name="connsiteY43" fmla="*/ 548640 h 773723"/>
                <a:gd name="connsiteX44" fmla="*/ 604910 w 1097509"/>
                <a:gd name="connsiteY44" fmla="*/ 393896 h 773723"/>
                <a:gd name="connsiteX45" fmla="*/ 562707 w 1097509"/>
                <a:gd name="connsiteY45" fmla="*/ 422031 h 773723"/>
                <a:gd name="connsiteX46" fmla="*/ 506437 w 1097509"/>
                <a:gd name="connsiteY46" fmla="*/ 436099 h 773723"/>
                <a:gd name="connsiteX47" fmla="*/ 464233 w 1097509"/>
                <a:gd name="connsiteY47" fmla="*/ 450166 h 773723"/>
                <a:gd name="connsiteX48" fmla="*/ 337624 w 1097509"/>
                <a:gd name="connsiteY48" fmla="*/ 436099 h 773723"/>
                <a:gd name="connsiteX49" fmla="*/ 379827 w 1097509"/>
                <a:gd name="connsiteY49" fmla="*/ 225083 h 773723"/>
                <a:gd name="connsiteX50" fmla="*/ 422030 w 1097509"/>
                <a:gd name="connsiteY50" fmla="*/ 196948 h 773723"/>
                <a:gd name="connsiteX51" fmla="*/ 450166 w 1097509"/>
                <a:gd name="connsiteY51" fmla="*/ 168813 h 773723"/>
                <a:gd name="connsiteX52" fmla="*/ 492369 w 1097509"/>
                <a:gd name="connsiteY52" fmla="*/ 182880 h 773723"/>
                <a:gd name="connsiteX53" fmla="*/ 478301 w 1097509"/>
                <a:gd name="connsiteY53" fmla="*/ 239151 h 773723"/>
                <a:gd name="connsiteX54" fmla="*/ 422030 w 1097509"/>
                <a:gd name="connsiteY54" fmla="*/ 323557 h 773723"/>
                <a:gd name="connsiteX55" fmla="*/ 281353 w 1097509"/>
                <a:gd name="connsiteY55" fmla="*/ 309490 h 773723"/>
                <a:gd name="connsiteX56" fmla="*/ 309489 w 1097509"/>
                <a:gd name="connsiteY56" fmla="*/ 225083 h 773723"/>
                <a:gd name="connsiteX57" fmla="*/ 351692 w 1097509"/>
                <a:gd name="connsiteY57" fmla="*/ 140677 h 773723"/>
                <a:gd name="connsiteX58" fmla="*/ 309489 w 1097509"/>
                <a:gd name="connsiteY58" fmla="*/ 112542 h 773723"/>
                <a:gd name="connsiteX59" fmla="*/ 225083 w 1097509"/>
                <a:gd name="connsiteY59" fmla="*/ 182880 h 773723"/>
                <a:gd name="connsiteX60" fmla="*/ 225083 w 1097509"/>
                <a:gd name="connsiteY60" fmla="*/ 323557 h 773723"/>
                <a:gd name="connsiteX61" fmla="*/ 267286 w 1097509"/>
                <a:gd name="connsiteY61" fmla="*/ 337625 h 773723"/>
                <a:gd name="connsiteX62" fmla="*/ 323557 w 1097509"/>
                <a:gd name="connsiteY62" fmla="*/ 365760 h 773723"/>
                <a:gd name="connsiteX63" fmla="*/ 365760 w 1097509"/>
                <a:gd name="connsiteY63" fmla="*/ 351693 h 773723"/>
                <a:gd name="connsiteX64" fmla="*/ 267286 w 1097509"/>
                <a:gd name="connsiteY64" fmla="*/ 309490 h 773723"/>
                <a:gd name="connsiteX65" fmla="*/ 168812 w 1097509"/>
                <a:gd name="connsiteY65" fmla="*/ 323557 h 773723"/>
                <a:gd name="connsiteX66" fmla="*/ 225083 w 1097509"/>
                <a:gd name="connsiteY66" fmla="*/ 576776 h 773723"/>
                <a:gd name="connsiteX67" fmla="*/ 267286 w 1097509"/>
                <a:gd name="connsiteY67" fmla="*/ 604911 h 773723"/>
                <a:gd name="connsiteX68" fmla="*/ 337624 w 1097509"/>
                <a:gd name="connsiteY68" fmla="*/ 590843 h 773723"/>
                <a:gd name="connsiteX69" fmla="*/ 379827 w 1097509"/>
                <a:gd name="connsiteY69" fmla="*/ 618979 h 773723"/>
                <a:gd name="connsiteX70" fmla="*/ 351692 w 1097509"/>
                <a:gd name="connsiteY70" fmla="*/ 675250 h 773723"/>
                <a:gd name="connsiteX71" fmla="*/ 267286 w 1097509"/>
                <a:gd name="connsiteY71" fmla="*/ 717453 h 773723"/>
                <a:gd name="connsiteX72" fmla="*/ 225083 w 1097509"/>
                <a:gd name="connsiteY72" fmla="*/ 745588 h 773723"/>
                <a:gd name="connsiteX73" fmla="*/ 154744 w 1097509"/>
                <a:gd name="connsiteY73" fmla="*/ 773723 h 773723"/>
                <a:gd name="connsiteX74" fmla="*/ 84406 w 1097509"/>
                <a:gd name="connsiteY74" fmla="*/ 759656 h 773723"/>
                <a:gd name="connsiteX75" fmla="*/ 112541 w 1097509"/>
                <a:gd name="connsiteY75" fmla="*/ 618979 h 773723"/>
                <a:gd name="connsiteX76" fmla="*/ 196947 w 1097509"/>
                <a:gd name="connsiteY76" fmla="*/ 562708 h 773723"/>
                <a:gd name="connsiteX77" fmla="*/ 281353 w 1097509"/>
                <a:gd name="connsiteY77" fmla="*/ 506437 h 773723"/>
                <a:gd name="connsiteX78" fmla="*/ 281353 w 1097509"/>
                <a:gd name="connsiteY78" fmla="*/ 309490 h 773723"/>
                <a:gd name="connsiteX79" fmla="*/ 253218 w 1097509"/>
                <a:gd name="connsiteY79" fmla="*/ 281354 h 773723"/>
                <a:gd name="connsiteX80" fmla="*/ 211015 w 1097509"/>
                <a:gd name="connsiteY80" fmla="*/ 267286 h 773723"/>
                <a:gd name="connsiteX81" fmla="*/ 154744 w 1097509"/>
                <a:gd name="connsiteY81" fmla="*/ 309490 h 773723"/>
                <a:gd name="connsiteX82" fmla="*/ 140677 w 1097509"/>
                <a:gd name="connsiteY82" fmla="*/ 365760 h 773723"/>
                <a:gd name="connsiteX83" fmla="*/ 126609 w 1097509"/>
                <a:gd name="connsiteY83" fmla="*/ 464234 h 773723"/>
                <a:gd name="connsiteX84" fmla="*/ 14067 w 1097509"/>
                <a:gd name="connsiteY84" fmla="*/ 422031 h 773723"/>
                <a:gd name="connsiteX85" fmla="*/ 0 w 1097509"/>
                <a:gd name="connsiteY85" fmla="*/ 379828 h 773723"/>
                <a:gd name="connsiteX86" fmla="*/ 14067 w 1097509"/>
                <a:gd name="connsiteY86" fmla="*/ 295422 h 773723"/>
                <a:gd name="connsiteX87" fmla="*/ 126609 w 1097509"/>
                <a:gd name="connsiteY87" fmla="*/ 295422 h 773723"/>
                <a:gd name="connsiteX88" fmla="*/ 154744 w 1097509"/>
                <a:gd name="connsiteY88" fmla="*/ 351693 h 773723"/>
                <a:gd name="connsiteX89" fmla="*/ 182880 w 1097509"/>
                <a:gd name="connsiteY89" fmla="*/ 436099 h 773723"/>
                <a:gd name="connsiteX90" fmla="*/ 168812 w 1097509"/>
                <a:gd name="connsiteY90" fmla="*/ 534573 h 773723"/>
                <a:gd name="connsiteX91" fmla="*/ 70338 w 1097509"/>
                <a:gd name="connsiteY91" fmla="*/ 520505 h 773723"/>
                <a:gd name="connsiteX92" fmla="*/ 112541 w 1097509"/>
                <a:gd name="connsiteY92" fmla="*/ 407963 h 773723"/>
                <a:gd name="connsiteX93" fmla="*/ 267286 w 1097509"/>
                <a:gd name="connsiteY93" fmla="*/ 422031 h 773723"/>
                <a:gd name="connsiteX94" fmla="*/ 309489 w 1097509"/>
                <a:gd name="connsiteY94" fmla="*/ 520505 h 773723"/>
                <a:gd name="connsiteX95" fmla="*/ 365760 w 1097509"/>
                <a:gd name="connsiteY95" fmla="*/ 604911 h 773723"/>
                <a:gd name="connsiteX96" fmla="*/ 436098 w 1097509"/>
                <a:gd name="connsiteY96" fmla="*/ 590843 h 773723"/>
                <a:gd name="connsiteX97" fmla="*/ 464233 w 1097509"/>
                <a:gd name="connsiteY97" fmla="*/ 534573 h 773723"/>
                <a:gd name="connsiteX98" fmla="*/ 478301 w 1097509"/>
                <a:gd name="connsiteY98" fmla="*/ 168813 h 773723"/>
                <a:gd name="connsiteX99" fmla="*/ 520504 w 1097509"/>
                <a:gd name="connsiteY99" fmla="*/ 140677 h 773723"/>
                <a:gd name="connsiteX100" fmla="*/ 548640 w 1097509"/>
                <a:gd name="connsiteY100" fmla="*/ 112542 h 773723"/>
                <a:gd name="connsiteX101" fmla="*/ 633046 w 1097509"/>
                <a:gd name="connsiteY101" fmla="*/ 126610 h 773723"/>
                <a:gd name="connsiteX102" fmla="*/ 647113 w 1097509"/>
                <a:gd name="connsiteY102" fmla="*/ 168813 h 773723"/>
                <a:gd name="connsiteX103" fmla="*/ 647113 w 1097509"/>
                <a:gd name="connsiteY103" fmla="*/ 281354 h 7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97509" h="773723">
                  <a:moveTo>
                    <a:pt x="393895" y="126610"/>
                  </a:moveTo>
                  <a:cubicBezTo>
                    <a:pt x="452616" y="116823"/>
                    <a:pt x="517944" y="97195"/>
                    <a:pt x="576775" y="126610"/>
                  </a:cubicBezTo>
                  <a:cubicBezTo>
                    <a:pt x="590038" y="133242"/>
                    <a:pt x="586154" y="154745"/>
                    <a:pt x="590843" y="168813"/>
                  </a:cubicBezTo>
                  <a:cubicBezTo>
                    <a:pt x="577858" y="311647"/>
                    <a:pt x="621894" y="313672"/>
                    <a:pt x="520504" y="351693"/>
                  </a:cubicBezTo>
                  <a:cubicBezTo>
                    <a:pt x="502401" y="358482"/>
                    <a:pt x="482990" y="361071"/>
                    <a:pt x="464233" y="365760"/>
                  </a:cubicBezTo>
                  <a:cubicBezTo>
                    <a:pt x="450165" y="361071"/>
                    <a:pt x="434745" y="359322"/>
                    <a:pt x="422030" y="351693"/>
                  </a:cubicBezTo>
                  <a:cubicBezTo>
                    <a:pt x="385143" y="329561"/>
                    <a:pt x="389941" y="307743"/>
                    <a:pt x="379827" y="267286"/>
                  </a:cubicBezTo>
                  <a:cubicBezTo>
                    <a:pt x="384516" y="243840"/>
                    <a:pt x="382032" y="217708"/>
                    <a:pt x="393895" y="196948"/>
                  </a:cubicBezTo>
                  <a:cubicBezTo>
                    <a:pt x="410087" y="168613"/>
                    <a:pt x="467838" y="160878"/>
                    <a:pt x="492369" y="154745"/>
                  </a:cubicBezTo>
                  <a:cubicBezTo>
                    <a:pt x="534572" y="164123"/>
                    <a:pt x="579621" y="164990"/>
                    <a:pt x="618978" y="182880"/>
                  </a:cubicBezTo>
                  <a:cubicBezTo>
                    <a:pt x="634370" y="189876"/>
                    <a:pt x="640246" y="209633"/>
                    <a:pt x="647113" y="225083"/>
                  </a:cubicBezTo>
                  <a:cubicBezTo>
                    <a:pt x="659158" y="252184"/>
                    <a:pt x="675249" y="309490"/>
                    <a:pt x="675249" y="309490"/>
                  </a:cubicBezTo>
                  <a:cubicBezTo>
                    <a:pt x="670560" y="337625"/>
                    <a:pt x="681350" y="373727"/>
                    <a:pt x="661181" y="393896"/>
                  </a:cubicBezTo>
                  <a:cubicBezTo>
                    <a:pt x="647509" y="407567"/>
                    <a:pt x="610466" y="398347"/>
                    <a:pt x="604910" y="379828"/>
                  </a:cubicBezTo>
                  <a:cubicBezTo>
                    <a:pt x="571713" y="269171"/>
                    <a:pt x="603210" y="263731"/>
                    <a:pt x="661181" y="225083"/>
                  </a:cubicBezTo>
                  <a:cubicBezTo>
                    <a:pt x="719902" y="234870"/>
                    <a:pt x="785230" y="254498"/>
                    <a:pt x="844061" y="225083"/>
                  </a:cubicBezTo>
                  <a:cubicBezTo>
                    <a:pt x="857324" y="218451"/>
                    <a:pt x="853440" y="196948"/>
                    <a:pt x="858129" y="182880"/>
                  </a:cubicBezTo>
                  <a:cubicBezTo>
                    <a:pt x="853440" y="135988"/>
                    <a:pt x="877384" y="75526"/>
                    <a:pt x="844061" y="42203"/>
                  </a:cubicBezTo>
                  <a:cubicBezTo>
                    <a:pt x="752597" y="-49261"/>
                    <a:pt x="729437" y="62520"/>
                    <a:pt x="717452" y="98474"/>
                  </a:cubicBezTo>
                  <a:cubicBezTo>
                    <a:pt x="722141" y="126609"/>
                    <a:pt x="707332" y="167762"/>
                    <a:pt x="731520" y="182880"/>
                  </a:cubicBezTo>
                  <a:cubicBezTo>
                    <a:pt x="759637" y="200454"/>
                    <a:pt x="797685" y="176269"/>
                    <a:pt x="829993" y="168813"/>
                  </a:cubicBezTo>
                  <a:cubicBezTo>
                    <a:pt x="858891" y="162144"/>
                    <a:pt x="914400" y="140677"/>
                    <a:pt x="914400" y="140677"/>
                  </a:cubicBezTo>
                  <a:cubicBezTo>
                    <a:pt x="962958" y="213514"/>
                    <a:pt x="969516" y="204218"/>
                    <a:pt x="928467" y="337625"/>
                  </a:cubicBezTo>
                  <a:cubicBezTo>
                    <a:pt x="922234" y="357882"/>
                    <a:pt x="859934" y="374537"/>
                    <a:pt x="844061" y="379828"/>
                  </a:cubicBezTo>
                  <a:cubicBezTo>
                    <a:pt x="792303" y="362575"/>
                    <a:pt x="765749" y="369163"/>
                    <a:pt x="815926" y="281354"/>
                  </a:cubicBezTo>
                  <a:cubicBezTo>
                    <a:pt x="823283" y="268479"/>
                    <a:pt x="843653" y="270503"/>
                    <a:pt x="858129" y="267286"/>
                  </a:cubicBezTo>
                  <a:cubicBezTo>
                    <a:pt x="885973" y="261098"/>
                    <a:pt x="914400" y="257908"/>
                    <a:pt x="942535" y="253219"/>
                  </a:cubicBezTo>
                  <a:cubicBezTo>
                    <a:pt x="951913" y="243840"/>
                    <a:pt x="963846" y="236456"/>
                    <a:pt x="970670" y="225083"/>
                  </a:cubicBezTo>
                  <a:cubicBezTo>
                    <a:pt x="1007109" y="164351"/>
                    <a:pt x="973356" y="34913"/>
                    <a:pt x="970670" y="0"/>
                  </a:cubicBezTo>
                  <a:cubicBezTo>
                    <a:pt x="947224" y="4689"/>
                    <a:pt x="920227" y="805"/>
                    <a:pt x="900332" y="14068"/>
                  </a:cubicBezTo>
                  <a:cubicBezTo>
                    <a:pt x="887994" y="22293"/>
                    <a:pt x="886264" y="41442"/>
                    <a:pt x="886264" y="56271"/>
                  </a:cubicBezTo>
                  <a:cubicBezTo>
                    <a:pt x="886264" y="103397"/>
                    <a:pt x="887385" y="151635"/>
                    <a:pt x="900332" y="196948"/>
                  </a:cubicBezTo>
                  <a:cubicBezTo>
                    <a:pt x="906773" y="219492"/>
                    <a:pt x="925956" y="236640"/>
                    <a:pt x="942535" y="253219"/>
                  </a:cubicBezTo>
                  <a:cubicBezTo>
                    <a:pt x="959985" y="270669"/>
                    <a:pt x="1017045" y="307581"/>
                    <a:pt x="1041009" y="323557"/>
                  </a:cubicBezTo>
                  <a:cubicBezTo>
                    <a:pt x="1055077" y="318868"/>
                    <a:pt x="1072727" y="319975"/>
                    <a:pt x="1083212" y="309490"/>
                  </a:cubicBezTo>
                  <a:cubicBezTo>
                    <a:pt x="1109830" y="282872"/>
                    <a:pt x="1092929" y="199884"/>
                    <a:pt x="1083212" y="182880"/>
                  </a:cubicBezTo>
                  <a:cubicBezTo>
                    <a:pt x="1075855" y="170005"/>
                    <a:pt x="1055484" y="172030"/>
                    <a:pt x="1041009" y="168813"/>
                  </a:cubicBezTo>
                  <a:cubicBezTo>
                    <a:pt x="1013165" y="162625"/>
                    <a:pt x="984738" y="159434"/>
                    <a:pt x="956603" y="154745"/>
                  </a:cubicBezTo>
                  <a:cubicBezTo>
                    <a:pt x="928468" y="159434"/>
                    <a:pt x="898904" y="158798"/>
                    <a:pt x="872197" y="168813"/>
                  </a:cubicBezTo>
                  <a:cubicBezTo>
                    <a:pt x="859778" y="173470"/>
                    <a:pt x="851418" y="185912"/>
                    <a:pt x="844061" y="196948"/>
                  </a:cubicBezTo>
                  <a:cubicBezTo>
                    <a:pt x="811282" y="246116"/>
                    <a:pt x="817322" y="255366"/>
                    <a:pt x="801858" y="309490"/>
                  </a:cubicBezTo>
                  <a:cubicBezTo>
                    <a:pt x="797784" y="323748"/>
                    <a:pt x="792479" y="337625"/>
                    <a:pt x="787790" y="351693"/>
                  </a:cubicBezTo>
                  <a:cubicBezTo>
                    <a:pt x="783101" y="393896"/>
                    <a:pt x="788966" y="438670"/>
                    <a:pt x="773723" y="478302"/>
                  </a:cubicBezTo>
                  <a:cubicBezTo>
                    <a:pt x="754089" y="529352"/>
                    <a:pt x="716276" y="534965"/>
                    <a:pt x="675249" y="548640"/>
                  </a:cubicBezTo>
                  <a:cubicBezTo>
                    <a:pt x="543267" y="515646"/>
                    <a:pt x="694005" y="572086"/>
                    <a:pt x="604910" y="393896"/>
                  </a:cubicBezTo>
                  <a:cubicBezTo>
                    <a:pt x="597349" y="378774"/>
                    <a:pt x="578247" y="415371"/>
                    <a:pt x="562707" y="422031"/>
                  </a:cubicBezTo>
                  <a:cubicBezTo>
                    <a:pt x="544936" y="429647"/>
                    <a:pt x="525027" y="430788"/>
                    <a:pt x="506437" y="436099"/>
                  </a:cubicBezTo>
                  <a:cubicBezTo>
                    <a:pt x="492179" y="440173"/>
                    <a:pt x="478301" y="445477"/>
                    <a:pt x="464233" y="450166"/>
                  </a:cubicBezTo>
                  <a:cubicBezTo>
                    <a:pt x="422030" y="445477"/>
                    <a:pt x="358691" y="472967"/>
                    <a:pt x="337624" y="436099"/>
                  </a:cubicBezTo>
                  <a:cubicBezTo>
                    <a:pt x="291259" y="354961"/>
                    <a:pt x="321791" y="271513"/>
                    <a:pt x="379827" y="225083"/>
                  </a:cubicBezTo>
                  <a:cubicBezTo>
                    <a:pt x="393029" y="214521"/>
                    <a:pt x="408828" y="207510"/>
                    <a:pt x="422030" y="196948"/>
                  </a:cubicBezTo>
                  <a:cubicBezTo>
                    <a:pt x="432387" y="188663"/>
                    <a:pt x="440787" y="178191"/>
                    <a:pt x="450166" y="168813"/>
                  </a:cubicBezTo>
                  <a:cubicBezTo>
                    <a:pt x="464234" y="173502"/>
                    <a:pt x="486862" y="169112"/>
                    <a:pt x="492369" y="182880"/>
                  </a:cubicBezTo>
                  <a:cubicBezTo>
                    <a:pt x="499550" y="200831"/>
                    <a:pt x="486948" y="221858"/>
                    <a:pt x="478301" y="239151"/>
                  </a:cubicBezTo>
                  <a:cubicBezTo>
                    <a:pt x="463179" y="269396"/>
                    <a:pt x="422030" y="323557"/>
                    <a:pt x="422030" y="323557"/>
                  </a:cubicBezTo>
                  <a:cubicBezTo>
                    <a:pt x="375138" y="318868"/>
                    <a:pt x="316819" y="340523"/>
                    <a:pt x="281353" y="309490"/>
                  </a:cubicBezTo>
                  <a:cubicBezTo>
                    <a:pt x="259033" y="289960"/>
                    <a:pt x="297444" y="252184"/>
                    <a:pt x="309489" y="225083"/>
                  </a:cubicBezTo>
                  <a:cubicBezTo>
                    <a:pt x="382213" y="61454"/>
                    <a:pt x="300384" y="294596"/>
                    <a:pt x="351692" y="140677"/>
                  </a:cubicBezTo>
                  <a:cubicBezTo>
                    <a:pt x="337624" y="131299"/>
                    <a:pt x="326226" y="114933"/>
                    <a:pt x="309489" y="112542"/>
                  </a:cubicBezTo>
                  <a:cubicBezTo>
                    <a:pt x="246920" y="103604"/>
                    <a:pt x="246630" y="139787"/>
                    <a:pt x="225083" y="182880"/>
                  </a:cubicBezTo>
                  <a:cubicBezTo>
                    <a:pt x="216426" y="226166"/>
                    <a:pt x="196226" y="280271"/>
                    <a:pt x="225083" y="323557"/>
                  </a:cubicBezTo>
                  <a:cubicBezTo>
                    <a:pt x="233308" y="335895"/>
                    <a:pt x="253656" y="331784"/>
                    <a:pt x="267286" y="337625"/>
                  </a:cubicBezTo>
                  <a:cubicBezTo>
                    <a:pt x="286561" y="345886"/>
                    <a:pt x="304800" y="356382"/>
                    <a:pt x="323557" y="365760"/>
                  </a:cubicBezTo>
                  <a:cubicBezTo>
                    <a:pt x="337625" y="361071"/>
                    <a:pt x="365760" y="366522"/>
                    <a:pt x="365760" y="351693"/>
                  </a:cubicBezTo>
                  <a:cubicBezTo>
                    <a:pt x="365760" y="327404"/>
                    <a:pt x="273303" y="310994"/>
                    <a:pt x="267286" y="309490"/>
                  </a:cubicBezTo>
                  <a:cubicBezTo>
                    <a:pt x="234461" y="314179"/>
                    <a:pt x="180454" y="292510"/>
                    <a:pt x="168812" y="323557"/>
                  </a:cubicBezTo>
                  <a:cubicBezTo>
                    <a:pt x="122047" y="448264"/>
                    <a:pt x="150574" y="514686"/>
                    <a:pt x="225083" y="576776"/>
                  </a:cubicBezTo>
                  <a:cubicBezTo>
                    <a:pt x="238071" y="587600"/>
                    <a:pt x="253218" y="595533"/>
                    <a:pt x="267286" y="604911"/>
                  </a:cubicBezTo>
                  <a:cubicBezTo>
                    <a:pt x="290732" y="600222"/>
                    <a:pt x="315647" y="600262"/>
                    <a:pt x="337624" y="590843"/>
                  </a:cubicBezTo>
                  <a:cubicBezTo>
                    <a:pt x="384826" y="570614"/>
                    <a:pt x="354680" y="518387"/>
                    <a:pt x="379827" y="618979"/>
                  </a:cubicBezTo>
                  <a:cubicBezTo>
                    <a:pt x="370449" y="637736"/>
                    <a:pt x="365117" y="659140"/>
                    <a:pt x="351692" y="675250"/>
                  </a:cubicBezTo>
                  <a:cubicBezTo>
                    <a:pt x="322897" y="709805"/>
                    <a:pt x="302948" y="699622"/>
                    <a:pt x="267286" y="717453"/>
                  </a:cubicBezTo>
                  <a:cubicBezTo>
                    <a:pt x="252164" y="725014"/>
                    <a:pt x="240205" y="738027"/>
                    <a:pt x="225083" y="745588"/>
                  </a:cubicBezTo>
                  <a:cubicBezTo>
                    <a:pt x="202496" y="756881"/>
                    <a:pt x="178190" y="764345"/>
                    <a:pt x="154744" y="773723"/>
                  </a:cubicBezTo>
                  <a:cubicBezTo>
                    <a:pt x="131298" y="769034"/>
                    <a:pt x="95099" y="781042"/>
                    <a:pt x="84406" y="759656"/>
                  </a:cubicBezTo>
                  <a:cubicBezTo>
                    <a:pt x="82533" y="755910"/>
                    <a:pt x="96054" y="643710"/>
                    <a:pt x="112541" y="618979"/>
                  </a:cubicBezTo>
                  <a:cubicBezTo>
                    <a:pt x="156616" y="552866"/>
                    <a:pt x="142290" y="593073"/>
                    <a:pt x="196947" y="562708"/>
                  </a:cubicBezTo>
                  <a:cubicBezTo>
                    <a:pt x="226506" y="546286"/>
                    <a:pt x="281353" y="506437"/>
                    <a:pt x="281353" y="506437"/>
                  </a:cubicBezTo>
                  <a:cubicBezTo>
                    <a:pt x="301930" y="424129"/>
                    <a:pt x="309338" y="421431"/>
                    <a:pt x="281353" y="309490"/>
                  </a:cubicBezTo>
                  <a:cubicBezTo>
                    <a:pt x="278136" y="296623"/>
                    <a:pt x="264591" y="288178"/>
                    <a:pt x="253218" y="281354"/>
                  </a:cubicBezTo>
                  <a:cubicBezTo>
                    <a:pt x="240503" y="273725"/>
                    <a:pt x="225083" y="271975"/>
                    <a:pt x="211015" y="267286"/>
                  </a:cubicBezTo>
                  <a:cubicBezTo>
                    <a:pt x="192258" y="281354"/>
                    <a:pt x="168372" y="290411"/>
                    <a:pt x="154744" y="309490"/>
                  </a:cubicBezTo>
                  <a:cubicBezTo>
                    <a:pt x="143506" y="325223"/>
                    <a:pt x="144136" y="346738"/>
                    <a:pt x="140677" y="365760"/>
                  </a:cubicBezTo>
                  <a:cubicBezTo>
                    <a:pt x="134746" y="398383"/>
                    <a:pt x="131298" y="431409"/>
                    <a:pt x="126609" y="464234"/>
                  </a:cubicBezTo>
                  <a:cubicBezTo>
                    <a:pt x="75293" y="455681"/>
                    <a:pt x="40902" y="466756"/>
                    <a:pt x="14067" y="422031"/>
                  </a:cubicBezTo>
                  <a:cubicBezTo>
                    <a:pt x="6438" y="409316"/>
                    <a:pt x="4689" y="393896"/>
                    <a:pt x="0" y="379828"/>
                  </a:cubicBezTo>
                  <a:cubicBezTo>
                    <a:pt x="4689" y="351693"/>
                    <a:pt x="-84" y="320187"/>
                    <a:pt x="14067" y="295422"/>
                  </a:cubicBezTo>
                  <a:cubicBezTo>
                    <a:pt x="31814" y="264365"/>
                    <a:pt x="117740" y="293648"/>
                    <a:pt x="126609" y="295422"/>
                  </a:cubicBezTo>
                  <a:cubicBezTo>
                    <a:pt x="135987" y="314179"/>
                    <a:pt x="146956" y="332222"/>
                    <a:pt x="154744" y="351693"/>
                  </a:cubicBezTo>
                  <a:cubicBezTo>
                    <a:pt x="165758" y="379229"/>
                    <a:pt x="182880" y="436099"/>
                    <a:pt x="182880" y="436099"/>
                  </a:cubicBezTo>
                  <a:cubicBezTo>
                    <a:pt x="178191" y="468924"/>
                    <a:pt x="195338" y="514678"/>
                    <a:pt x="168812" y="534573"/>
                  </a:cubicBezTo>
                  <a:cubicBezTo>
                    <a:pt x="142286" y="554468"/>
                    <a:pt x="91917" y="545680"/>
                    <a:pt x="70338" y="520505"/>
                  </a:cubicBezTo>
                  <a:cubicBezTo>
                    <a:pt x="32843" y="476761"/>
                    <a:pt x="89227" y="431277"/>
                    <a:pt x="112541" y="407963"/>
                  </a:cubicBezTo>
                  <a:cubicBezTo>
                    <a:pt x="164123" y="412652"/>
                    <a:pt x="217782" y="406799"/>
                    <a:pt x="267286" y="422031"/>
                  </a:cubicBezTo>
                  <a:cubicBezTo>
                    <a:pt x="297543" y="431341"/>
                    <a:pt x="301158" y="503843"/>
                    <a:pt x="309489" y="520505"/>
                  </a:cubicBezTo>
                  <a:cubicBezTo>
                    <a:pt x="324611" y="550750"/>
                    <a:pt x="365760" y="604911"/>
                    <a:pt x="365760" y="604911"/>
                  </a:cubicBezTo>
                  <a:cubicBezTo>
                    <a:pt x="389206" y="600222"/>
                    <a:pt x="416641" y="604741"/>
                    <a:pt x="436098" y="590843"/>
                  </a:cubicBezTo>
                  <a:cubicBezTo>
                    <a:pt x="453162" y="578654"/>
                    <a:pt x="462146" y="555440"/>
                    <a:pt x="464233" y="534573"/>
                  </a:cubicBezTo>
                  <a:cubicBezTo>
                    <a:pt x="476373" y="413168"/>
                    <a:pt x="461046" y="289597"/>
                    <a:pt x="478301" y="168813"/>
                  </a:cubicBezTo>
                  <a:cubicBezTo>
                    <a:pt x="480692" y="152076"/>
                    <a:pt x="507302" y="151239"/>
                    <a:pt x="520504" y="140677"/>
                  </a:cubicBezTo>
                  <a:cubicBezTo>
                    <a:pt x="530861" y="132392"/>
                    <a:pt x="539261" y="121920"/>
                    <a:pt x="548640" y="112542"/>
                  </a:cubicBezTo>
                  <a:cubicBezTo>
                    <a:pt x="576775" y="117231"/>
                    <a:pt x="608281" y="112458"/>
                    <a:pt x="633046" y="126610"/>
                  </a:cubicBezTo>
                  <a:cubicBezTo>
                    <a:pt x="645921" y="133967"/>
                    <a:pt x="645771" y="154045"/>
                    <a:pt x="647113" y="168813"/>
                  </a:cubicBezTo>
                  <a:cubicBezTo>
                    <a:pt x="650509" y="206173"/>
                    <a:pt x="647113" y="243840"/>
                    <a:pt x="647113" y="281354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Freeform 118">
              <a:extLst>
                <a:ext uri="{FF2B5EF4-FFF2-40B4-BE49-F238E27FC236}">
                  <a16:creationId xmlns:a16="http://schemas.microsoft.com/office/drawing/2014/main" id="{73DF033E-57BF-4BDC-B3A0-0F51B9792B75}"/>
                </a:ext>
              </a:extLst>
            </p:cNvPr>
            <p:cNvSpPr/>
            <p:nvPr/>
          </p:nvSpPr>
          <p:spPr>
            <a:xfrm>
              <a:off x="4973491" y="2081304"/>
              <a:ext cx="276136" cy="250619"/>
            </a:xfrm>
            <a:custGeom>
              <a:avLst/>
              <a:gdLst>
                <a:gd name="connsiteX0" fmla="*/ 30591 w 635502"/>
                <a:gd name="connsiteY0" fmla="*/ 154745 h 576776"/>
                <a:gd name="connsiteX1" fmla="*/ 16523 w 635502"/>
                <a:gd name="connsiteY1" fmla="*/ 14068 h 576776"/>
                <a:gd name="connsiteX2" fmla="*/ 58726 w 635502"/>
                <a:gd name="connsiteY2" fmla="*/ 0 h 576776"/>
                <a:gd name="connsiteX3" fmla="*/ 100930 w 635502"/>
                <a:gd name="connsiteY3" fmla="*/ 14068 h 576776"/>
                <a:gd name="connsiteX4" fmla="*/ 100930 w 635502"/>
                <a:gd name="connsiteY4" fmla="*/ 154745 h 576776"/>
                <a:gd name="connsiteX5" fmla="*/ 72794 w 635502"/>
                <a:gd name="connsiteY5" fmla="*/ 84407 h 576776"/>
                <a:gd name="connsiteX6" fmla="*/ 129065 w 635502"/>
                <a:gd name="connsiteY6" fmla="*/ 98474 h 576776"/>
                <a:gd name="connsiteX7" fmla="*/ 157200 w 635502"/>
                <a:gd name="connsiteY7" fmla="*/ 126610 h 576776"/>
                <a:gd name="connsiteX8" fmla="*/ 227539 w 635502"/>
                <a:gd name="connsiteY8" fmla="*/ 182880 h 576776"/>
                <a:gd name="connsiteX9" fmla="*/ 227539 w 635502"/>
                <a:gd name="connsiteY9" fmla="*/ 98474 h 576776"/>
                <a:gd name="connsiteX10" fmla="*/ 171268 w 635502"/>
                <a:gd name="connsiteY10" fmla="*/ 42203 h 576776"/>
                <a:gd name="connsiteX11" fmla="*/ 171268 w 635502"/>
                <a:gd name="connsiteY11" fmla="*/ 154745 h 576776"/>
                <a:gd name="connsiteX12" fmla="*/ 255674 w 635502"/>
                <a:gd name="connsiteY12" fmla="*/ 112542 h 576776"/>
                <a:gd name="connsiteX13" fmla="*/ 382283 w 635502"/>
                <a:gd name="connsiteY13" fmla="*/ 126610 h 576776"/>
                <a:gd name="connsiteX14" fmla="*/ 396351 w 635502"/>
                <a:gd name="connsiteY14" fmla="*/ 168813 h 576776"/>
                <a:gd name="connsiteX15" fmla="*/ 382283 w 635502"/>
                <a:gd name="connsiteY15" fmla="*/ 253219 h 576776"/>
                <a:gd name="connsiteX16" fmla="*/ 340080 w 635502"/>
                <a:gd name="connsiteY16" fmla="*/ 225083 h 576776"/>
                <a:gd name="connsiteX17" fmla="*/ 396351 w 635502"/>
                <a:gd name="connsiteY17" fmla="*/ 140677 h 576776"/>
                <a:gd name="connsiteX18" fmla="*/ 466690 w 635502"/>
                <a:gd name="connsiteY18" fmla="*/ 182880 h 576776"/>
                <a:gd name="connsiteX19" fmla="*/ 494825 w 635502"/>
                <a:gd name="connsiteY19" fmla="*/ 267287 h 576776"/>
                <a:gd name="connsiteX20" fmla="*/ 480757 w 635502"/>
                <a:gd name="connsiteY20" fmla="*/ 337625 h 576776"/>
                <a:gd name="connsiteX21" fmla="*/ 396351 w 635502"/>
                <a:gd name="connsiteY21" fmla="*/ 365760 h 576776"/>
                <a:gd name="connsiteX22" fmla="*/ 340080 w 635502"/>
                <a:gd name="connsiteY22" fmla="*/ 295422 h 576776"/>
                <a:gd name="connsiteX23" fmla="*/ 269742 w 635502"/>
                <a:gd name="connsiteY23" fmla="*/ 225083 h 576776"/>
                <a:gd name="connsiteX24" fmla="*/ 129065 w 635502"/>
                <a:gd name="connsiteY24" fmla="*/ 281354 h 576776"/>
                <a:gd name="connsiteX25" fmla="*/ 157200 w 635502"/>
                <a:gd name="connsiteY25" fmla="*/ 309490 h 576776"/>
                <a:gd name="connsiteX26" fmla="*/ 143133 w 635502"/>
                <a:gd name="connsiteY26" fmla="*/ 351693 h 576776"/>
                <a:gd name="connsiteX27" fmla="*/ 114997 w 635502"/>
                <a:gd name="connsiteY27" fmla="*/ 323557 h 576776"/>
                <a:gd name="connsiteX28" fmla="*/ 72794 w 635502"/>
                <a:gd name="connsiteY28" fmla="*/ 295422 h 576776"/>
                <a:gd name="connsiteX29" fmla="*/ 86862 w 635502"/>
                <a:gd name="connsiteY29" fmla="*/ 225083 h 576776"/>
                <a:gd name="connsiteX30" fmla="*/ 199403 w 635502"/>
                <a:gd name="connsiteY30" fmla="*/ 225083 h 576776"/>
                <a:gd name="connsiteX31" fmla="*/ 227539 w 635502"/>
                <a:gd name="connsiteY31" fmla="*/ 253219 h 576776"/>
                <a:gd name="connsiteX32" fmla="*/ 227539 w 635502"/>
                <a:gd name="connsiteY32" fmla="*/ 393896 h 576776"/>
                <a:gd name="connsiteX33" fmla="*/ 241606 w 635502"/>
                <a:gd name="connsiteY33" fmla="*/ 492370 h 576776"/>
                <a:gd name="connsiteX34" fmla="*/ 269742 w 635502"/>
                <a:gd name="connsiteY34" fmla="*/ 464234 h 576776"/>
                <a:gd name="connsiteX35" fmla="*/ 283810 w 635502"/>
                <a:gd name="connsiteY35" fmla="*/ 422031 h 576776"/>
                <a:gd name="connsiteX36" fmla="*/ 269742 w 635502"/>
                <a:gd name="connsiteY36" fmla="*/ 337625 h 576776"/>
                <a:gd name="connsiteX37" fmla="*/ 241606 w 635502"/>
                <a:gd name="connsiteY37" fmla="*/ 365760 h 576776"/>
                <a:gd name="connsiteX38" fmla="*/ 227539 w 635502"/>
                <a:gd name="connsiteY38" fmla="*/ 407963 h 576776"/>
                <a:gd name="connsiteX39" fmla="*/ 269742 w 635502"/>
                <a:gd name="connsiteY39" fmla="*/ 534573 h 576776"/>
                <a:gd name="connsiteX40" fmla="*/ 311945 w 635502"/>
                <a:gd name="connsiteY40" fmla="*/ 520505 h 576776"/>
                <a:gd name="connsiteX41" fmla="*/ 354148 w 635502"/>
                <a:gd name="connsiteY41" fmla="*/ 436099 h 576776"/>
                <a:gd name="connsiteX42" fmla="*/ 438554 w 635502"/>
                <a:gd name="connsiteY42" fmla="*/ 379828 h 576776"/>
                <a:gd name="connsiteX43" fmla="*/ 565163 w 635502"/>
                <a:gd name="connsiteY43" fmla="*/ 436099 h 576776"/>
                <a:gd name="connsiteX44" fmla="*/ 551096 w 635502"/>
                <a:gd name="connsiteY44" fmla="*/ 534573 h 576776"/>
                <a:gd name="connsiteX45" fmla="*/ 466690 w 635502"/>
                <a:gd name="connsiteY45" fmla="*/ 562708 h 576776"/>
                <a:gd name="connsiteX46" fmla="*/ 424486 w 635502"/>
                <a:gd name="connsiteY46" fmla="*/ 548640 h 576776"/>
                <a:gd name="connsiteX47" fmla="*/ 410419 w 635502"/>
                <a:gd name="connsiteY47" fmla="*/ 337625 h 576776"/>
                <a:gd name="connsiteX48" fmla="*/ 508893 w 635502"/>
                <a:gd name="connsiteY48" fmla="*/ 351693 h 576776"/>
                <a:gd name="connsiteX49" fmla="*/ 537028 w 635502"/>
                <a:gd name="connsiteY49" fmla="*/ 393896 h 576776"/>
                <a:gd name="connsiteX50" fmla="*/ 607366 w 635502"/>
                <a:gd name="connsiteY50" fmla="*/ 478302 h 576776"/>
                <a:gd name="connsiteX51" fmla="*/ 593299 w 635502"/>
                <a:gd name="connsiteY51" fmla="*/ 506437 h 576776"/>
                <a:gd name="connsiteX52" fmla="*/ 551096 w 635502"/>
                <a:gd name="connsiteY52" fmla="*/ 492370 h 576776"/>
                <a:gd name="connsiteX53" fmla="*/ 508893 w 635502"/>
                <a:gd name="connsiteY53" fmla="*/ 506437 h 576776"/>
                <a:gd name="connsiteX54" fmla="*/ 452622 w 635502"/>
                <a:gd name="connsiteY54" fmla="*/ 534573 h 576776"/>
                <a:gd name="connsiteX55" fmla="*/ 466690 w 635502"/>
                <a:gd name="connsiteY55" fmla="*/ 450167 h 576776"/>
                <a:gd name="connsiteX56" fmla="*/ 508893 w 635502"/>
                <a:gd name="connsiteY56" fmla="*/ 436099 h 576776"/>
                <a:gd name="connsiteX57" fmla="*/ 621434 w 635502"/>
                <a:gd name="connsiteY57" fmla="*/ 450167 h 576776"/>
                <a:gd name="connsiteX58" fmla="*/ 635502 w 635502"/>
                <a:gd name="connsiteY58" fmla="*/ 492370 h 576776"/>
                <a:gd name="connsiteX59" fmla="*/ 466690 w 635502"/>
                <a:gd name="connsiteY59" fmla="*/ 576776 h 576776"/>
                <a:gd name="connsiteX60" fmla="*/ 354148 w 635502"/>
                <a:gd name="connsiteY60" fmla="*/ 506437 h 57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35502" h="576776">
                  <a:moveTo>
                    <a:pt x="30591" y="154745"/>
                  </a:moveTo>
                  <a:cubicBezTo>
                    <a:pt x="11152" y="106148"/>
                    <a:pt x="-19139" y="67562"/>
                    <a:pt x="16523" y="14068"/>
                  </a:cubicBezTo>
                  <a:cubicBezTo>
                    <a:pt x="24748" y="1730"/>
                    <a:pt x="44658" y="4689"/>
                    <a:pt x="58726" y="0"/>
                  </a:cubicBezTo>
                  <a:cubicBezTo>
                    <a:pt x="72794" y="4689"/>
                    <a:pt x="90444" y="3582"/>
                    <a:pt x="100930" y="14068"/>
                  </a:cubicBezTo>
                  <a:cubicBezTo>
                    <a:pt x="131620" y="44758"/>
                    <a:pt x="103369" y="137674"/>
                    <a:pt x="100930" y="154745"/>
                  </a:cubicBezTo>
                  <a:cubicBezTo>
                    <a:pt x="89738" y="151014"/>
                    <a:pt x="-9218" y="133614"/>
                    <a:pt x="72794" y="84407"/>
                  </a:cubicBezTo>
                  <a:cubicBezTo>
                    <a:pt x="89373" y="74460"/>
                    <a:pt x="110308" y="93785"/>
                    <a:pt x="129065" y="98474"/>
                  </a:cubicBezTo>
                  <a:cubicBezTo>
                    <a:pt x="138443" y="107853"/>
                    <a:pt x="146843" y="118324"/>
                    <a:pt x="157200" y="126610"/>
                  </a:cubicBezTo>
                  <a:cubicBezTo>
                    <a:pt x="245943" y="197605"/>
                    <a:pt x="159595" y="114939"/>
                    <a:pt x="227539" y="182880"/>
                  </a:cubicBezTo>
                  <a:cubicBezTo>
                    <a:pt x="239474" y="147072"/>
                    <a:pt x="253116" y="134282"/>
                    <a:pt x="227539" y="98474"/>
                  </a:cubicBezTo>
                  <a:cubicBezTo>
                    <a:pt x="212121" y="76889"/>
                    <a:pt x="171268" y="42203"/>
                    <a:pt x="171268" y="42203"/>
                  </a:cubicBezTo>
                  <a:cubicBezTo>
                    <a:pt x="160167" y="75506"/>
                    <a:pt x="137316" y="120793"/>
                    <a:pt x="171268" y="154745"/>
                  </a:cubicBezTo>
                  <a:cubicBezTo>
                    <a:pt x="182916" y="166393"/>
                    <a:pt x="254258" y="113486"/>
                    <a:pt x="255674" y="112542"/>
                  </a:cubicBezTo>
                  <a:cubicBezTo>
                    <a:pt x="297877" y="117231"/>
                    <a:pt x="342857" y="110840"/>
                    <a:pt x="382283" y="126610"/>
                  </a:cubicBezTo>
                  <a:cubicBezTo>
                    <a:pt x="396051" y="132117"/>
                    <a:pt x="396351" y="153984"/>
                    <a:pt x="396351" y="168813"/>
                  </a:cubicBezTo>
                  <a:cubicBezTo>
                    <a:pt x="396351" y="197336"/>
                    <a:pt x="386972" y="225084"/>
                    <a:pt x="382283" y="253219"/>
                  </a:cubicBezTo>
                  <a:cubicBezTo>
                    <a:pt x="368215" y="243840"/>
                    <a:pt x="345427" y="241123"/>
                    <a:pt x="340080" y="225083"/>
                  </a:cubicBezTo>
                  <a:cubicBezTo>
                    <a:pt x="323564" y="175534"/>
                    <a:pt x="368393" y="159316"/>
                    <a:pt x="396351" y="140677"/>
                  </a:cubicBezTo>
                  <a:cubicBezTo>
                    <a:pt x="425227" y="150303"/>
                    <a:pt x="451242" y="151985"/>
                    <a:pt x="466690" y="182880"/>
                  </a:cubicBezTo>
                  <a:cubicBezTo>
                    <a:pt x="479953" y="209406"/>
                    <a:pt x="494825" y="267287"/>
                    <a:pt x="494825" y="267287"/>
                  </a:cubicBezTo>
                  <a:cubicBezTo>
                    <a:pt x="490136" y="290733"/>
                    <a:pt x="497664" y="320718"/>
                    <a:pt x="480757" y="337625"/>
                  </a:cubicBezTo>
                  <a:cubicBezTo>
                    <a:pt x="459786" y="358596"/>
                    <a:pt x="396351" y="365760"/>
                    <a:pt x="396351" y="365760"/>
                  </a:cubicBezTo>
                  <a:cubicBezTo>
                    <a:pt x="286474" y="292509"/>
                    <a:pt x="408028" y="386020"/>
                    <a:pt x="340080" y="295422"/>
                  </a:cubicBezTo>
                  <a:cubicBezTo>
                    <a:pt x="320185" y="268896"/>
                    <a:pt x="269742" y="225083"/>
                    <a:pt x="269742" y="225083"/>
                  </a:cubicBezTo>
                  <a:cubicBezTo>
                    <a:pt x="180901" y="233160"/>
                    <a:pt x="75522" y="192114"/>
                    <a:pt x="129065" y="281354"/>
                  </a:cubicBezTo>
                  <a:cubicBezTo>
                    <a:pt x="135889" y="292727"/>
                    <a:pt x="147822" y="300111"/>
                    <a:pt x="157200" y="309490"/>
                  </a:cubicBezTo>
                  <a:cubicBezTo>
                    <a:pt x="152511" y="323558"/>
                    <a:pt x="157201" y="347004"/>
                    <a:pt x="143133" y="351693"/>
                  </a:cubicBezTo>
                  <a:cubicBezTo>
                    <a:pt x="130550" y="355887"/>
                    <a:pt x="125354" y="331843"/>
                    <a:pt x="114997" y="323557"/>
                  </a:cubicBezTo>
                  <a:cubicBezTo>
                    <a:pt x="101795" y="312995"/>
                    <a:pt x="86862" y="304800"/>
                    <a:pt x="72794" y="295422"/>
                  </a:cubicBezTo>
                  <a:cubicBezTo>
                    <a:pt x="77483" y="271976"/>
                    <a:pt x="73599" y="244978"/>
                    <a:pt x="86862" y="225083"/>
                  </a:cubicBezTo>
                  <a:cubicBezTo>
                    <a:pt x="107218" y="194549"/>
                    <a:pt x="186328" y="222468"/>
                    <a:pt x="199403" y="225083"/>
                  </a:cubicBezTo>
                  <a:cubicBezTo>
                    <a:pt x="208782" y="234462"/>
                    <a:pt x="220715" y="241846"/>
                    <a:pt x="227539" y="253219"/>
                  </a:cubicBezTo>
                  <a:cubicBezTo>
                    <a:pt x="255868" y="300435"/>
                    <a:pt x="235256" y="339872"/>
                    <a:pt x="227539" y="393896"/>
                  </a:cubicBezTo>
                  <a:cubicBezTo>
                    <a:pt x="232228" y="426721"/>
                    <a:pt x="224546" y="463937"/>
                    <a:pt x="241606" y="492370"/>
                  </a:cubicBezTo>
                  <a:cubicBezTo>
                    <a:pt x="248430" y="503743"/>
                    <a:pt x="262918" y="475607"/>
                    <a:pt x="269742" y="464234"/>
                  </a:cubicBezTo>
                  <a:cubicBezTo>
                    <a:pt x="277371" y="451519"/>
                    <a:pt x="279121" y="436099"/>
                    <a:pt x="283810" y="422031"/>
                  </a:cubicBezTo>
                  <a:cubicBezTo>
                    <a:pt x="279121" y="393896"/>
                    <a:pt x="286856" y="360444"/>
                    <a:pt x="269742" y="337625"/>
                  </a:cubicBezTo>
                  <a:cubicBezTo>
                    <a:pt x="261784" y="327015"/>
                    <a:pt x="248430" y="354387"/>
                    <a:pt x="241606" y="365760"/>
                  </a:cubicBezTo>
                  <a:cubicBezTo>
                    <a:pt x="233977" y="378475"/>
                    <a:pt x="232228" y="393895"/>
                    <a:pt x="227539" y="407963"/>
                  </a:cubicBezTo>
                  <a:cubicBezTo>
                    <a:pt x="229819" y="421647"/>
                    <a:pt x="234418" y="520444"/>
                    <a:pt x="269742" y="534573"/>
                  </a:cubicBezTo>
                  <a:cubicBezTo>
                    <a:pt x="283510" y="540080"/>
                    <a:pt x="297877" y="525194"/>
                    <a:pt x="311945" y="520505"/>
                  </a:cubicBezTo>
                  <a:cubicBezTo>
                    <a:pt x="321980" y="490402"/>
                    <a:pt x="328482" y="458557"/>
                    <a:pt x="354148" y="436099"/>
                  </a:cubicBezTo>
                  <a:cubicBezTo>
                    <a:pt x="379596" y="413832"/>
                    <a:pt x="438554" y="379828"/>
                    <a:pt x="438554" y="379828"/>
                  </a:cubicBezTo>
                  <a:cubicBezTo>
                    <a:pt x="499467" y="387442"/>
                    <a:pt x="565163" y="361283"/>
                    <a:pt x="565163" y="436099"/>
                  </a:cubicBezTo>
                  <a:cubicBezTo>
                    <a:pt x="565163" y="469257"/>
                    <a:pt x="571453" y="508400"/>
                    <a:pt x="551096" y="534573"/>
                  </a:cubicBezTo>
                  <a:cubicBezTo>
                    <a:pt x="532888" y="557983"/>
                    <a:pt x="466690" y="562708"/>
                    <a:pt x="466690" y="562708"/>
                  </a:cubicBezTo>
                  <a:cubicBezTo>
                    <a:pt x="452622" y="558019"/>
                    <a:pt x="436065" y="557904"/>
                    <a:pt x="424486" y="548640"/>
                  </a:cubicBezTo>
                  <a:cubicBezTo>
                    <a:pt x="361778" y="498474"/>
                    <a:pt x="405807" y="392971"/>
                    <a:pt x="410419" y="337625"/>
                  </a:cubicBezTo>
                  <a:cubicBezTo>
                    <a:pt x="443244" y="342314"/>
                    <a:pt x="478593" y="338226"/>
                    <a:pt x="508893" y="351693"/>
                  </a:cubicBezTo>
                  <a:cubicBezTo>
                    <a:pt x="524343" y="358560"/>
                    <a:pt x="526204" y="380908"/>
                    <a:pt x="537028" y="393896"/>
                  </a:cubicBezTo>
                  <a:cubicBezTo>
                    <a:pt x="627291" y="502212"/>
                    <a:pt x="537512" y="373520"/>
                    <a:pt x="607366" y="478302"/>
                  </a:cubicBezTo>
                  <a:cubicBezTo>
                    <a:pt x="631821" y="576121"/>
                    <a:pt x="630186" y="528569"/>
                    <a:pt x="593299" y="506437"/>
                  </a:cubicBezTo>
                  <a:cubicBezTo>
                    <a:pt x="580584" y="498808"/>
                    <a:pt x="565164" y="497059"/>
                    <a:pt x="551096" y="492370"/>
                  </a:cubicBezTo>
                  <a:cubicBezTo>
                    <a:pt x="537028" y="497059"/>
                    <a:pt x="519378" y="495952"/>
                    <a:pt x="508893" y="506437"/>
                  </a:cubicBezTo>
                  <a:cubicBezTo>
                    <a:pt x="462000" y="553329"/>
                    <a:pt x="537028" y="562707"/>
                    <a:pt x="452622" y="534573"/>
                  </a:cubicBezTo>
                  <a:cubicBezTo>
                    <a:pt x="457311" y="506438"/>
                    <a:pt x="452538" y="474932"/>
                    <a:pt x="466690" y="450167"/>
                  </a:cubicBezTo>
                  <a:cubicBezTo>
                    <a:pt x="474047" y="437292"/>
                    <a:pt x="494064" y="436099"/>
                    <a:pt x="508893" y="436099"/>
                  </a:cubicBezTo>
                  <a:cubicBezTo>
                    <a:pt x="546699" y="436099"/>
                    <a:pt x="583920" y="445478"/>
                    <a:pt x="621434" y="450167"/>
                  </a:cubicBezTo>
                  <a:cubicBezTo>
                    <a:pt x="626123" y="464235"/>
                    <a:pt x="635502" y="477541"/>
                    <a:pt x="635502" y="492370"/>
                  </a:cubicBezTo>
                  <a:cubicBezTo>
                    <a:pt x="635502" y="611294"/>
                    <a:pt x="592768" y="565314"/>
                    <a:pt x="466690" y="576776"/>
                  </a:cubicBezTo>
                  <a:cubicBezTo>
                    <a:pt x="335536" y="560381"/>
                    <a:pt x="354148" y="600514"/>
                    <a:pt x="354148" y="506437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123F3303-4622-4D58-8F49-09EA6C5A5EA0}"/>
              </a:ext>
            </a:extLst>
          </p:cNvPr>
          <p:cNvSpPr/>
          <p:nvPr/>
        </p:nvSpPr>
        <p:spPr>
          <a:xfrm>
            <a:off x="4824620" y="2597502"/>
            <a:ext cx="182880" cy="14550"/>
          </a:xfrm>
          <a:custGeom>
            <a:avLst/>
            <a:gdLst>
              <a:gd name="connsiteX0" fmla="*/ 0 w 142875"/>
              <a:gd name="connsiteY0" fmla="*/ 5353 h 17260"/>
              <a:gd name="connsiteX1" fmla="*/ 102394 w 142875"/>
              <a:gd name="connsiteY1" fmla="*/ 591 h 17260"/>
              <a:gd name="connsiteX2" fmla="*/ 142875 w 142875"/>
              <a:gd name="connsiteY2" fmla="*/ 17260 h 17260"/>
              <a:gd name="connsiteX0" fmla="*/ 0 w 216694"/>
              <a:gd name="connsiteY0" fmla="*/ 5353 h 5354"/>
              <a:gd name="connsiteX1" fmla="*/ 102394 w 216694"/>
              <a:gd name="connsiteY1" fmla="*/ 591 h 5354"/>
              <a:gd name="connsiteX2" fmla="*/ 216694 w 216694"/>
              <a:gd name="connsiteY2" fmla="*/ 5354 h 5354"/>
              <a:gd name="connsiteX0" fmla="*/ 0 w 10000"/>
              <a:gd name="connsiteY0" fmla="*/ 22699 h 22701"/>
              <a:gd name="connsiteX1" fmla="*/ 5274 w 10000"/>
              <a:gd name="connsiteY1" fmla="*/ 462 h 22701"/>
              <a:gd name="connsiteX2" fmla="*/ 10000 w 10000"/>
              <a:gd name="connsiteY2" fmla="*/ 22701 h 2270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14725 w 14725"/>
              <a:gd name="connsiteY2" fmla="*/ 44941 h 44941"/>
              <a:gd name="connsiteX0" fmla="*/ 0 w 14725"/>
              <a:gd name="connsiteY0" fmla="*/ 22699 h 44941"/>
              <a:gd name="connsiteX1" fmla="*/ 5274 w 14725"/>
              <a:gd name="connsiteY1" fmla="*/ 462 h 44941"/>
              <a:gd name="connsiteX2" fmla="*/ 9909 w 14725"/>
              <a:gd name="connsiteY2" fmla="*/ 14423 h 44941"/>
              <a:gd name="connsiteX3" fmla="*/ 14725 w 14725"/>
              <a:gd name="connsiteY3" fmla="*/ 44941 h 44941"/>
              <a:gd name="connsiteX0" fmla="*/ 0 w 14945"/>
              <a:gd name="connsiteY0" fmla="*/ 22699 h 22699"/>
              <a:gd name="connsiteX1" fmla="*/ 5274 w 14945"/>
              <a:gd name="connsiteY1" fmla="*/ 462 h 22699"/>
              <a:gd name="connsiteX2" fmla="*/ 9909 w 14945"/>
              <a:gd name="connsiteY2" fmla="*/ 14423 h 22699"/>
              <a:gd name="connsiteX3" fmla="*/ 14945 w 14945"/>
              <a:gd name="connsiteY3" fmla="*/ 4912 h 22699"/>
              <a:gd name="connsiteX0" fmla="*/ 0 w 14945"/>
              <a:gd name="connsiteY0" fmla="*/ 18558 h 18558"/>
              <a:gd name="connsiteX1" fmla="*/ 4615 w 14945"/>
              <a:gd name="connsiteY1" fmla="*/ 9662 h 18558"/>
              <a:gd name="connsiteX2" fmla="*/ 9909 w 14945"/>
              <a:gd name="connsiteY2" fmla="*/ 10282 h 18558"/>
              <a:gd name="connsiteX3" fmla="*/ 14945 w 14945"/>
              <a:gd name="connsiteY3" fmla="*/ 771 h 18558"/>
              <a:gd name="connsiteX0" fmla="*/ 0 w 14945"/>
              <a:gd name="connsiteY0" fmla="*/ 18726 h 18726"/>
              <a:gd name="connsiteX1" fmla="*/ 4615 w 14945"/>
              <a:gd name="connsiteY1" fmla="*/ 9830 h 18726"/>
              <a:gd name="connsiteX2" fmla="*/ 9030 w 14945"/>
              <a:gd name="connsiteY2" fmla="*/ 6003 h 18726"/>
              <a:gd name="connsiteX3" fmla="*/ 14945 w 14945"/>
              <a:gd name="connsiteY3" fmla="*/ 939 h 18726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030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8726 h 32069"/>
              <a:gd name="connsiteX1" fmla="*/ 4725 w 14945"/>
              <a:gd name="connsiteY1" fmla="*/ 32069 h 32069"/>
              <a:gd name="connsiteX2" fmla="*/ 9579 w 14945"/>
              <a:gd name="connsiteY2" fmla="*/ 6003 h 32069"/>
              <a:gd name="connsiteX3" fmla="*/ 14945 w 14945"/>
              <a:gd name="connsiteY3" fmla="*/ 939 h 32069"/>
              <a:gd name="connsiteX0" fmla="*/ 0 w 14945"/>
              <a:gd name="connsiteY0" fmla="*/ 13833 h 27176"/>
              <a:gd name="connsiteX1" fmla="*/ 4725 w 14945"/>
              <a:gd name="connsiteY1" fmla="*/ 27176 h 27176"/>
              <a:gd name="connsiteX2" fmla="*/ 9579 w 14945"/>
              <a:gd name="connsiteY2" fmla="*/ 1110 h 27176"/>
              <a:gd name="connsiteX3" fmla="*/ 14945 w 14945"/>
              <a:gd name="connsiteY3" fmla="*/ 22733 h 2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45" h="27176">
                <a:moveTo>
                  <a:pt x="0" y="13833"/>
                </a:moveTo>
                <a:cubicBezTo>
                  <a:pt x="1813" y="7531"/>
                  <a:pt x="3626" y="23468"/>
                  <a:pt x="4725" y="27176"/>
                </a:cubicBezTo>
                <a:cubicBezTo>
                  <a:pt x="6523" y="25797"/>
                  <a:pt x="8004" y="-6303"/>
                  <a:pt x="9579" y="1110"/>
                </a:cubicBezTo>
                <a:cubicBezTo>
                  <a:pt x="11154" y="8523"/>
                  <a:pt x="14289" y="17647"/>
                  <a:pt x="14945" y="22733"/>
                </a:cubicBezTo>
              </a:path>
            </a:pathLst>
          </a:custGeom>
          <a:noFill/>
          <a:ln cap="rnd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B050"/>
              </a:solidFill>
            </a:endParaRP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FD0B30AA-45F8-4A30-9681-504142ED00EF}"/>
              </a:ext>
            </a:extLst>
          </p:cNvPr>
          <p:cNvGrpSpPr/>
          <p:nvPr/>
        </p:nvGrpSpPr>
        <p:grpSpPr>
          <a:xfrm>
            <a:off x="4668009" y="2642961"/>
            <a:ext cx="294463" cy="104397"/>
            <a:chOff x="1580500" y="874921"/>
            <a:chExt cx="3951627" cy="1400984"/>
          </a:xfrm>
        </p:grpSpPr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BDC4CC47-48AC-466A-9032-DF71C1876209}"/>
                </a:ext>
              </a:extLst>
            </p:cNvPr>
            <p:cNvCxnSpPr>
              <a:endCxn id="1046" idx="2"/>
            </p:cNvCxnSpPr>
            <p:nvPr/>
          </p:nvCxnSpPr>
          <p:spPr>
            <a:xfrm>
              <a:off x="2016839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7903C62C-D597-47E9-B732-0FA1E2FCC5F3}"/>
                </a:ext>
              </a:extLst>
            </p:cNvPr>
            <p:cNvCxnSpPr/>
            <p:nvPr/>
          </p:nvCxnSpPr>
          <p:spPr>
            <a:xfrm>
              <a:off x="2738594" y="1092469"/>
              <a:ext cx="287886" cy="1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3E5B6EBA-AF0C-44B8-B8C7-A904F3EFDBE4}"/>
                </a:ext>
              </a:extLst>
            </p:cNvPr>
            <p:cNvGrpSpPr/>
            <p:nvPr/>
          </p:nvGrpSpPr>
          <p:grpSpPr>
            <a:xfrm>
              <a:off x="1580500" y="874921"/>
              <a:ext cx="3951627" cy="1400984"/>
              <a:chOff x="2151221" y="3193316"/>
              <a:chExt cx="3951627" cy="1400984"/>
            </a:xfrm>
          </p:grpSpPr>
          <p:grpSp>
            <p:nvGrpSpPr>
              <p:cNvPr id="1038" name="Group 1037">
                <a:extLst>
                  <a:ext uri="{FF2B5EF4-FFF2-40B4-BE49-F238E27FC236}">
                    <a16:creationId xmlns:a16="http://schemas.microsoft.com/office/drawing/2014/main" id="{A504A667-5A81-461B-B8D4-DFD51ED1E907}"/>
                  </a:ext>
                </a:extLst>
              </p:cNvPr>
              <p:cNvGrpSpPr/>
              <p:nvPr/>
            </p:nvGrpSpPr>
            <p:grpSpPr>
              <a:xfrm>
                <a:off x="2151221" y="3193316"/>
                <a:ext cx="3951627" cy="1270175"/>
                <a:chOff x="2975316" y="3521930"/>
                <a:chExt cx="2830936" cy="909950"/>
              </a:xfrm>
            </p:grpSpPr>
            <p:sp>
              <p:nvSpPr>
                <p:cNvPr id="1040" name="AutoShape 48">
                  <a:extLst>
                    <a:ext uri="{FF2B5EF4-FFF2-40B4-BE49-F238E27FC236}">
                      <a16:creationId xmlns:a16="http://schemas.microsoft.com/office/drawing/2014/main" id="{33F029F2-903B-424C-B9AE-A5054AB6A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3379" y="4039911"/>
                  <a:ext cx="452772" cy="391969"/>
                </a:xfrm>
                <a:custGeom>
                  <a:avLst/>
                  <a:gdLst>
                    <a:gd name="connsiteX0" fmla="*/ 0 w 452772"/>
                    <a:gd name="connsiteY0" fmla="*/ 163892 h 429075"/>
                    <a:gd name="connsiteX1" fmla="*/ 226386 w 452772"/>
                    <a:gd name="connsiteY1" fmla="*/ 0 h 429075"/>
                    <a:gd name="connsiteX2" fmla="*/ 452772 w 452772"/>
                    <a:gd name="connsiteY2" fmla="*/ 163892 h 429075"/>
                    <a:gd name="connsiteX3" fmla="*/ 366300 w 452772"/>
                    <a:gd name="connsiteY3" fmla="*/ 429074 h 429075"/>
                    <a:gd name="connsiteX4" fmla="*/ 86472 w 452772"/>
                    <a:gd name="connsiteY4" fmla="*/ 429074 h 429075"/>
                    <a:gd name="connsiteX5" fmla="*/ 0 w 452772"/>
                    <a:gd name="connsiteY5" fmla="*/ 163892 h 429075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317826 w 452772"/>
                    <a:gd name="connsiteY5" fmla="*/ 91440 h 429074"/>
                    <a:gd name="connsiteX0" fmla="*/ 226386 w 452772"/>
                    <a:gd name="connsiteY0" fmla="*/ 0 h 429074"/>
                    <a:gd name="connsiteX1" fmla="*/ 452772 w 452772"/>
                    <a:gd name="connsiteY1" fmla="*/ 163892 h 429074"/>
                    <a:gd name="connsiteX2" fmla="*/ 366300 w 452772"/>
                    <a:gd name="connsiteY2" fmla="*/ 429074 h 429074"/>
                    <a:gd name="connsiteX3" fmla="*/ 86472 w 452772"/>
                    <a:gd name="connsiteY3" fmla="*/ 429074 h 429074"/>
                    <a:gd name="connsiteX4" fmla="*/ 0 w 452772"/>
                    <a:gd name="connsiteY4" fmla="*/ 163892 h 429074"/>
                    <a:gd name="connsiteX5" fmla="*/ 158800 w 452772"/>
                    <a:gd name="connsiteY5" fmla="*/ 38431 h 429074"/>
                    <a:gd name="connsiteX0" fmla="*/ 295298 w 452772"/>
                    <a:gd name="connsiteY0" fmla="*/ 19878 h 390643"/>
                    <a:gd name="connsiteX1" fmla="*/ 452772 w 452772"/>
                    <a:gd name="connsiteY1" fmla="*/ 125461 h 390643"/>
                    <a:gd name="connsiteX2" fmla="*/ 366300 w 452772"/>
                    <a:gd name="connsiteY2" fmla="*/ 390643 h 390643"/>
                    <a:gd name="connsiteX3" fmla="*/ 86472 w 452772"/>
                    <a:gd name="connsiteY3" fmla="*/ 390643 h 390643"/>
                    <a:gd name="connsiteX4" fmla="*/ 0 w 452772"/>
                    <a:gd name="connsiteY4" fmla="*/ 125461 h 390643"/>
                    <a:gd name="connsiteX5" fmla="*/ 158800 w 452772"/>
                    <a:gd name="connsiteY5" fmla="*/ 0 h 390643"/>
                    <a:gd name="connsiteX0" fmla="*/ 276744 w 452772"/>
                    <a:gd name="connsiteY0" fmla="*/ 0 h 391969"/>
                    <a:gd name="connsiteX1" fmla="*/ 452772 w 452772"/>
                    <a:gd name="connsiteY1" fmla="*/ 126787 h 391969"/>
                    <a:gd name="connsiteX2" fmla="*/ 366300 w 452772"/>
                    <a:gd name="connsiteY2" fmla="*/ 391969 h 391969"/>
                    <a:gd name="connsiteX3" fmla="*/ 86472 w 452772"/>
                    <a:gd name="connsiteY3" fmla="*/ 391969 h 391969"/>
                    <a:gd name="connsiteX4" fmla="*/ 0 w 452772"/>
                    <a:gd name="connsiteY4" fmla="*/ 126787 h 391969"/>
                    <a:gd name="connsiteX5" fmla="*/ 158800 w 452772"/>
                    <a:gd name="connsiteY5" fmla="*/ 1326 h 39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772" h="391969">
                      <a:moveTo>
                        <a:pt x="276744" y="0"/>
                      </a:moveTo>
                      <a:lnTo>
                        <a:pt x="452772" y="126787"/>
                      </a:lnTo>
                      <a:lnTo>
                        <a:pt x="366300" y="391969"/>
                      </a:lnTo>
                      <a:lnTo>
                        <a:pt x="86472" y="391969"/>
                      </a:lnTo>
                      <a:lnTo>
                        <a:pt x="0" y="126787"/>
                      </a:lnTo>
                      <a:cubicBezTo>
                        <a:pt x="75462" y="72156"/>
                        <a:pt x="158800" y="1326"/>
                        <a:pt x="158800" y="1326"/>
                      </a:cubicBezTo>
                    </a:path>
                  </a:pathLst>
                </a:custGeom>
                <a:solidFill>
                  <a:srgbClr val="00B05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 anchorCtr="1">
                  <a:noAutofit/>
                </a:bodyPr>
                <a:lstStyle/>
                <a:p>
                  <a:endParaRPr lang="en-US" sz="800" b="1"/>
                </a:p>
              </p:txBody>
            </p:sp>
            <p:cxnSp>
              <p:nvCxnSpPr>
                <p:cNvPr id="1041" name="Straight Connector 1040">
                  <a:extLst>
                    <a:ext uri="{FF2B5EF4-FFF2-40B4-BE49-F238E27FC236}">
                      <a16:creationId xmlns:a16="http://schemas.microsoft.com/office/drawing/2014/main" id="{1B24F3BE-F676-4CE4-AC9C-C00E506BB635}"/>
                    </a:ext>
                  </a:extLst>
                </p:cNvPr>
                <p:cNvCxnSpPr/>
                <p:nvPr/>
              </p:nvCxnSpPr>
              <p:spPr>
                <a:xfrm flipV="1">
                  <a:off x="4551829" y="3883631"/>
                  <a:ext cx="0" cy="274843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2" name="Straight Connector 1041">
                  <a:extLst>
                    <a:ext uri="{FF2B5EF4-FFF2-40B4-BE49-F238E27FC236}">
                      <a16:creationId xmlns:a16="http://schemas.microsoft.com/office/drawing/2014/main" id="{4FEBE6B0-21B8-443D-B09D-D88401BBA23C}"/>
                    </a:ext>
                  </a:extLst>
                </p:cNvPr>
                <p:cNvCxnSpPr/>
                <p:nvPr/>
              </p:nvCxnSpPr>
              <p:spPr>
                <a:xfrm rot="-2160000" flipH="1" flipV="1">
                  <a:off x="4392528" y="3662595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43" name="Oval 52">
                  <a:extLst>
                    <a:ext uri="{FF2B5EF4-FFF2-40B4-BE49-F238E27FC236}">
                      <a16:creationId xmlns:a16="http://schemas.microsoft.com/office/drawing/2014/main" id="{86FB9666-477A-4C0C-A83E-33F49093A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1212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cxnSp>
              <p:nvCxnSpPr>
                <p:cNvPr id="1044" name="Straight Connector 1043">
                  <a:extLst>
                    <a:ext uri="{FF2B5EF4-FFF2-40B4-BE49-F238E27FC236}">
                      <a16:creationId xmlns:a16="http://schemas.microsoft.com/office/drawing/2014/main" id="{6919AD6D-01A2-4F61-B4FD-D059854E4D78}"/>
                    </a:ext>
                  </a:extLst>
                </p:cNvPr>
                <p:cNvCxnSpPr/>
                <p:nvPr/>
              </p:nvCxnSpPr>
              <p:spPr>
                <a:xfrm rot="16200000" flipH="1" flipV="1">
                  <a:off x="5098210" y="3981551"/>
                  <a:ext cx="90578" cy="263268"/>
                </a:xfrm>
                <a:prstGeom prst="line">
                  <a:avLst/>
                </a:prstGeom>
                <a:ln w="9525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45" name="Text Box 50">
                  <a:extLst>
                    <a:ext uri="{FF2B5EF4-FFF2-40B4-BE49-F238E27FC236}">
                      <a16:creationId xmlns:a16="http://schemas.microsoft.com/office/drawing/2014/main" id="{C3158AD4-F793-43D9-894C-5733506C32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75133" y="3808943"/>
                  <a:ext cx="531119" cy="504482"/>
                </a:xfrm>
                <a:prstGeom prst="rect">
                  <a:avLst/>
                </a:prstGeom>
                <a:solidFill>
                  <a:srgbClr val="FFC1B3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 anchorCtr="0">
                  <a:no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endParaRPr lang="en-US" sz="900" b="1" dirty="0">
                    <a:solidFill>
                      <a:srgbClr val="FF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46" name="Oval 52">
                  <a:extLst>
                    <a:ext uri="{FF2B5EF4-FFF2-40B4-BE49-F238E27FC236}">
                      <a16:creationId xmlns:a16="http://schemas.microsoft.com/office/drawing/2014/main" id="{EFA27C9E-9115-4AFB-883B-76746598B2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4149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  <p:sp>
              <p:nvSpPr>
                <p:cNvPr id="1047" name="Oval 52">
                  <a:extLst>
                    <a:ext uri="{FF2B5EF4-FFF2-40B4-BE49-F238E27FC236}">
                      <a16:creationId xmlns:a16="http://schemas.microsoft.com/office/drawing/2014/main" id="{132BE22A-02A1-43CE-BEB9-D645F8363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5316" y="3521930"/>
                  <a:ext cx="312592" cy="311702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FFC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 anchorCtr="1">
                  <a:noAutofit/>
                </a:bodyPr>
                <a:lstStyle/>
                <a:p>
                  <a:pPr algn="ctr"/>
                  <a:endParaRPr lang="en-US" sz="900" b="1" dirty="0">
                    <a:latin typeface="Calibri" pitchFamily="34" charset="0"/>
                  </a:endParaRPr>
                </a:p>
              </p:txBody>
            </p:sp>
          </p:grpSp>
          <p:cxnSp>
            <p:nvCxnSpPr>
              <p:cNvPr id="1039" name="Straight Connector 1038">
                <a:extLst>
                  <a:ext uri="{FF2B5EF4-FFF2-40B4-BE49-F238E27FC236}">
                    <a16:creationId xmlns:a16="http://schemas.microsoft.com/office/drawing/2014/main" id="{EE1B5946-02FF-49C9-8072-085FB00009A1}"/>
                  </a:ext>
                </a:extLst>
              </p:cNvPr>
              <p:cNvCxnSpPr/>
              <p:nvPr/>
            </p:nvCxnSpPr>
            <p:spPr>
              <a:xfrm>
                <a:off x="4865305" y="4463491"/>
                <a:ext cx="108343" cy="130809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8669BB8E-DCA5-4A83-BC1B-DF97FC995280}"/>
                </a:ext>
              </a:extLst>
            </p:cNvPr>
            <p:cNvCxnSpPr/>
            <p:nvPr/>
          </p:nvCxnSpPr>
          <p:spPr>
            <a:xfrm flipH="1">
              <a:off x="3796187" y="2145096"/>
              <a:ext cx="108341" cy="130809"/>
            </a:xfrm>
            <a:prstGeom prst="line">
              <a:avLst/>
            </a:prstGeom>
            <a:ln w="952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9" name="Straight Arrow Connector 888">
            <a:extLst>
              <a:ext uri="{FF2B5EF4-FFF2-40B4-BE49-F238E27FC236}">
                <a16:creationId xmlns:a16="http://schemas.microsoft.com/office/drawing/2014/main" id="{658C8CEA-5015-47C8-A2C2-98CDAA8566AE}"/>
              </a:ext>
            </a:extLst>
          </p:cNvPr>
          <p:cNvCxnSpPr>
            <a:cxnSpLocks/>
          </p:cNvCxnSpPr>
          <p:nvPr/>
        </p:nvCxnSpPr>
        <p:spPr>
          <a:xfrm>
            <a:off x="2818783" y="1249980"/>
            <a:ext cx="1507044" cy="943964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0381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" grpId="0"/>
      <p:bldP spid="673" grpId="0"/>
      <p:bldP spid="674" grpId="0"/>
      <p:bldP spid="678" grpId="0" animBg="1"/>
      <p:bldP spid="679" grpId="0" animBg="1"/>
      <p:bldP spid="67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" name="TextBox 850">
            <a:extLst>
              <a:ext uri="{FF2B5EF4-FFF2-40B4-BE49-F238E27FC236}">
                <a16:creationId xmlns:a16="http://schemas.microsoft.com/office/drawing/2014/main" id="{9037859A-5EFC-4E28-BA95-3D4920752EC4}"/>
              </a:ext>
            </a:extLst>
          </p:cNvPr>
          <p:cNvSpPr txBox="1"/>
          <p:nvPr/>
        </p:nvSpPr>
        <p:spPr>
          <a:xfrm>
            <a:off x="72014" y="5657596"/>
            <a:ext cx="2731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Cell Recognition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8C67695-EFA7-4AF1-B49B-866434E0102C}"/>
              </a:ext>
            </a:extLst>
          </p:cNvPr>
          <p:cNvGrpSpPr/>
          <p:nvPr/>
        </p:nvGrpSpPr>
        <p:grpSpPr>
          <a:xfrm>
            <a:off x="1412324" y="6005551"/>
            <a:ext cx="460558" cy="248376"/>
            <a:chOff x="1075887" y="6515743"/>
            <a:chExt cx="460558" cy="248376"/>
          </a:xfrm>
        </p:grpSpPr>
        <p:grpSp>
          <p:nvGrpSpPr>
            <p:cNvPr id="1218" name="Group 1217">
              <a:extLst>
                <a:ext uri="{FF2B5EF4-FFF2-40B4-BE49-F238E27FC236}">
                  <a16:creationId xmlns:a16="http://schemas.microsoft.com/office/drawing/2014/main" id="{546A9062-D1F1-48A9-A716-9945B3A34983}"/>
                </a:ext>
              </a:extLst>
            </p:cNvPr>
            <p:cNvGrpSpPr/>
            <p:nvPr/>
          </p:nvGrpSpPr>
          <p:grpSpPr>
            <a:xfrm>
              <a:off x="1395299" y="6515743"/>
              <a:ext cx="141146" cy="248376"/>
              <a:chOff x="6752920" y="621553"/>
              <a:chExt cx="243353" cy="428230"/>
            </a:xfrm>
          </p:grpSpPr>
          <p:sp>
            <p:nvSpPr>
              <p:cNvPr id="1219" name="Hexagon 1218">
                <a:extLst>
                  <a:ext uri="{FF2B5EF4-FFF2-40B4-BE49-F238E27FC236}">
                    <a16:creationId xmlns:a16="http://schemas.microsoft.com/office/drawing/2014/main" id="{23FA77C6-4D42-4F66-B18A-2A9D45908BF0}"/>
                  </a:ext>
                </a:extLst>
              </p:cNvPr>
              <p:cNvSpPr/>
              <p:nvPr/>
            </p:nvSpPr>
            <p:spPr>
              <a:xfrm rot="19789555">
                <a:off x="6752920" y="621553"/>
                <a:ext cx="243353" cy="209787"/>
              </a:xfrm>
              <a:prstGeom prst="hexagon">
                <a:avLst>
                  <a:gd name="adj" fmla="val 27690"/>
                  <a:gd name="vf" fmla="val 115470"/>
                </a:avLst>
              </a:prstGeom>
              <a:solidFill>
                <a:srgbClr val="E9ABFF"/>
              </a:solidFill>
              <a:ln>
                <a:solidFill>
                  <a:srgbClr val="9900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20" name="Straight Connector 1219">
                <a:extLst>
                  <a:ext uri="{FF2B5EF4-FFF2-40B4-BE49-F238E27FC236}">
                    <a16:creationId xmlns:a16="http://schemas.microsoft.com/office/drawing/2014/main" id="{AA30102C-A1A3-4CDA-814A-46FB7A919D06}"/>
                  </a:ext>
                </a:extLst>
              </p:cNvPr>
              <p:cNvCxnSpPr>
                <a:stCxn id="1219" idx="2"/>
              </p:cNvCxnSpPr>
              <p:nvPr/>
            </p:nvCxnSpPr>
            <p:spPr>
              <a:xfrm>
                <a:off x="6872348" y="849088"/>
                <a:ext cx="1126" cy="200695"/>
              </a:xfrm>
              <a:prstGeom prst="line">
                <a:avLst/>
              </a:prstGeom>
              <a:ln w="38100" cap="rnd">
                <a:solidFill>
                  <a:srgbClr val="99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1" name="Group 1220">
              <a:extLst>
                <a:ext uri="{FF2B5EF4-FFF2-40B4-BE49-F238E27FC236}">
                  <a16:creationId xmlns:a16="http://schemas.microsoft.com/office/drawing/2014/main" id="{1C4C1C62-9FD5-4B6F-9C04-9F1B647EEACC}"/>
                </a:ext>
              </a:extLst>
            </p:cNvPr>
            <p:cNvGrpSpPr/>
            <p:nvPr/>
          </p:nvGrpSpPr>
          <p:grpSpPr>
            <a:xfrm>
              <a:off x="1075887" y="6515743"/>
              <a:ext cx="141146" cy="248376"/>
              <a:chOff x="6752920" y="621553"/>
              <a:chExt cx="243353" cy="428230"/>
            </a:xfrm>
          </p:grpSpPr>
          <p:sp>
            <p:nvSpPr>
              <p:cNvPr id="1222" name="Hexagon 1221">
                <a:extLst>
                  <a:ext uri="{FF2B5EF4-FFF2-40B4-BE49-F238E27FC236}">
                    <a16:creationId xmlns:a16="http://schemas.microsoft.com/office/drawing/2014/main" id="{BA7ACBDD-67AD-4780-B0AE-A61D19BA2CD2}"/>
                  </a:ext>
                </a:extLst>
              </p:cNvPr>
              <p:cNvSpPr/>
              <p:nvPr/>
            </p:nvSpPr>
            <p:spPr>
              <a:xfrm rot="19789555">
                <a:off x="6752920" y="621553"/>
                <a:ext cx="243353" cy="209787"/>
              </a:xfrm>
              <a:prstGeom prst="hexagon">
                <a:avLst>
                  <a:gd name="adj" fmla="val 27690"/>
                  <a:gd name="vf" fmla="val 115470"/>
                </a:avLst>
              </a:prstGeom>
              <a:solidFill>
                <a:srgbClr val="E9ABFF"/>
              </a:solidFill>
              <a:ln>
                <a:solidFill>
                  <a:srgbClr val="9900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23" name="Straight Connector 1222">
                <a:extLst>
                  <a:ext uri="{FF2B5EF4-FFF2-40B4-BE49-F238E27FC236}">
                    <a16:creationId xmlns:a16="http://schemas.microsoft.com/office/drawing/2014/main" id="{DAD40E52-17FE-49D3-9A1E-4F172833AE67}"/>
                  </a:ext>
                </a:extLst>
              </p:cNvPr>
              <p:cNvCxnSpPr>
                <a:stCxn id="1222" idx="2"/>
              </p:cNvCxnSpPr>
              <p:nvPr/>
            </p:nvCxnSpPr>
            <p:spPr>
              <a:xfrm>
                <a:off x="6872348" y="849088"/>
                <a:ext cx="1126" cy="200695"/>
              </a:xfrm>
              <a:prstGeom prst="line">
                <a:avLst/>
              </a:prstGeom>
              <a:ln w="38100" cap="rnd">
                <a:solidFill>
                  <a:srgbClr val="99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78893E9-F149-4357-99D7-A9DC24858032}"/>
              </a:ext>
            </a:extLst>
          </p:cNvPr>
          <p:cNvGrpSpPr/>
          <p:nvPr/>
        </p:nvGrpSpPr>
        <p:grpSpPr>
          <a:xfrm>
            <a:off x="3227728" y="1744215"/>
            <a:ext cx="2748610" cy="3287182"/>
            <a:chOff x="3364208" y="1744215"/>
            <a:chExt cx="2748610" cy="3287182"/>
          </a:xfrm>
          <a:solidFill>
            <a:schemeClr val="bg1">
              <a:lumMod val="95000"/>
            </a:schemeClr>
          </a:solidFill>
        </p:grpSpPr>
        <p:sp>
          <p:nvSpPr>
            <p:cNvPr id="239" name="Rounded Rectangle 101">
              <a:extLst>
                <a:ext uri="{FF2B5EF4-FFF2-40B4-BE49-F238E27FC236}">
                  <a16:creationId xmlns:a16="http://schemas.microsoft.com/office/drawing/2014/main" id="{FDC17B3D-C24B-4C70-8350-07F50A0FA0BC}"/>
                </a:ext>
              </a:extLst>
            </p:cNvPr>
            <p:cNvSpPr/>
            <p:nvPr/>
          </p:nvSpPr>
          <p:spPr>
            <a:xfrm>
              <a:off x="3364208" y="1744215"/>
              <a:ext cx="2748610" cy="3197203"/>
            </a:xfrm>
            <a:prstGeom prst="roundRect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64EF9BC6-0793-4CB6-A455-0C1832F8DF65}"/>
                </a:ext>
              </a:extLst>
            </p:cNvPr>
            <p:cNvGrpSpPr/>
            <p:nvPr/>
          </p:nvGrpSpPr>
          <p:grpSpPr>
            <a:xfrm>
              <a:off x="3851457" y="1894958"/>
              <a:ext cx="1512182" cy="981385"/>
              <a:chOff x="3492442" y="574311"/>
              <a:chExt cx="2355734" cy="1528838"/>
            </a:xfrm>
            <a:grpFill/>
          </p:grpSpPr>
          <p:grpSp>
            <p:nvGrpSpPr>
              <p:cNvPr id="475" name="Group 474">
                <a:extLst>
                  <a:ext uri="{FF2B5EF4-FFF2-40B4-BE49-F238E27FC236}">
                    <a16:creationId xmlns:a16="http://schemas.microsoft.com/office/drawing/2014/main" id="{34541041-0D5B-4FCB-A7FA-F6B3776732AE}"/>
                  </a:ext>
                </a:extLst>
              </p:cNvPr>
              <p:cNvGrpSpPr/>
              <p:nvPr/>
            </p:nvGrpSpPr>
            <p:grpSpPr>
              <a:xfrm>
                <a:off x="3492442" y="574311"/>
                <a:ext cx="2355734" cy="1528838"/>
                <a:chOff x="2604182" y="1051560"/>
                <a:chExt cx="3480151" cy="2258568"/>
              </a:xfrm>
              <a:grpFill/>
            </p:grpSpPr>
            <p:sp>
              <p:nvSpPr>
                <p:cNvPr id="484" name="Oval 483">
                  <a:extLst>
                    <a:ext uri="{FF2B5EF4-FFF2-40B4-BE49-F238E27FC236}">
                      <a16:creationId xmlns:a16="http://schemas.microsoft.com/office/drawing/2014/main" id="{BDFE9422-B0F4-431A-96F3-FAE1B27DAB98}"/>
                    </a:ext>
                  </a:extLst>
                </p:cNvPr>
                <p:cNvSpPr/>
                <p:nvPr/>
              </p:nvSpPr>
              <p:spPr>
                <a:xfrm>
                  <a:off x="2604182" y="1051560"/>
                  <a:ext cx="3480151" cy="2258568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Oval 484">
                  <a:extLst>
                    <a:ext uri="{FF2B5EF4-FFF2-40B4-BE49-F238E27FC236}">
                      <a16:creationId xmlns:a16="http://schemas.microsoft.com/office/drawing/2014/main" id="{F74F8C29-3A2C-45CF-89B0-060CA4F74153}"/>
                    </a:ext>
                  </a:extLst>
                </p:cNvPr>
                <p:cNvSpPr/>
                <p:nvPr/>
              </p:nvSpPr>
              <p:spPr>
                <a:xfrm>
                  <a:off x="2693766" y="1133856"/>
                  <a:ext cx="3300984" cy="209397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6" name="Freeform 96">
                <a:extLst>
                  <a:ext uri="{FF2B5EF4-FFF2-40B4-BE49-F238E27FC236}">
                    <a16:creationId xmlns:a16="http://schemas.microsoft.com/office/drawing/2014/main" id="{4D1786A8-BBF5-400D-BD4B-F1608D40F815}"/>
                  </a:ext>
                </a:extLst>
              </p:cNvPr>
              <p:cNvSpPr/>
              <p:nvPr/>
            </p:nvSpPr>
            <p:spPr>
              <a:xfrm>
                <a:off x="3808464" y="764479"/>
                <a:ext cx="748945" cy="595914"/>
              </a:xfrm>
              <a:custGeom>
                <a:avLst/>
                <a:gdLst>
                  <a:gd name="connsiteX0" fmla="*/ 512064 w 1106424"/>
                  <a:gd name="connsiteY0" fmla="*/ 212838 h 880350"/>
                  <a:gd name="connsiteX1" fmla="*/ 566928 w 1106424"/>
                  <a:gd name="connsiteY1" fmla="*/ 194550 h 880350"/>
                  <a:gd name="connsiteX2" fmla="*/ 612648 w 1106424"/>
                  <a:gd name="connsiteY2" fmla="*/ 176262 h 880350"/>
                  <a:gd name="connsiteX3" fmla="*/ 685800 w 1106424"/>
                  <a:gd name="connsiteY3" fmla="*/ 185406 h 880350"/>
                  <a:gd name="connsiteX4" fmla="*/ 704088 w 1106424"/>
                  <a:gd name="connsiteY4" fmla="*/ 276846 h 880350"/>
                  <a:gd name="connsiteX5" fmla="*/ 685800 w 1106424"/>
                  <a:gd name="connsiteY5" fmla="*/ 386574 h 880350"/>
                  <a:gd name="connsiteX6" fmla="*/ 557784 w 1106424"/>
                  <a:gd name="connsiteY6" fmla="*/ 331710 h 880350"/>
                  <a:gd name="connsiteX7" fmla="*/ 548640 w 1106424"/>
                  <a:gd name="connsiteY7" fmla="*/ 295134 h 880350"/>
                  <a:gd name="connsiteX8" fmla="*/ 566928 w 1106424"/>
                  <a:gd name="connsiteY8" fmla="*/ 194550 h 880350"/>
                  <a:gd name="connsiteX9" fmla="*/ 603504 w 1106424"/>
                  <a:gd name="connsiteY9" fmla="*/ 185406 h 880350"/>
                  <a:gd name="connsiteX10" fmla="*/ 667512 w 1106424"/>
                  <a:gd name="connsiteY10" fmla="*/ 203694 h 880350"/>
                  <a:gd name="connsiteX11" fmla="*/ 630936 w 1106424"/>
                  <a:gd name="connsiteY11" fmla="*/ 450582 h 880350"/>
                  <a:gd name="connsiteX12" fmla="*/ 557784 w 1106424"/>
                  <a:gd name="connsiteY12" fmla="*/ 523734 h 880350"/>
                  <a:gd name="connsiteX13" fmla="*/ 530352 w 1106424"/>
                  <a:gd name="connsiteY13" fmla="*/ 551166 h 880350"/>
                  <a:gd name="connsiteX14" fmla="*/ 347472 w 1106424"/>
                  <a:gd name="connsiteY14" fmla="*/ 523734 h 880350"/>
                  <a:gd name="connsiteX15" fmla="*/ 320040 w 1106424"/>
                  <a:gd name="connsiteY15" fmla="*/ 450582 h 880350"/>
                  <a:gd name="connsiteX16" fmla="*/ 301752 w 1106424"/>
                  <a:gd name="connsiteY16" fmla="*/ 386574 h 880350"/>
                  <a:gd name="connsiteX17" fmla="*/ 292608 w 1106424"/>
                  <a:gd name="connsiteY17" fmla="*/ 331710 h 880350"/>
                  <a:gd name="connsiteX18" fmla="*/ 283464 w 1106424"/>
                  <a:gd name="connsiteY18" fmla="*/ 295134 h 880350"/>
                  <a:gd name="connsiteX19" fmla="*/ 448056 w 1106424"/>
                  <a:gd name="connsiteY19" fmla="*/ 231126 h 880350"/>
                  <a:gd name="connsiteX20" fmla="*/ 530352 w 1106424"/>
                  <a:gd name="connsiteY20" fmla="*/ 276846 h 880350"/>
                  <a:gd name="connsiteX21" fmla="*/ 749808 w 1106424"/>
                  <a:gd name="connsiteY21" fmla="*/ 368286 h 880350"/>
                  <a:gd name="connsiteX22" fmla="*/ 850392 w 1106424"/>
                  <a:gd name="connsiteY22" fmla="*/ 404862 h 880350"/>
                  <a:gd name="connsiteX23" fmla="*/ 996696 w 1106424"/>
                  <a:gd name="connsiteY23" fmla="*/ 359142 h 880350"/>
                  <a:gd name="connsiteX24" fmla="*/ 1014984 w 1106424"/>
                  <a:gd name="connsiteY24" fmla="*/ 331710 h 880350"/>
                  <a:gd name="connsiteX25" fmla="*/ 1078992 w 1106424"/>
                  <a:gd name="connsiteY25" fmla="*/ 231126 h 880350"/>
                  <a:gd name="connsiteX26" fmla="*/ 1088136 w 1106424"/>
                  <a:gd name="connsiteY26" fmla="*/ 176262 h 880350"/>
                  <a:gd name="connsiteX27" fmla="*/ 1097280 w 1106424"/>
                  <a:gd name="connsiteY27" fmla="*/ 148830 h 880350"/>
                  <a:gd name="connsiteX28" fmla="*/ 1106424 w 1106424"/>
                  <a:gd name="connsiteY28" fmla="*/ 112254 h 880350"/>
                  <a:gd name="connsiteX29" fmla="*/ 1088136 w 1106424"/>
                  <a:gd name="connsiteY29" fmla="*/ 11670 h 880350"/>
                  <a:gd name="connsiteX30" fmla="*/ 1024128 w 1106424"/>
                  <a:gd name="connsiteY30" fmla="*/ 2526 h 880350"/>
                  <a:gd name="connsiteX31" fmla="*/ 841248 w 1106424"/>
                  <a:gd name="connsiteY31" fmla="*/ 29958 h 880350"/>
                  <a:gd name="connsiteX32" fmla="*/ 713232 w 1106424"/>
                  <a:gd name="connsiteY32" fmla="*/ 112254 h 880350"/>
                  <a:gd name="connsiteX33" fmla="*/ 640080 w 1106424"/>
                  <a:gd name="connsiteY33" fmla="*/ 185406 h 880350"/>
                  <a:gd name="connsiteX34" fmla="*/ 621792 w 1106424"/>
                  <a:gd name="connsiteY34" fmla="*/ 231126 h 880350"/>
                  <a:gd name="connsiteX35" fmla="*/ 612648 w 1106424"/>
                  <a:gd name="connsiteY35" fmla="*/ 258558 h 880350"/>
                  <a:gd name="connsiteX36" fmla="*/ 704088 w 1106424"/>
                  <a:gd name="connsiteY36" fmla="*/ 304278 h 880350"/>
                  <a:gd name="connsiteX37" fmla="*/ 877824 w 1106424"/>
                  <a:gd name="connsiteY37" fmla="*/ 368286 h 880350"/>
                  <a:gd name="connsiteX38" fmla="*/ 914400 w 1106424"/>
                  <a:gd name="connsiteY38" fmla="*/ 386574 h 880350"/>
                  <a:gd name="connsiteX39" fmla="*/ 941832 w 1106424"/>
                  <a:gd name="connsiteY39" fmla="*/ 414006 h 880350"/>
                  <a:gd name="connsiteX40" fmla="*/ 923544 w 1106424"/>
                  <a:gd name="connsiteY40" fmla="*/ 551166 h 880350"/>
                  <a:gd name="connsiteX41" fmla="*/ 886968 w 1106424"/>
                  <a:gd name="connsiteY41" fmla="*/ 587742 h 880350"/>
                  <a:gd name="connsiteX42" fmla="*/ 859536 w 1106424"/>
                  <a:gd name="connsiteY42" fmla="*/ 624318 h 880350"/>
                  <a:gd name="connsiteX43" fmla="*/ 822960 w 1106424"/>
                  <a:gd name="connsiteY43" fmla="*/ 651750 h 880350"/>
                  <a:gd name="connsiteX44" fmla="*/ 768096 w 1106424"/>
                  <a:gd name="connsiteY44" fmla="*/ 688326 h 880350"/>
                  <a:gd name="connsiteX45" fmla="*/ 685800 w 1106424"/>
                  <a:gd name="connsiteY45" fmla="*/ 724902 h 880350"/>
                  <a:gd name="connsiteX46" fmla="*/ 612648 w 1106424"/>
                  <a:gd name="connsiteY46" fmla="*/ 624318 h 880350"/>
                  <a:gd name="connsiteX47" fmla="*/ 640080 w 1106424"/>
                  <a:gd name="connsiteY47" fmla="*/ 359142 h 880350"/>
                  <a:gd name="connsiteX48" fmla="*/ 685800 w 1106424"/>
                  <a:gd name="connsiteY48" fmla="*/ 322566 h 880350"/>
                  <a:gd name="connsiteX49" fmla="*/ 841248 w 1106424"/>
                  <a:gd name="connsiteY49" fmla="*/ 368286 h 880350"/>
                  <a:gd name="connsiteX50" fmla="*/ 850392 w 1106424"/>
                  <a:gd name="connsiteY50" fmla="*/ 414006 h 880350"/>
                  <a:gd name="connsiteX51" fmla="*/ 822960 w 1106424"/>
                  <a:gd name="connsiteY51" fmla="*/ 496302 h 880350"/>
                  <a:gd name="connsiteX52" fmla="*/ 603504 w 1106424"/>
                  <a:gd name="connsiteY52" fmla="*/ 450582 h 880350"/>
                  <a:gd name="connsiteX53" fmla="*/ 512064 w 1106424"/>
                  <a:gd name="connsiteY53" fmla="*/ 368286 h 880350"/>
                  <a:gd name="connsiteX54" fmla="*/ 502920 w 1106424"/>
                  <a:gd name="connsiteY54" fmla="*/ 240270 h 880350"/>
                  <a:gd name="connsiteX55" fmla="*/ 676656 w 1106424"/>
                  <a:gd name="connsiteY55" fmla="*/ 249414 h 880350"/>
                  <a:gd name="connsiteX56" fmla="*/ 649224 w 1106424"/>
                  <a:gd name="connsiteY56" fmla="*/ 423150 h 880350"/>
                  <a:gd name="connsiteX57" fmla="*/ 576072 w 1106424"/>
                  <a:gd name="connsiteY57" fmla="*/ 532878 h 880350"/>
                  <a:gd name="connsiteX58" fmla="*/ 548640 w 1106424"/>
                  <a:gd name="connsiteY58" fmla="*/ 578598 h 880350"/>
                  <a:gd name="connsiteX59" fmla="*/ 420624 w 1106424"/>
                  <a:gd name="connsiteY59" fmla="*/ 697470 h 880350"/>
                  <a:gd name="connsiteX60" fmla="*/ 402336 w 1106424"/>
                  <a:gd name="connsiteY60" fmla="*/ 724902 h 880350"/>
                  <a:gd name="connsiteX61" fmla="*/ 338328 w 1106424"/>
                  <a:gd name="connsiteY61" fmla="*/ 743190 h 880350"/>
                  <a:gd name="connsiteX62" fmla="*/ 329184 w 1106424"/>
                  <a:gd name="connsiteY62" fmla="*/ 679182 h 880350"/>
                  <a:gd name="connsiteX63" fmla="*/ 411480 w 1106424"/>
                  <a:gd name="connsiteY63" fmla="*/ 697470 h 880350"/>
                  <a:gd name="connsiteX64" fmla="*/ 438912 w 1106424"/>
                  <a:gd name="connsiteY64" fmla="*/ 743190 h 880350"/>
                  <a:gd name="connsiteX65" fmla="*/ 438912 w 1106424"/>
                  <a:gd name="connsiteY65" fmla="*/ 862062 h 880350"/>
                  <a:gd name="connsiteX66" fmla="*/ 402336 w 1106424"/>
                  <a:gd name="connsiteY66" fmla="*/ 880350 h 880350"/>
                  <a:gd name="connsiteX67" fmla="*/ 320040 w 1106424"/>
                  <a:gd name="connsiteY67" fmla="*/ 871206 h 880350"/>
                  <a:gd name="connsiteX68" fmla="*/ 283464 w 1106424"/>
                  <a:gd name="connsiteY68" fmla="*/ 834630 h 880350"/>
                  <a:gd name="connsiteX69" fmla="*/ 256032 w 1106424"/>
                  <a:gd name="connsiteY69" fmla="*/ 779766 h 880350"/>
                  <a:gd name="connsiteX70" fmla="*/ 237744 w 1106424"/>
                  <a:gd name="connsiteY70" fmla="*/ 715758 h 880350"/>
                  <a:gd name="connsiteX71" fmla="*/ 210312 w 1106424"/>
                  <a:gd name="connsiteY71" fmla="*/ 606030 h 880350"/>
                  <a:gd name="connsiteX72" fmla="*/ 246888 w 1106424"/>
                  <a:gd name="connsiteY72" fmla="*/ 340854 h 880350"/>
                  <a:gd name="connsiteX73" fmla="*/ 274320 w 1106424"/>
                  <a:gd name="connsiteY73" fmla="*/ 331710 h 880350"/>
                  <a:gd name="connsiteX74" fmla="*/ 420624 w 1106424"/>
                  <a:gd name="connsiteY74" fmla="*/ 349998 h 880350"/>
                  <a:gd name="connsiteX75" fmla="*/ 393192 w 1106424"/>
                  <a:gd name="connsiteY75" fmla="*/ 496302 h 880350"/>
                  <a:gd name="connsiteX76" fmla="*/ 320040 w 1106424"/>
                  <a:gd name="connsiteY76" fmla="*/ 560310 h 880350"/>
                  <a:gd name="connsiteX77" fmla="*/ 292608 w 1106424"/>
                  <a:gd name="connsiteY77" fmla="*/ 569454 h 880350"/>
                  <a:gd name="connsiteX78" fmla="*/ 210312 w 1106424"/>
                  <a:gd name="connsiteY78" fmla="*/ 615174 h 880350"/>
                  <a:gd name="connsiteX79" fmla="*/ 128016 w 1106424"/>
                  <a:gd name="connsiteY79" fmla="*/ 624318 h 880350"/>
                  <a:gd name="connsiteX80" fmla="*/ 36576 w 1106424"/>
                  <a:gd name="connsiteY80" fmla="*/ 615174 h 880350"/>
                  <a:gd name="connsiteX81" fmla="*/ 9144 w 1106424"/>
                  <a:gd name="connsiteY81" fmla="*/ 560310 h 880350"/>
                  <a:gd name="connsiteX82" fmla="*/ 18288 w 1106424"/>
                  <a:gd name="connsiteY82" fmla="*/ 450582 h 880350"/>
                  <a:gd name="connsiteX83" fmla="*/ 118872 w 1106424"/>
                  <a:gd name="connsiteY83" fmla="*/ 304278 h 880350"/>
                  <a:gd name="connsiteX84" fmla="*/ 128016 w 1106424"/>
                  <a:gd name="connsiteY84" fmla="*/ 276846 h 880350"/>
                  <a:gd name="connsiteX85" fmla="*/ 155448 w 1106424"/>
                  <a:gd name="connsiteY85" fmla="*/ 258558 h 880350"/>
                  <a:gd name="connsiteX86" fmla="*/ 91440 w 1106424"/>
                  <a:gd name="connsiteY86" fmla="*/ 386574 h 880350"/>
                  <a:gd name="connsiteX87" fmla="*/ 82296 w 1106424"/>
                  <a:gd name="connsiteY87" fmla="*/ 414006 h 880350"/>
                  <a:gd name="connsiteX88" fmla="*/ 54864 w 1106424"/>
                  <a:gd name="connsiteY88" fmla="*/ 441438 h 880350"/>
                  <a:gd name="connsiteX89" fmla="*/ 27432 w 1106424"/>
                  <a:gd name="connsiteY89" fmla="*/ 478014 h 880350"/>
                  <a:gd name="connsiteX90" fmla="*/ 0 w 1106424"/>
                  <a:gd name="connsiteY90" fmla="*/ 569454 h 880350"/>
                  <a:gd name="connsiteX91" fmla="*/ 27432 w 1106424"/>
                  <a:gd name="connsiteY91" fmla="*/ 724902 h 880350"/>
                  <a:gd name="connsiteX92" fmla="*/ 54864 w 1106424"/>
                  <a:gd name="connsiteY92" fmla="*/ 752334 h 880350"/>
                  <a:gd name="connsiteX93" fmla="*/ 100584 w 1106424"/>
                  <a:gd name="connsiteY93" fmla="*/ 761478 h 880350"/>
                  <a:gd name="connsiteX94" fmla="*/ 246888 w 1106424"/>
                  <a:gd name="connsiteY94" fmla="*/ 752334 h 880350"/>
                  <a:gd name="connsiteX95" fmla="*/ 320040 w 1106424"/>
                  <a:gd name="connsiteY95" fmla="*/ 697470 h 880350"/>
                  <a:gd name="connsiteX96" fmla="*/ 347472 w 1106424"/>
                  <a:gd name="connsiteY96" fmla="*/ 679182 h 880350"/>
                  <a:gd name="connsiteX97" fmla="*/ 365760 w 1106424"/>
                  <a:gd name="connsiteY97" fmla="*/ 651750 h 880350"/>
                  <a:gd name="connsiteX98" fmla="*/ 283464 w 1106424"/>
                  <a:gd name="connsiteY98" fmla="*/ 587742 h 880350"/>
                  <a:gd name="connsiteX99" fmla="*/ 164592 w 1106424"/>
                  <a:gd name="connsiteY99" fmla="*/ 551166 h 880350"/>
                  <a:gd name="connsiteX100" fmla="*/ 109728 w 1106424"/>
                  <a:gd name="connsiteY100" fmla="*/ 523734 h 880350"/>
                  <a:gd name="connsiteX101" fmla="*/ 54864 w 1106424"/>
                  <a:gd name="connsiteY101" fmla="*/ 505446 h 880350"/>
                  <a:gd name="connsiteX102" fmla="*/ 0 w 1106424"/>
                  <a:gd name="connsiteY102" fmla="*/ 478014 h 880350"/>
                  <a:gd name="connsiteX103" fmla="*/ 27432 w 1106424"/>
                  <a:gd name="connsiteY103" fmla="*/ 395718 h 880350"/>
                  <a:gd name="connsiteX104" fmla="*/ 45720 w 1106424"/>
                  <a:gd name="connsiteY104" fmla="*/ 359142 h 880350"/>
                  <a:gd name="connsiteX105" fmla="*/ 118872 w 1106424"/>
                  <a:gd name="connsiteY105" fmla="*/ 304278 h 880350"/>
                  <a:gd name="connsiteX106" fmla="*/ 155448 w 1106424"/>
                  <a:gd name="connsiteY106" fmla="*/ 276846 h 880350"/>
                  <a:gd name="connsiteX107" fmla="*/ 210312 w 1106424"/>
                  <a:gd name="connsiteY107" fmla="*/ 258558 h 880350"/>
                  <a:gd name="connsiteX108" fmla="*/ 329184 w 1106424"/>
                  <a:gd name="connsiteY108" fmla="*/ 212838 h 880350"/>
                  <a:gd name="connsiteX109" fmla="*/ 384048 w 1106424"/>
                  <a:gd name="connsiteY109" fmla="*/ 176262 h 880350"/>
                  <a:gd name="connsiteX110" fmla="*/ 448056 w 1106424"/>
                  <a:gd name="connsiteY110" fmla="*/ 157974 h 880350"/>
                  <a:gd name="connsiteX111" fmla="*/ 530352 w 1106424"/>
                  <a:gd name="connsiteY111" fmla="*/ 167118 h 880350"/>
                  <a:gd name="connsiteX112" fmla="*/ 548640 w 1106424"/>
                  <a:gd name="connsiteY112" fmla="*/ 221982 h 880350"/>
                  <a:gd name="connsiteX113" fmla="*/ 502920 w 1106424"/>
                  <a:gd name="connsiteY113" fmla="*/ 349998 h 880350"/>
                  <a:gd name="connsiteX114" fmla="*/ 512064 w 1106424"/>
                  <a:gd name="connsiteY114" fmla="*/ 313422 h 880350"/>
                  <a:gd name="connsiteX115" fmla="*/ 530352 w 1106424"/>
                  <a:gd name="connsiteY115" fmla="*/ 285990 h 880350"/>
                  <a:gd name="connsiteX116" fmla="*/ 557784 w 1106424"/>
                  <a:gd name="connsiteY116" fmla="*/ 240270 h 880350"/>
                  <a:gd name="connsiteX117" fmla="*/ 576072 w 1106424"/>
                  <a:gd name="connsiteY117" fmla="*/ 212838 h 880350"/>
                  <a:gd name="connsiteX118" fmla="*/ 594360 w 1106424"/>
                  <a:gd name="connsiteY118" fmla="*/ 176262 h 880350"/>
                  <a:gd name="connsiteX119" fmla="*/ 621792 w 1106424"/>
                  <a:gd name="connsiteY119" fmla="*/ 157974 h 880350"/>
                  <a:gd name="connsiteX120" fmla="*/ 649224 w 1106424"/>
                  <a:gd name="connsiteY120" fmla="*/ 121398 h 880350"/>
                  <a:gd name="connsiteX121" fmla="*/ 722376 w 1106424"/>
                  <a:gd name="connsiteY121" fmla="*/ 103110 h 880350"/>
                  <a:gd name="connsiteX122" fmla="*/ 832104 w 1106424"/>
                  <a:gd name="connsiteY122" fmla="*/ 112254 h 880350"/>
                  <a:gd name="connsiteX123" fmla="*/ 786384 w 1106424"/>
                  <a:gd name="connsiteY123" fmla="*/ 231126 h 880350"/>
                  <a:gd name="connsiteX124" fmla="*/ 740664 w 1106424"/>
                  <a:gd name="connsiteY124" fmla="*/ 231126 h 88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06424" h="880350">
                    <a:moveTo>
                      <a:pt x="512064" y="212838"/>
                    </a:moveTo>
                    <a:cubicBezTo>
                      <a:pt x="530352" y="206742"/>
                      <a:pt x="548811" y="201138"/>
                      <a:pt x="566928" y="194550"/>
                    </a:cubicBezTo>
                    <a:cubicBezTo>
                      <a:pt x="582354" y="188941"/>
                      <a:pt x="596282" y="177521"/>
                      <a:pt x="612648" y="176262"/>
                    </a:cubicBezTo>
                    <a:cubicBezTo>
                      <a:pt x="637149" y="174377"/>
                      <a:pt x="661416" y="182358"/>
                      <a:pt x="685800" y="185406"/>
                    </a:cubicBezTo>
                    <a:cubicBezTo>
                      <a:pt x="691151" y="206811"/>
                      <a:pt x="705107" y="258502"/>
                      <a:pt x="704088" y="276846"/>
                    </a:cubicBezTo>
                    <a:cubicBezTo>
                      <a:pt x="702031" y="313869"/>
                      <a:pt x="691896" y="349998"/>
                      <a:pt x="685800" y="386574"/>
                    </a:cubicBezTo>
                    <a:cubicBezTo>
                      <a:pt x="587922" y="370261"/>
                      <a:pt x="583356" y="399902"/>
                      <a:pt x="557784" y="331710"/>
                    </a:cubicBezTo>
                    <a:cubicBezTo>
                      <a:pt x="553371" y="319943"/>
                      <a:pt x="551688" y="307326"/>
                      <a:pt x="548640" y="295134"/>
                    </a:cubicBezTo>
                    <a:cubicBezTo>
                      <a:pt x="554736" y="261606"/>
                      <a:pt x="551688" y="225030"/>
                      <a:pt x="566928" y="194550"/>
                    </a:cubicBezTo>
                    <a:cubicBezTo>
                      <a:pt x="572548" y="183310"/>
                      <a:pt x="590988" y="184268"/>
                      <a:pt x="603504" y="185406"/>
                    </a:cubicBezTo>
                    <a:cubicBezTo>
                      <a:pt x="625603" y="187415"/>
                      <a:pt x="646176" y="197598"/>
                      <a:pt x="667512" y="203694"/>
                    </a:cubicBezTo>
                    <a:cubicBezTo>
                      <a:pt x="655320" y="285990"/>
                      <a:pt x="651114" y="369872"/>
                      <a:pt x="630936" y="450582"/>
                    </a:cubicBezTo>
                    <a:cubicBezTo>
                      <a:pt x="622895" y="482744"/>
                      <a:pt x="580257" y="504472"/>
                      <a:pt x="557784" y="523734"/>
                    </a:cubicBezTo>
                    <a:cubicBezTo>
                      <a:pt x="547966" y="532150"/>
                      <a:pt x="539496" y="542022"/>
                      <a:pt x="530352" y="551166"/>
                    </a:cubicBezTo>
                    <a:cubicBezTo>
                      <a:pt x="469392" y="542022"/>
                      <a:pt x="403081" y="550330"/>
                      <a:pt x="347472" y="523734"/>
                    </a:cubicBezTo>
                    <a:cubicBezTo>
                      <a:pt x="323979" y="512498"/>
                      <a:pt x="328275" y="475288"/>
                      <a:pt x="320040" y="450582"/>
                    </a:cubicBezTo>
                    <a:cubicBezTo>
                      <a:pt x="313023" y="429531"/>
                      <a:pt x="306742" y="408196"/>
                      <a:pt x="301752" y="386574"/>
                    </a:cubicBezTo>
                    <a:cubicBezTo>
                      <a:pt x="297583" y="368509"/>
                      <a:pt x="296244" y="349890"/>
                      <a:pt x="292608" y="331710"/>
                    </a:cubicBezTo>
                    <a:cubicBezTo>
                      <a:pt x="290143" y="319387"/>
                      <a:pt x="286512" y="307326"/>
                      <a:pt x="283464" y="295134"/>
                    </a:cubicBezTo>
                    <a:cubicBezTo>
                      <a:pt x="297266" y="184718"/>
                      <a:pt x="271837" y="190460"/>
                      <a:pt x="448056" y="231126"/>
                    </a:cubicBezTo>
                    <a:cubicBezTo>
                      <a:pt x="478633" y="238182"/>
                      <a:pt x="502061" y="263266"/>
                      <a:pt x="530352" y="276846"/>
                    </a:cubicBezTo>
                    <a:cubicBezTo>
                      <a:pt x="688679" y="352843"/>
                      <a:pt x="632604" y="321405"/>
                      <a:pt x="749808" y="368286"/>
                    </a:cubicBezTo>
                    <a:cubicBezTo>
                      <a:pt x="839759" y="404267"/>
                      <a:pt x="783504" y="388140"/>
                      <a:pt x="850392" y="404862"/>
                    </a:cubicBezTo>
                    <a:cubicBezTo>
                      <a:pt x="899160" y="389622"/>
                      <a:pt x="950006" y="379893"/>
                      <a:pt x="996696" y="359142"/>
                    </a:cubicBezTo>
                    <a:cubicBezTo>
                      <a:pt x="1006739" y="354679"/>
                      <a:pt x="1009159" y="341029"/>
                      <a:pt x="1014984" y="331710"/>
                    </a:cubicBezTo>
                    <a:cubicBezTo>
                      <a:pt x="1079551" y="228402"/>
                      <a:pt x="1000618" y="348688"/>
                      <a:pt x="1078992" y="231126"/>
                    </a:cubicBezTo>
                    <a:cubicBezTo>
                      <a:pt x="1082040" y="212838"/>
                      <a:pt x="1084114" y="194361"/>
                      <a:pt x="1088136" y="176262"/>
                    </a:cubicBezTo>
                    <a:cubicBezTo>
                      <a:pt x="1090227" y="166853"/>
                      <a:pt x="1094632" y="158098"/>
                      <a:pt x="1097280" y="148830"/>
                    </a:cubicBezTo>
                    <a:cubicBezTo>
                      <a:pt x="1100732" y="136746"/>
                      <a:pt x="1103376" y="124446"/>
                      <a:pt x="1106424" y="112254"/>
                    </a:cubicBezTo>
                    <a:cubicBezTo>
                      <a:pt x="1100328" y="78726"/>
                      <a:pt x="1108583" y="38932"/>
                      <a:pt x="1088136" y="11670"/>
                    </a:cubicBezTo>
                    <a:cubicBezTo>
                      <a:pt x="1075204" y="-5572"/>
                      <a:pt x="1045622" y="934"/>
                      <a:pt x="1024128" y="2526"/>
                    </a:cubicBezTo>
                    <a:cubicBezTo>
                      <a:pt x="962654" y="7080"/>
                      <a:pt x="902208" y="20814"/>
                      <a:pt x="841248" y="29958"/>
                    </a:cubicBezTo>
                    <a:cubicBezTo>
                      <a:pt x="766096" y="67534"/>
                      <a:pt x="772193" y="57504"/>
                      <a:pt x="713232" y="112254"/>
                    </a:cubicBezTo>
                    <a:cubicBezTo>
                      <a:pt x="687962" y="135719"/>
                      <a:pt x="640080" y="185406"/>
                      <a:pt x="640080" y="185406"/>
                    </a:cubicBezTo>
                    <a:cubicBezTo>
                      <a:pt x="633984" y="200646"/>
                      <a:pt x="627555" y="215757"/>
                      <a:pt x="621792" y="231126"/>
                    </a:cubicBezTo>
                    <a:cubicBezTo>
                      <a:pt x="618408" y="240151"/>
                      <a:pt x="608337" y="249937"/>
                      <a:pt x="612648" y="258558"/>
                    </a:cubicBezTo>
                    <a:cubicBezTo>
                      <a:pt x="625408" y="284078"/>
                      <a:pt x="684398" y="298220"/>
                      <a:pt x="704088" y="304278"/>
                    </a:cubicBezTo>
                    <a:cubicBezTo>
                      <a:pt x="786267" y="329564"/>
                      <a:pt x="783200" y="320974"/>
                      <a:pt x="877824" y="368286"/>
                    </a:cubicBezTo>
                    <a:cubicBezTo>
                      <a:pt x="890016" y="374382"/>
                      <a:pt x="903308" y="378651"/>
                      <a:pt x="914400" y="386574"/>
                    </a:cubicBezTo>
                    <a:cubicBezTo>
                      <a:pt x="924923" y="394090"/>
                      <a:pt x="932688" y="404862"/>
                      <a:pt x="941832" y="414006"/>
                    </a:cubicBezTo>
                    <a:cubicBezTo>
                      <a:pt x="935736" y="459726"/>
                      <a:pt x="937434" y="507182"/>
                      <a:pt x="923544" y="551166"/>
                    </a:cubicBezTo>
                    <a:cubicBezTo>
                      <a:pt x="918352" y="567608"/>
                      <a:pt x="898322" y="574766"/>
                      <a:pt x="886968" y="587742"/>
                    </a:cubicBezTo>
                    <a:cubicBezTo>
                      <a:pt x="876932" y="599211"/>
                      <a:pt x="870312" y="613542"/>
                      <a:pt x="859536" y="624318"/>
                    </a:cubicBezTo>
                    <a:cubicBezTo>
                      <a:pt x="848760" y="635094"/>
                      <a:pt x="835445" y="643010"/>
                      <a:pt x="822960" y="651750"/>
                    </a:cubicBezTo>
                    <a:cubicBezTo>
                      <a:pt x="804954" y="664354"/>
                      <a:pt x="786943" y="677018"/>
                      <a:pt x="768096" y="688326"/>
                    </a:cubicBezTo>
                    <a:cubicBezTo>
                      <a:pt x="742467" y="703703"/>
                      <a:pt x="713315" y="713896"/>
                      <a:pt x="685800" y="724902"/>
                    </a:cubicBezTo>
                    <a:cubicBezTo>
                      <a:pt x="611588" y="712533"/>
                      <a:pt x="615605" y="730777"/>
                      <a:pt x="612648" y="624318"/>
                    </a:cubicBezTo>
                    <a:cubicBezTo>
                      <a:pt x="612258" y="610267"/>
                      <a:pt x="579180" y="420042"/>
                      <a:pt x="640080" y="359142"/>
                    </a:cubicBezTo>
                    <a:cubicBezTo>
                      <a:pt x="653880" y="345342"/>
                      <a:pt x="670560" y="334758"/>
                      <a:pt x="685800" y="322566"/>
                    </a:cubicBezTo>
                    <a:cubicBezTo>
                      <a:pt x="792120" y="329654"/>
                      <a:pt x="815688" y="291607"/>
                      <a:pt x="841248" y="368286"/>
                    </a:cubicBezTo>
                    <a:cubicBezTo>
                      <a:pt x="846163" y="383030"/>
                      <a:pt x="847344" y="398766"/>
                      <a:pt x="850392" y="414006"/>
                    </a:cubicBezTo>
                    <a:cubicBezTo>
                      <a:pt x="841248" y="441438"/>
                      <a:pt x="850939" y="489003"/>
                      <a:pt x="822960" y="496302"/>
                    </a:cubicBezTo>
                    <a:cubicBezTo>
                      <a:pt x="803634" y="501344"/>
                      <a:pt x="656066" y="488809"/>
                      <a:pt x="603504" y="450582"/>
                    </a:cubicBezTo>
                    <a:cubicBezTo>
                      <a:pt x="564833" y="422458"/>
                      <a:pt x="543189" y="399411"/>
                      <a:pt x="512064" y="368286"/>
                    </a:cubicBezTo>
                    <a:cubicBezTo>
                      <a:pt x="486005" y="290109"/>
                      <a:pt x="491385" y="332550"/>
                      <a:pt x="502920" y="240270"/>
                    </a:cubicBezTo>
                    <a:cubicBezTo>
                      <a:pt x="560832" y="243318"/>
                      <a:pt x="640429" y="204130"/>
                      <a:pt x="676656" y="249414"/>
                    </a:cubicBezTo>
                    <a:cubicBezTo>
                      <a:pt x="713282" y="295196"/>
                      <a:pt x="662907" y="366139"/>
                      <a:pt x="649224" y="423150"/>
                    </a:cubicBezTo>
                    <a:cubicBezTo>
                      <a:pt x="637533" y="471864"/>
                      <a:pt x="604160" y="494257"/>
                      <a:pt x="576072" y="532878"/>
                    </a:cubicBezTo>
                    <a:cubicBezTo>
                      <a:pt x="565619" y="547251"/>
                      <a:pt x="560206" y="565104"/>
                      <a:pt x="548640" y="578598"/>
                    </a:cubicBezTo>
                    <a:cubicBezTo>
                      <a:pt x="367323" y="790134"/>
                      <a:pt x="539510" y="578584"/>
                      <a:pt x="420624" y="697470"/>
                    </a:cubicBezTo>
                    <a:cubicBezTo>
                      <a:pt x="412853" y="705241"/>
                      <a:pt x="410918" y="718037"/>
                      <a:pt x="402336" y="724902"/>
                    </a:cubicBezTo>
                    <a:cubicBezTo>
                      <a:pt x="396373" y="729672"/>
                      <a:pt x="340718" y="742593"/>
                      <a:pt x="338328" y="743190"/>
                    </a:cubicBezTo>
                    <a:cubicBezTo>
                      <a:pt x="336153" y="739927"/>
                      <a:pt x="290977" y="686823"/>
                      <a:pt x="329184" y="679182"/>
                    </a:cubicBezTo>
                    <a:cubicBezTo>
                      <a:pt x="356739" y="673671"/>
                      <a:pt x="384048" y="691374"/>
                      <a:pt x="411480" y="697470"/>
                    </a:cubicBezTo>
                    <a:cubicBezTo>
                      <a:pt x="420624" y="712710"/>
                      <a:pt x="430964" y="727294"/>
                      <a:pt x="438912" y="743190"/>
                    </a:cubicBezTo>
                    <a:cubicBezTo>
                      <a:pt x="456531" y="778429"/>
                      <a:pt x="452865" y="828575"/>
                      <a:pt x="438912" y="862062"/>
                    </a:cubicBezTo>
                    <a:cubicBezTo>
                      <a:pt x="433669" y="874645"/>
                      <a:pt x="414528" y="874254"/>
                      <a:pt x="402336" y="880350"/>
                    </a:cubicBezTo>
                    <a:cubicBezTo>
                      <a:pt x="374904" y="877302"/>
                      <a:pt x="345801" y="881114"/>
                      <a:pt x="320040" y="871206"/>
                    </a:cubicBezTo>
                    <a:cubicBezTo>
                      <a:pt x="303947" y="865016"/>
                      <a:pt x="294685" y="847721"/>
                      <a:pt x="283464" y="834630"/>
                    </a:cubicBezTo>
                    <a:cubicBezTo>
                      <a:pt x="265679" y="813881"/>
                      <a:pt x="263521" y="804729"/>
                      <a:pt x="256032" y="779766"/>
                    </a:cubicBezTo>
                    <a:cubicBezTo>
                      <a:pt x="249656" y="758512"/>
                      <a:pt x="244270" y="736967"/>
                      <a:pt x="237744" y="715758"/>
                    </a:cubicBezTo>
                    <a:cubicBezTo>
                      <a:pt x="211398" y="630132"/>
                      <a:pt x="224737" y="692579"/>
                      <a:pt x="210312" y="606030"/>
                    </a:cubicBezTo>
                    <a:cubicBezTo>
                      <a:pt x="213214" y="530573"/>
                      <a:pt x="164477" y="395795"/>
                      <a:pt x="246888" y="340854"/>
                    </a:cubicBezTo>
                    <a:cubicBezTo>
                      <a:pt x="254908" y="335507"/>
                      <a:pt x="265176" y="334758"/>
                      <a:pt x="274320" y="331710"/>
                    </a:cubicBezTo>
                    <a:cubicBezTo>
                      <a:pt x="323088" y="337806"/>
                      <a:pt x="391849" y="310155"/>
                      <a:pt x="420624" y="349998"/>
                    </a:cubicBezTo>
                    <a:cubicBezTo>
                      <a:pt x="449675" y="390222"/>
                      <a:pt x="409583" y="449470"/>
                      <a:pt x="393192" y="496302"/>
                    </a:cubicBezTo>
                    <a:cubicBezTo>
                      <a:pt x="388766" y="508949"/>
                      <a:pt x="332468" y="553208"/>
                      <a:pt x="320040" y="560310"/>
                    </a:cubicBezTo>
                    <a:cubicBezTo>
                      <a:pt x="311671" y="565092"/>
                      <a:pt x="301229" y="565143"/>
                      <a:pt x="292608" y="569454"/>
                    </a:cubicBezTo>
                    <a:cubicBezTo>
                      <a:pt x="282292" y="574612"/>
                      <a:pt x="226666" y="611400"/>
                      <a:pt x="210312" y="615174"/>
                    </a:cubicBezTo>
                    <a:cubicBezTo>
                      <a:pt x="183418" y="621380"/>
                      <a:pt x="155448" y="621270"/>
                      <a:pt x="128016" y="624318"/>
                    </a:cubicBezTo>
                    <a:cubicBezTo>
                      <a:pt x="97536" y="621270"/>
                      <a:pt x="63547" y="629697"/>
                      <a:pt x="36576" y="615174"/>
                    </a:cubicBezTo>
                    <a:cubicBezTo>
                      <a:pt x="18573" y="605480"/>
                      <a:pt x="11402" y="580632"/>
                      <a:pt x="9144" y="560310"/>
                    </a:cubicBezTo>
                    <a:cubicBezTo>
                      <a:pt x="5091" y="523832"/>
                      <a:pt x="7160" y="485557"/>
                      <a:pt x="18288" y="450582"/>
                    </a:cubicBezTo>
                    <a:cubicBezTo>
                      <a:pt x="34408" y="399919"/>
                      <a:pt x="84547" y="345468"/>
                      <a:pt x="118872" y="304278"/>
                    </a:cubicBezTo>
                    <a:cubicBezTo>
                      <a:pt x="121920" y="295134"/>
                      <a:pt x="121995" y="284372"/>
                      <a:pt x="128016" y="276846"/>
                    </a:cubicBezTo>
                    <a:cubicBezTo>
                      <a:pt x="134881" y="268264"/>
                      <a:pt x="155448" y="247568"/>
                      <a:pt x="155448" y="258558"/>
                    </a:cubicBezTo>
                    <a:cubicBezTo>
                      <a:pt x="155448" y="317365"/>
                      <a:pt x="123399" y="346625"/>
                      <a:pt x="91440" y="386574"/>
                    </a:cubicBezTo>
                    <a:cubicBezTo>
                      <a:pt x="88392" y="395718"/>
                      <a:pt x="87643" y="405986"/>
                      <a:pt x="82296" y="414006"/>
                    </a:cubicBezTo>
                    <a:cubicBezTo>
                      <a:pt x="75123" y="424766"/>
                      <a:pt x="63280" y="431620"/>
                      <a:pt x="54864" y="441438"/>
                    </a:cubicBezTo>
                    <a:cubicBezTo>
                      <a:pt x="44946" y="453009"/>
                      <a:pt x="36576" y="465822"/>
                      <a:pt x="27432" y="478014"/>
                    </a:cubicBezTo>
                    <a:cubicBezTo>
                      <a:pt x="5170" y="544800"/>
                      <a:pt x="13819" y="514176"/>
                      <a:pt x="0" y="569454"/>
                    </a:cubicBezTo>
                    <a:cubicBezTo>
                      <a:pt x="4751" y="631223"/>
                      <a:pt x="-6764" y="677028"/>
                      <a:pt x="27432" y="724902"/>
                    </a:cubicBezTo>
                    <a:cubicBezTo>
                      <a:pt x="34948" y="735425"/>
                      <a:pt x="43298" y="746551"/>
                      <a:pt x="54864" y="752334"/>
                    </a:cubicBezTo>
                    <a:cubicBezTo>
                      <a:pt x="68765" y="759285"/>
                      <a:pt x="85344" y="758430"/>
                      <a:pt x="100584" y="761478"/>
                    </a:cubicBezTo>
                    <a:cubicBezTo>
                      <a:pt x="149352" y="758430"/>
                      <a:pt x="199979" y="766016"/>
                      <a:pt x="246888" y="752334"/>
                    </a:cubicBezTo>
                    <a:cubicBezTo>
                      <a:pt x="276149" y="743800"/>
                      <a:pt x="294679" y="714377"/>
                      <a:pt x="320040" y="697470"/>
                    </a:cubicBezTo>
                    <a:lnTo>
                      <a:pt x="347472" y="679182"/>
                    </a:lnTo>
                    <a:cubicBezTo>
                      <a:pt x="353568" y="670038"/>
                      <a:pt x="367123" y="662655"/>
                      <a:pt x="365760" y="651750"/>
                    </a:cubicBezTo>
                    <a:cubicBezTo>
                      <a:pt x="358877" y="596684"/>
                      <a:pt x="322143" y="603858"/>
                      <a:pt x="283464" y="587742"/>
                    </a:cubicBezTo>
                    <a:cubicBezTo>
                      <a:pt x="186758" y="547448"/>
                      <a:pt x="272626" y="566599"/>
                      <a:pt x="164592" y="551166"/>
                    </a:cubicBezTo>
                    <a:cubicBezTo>
                      <a:pt x="146304" y="542022"/>
                      <a:pt x="128602" y="531598"/>
                      <a:pt x="109728" y="523734"/>
                    </a:cubicBezTo>
                    <a:cubicBezTo>
                      <a:pt x="91934" y="516320"/>
                      <a:pt x="72480" y="513275"/>
                      <a:pt x="54864" y="505446"/>
                    </a:cubicBezTo>
                    <a:cubicBezTo>
                      <a:pt x="-51491" y="458177"/>
                      <a:pt x="100044" y="511362"/>
                      <a:pt x="0" y="478014"/>
                    </a:cubicBezTo>
                    <a:cubicBezTo>
                      <a:pt x="13786" y="395297"/>
                      <a:pt x="-2821" y="448661"/>
                      <a:pt x="27432" y="395718"/>
                    </a:cubicBezTo>
                    <a:cubicBezTo>
                      <a:pt x="34195" y="383883"/>
                      <a:pt x="36081" y="368781"/>
                      <a:pt x="45720" y="359142"/>
                    </a:cubicBezTo>
                    <a:cubicBezTo>
                      <a:pt x="67273" y="337589"/>
                      <a:pt x="94488" y="322566"/>
                      <a:pt x="118872" y="304278"/>
                    </a:cubicBezTo>
                    <a:cubicBezTo>
                      <a:pt x="131064" y="295134"/>
                      <a:pt x="140990" y="281665"/>
                      <a:pt x="155448" y="276846"/>
                    </a:cubicBezTo>
                    <a:cubicBezTo>
                      <a:pt x="173736" y="270750"/>
                      <a:pt x="192763" y="266535"/>
                      <a:pt x="210312" y="258558"/>
                    </a:cubicBezTo>
                    <a:cubicBezTo>
                      <a:pt x="325423" y="206235"/>
                      <a:pt x="171136" y="252350"/>
                      <a:pt x="329184" y="212838"/>
                    </a:cubicBezTo>
                    <a:cubicBezTo>
                      <a:pt x="347472" y="200646"/>
                      <a:pt x="362725" y="181593"/>
                      <a:pt x="384048" y="176262"/>
                    </a:cubicBezTo>
                    <a:cubicBezTo>
                      <a:pt x="429975" y="164780"/>
                      <a:pt x="408702" y="171092"/>
                      <a:pt x="448056" y="157974"/>
                    </a:cubicBezTo>
                    <a:cubicBezTo>
                      <a:pt x="475488" y="161022"/>
                      <a:pt x="507066" y="152300"/>
                      <a:pt x="530352" y="167118"/>
                    </a:cubicBezTo>
                    <a:cubicBezTo>
                      <a:pt x="546615" y="177467"/>
                      <a:pt x="547438" y="202742"/>
                      <a:pt x="548640" y="221982"/>
                    </a:cubicBezTo>
                    <a:cubicBezTo>
                      <a:pt x="554389" y="313970"/>
                      <a:pt x="551807" y="301111"/>
                      <a:pt x="502920" y="349998"/>
                    </a:cubicBezTo>
                    <a:cubicBezTo>
                      <a:pt x="505968" y="337806"/>
                      <a:pt x="507114" y="324973"/>
                      <a:pt x="512064" y="313422"/>
                    </a:cubicBezTo>
                    <a:cubicBezTo>
                      <a:pt x="516393" y="303321"/>
                      <a:pt x="524527" y="295309"/>
                      <a:pt x="530352" y="285990"/>
                    </a:cubicBezTo>
                    <a:cubicBezTo>
                      <a:pt x="539772" y="270919"/>
                      <a:pt x="548364" y="255341"/>
                      <a:pt x="557784" y="240270"/>
                    </a:cubicBezTo>
                    <a:cubicBezTo>
                      <a:pt x="563609" y="230951"/>
                      <a:pt x="570620" y="222380"/>
                      <a:pt x="576072" y="212838"/>
                    </a:cubicBezTo>
                    <a:cubicBezTo>
                      <a:pt x="582835" y="201003"/>
                      <a:pt x="585634" y="186734"/>
                      <a:pt x="594360" y="176262"/>
                    </a:cubicBezTo>
                    <a:cubicBezTo>
                      <a:pt x="601395" y="167819"/>
                      <a:pt x="614021" y="165745"/>
                      <a:pt x="621792" y="157974"/>
                    </a:cubicBezTo>
                    <a:cubicBezTo>
                      <a:pt x="632568" y="147198"/>
                      <a:pt x="637516" y="131154"/>
                      <a:pt x="649224" y="121398"/>
                    </a:cubicBezTo>
                    <a:cubicBezTo>
                      <a:pt x="658103" y="113999"/>
                      <a:pt x="720894" y="103406"/>
                      <a:pt x="722376" y="103110"/>
                    </a:cubicBezTo>
                    <a:cubicBezTo>
                      <a:pt x="758952" y="106158"/>
                      <a:pt x="808396" y="84236"/>
                      <a:pt x="832104" y="112254"/>
                    </a:cubicBezTo>
                    <a:cubicBezTo>
                      <a:pt x="903137" y="196202"/>
                      <a:pt x="830757" y="226196"/>
                      <a:pt x="786384" y="231126"/>
                    </a:cubicBezTo>
                    <a:cubicBezTo>
                      <a:pt x="771237" y="232809"/>
                      <a:pt x="755904" y="231126"/>
                      <a:pt x="740664" y="231126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97">
                <a:extLst>
                  <a:ext uri="{FF2B5EF4-FFF2-40B4-BE49-F238E27FC236}">
                    <a16:creationId xmlns:a16="http://schemas.microsoft.com/office/drawing/2014/main" id="{C75A4881-359C-47A6-B57B-5426A4CA6507}"/>
                  </a:ext>
                </a:extLst>
              </p:cNvPr>
              <p:cNvSpPr/>
              <p:nvPr/>
            </p:nvSpPr>
            <p:spPr>
              <a:xfrm>
                <a:off x="4507891" y="735241"/>
                <a:ext cx="718737" cy="389946"/>
              </a:xfrm>
              <a:custGeom>
                <a:avLst/>
                <a:gdLst>
                  <a:gd name="connsiteX0" fmla="*/ 182880 w 1061798"/>
                  <a:gd name="connsiteY0" fmla="*/ 64008 h 576072"/>
                  <a:gd name="connsiteX1" fmla="*/ 128016 w 1061798"/>
                  <a:gd name="connsiteY1" fmla="*/ 54864 h 576072"/>
                  <a:gd name="connsiteX2" fmla="*/ 54864 w 1061798"/>
                  <a:gd name="connsiteY2" fmla="*/ 109728 h 576072"/>
                  <a:gd name="connsiteX3" fmla="*/ 18288 w 1061798"/>
                  <a:gd name="connsiteY3" fmla="*/ 137160 h 576072"/>
                  <a:gd name="connsiteX4" fmla="*/ 9144 w 1061798"/>
                  <a:gd name="connsiteY4" fmla="*/ 182880 h 576072"/>
                  <a:gd name="connsiteX5" fmla="*/ 27432 w 1061798"/>
                  <a:gd name="connsiteY5" fmla="*/ 301752 h 576072"/>
                  <a:gd name="connsiteX6" fmla="*/ 64008 w 1061798"/>
                  <a:gd name="connsiteY6" fmla="*/ 347472 h 576072"/>
                  <a:gd name="connsiteX7" fmla="*/ 146304 w 1061798"/>
                  <a:gd name="connsiteY7" fmla="*/ 384048 h 576072"/>
                  <a:gd name="connsiteX8" fmla="*/ 219456 w 1061798"/>
                  <a:gd name="connsiteY8" fmla="*/ 374904 h 576072"/>
                  <a:gd name="connsiteX9" fmla="*/ 237744 w 1061798"/>
                  <a:gd name="connsiteY9" fmla="*/ 338328 h 576072"/>
                  <a:gd name="connsiteX10" fmla="*/ 274320 w 1061798"/>
                  <a:gd name="connsiteY10" fmla="*/ 301752 h 576072"/>
                  <a:gd name="connsiteX11" fmla="*/ 265176 w 1061798"/>
                  <a:gd name="connsiteY11" fmla="*/ 384048 h 576072"/>
                  <a:gd name="connsiteX12" fmla="*/ 228600 w 1061798"/>
                  <a:gd name="connsiteY12" fmla="*/ 429768 h 576072"/>
                  <a:gd name="connsiteX13" fmla="*/ 173736 w 1061798"/>
                  <a:gd name="connsiteY13" fmla="*/ 420624 h 576072"/>
                  <a:gd name="connsiteX14" fmla="*/ 146304 w 1061798"/>
                  <a:gd name="connsiteY14" fmla="*/ 365760 h 576072"/>
                  <a:gd name="connsiteX15" fmla="*/ 128016 w 1061798"/>
                  <a:gd name="connsiteY15" fmla="*/ 292608 h 576072"/>
                  <a:gd name="connsiteX16" fmla="*/ 137160 w 1061798"/>
                  <a:gd name="connsiteY16" fmla="*/ 182880 h 576072"/>
                  <a:gd name="connsiteX17" fmla="*/ 173736 w 1061798"/>
                  <a:gd name="connsiteY17" fmla="*/ 146304 h 576072"/>
                  <a:gd name="connsiteX18" fmla="*/ 201168 w 1061798"/>
                  <a:gd name="connsiteY18" fmla="*/ 137160 h 576072"/>
                  <a:gd name="connsiteX19" fmla="*/ 283464 w 1061798"/>
                  <a:gd name="connsiteY19" fmla="*/ 128016 h 576072"/>
                  <a:gd name="connsiteX20" fmla="*/ 512064 w 1061798"/>
                  <a:gd name="connsiteY20" fmla="*/ 146304 h 576072"/>
                  <a:gd name="connsiteX21" fmla="*/ 521208 w 1061798"/>
                  <a:gd name="connsiteY21" fmla="*/ 192024 h 576072"/>
                  <a:gd name="connsiteX22" fmla="*/ 512064 w 1061798"/>
                  <a:gd name="connsiteY22" fmla="*/ 283464 h 576072"/>
                  <a:gd name="connsiteX23" fmla="*/ 502920 w 1061798"/>
                  <a:gd name="connsiteY23" fmla="*/ 310896 h 576072"/>
                  <a:gd name="connsiteX24" fmla="*/ 448056 w 1061798"/>
                  <a:gd name="connsiteY24" fmla="*/ 338328 h 576072"/>
                  <a:gd name="connsiteX25" fmla="*/ 356616 w 1061798"/>
                  <a:gd name="connsiteY25" fmla="*/ 310896 h 576072"/>
                  <a:gd name="connsiteX26" fmla="*/ 310896 w 1061798"/>
                  <a:gd name="connsiteY26" fmla="*/ 246888 h 576072"/>
                  <a:gd name="connsiteX27" fmla="*/ 283464 w 1061798"/>
                  <a:gd name="connsiteY27" fmla="*/ 118872 h 576072"/>
                  <a:gd name="connsiteX28" fmla="*/ 292608 w 1061798"/>
                  <a:gd name="connsiteY28" fmla="*/ 18288 h 576072"/>
                  <a:gd name="connsiteX29" fmla="*/ 320040 w 1061798"/>
                  <a:gd name="connsiteY29" fmla="*/ 9144 h 576072"/>
                  <a:gd name="connsiteX30" fmla="*/ 548640 w 1061798"/>
                  <a:gd name="connsiteY30" fmla="*/ 18288 h 576072"/>
                  <a:gd name="connsiteX31" fmla="*/ 566928 w 1061798"/>
                  <a:gd name="connsiteY31" fmla="*/ 54864 h 576072"/>
                  <a:gd name="connsiteX32" fmla="*/ 512064 w 1061798"/>
                  <a:gd name="connsiteY32" fmla="*/ 192024 h 576072"/>
                  <a:gd name="connsiteX33" fmla="*/ 466344 w 1061798"/>
                  <a:gd name="connsiteY33" fmla="*/ 237744 h 576072"/>
                  <a:gd name="connsiteX34" fmla="*/ 448056 w 1061798"/>
                  <a:gd name="connsiteY34" fmla="*/ 201168 h 576072"/>
                  <a:gd name="connsiteX35" fmla="*/ 438912 w 1061798"/>
                  <a:gd name="connsiteY35" fmla="*/ 73152 h 576072"/>
                  <a:gd name="connsiteX36" fmla="*/ 429768 w 1061798"/>
                  <a:gd name="connsiteY36" fmla="*/ 45720 h 576072"/>
                  <a:gd name="connsiteX37" fmla="*/ 347472 w 1061798"/>
                  <a:gd name="connsiteY37" fmla="*/ 18288 h 576072"/>
                  <a:gd name="connsiteX38" fmla="*/ 274320 w 1061798"/>
                  <a:gd name="connsiteY38" fmla="*/ 0 h 576072"/>
                  <a:gd name="connsiteX39" fmla="*/ 210312 w 1061798"/>
                  <a:gd name="connsiteY39" fmla="*/ 18288 h 576072"/>
                  <a:gd name="connsiteX40" fmla="*/ 192024 w 1061798"/>
                  <a:gd name="connsiteY40" fmla="*/ 54864 h 576072"/>
                  <a:gd name="connsiteX41" fmla="*/ 237744 w 1061798"/>
                  <a:gd name="connsiteY41" fmla="*/ 210312 h 576072"/>
                  <a:gd name="connsiteX42" fmla="*/ 320040 w 1061798"/>
                  <a:gd name="connsiteY42" fmla="*/ 246888 h 576072"/>
                  <a:gd name="connsiteX43" fmla="*/ 365760 w 1061798"/>
                  <a:gd name="connsiteY43" fmla="*/ 265176 h 576072"/>
                  <a:gd name="connsiteX44" fmla="*/ 475488 w 1061798"/>
                  <a:gd name="connsiteY44" fmla="*/ 256032 h 576072"/>
                  <a:gd name="connsiteX45" fmla="*/ 484632 w 1061798"/>
                  <a:gd name="connsiteY45" fmla="*/ 228600 h 576072"/>
                  <a:gd name="connsiteX46" fmla="*/ 466344 w 1061798"/>
                  <a:gd name="connsiteY46" fmla="*/ 164592 h 576072"/>
                  <a:gd name="connsiteX47" fmla="*/ 429768 w 1061798"/>
                  <a:gd name="connsiteY47" fmla="*/ 118872 h 576072"/>
                  <a:gd name="connsiteX48" fmla="*/ 356616 w 1061798"/>
                  <a:gd name="connsiteY48" fmla="*/ 73152 h 576072"/>
                  <a:gd name="connsiteX49" fmla="*/ 320040 w 1061798"/>
                  <a:gd name="connsiteY49" fmla="*/ 64008 h 576072"/>
                  <a:gd name="connsiteX50" fmla="*/ 292608 w 1061798"/>
                  <a:gd name="connsiteY50" fmla="*/ 82296 h 576072"/>
                  <a:gd name="connsiteX51" fmla="*/ 265176 w 1061798"/>
                  <a:gd name="connsiteY51" fmla="*/ 146304 h 576072"/>
                  <a:gd name="connsiteX52" fmla="*/ 246888 w 1061798"/>
                  <a:gd name="connsiteY52" fmla="*/ 329184 h 576072"/>
                  <a:gd name="connsiteX53" fmla="*/ 192024 w 1061798"/>
                  <a:gd name="connsiteY53" fmla="*/ 310896 h 576072"/>
                  <a:gd name="connsiteX54" fmla="*/ 182880 w 1061798"/>
                  <a:gd name="connsiteY54" fmla="*/ 283464 h 576072"/>
                  <a:gd name="connsiteX55" fmla="*/ 173736 w 1061798"/>
                  <a:gd name="connsiteY55" fmla="*/ 228600 h 576072"/>
                  <a:gd name="connsiteX56" fmla="*/ 192024 w 1061798"/>
                  <a:gd name="connsiteY56" fmla="*/ 100584 h 576072"/>
                  <a:gd name="connsiteX57" fmla="*/ 210312 w 1061798"/>
                  <a:gd name="connsiteY57" fmla="*/ 73152 h 576072"/>
                  <a:gd name="connsiteX58" fmla="*/ 301752 w 1061798"/>
                  <a:gd name="connsiteY58" fmla="*/ 64008 h 576072"/>
                  <a:gd name="connsiteX59" fmla="*/ 429768 w 1061798"/>
                  <a:gd name="connsiteY59" fmla="*/ 73152 h 576072"/>
                  <a:gd name="connsiteX60" fmla="*/ 448056 w 1061798"/>
                  <a:gd name="connsiteY60" fmla="*/ 100584 h 576072"/>
                  <a:gd name="connsiteX61" fmla="*/ 457200 w 1061798"/>
                  <a:gd name="connsiteY61" fmla="*/ 128016 h 576072"/>
                  <a:gd name="connsiteX62" fmla="*/ 493776 w 1061798"/>
                  <a:gd name="connsiteY62" fmla="*/ 192024 h 576072"/>
                  <a:gd name="connsiteX63" fmla="*/ 530352 w 1061798"/>
                  <a:gd name="connsiteY63" fmla="*/ 182880 h 576072"/>
                  <a:gd name="connsiteX64" fmla="*/ 557784 w 1061798"/>
                  <a:gd name="connsiteY64" fmla="*/ 146304 h 576072"/>
                  <a:gd name="connsiteX65" fmla="*/ 585216 w 1061798"/>
                  <a:gd name="connsiteY65" fmla="*/ 128016 h 576072"/>
                  <a:gd name="connsiteX66" fmla="*/ 685800 w 1061798"/>
                  <a:gd name="connsiteY66" fmla="*/ 137160 h 576072"/>
                  <a:gd name="connsiteX67" fmla="*/ 722376 w 1061798"/>
                  <a:gd name="connsiteY67" fmla="*/ 164592 h 576072"/>
                  <a:gd name="connsiteX68" fmla="*/ 758952 w 1061798"/>
                  <a:gd name="connsiteY68" fmla="*/ 219456 h 576072"/>
                  <a:gd name="connsiteX69" fmla="*/ 786384 w 1061798"/>
                  <a:gd name="connsiteY69" fmla="*/ 320040 h 576072"/>
                  <a:gd name="connsiteX70" fmla="*/ 777240 w 1061798"/>
                  <a:gd name="connsiteY70" fmla="*/ 393192 h 576072"/>
                  <a:gd name="connsiteX71" fmla="*/ 740664 w 1061798"/>
                  <a:gd name="connsiteY71" fmla="*/ 411480 h 576072"/>
                  <a:gd name="connsiteX72" fmla="*/ 621792 w 1061798"/>
                  <a:gd name="connsiteY72" fmla="*/ 402336 h 576072"/>
                  <a:gd name="connsiteX73" fmla="*/ 512064 w 1061798"/>
                  <a:gd name="connsiteY73" fmla="*/ 411480 h 576072"/>
                  <a:gd name="connsiteX74" fmla="*/ 475488 w 1061798"/>
                  <a:gd name="connsiteY74" fmla="*/ 429768 h 576072"/>
                  <a:gd name="connsiteX75" fmla="*/ 438912 w 1061798"/>
                  <a:gd name="connsiteY75" fmla="*/ 438912 h 576072"/>
                  <a:gd name="connsiteX76" fmla="*/ 393192 w 1061798"/>
                  <a:gd name="connsiteY76" fmla="*/ 457200 h 576072"/>
                  <a:gd name="connsiteX77" fmla="*/ 365760 w 1061798"/>
                  <a:gd name="connsiteY77" fmla="*/ 466344 h 576072"/>
                  <a:gd name="connsiteX78" fmla="*/ 329184 w 1061798"/>
                  <a:gd name="connsiteY78" fmla="*/ 457200 h 576072"/>
                  <a:gd name="connsiteX79" fmla="*/ 310896 w 1061798"/>
                  <a:gd name="connsiteY79" fmla="*/ 429768 h 576072"/>
                  <a:gd name="connsiteX80" fmla="*/ 274320 w 1061798"/>
                  <a:gd name="connsiteY80" fmla="*/ 384048 h 576072"/>
                  <a:gd name="connsiteX81" fmla="*/ 246888 w 1061798"/>
                  <a:gd name="connsiteY81" fmla="*/ 356616 h 576072"/>
                  <a:gd name="connsiteX82" fmla="*/ 228600 w 1061798"/>
                  <a:gd name="connsiteY82" fmla="*/ 329184 h 576072"/>
                  <a:gd name="connsiteX83" fmla="*/ 173736 w 1061798"/>
                  <a:gd name="connsiteY83" fmla="*/ 310896 h 576072"/>
                  <a:gd name="connsiteX84" fmla="*/ 73152 w 1061798"/>
                  <a:gd name="connsiteY84" fmla="*/ 329184 h 576072"/>
                  <a:gd name="connsiteX85" fmla="*/ 36576 w 1061798"/>
                  <a:gd name="connsiteY85" fmla="*/ 356616 h 576072"/>
                  <a:gd name="connsiteX86" fmla="*/ 9144 w 1061798"/>
                  <a:gd name="connsiteY86" fmla="*/ 411480 h 576072"/>
                  <a:gd name="connsiteX87" fmla="*/ 0 w 1061798"/>
                  <a:gd name="connsiteY87" fmla="*/ 448056 h 576072"/>
                  <a:gd name="connsiteX88" fmla="*/ 18288 w 1061798"/>
                  <a:gd name="connsiteY88" fmla="*/ 557784 h 576072"/>
                  <a:gd name="connsiteX89" fmla="*/ 54864 w 1061798"/>
                  <a:gd name="connsiteY89" fmla="*/ 576072 h 576072"/>
                  <a:gd name="connsiteX90" fmla="*/ 237744 w 1061798"/>
                  <a:gd name="connsiteY90" fmla="*/ 566928 h 576072"/>
                  <a:gd name="connsiteX91" fmla="*/ 338328 w 1061798"/>
                  <a:gd name="connsiteY91" fmla="*/ 493776 h 576072"/>
                  <a:gd name="connsiteX92" fmla="*/ 356616 w 1061798"/>
                  <a:gd name="connsiteY92" fmla="*/ 466344 h 576072"/>
                  <a:gd name="connsiteX93" fmla="*/ 393192 w 1061798"/>
                  <a:gd name="connsiteY93" fmla="*/ 457200 h 576072"/>
                  <a:gd name="connsiteX94" fmla="*/ 420624 w 1061798"/>
                  <a:gd name="connsiteY94" fmla="*/ 448056 h 576072"/>
                  <a:gd name="connsiteX95" fmla="*/ 585216 w 1061798"/>
                  <a:gd name="connsiteY95" fmla="*/ 457200 h 576072"/>
                  <a:gd name="connsiteX96" fmla="*/ 640080 w 1061798"/>
                  <a:gd name="connsiteY96" fmla="*/ 466344 h 576072"/>
                  <a:gd name="connsiteX97" fmla="*/ 694944 w 1061798"/>
                  <a:gd name="connsiteY97" fmla="*/ 484632 h 576072"/>
                  <a:gd name="connsiteX98" fmla="*/ 713232 w 1061798"/>
                  <a:gd name="connsiteY98" fmla="*/ 448056 h 576072"/>
                  <a:gd name="connsiteX99" fmla="*/ 676656 w 1061798"/>
                  <a:gd name="connsiteY99" fmla="*/ 365760 h 576072"/>
                  <a:gd name="connsiteX100" fmla="*/ 621792 w 1061798"/>
                  <a:gd name="connsiteY100" fmla="*/ 292608 h 576072"/>
                  <a:gd name="connsiteX101" fmla="*/ 612648 w 1061798"/>
                  <a:gd name="connsiteY101" fmla="*/ 265176 h 576072"/>
                  <a:gd name="connsiteX102" fmla="*/ 594360 w 1061798"/>
                  <a:gd name="connsiteY102" fmla="*/ 237744 h 576072"/>
                  <a:gd name="connsiteX103" fmla="*/ 576072 w 1061798"/>
                  <a:gd name="connsiteY103" fmla="*/ 164592 h 576072"/>
                  <a:gd name="connsiteX104" fmla="*/ 585216 w 1061798"/>
                  <a:gd name="connsiteY104" fmla="*/ 118872 h 576072"/>
                  <a:gd name="connsiteX105" fmla="*/ 603504 w 1061798"/>
                  <a:gd name="connsiteY105" fmla="*/ 91440 h 576072"/>
                  <a:gd name="connsiteX106" fmla="*/ 630936 w 1061798"/>
                  <a:gd name="connsiteY106" fmla="*/ 82296 h 576072"/>
                  <a:gd name="connsiteX107" fmla="*/ 704088 w 1061798"/>
                  <a:gd name="connsiteY107" fmla="*/ 73152 h 576072"/>
                  <a:gd name="connsiteX108" fmla="*/ 822960 w 1061798"/>
                  <a:gd name="connsiteY108" fmla="*/ 91440 h 576072"/>
                  <a:gd name="connsiteX109" fmla="*/ 877824 w 1061798"/>
                  <a:gd name="connsiteY109" fmla="*/ 182880 h 576072"/>
                  <a:gd name="connsiteX110" fmla="*/ 896112 w 1061798"/>
                  <a:gd name="connsiteY110" fmla="*/ 210312 h 576072"/>
                  <a:gd name="connsiteX111" fmla="*/ 868680 w 1061798"/>
                  <a:gd name="connsiteY111" fmla="*/ 393192 h 576072"/>
                  <a:gd name="connsiteX112" fmla="*/ 841248 w 1061798"/>
                  <a:gd name="connsiteY112" fmla="*/ 429768 h 576072"/>
                  <a:gd name="connsiteX113" fmla="*/ 804672 w 1061798"/>
                  <a:gd name="connsiteY113" fmla="*/ 475488 h 576072"/>
                  <a:gd name="connsiteX114" fmla="*/ 795528 w 1061798"/>
                  <a:gd name="connsiteY114" fmla="*/ 512064 h 576072"/>
                  <a:gd name="connsiteX115" fmla="*/ 740664 w 1061798"/>
                  <a:gd name="connsiteY115" fmla="*/ 566928 h 576072"/>
                  <a:gd name="connsiteX116" fmla="*/ 649224 w 1061798"/>
                  <a:gd name="connsiteY116" fmla="*/ 548640 h 576072"/>
                  <a:gd name="connsiteX117" fmla="*/ 676656 w 1061798"/>
                  <a:gd name="connsiteY117" fmla="*/ 365760 h 576072"/>
                  <a:gd name="connsiteX118" fmla="*/ 694944 w 1061798"/>
                  <a:gd name="connsiteY118" fmla="*/ 338328 h 576072"/>
                  <a:gd name="connsiteX119" fmla="*/ 813816 w 1061798"/>
                  <a:gd name="connsiteY119" fmla="*/ 292608 h 576072"/>
                  <a:gd name="connsiteX120" fmla="*/ 905256 w 1061798"/>
                  <a:gd name="connsiteY120" fmla="*/ 283464 h 576072"/>
                  <a:gd name="connsiteX121" fmla="*/ 941832 w 1061798"/>
                  <a:gd name="connsiteY121" fmla="*/ 274320 h 576072"/>
                  <a:gd name="connsiteX122" fmla="*/ 969264 w 1061798"/>
                  <a:gd name="connsiteY122" fmla="*/ 265176 h 576072"/>
                  <a:gd name="connsiteX123" fmla="*/ 1060704 w 1061798"/>
                  <a:gd name="connsiteY123" fmla="*/ 256032 h 576072"/>
                  <a:gd name="connsiteX124" fmla="*/ 1033272 w 1061798"/>
                  <a:gd name="connsiteY124" fmla="*/ 228600 h 576072"/>
                  <a:gd name="connsiteX125" fmla="*/ 987552 w 1061798"/>
                  <a:gd name="connsiteY125" fmla="*/ 173736 h 576072"/>
                  <a:gd name="connsiteX126" fmla="*/ 960120 w 1061798"/>
                  <a:gd name="connsiteY126" fmla="*/ 164592 h 576072"/>
                  <a:gd name="connsiteX127" fmla="*/ 786384 w 1061798"/>
                  <a:gd name="connsiteY127" fmla="*/ 91440 h 576072"/>
                  <a:gd name="connsiteX128" fmla="*/ 758952 w 1061798"/>
                  <a:gd name="connsiteY128" fmla="*/ 73152 h 576072"/>
                  <a:gd name="connsiteX129" fmla="*/ 731520 w 1061798"/>
                  <a:gd name="connsiteY129" fmla="*/ 64008 h 576072"/>
                  <a:gd name="connsiteX130" fmla="*/ 685800 w 1061798"/>
                  <a:gd name="connsiteY130" fmla="*/ 45720 h 576072"/>
                  <a:gd name="connsiteX131" fmla="*/ 640080 w 1061798"/>
                  <a:gd name="connsiteY131" fmla="*/ 18288 h 576072"/>
                  <a:gd name="connsiteX132" fmla="*/ 603504 w 1061798"/>
                  <a:gd name="connsiteY132" fmla="*/ 27432 h 576072"/>
                  <a:gd name="connsiteX133" fmla="*/ 640080 w 1061798"/>
                  <a:gd name="connsiteY133" fmla="*/ 109728 h 576072"/>
                  <a:gd name="connsiteX134" fmla="*/ 777240 w 1061798"/>
                  <a:gd name="connsiteY134" fmla="*/ 192024 h 576072"/>
                  <a:gd name="connsiteX135" fmla="*/ 841248 w 1061798"/>
                  <a:gd name="connsiteY135" fmla="*/ 210312 h 576072"/>
                  <a:gd name="connsiteX136" fmla="*/ 886968 w 1061798"/>
                  <a:gd name="connsiteY136" fmla="*/ 228600 h 576072"/>
                  <a:gd name="connsiteX137" fmla="*/ 1024128 w 1061798"/>
                  <a:gd name="connsiteY137" fmla="*/ 292608 h 576072"/>
                  <a:gd name="connsiteX138" fmla="*/ 1051560 w 1061798"/>
                  <a:gd name="connsiteY138" fmla="*/ 320040 h 576072"/>
                  <a:gd name="connsiteX139" fmla="*/ 1051560 w 1061798"/>
                  <a:gd name="connsiteY139" fmla="*/ 493776 h 576072"/>
                  <a:gd name="connsiteX140" fmla="*/ 1014984 w 1061798"/>
                  <a:gd name="connsiteY140" fmla="*/ 512064 h 576072"/>
                  <a:gd name="connsiteX141" fmla="*/ 850392 w 1061798"/>
                  <a:gd name="connsiteY141" fmla="*/ 502920 h 576072"/>
                  <a:gd name="connsiteX142" fmla="*/ 822960 w 1061798"/>
                  <a:gd name="connsiteY142" fmla="*/ 484632 h 576072"/>
                  <a:gd name="connsiteX143" fmla="*/ 786384 w 1061798"/>
                  <a:gd name="connsiteY143" fmla="*/ 475488 h 576072"/>
                  <a:gd name="connsiteX144" fmla="*/ 758952 w 1061798"/>
                  <a:gd name="connsiteY144" fmla="*/ 448056 h 576072"/>
                  <a:gd name="connsiteX145" fmla="*/ 694944 w 1061798"/>
                  <a:gd name="connsiteY145" fmla="*/ 402336 h 576072"/>
                  <a:gd name="connsiteX146" fmla="*/ 649224 w 1061798"/>
                  <a:gd name="connsiteY146" fmla="*/ 347472 h 576072"/>
                  <a:gd name="connsiteX147" fmla="*/ 612648 w 1061798"/>
                  <a:gd name="connsiteY147" fmla="*/ 320040 h 576072"/>
                  <a:gd name="connsiteX148" fmla="*/ 539496 w 1061798"/>
                  <a:gd name="connsiteY148" fmla="*/ 301752 h 576072"/>
                  <a:gd name="connsiteX149" fmla="*/ 374904 w 1061798"/>
                  <a:gd name="connsiteY149" fmla="*/ 365760 h 576072"/>
                  <a:gd name="connsiteX150" fmla="*/ 347472 w 1061798"/>
                  <a:gd name="connsiteY150" fmla="*/ 402336 h 576072"/>
                  <a:gd name="connsiteX151" fmla="*/ 338328 w 1061798"/>
                  <a:gd name="connsiteY151" fmla="*/ 429768 h 576072"/>
                  <a:gd name="connsiteX152" fmla="*/ 320040 w 1061798"/>
                  <a:gd name="connsiteY152" fmla="*/ 457200 h 576072"/>
                  <a:gd name="connsiteX153" fmla="*/ 201168 w 1061798"/>
                  <a:gd name="connsiteY153" fmla="*/ 448056 h 576072"/>
                  <a:gd name="connsiteX154" fmla="*/ 192024 w 1061798"/>
                  <a:gd name="connsiteY154" fmla="*/ 448056 h 57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1061798" h="576072">
                    <a:moveTo>
                      <a:pt x="182880" y="64008"/>
                    </a:moveTo>
                    <a:cubicBezTo>
                      <a:pt x="164592" y="60960"/>
                      <a:pt x="146257" y="51547"/>
                      <a:pt x="128016" y="54864"/>
                    </a:cubicBezTo>
                    <a:cubicBezTo>
                      <a:pt x="94756" y="60911"/>
                      <a:pt x="77729" y="90129"/>
                      <a:pt x="54864" y="109728"/>
                    </a:cubicBezTo>
                    <a:cubicBezTo>
                      <a:pt x="43293" y="119646"/>
                      <a:pt x="30480" y="128016"/>
                      <a:pt x="18288" y="137160"/>
                    </a:cubicBezTo>
                    <a:cubicBezTo>
                      <a:pt x="15240" y="152400"/>
                      <a:pt x="8282" y="167362"/>
                      <a:pt x="9144" y="182880"/>
                    </a:cubicBezTo>
                    <a:cubicBezTo>
                      <a:pt x="11368" y="222908"/>
                      <a:pt x="14754" y="263719"/>
                      <a:pt x="27432" y="301752"/>
                    </a:cubicBezTo>
                    <a:cubicBezTo>
                      <a:pt x="33604" y="320267"/>
                      <a:pt x="48768" y="335280"/>
                      <a:pt x="64008" y="347472"/>
                    </a:cubicBezTo>
                    <a:cubicBezTo>
                      <a:pt x="86681" y="365611"/>
                      <a:pt x="118714" y="374851"/>
                      <a:pt x="146304" y="384048"/>
                    </a:cubicBezTo>
                    <a:cubicBezTo>
                      <a:pt x="170688" y="381000"/>
                      <a:pt x="197477" y="385894"/>
                      <a:pt x="219456" y="374904"/>
                    </a:cubicBezTo>
                    <a:cubicBezTo>
                      <a:pt x="231648" y="368808"/>
                      <a:pt x="229565" y="349233"/>
                      <a:pt x="237744" y="338328"/>
                    </a:cubicBezTo>
                    <a:cubicBezTo>
                      <a:pt x="248089" y="324534"/>
                      <a:pt x="262128" y="313944"/>
                      <a:pt x="274320" y="301752"/>
                    </a:cubicBezTo>
                    <a:cubicBezTo>
                      <a:pt x="292607" y="246891"/>
                      <a:pt x="294985" y="235004"/>
                      <a:pt x="265176" y="384048"/>
                    </a:cubicBezTo>
                    <a:cubicBezTo>
                      <a:pt x="258381" y="418023"/>
                      <a:pt x="257411" y="410561"/>
                      <a:pt x="228600" y="429768"/>
                    </a:cubicBezTo>
                    <a:cubicBezTo>
                      <a:pt x="210312" y="426720"/>
                      <a:pt x="190319" y="428915"/>
                      <a:pt x="173736" y="420624"/>
                    </a:cubicBezTo>
                    <a:cubicBezTo>
                      <a:pt x="160594" y="414053"/>
                      <a:pt x="149721" y="378288"/>
                      <a:pt x="146304" y="365760"/>
                    </a:cubicBezTo>
                    <a:cubicBezTo>
                      <a:pt x="139691" y="341511"/>
                      <a:pt x="128016" y="292608"/>
                      <a:pt x="128016" y="292608"/>
                    </a:cubicBezTo>
                    <a:cubicBezTo>
                      <a:pt x="131064" y="256032"/>
                      <a:pt x="126212" y="217912"/>
                      <a:pt x="137160" y="182880"/>
                    </a:cubicBezTo>
                    <a:cubicBezTo>
                      <a:pt x="142303" y="166423"/>
                      <a:pt x="159706" y="156326"/>
                      <a:pt x="173736" y="146304"/>
                    </a:cubicBezTo>
                    <a:cubicBezTo>
                      <a:pt x="181579" y="140702"/>
                      <a:pt x="191661" y="138745"/>
                      <a:pt x="201168" y="137160"/>
                    </a:cubicBezTo>
                    <a:cubicBezTo>
                      <a:pt x="228393" y="132622"/>
                      <a:pt x="256032" y="131064"/>
                      <a:pt x="283464" y="128016"/>
                    </a:cubicBezTo>
                    <a:cubicBezTo>
                      <a:pt x="359664" y="134112"/>
                      <a:pt x="438249" y="126431"/>
                      <a:pt x="512064" y="146304"/>
                    </a:cubicBezTo>
                    <a:cubicBezTo>
                      <a:pt x="527071" y="150344"/>
                      <a:pt x="521208" y="176482"/>
                      <a:pt x="521208" y="192024"/>
                    </a:cubicBezTo>
                    <a:cubicBezTo>
                      <a:pt x="521208" y="222656"/>
                      <a:pt x="516722" y="253188"/>
                      <a:pt x="512064" y="283464"/>
                    </a:cubicBezTo>
                    <a:cubicBezTo>
                      <a:pt x="510598" y="292991"/>
                      <a:pt x="508941" y="303370"/>
                      <a:pt x="502920" y="310896"/>
                    </a:cubicBezTo>
                    <a:cubicBezTo>
                      <a:pt x="490028" y="327010"/>
                      <a:pt x="466127" y="332304"/>
                      <a:pt x="448056" y="338328"/>
                    </a:cubicBezTo>
                    <a:cubicBezTo>
                      <a:pt x="417576" y="329184"/>
                      <a:pt x="384634" y="325983"/>
                      <a:pt x="356616" y="310896"/>
                    </a:cubicBezTo>
                    <a:cubicBezTo>
                      <a:pt x="350718" y="307720"/>
                      <a:pt x="317354" y="256575"/>
                      <a:pt x="310896" y="246888"/>
                    </a:cubicBezTo>
                    <a:cubicBezTo>
                      <a:pt x="288111" y="155749"/>
                      <a:pt x="296740" y="198528"/>
                      <a:pt x="283464" y="118872"/>
                    </a:cubicBezTo>
                    <a:cubicBezTo>
                      <a:pt x="286512" y="85344"/>
                      <a:pt x="281962" y="50227"/>
                      <a:pt x="292608" y="18288"/>
                    </a:cubicBezTo>
                    <a:cubicBezTo>
                      <a:pt x="295656" y="9144"/>
                      <a:pt x="310401" y="9144"/>
                      <a:pt x="320040" y="9144"/>
                    </a:cubicBezTo>
                    <a:cubicBezTo>
                      <a:pt x="396301" y="9144"/>
                      <a:pt x="472440" y="15240"/>
                      <a:pt x="548640" y="18288"/>
                    </a:cubicBezTo>
                    <a:cubicBezTo>
                      <a:pt x="554736" y="30480"/>
                      <a:pt x="566928" y="41233"/>
                      <a:pt x="566928" y="54864"/>
                    </a:cubicBezTo>
                    <a:cubicBezTo>
                      <a:pt x="566928" y="143386"/>
                      <a:pt x="554172" y="135880"/>
                      <a:pt x="512064" y="192024"/>
                    </a:cubicBezTo>
                    <a:cubicBezTo>
                      <a:pt x="481584" y="232664"/>
                      <a:pt x="509016" y="209296"/>
                      <a:pt x="466344" y="237744"/>
                    </a:cubicBezTo>
                    <a:cubicBezTo>
                      <a:pt x="460248" y="225552"/>
                      <a:pt x="450297" y="214614"/>
                      <a:pt x="448056" y="201168"/>
                    </a:cubicBezTo>
                    <a:cubicBezTo>
                      <a:pt x="441023" y="158969"/>
                      <a:pt x="443911" y="115640"/>
                      <a:pt x="438912" y="73152"/>
                    </a:cubicBezTo>
                    <a:cubicBezTo>
                      <a:pt x="437786" y="63579"/>
                      <a:pt x="436584" y="52536"/>
                      <a:pt x="429768" y="45720"/>
                    </a:cubicBezTo>
                    <a:cubicBezTo>
                      <a:pt x="410028" y="25980"/>
                      <a:pt x="371513" y="23836"/>
                      <a:pt x="347472" y="18288"/>
                    </a:cubicBezTo>
                    <a:cubicBezTo>
                      <a:pt x="322981" y="12636"/>
                      <a:pt x="274320" y="0"/>
                      <a:pt x="274320" y="0"/>
                    </a:cubicBezTo>
                    <a:cubicBezTo>
                      <a:pt x="252984" y="6096"/>
                      <a:pt x="228775" y="5979"/>
                      <a:pt x="210312" y="18288"/>
                    </a:cubicBezTo>
                    <a:cubicBezTo>
                      <a:pt x="198970" y="25849"/>
                      <a:pt x="192024" y="41233"/>
                      <a:pt x="192024" y="54864"/>
                    </a:cubicBezTo>
                    <a:cubicBezTo>
                      <a:pt x="192024" y="96222"/>
                      <a:pt x="201400" y="173968"/>
                      <a:pt x="237744" y="210312"/>
                    </a:cubicBezTo>
                    <a:cubicBezTo>
                      <a:pt x="269856" y="242424"/>
                      <a:pt x="283464" y="234696"/>
                      <a:pt x="320040" y="246888"/>
                    </a:cubicBezTo>
                    <a:cubicBezTo>
                      <a:pt x="335612" y="252079"/>
                      <a:pt x="350520" y="259080"/>
                      <a:pt x="365760" y="265176"/>
                    </a:cubicBezTo>
                    <a:cubicBezTo>
                      <a:pt x="402336" y="262128"/>
                      <a:pt x="440408" y="266826"/>
                      <a:pt x="475488" y="256032"/>
                    </a:cubicBezTo>
                    <a:cubicBezTo>
                      <a:pt x="484700" y="253197"/>
                      <a:pt x="485591" y="238191"/>
                      <a:pt x="484632" y="228600"/>
                    </a:cubicBezTo>
                    <a:cubicBezTo>
                      <a:pt x="482424" y="206520"/>
                      <a:pt x="472720" y="185846"/>
                      <a:pt x="466344" y="164592"/>
                    </a:cubicBezTo>
                    <a:cubicBezTo>
                      <a:pt x="454765" y="125997"/>
                      <a:pt x="464033" y="143347"/>
                      <a:pt x="429768" y="118872"/>
                    </a:cubicBezTo>
                    <a:cubicBezTo>
                      <a:pt x="397970" y="96159"/>
                      <a:pt x="392796" y="86720"/>
                      <a:pt x="356616" y="73152"/>
                    </a:cubicBezTo>
                    <a:cubicBezTo>
                      <a:pt x="344849" y="68739"/>
                      <a:pt x="332232" y="67056"/>
                      <a:pt x="320040" y="64008"/>
                    </a:cubicBezTo>
                    <a:cubicBezTo>
                      <a:pt x="310896" y="70104"/>
                      <a:pt x="300379" y="74525"/>
                      <a:pt x="292608" y="82296"/>
                    </a:cubicBezTo>
                    <a:cubicBezTo>
                      <a:pt x="271559" y="103345"/>
                      <a:pt x="272171" y="118323"/>
                      <a:pt x="265176" y="146304"/>
                    </a:cubicBezTo>
                    <a:cubicBezTo>
                      <a:pt x="259080" y="207264"/>
                      <a:pt x="271770" y="273200"/>
                      <a:pt x="246888" y="329184"/>
                    </a:cubicBezTo>
                    <a:cubicBezTo>
                      <a:pt x="239059" y="346800"/>
                      <a:pt x="207711" y="322101"/>
                      <a:pt x="192024" y="310896"/>
                    </a:cubicBezTo>
                    <a:cubicBezTo>
                      <a:pt x="184181" y="305294"/>
                      <a:pt x="184971" y="292873"/>
                      <a:pt x="182880" y="283464"/>
                    </a:cubicBezTo>
                    <a:cubicBezTo>
                      <a:pt x="178858" y="265365"/>
                      <a:pt x="176784" y="246888"/>
                      <a:pt x="173736" y="228600"/>
                    </a:cubicBezTo>
                    <a:cubicBezTo>
                      <a:pt x="179832" y="185928"/>
                      <a:pt x="182151" y="142543"/>
                      <a:pt x="192024" y="100584"/>
                    </a:cubicBezTo>
                    <a:cubicBezTo>
                      <a:pt x="194541" y="89886"/>
                      <a:pt x="199886" y="76627"/>
                      <a:pt x="210312" y="73152"/>
                    </a:cubicBezTo>
                    <a:cubicBezTo>
                      <a:pt x="239372" y="63465"/>
                      <a:pt x="271272" y="67056"/>
                      <a:pt x="301752" y="64008"/>
                    </a:cubicBezTo>
                    <a:cubicBezTo>
                      <a:pt x="344424" y="67056"/>
                      <a:pt x="388265" y="62776"/>
                      <a:pt x="429768" y="73152"/>
                    </a:cubicBezTo>
                    <a:cubicBezTo>
                      <a:pt x="440430" y="75817"/>
                      <a:pt x="443141" y="90754"/>
                      <a:pt x="448056" y="100584"/>
                    </a:cubicBezTo>
                    <a:cubicBezTo>
                      <a:pt x="452367" y="109205"/>
                      <a:pt x="453403" y="119157"/>
                      <a:pt x="457200" y="128016"/>
                    </a:cubicBezTo>
                    <a:cubicBezTo>
                      <a:pt x="471122" y="160500"/>
                      <a:pt x="475410" y="164474"/>
                      <a:pt x="493776" y="192024"/>
                    </a:cubicBezTo>
                    <a:cubicBezTo>
                      <a:pt x="505968" y="188976"/>
                      <a:pt x="520126" y="190185"/>
                      <a:pt x="530352" y="182880"/>
                    </a:cubicBezTo>
                    <a:cubicBezTo>
                      <a:pt x="542753" y="174022"/>
                      <a:pt x="547008" y="157080"/>
                      <a:pt x="557784" y="146304"/>
                    </a:cubicBezTo>
                    <a:cubicBezTo>
                      <a:pt x="565555" y="138533"/>
                      <a:pt x="576072" y="134112"/>
                      <a:pt x="585216" y="128016"/>
                    </a:cubicBezTo>
                    <a:cubicBezTo>
                      <a:pt x="618744" y="131064"/>
                      <a:pt x="653270" y="128485"/>
                      <a:pt x="685800" y="137160"/>
                    </a:cubicBezTo>
                    <a:cubicBezTo>
                      <a:pt x="700525" y="141087"/>
                      <a:pt x="712251" y="153201"/>
                      <a:pt x="722376" y="164592"/>
                    </a:cubicBezTo>
                    <a:cubicBezTo>
                      <a:pt x="736978" y="181020"/>
                      <a:pt x="752001" y="198604"/>
                      <a:pt x="758952" y="219456"/>
                    </a:cubicBezTo>
                    <a:cubicBezTo>
                      <a:pt x="782155" y="289064"/>
                      <a:pt x="773459" y="255417"/>
                      <a:pt x="786384" y="320040"/>
                    </a:cubicBezTo>
                    <a:cubicBezTo>
                      <a:pt x="783336" y="344424"/>
                      <a:pt x="788230" y="371213"/>
                      <a:pt x="777240" y="393192"/>
                    </a:cubicBezTo>
                    <a:cubicBezTo>
                      <a:pt x="771144" y="405384"/>
                      <a:pt x="754272" y="410680"/>
                      <a:pt x="740664" y="411480"/>
                    </a:cubicBezTo>
                    <a:cubicBezTo>
                      <a:pt x="700992" y="413814"/>
                      <a:pt x="661416" y="405384"/>
                      <a:pt x="621792" y="402336"/>
                    </a:cubicBezTo>
                    <a:cubicBezTo>
                      <a:pt x="585216" y="405384"/>
                      <a:pt x="548138" y="404716"/>
                      <a:pt x="512064" y="411480"/>
                    </a:cubicBezTo>
                    <a:cubicBezTo>
                      <a:pt x="498666" y="413992"/>
                      <a:pt x="488251" y="424982"/>
                      <a:pt x="475488" y="429768"/>
                    </a:cubicBezTo>
                    <a:cubicBezTo>
                      <a:pt x="463721" y="434181"/>
                      <a:pt x="450834" y="434938"/>
                      <a:pt x="438912" y="438912"/>
                    </a:cubicBezTo>
                    <a:cubicBezTo>
                      <a:pt x="423340" y="444103"/>
                      <a:pt x="408561" y="451437"/>
                      <a:pt x="393192" y="457200"/>
                    </a:cubicBezTo>
                    <a:cubicBezTo>
                      <a:pt x="384167" y="460584"/>
                      <a:pt x="374904" y="463296"/>
                      <a:pt x="365760" y="466344"/>
                    </a:cubicBezTo>
                    <a:cubicBezTo>
                      <a:pt x="353568" y="463296"/>
                      <a:pt x="339641" y="464171"/>
                      <a:pt x="329184" y="457200"/>
                    </a:cubicBezTo>
                    <a:cubicBezTo>
                      <a:pt x="320040" y="451104"/>
                      <a:pt x="317490" y="438560"/>
                      <a:pt x="310896" y="429768"/>
                    </a:cubicBezTo>
                    <a:cubicBezTo>
                      <a:pt x="299186" y="414155"/>
                      <a:pt x="287172" y="398736"/>
                      <a:pt x="274320" y="384048"/>
                    </a:cubicBezTo>
                    <a:cubicBezTo>
                      <a:pt x="265805" y="374316"/>
                      <a:pt x="255167" y="366550"/>
                      <a:pt x="246888" y="356616"/>
                    </a:cubicBezTo>
                    <a:cubicBezTo>
                      <a:pt x="239853" y="348173"/>
                      <a:pt x="237919" y="335009"/>
                      <a:pt x="228600" y="329184"/>
                    </a:cubicBezTo>
                    <a:cubicBezTo>
                      <a:pt x="212253" y="318967"/>
                      <a:pt x="173736" y="310896"/>
                      <a:pt x="173736" y="310896"/>
                    </a:cubicBezTo>
                    <a:cubicBezTo>
                      <a:pt x="140208" y="316992"/>
                      <a:pt x="105481" y="318408"/>
                      <a:pt x="73152" y="329184"/>
                    </a:cubicBezTo>
                    <a:cubicBezTo>
                      <a:pt x="58694" y="334003"/>
                      <a:pt x="47352" y="345840"/>
                      <a:pt x="36576" y="356616"/>
                    </a:cubicBezTo>
                    <a:cubicBezTo>
                      <a:pt x="20546" y="372646"/>
                      <a:pt x="15094" y="390656"/>
                      <a:pt x="9144" y="411480"/>
                    </a:cubicBezTo>
                    <a:cubicBezTo>
                      <a:pt x="5692" y="423564"/>
                      <a:pt x="3048" y="435864"/>
                      <a:pt x="0" y="448056"/>
                    </a:cubicBezTo>
                    <a:cubicBezTo>
                      <a:pt x="6096" y="484632"/>
                      <a:pt x="3681" y="523702"/>
                      <a:pt x="18288" y="557784"/>
                    </a:cubicBezTo>
                    <a:cubicBezTo>
                      <a:pt x="23658" y="570313"/>
                      <a:pt x="41245" y="575505"/>
                      <a:pt x="54864" y="576072"/>
                    </a:cubicBezTo>
                    <a:lnTo>
                      <a:pt x="237744" y="566928"/>
                    </a:lnTo>
                    <a:cubicBezTo>
                      <a:pt x="291449" y="553502"/>
                      <a:pt x="294591" y="559381"/>
                      <a:pt x="338328" y="493776"/>
                    </a:cubicBezTo>
                    <a:cubicBezTo>
                      <a:pt x="344424" y="484632"/>
                      <a:pt x="347472" y="472440"/>
                      <a:pt x="356616" y="466344"/>
                    </a:cubicBezTo>
                    <a:cubicBezTo>
                      <a:pt x="367073" y="459373"/>
                      <a:pt x="381108" y="460652"/>
                      <a:pt x="393192" y="457200"/>
                    </a:cubicBezTo>
                    <a:cubicBezTo>
                      <a:pt x="402460" y="454552"/>
                      <a:pt x="411480" y="451104"/>
                      <a:pt x="420624" y="448056"/>
                    </a:cubicBezTo>
                    <a:cubicBezTo>
                      <a:pt x="475488" y="451104"/>
                      <a:pt x="530457" y="452637"/>
                      <a:pt x="585216" y="457200"/>
                    </a:cubicBezTo>
                    <a:cubicBezTo>
                      <a:pt x="603692" y="458740"/>
                      <a:pt x="622093" y="461847"/>
                      <a:pt x="640080" y="466344"/>
                    </a:cubicBezTo>
                    <a:cubicBezTo>
                      <a:pt x="658782" y="471019"/>
                      <a:pt x="694944" y="484632"/>
                      <a:pt x="694944" y="484632"/>
                    </a:cubicBezTo>
                    <a:cubicBezTo>
                      <a:pt x="701040" y="472440"/>
                      <a:pt x="711727" y="461604"/>
                      <a:pt x="713232" y="448056"/>
                    </a:cubicBezTo>
                    <a:cubicBezTo>
                      <a:pt x="717871" y="406303"/>
                      <a:pt x="696967" y="396226"/>
                      <a:pt x="676656" y="365760"/>
                    </a:cubicBezTo>
                    <a:cubicBezTo>
                      <a:pt x="631209" y="297590"/>
                      <a:pt x="670058" y="340874"/>
                      <a:pt x="621792" y="292608"/>
                    </a:cubicBezTo>
                    <a:cubicBezTo>
                      <a:pt x="618744" y="283464"/>
                      <a:pt x="616959" y="273797"/>
                      <a:pt x="612648" y="265176"/>
                    </a:cubicBezTo>
                    <a:cubicBezTo>
                      <a:pt x="607733" y="255346"/>
                      <a:pt x="598116" y="248072"/>
                      <a:pt x="594360" y="237744"/>
                    </a:cubicBezTo>
                    <a:cubicBezTo>
                      <a:pt x="585770" y="214123"/>
                      <a:pt x="576072" y="164592"/>
                      <a:pt x="576072" y="164592"/>
                    </a:cubicBezTo>
                    <a:cubicBezTo>
                      <a:pt x="579120" y="149352"/>
                      <a:pt x="579759" y="133424"/>
                      <a:pt x="585216" y="118872"/>
                    </a:cubicBezTo>
                    <a:cubicBezTo>
                      <a:pt x="589075" y="108582"/>
                      <a:pt x="594922" y="98305"/>
                      <a:pt x="603504" y="91440"/>
                    </a:cubicBezTo>
                    <a:cubicBezTo>
                      <a:pt x="611030" y="85419"/>
                      <a:pt x="621453" y="84020"/>
                      <a:pt x="630936" y="82296"/>
                    </a:cubicBezTo>
                    <a:cubicBezTo>
                      <a:pt x="655113" y="77900"/>
                      <a:pt x="679704" y="76200"/>
                      <a:pt x="704088" y="73152"/>
                    </a:cubicBezTo>
                    <a:cubicBezTo>
                      <a:pt x="743712" y="79248"/>
                      <a:pt x="789064" y="70032"/>
                      <a:pt x="822960" y="91440"/>
                    </a:cubicBezTo>
                    <a:cubicBezTo>
                      <a:pt x="853013" y="110421"/>
                      <a:pt x="858107" y="153304"/>
                      <a:pt x="877824" y="182880"/>
                    </a:cubicBezTo>
                    <a:lnTo>
                      <a:pt x="896112" y="210312"/>
                    </a:lnTo>
                    <a:cubicBezTo>
                      <a:pt x="887748" y="352499"/>
                      <a:pt x="915458" y="327702"/>
                      <a:pt x="868680" y="393192"/>
                    </a:cubicBezTo>
                    <a:cubicBezTo>
                      <a:pt x="859822" y="405593"/>
                      <a:pt x="850392" y="417576"/>
                      <a:pt x="841248" y="429768"/>
                    </a:cubicBezTo>
                    <a:cubicBezTo>
                      <a:pt x="811355" y="519448"/>
                      <a:pt x="859819" y="392767"/>
                      <a:pt x="804672" y="475488"/>
                    </a:cubicBezTo>
                    <a:cubicBezTo>
                      <a:pt x="797701" y="485945"/>
                      <a:pt x="801148" y="500824"/>
                      <a:pt x="795528" y="512064"/>
                    </a:cubicBezTo>
                    <a:cubicBezTo>
                      <a:pt x="778515" y="546090"/>
                      <a:pt x="768508" y="548365"/>
                      <a:pt x="740664" y="566928"/>
                    </a:cubicBezTo>
                    <a:cubicBezTo>
                      <a:pt x="710184" y="560832"/>
                      <a:pt x="658649" y="578260"/>
                      <a:pt x="649224" y="548640"/>
                    </a:cubicBezTo>
                    <a:cubicBezTo>
                      <a:pt x="630534" y="489900"/>
                      <a:pt x="663561" y="425995"/>
                      <a:pt x="676656" y="365760"/>
                    </a:cubicBezTo>
                    <a:cubicBezTo>
                      <a:pt x="678991" y="355021"/>
                      <a:pt x="685672" y="344228"/>
                      <a:pt x="694944" y="338328"/>
                    </a:cubicBezTo>
                    <a:cubicBezTo>
                      <a:pt x="718183" y="323540"/>
                      <a:pt x="777648" y="297775"/>
                      <a:pt x="813816" y="292608"/>
                    </a:cubicBezTo>
                    <a:cubicBezTo>
                      <a:pt x="844140" y="288276"/>
                      <a:pt x="874776" y="286512"/>
                      <a:pt x="905256" y="283464"/>
                    </a:cubicBezTo>
                    <a:cubicBezTo>
                      <a:pt x="917448" y="280416"/>
                      <a:pt x="929748" y="277772"/>
                      <a:pt x="941832" y="274320"/>
                    </a:cubicBezTo>
                    <a:cubicBezTo>
                      <a:pt x="951100" y="271672"/>
                      <a:pt x="959737" y="266642"/>
                      <a:pt x="969264" y="265176"/>
                    </a:cubicBezTo>
                    <a:cubicBezTo>
                      <a:pt x="999540" y="260518"/>
                      <a:pt x="1030224" y="259080"/>
                      <a:pt x="1060704" y="256032"/>
                    </a:cubicBezTo>
                    <a:cubicBezTo>
                      <a:pt x="1051560" y="246888"/>
                      <a:pt x="1041863" y="238265"/>
                      <a:pt x="1033272" y="228600"/>
                    </a:cubicBezTo>
                    <a:cubicBezTo>
                      <a:pt x="1017456" y="210807"/>
                      <a:pt x="1005468" y="189412"/>
                      <a:pt x="987552" y="173736"/>
                    </a:cubicBezTo>
                    <a:cubicBezTo>
                      <a:pt x="980298" y="167389"/>
                      <a:pt x="968546" y="169273"/>
                      <a:pt x="960120" y="164592"/>
                    </a:cubicBezTo>
                    <a:cubicBezTo>
                      <a:pt x="830704" y="92694"/>
                      <a:pt x="1001819" y="157728"/>
                      <a:pt x="786384" y="91440"/>
                    </a:cubicBezTo>
                    <a:cubicBezTo>
                      <a:pt x="777240" y="85344"/>
                      <a:pt x="768782" y="78067"/>
                      <a:pt x="758952" y="73152"/>
                    </a:cubicBezTo>
                    <a:cubicBezTo>
                      <a:pt x="750331" y="68841"/>
                      <a:pt x="740545" y="67392"/>
                      <a:pt x="731520" y="64008"/>
                    </a:cubicBezTo>
                    <a:cubicBezTo>
                      <a:pt x="716151" y="58245"/>
                      <a:pt x="700481" y="53061"/>
                      <a:pt x="685800" y="45720"/>
                    </a:cubicBezTo>
                    <a:cubicBezTo>
                      <a:pt x="669904" y="37772"/>
                      <a:pt x="655320" y="27432"/>
                      <a:pt x="640080" y="18288"/>
                    </a:cubicBezTo>
                    <a:cubicBezTo>
                      <a:pt x="627888" y="21336"/>
                      <a:pt x="608454" y="15881"/>
                      <a:pt x="603504" y="27432"/>
                    </a:cubicBezTo>
                    <a:cubicBezTo>
                      <a:pt x="589407" y="60325"/>
                      <a:pt x="617231" y="93407"/>
                      <a:pt x="640080" y="109728"/>
                    </a:cubicBezTo>
                    <a:cubicBezTo>
                      <a:pt x="669029" y="130406"/>
                      <a:pt x="733634" y="173336"/>
                      <a:pt x="777240" y="192024"/>
                    </a:cubicBezTo>
                    <a:cubicBezTo>
                      <a:pt x="808061" y="205233"/>
                      <a:pt x="806447" y="198712"/>
                      <a:pt x="841248" y="210312"/>
                    </a:cubicBezTo>
                    <a:cubicBezTo>
                      <a:pt x="856820" y="215503"/>
                      <a:pt x="872287" y="221259"/>
                      <a:pt x="886968" y="228600"/>
                    </a:cubicBezTo>
                    <a:cubicBezTo>
                      <a:pt x="1019164" y="294698"/>
                      <a:pt x="919191" y="257629"/>
                      <a:pt x="1024128" y="292608"/>
                    </a:cubicBezTo>
                    <a:cubicBezTo>
                      <a:pt x="1033272" y="301752"/>
                      <a:pt x="1045144" y="308812"/>
                      <a:pt x="1051560" y="320040"/>
                    </a:cubicBezTo>
                    <a:cubicBezTo>
                      <a:pt x="1074502" y="360189"/>
                      <a:pt x="1051750" y="493130"/>
                      <a:pt x="1051560" y="493776"/>
                    </a:cubicBezTo>
                    <a:cubicBezTo>
                      <a:pt x="1047714" y="506853"/>
                      <a:pt x="1027176" y="505968"/>
                      <a:pt x="1014984" y="512064"/>
                    </a:cubicBezTo>
                    <a:cubicBezTo>
                      <a:pt x="960120" y="509016"/>
                      <a:pt x="904788" y="510691"/>
                      <a:pt x="850392" y="502920"/>
                    </a:cubicBezTo>
                    <a:cubicBezTo>
                      <a:pt x="839513" y="501366"/>
                      <a:pt x="833061" y="488961"/>
                      <a:pt x="822960" y="484632"/>
                    </a:cubicBezTo>
                    <a:cubicBezTo>
                      <a:pt x="811409" y="479682"/>
                      <a:pt x="798576" y="478536"/>
                      <a:pt x="786384" y="475488"/>
                    </a:cubicBezTo>
                    <a:cubicBezTo>
                      <a:pt x="777240" y="466344"/>
                      <a:pt x="768770" y="456472"/>
                      <a:pt x="758952" y="448056"/>
                    </a:cubicBezTo>
                    <a:cubicBezTo>
                      <a:pt x="739104" y="431043"/>
                      <a:pt x="716654" y="416809"/>
                      <a:pt x="694944" y="402336"/>
                    </a:cubicBezTo>
                    <a:cubicBezTo>
                      <a:pt x="676131" y="374117"/>
                      <a:pt x="676604" y="370941"/>
                      <a:pt x="649224" y="347472"/>
                    </a:cubicBezTo>
                    <a:cubicBezTo>
                      <a:pt x="637653" y="337554"/>
                      <a:pt x="626716" y="325902"/>
                      <a:pt x="612648" y="320040"/>
                    </a:cubicBezTo>
                    <a:cubicBezTo>
                      <a:pt x="589447" y="310373"/>
                      <a:pt x="563880" y="307848"/>
                      <a:pt x="539496" y="301752"/>
                    </a:cubicBezTo>
                    <a:cubicBezTo>
                      <a:pt x="431101" y="330657"/>
                      <a:pt x="424519" y="307876"/>
                      <a:pt x="374904" y="365760"/>
                    </a:cubicBezTo>
                    <a:cubicBezTo>
                      <a:pt x="364986" y="377331"/>
                      <a:pt x="356616" y="390144"/>
                      <a:pt x="347472" y="402336"/>
                    </a:cubicBezTo>
                    <a:cubicBezTo>
                      <a:pt x="344424" y="411480"/>
                      <a:pt x="342639" y="421147"/>
                      <a:pt x="338328" y="429768"/>
                    </a:cubicBezTo>
                    <a:cubicBezTo>
                      <a:pt x="333413" y="439598"/>
                      <a:pt x="330933" y="455748"/>
                      <a:pt x="320040" y="457200"/>
                    </a:cubicBezTo>
                    <a:cubicBezTo>
                      <a:pt x="280648" y="462452"/>
                      <a:pt x="240808" y="450887"/>
                      <a:pt x="201168" y="448056"/>
                    </a:cubicBezTo>
                    <a:cubicBezTo>
                      <a:pt x="198128" y="447839"/>
                      <a:pt x="195072" y="448056"/>
                      <a:pt x="192024" y="448056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98">
                <a:extLst>
                  <a:ext uri="{FF2B5EF4-FFF2-40B4-BE49-F238E27FC236}">
                    <a16:creationId xmlns:a16="http://schemas.microsoft.com/office/drawing/2014/main" id="{F36779A0-0D82-4AFF-8F7E-B3F82333F255}"/>
                  </a:ext>
                </a:extLst>
              </p:cNvPr>
              <p:cNvSpPr/>
              <p:nvPr/>
            </p:nvSpPr>
            <p:spPr>
              <a:xfrm>
                <a:off x="3635154" y="1055646"/>
                <a:ext cx="687049" cy="799918"/>
              </a:xfrm>
              <a:custGeom>
                <a:avLst/>
                <a:gdLst>
                  <a:gd name="connsiteX0" fmla="*/ 420624 w 1014984"/>
                  <a:gd name="connsiteY0" fmla="*/ 441063 h 1181727"/>
                  <a:gd name="connsiteX1" fmla="*/ 301752 w 1014984"/>
                  <a:gd name="connsiteY1" fmla="*/ 431919 h 1181727"/>
                  <a:gd name="connsiteX2" fmla="*/ 274320 w 1014984"/>
                  <a:gd name="connsiteY2" fmla="*/ 422775 h 1181727"/>
                  <a:gd name="connsiteX3" fmla="*/ 228600 w 1014984"/>
                  <a:gd name="connsiteY3" fmla="*/ 413631 h 1181727"/>
                  <a:gd name="connsiteX4" fmla="*/ 201168 w 1014984"/>
                  <a:gd name="connsiteY4" fmla="*/ 395343 h 1181727"/>
                  <a:gd name="connsiteX5" fmla="*/ 201168 w 1014984"/>
                  <a:gd name="connsiteY5" fmla="*/ 276471 h 1181727"/>
                  <a:gd name="connsiteX6" fmla="*/ 228600 w 1014984"/>
                  <a:gd name="connsiteY6" fmla="*/ 267327 h 1181727"/>
                  <a:gd name="connsiteX7" fmla="*/ 210312 w 1014984"/>
                  <a:gd name="connsiteY7" fmla="*/ 441063 h 1181727"/>
                  <a:gd name="connsiteX8" fmla="*/ 155448 w 1014984"/>
                  <a:gd name="connsiteY8" fmla="*/ 422775 h 1181727"/>
                  <a:gd name="connsiteX9" fmla="*/ 146304 w 1014984"/>
                  <a:gd name="connsiteY9" fmla="*/ 395343 h 1181727"/>
                  <a:gd name="connsiteX10" fmla="*/ 137160 w 1014984"/>
                  <a:gd name="connsiteY10" fmla="*/ 349623 h 1181727"/>
                  <a:gd name="connsiteX11" fmla="*/ 146304 w 1014984"/>
                  <a:gd name="connsiteY11" fmla="*/ 212463 h 1181727"/>
                  <a:gd name="connsiteX12" fmla="*/ 182880 w 1014984"/>
                  <a:gd name="connsiteY12" fmla="*/ 221607 h 1181727"/>
                  <a:gd name="connsiteX13" fmla="*/ 146304 w 1014984"/>
                  <a:gd name="connsiteY13" fmla="*/ 431919 h 1181727"/>
                  <a:gd name="connsiteX14" fmla="*/ 118872 w 1014984"/>
                  <a:gd name="connsiteY14" fmla="*/ 441063 h 1181727"/>
                  <a:gd name="connsiteX15" fmla="*/ 9144 w 1014984"/>
                  <a:gd name="connsiteY15" fmla="*/ 395343 h 1181727"/>
                  <a:gd name="connsiteX16" fmla="*/ 0 w 1014984"/>
                  <a:gd name="connsiteY16" fmla="*/ 349623 h 1181727"/>
                  <a:gd name="connsiteX17" fmla="*/ 27432 w 1014984"/>
                  <a:gd name="connsiteY17" fmla="*/ 249039 h 1181727"/>
                  <a:gd name="connsiteX18" fmla="*/ 54864 w 1014984"/>
                  <a:gd name="connsiteY18" fmla="*/ 230751 h 1181727"/>
                  <a:gd name="connsiteX19" fmla="*/ 91440 w 1014984"/>
                  <a:gd name="connsiteY19" fmla="*/ 249039 h 1181727"/>
                  <a:gd name="connsiteX20" fmla="*/ 100584 w 1014984"/>
                  <a:gd name="connsiteY20" fmla="*/ 349623 h 1181727"/>
                  <a:gd name="connsiteX21" fmla="*/ 182880 w 1014984"/>
                  <a:gd name="connsiteY21" fmla="*/ 313047 h 1181727"/>
                  <a:gd name="connsiteX22" fmla="*/ 219456 w 1014984"/>
                  <a:gd name="connsiteY22" fmla="*/ 258183 h 1181727"/>
                  <a:gd name="connsiteX23" fmla="*/ 246888 w 1014984"/>
                  <a:gd name="connsiteY23" fmla="*/ 194175 h 1181727"/>
                  <a:gd name="connsiteX24" fmla="*/ 256032 w 1014984"/>
                  <a:gd name="connsiteY24" fmla="*/ 166743 h 1181727"/>
                  <a:gd name="connsiteX25" fmla="*/ 246888 w 1014984"/>
                  <a:gd name="connsiteY25" fmla="*/ 11295 h 1181727"/>
                  <a:gd name="connsiteX26" fmla="*/ 155448 w 1014984"/>
                  <a:gd name="connsiteY26" fmla="*/ 20439 h 1181727"/>
                  <a:gd name="connsiteX27" fmla="*/ 128016 w 1014984"/>
                  <a:gd name="connsiteY27" fmla="*/ 57015 h 1181727"/>
                  <a:gd name="connsiteX28" fmla="*/ 100584 w 1014984"/>
                  <a:gd name="connsiteY28" fmla="*/ 130167 h 1181727"/>
                  <a:gd name="connsiteX29" fmla="*/ 91440 w 1014984"/>
                  <a:gd name="connsiteY29" fmla="*/ 175887 h 1181727"/>
                  <a:gd name="connsiteX30" fmla="*/ 82296 w 1014984"/>
                  <a:gd name="connsiteY30" fmla="*/ 203319 h 1181727"/>
                  <a:gd name="connsiteX31" fmla="*/ 91440 w 1014984"/>
                  <a:gd name="connsiteY31" fmla="*/ 303903 h 1181727"/>
                  <a:gd name="connsiteX32" fmla="*/ 118872 w 1014984"/>
                  <a:gd name="connsiteY32" fmla="*/ 313047 h 1181727"/>
                  <a:gd name="connsiteX33" fmla="*/ 192024 w 1014984"/>
                  <a:gd name="connsiteY33" fmla="*/ 367911 h 1181727"/>
                  <a:gd name="connsiteX34" fmla="*/ 219456 w 1014984"/>
                  <a:gd name="connsiteY34" fmla="*/ 395343 h 1181727"/>
                  <a:gd name="connsiteX35" fmla="*/ 265176 w 1014984"/>
                  <a:gd name="connsiteY35" fmla="*/ 477639 h 1181727"/>
                  <a:gd name="connsiteX36" fmla="*/ 256032 w 1014984"/>
                  <a:gd name="connsiteY36" fmla="*/ 587367 h 1181727"/>
                  <a:gd name="connsiteX37" fmla="*/ 201168 w 1014984"/>
                  <a:gd name="connsiteY37" fmla="*/ 578223 h 1181727"/>
                  <a:gd name="connsiteX38" fmla="*/ 137160 w 1014984"/>
                  <a:gd name="connsiteY38" fmla="*/ 477639 h 1181727"/>
                  <a:gd name="connsiteX39" fmla="*/ 118872 w 1014984"/>
                  <a:gd name="connsiteY39" fmla="*/ 441063 h 1181727"/>
                  <a:gd name="connsiteX40" fmla="*/ 118872 w 1014984"/>
                  <a:gd name="connsiteY40" fmla="*/ 349623 h 1181727"/>
                  <a:gd name="connsiteX41" fmla="*/ 146304 w 1014984"/>
                  <a:gd name="connsiteY41" fmla="*/ 340479 h 1181727"/>
                  <a:gd name="connsiteX42" fmla="*/ 320040 w 1014984"/>
                  <a:gd name="connsiteY42" fmla="*/ 358767 h 1181727"/>
                  <a:gd name="connsiteX43" fmla="*/ 365760 w 1014984"/>
                  <a:gd name="connsiteY43" fmla="*/ 422775 h 1181727"/>
                  <a:gd name="connsiteX44" fmla="*/ 448056 w 1014984"/>
                  <a:gd name="connsiteY44" fmla="*/ 514215 h 1181727"/>
                  <a:gd name="connsiteX45" fmla="*/ 484632 w 1014984"/>
                  <a:gd name="connsiteY45" fmla="*/ 532503 h 1181727"/>
                  <a:gd name="connsiteX46" fmla="*/ 521208 w 1014984"/>
                  <a:gd name="connsiteY46" fmla="*/ 541647 h 1181727"/>
                  <a:gd name="connsiteX47" fmla="*/ 512064 w 1014984"/>
                  <a:gd name="connsiteY47" fmla="*/ 578223 h 1181727"/>
                  <a:gd name="connsiteX48" fmla="*/ 448056 w 1014984"/>
                  <a:gd name="connsiteY48" fmla="*/ 651375 h 1181727"/>
                  <a:gd name="connsiteX49" fmla="*/ 438912 w 1014984"/>
                  <a:gd name="connsiteY49" fmla="*/ 678807 h 1181727"/>
                  <a:gd name="connsiteX50" fmla="*/ 484632 w 1014984"/>
                  <a:gd name="connsiteY50" fmla="*/ 669663 h 1181727"/>
                  <a:gd name="connsiteX51" fmla="*/ 493776 w 1014984"/>
                  <a:gd name="connsiteY51" fmla="*/ 614799 h 1181727"/>
                  <a:gd name="connsiteX52" fmla="*/ 457200 w 1014984"/>
                  <a:gd name="connsiteY52" fmla="*/ 468495 h 1181727"/>
                  <a:gd name="connsiteX53" fmla="*/ 429768 w 1014984"/>
                  <a:gd name="connsiteY53" fmla="*/ 450207 h 1181727"/>
                  <a:gd name="connsiteX54" fmla="*/ 365760 w 1014984"/>
                  <a:gd name="connsiteY54" fmla="*/ 459351 h 1181727"/>
                  <a:gd name="connsiteX55" fmla="*/ 356616 w 1014984"/>
                  <a:gd name="connsiteY55" fmla="*/ 495927 h 1181727"/>
                  <a:gd name="connsiteX56" fmla="*/ 384048 w 1014984"/>
                  <a:gd name="connsiteY56" fmla="*/ 633087 h 1181727"/>
                  <a:gd name="connsiteX57" fmla="*/ 411480 w 1014984"/>
                  <a:gd name="connsiteY57" fmla="*/ 651375 h 1181727"/>
                  <a:gd name="connsiteX58" fmla="*/ 448056 w 1014984"/>
                  <a:gd name="connsiteY58" fmla="*/ 660519 h 1181727"/>
                  <a:gd name="connsiteX59" fmla="*/ 557784 w 1014984"/>
                  <a:gd name="connsiteY59" fmla="*/ 651375 h 1181727"/>
                  <a:gd name="connsiteX60" fmla="*/ 566928 w 1014984"/>
                  <a:gd name="connsiteY60" fmla="*/ 623943 h 1181727"/>
                  <a:gd name="connsiteX61" fmla="*/ 594360 w 1014984"/>
                  <a:gd name="connsiteY61" fmla="*/ 605655 h 1181727"/>
                  <a:gd name="connsiteX62" fmla="*/ 722376 w 1014984"/>
                  <a:gd name="connsiteY62" fmla="*/ 651375 h 1181727"/>
                  <a:gd name="connsiteX63" fmla="*/ 713232 w 1014984"/>
                  <a:gd name="connsiteY63" fmla="*/ 733671 h 1181727"/>
                  <a:gd name="connsiteX64" fmla="*/ 704088 w 1014984"/>
                  <a:gd name="connsiteY64" fmla="*/ 761103 h 1181727"/>
                  <a:gd name="connsiteX65" fmla="*/ 649224 w 1014984"/>
                  <a:gd name="connsiteY65" fmla="*/ 815967 h 1181727"/>
                  <a:gd name="connsiteX66" fmla="*/ 594360 w 1014984"/>
                  <a:gd name="connsiteY66" fmla="*/ 834255 h 1181727"/>
                  <a:gd name="connsiteX67" fmla="*/ 475488 w 1014984"/>
                  <a:gd name="connsiteY67" fmla="*/ 788535 h 1181727"/>
                  <a:gd name="connsiteX68" fmla="*/ 466344 w 1014984"/>
                  <a:gd name="connsiteY68" fmla="*/ 751959 h 1181727"/>
                  <a:gd name="connsiteX69" fmla="*/ 475488 w 1014984"/>
                  <a:gd name="connsiteY69" fmla="*/ 596511 h 1181727"/>
                  <a:gd name="connsiteX70" fmla="*/ 484632 w 1014984"/>
                  <a:gd name="connsiteY70" fmla="*/ 559935 h 1181727"/>
                  <a:gd name="connsiteX71" fmla="*/ 548640 w 1014984"/>
                  <a:gd name="connsiteY71" fmla="*/ 495927 h 1181727"/>
                  <a:gd name="connsiteX72" fmla="*/ 685800 w 1014984"/>
                  <a:gd name="connsiteY72" fmla="*/ 505071 h 1181727"/>
                  <a:gd name="connsiteX73" fmla="*/ 658368 w 1014984"/>
                  <a:gd name="connsiteY73" fmla="*/ 687951 h 1181727"/>
                  <a:gd name="connsiteX74" fmla="*/ 630936 w 1014984"/>
                  <a:gd name="connsiteY74" fmla="*/ 697095 h 1181727"/>
                  <a:gd name="connsiteX75" fmla="*/ 603504 w 1014984"/>
                  <a:gd name="connsiteY75" fmla="*/ 687951 h 1181727"/>
                  <a:gd name="connsiteX76" fmla="*/ 548640 w 1014984"/>
                  <a:gd name="connsiteY76" fmla="*/ 605655 h 1181727"/>
                  <a:gd name="connsiteX77" fmla="*/ 530352 w 1014984"/>
                  <a:gd name="connsiteY77" fmla="*/ 578223 h 1181727"/>
                  <a:gd name="connsiteX78" fmla="*/ 539496 w 1014984"/>
                  <a:gd name="connsiteY78" fmla="*/ 514215 h 1181727"/>
                  <a:gd name="connsiteX79" fmla="*/ 749808 w 1014984"/>
                  <a:gd name="connsiteY79" fmla="*/ 559935 h 1181727"/>
                  <a:gd name="connsiteX80" fmla="*/ 804672 w 1014984"/>
                  <a:gd name="connsiteY80" fmla="*/ 587367 h 1181727"/>
                  <a:gd name="connsiteX81" fmla="*/ 841248 w 1014984"/>
                  <a:gd name="connsiteY81" fmla="*/ 623943 h 1181727"/>
                  <a:gd name="connsiteX82" fmla="*/ 850392 w 1014984"/>
                  <a:gd name="connsiteY82" fmla="*/ 660519 h 1181727"/>
                  <a:gd name="connsiteX83" fmla="*/ 813816 w 1014984"/>
                  <a:gd name="connsiteY83" fmla="*/ 870831 h 1181727"/>
                  <a:gd name="connsiteX84" fmla="*/ 786384 w 1014984"/>
                  <a:gd name="connsiteY84" fmla="*/ 925695 h 1181727"/>
                  <a:gd name="connsiteX85" fmla="*/ 758952 w 1014984"/>
                  <a:gd name="connsiteY85" fmla="*/ 943983 h 1181727"/>
                  <a:gd name="connsiteX86" fmla="*/ 685800 w 1014984"/>
                  <a:gd name="connsiteY86" fmla="*/ 925695 h 1181727"/>
                  <a:gd name="connsiteX87" fmla="*/ 658368 w 1014984"/>
                  <a:gd name="connsiteY87" fmla="*/ 907407 h 1181727"/>
                  <a:gd name="connsiteX88" fmla="*/ 594360 w 1014984"/>
                  <a:gd name="connsiteY88" fmla="*/ 889119 h 1181727"/>
                  <a:gd name="connsiteX89" fmla="*/ 521208 w 1014984"/>
                  <a:gd name="connsiteY89" fmla="*/ 843399 h 1181727"/>
                  <a:gd name="connsiteX90" fmla="*/ 484632 w 1014984"/>
                  <a:gd name="connsiteY90" fmla="*/ 815967 h 1181727"/>
                  <a:gd name="connsiteX91" fmla="*/ 438912 w 1014984"/>
                  <a:gd name="connsiteY91" fmla="*/ 806823 h 1181727"/>
                  <a:gd name="connsiteX92" fmla="*/ 402336 w 1014984"/>
                  <a:gd name="connsiteY92" fmla="*/ 779391 h 1181727"/>
                  <a:gd name="connsiteX93" fmla="*/ 374904 w 1014984"/>
                  <a:gd name="connsiteY93" fmla="*/ 761103 h 1181727"/>
                  <a:gd name="connsiteX94" fmla="*/ 347472 w 1014984"/>
                  <a:gd name="connsiteY94" fmla="*/ 706239 h 1181727"/>
                  <a:gd name="connsiteX95" fmla="*/ 338328 w 1014984"/>
                  <a:gd name="connsiteY95" fmla="*/ 669663 h 1181727"/>
                  <a:gd name="connsiteX96" fmla="*/ 310896 w 1014984"/>
                  <a:gd name="connsiteY96" fmla="*/ 633087 h 1181727"/>
                  <a:gd name="connsiteX97" fmla="*/ 274320 w 1014984"/>
                  <a:gd name="connsiteY97" fmla="*/ 550791 h 1181727"/>
                  <a:gd name="connsiteX98" fmla="*/ 228600 w 1014984"/>
                  <a:gd name="connsiteY98" fmla="*/ 505071 h 1181727"/>
                  <a:gd name="connsiteX99" fmla="*/ 164592 w 1014984"/>
                  <a:gd name="connsiteY99" fmla="*/ 486783 h 1181727"/>
                  <a:gd name="connsiteX100" fmla="*/ 64008 w 1014984"/>
                  <a:gd name="connsiteY100" fmla="*/ 505071 h 1181727"/>
                  <a:gd name="connsiteX101" fmla="*/ 54864 w 1014984"/>
                  <a:gd name="connsiteY101" fmla="*/ 532503 h 1181727"/>
                  <a:gd name="connsiteX102" fmla="*/ 36576 w 1014984"/>
                  <a:gd name="connsiteY102" fmla="*/ 569079 h 1181727"/>
                  <a:gd name="connsiteX103" fmla="*/ 82296 w 1014984"/>
                  <a:gd name="connsiteY103" fmla="*/ 715383 h 1181727"/>
                  <a:gd name="connsiteX104" fmla="*/ 109728 w 1014984"/>
                  <a:gd name="connsiteY104" fmla="*/ 724527 h 1181727"/>
                  <a:gd name="connsiteX105" fmla="*/ 237744 w 1014984"/>
                  <a:gd name="connsiteY105" fmla="*/ 715383 h 1181727"/>
                  <a:gd name="connsiteX106" fmla="*/ 246888 w 1014984"/>
                  <a:gd name="connsiteY106" fmla="*/ 687951 h 1181727"/>
                  <a:gd name="connsiteX107" fmla="*/ 237744 w 1014984"/>
                  <a:gd name="connsiteY107" fmla="*/ 569079 h 1181727"/>
                  <a:gd name="connsiteX108" fmla="*/ 192024 w 1014984"/>
                  <a:gd name="connsiteY108" fmla="*/ 505071 h 1181727"/>
                  <a:gd name="connsiteX109" fmla="*/ 173736 w 1014984"/>
                  <a:gd name="connsiteY109" fmla="*/ 477639 h 1181727"/>
                  <a:gd name="connsiteX110" fmla="*/ 100584 w 1014984"/>
                  <a:gd name="connsiteY110" fmla="*/ 441063 h 1181727"/>
                  <a:gd name="connsiteX111" fmla="*/ 36576 w 1014984"/>
                  <a:gd name="connsiteY111" fmla="*/ 450207 h 1181727"/>
                  <a:gd name="connsiteX112" fmla="*/ 27432 w 1014984"/>
                  <a:gd name="connsiteY112" fmla="*/ 495927 h 1181727"/>
                  <a:gd name="connsiteX113" fmla="*/ 54864 w 1014984"/>
                  <a:gd name="connsiteY113" fmla="*/ 669663 h 1181727"/>
                  <a:gd name="connsiteX114" fmla="*/ 118872 w 1014984"/>
                  <a:gd name="connsiteY114" fmla="*/ 751959 h 1181727"/>
                  <a:gd name="connsiteX115" fmla="*/ 173736 w 1014984"/>
                  <a:gd name="connsiteY115" fmla="*/ 770247 h 1181727"/>
                  <a:gd name="connsiteX116" fmla="*/ 438912 w 1014984"/>
                  <a:gd name="connsiteY116" fmla="*/ 797679 h 1181727"/>
                  <a:gd name="connsiteX117" fmla="*/ 466344 w 1014984"/>
                  <a:gd name="connsiteY117" fmla="*/ 806823 h 1181727"/>
                  <a:gd name="connsiteX118" fmla="*/ 539496 w 1014984"/>
                  <a:gd name="connsiteY118" fmla="*/ 834255 h 1181727"/>
                  <a:gd name="connsiteX119" fmla="*/ 621792 w 1014984"/>
                  <a:gd name="connsiteY119" fmla="*/ 889119 h 1181727"/>
                  <a:gd name="connsiteX120" fmla="*/ 630936 w 1014984"/>
                  <a:gd name="connsiteY120" fmla="*/ 916551 h 1181727"/>
                  <a:gd name="connsiteX121" fmla="*/ 585216 w 1014984"/>
                  <a:gd name="connsiteY121" fmla="*/ 1071999 h 1181727"/>
                  <a:gd name="connsiteX122" fmla="*/ 521208 w 1014984"/>
                  <a:gd name="connsiteY122" fmla="*/ 1081143 h 1181727"/>
                  <a:gd name="connsiteX123" fmla="*/ 420624 w 1014984"/>
                  <a:gd name="connsiteY123" fmla="*/ 1053711 h 1181727"/>
                  <a:gd name="connsiteX124" fmla="*/ 402336 w 1014984"/>
                  <a:gd name="connsiteY124" fmla="*/ 1026279 h 1181727"/>
                  <a:gd name="connsiteX125" fmla="*/ 374904 w 1014984"/>
                  <a:gd name="connsiteY125" fmla="*/ 1007991 h 1181727"/>
                  <a:gd name="connsiteX126" fmla="*/ 374904 w 1014984"/>
                  <a:gd name="connsiteY126" fmla="*/ 907407 h 1181727"/>
                  <a:gd name="connsiteX127" fmla="*/ 475488 w 1014984"/>
                  <a:gd name="connsiteY127" fmla="*/ 916551 h 1181727"/>
                  <a:gd name="connsiteX128" fmla="*/ 548640 w 1014984"/>
                  <a:gd name="connsiteY128" fmla="*/ 971415 h 1181727"/>
                  <a:gd name="connsiteX129" fmla="*/ 612648 w 1014984"/>
                  <a:gd name="connsiteY129" fmla="*/ 1035423 h 1181727"/>
                  <a:gd name="connsiteX130" fmla="*/ 713232 w 1014984"/>
                  <a:gd name="connsiteY130" fmla="*/ 1062855 h 1181727"/>
                  <a:gd name="connsiteX131" fmla="*/ 813816 w 1014984"/>
                  <a:gd name="connsiteY131" fmla="*/ 1053711 h 1181727"/>
                  <a:gd name="connsiteX132" fmla="*/ 786384 w 1014984"/>
                  <a:gd name="connsiteY132" fmla="*/ 879975 h 1181727"/>
                  <a:gd name="connsiteX133" fmla="*/ 731520 w 1014984"/>
                  <a:gd name="connsiteY133" fmla="*/ 852543 h 1181727"/>
                  <a:gd name="connsiteX134" fmla="*/ 704088 w 1014984"/>
                  <a:gd name="connsiteY134" fmla="*/ 861687 h 1181727"/>
                  <a:gd name="connsiteX135" fmla="*/ 694944 w 1014984"/>
                  <a:gd name="connsiteY135" fmla="*/ 1007991 h 1181727"/>
                  <a:gd name="connsiteX136" fmla="*/ 777240 w 1014984"/>
                  <a:gd name="connsiteY136" fmla="*/ 1071999 h 1181727"/>
                  <a:gd name="connsiteX137" fmla="*/ 822960 w 1014984"/>
                  <a:gd name="connsiteY137" fmla="*/ 1099431 h 1181727"/>
                  <a:gd name="connsiteX138" fmla="*/ 923544 w 1014984"/>
                  <a:gd name="connsiteY138" fmla="*/ 1136007 h 1181727"/>
                  <a:gd name="connsiteX139" fmla="*/ 868680 w 1014984"/>
                  <a:gd name="connsiteY139" fmla="*/ 1044567 h 1181727"/>
                  <a:gd name="connsiteX140" fmla="*/ 850392 w 1014984"/>
                  <a:gd name="connsiteY140" fmla="*/ 989703 h 1181727"/>
                  <a:gd name="connsiteX141" fmla="*/ 859536 w 1014984"/>
                  <a:gd name="connsiteY141" fmla="*/ 779391 h 1181727"/>
                  <a:gd name="connsiteX142" fmla="*/ 868680 w 1014984"/>
                  <a:gd name="connsiteY142" fmla="*/ 751959 h 1181727"/>
                  <a:gd name="connsiteX143" fmla="*/ 859536 w 1014984"/>
                  <a:gd name="connsiteY143" fmla="*/ 660519 h 1181727"/>
                  <a:gd name="connsiteX144" fmla="*/ 941832 w 1014984"/>
                  <a:gd name="connsiteY144" fmla="*/ 687951 h 1181727"/>
                  <a:gd name="connsiteX145" fmla="*/ 969264 w 1014984"/>
                  <a:gd name="connsiteY145" fmla="*/ 742815 h 1181727"/>
                  <a:gd name="connsiteX146" fmla="*/ 960120 w 1014984"/>
                  <a:gd name="connsiteY146" fmla="*/ 1007991 h 1181727"/>
                  <a:gd name="connsiteX147" fmla="*/ 950976 w 1014984"/>
                  <a:gd name="connsiteY147" fmla="*/ 1035423 h 1181727"/>
                  <a:gd name="connsiteX148" fmla="*/ 914400 w 1014984"/>
                  <a:gd name="connsiteY148" fmla="*/ 1081143 h 1181727"/>
                  <a:gd name="connsiteX149" fmla="*/ 859536 w 1014984"/>
                  <a:gd name="connsiteY149" fmla="*/ 1108575 h 1181727"/>
                  <a:gd name="connsiteX150" fmla="*/ 822960 w 1014984"/>
                  <a:gd name="connsiteY150" fmla="*/ 1090287 h 1181727"/>
                  <a:gd name="connsiteX151" fmla="*/ 877824 w 1014984"/>
                  <a:gd name="connsiteY151" fmla="*/ 1062855 h 1181727"/>
                  <a:gd name="connsiteX152" fmla="*/ 996696 w 1014984"/>
                  <a:gd name="connsiteY152" fmla="*/ 971415 h 1181727"/>
                  <a:gd name="connsiteX153" fmla="*/ 1014984 w 1014984"/>
                  <a:gd name="connsiteY153" fmla="*/ 934839 h 1181727"/>
                  <a:gd name="connsiteX154" fmla="*/ 987552 w 1014984"/>
                  <a:gd name="connsiteY154" fmla="*/ 715383 h 1181727"/>
                  <a:gd name="connsiteX155" fmla="*/ 960120 w 1014984"/>
                  <a:gd name="connsiteY155" fmla="*/ 687951 h 1181727"/>
                  <a:gd name="connsiteX156" fmla="*/ 950976 w 1014984"/>
                  <a:gd name="connsiteY156" fmla="*/ 660519 h 1181727"/>
                  <a:gd name="connsiteX157" fmla="*/ 868680 w 1014984"/>
                  <a:gd name="connsiteY157" fmla="*/ 550791 h 1181727"/>
                  <a:gd name="connsiteX158" fmla="*/ 841248 w 1014984"/>
                  <a:gd name="connsiteY158" fmla="*/ 523359 h 1181727"/>
                  <a:gd name="connsiteX159" fmla="*/ 813816 w 1014984"/>
                  <a:gd name="connsiteY159" fmla="*/ 486783 h 1181727"/>
                  <a:gd name="connsiteX160" fmla="*/ 804672 w 1014984"/>
                  <a:gd name="connsiteY160" fmla="*/ 459351 h 1181727"/>
                  <a:gd name="connsiteX161" fmla="*/ 786384 w 1014984"/>
                  <a:gd name="connsiteY161" fmla="*/ 431919 h 1181727"/>
                  <a:gd name="connsiteX162" fmla="*/ 722376 w 1014984"/>
                  <a:gd name="connsiteY162" fmla="*/ 386199 h 1181727"/>
                  <a:gd name="connsiteX163" fmla="*/ 676656 w 1014984"/>
                  <a:gd name="connsiteY163" fmla="*/ 377055 h 1181727"/>
                  <a:gd name="connsiteX164" fmla="*/ 612648 w 1014984"/>
                  <a:gd name="connsiteY164" fmla="*/ 395343 h 1181727"/>
                  <a:gd name="connsiteX165" fmla="*/ 585216 w 1014984"/>
                  <a:gd name="connsiteY165" fmla="*/ 413631 h 1181727"/>
                  <a:gd name="connsiteX166" fmla="*/ 530352 w 1014984"/>
                  <a:gd name="connsiteY166" fmla="*/ 477639 h 1181727"/>
                  <a:gd name="connsiteX167" fmla="*/ 521208 w 1014984"/>
                  <a:gd name="connsiteY167" fmla="*/ 505071 h 1181727"/>
                  <a:gd name="connsiteX168" fmla="*/ 557784 w 1014984"/>
                  <a:gd name="connsiteY168" fmla="*/ 733671 h 1181727"/>
                  <a:gd name="connsiteX169" fmla="*/ 667512 w 1014984"/>
                  <a:gd name="connsiteY169" fmla="*/ 843399 h 1181727"/>
                  <a:gd name="connsiteX170" fmla="*/ 676656 w 1014984"/>
                  <a:gd name="connsiteY170" fmla="*/ 870831 h 1181727"/>
                  <a:gd name="connsiteX171" fmla="*/ 713232 w 1014984"/>
                  <a:gd name="connsiteY171" fmla="*/ 925695 h 1181727"/>
                  <a:gd name="connsiteX172" fmla="*/ 758952 w 1014984"/>
                  <a:gd name="connsiteY172" fmla="*/ 998847 h 1181727"/>
                  <a:gd name="connsiteX173" fmla="*/ 768096 w 1014984"/>
                  <a:gd name="connsiteY173" fmla="*/ 1026279 h 1181727"/>
                  <a:gd name="connsiteX174" fmla="*/ 740664 w 1014984"/>
                  <a:gd name="connsiteY174" fmla="*/ 1145151 h 1181727"/>
                  <a:gd name="connsiteX175" fmla="*/ 731520 w 1014984"/>
                  <a:gd name="connsiteY175" fmla="*/ 1172583 h 1181727"/>
                  <a:gd name="connsiteX176" fmla="*/ 704088 w 1014984"/>
                  <a:gd name="connsiteY176" fmla="*/ 1181727 h 1181727"/>
                  <a:gd name="connsiteX177" fmla="*/ 649224 w 1014984"/>
                  <a:gd name="connsiteY177" fmla="*/ 1172583 h 1181727"/>
                  <a:gd name="connsiteX178" fmla="*/ 484632 w 1014984"/>
                  <a:gd name="connsiteY178" fmla="*/ 1071999 h 1181727"/>
                  <a:gd name="connsiteX179" fmla="*/ 448056 w 1014984"/>
                  <a:gd name="connsiteY179" fmla="*/ 1044567 h 1181727"/>
                  <a:gd name="connsiteX180" fmla="*/ 402336 w 1014984"/>
                  <a:gd name="connsiteY180" fmla="*/ 998847 h 1181727"/>
                  <a:gd name="connsiteX181" fmla="*/ 384048 w 1014984"/>
                  <a:gd name="connsiteY181" fmla="*/ 962271 h 1181727"/>
                  <a:gd name="connsiteX182" fmla="*/ 429768 w 1014984"/>
                  <a:gd name="connsiteY182" fmla="*/ 861687 h 1181727"/>
                  <a:gd name="connsiteX183" fmla="*/ 475488 w 1014984"/>
                  <a:gd name="connsiteY183" fmla="*/ 852543 h 1181727"/>
                  <a:gd name="connsiteX184" fmla="*/ 448056 w 1014984"/>
                  <a:gd name="connsiteY184" fmla="*/ 834255 h 1181727"/>
                  <a:gd name="connsiteX185" fmla="*/ 283464 w 1014984"/>
                  <a:gd name="connsiteY185" fmla="*/ 852543 h 1181727"/>
                  <a:gd name="connsiteX186" fmla="*/ 265176 w 1014984"/>
                  <a:gd name="connsiteY186" fmla="*/ 815967 h 118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014984" h="1181727">
                    <a:moveTo>
                      <a:pt x="420624" y="441063"/>
                    </a:moveTo>
                    <a:cubicBezTo>
                      <a:pt x="381000" y="438015"/>
                      <a:pt x="341186" y="436848"/>
                      <a:pt x="301752" y="431919"/>
                    </a:cubicBezTo>
                    <a:cubicBezTo>
                      <a:pt x="292188" y="430723"/>
                      <a:pt x="283671" y="425113"/>
                      <a:pt x="274320" y="422775"/>
                    </a:cubicBezTo>
                    <a:cubicBezTo>
                      <a:pt x="259242" y="419006"/>
                      <a:pt x="243840" y="416679"/>
                      <a:pt x="228600" y="413631"/>
                    </a:cubicBezTo>
                    <a:cubicBezTo>
                      <a:pt x="219456" y="407535"/>
                      <a:pt x="206083" y="405173"/>
                      <a:pt x="201168" y="395343"/>
                    </a:cubicBezTo>
                    <a:cubicBezTo>
                      <a:pt x="188445" y="369898"/>
                      <a:pt x="189443" y="299921"/>
                      <a:pt x="201168" y="276471"/>
                    </a:cubicBezTo>
                    <a:cubicBezTo>
                      <a:pt x="205479" y="267850"/>
                      <a:pt x="219456" y="270375"/>
                      <a:pt x="228600" y="267327"/>
                    </a:cubicBezTo>
                    <a:cubicBezTo>
                      <a:pt x="222504" y="325239"/>
                      <a:pt x="235107" y="388374"/>
                      <a:pt x="210312" y="441063"/>
                    </a:cubicBezTo>
                    <a:cubicBezTo>
                      <a:pt x="202104" y="458505"/>
                      <a:pt x="171135" y="433980"/>
                      <a:pt x="155448" y="422775"/>
                    </a:cubicBezTo>
                    <a:cubicBezTo>
                      <a:pt x="147605" y="417173"/>
                      <a:pt x="148642" y="404694"/>
                      <a:pt x="146304" y="395343"/>
                    </a:cubicBezTo>
                    <a:cubicBezTo>
                      <a:pt x="142535" y="380265"/>
                      <a:pt x="140208" y="364863"/>
                      <a:pt x="137160" y="349623"/>
                    </a:cubicBezTo>
                    <a:lnTo>
                      <a:pt x="146304" y="212463"/>
                    </a:lnTo>
                    <a:cubicBezTo>
                      <a:pt x="150531" y="200628"/>
                      <a:pt x="181182" y="209155"/>
                      <a:pt x="182880" y="221607"/>
                    </a:cubicBezTo>
                    <a:cubicBezTo>
                      <a:pt x="198160" y="333660"/>
                      <a:pt x="222776" y="393683"/>
                      <a:pt x="146304" y="431919"/>
                    </a:cubicBezTo>
                    <a:cubicBezTo>
                      <a:pt x="137683" y="436230"/>
                      <a:pt x="128016" y="438015"/>
                      <a:pt x="118872" y="441063"/>
                    </a:cubicBezTo>
                    <a:cubicBezTo>
                      <a:pt x="81773" y="432819"/>
                      <a:pt x="29839" y="436733"/>
                      <a:pt x="9144" y="395343"/>
                    </a:cubicBezTo>
                    <a:cubicBezTo>
                      <a:pt x="2193" y="381442"/>
                      <a:pt x="3048" y="364863"/>
                      <a:pt x="0" y="349623"/>
                    </a:cubicBezTo>
                    <a:cubicBezTo>
                      <a:pt x="5409" y="306351"/>
                      <a:pt x="-2207" y="278678"/>
                      <a:pt x="27432" y="249039"/>
                    </a:cubicBezTo>
                    <a:cubicBezTo>
                      <a:pt x="35203" y="241268"/>
                      <a:pt x="45720" y="236847"/>
                      <a:pt x="54864" y="230751"/>
                    </a:cubicBezTo>
                    <a:cubicBezTo>
                      <a:pt x="67056" y="236847"/>
                      <a:pt x="86547" y="236317"/>
                      <a:pt x="91440" y="249039"/>
                    </a:cubicBezTo>
                    <a:cubicBezTo>
                      <a:pt x="103525" y="280461"/>
                      <a:pt x="79915" y="323048"/>
                      <a:pt x="100584" y="349623"/>
                    </a:cubicBezTo>
                    <a:cubicBezTo>
                      <a:pt x="111731" y="363955"/>
                      <a:pt x="170274" y="321451"/>
                      <a:pt x="182880" y="313047"/>
                    </a:cubicBezTo>
                    <a:cubicBezTo>
                      <a:pt x="195072" y="294759"/>
                      <a:pt x="212505" y="279035"/>
                      <a:pt x="219456" y="258183"/>
                    </a:cubicBezTo>
                    <a:cubicBezTo>
                      <a:pt x="240900" y="193850"/>
                      <a:pt x="212990" y="273270"/>
                      <a:pt x="246888" y="194175"/>
                    </a:cubicBezTo>
                    <a:cubicBezTo>
                      <a:pt x="250685" y="185316"/>
                      <a:pt x="252984" y="175887"/>
                      <a:pt x="256032" y="166743"/>
                    </a:cubicBezTo>
                    <a:cubicBezTo>
                      <a:pt x="252984" y="114927"/>
                      <a:pt x="276294" y="54067"/>
                      <a:pt x="246888" y="11295"/>
                    </a:cubicBezTo>
                    <a:cubicBezTo>
                      <a:pt x="229534" y="-13947"/>
                      <a:pt x="184038" y="9443"/>
                      <a:pt x="155448" y="20439"/>
                    </a:cubicBezTo>
                    <a:cubicBezTo>
                      <a:pt x="141224" y="25910"/>
                      <a:pt x="135417" y="43693"/>
                      <a:pt x="128016" y="57015"/>
                    </a:cubicBezTo>
                    <a:cubicBezTo>
                      <a:pt x="124202" y="63880"/>
                      <a:pt x="104317" y="115235"/>
                      <a:pt x="100584" y="130167"/>
                    </a:cubicBezTo>
                    <a:cubicBezTo>
                      <a:pt x="96815" y="145245"/>
                      <a:pt x="95209" y="160809"/>
                      <a:pt x="91440" y="175887"/>
                    </a:cubicBezTo>
                    <a:cubicBezTo>
                      <a:pt x="89102" y="185238"/>
                      <a:pt x="85344" y="194175"/>
                      <a:pt x="82296" y="203319"/>
                    </a:cubicBezTo>
                    <a:cubicBezTo>
                      <a:pt x="85344" y="236847"/>
                      <a:pt x="80794" y="271964"/>
                      <a:pt x="91440" y="303903"/>
                    </a:cubicBezTo>
                    <a:cubicBezTo>
                      <a:pt x="94488" y="313047"/>
                      <a:pt x="110740" y="307872"/>
                      <a:pt x="118872" y="313047"/>
                    </a:cubicBezTo>
                    <a:cubicBezTo>
                      <a:pt x="144587" y="329411"/>
                      <a:pt x="170471" y="346358"/>
                      <a:pt x="192024" y="367911"/>
                    </a:cubicBezTo>
                    <a:cubicBezTo>
                      <a:pt x="201168" y="377055"/>
                      <a:pt x="211697" y="384998"/>
                      <a:pt x="219456" y="395343"/>
                    </a:cubicBezTo>
                    <a:cubicBezTo>
                      <a:pt x="236679" y="418306"/>
                      <a:pt x="252149" y="451585"/>
                      <a:pt x="265176" y="477639"/>
                    </a:cubicBezTo>
                    <a:cubicBezTo>
                      <a:pt x="262128" y="514215"/>
                      <a:pt x="275737" y="556402"/>
                      <a:pt x="256032" y="587367"/>
                    </a:cubicBezTo>
                    <a:cubicBezTo>
                      <a:pt x="246078" y="603009"/>
                      <a:pt x="218110" y="585753"/>
                      <a:pt x="201168" y="578223"/>
                    </a:cubicBezTo>
                    <a:cubicBezTo>
                      <a:pt x="171141" y="564878"/>
                      <a:pt x="144351" y="492020"/>
                      <a:pt x="137160" y="477639"/>
                    </a:cubicBezTo>
                    <a:lnTo>
                      <a:pt x="118872" y="441063"/>
                    </a:lnTo>
                    <a:cubicBezTo>
                      <a:pt x="115295" y="419602"/>
                      <a:pt x="100057" y="373141"/>
                      <a:pt x="118872" y="349623"/>
                    </a:cubicBezTo>
                    <a:cubicBezTo>
                      <a:pt x="124893" y="342097"/>
                      <a:pt x="137160" y="343527"/>
                      <a:pt x="146304" y="340479"/>
                    </a:cubicBezTo>
                    <a:cubicBezTo>
                      <a:pt x="204216" y="346575"/>
                      <a:pt x="263256" y="345862"/>
                      <a:pt x="320040" y="358767"/>
                    </a:cubicBezTo>
                    <a:cubicBezTo>
                      <a:pt x="343575" y="364116"/>
                      <a:pt x="355957" y="408070"/>
                      <a:pt x="365760" y="422775"/>
                    </a:cubicBezTo>
                    <a:cubicBezTo>
                      <a:pt x="401169" y="475889"/>
                      <a:pt x="404655" y="489414"/>
                      <a:pt x="448056" y="514215"/>
                    </a:cubicBezTo>
                    <a:cubicBezTo>
                      <a:pt x="459891" y="520978"/>
                      <a:pt x="471869" y="527717"/>
                      <a:pt x="484632" y="532503"/>
                    </a:cubicBezTo>
                    <a:cubicBezTo>
                      <a:pt x="496399" y="536916"/>
                      <a:pt x="509016" y="538599"/>
                      <a:pt x="521208" y="541647"/>
                    </a:cubicBezTo>
                    <a:cubicBezTo>
                      <a:pt x="518160" y="553839"/>
                      <a:pt x="517684" y="566983"/>
                      <a:pt x="512064" y="578223"/>
                    </a:cubicBezTo>
                    <a:cubicBezTo>
                      <a:pt x="499472" y="603408"/>
                      <a:pt x="466915" y="632516"/>
                      <a:pt x="448056" y="651375"/>
                    </a:cubicBezTo>
                    <a:cubicBezTo>
                      <a:pt x="445008" y="660519"/>
                      <a:pt x="430291" y="674496"/>
                      <a:pt x="438912" y="678807"/>
                    </a:cubicBezTo>
                    <a:cubicBezTo>
                      <a:pt x="452813" y="685758"/>
                      <a:pt x="474518" y="681463"/>
                      <a:pt x="484632" y="669663"/>
                    </a:cubicBezTo>
                    <a:cubicBezTo>
                      <a:pt x="496698" y="655586"/>
                      <a:pt x="490728" y="633087"/>
                      <a:pt x="493776" y="614799"/>
                    </a:cubicBezTo>
                    <a:cubicBezTo>
                      <a:pt x="485978" y="513426"/>
                      <a:pt x="511972" y="514139"/>
                      <a:pt x="457200" y="468495"/>
                    </a:cubicBezTo>
                    <a:cubicBezTo>
                      <a:pt x="448757" y="461460"/>
                      <a:pt x="438912" y="456303"/>
                      <a:pt x="429768" y="450207"/>
                    </a:cubicBezTo>
                    <a:cubicBezTo>
                      <a:pt x="408432" y="453255"/>
                      <a:pt x="384037" y="447928"/>
                      <a:pt x="365760" y="459351"/>
                    </a:cubicBezTo>
                    <a:cubicBezTo>
                      <a:pt x="355103" y="466012"/>
                      <a:pt x="356616" y="483360"/>
                      <a:pt x="356616" y="495927"/>
                    </a:cubicBezTo>
                    <a:cubicBezTo>
                      <a:pt x="356616" y="542015"/>
                      <a:pt x="348412" y="597451"/>
                      <a:pt x="384048" y="633087"/>
                    </a:cubicBezTo>
                    <a:cubicBezTo>
                      <a:pt x="391819" y="640858"/>
                      <a:pt x="401379" y="647046"/>
                      <a:pt x="411480" y="651375"/>
                    </a:cubicBezTo>
                    <a:cubicBezTo>
                      <a:pt x="423031" y="656325"/>
                      <a:pt x="435864" y="657471"/>
                      <a:pt x="448056" y="660519"/>
                    </a:cubicBezTo>
                    <a:cubicBezTo>
                      <a:pt x="484632" y="657471"/>
                      <a:pt x="522704" y="662169"/>
                      <a:pt x="557784" y="651375"/>
                    </a:cubicBezTo>
                    <a:cubicBezTo>
                      <a:pt x="566996" y="648540"/>
                      <a:pt x="560907" y="631469"/>
                      <a:pt x="566928" y="623943"/>
                    </a:cubicBezTo>
                    <a:cubicBezTo>
                      <a:pt x="573793" y="615361"/>
                      <a:pt x="585216" y="611751"/>
                      <a:pt x="594360" y="605655"/>
                    </a:cubicBezTo>
                    <a:cubicBezTo>
                      <a:pt x="666366" y="611194"/>
                      <a:pt x="722376" y="577689"/>
                      <a:pt x="722376" y="651375"/>
                    </a:cubicBezTo>
                    <a:cubicBezTo>
                      <a:pt x="722376" y="678976"/>
                      <a:pt x="717770" y="706446"/>
                      <a:pt x="713232" y="733671"/>
                    </a:cubicBezTo>
                    <a:cubicBezTo>
                      <a:pt x="711647" y="743178"/>
                      <a:pt x="710006" y="753495"/>
                      <a:pt x="704088" y="761103"/>
                    </a:cubicBezTo>
                    <a:cubicBezTo>
                      <a:pt x="688210" y="781518"/>
                      <a:pt x="673760" y="807788"/>
                      <a:pt x="649224" y="815967"/>
                    </a:cubicBezTo>
                    <a:lnTo>
                      <a:pt x="594360" y="834255"/>
                    </a:lnTo>
                    <a:cubicBezTo>
                      <a:pt x="547709" y="824925"/>
                      <a:pt x="500991" y="833165"/>
                      <a:pt x="475488" y="788535"/>
                    </a:cubicBezTo>
                    <a:cubicBezTo>
                      <a:pt x="469253" y="777624"/>
                      <a:pt x="469392" y="764151"/>
                      <a:pt x="466344" y="751959"/>
                    </a:cubicBezTo>
                    <a:cubicBezTo>
                      <a:pt x="469392" y="700143"/>
                      <a:pt x="470567" y="648183"/>
                      <a:pt x="475488" y="596511"/>
                    </a:cubicBezTo>
                    <a:cubicBezTo>
                      <a:pt x="476679" y="584000"/>
                      <a:pt x="477240" y="570099"/>
                      <a:pt x="484632" y="559935"/>
                    </a:cubicBezTo>
                    <a:cubicBezTo>
                      <a:pt x="502379" y="535532"/>
                      <a:pt x="548640" y="495927"/>
                      <a:pt x="548640" y="495927"/>
                    </a:cubicBezTo>
                    <a:cubicBezTo>
                      <a:pt x="594360" y="498975"/>
                      <a:pt x="657668" y="468902"/>
                      <a:pt x="685800" y="505071"/>
                    </a:cubicBezTo>
                    <a:cubicBezTo>
                      <a:pt x="687206" y="506879"/>
                      <a:pt x="703078" y="652183"/>
                      <a:pt x="658368" y="687951"/>
                    </a:cubicBezTo>
                    <a:cubicBezTo>
                      <a:pt x="650842" y="693972"/>
                      <a:pt x="640080" y="694047"/>
                      <a:pt x="630936" y="697095"/>
                    </a:cubicBezTo>
                    <a:cubicBezTo>
                      <a:pt x="621792" y="694047"/>
                      <a:pt x="610822" y="694224"/>
                      <a:pt x="603504" y="687951"/>
                    </a:cubicBezTo>
                    <a:cubicBezTo>
                      <a:pt x="567422" y="657024"/>
                      <a:pt x="569364" y="641921"/>
                      <a:pt x="548640" y="605655"/>
                    </a:cubicBezTo>
                    <a:cubicBezTo>
                      <a:pt x="543188" y="596113"/>
                      <a:pt x="536448" y="587367"/>
                      <a:pt x="530352" y="578223"/>
                    </a:cubicBezTo>
                    <a:cubicBezTo>
                      <a:pt x="533400" y="556887"/>
                      <a:pt x="518406" y="518655"/>
                      <a:pt x="539496" y="514215"/>
                    </a:cubicBezTo>
                    <a:cubicBezTo>
                      <a:pt x="577874" y="506135"/>
                      <a:pt x="694470" y="532266"/>
                      <a:pt x="749808" y="559935"/>
                    </a:cubicBezTo>
                    <a:cubicBezTo>
                      <a:pt x="820712" y="595387"/>
                      <a:pt x="735721" y="564383"/>
                      <a:pt x="804672" y="587367"/>
                    </a:cubicBezTo>
                    <a:cubicBezTo>
                      <a:pt x="816864" y="599559"/>
                      <a:pt x="832110" y="609322"/>
                      <a:pt x="841248" y="623943"/>
                    </a:cubicBezTo>
                    <a:cubicBezTo>
                      <a:pt x="847909" y="634600"/>
                      <a:pt x="850963" y="647965"/>
                      <a:pt x="850392" y="660519"/>
                    </a:cubicBezTo>
                    <a:cubicBezTo>
                      <a:pt x="845465" y="768906"/>
                      <a:pt x="848093" y="795421"/>
                      <a:pt x="813816" y="870831"/>
                    </a:cubicBezTo>
                    <a:cubicBezTo>
                      <a:pt x="805355" y="889445"/>
                      <a:pt x="798652" y="909338"/>
                      <a:pt x="786384" y="925695"/>
                    </a:cubicBezTo>
                    <a:cubicBezTo>
                      <a:pt x="779790" y="934487"/>
                      <a:pt x="768096" y="937887"/>
                      <a:pt x="758952" y="943983"/>
                    </a:cubicBezTo>
                    <a:cubicBezTo>
                      <a:pt x="741562" y="940505"/>
                      <a:pt x="704545" y="935068"/>
                      <a:pt x="685800" y="925695"/>
                    </a:cubicBezTo>
                    <a:cubicBezTo>
                      <a:pt x="675970" y="920780"/>
                      <a:pt x="668198" y="912322"/>
                      <a:pt x="658368" y="907407"/>
                    </a:cubicBezTo>
                    <a:cubicBezTo>
                      <a:pt x="645250" y="900848"/>
                      <a:pt x="606079" y="892049"/>
                      <a:pt x="594360" y="889119"/>
                    </a:cubicBezTo>
                    <a:cubicBezTo>
                      <a:pt x="490746" y="811408"/>
                      <a:pt x="621622" y="906158"/>
                      <a:pt x="521208" y="843399"/>
                    </a:cubicBezTo>
                    <a:cubicBezTo>
                      <a:pt x="508285" y="835322"/>
                      <a:pt x="498558" y="822157"/>
                      <a:pt x="484632" y="815967"/>
                    </a:cubicBezTo>
                    <a:cubicBezTo>
                      <a:pt x="470430" y="809655"/>
                      <a:pt x="454152" y="809871"/>
                      <a:pt x="438912" y="806823"/>
                    </a:cubicBezTo>
                    <a:cubicBezTo>
                      <a:pt x="426720" y="797679"/>
                      <a:pt x="414737" y="788249"/>
                      <a:pt x="402336" y="779391"/>
                    </a:cubicBezTo>
                    <a:cubicBezTo>
                      <a:pt x="393393" y="773003"/>
                      <a:pt x="382675" y="768874"/>
                      <a:pt x="374904" y="761103"/>
                    </a:cubicBezTo>
                    <a:cubicBezTo>
                      <a:pt x="358874" y="745073"/>
                      <a:pt x="353422" y="727063"/>
                      <a:pt x="347472" y="706239"/>
                    </a:cubicBezTo>
                    <a:cubicBezTo>
                      <a:pt x="344020" y="694155"/>
                      <a:pt x="343948" y="680903"/>
                      <a:pt x="338328" y="669663"/>
                    </a:cubicBezTo>
                    <a:cubicBezTo>
                      <a:pt x="331512" y="656032"/>
                      <a:pt x="320040" y="645279"/>
                      <a:pt x="310896" y="633087"/>
                    </a:cubicBezTo>
                    <a:cubicBezTo>
                      <a:pt x="297780" y="593739"/>
                      <a:pt x="300772" y="598405"/>
                      <a:pt x="274320" y="550791"/>
                    </a:cubicBezTo>
                    <a:cubicBezTo>
                      <a:pt x="260252" y="525469"/>
                      <a:pt x="254860" y="518201"/>
                      <a:pt x="228600" y="505071"/>
                    </a:cubicBezTo>
                    <a:cubicBezTo>
                      <a:pt x="215482" y="498512"/>
                      <a:pt x="176311" y="489713"/>
                      <a:pt x="164592" y="486783"/>
                    </a:cubicBezTo>
                    <a:cubicBezTo>
                      <a:pt x="131064" y="492879"/>
                      <a:pt x="95464" y="491964"/>
                      <a:pt x="64008" y="505071"/>
                    </a:cubicBezTo>
                    <a:cubicBezTo>
                      <a:pt x="55111" y="508778"/>
                      <a:pt x="58661" y="523644"/>
                      <a:pt x="54864" y="532503"/>
                    </a:cubicBezTo>
                    <a:cubicBezTo>
                      <a:pt x="49494" y="545032"/>
                      <a:pt x="42672" y="556887"/>
                      <a:pt x="36576" y="569079"/>
                    </a:cubicBezTo>
                    <a:cubicBezTo>
                      <a:pt x="46949" y="636502"/>
                      <a:pt x="29703" y="680321"/>
                      <a:pt x="82296" y="715383"/>
                    </a:cubicBezTo>
                    <a:cubicBezTo>
                      <a:pt x="90316" y="720730"/>
                      <a:pt x="100584" y="721479"/>
                      <a:pt x="109728" y="724527"/>
                    </a:cubicBezTo>
                    <a:cubicBezTo>
                      <a:pt x="152400" y="721479"/>
                      <a:pt x="196408" y="726406"/>
                      <a:pt x="237744" y="715383"/>
                    </a:cubicBezTo>
                    <a:cubicBezTo>
                      <a:pt x="247057" y="712899"/>
                      <a:pt x="246888" y="697590"/>
                      <a:pt x="246888" y="687951"/>
                    </a:cubicBezTo>
                    <a:cubicBezTo>
                      <a:pt x="246888" y="648210"/>
                      <a:pt x="244650" y="608215"/>
                      <a:pt x="237744" y="569079"/>
                    </a:cubicBezTo>
                    <a:cubicBezTo>
                      <a:pt x="231683" y="534734"/>
                      <a:pt x="212009" y="529053"/>
                      <a:pt x="192024" y="505071"/>
                    </a:cubicBezTo>
                    <a:cubicBezTo>
                      <a:pt x="184989" y="496628"/>
                      <a:pt x="181507" y="485410"/>
                      <a:pt x="173736" y="477639"/>
                    </a:cubicBezTo>
                    <a:cubicBezTo>
                      <a:pt x="155474" y="459377"/>
                      <a:pt x="122413" y="449795"/>
                      <a:pt x="100584" y="441063"/>
                    </a:cubicBezTo>
                    <a:cubicBezTo>
                      <a:pt x="79248" y="444111"/>
                      <a:pt x="53818" y="437275"/>
                      <a:pt x="36576" y="450207"/>
                    </a:cubicBezTo>
                    <a:cubicBezTo>
                      <a:pt x="24143" y="459532"/>
                      <a:pt x="27432" y="480385"/>
                      <a:pt x="27432" y="495927"/>
                    </a:cubicBezTo>
                    <a:cubicBezTo>
                      <a:pt x="27432" y="575658"/>
                      <a:pt x="29161" y="605407"/>
                      <a:pt x="54864" y="669663"/>
                    </a:cubicBezTo>
                    <a:cubicBezTo>
                      <a:pt x="68467" y="703669"/>
                      <a:pt x="86162" y="731143"/>
                      <a:pt x="118872" y="751959"/>
                    </a:cubicBezTo>
                    <a:cubicBezTo>
                      <a:pt x="135135" y="762308"/>
                      <a:pt x="154531" y="768577"/>
                      <a:pt x="173736" y="770247"/>
                    </a:cubicBezTo>
                    <a:cubicBezTo>
                      <a:pt x="208793" y="773295"/>
                      <a:pt x="365678" y="781405"/>
                      <a:pt x="438912" y="797679"/>
                    </a:cubicBezTo>
                    <a:cubicBezTo>
                      <a:pt x="448321" y="799770"/>
                      <a:pt x="457286" y="803529"/>
                      <a:pt x="466344" y="806823"/>
                    </a:cubicBezTo>
                    <a:cubicBezTo>
                      <a:pt x="490818" y="815723"/>
                      <a:pt x="516480" y="822070"/>
                      <a:pt x="539496" y="834255"/>
                    </a:cubicBezTo>
                    <a:cubicBezTo>
                      <a:pt x="568634" y="849681"/>
                      <a:pt x="621792" y="889119"/>
                      <a:pt x="621792" y="889119"/>
                    </a:cubicBezTo>
                    <a:cubicBezTo>
                      <a:pt x="624840" y="898263"/>
                      <a:pt x="630936" y="906912"/>
                      <a:pt x="630936" y="916551"/>
                    </a:cubicBezTo>
                    <a:cubicBezTo>
                      <a:pt x="630936" y="1005316"/>
                      <a:pt x="659786" y="1051662"/>
                      <a:pt x="585216" y="1071999"/>
                    </a:cubicBezTo>
                    <a:cubicBezTo>
                      <a:pt x="564423" y="1077670"/>
                      <a:pt x="542544" y="1078095"/>
                      <a:pt x="521208" y="1081143"/>
                    </a:cubicBezTo>
                    <a:cubicBezTo>
                      <a:pt x="490951" y="1076100"/>
                      <a:pt x="447439" y="1072865"/>
                      <a:pt x="420624" y="1053711"/>
                    </a:cubicBezTo>
                    <a:cubicBezTo>
                      <a:pt x="411681" y="1047323"/>
                      <a:pt x="410107" y="1034050"/>
                      <a:pt x="402336" y="1026279"/>
                    </a:cubicBezTo>
                    <a:cubicBezTo>
                      <a:pt x="394565" y="1018508"/>
                      <a:pt x="384048" y="1014087"/>
                      <a:pt x="374904" y="1007991"/>
                    </a:cubicBezTo>
                    <a:cubicBezTo>
                      <a:pt x="374439" y="1005199"/>
                      <a:pt x="352707" y="914806"/>
                      <a:pt x="374904" y="907407"/>
                    </a:cubicBezTo>
                    <a:cubicBezTo>
                      <a:pt x="406843" y="896761"/>
                      <a:pt x="441960" y="913503"/>
                      <a:pt x="475488" y="916551"/>
                    </a:cubicBezTo>
                    <a:cubicBezTo>
                      <a:pt x="504890" y="936152"/>
                      <a:pt x="519679" y="944868"/>
                      <a:pt x="548640" y="971415"/>
                    </a:cubicBezTo>
                    <a:cubicBezTo>
                      <a:pt x="570883" y="991804"/>
                      <a:pt x="583375" y="1028105"/>
                      <a:pt x="612648" y="1035423"/>
                    </a:cubicBezTo>
                    <a:cubicBezTo>
                      <a:pt x="670751" y="1049949"/>
                      <a:pt x="637140" y="1041115"/>
                      <a:pt x="713232" y="1062855"/>
                    </a:cubicBezTo>
                    <a:cubicBezTo>
                      <a:pt x="746760" y="1059807"/>
                      <a:pt x="796747" y="1082729"/>
                      <a:pt x="813816" y="1053711"/>
                    </a:cubicBezTo>
                    <a:cubicBezTo>
                      <a:pt x="831049" y="1024415"/>
                      <a:pt x="825690" y="919281"/>
                      <a:pt x="786384" y="879975"/>
                    </a:cubicBezTo>
                    <a:cubicBezTo>
                      <a:pt x="768658" y="862249"/>
                      <a:pt x="753831" y="859980"/>
                      <a:pt x="731520" y="852543"/>
                    </a:cubicBezTo>
                    <a:cubicBezTo>
                      <a:pt x="722376" y="855591"/>
                      <a:pt x="711614" y="855666"/>
                      <a:pt x="704088" y="861687"/>
                    </a:cubicBezTo>
                    <a:cubicBezTo>
                      <a:pt x="663805" y="893913"/>
                      <a:pt x="684779" y="980399"/>
                      <a:pt x="694944" y="1007991"/>
                    </a:cubicBezTo>
                    <a:cubicBezTo>
                      <a:pt x="719367" y="1074283"/>
                      <a:pt x="739157" y="1052957"/>
                      <a:pt x="777240" y="1071999"/>
                    </a:cubicBezTo>
                    <a:cubicBezTo>
                      <a:pt x="793136" y="1079947"/>
                      <a:pt x="807064" y="1091483"/>
                      <a:pt x="822960" y="1099431"/>
                    </a:cubicBezTo>
                    <a:cubicBezTo>
                      <a:pt x="876931" y="1126416"/>
                      <a:pt x="876136" y="1124155"/>
                      <a:pt x="923544" y="1136007"/>
                    </a:cubicBezTo>
                    <a:cubicBezTo>
                      <a:pt x="903372" y="1105749"/>
                      <a:pt x="884441" y="1078715"/>
                      <a:pt x="868680" y="1044567"/>
                    </a:cubicBezTo>
                    <a:cubicBezTo>
                      <a:pt x="860602" y="1027064"/>
                      <a:pt x="856488" y="1007991"/>
                      <a:pt x="850392" y="989703"/>
                    </a:cubicBezTo>
                    <a:cubicBezTo>
                      <a:pt x="853440" y="919599"/>
                      <a:pt x="854154" y="849355"/>
                      <a:pt x="859536" y="779391"/>
                    </a:cubicBezTo>
                    <a:cubicBezTo>
                      <a:pt x="860275" y="769781"/>
                      <a:pt x="868680" y="761598"/>
                      <a:pt x="868680" y="751959"/>
                    </a:cubicBezTo>
                    <a:cubicBezTo>
                      <a:pt x="868680" y="721327"/>
                      <a:pt x="836483" y="680690"/>
                      <a:pt x="859536" y="660519"/>
                    </a:cubicBezTo>
                    <a:cubicBezTo>
                      <a:pt x="881297" y="641478"/>
                      <a:pt x="914400" y="678807"/>
                      <a:pt x="941832" y="687951"/>
                    </a:cubicBezTo>
                    <a:cubicBezTo>
                      <a:pt x="950976" y="706239"/>
                      <a:pt x="968098" y="722402"/>
                      <a:pt x="969264" y="742815"/>
                    </a:cubicBezTo>
                    <a:cubicBezTo>
                      <a:pt x="974310" y="831115"/>
                      <a:pt x="965637" y="919719"/>
                      <a:pt x="960120" y="1007991"/>
                    </a:cubicBezTo>
                    <a:cubicBezTo>
                      <a:pt x="959519" y="1017611"/>
                      <a:pt x="956084" y="1027249"/>
                      <a:pt x="950976" y="1035423"/>
                    </a:cubicBezTo>
                    <a:cubicBezTo>
                      <a:pt x="940632" y="1051973"/>
                      <a:pt x="928200" y="1067343"/>
                      <a:pt x="914400" y="1081143"/>
                    </a:cubicBezTo>
                    <a:cubicBezTo>
                      <a:pt x="896674" y="1098869"/>
                      <a:pt x="881847" y="1101138"/>
                      <a:pt x="859536" y="1108575"/>
                    </a:cubicBezTo>
                    <a:cubicBezTo>
                      <a:pt x="847344" y="1102479"/>
                      <a:pt x="817898" y="1102943"/>
                      <a:pt x="822960" y="1090287"/>
                    </a:cubicBezTo>
                    <a:cubicBezTo>
                      <a:pt x="830554" y="1071303"/>
                      <a:pt x="860291" y="1073375"/>
                      <a:pt x="877824" y="1062855"/>
                    </a:cubicBezTo>
                    <a:cubicBezTo>
                      <a:pt x="913628" y="1041372"/>
                      <a:pt x="968624" y="1008844"/>
                      <a:pt x="996696" y="971415"/>
                    </a:cubicBezTo>
                    <a:cubicBezTo>
                      <a:pt x="1004875" y="960510"/>
                      <a:pt x="1008888" y="947031"/>
                      <a:pt x="1014984" y="934839"/>
                    </a:cubicBezTo>
                    <a:cubicBezTo>
                      <a:pt x="1012150" y="886668"/>
                      <a:pt x="1016845" y="773969"/>
                      <a:pt x="987552" y="715383"/>
                    </a:cubicBezTo>
                    <a:cubicBezTo>
                      <a:pt x="981769" y="703817"/>
                      <a:pt x="969264" y="697095"/>
                      <a:pt x="960120" y="687951"/>
                    </a:cubicBezTo>
                    <a:cubicBezTo>
                      <a:pt x="957072" y="678807"/>
                      <a:pt x="955935" y="668784"/>
                      <a:pt x="950976" y="660519"/>
                    </a:cubicBezTo>
                    <a:cubicBezTo>
                      <a:pt x="937515" y="638084"/>
                      <a:pt x="889180" y="574219"/>
                      <a:pt x="868680" y="550791"/>
                    </a:cubicBezTo>
                    <a:cubicBezTo>
                      <a:pt x="860165" y="541059"/>
                      <a:pt x="849664" y="533177"/>
                      <a:pt x="841248" y="523359"/>
                    </a:cubicBezTo>
                    <a:cubicBezTo>
                      <a:pt x="831330" y="511788"/>
                      <a:pt x="822960" y="498975"/>
                      <a:pt x="813816" y="486783"/>
                    </a:cubicBezTo>
                    <a:cubicBezTo>
                      <a:pt x="810768" y="477639"/>
                      <a:pt x="808983" y="467972"/>
                      <a:pt x="804672" y="459351"/>
                    </a:cubicBezTo>
                    <a:cubicBezTo>
                      <a:pt x="799757" y="449521"/>
                      <a:pt x="793419" y="440362"/>
                      <a:pt x="786384" y="431919"/>
                    </a:cubicBezTo>
                    <a:cubicBezTo>
                      <a:pt x="766651" y="408240"/>
                      <a:pt x="752243" y="396155"/>
                      <a:pt x="722376" y="386199"/>
                    </a:cubicBezTo>
                    <a:cubicBezTo>
                      <a:pt x="707632" y="381284"/>
                      <a:pt x="691896" y="380103"/>
                      <a:pt x="676656" y="377055"/>
                    </a:cubicBezTo>
                    <a:cubicBezTo>
                      <a:pt x="655320" y="383151"/>
                      <a:pt x="633251" y="387102"/>
                      <a:pt x="612648" y="395343"/>
                    </a:cubicBezTo>
                    <a:cubicBezTo>
                      <a:pt x="602444" y="399424"/>
                      <a:pt x="593659" y="406596"/>
                      <a:pt x="585216" y="413631"/>
                    </a:cubicBezTo>
                    <a:cubicBezTo>
                      <a:pt x="559744" y="434858"/>
                      <a:pt x="550533" y="450731"/>
                      <a:pt x="530352" y="477639"/>
                    </a:cubicBezTo>
                    <a:cubicBezTo>
                      <a:pt x="527304" y="486783"/>
                      <a:pt x="521208" y="495432"/>
                      <a:pt x="521208" y="505071"/>
                    </a:cubicBezTo>
                    <a:cubicBezTo>
                      <a:pt x="521208" y="624975"/>
                      <a:pt x="501870" y="659119"/>
                      <a:pt x="557784" y="733671"/>
                    </a:cubicBezTo>
                    <a:cubicBezTo>
                      <a:pt x="636361" y="838441"/>
                      <a:pt x="601168" y="821284"/>
                      <a:pt x="667512" y="843399"/>
                    </a:cubicBezTo>
                    <a:cubicBezTo>
                      <a:pt x="670560" y="852543"/>
                      <a:pt x="671975" y="862405"/>
                      <a:pt x="676656" y="870831"/>
                    </a:cubicBezTo>
                    <a:cubicBezTo>
                      <a:pt x="687330" y="890044"/>
                      <a:pt x="701040" y="907407"/>
                      <a:pt x="713232" y="925695"/>
                    </a:cubicBezTo>
                    <a:cubicBezTo>
                      <a:pt x="727739" y="947456"/>
                      <a:pt x="747923" y="976790"/>
                      <a:pt x="758952" y="998847"/>
                    </a:cubicBezTo>
                    <a:cubicBezTo>
                      <a:pt x="763263" y="1007468"/>
                      <a:pt x="765048" y="1017135"/>
                      <a:pt x="768096" y="1026279"/>
                    </a:cubicBezTo>
                    <a:cubicBezTo>
                      <a:pt x="751712" y="1190114"/>
                      <a:pt x="778149" y="1070182"/>
                      <a:pt x="740664" y="1145151"/>
                    </a:cubicBezTo>
                    <a:cubicBezTo>
                      <a:pt x="736353" y="1153772"/>
                      <a:pt x="738336" y="1165767"/>
                      <a:pt x="731520" y="1172583"/>
                    </a:cubicBezTo>
                    <a:cubicBezTo>
                      <a:pt x="724704" y="1179399"/>
                      <a:pt x="713232" y="1178679"/>
                      <a:pt x="704088" y="1181727"/>
                    </a:cubicBezTo>
                    <a:cubicBezTo>
                      <a:pt x="685800" y="1178679"/>
                      <a:pt x="666504" y="1179303"/>
                      <a:pt x="649224" y="1172583"/>
                    </a:cubicBezTo>
                    <a:cubicBezTo>
                      <a:pt x="541598" y="1130728"/>
                      <a:pt x="557292" y="1130127"/>
                      <a:pt x="484632" y="1071999"/>
                    </a:cubicBezTo>
                    <a:cubicBezTo>
                      <a:pt x="472732" y="1062479"/>
                      <a:pt x="458832" y="1055343"/>
                      <a:pt x="448056" y="1044567"/>
                    </a:cubicBezTo>
                    <a:cubicBezTo>
                      <a:pt x="387096" y="983607"/>
                      <a:pt x="475488" y="1047615"/>
                      <a:pt x="402336" y="998847"/>
                    </a:cubicBezTo>
                    <a:cubicBezTo>
                      <a:pt x="396240" y="986655"/>
                      <a:pt x="384048" y="975902"/>
                      <a:pt x="384048" y="962271"/>
                    </a:cubicBezTo>
                    <a:cubicBezTo>
                      <a:pt x="384048" y="914896"/>
                      <a:pt x="387039" y="877710"/>
                      <a:pt x="429768" y="861687"/>
                    </a:cubicBezTo>
                    <a:cubicBezTo>
                      <a:pt x="444320" y="856230"/>
                      <a:pt x="460248" y="855591"/>
                      <a:pt x="475488" y="852543"/>
                    </a:cubicBezTo>
                    <a:cubicBezTo>
                      <a:pt x="466344" y="846447"/>
                      <a:pt x="459029" y="834865"/>
                      <a:pt x="448056" y="834255"/>
                    </a:cubicBezTo>
                    <a:cubicBezTo>
                      <a:pt x="347409" y="828663"/>
                      <a:pt x="344663" y="832143"/>
                      <a:pt x="283464" y="852543"/>
                    </a:cubicBezTo>
                    <a:cubicBezTo>
                      <a:pt x="263485" y="822575"/>
                      <a:pt x="265176" y="836101"/>
                      <a:pt x="265176" y="815967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Freeform 99">
                <a:extLst>
                  <a:ext uri="{FF2B5EF4-FFF2-40B4-BE49-F238E27FC236}">
                    <a16:creationId xmlns:a16="http://schemas.microsoft.com/office/drawing/2014/main" id="{9212BBD0-DCF8-4C0E-ACE8-BD8210B620FC}"/>
                  </a:ext>
                </a:extLst>
              </p:cNvPr>
              <p:cNvSpPr/>
              <p:nvPr/>
            </p:nvSpPr>
            <p:spPr>
              <a:xfrm>
                <a:off x="4316013" y="1242111"/>
                <a:ext cx="823221" cy="681539"/>
              </a:xfrm>
              <a:custGeom>
                <a:avLst/>
                <a:gdLst>
                  <a:gd name="connsiteX0" fmla="*/ 100584 w 1298833"/>
                  <a:gd name="connsiteY0" fmla="*/ 612648 h 1033272"/>
                  <a:gd name="connsiteX1" fmla="*/ 27432 w 1298833"/>
                  <a:gd name="connsiteY1" fmla="*/ 676656 h 1033272"/>
                  <a:gd name="connsiteX2" fmla="*/ 9144 w 1298833"/>
                  <a:gd name="connsiteY2" fmla="*/ 704088 h 1033272"/>
                  <a:gd name="connsiteX3" fmla="*/ 0 w 1298833"/>
                  <a:gd name="connsiteY3" fmla="*/ 740664 h 1033272"/>
                  <a:gd name="connsiteX4" fmla="*/ 274320 w 1298833"/>
                  <a:gd name="connsiteY4" fmla="*/ 841248 h 1033272"/>
                  <a:gd name="connsiteX5" fmla="*/ 292608 w 1298833"/>
                  <a:gd name="connsiteY5" fmla="*/ 813816 h 1033272"/>
                  <a:gd name="connsiteX6" fmla="*/ 246888 w 1298833"/>
                  <a:gd name="connsiteY6" fmla="*/ 658368 h 1033272"/>
                  <a:gd name="connsiteX7" fmla="*/ 210312 w 1298833"/>
                  <a:gd name="connsiteY7" fmla="*/ 630936 h 1033272"/>
                  <a:gd name="connsiteX8" fmla="*/ 146304 w 1298833"/>
                  <a:gd name="connsiteY8" fmla="*/ 621792 h 1033272"/>
                  <a:gd name="connsiteX9" fmla="*/ 73152 w 1298833"/>
                  <a:gd name="connsiteY9" fmla="*/ 640080 h 1033272"/>
                  <a:gd name="connsiteX10" fmla="*/ 118872 w 1298833"/>
                  <a:gd name="connsiteY10" fmla="*/ 859536 h 1033272"/>
                  <a:gd name="connsiteX11" fmla="*/ 146304 w 1298833"/>
                  <a:gd name="connsiteY11" fmla="*/ 877824 h 1033272"/>
                  <a:gd name="connsiteX12" fmla="*/ 182880 w 1298833"/>
                  <a:gd name="connsiteY12" fmla="*/ 896112 h 1033272"/>
                  <a:gd name="connsiteX13" fmla="*/ 210312 w 1298833"/>
                  <a:gd name="connsiteY13" fmla="*/ 923544 h 1033272"/>
                  <a:gd name="connsiteX14" fmla="*/ 237744 w 1298833"/>
                  <a:gd name="connsiteY14" fmla="*/ 932688 h 1033272"/>
                  <a:gd name="connsiteX15" fmla="*/ 310896 w 1298833"/>
                  <a:gd name="connsiteY15" fmla="*/ 950976 h 1033272"/>
                  <a:gd name="connsiteX16" fmla="*/ 448056 w 1298833"/>
                  <a:gd name="connsiteY16" fmla="*/ 941832 h 1033272"/>
                  <a:gd name="connsiteX17" fmla="*/ 429768 w 1298833"/>
                  <a:gd name="connsiteY17" fmla="*/ 813816 h 1033272"/>
                  <a:gd name="connsiteX18" fmla="*/ 384048 w 1298833"/>
                  <a:gd name="connsiteY18" fmla="*/ 758952 h 1033272"/>
                  <a:gd name="connsiteX19" fmla="*/ 329184 w 1298833"/>
                  <a:gd name="connsiteY19" fmla="*/ 731520 h 1033272"/>
                  <a:gd name="connsiteX20" fmla="*/ 246888 w 1298833"/>
                  <a:gd name="connsiteY20" fmla="*/ 694944 h 1033272"/>
                  <a:gd name="connsiteX21" fmla="*/ 146304 w 1298833"/>
                  <a:gd name="connsiteY21" fmla="*/ 704088 h 1033272"/>
                  <a:gd name="connsiteX22" fmla="*/ 128016 w 1298833"/>
                  <a:gd name="connsiteY22" fmla="*/ 740664 h 1033272"/>
                  <a:gd name="connsiteX23" fmla="*/ 137160 w 1298833"/>
                  <a:gd name="connsiteY23" fmla="*/ 877824 h 1033272"/>
                  <a:gd name="connsiteX24" fmla="*/ 192024 w 1298833"/>
                  <a:gd name="connsiteY24" fmla="*/ 950976 h 1033272"/>
                  <a:gd name="connsiteX25" fmla="*/ 219456 w 1298833"/>
                  <a:gd name="connsiteY25" fmla="*/ 987552 h 1033272"/>
                  <a:gd name="connsiteX26" fmla="*/ 283464 w 1298833"/>
                  <a:gd name="connsiteY26" fmla="*/ 1014984 h 1033272"/>
                  <a:gd name="connsiteX27" fmla="*/ 310896 w 1298833"/>
                  <a:gd name="connsiteY27" fmla="*/ 1024128 h 1033272"/>
                  <a:gd name="connsiteX28" fmla="*/ 420624 w 1298833"/>
                  <a:gd name="connsiteY28" fmla="*/ 1014984 h 1033272"/>
                  <a:gd name="connsiteX29" fmla="*/ 448056 w 1298833"/>
                  <a:gd name="connsiteY29" fmla="*/ 1005840 h 1033272"/>
                  <a:gd name="connsiteX30" fmla="*/ 466344 w 1298833"/>
                  <a:gd name="connsiteY30" fmla="*/ 978408 h 1033272"/>
                  <a:gd name="connsiteX31" fmla="*/ 457200 w 1298833"/>
                  <a:gd name="connsiteY31" fmla="*/ 832104 h 1033272"/>
                  <a:gd name="connsiteX32" fmla="*/ 438912 w 1298833"/>
                  <a:gd name="connsiteY32" fmla="*/ 804672 h 1033272"/>
                  <a:gd name="connsiteX33" fmla="*/ 402336 w 1298833"/>
                  <a:gd name="connsiteY33" fmla="*/ 795528 h 1033272"/>
                  <a:gd name="connsiteX34" fmla="*/ 347472 w 1298833"/>
                  <a:gd name="connsiteY34" fmla="*/ 804672 h 1033272"/>
                  <a:gd name="connsiteX35" fmla="*/ 320040 w 1298833"/>
                  <a:gd name="connsiteY35" fmla="*/ 832104 h 1033272"/>
                  <a:gd name="connsiteX36" fmla="*/ 283464 w 1298833"/>
                  <a:gd name="connsiteY36" fmla="*/ 859536 h 1033272"/>
                  <a:gd name="connsiteX37" fmla="*/ 210312 w 1298833"/>
                  <a:gd name="connsiteY37" fmla="*/ 877824 h 1033272"/>
                  <a:gd name="connsiteX38" fmla="*/ 82296 w 1298833"/>
                  <a:gd name="connsiteY38" fmla="*/ 850392 h 1033272"/>
                  <a:gd name="connsiteX39" fmla="*/ 64008 w 1298833"/>
                  <a:gd name="connsiteY39" fmla="*/ 813816 h 1033272"/>
                  <a:gd name="connsiteX40" fmla="*/ 100584 w 1298833"/>
                  <a:gd name="connsiteY40" fmla="*/ 630936 h 1033272"/>
                  <a:gd name="connsiteX41" fmla="*/ 109728 w 1298833"/>
                  <a:gd name="connsiteY41" fmla="*/ 603504 h 1033272"/>
                  <a:gd name="connsiteX42" fmla="*/ 164592 w 1298833"/>
                  <a:gd name="connsiteY42" fmla="*/ 557784 h 1033272"/>
                  <a:gd name="connsiteX43" fmla="*/ 192024 w 1298833"/>
                  <a:gd name="connsiteY43" fmla="*/ 548640 h 1033272"/>
                  <a:gd name="connsiteX44" fmla="*/ 411480 w 1298833"/>
                  <a:gd name="connsiteY44" fmla="*/ 576072 h 1033272"/>
                  <a:gd name="connsiteX45" fmla="*/ 448056 w 1298833"/>
                  <a:gd name="connsiteY45" fmla="*/ 585216 h 1033272"/>
                  <a:gd name="connsiteX46" fmla="*/ 502920 w 1298833"/>
                  <a:gd name="connsiteY46" fmla="*/ 612648 h 1033272"/>
                  <a:gd name="connsiteX47" fmla="*/ 557784 w 1298833"/>
                  <a:gd name="connsiteY47" fmla="*/ 630936 h 1033272"/>
                  <a:gd name="connsiteX48" fmla="*/ 621792 w 1298833"/>
                  <a:gd name="connsiteY48" fmla="*/ 685800 h 1033272"/>
                  <a:gd name="connsiteX49" fmla="*/ 685800 w 1298833"/>
                  <a:gd name="connsiteY49" fmla="*/ 713232 h 1033272"/>
                  <a:gd name="connsiteX50" fmla="*/ 722376 w 1298833"/>
                  <a:gd name="connsiteY50" fmla="*/ 704088 h 1033272"/>
                  <a:gd name="connsiteX51" fmla="*/ 731520 w 1298833"/>
                  <a:gd name="connsiteY51" fmla="*/ 667512 h 1033272"/>
                  <a:gd name="connsiteX52" fmla="*/ 722376 w 1298833"/>
                  <a:gd name="connsiteY52" fmla="*/ 530352 h 1033272"/>
                  <a:gd name="connsiteX53" fmla="*/ 658368 w 1298833"/>
                  <a:gd name="connsiteY53" fmla="*/ 448056 h 1033272"/>
                  <a:gd name="connsiteX54" fmla="*/ 603504 w 1298833"/>
                  <a:gd name="connsiteY54" fmla="*/ 384048 h 1033272"/>
                  <a:gd name="connsiteX55" fmla="*/ 576072 w 1298833"/>
                  <a:gd name="connsiteY55" fmla="*/ 374904 h 1033272"/>
                  <a:gd name="connsiteX56" fmla="*/ 530352 w 1298833"/>
                  <a:gd name="connsiteY56" fmla="*/ 356616 h 1033272"/>
                  <a:gd name="connsiteX57" fmla="*/ 420624 w 1298833"/>
                  <a:gd name="connsiteY57" fmla="*/ 365760 h 1033272"/>
                  <a:gd name="connsiteX58" fmla="*/ 402336 w 1298833"/>
                  <a:gd name="connsiteY58" fmla="*/ 393192 h 1033272"/>
                  <a:gd name="connsiteX59" fmla="*/ 411480 w 1298833"/>
                  <a:gd name="connsiteY59" fmla="*/ 521208 h 1033272"/>
                  <a:gd name="connsiteX60" fmla="*/ 384048 w 1298833"/>
                  <a:gd name="connsiteY60" fmla="*/ 704088 h 1033272"/>
                  <a:gd name="connsiteX61" fmla="*/ 356616 w 1298833"/>
                  <a:gd name="connsiteY61" fmla="*/ 713232 h 1033272"/>
                  <a:gd name="connsiteX62" fmla="*/ 256032 w 1298833"/>
                  <a:gd name="connsiteY62" fmla="*/ 704088 h 1033272"/>
                  <a:gd name="connsiteX63" fmla="*/ 228600 w 1298833"/>
                  <a:gd name="connsiteY63" fmla="*/ 685800 h 1033272"/>
                  <a:gd name="connsiteX64" fmla="*/ 219456 w 1298833"/>
                  <a:gd name="connsiteY64" fmla="*/ 630936 h 1033272"/>
                  <a:gd name="connsiteX65" fmla="*/ 210312 w 1298833"/>
                  <a:gd name="connsiteY65" fmla="*/ 603504 h 1033272"/>
                  <a:gd name="connsiteX66" fmla="*/ 219456 w 1298833"/>
                  <a:gd name="connsiteY66" fmla="*/ 493776 h 1033272"/>
                  <a:gd name="connsiteX67" fmla="*/ 274320 w 1298833"/>
                  <a:gd name="connsiteY67" fmla="*/ 438912 h 1033272"/>
                  <a:gd name="connsiteX68" fmla="*/ 457200 w 1298833"/>
                  <a:gd name="connsiteY68" fmla="*/ 457200 h 1033272"/>
                  <a:gd name="connsiteX69" fmla="*/ 493776 w 1298833"/>
                  <a:gd name="connsiteY69" fmla="*/ 502920 h 1033272"/>
                  <a:gd name="connsiteX70" fmla="*/ 512064 w 1298833"/>
                  <a:gd name="connsiteY70" fmla="*/ 548640 h 1033272"/>
                  <a:gd name="connsiteX71" fmla="*/ 521208 w 1298833"/>
                  <a:gd name="connsiteY71" fmla="*/ 585216 h 1033272"/>
                  <a:gd name="connsiteX72" fmla="*/ 539496 w 1298833"/>
                  <a:gd name="connsiteY72" fmla="*/ 612648 h 1033272"/>
                  <a:gd name="connsiteX73" fmla="*/ 548640 w 1298833"/>
                  <a:gd name="connsiteY73" fmla="*/ 685800 h 1033272"/>
                  <a:gd name="connsiteX74" fmla="*/ 539496 w 1298833"/>
                  <a:gd name="connsiteY74" fmla="*/ 740664 h 1033272"/>
                  <a:gd name="connsiteX75" fmla="*/ 402336 w 1298833"/>
                  <a:gd name="connsiteY75" fmla="*/ 722376 h 1033272"/>
                  <a:gd name="connsiteX76" fmla="*/ 411480 w 1298833"/>
                  <a:gd name="connsiteY76" fmla="*/ 566928 h 1033272"/>
                  <a:gd name="connsiteX77" fmla="*/ 493776 w 1298833"/>
                  <a:gd name="connsiteY77" fmla="*/ 521208 h 1033272"/>
                  <a:gd name="connsiteX78" fmla="*/ 740664 w 1298833"/>
                  <a:gd name="connsiteY78" fmla="*/ 530352 h 1033272"/>
                  <a:gd name="connsiteX79" fmla="*/ 758952 w 1298833"/>
                  <a:gd name="connsiteY79" fmla="*/ 566928 h 1033272"/>
                  <a:gd name="connsiteX80" fmla="*/ 694944 w 1298833"/>
                  <a:gd name="connsiteY80" fmla="*/ 768096 h 1033272"/>
                  <a:gd name="connsiteX81" fmla="*/ 667512 w 1298833"/>
                  <a:gd name="connsiteY81" fmla="*/ 777240 h 1033272"/>
                  <a:gd name="connsiteX82" fmla="*/ 658368 w 1298833"/>
                  <a:gd name="connsiteY82" fmla="*/ 658368 h 1033272"/>
                  <a:gd name="connsiteX83" fmla="*/ 667512 w 1298833"/>
                  <a:gd name="connsiteY83" fmla="*/ 493776 h 1033272"/>
                  <a:gd name="connsiteX84" fmla="*/ 694944 w 1298833"/>
                  <a:gd name="connsiteY84" fmla="*/ 475488 h 1033272"/>
                  <a:gd name="connsiteX85" fmla="*/ 749808 w 1298833"/>
                  <a:gd name="connsiteY85" fmla="*/ 457200 h 1033272"/>
                  <a:gd name="connsiteX86" fmla="*/ 914400 w 1298833"/>
                  <a:gd name="connsiteY86" fmla="*/ 521208 h 1033272"/>
                  <a:gd name="connsiteX87" fmla="*/ 923544 w 1298833"/>
                  <a:gd name="connsiteY87" fmla="*/ 566928 h 1033272"/>
                  <a:gd name="connsiteX88" fmla="*/ 859536 w 1298833"/>
                  <a:gd name="connsiteY88" fmla="*/ 713232 h 1033272"/>
                  <a:gd name="connsiteX89" fmla="*/ 832104 w 1298833"/>
                  <a:gd name="connsiteY89" fmla="*/ 722376 h 1033272"/>
                  <a:gd name="connsiteX90" fmla="*/ 713232 w 1298833"/>
                  <a:gd name="connsiteY90" fmla="*/ 694944 h 1033272"/>
                  <a:gd name="connsiteX91" fmla="*/ 630936 w 1298833"/>
                  <a:gd name="connsiteY91" fmla="*/ 621792 h 1033272"/>
                  <a:gd name="connsiteX92" fmla="*/ 621792 w 1298833"/>
                  <a:gd name="connsiteY92" fmla="*/ 566928 h 1033272"/>
                  <a:gd name="connsiteX93" fmla="*/ 612648 w 1298833"/>
                  <a:gd name="connsiteY93" fmla="*/ 539496 h 1033272"/>
                  <a:gd name="connsiteX94" fmla="*/ 603504 w 1298833"/>
                  <a:gd name="connsiteY94" fmla="*/ 493776 h 1033272"/>
                  <a:gd name="connsiteX95" fmla="*/ 612648 w 1298833"/>
                  <a:gd name="connsiteY95" fmla="*/ 384048 h 1033272"/>
                  <a:gd name="connsiteX96" fmla="*/ 640080 w 1298833"/>
                  <a:gd name="connsiteY96" fmla="*/ 356616 h 1033272"/>
                  <a:gd name="connsiteX97" fmla="*/ 813816 w 1298833"/>
                  <a:gd name="connsiteY97" fmla="*/ 374904 h 1033272"/>
                  <a:gd name="connsiteX98" fmla="*/ 841248 w 1298833"/>
                  <a:gd name="connsiteY98" fmla="*/ 402336 h 1033272"/>
                  <a:gd name="connsiteX99" fmla="*/ 905256 w 1298833"/>
                  <a:gd name="connsiteY99" fmla="*/ 429768 h 1033272"/>
                  <a:gd name="connsiteX100" fmla="*/ 960120 w 1298833"/>
                  <a:gd name="connsiteY100" fmla="*/ 411480 h 1033272"/>
                  <a:gd name="connsiteX101" fmla="*/ 969264 w 1298833"/>
                  <a:gd name="connsiteY101" fmla="*/ 384048 h 1033272"/>
                  <a:gd name="connsiteX102" fmla="*/ 941832 w 1298833"/>
                  <a:gd name="connsiteY102" fmla="*/ 246888 h 1033272"/>
                  <a:gd name="connsiteX103" fmla="*/ 896112 w 1298833"/>
                  <a:gd name="connsiteY103" fmla="*/ 219456 h 1033272"/>
                  <a:gd name="connsiteX104" fmla="*/ 804672 w 1298833"/>
                  <a:gd name="connsiteY104" fmla="*/ 201168 h 1033272"/>
                  <a:gd name="connsiteX105" fmla="*/ 658368 w 1298833"/>
                  <a:gd name="connsiteY105" fmla="*/ 182880 h 1033272"/>
                  <a:gd name="connsiteX106" fmla="*/ 603504 w 1298833"/>
                  <a:gd name="connsiteY106" fmla="*/ 192024 h 1033272"/>
                  <a:gd name="connsiteX107" fmla="*/ 640080 w 1298833"/>
                  <a:gd name="connsiteY107" fmla="*/ 283464 h 1033272"/>
                  <a:gd name="connsiteX108" fmla="*/ 713232 w 1298833"/>
                  <a:gd name="connsiteY108" fmla="*/ 338328 h 1033272"/>
                  <a:gd name="connsiteX109" fmla="*/ 758952 w 1298833"/>
                  <a:gd name="connsiteY109" fmla="*/ 365760 h 1033272"/>
                  <a:gd name="connsiteX110" fmla="*/ 786384 w 1298833"/>
                  <a:gd name="connsiteY110" fmla="*/ 393192 h 1033272"/>
                  <a:gd name="connsiteX111" fmla="*/ 822960 w 1298833"/>
                  <a:gd name="connsiteY111" fmla="*/ 420624 h 1033272"/>
                  <a:gd name="connsiteX112" fmla="*/ 850392 w 1298833"/>
                  <a:gd name="connsiteY112" fmla="*/ 438912 h 1033272"/>
                  <a:gd name="connsiteX113" fmla="*/ 896112 w 1298833"/>
                  <a:gd name="connsiteY113" fmla="*/ 484632 h 1033272"/>
                  <a:gd name="connsiteX114" fmla="*/ 914400 w 1298833"/>
                  <a:gd name="connsiteY114" fmla="*/ 521208 h 1033272"/>
                  <a:gd name="connsiteX115" fmla="*/ 905256 w 1298833"/>
                  <a:gd name="connsiteY115" fmla="*/ 621792 h 1033272"/>
                  <a:gd name="connsiteX116" fmla="*/ 868680 w 1298833"/>
                  <a:gd name="connsiteY116" fmla="*/ 640080 h 1033272"/>
                  <a:gd name="connsiteX117" fmla="*/ 749808 w 1298833"/>
                  <a:gd name="connsiteY117" fmla="*/ 630936 h 1033272"/>
                  <a:gd name="connsiteX118" fmla="*/ 685800 w 1298833"/>
                  <a:gd name="connsiteY118" fmla="*/ 576072 h 1033272"/>
                  <a:gd name="connsiteX119" fmla="*/ 649224 w 1298833"/>
                  <a:gd name="connsiteY119" fmla="*/ 512064 h 1033272"/>
                  <a:gd name="connsiteX120" fmla="*/ 621792 w 1298833"/>
                  <a:gd name="connsiteY120" fmla="*/ 365760 h 1033272"/>
                  <a:gd name="connsiteX121" fmla="*/ 630936 w 1298833"/>
                  <a:gd name="connsiteY121" fmla="*/ 274320 h 1033272"/>
                  <a:gd name="connsiteX122" fmla="*/ 649224 w 1298833"/>
                  <a:gd name="connsiteY122" fmla="*/ 237744 h 1033272"/>
                  <a:gd name="connsiteX123" fmla="*/ 722376 w 1298833"/>
                  <a:gd name="connsiteY123" fmla="*/ 210312 h 1033272"/>
                  <a:gd name="connsiteX124" fmla="*/ 914400 w 1298833"/>
                  <a:gd name="connsiteY124" fmla="*/ 228600 h 1033272"/>
                  <a:gd name="connsiteX125" fmla="*/ 941832 w 1298833"/>
                  <a:gd name="connsiteY125" fmla="*/ 237744 h 1033272"/>
                  <a:gd name="connsiteX126" fmla="*/ 1060704 w 1298833"/>
                  <a:gd name="connsiteY126" fmla="*/ 283464 h 1033272"/>
                  <a:gd name="connsiteX127" fmla="*/ 1088136 w 1298833"/>
                  <a:gd name="connsiteY127" fmla="*/ 301752 h 1033272"/>
                  <a:gd name="connsiteX128" fmla="*/ 1170432 w 1298833"/>
                  <a:gd name="connsiteY128" fmla="*/ 329184 h 1033272"/>
                  <a:gd name="connsiteX129" fmla="*/ 1234440 w 1298833"/>
                  <a:gd name="connsiteY129" fmla="*/ 356616 h 1033272"/>
                  <a:gd name="connsiteX130" fmla="*/ 1280160 w 1298833"/>
                  <a:gd name="connsiteY130" fmla="*/ 338328 h 1033272"/>
                  <a:gd name="connsiteX131" fmla="*/ 1289304 w 1298833"/>
                  <a:gd name="connsiteY131" fmla="*/ 310896 h 1033272"/>
                  <a:gd name="connsiteX132" fmla="*/ 1298448 w 1298833"/>
                  <a:gd name="connsiteY132" fmla="*/ 338328 h 1033272"/>
                  <a:gd name="connsiteX133" fmla="*/ 1261872 w 1298833"/>
                  <a:gd name="connsiteY133" fmla="*/ 420624 h 1033272"/>
                  <a:gd name="connsiteX134" fmla="*/ 1234440 w 1298833"/>
                  <a:gd name="connsiteY134" fmla="*/ 448056 h 1033272"/>
                  <a:gd name="connsiteX135" fmla="*/ 1143000 w 1298833"/>
                  <a:gd name="connsiteY135" fmla="*/ 512064 h 1033272"/>
                  <a:gd name="connsiteX136" fmla="*/ 1097280 w 1298833"/>
                  <a:gd name="connsiteY136" fmla="*/ 530352 h 1033272"/>
                  <a:gd name="connsiteX137" fmla="*/ 1024128 w 1298833"/>
                  <a:gd name="connsiteY137" fmla="*/ 539496 h 1033272"/>
                  <a:gd name="connsiteX138" fmla="*/ 886968 w 1298833"/>
                  <a:gd name="connsiteY138" fmla="*/ 530352 h 1033272"/>
                  <a:gd name="connsiteX139" fmla="*/ 868680 w 1298833"/>
                  <a:gd name="connsiteY139" fmla="*/ 448056 h 1033272"/>
                  <a:gd name="connsiteX140" fmla="*/ 905256 w 1298833"/>
                  <a:gd name="connsiteY140" fmla="*/ 438912 h 1033272"/>
                  <a:gd name="connsiteX141" fmla="*/ 1124712 w 1298833"/>
                  <a:gd name="connsiteY141" fmla="*/ 475488 h 1033272"/>
                  <a:gd name="connsiteX142" fmla="*/ 1152144 w 1298833"/>
                  <a:gd name="connsiteY142" fmla="*/ 512064 h 1033272"/>
                  <a:gd name="connsiteX143" fmla="*/ 1143000 w 1298833"/>
                  <a:gd name="connsiteY143" fmla="*/ 676656 h 1033272"/>
                  <a:gd name="connsiteX144" fmla="*/ 1097280 w 1298833"/>
                  <a:gd name="connsiteY144" fmla="*/ 749808 h 1033272"/>
                  <a:gd name="connsiteX145" fmla="*/ 1051560 w 1298833"/>
                  <a:gd name="connsiteY145" fmla="*/ 768096 h 1033272"/>
                  <a:gd name="connsiteX146" fmla="*/ 941832 w 1298833"/>
                  <a:gd name="connsiteY146" fmla="*/ 758952 h 1033272"/>
                  <a:gd name="connsiteX147" fmla="*/ 905256 w 1298833"/>
                  <a:gd name="connsiteY147" fmla="*/ 731520 h 1033272"/>
                  <a:gd name="connsiteX148" fmla="*/ 804672 w 1298833"/>
                  <a:gd name="connsiteY148" fmla="*/ 576072 h 1033272"/>
                  <a:gd name="connsiteX149" fmla="*/ 822960 w 1298833"/>
                  <a:gd name="connsiteY149" fmla="*/ 530352 h 1033272"/>
                  <a:gd name="connsiteX150" fmla="*/ 1115568 w 1298833"/>
                  <a:gd name="connsiteY150" fmla="*/ 521208 h 1033272"/>
                  <a:gd name="connsiteX151" fmla="*/ 1161288 w 1298833"/>
                  <a:gd name="connsiteY151" fmla="*/ 512064 h 1033272"/>
                  <a:gd name="connsiteX152" fmla="*/ 1197864 w 1298833"/>
                  <a:gd name="connsiteY152" fmla="*/ 475488 h 1033272"/>
                  <a:gd name="connsiteX153" fmla="*/ 1207008 w 1298833"/>
                  <a:gd name="connsiteY153" fmla="*/ 438912 h 1033272"/>
                  <a:gd name="connsiteX154" fmla="*/ 1197864 w 1298833"/>
                  <a:gd name="connsiteY154" fmla="*/ 384048 h 1033272"/>
                  <a:gd name="connsiteX155" fmla="*/ 1078992 w 1298833"/>
                  <a:gd name="connsiteY155" fmla="*/ 320040 h 1033272"/>
                  <a:gd name="connsiteX156" fmla="*/ 832104 w 1298833"/>
                  <a:gd name="connsiteY156" fmla="*/ 384048 h 1033272"/>
                  <a:gd name="connsiteX157" fmla="*/ 822960 w 1298833"/>
                  <a:gd name="connsiteY157" fmla="*/ 411480 h 1033272"/>
                  <a:gd name="connsiteX158" fmla="*/ 813816 w 1298833"/>
                  <a:gd name="connsiteY158" fmla="*/ 475488 h 1033272"/>
                  <a:gd name="connsiteX159" fmla="*/ 850392 w 1298833"/>
                  <a:gd name="connsiteY159" fmla="*/ 640080 h 1033272"/>
                  <a:gd name="connsiteX160" fmla="*/ 914400 w 1298833"/>
                  <a:gd name="connsiteY160" fmla="*/ 722376 h 1033272"/>
                  <a:gd name="connsiteX161" fmla="*/ 941832 w 1298833"/>
                  <a:gd name="connsiteY161" fmla="*/ 813816 h 1033272"/>
                  <a:gd name="connsiteX162" fmla="*/ 923544 w 1298833"/>
                  <a:gd name="connsiteY162" fmla="*/ 877824 h 1033272"/>
                  <a:gd name="connsiteX163" fmla="*/ 886968 w 1298833"/>
                  <a:gd name="connsiteY163" fmla="*/ 914400 h 1033272"/>
                  <a:gd name="connsiteX164" fmla="*/ 868680 w 1298833"/>
                  <a:gd name="connsiteY164" fmla="*/ 941832 h 1033272"/>
                  <a:gd name="connsiteX165" fmla="*/ 795528 w 1298833"/>
                  <a:gd name="connsiteY165" fmla="*/ 996696 h 1033272"/>
                  <a:gd name="connsiteX166" fmla="*/ 731520 w 1298833"/>
                  <a:gd name="connsiteY166" fmla="*/ 1033272 h 1033272"/>
                  <a:gd name="connsiteX167" fmla="*/ 685800 w 1298833"/>
                  <a:gd name="connsiteY167" fmla="*/ 1024128 h 1033272"/>
                  <a:gd name="connsiteX168" fmla="*/ 630936 w 1298833"/>
                  <a:gd name="connsiteY168" fmla="*/ 950976 h 1033272"/>
                  <a:gd name="connsiteX169" fmla="*/ 603504 w 1298833"/>
                  <a:gd name="connsiteY169" fmla="*/ 896112 h 1033272"/>
                  <a:gd name="connsiteX170" fmla="*/ 612648 w 1298833"/>
                  <a:gd name="connsiteY170" fmla="*/ 841248 h 1033272"/>
                  <a:gd name="connsiteX171" fmla="*/ 758952 w 1298833"/>
                  <a:gd name="connsiteY171" fmla="*/ 832104 h 1033272"/>
                  <a:gd name="connsiteX172" fmla="*/ 768096 w 1298833"/>
                  <a:gd name="connsiteY172" fmla="*/ 868680 h 1033272"/>
                  <a:gd name="connsiteX173" fmla="*/ 731520 w 1298833"/>
                  <a:gd name="connsiteY173" fmla="*/ 978408 h 1033272"/>
                  <a:gd name="connsiteX174" fmla="*/ 704088 w 1298833"/>
                  <a:gd name="connsiteY174" fmla="*/ 996696 h 1033272"/>
                  <a:gd name="connsiteX175" fmla="*/ 557784 w 1298833"/>
                  <a:gd name="connsiteY175" fmla="*/ 950976 h 1033272"/>
                  <a:gd name="connsiteX176" fmla="*/ 539496 w 1298833"/>
                  <a:gd name="connsiteY176" fmla="*/ 923544 h 1033272"/>
                  <a:gd name="connsiteX177" fmla="*/ 530352 w 1298833"/>
                  <a:gd name="connsiteY177" fmla="*/ 896112 h 1033272"/>
                  <a:gd name="connsiteX178" fmla="*/ 548640 w 1298833"/>
                  <a:gd name="connsiteY178" fmla="*/ 768096 h 1033272"/>
                  <a:gd name="connsiteX179" fmla="*/ 576072 w 1298833"/>
                  <a:gd name="connsiteY179" fmla="*/ 758952 h 1033272"/>
                  <a:gd name="connsiteX180" fmla="*/ 612648 w 1298833"/>
                  <a:gd name="connsiteY180" fmla="*/ 749808 h 1033272"/>
                  <a:gd name="connsiteX181" fmla="*/ 713232 w 1298833"/>
                  <a:gd name="connsiteY181" fmla="*/ 740664 h 1033272"/>
                  <a:gd name="connsiteX182" fmla="*/ 704088 w 1298833"/>
                  <a:gd name="connsiteY182" fmla="*/ 713232 h 1033272"/>
                  <a:gd name="connsiteX183" fmla="*/ 640080 w 1298833"/>
                  <a:gd name="connsiteY183" fmla="*/ 621792 h 1033272"/>
                  <a:gd name="connsiteX184" fmla="*/ 630936 w 1298833"/>
                  <a:gd name="connsiteY184" fmla="*/ 566928 h 1033272"/>
                  <a:gd name="connsiteX185" fmla="*/ 640080 w 1298833"/>
                  <a:gd name="connsiteY185" fmla="*/ 484632 h 1033272"/>
                  <a:gd name="connsiteX186" fmla="*/ 786384 w 1298833"/>
                  <a:gd name="connsiteY186" fmla="*/ 393192 h 1033272"/>
                  <a:gd name="connsiteX187" fmla="*/ 850392 w 1298833"/>
                  <a:gd name="connsiteY187" fmla="*/ 374904 h 1033272"/>
                  <a:gd name="connsiteX188" fmla="*/ 877824 w 1298833"/>
                  <a:gd name="connsiteY188" fmla="*/ 356616 h 1033272"/>
                  <a:gd name="connsiteX189" fmla="*/ 905256 w 1298833"/>
                  <a:gd name="connsiteY189" fmla="*/ 347472 h 1033272"/>
                  <a:gd name="connsiteX190" fmla="*/ 932688 w 1298833"/>
                  <a:gd name="connsiteY190" fmla="*/ 320040 h 1033272"/>
                  <a:gd name="connsiteX191" fmla="*/ 923544 w 1298833"/>
                  <a:gd name="connsiteY191" fmla="*/ 173736 h 1033272"/>
                  <a:gd name="connsiteX192" fmla="*/ 905256 w 1298833"/>
                  <a:gd name="connsiteY192" fmla="*/ 118872 h 1033272"/>
                  <a:gd name="connsiteX193" fmla="*/ 914400 w 1298833"/>
                  <a:gd name="connsiteY193" fmla="*/ 18288 h 1033272"/>
                  <a:gd name="connsiteX194" fmla="*/ 950976 w 1298833"/>
                  <a:gd name="connsiteY194" fmla="*/ 9144 h 1033272"/>
                  <a:gd name="connsiteX195" fmla="*/ 996696 w 1298833"/>
                  <a:gd name="connsiteY195" fmla="*/ 0 h 1033272"/>
                  <a:gd name="connsiteX196" fmla="*/ 1078992 w 1298833"/>
                  <a:gd name="connsiteY196" fmla="*/ 18288 h 1033272"/>
                  <a:gd name="connsiteX197" fmla="*/ 1106424 w 1298833"/>
                  <a:gd name="connsiteY197" fmla="*/ 109728 h 1033272"/>
                  <a:gd name="connsiteX198" fmla="*/ 1115568 w 1298833"/>
                  <a:gd name="connsiteY198" fmla="*/ 164592 h 1033272"/>
                  <a:gd name="connsiteX199" fmla="*/ 1060704 w 1298833"/>
                  <a:gd name="connsiteY199" fmla="*/ 246888 h 1033272"/>
                  <a:gd name="connsiteX200" fmla="*/ 923544 w 1298833"/>
                  <a:gd name="connsiteY200" fmla="*/ 320040 h 1033272"/>
                  <a:gd name="connsiteX201" fmla="*/ 877824 w 1298833"/>
                  <a:gd name="connsiteY201" fmla="*/ 347472 h 1033272"/>
                  <a:gd name="connsiteX202" fmla="*/ 850392 w 1298833"/>
                  <a:gd name="connsiteY202" fmla="*/ 374904 h 1033272"/>
                  <a:gd name="connsiteX203" fmla="*/ 859536 w 1298833"/>
                  <a:gd name="connsiteY203" fmla="*/ 438912 h 1033272"/>
                  <a:gd name="connsiteX204" fmla="*/ 978408 w 1298833"/>
                  <a:gd name="connsiteY204" fmla="*/ 484632 h 1033272"/>
                  <a:gd name="connsiteX205" fmla="*/ 1051560 w 1298833"/>
                  <a:gd name="connsiteY205" fmla="*/ 466344 h 1033272"/>
                  <a:gd name="connsiteX206" fmla="*/ 1060704 w 1298833"/>
                  <a:gd name="connsiteY206" fmla="*/ 438912 h 1033272"/>
                  <a:gd name="connsiteX207" fmla="*/ 1069848 w 1298833"/>
                  <a:gd name="connsiteY207" fmla="*/ 210312 h 1033272"/>
                  <a:gd name="connsiteX208" fmla="*/ 1115568 w 1298833"/>
                  <a:gd name="connsiteY208" fmla="*/ 146304 h 1033272"/>
                  <a:gd name="connsiteX209" fmla="*/ 1188720 w 1298833"/>
                  <a:gd name="connsiteY209" fmla="*/ 128016 h 1033272"/>
                  <a:gd name="connsiteX210" fmla="*/ 1234440 w 1298833"/>
                  <a:gd name="connsiteY210" fmla="*/ 146304 h 1033272"/>
                  <a:gd name="connsiteX211" fmla="*/ 1243584 w 1298833"/>
                  <a:gd name="connsiteY211" fmla="*/ 173736 h 1033272"/>
                  <a:gd name="connsiteX212" fmla="*/ 1234440 w 1298833"/>
                  <a:gd name="connsiteY212" fmla="*/ 265176 h 1033272"/>
                  <a:gd name="connsiteX213" fmla="*/ 1078992 w 1298833"/>
                  <a:gd name="connsiteY213" fmla="*/ 393192 h 1033272"/>
                  <a:gd name="connsiteX214" fmla="*/ 1033272 w 1298833"/>
                  <a:gd name="connsiteY214" fmla="*/ 411480 h 1033272"/>
                  <a:gd name="connsiteX215" fmla="*/ 987552 w 1298833"/>
                  <a:gd name="connsiteY215" fmla="*/ 438912 h 1033272"/>
                  <a:gd name="connsiteX216" fmla="*/ 905256 w 1298833"/>
                  <a:gd name="connsiteY216" fmla="*/ 475488 h 1033272"/>
                  <a:gd name="connsiteX217" fmla="*/ 905256 w 1298833"/>
                  <a:gd name="connsiteY217" fmla="*/ 484632 h 103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1298833" h="1033272">
                    <a:moveTo>
                      <a:pt x="100584" y="612648"/>
                    </a:moveTo>
                    <a:cubicBezTo>
                      <a:pt x="75881" y="632411"/>
                      <a:pt x="48048" y="651917"/>
                      <a:pt x="27432" y="676656"/>
                    </a:cubicBezTo>
                    <a:cubicBezTo>
                      <a:pt x="20397" y="685099"/>
                      <a:pt x="15240" y="694944"/>
                      <a:pt x="9144" y="704088"/>
                    </a:cubicBezTo>
                    <a:cubicBezTo>
                      <a:pt x="6096" y="716280"/>
                      <a:pt x="0" y="728097"/>
                      <a:pt x="0" y="740664"/>
                    </a:cubicBezTo>
                    <a:cubicBezTo>
                      <a:pt x="0" y="939100"/>
                      <a:pt x="12197" y="850287"/>
                      <a:pt x="274320" y="841248"/>
                    </a:cubicBezTo>
                    <a:cubicBezTo>
                      <a:pt x="280416" y="832104"/>
                      <a:pt x="292608" y="824806"/>
                      <a:pt x="292608" y="813816"/>
                    </a:cubicBezTo>
                    <a:cubicBezTo>
                      <a:pt x="292608" y="745633"/>
                      <a:pt x="290541" y="702021"/>
                      <a:pt x="246888" y="658368"/>
                    </a:cubicBezTo>
                    <a:cubicBezTo>
                      <a:pt x="236112" y="647592"/>
                      <a:pt x="224634" y="636144"/>
                      <a:pt x="210312" y="630936"/>
                    </a:cubicBezTo>
                    <a:cubicBezTo>
                      <a:pt x="190057" y="623571"/>
                      <a:pt x="167640" y="624840"/>
                      <a:pt x="146304" y="621792"/>
                    </a:cubicBezTo>
                    <a:cubicBezTo>
                      <a:pt x="121920" y="627888"/>
                      <a:pt x="81455" y="616357"/>
                      <a:pt x="73152" y="640080"/>
                    </a:cubicBezTo>
                    <a:cubicBezTo>
                      <a:pt x="61821" y="672455"/>
                      <a:pt x="60494" y="820617"/>
                      <a:pt x="118872" y="859536"/>
                    </a:cubicBezTo>
                    <a:cubicBezTo>
                      <a:pt x="128016" y="865632"/>
                      <a:pt x="136762" y="872372"/>
                      <a:pt x="146304" y="877824"/>
                    </a:cubicBezTo>
                    <a:cubicBezTo>
                      <a:pt x="158139" y="884587"/>
                      <a:pt x="171788" y="888189"/>
                      <a:pt x="182880" y="896112"/>
                    </a:cubicBezTo>
                    <a:cubicBezTo>
                      <a:pt x="193403" y="903628"/>
                      <a:pt x="199552" y="916371"/>
                      <a:pt x="210312" y="923544"/>
                    </a:cubicBezTo>
                    <a:cubicBezTo>
                      <a:pt x="218332" y="928891"/>
                      <a:pt x="228393" y="930350"/>
                      <a:pt x="237744" y="932688"/>
                    </a:cubicBezTo>
                    <a:lnTo>
                      <a:pt x="310896" y="950976"/>
                    </a:lnTo>
                    <a:cubicBezTo>
                      <a:pt x="356616" y="947928"/>
                      <a:pt x="418046" y="976459"/>
                      <a:pt x="448056" y="941832"/>
                    </a:cubicBezTo>
                    <a:cubicBezTo>
                      <a:pt x="476287" y="909258"/>
                      <a:pt x="437259" y="856265"/>
                      <a:pt x="429768" y="813816"/>
                    </a:cubicBezTo>
                    <a:cubicBezTo>
                      <a:pt x="423525" y="778441"/>
                      <a:pt x="416127" y="781866"/>
                      <a:pt x="384048" y="758952"/>
                    </a:cubicBezTo>
                    <a:cubicBezTo>
                      <a:pt x="322902" y="715276"/>
                      <a:pt x="389577" y="761717"/>
                      <a:pt x="329184" y="731520"/>
                    </a:cubicBezTo>
                    <a:cubicBezTo>
                      <a:pt x="242241" y="688048"/>
                      <a:pt x="388432" y="742125"/>
                      <a:pt x="246888" y="694944"/>
                    </a:cubicBezTo>
                    <a:cubicBezTo>
                      <a:pt x="213360" y="697992"/>
                      <a:pt x="177726" y="692003"/>
                      <a:pt x="146304" y="704088"/>
                    </a:cubicBezTo>
                    <a:cubicBezTo>
                      <a:pt x="133582" y="708981"/>
                      <a:pt x="128732" y="727052"/>
                      <a:pt x="128016" y="740664"/>
                    </a:cubicBezTo>
                    <a:cubicBezTo>
                      <a:pt x="125608" y="786422"/>
                      <a:pt x="130014" y="832563"/>
                      <a:pt x="137160" y="877824"/>
                    </a:cubicBezTo>
                    <a:cubicBezTo>
                      <a:pt x="142459" y="911384"/>
                      <a:pt x="171993" y="928083"/>
                      <a:pt x="192024" y="950976"/>
                    </a:cubicBezTo>
                    <a:cubicBezTo>
                      <a:pt x="202060" y="962445"/>
                      <a:pt x="208680" y="976776"/>
                      <a:pt x="219456" y="987552"/>
                    </a:cubicBezTo>
                    <a:cubicBezTo>
                      <a:pt x="241729" y="1009825"/>
                      <a:pt x="254084" y="1006590"/>
                      <a:pt x="283464" y="1014984"/>
                    </a:cubicBezTo>
                    <a:cubicBezTo>
                      <a:pt x="292732" y="1017632"/>
                      <a:pt x="301752" y="1021080"/>
                      <a:pt x="310896" y="1024128"/>
                    </a:cubicBezTo>
                    <a:cubicBezTo>
                      <a:pt x="347472" y="1021080"/>
                      <a:pt x="384243" y="1019835"/>
                      <a:pt x="420624" y="1014984"/>
                    </a:cubicBezTo>
                    <a:cubicBezTo>
                      <a:pt x="430178" y="1013710"/>
                      <a:pt x="440530" y="1011861"/>
                      <a:pt x="448056" y="1005840"/>
                    </a:cubicBezTo>
                    <a:cubicBezTo>
                      <a:pt x="456638" y="998975"/>
                      <a:pt x="460248" y="987552"/>
                      <a:pt x="466344" y="978408"/>
                    </a:cubicBezTo>
                    <a:cubicBezTo>
                      <a:pt x="482479" y="913870"/>
                      <a:pt x="483463" y="930591"/>
                      <a:pt x="457200" y="832104"/>
                    </a:cubicBezTo>
                    <a:cubicBezTo>
                      <a:pt x="454368" y="821485"/>
                      <a:pt x="448056" y="810768"/>
                      <a:pt x="438912" y="804672"/>
                    </a:cubicBezTo>
                    <a:cubicBezTo>
                      <a:pt x="428455" y="797701"/>
                      <a:pt x="414528" y="798576"/>
                      <a:pt x="402336" y="795528"/>
                    </a:cubicBezTo>
                    <a:cubicBezTo>
                      <a:pt x="384048" y="798576"/>
                      <a:pt x="364414" y="797142"/>
                      <a:pt x="347472" y="804672"/>
                    </a:cubicBezTo>
                    <a:cubicBezTo>
                      <a:pt x="335655" y="809924"/>
                      <a:pt x="329858" y="823688"/>
                      <a:pt x="320040" y="832104"/>
                    </a:cubicBezTo>
                    <a:cubicBezTo>
                      <a:pt x="308469" y="842022"/>
                      <a:pt x="297532" y="853674"/>
                      <a:pt x="283464" y="859536"/>
                    </a:cubicBezTo>
                    <a:cubicBezTo>
                      <a:pt x="260263" y="869203"/>
                      <a:pt x="210312" y="877824"/>
                      <a:pt x="210312" y="877824"/>
                    </a:cubicBezTo>
                    <a:cubicBezTo>
                      <a:pt x="180459" y="875110"/>
                      <a:pt x="111078" y="884931"/>
                      <a:pt x="82296" y="850392"/>
                    </a:cubicBezTo>
                    <a:cubicBezTo>
                      <a:pt x="73570" y="839920"/>
                      <a:pt x="70104" y="826008"/>
                      <a:pt x="64008" y="813816"/>
                    </a:cubicBezTo>
                    <a:cubicBezTo>
                      <a:pt x="87897" y="634646"/>
                      <a:pt x="63944" y="728642"/>
                      <a:pt x="100584" y="630936"/>
                    </a:cubicBezTo>
                    <a:cubicBezTo>
                      <a:pt x="103968" y="621911"/>
                      <a:pt x="104381" y="611524"/>
                      <a:pt x="109728" y="603504"/>
                    </a:cubicBezTo>
                    <a:cubicBezTo>
                      <a:pt x="119839" y="588337"/>
                      <a:pt x="147724" y="566218"/>
                      <a:pt x="164592" y="557784"/>
                    </a:cubicBezTo>
                    <a:cubicBezTo>
                      <a:pt x="173213" y="553473"/>
                      <a:pt x="182880" y="551688"/>
                      <a:pt x="192024" y="548640"/>
                    </a:cubicBezTo>
                    <a:cubicBezTo>
                      <a:pt x="417451" y="561164"/>
                      <a:pt x="289897" y="539597"/>
                      <a:pt x="411480" y="576072"/>
                    </a:cubicBezTo>
                    <a:cubicBezTo>
                      <a:pt x="423517" y="579683"/>
                      <a:pt x="436388" y="580549"/>
                      <a:pt x="448056" y="585216"/>
                    </a:cubicBezTo>
                    <a:cubicBezTo>
                      <a:pt x="467040" y="592810"/>
                      <a:pt x="484046" y="604784"/>
                      <a:pt x="502920" y="612648"/>
                    </a:cubicBezTo>
                    <a:cubicBezTo>
                      <a:pt x="520714" y="620062"/>
                      <a:pt x="557784" y="630936"/>
                      <a:pt x="557784" y="630936"/>
                    </a:cubicBezTo>
                    <a:cubicBezTo>
                      <a:pt x="582721" y="655873"/>
                      <a:pt x="590511" y="666249"/>
                      <a:pt x="621792" y="685800"/>
                    </a:cubicBezTo>
                    <a:cubicBezTo>
                      <a:pt x="647619" y="701942"/>
                      <a:pt x="659133" y="704343"/>
                      <a:pt x="685800" y="713232"/>
                    </a:cubicBezTo>
                    <a:cubicBezTo>
                      <a:pt x="697992" y="710184"/>
                      <a:pt x="713490" y="712974"/>
                      <a:pt x="722376" y="704088"/>
                    </a:cubicBezTo>
                    <a:cubicBezTo>
                      <a:pt x="731262" y="695202"/>
                      <a:pt x="731520" y="680079"/>
                      <a:pt x="731520" y="667512"/>
                    </a:cubicBezTo>
                    <a:cubicBezTo>
                      <a:pt x="731520" y="621691"/>
                      <a:pt x="732989" y="574927"/>
                      <a:pt x="722376" y="530352"/>
                    </a:cubicBezTo>
                    <a:cubicBezTo>
                      <a:pt x="713555" y="493304"/>
                      <a:pt x="680792" y="474217"/>
                      <a:pt x="658368" y="448056"/>
                    </a:cubicBezTo>
                    <a:cubicBezTo>
                      <a:pt x="641466" y="428337"/>
                      <a:pt x="626194" y="399174"/>
                      <a:pt x="603504" y="384048"/>
                    </a:cubicBezTo>
                    <a:cubicBezTo>
                      <a:pt x="595484" y="378701"/>
                      <a:pt x="585097" y="378288"/>
                      <a:pt x="576072" y="374904"/>
                    </a:cubicBezTo>
                    <a:cubicBezTo>
                      <a:pt x="560703" y="369141"/>
                      <a:pt x="545592" y="362712"/>
                      <a:pt x="530352" y="356616"/>
                    </a:cubicBezTo>
                    <a:cubicBezTo>
                      <a:pt x="493776" y="359664"/>
                      <a:pt x="455915" y="355677"/>
                      <a:pt x="420624" y="365760"/>
                    </a:cubicBezTo>
                    <a:cubicBezTo>
                      <a:pt x="410057" y="368779"/>
                      <a:pt x="402981" y="382221"/>
                      <a:pt x="402336" y="393192"/>
                    </a:cubicBezTo>
                    <a:cubicBezTo>
                      <a:pt x="399824" y="435899"/>
                      <a:pt x="408432" y="478536"/>
                      <a:pt x="411480" y="521208"/>
                    </a:cubicBezTo>
                    <a:cubicBezTo>
                      <a:pt x="411078" y="527633"/>
                      <a:pt x="421512" y="666624"/>
                      <a:pt x="384048" y="704088"/>
                    </a:cubicBezTo>
                    <a:cubicBezTo>
                      <a:pt x="377232" y="710904"/>
                      <a:pt x="365760" y="710184"/>
                      <a:pt x="356616" y="713232"/>
                    </a:cubicBezTo>
                    <a:cubicBezTo>
                      <a:pt x="323088" y="710184"/>
                      <a:pt x="288951" y="711142"/>
                      <a:pt x="256032" y="704088"/>
                    </a:cubicBezTo>
                    <a:cubicBezTo>
                      <a:pt x="245286" y="701785"/>
                      <a:pt x="233515" y="695630"/>
                      <a:pt x="228600" y="685800"/>
                    </a:cubicBezTo>
                    <a:cubicBezTo>
                      <a:pt x="220309" y="669217"/>
                      <a:pt x="223478" y="649035"/>
                      <a:pt x="219456" y="630936"/>
                    </a:cubicBezTo>
                    <a:cubicBezTo>
                      <a:pt x="217365" y="621527"/>
                      <a:pt x="213360" y="612648"/>
                      <a:pt x="210312" y="603504"/>
                    </a:cubicBezTo>
                    <a:cubicBezTo>
                      <a:pt x="213360" y="566928"/>
                      <a:pt x="206153" y="527983"/>
                      <a:pt x="219456" y="493776"/>
                    </a:cubicBezTo>
                    <a:cubicBezTo>
                      <a:pt x="228830" y="469671"/>
                      <a:pt x="274320" y="438912"/>
                      <a:pt x="274320" y="438912"/>
                    </a:cubicBezTo>
                    <a:cubicBezTo>
                      <a:pt x="335280" y="445008"/>
                      <a:pt x="396842" y="446703"/>
                      <a:pt x="457200" y="457200"/>
                    </a:cubicBezTo>
                    <a:cubicBezTo>
                      <a:pt x="487568" y="462481"/>
                      <a:pt x="485616" y="481159"/>
                      <a:pt x="493776" y="502920"/>
                    </a:cubicBezTo>
                    <a:cubicBezTo>
                      <a:pt x="499539" y="518289"/>
                      <a:pt x="506873" y="533068"/>
                      <a:pt x="512064" y="548640"/>
                    </a:cubicBezTo>
                    <a:cubicBezTo>
                      <a:pt x="516038" y="560562"/>
                      <a:pt x="516258" y="573665"/>
                      <a:pt x="521208" y="585216"/>
                    </a:cubicBezTo>
                    <a:cubicBezTo>
                      <a:pt x="525537" y="595317"/>
                      <a:pt x="533400" y="603504"/>
                      <a:pt x="539496" y="612648"/>
                    </a:cubicBezTo>
                    <a:cubicBezTo>
                      <a:pt x="542544" y="637032"/>
                      <a:pt x="548640" y="661226"/>
                      <a:pt x="548640" y="685800"/>
                    </a:cubicBezTo>
                    <a:cubicBezTo>
                      <a:pt x="548640" y="704340"/>
                      <a:pt x="557483" y="736167"/>
                      <a:pt x="539496" y="740664"/>
                    </a:cubicBezTo>
                    <a:cubicBezTo>
                      <a:pt x="494749" y="751851"/>
                      <a:pt x="448056" y="728472"/>
                      <a:pt x="402336" y="722376"/>
                    </a:cubicBezTo>
                    <a:cubicBezTo>
                      <a:pt x="391865" y="670023"/>
                      <a:pt x="376452" y="621062"/>
                      <a:pt x="411480" y="566928"/>
                    </a:cubicBezTo>
                    <a:cubicBezTo>
                      <a:pt x="428528" y="540581"/>
                      <a:pt x="466344" y="536448"/>
                      <a:pt x="493776" y="521208"/>
                    </a:cubicBezTo>
                    <a:lnTo>
                      <a:pt x="740664" y="530352"/>
                    </a:lnTo>
                    <a:cubicBezTo>
                      <a:pt x="754097" y="532668"/>
                      <a:pt x="759544" y="553310"/>
                      <a:pt x="758952" y="566928"/>
                    </a:cubicBezTo>
                    <a:cubicBezTo>
                      <a:pt x="753851" y="684250"/>
                      <a:pt x="772001" y="724063"/>
                      <a:pt x="694944" y="768096"/>
                    </a:cubicBezTo>
                    <a:cubicBezTo>
                      <a:pt x="686575" y="772878"/>
                      <a:pt x="676656" y="774192"/>
                      <a:pt x="667512" y="777240"/>
                    </a:cubicBezTo>
                    <a:cubicBezTo>
                      <a:pt x="664464" y="737616"/>
                      <a:pt x="662757" y="697866"/>
                      <a:pt x="658368" y="658368"/>
                    </a:cubicBezTo>
                    <a:cubicBezTo>
                      <a:pt x="649365" y="577345"/>
                      <a:pt x="626215" y="617667"/>
                      <a:pt x="667512" y="493776"/>
                    </a:cubicBezTo>
                    <a:cubicBezTo>
                      <a:pt x="670987" y="483350"/>
                      <a:pt x="684901" y="479951"/>
                      <a:pt x="694944" y="475488"/>
                    </a:cubicBezTo>
                    <a:cubicBezTo>
                      <a:pt x="712560" y="467659"/>
                      <a:pt x="749808" y="457200"/>
                      <a:pt x="749808" y="457200"/>
                    </a:cubicBezTo>
                    <a:cubicBezTo>
                      <a:pt x="857831" y="471603"/>
                      <a:pt x="881252" y="438338"/>
                      <a:pt x="914400" y="521208"/>
                    </a:cubicBezTo>
                    <a:cubicBezTo>
                      <a:pt x="920172" y="535638"/>
                      <a:pt x="920496" y="551688"/>
                      <a:pt x="923544" y="566928"/>
                    </a:cubicBezTo>
                    <a:cubicBezTo>
                      <a:pt x="914086" y="670965"/>
                      <a:pt x="938961" y="660282"/>
                      <a:pt x="859536" y="713232"/>
                    </a:cubicBezTo>
                    <a:cubicBezTo>
                      <a:pt x="851516" y="718579"/>
                      <a:pt x="841248" y="719328"/>
                      <a:pt x="832104" y="722376"/>
                    </a:cubicBezTo>
                    <a:cubicBezTo>
                      <a:pt x="792480" y="713232"/>
                      <a:pt x="751132" y="709683"/>
                      <a:pt x="713232" y="694944"/>
                    </a:cubicBezTo>
                    <a:cubicBezTo>
                      <a:pt x="693863" y="687412"/>
                      <a:pt x="646138" y="636994"/>
                      <a:pt x="630936" y="621792"/>
                    </a:cubicBezTo>
                    <a:cubicBezTo>
                      <a:pt x="627888" y="603504"/>
                      <a:pt x="625814" y="585027"/>
                      <a:pt x="621792" y="566928"/>
                    </a:cubicBezTo>
                    <a:cubicBezTo>
                      <a:pt x="619701" y="557519"/>
                      <a:pt x="614986" y="548847"/>
                      <a:pt x="612648" y="539496"/>
                    </a:cubicBezTo>
                    <a:cubicBezTo>
                      <a:pt x="608879" y="524418"/>
                      <a:pt x="606552" y="509016"/>
                      <a:pt x="603504" y="493776"/>
                    </a:cubicBezTo>
                    <a:cubicBezTo>
                      <a:pt x="606552" y="457200"/>
                      <a:pt x="603191" y="419512"/>
                      <a:pt x="612648" y="384048"/>
                    </a:cubicBezTo>
                    <a:cubicBezTo>
                      <a:pt x="615980" y="371553"/>
                      <a:pt x="627162" y="357203"/>
                      <a:pt x="640080" y="356616"/>
                    </a:cubicBezTo>
                    <a:cubicBezTo>
                      <a:pt x="698252" y="353972"/>
                      <a:pt x="755904" y="368808"/>
                      <a:pt x="813816" y="374904"/>
                    </a:cubicBezTo>
                    <a:cubicBezTo>
                      <a:pt x="822960" y="384048"/>
                      <a:pt x="830725" y="394820"/>
                      <a:pt x="841248" y="402336"/>
                    </a:cubicBezTo>
                    <a:cubicBezTo>
                      <a:pt x="861022" y="416460"/>
                      <a:pt x="882869" y="422306"/>
                      <a:pt x="905256" y="429768"/>
                    </a:cubicBezTo>
                    <a:cubicBezTo>
                      <a:pt x="923544" y="423672"/>
                      <a:pt x="944433" y="422685"/>
                      <a:pt x="960120" y="411480"/>
                    </a:cubicBezTo>
                    <a:cubicBezTo>
                      <a:pt x="967963" y="405878"/>
                      <a:pt x="969264" y="393687"/>
                      <a:pt x="969264" y="384048"/>
                    </a:cubicBezTo>
                    <a:cubicBezTo>
                      <a:pt x="969264" y="354962"/>
                      <a:pt x="977468" y="277433"/>
                      <a:pt x="941832" y="246888"/>
                    </a:cubicBezTo>
                    <a:cubicBezTo>
                      <a:pt x="928338" y="235322"/>
                      <a:pt x="912353" y="226674"/>
                      <a:pt x="896112" y="219456"/>
                    </a:cubicBezTo>
                    <a:cubicBezTo>
                      <a:pt x="880708" y="212610"/>
                      <a:pt x="814162" y="202354"/>
                      <a:pt x="804672" y="201168"/>
                    </a:cubicBezTo>
                    <a:lnTo>
                      <a:pt x="658368" y="182880"/>
                    </a:lnTo>
                    <a:cubicBezTo>
                      <a:pt x="640080" y="185928"/>
                      <a:pt x="613330" y="176302"/>
                      <a:pt x="603504" y="192024"/>
                    </a:cubicBezTo>
                    <a:cubicBezTo>
                      <a:pt x="580801" y="228349"/>
                      <a:pt x="617614" y="265082"/>
                      <a:pt x="640080" y="283464"/>
                    </a:cubicBezTo>
                    <a:cubicBezTo>
                      <a:pt x="663670" y="302765"/>
                      <a:pt x="688172" y="320978"/>
                      <a:pt x="713232" y="338328"/>
                    </a:cubicBezTo>
                    <a:cubicBezTo>
                      <a:pt x="727845" y="348444"/>
                      <a:pt x="744734" y="355096"/>
                      <a:pt x="758952" y="365760"/>
                    </a:cubicBezTo>
                    <a:cubicBezTo>
                      <a:pt x="769297" y="373519"/>
                      <a:pt x="776566" y="384776"/>
                      <a:pt x="786384" y="393192"/>
                    </a:cubicBezTo>
                    <a:cubicBezTo>
                      <a:pt x="797955" y="403110"/>
                      <a:pt x="810559" y="411766"/>
                      <a:pt x="822960" y="420624"/>
                    </a:cubicBezTo>
                    <a:cubicBezTo>
                      <a:pt x="831903" y="427012"/>
                      <a:pt x="842121" y="431675"/>
                      <a:pt x="850392" y="438912"/>
                    </a:cubicBezTo>
                    <a:cubicBezTo>
                      <a:pt x="866612" y="453104"/>
                      <a:pt x="882880" y="467619"/>
                      <a:pt x="896112" y="484632"/>
                    </a:cubicBezTo>
                    <a:cubicBezTo>
                      <a:pt x="904481" y="495392"/>
                      <a:pt x="908304" y="509016"/>
                      <a:pt x="914400" y="521208"/>
                    </a:cubicBezTo>
                    <a:cubicBezTo>
                      <a:pt x="911352" y="554736"/>
                      <a:pt x="917341" y="590370"/>
                      <a:pt x="905256" y="621792"/>
                    </a:cubicBezTo>
                    <a:cubicBezTo>
                      <a:pt x="900363" y="634514"/>
                      <a:pt x="882288" y="639280"/>
                      <a:pt x="868680" y="640080"/>
                    </a:cubicBezTo>
                    <a:cubicBezTo>
                      <a:pt x="829008" y="642414"/>
                      <a:pt x="789432" y="633984"/>
                      <a:pt x="749808" y="630936"/>
                    </a:cubicBezTo>
                    <a:cubicBezTo>
                      <a:pt x="722994" y="613060"/>
                      <a:pt x="706669" y="604767"/>
                      <a:pt x="685800" y="576072"/>
                    </a:cubicBezTo>
                    <a:cubicBezTo>
                      <a:pt x="671346" y="556198"/>
                      <a:pt x="661416" y="533400"/>
                      <a:pt x="649224" y="512064"/>
                    </a:cubicBezTo>
                    <a:cubicBezTo>
                      <a:pt x="637517" y="465237"/>
                      <a:pt x="621792" y="414806"/>
                      <a:pt x="621792" y="365760"/>
                    </a:cubicBezTo>
                    <a:cubicBezTo>
                      <a:pt x="621792" y="335128"/>
                      <a:pt x="624518" y="304272"/>
                      <a:pt x="630936" y="274320"/>
                    </a:cubicBezTo>
                    <a:cubicBezTo>
                      <a:pt x="633792" y="260992"/>
                      <a:pt x="638875" y="246615"/>
                      <a:pt x="649224" y="237744"/>
                    </a:cubicBezTo>
                    <a:cubicBezTo>
                      <a:pt x="656182" y="231780"/>
                      <a:pt x="707389" y="215308"/>
                      <a:pt x="722376" y="210312"/>
                    </a:cubicBezTo>
                    <a:cubicBezTo>
                      <a:pt x="786384" y="216408"/>
                      <a:pt x="850599" y="220625"/>
                      <a:pt x="914400" y="228600"/>
                    </a:cubicBezTo>
                    <a:cubicBezTo>
                      <a:pt x="923964" y="229796"/>
                      <a:pt x="932807" y="234360"/>
                      <a:pt x="941832" y="237744"/>
                    </a:cubicBezTo>
                    <a:lnTo>
                      <a:pt x="1060704" y="283464"/>
                    </a:lnTo>
                    <a:cubicBezTo>
                      <a:pt x="1070961" y="287409"/>
                      <a:pt x="1078306" y="296837"/>
                      <a:pt x="1088136" y="301752"/>
                    </a:cubicBezTo>
                    <a:cubicBezTo>
                      <a:pt x="1122569" y="318969"/>
                      <a:pt x="1135508" y="320453"/>
                      <a:pt x="1170432" y="329184"/>
                    </a:cubicBezTo>
                    <a:cubicBezTo>
                      <a:pt x="1189142" y="341657"/>
                      <a:pt x="1209134" y="359428"/>
                      <a:pt x="1234440" y="356616"/>
                    </a:cubicBezTo>
                    <a:cubicBezTo>
                      <a:pt x="1250754" y="354803"/>
                      <a:pt x="1264920" y="344424"/>
                      <a:pt x="1280160" y="338328"/>
                    </a:cubicBezTo>
                    <a:cubicBezTo>
                      <a:pt x="1283208" y="329184"/>
                      <a:pt x="1279665" y="310896"/>
                      <a:pt x="1289304" y="310896"/>
                    </a:cubicBezTo>
                    <a:cubicBezTo>
                      <a:pt x="1298943" y="310896"/>
                      <a:pt x="1299512" y="328748"/>
                      <a:pt x="1298448" y="338328"/>
                    </a:cubicBezTo>
                    <a:cubicBezTo>
                      <a:pt x="1295381" y="365931"/>
                      <a:pt x="1280195" y="398637"/>
                      <a:pt x="1261872" y="420624"/>
                    </a:cubicBezTo>
                    <a:cubicBezTo>
                      <a:pt x="1253593" y="430558"/>
                      <a:pt x="1244172" y="439541"/>
                      <a:pt x="1234440" y="448056"/>
                    </a:cubicBezTo>
                    <a:cubicBezTo>
                      <a:pt x="1205051" y="473772"/>
                      <a:pt x="1177946" y="494591"/>
                      <a:pt x="1143000" y="512064"/>
                    </a:cubicBezTo>
                    <a:cubicBezTo>
                      <a:pt x="1128319" y="519405"/>
                      <a:pt x="1113274" y="526661"/>
                      <a:pt x="1097280" y="530352"/>
                    </a:cubicBezTo>
                    <a:cubicBezTo>
                      <a:pt x="1073336" y="535878"/>
                      <a:pt x="1048512" y="536448"/>
                      <a:pt x="1024128" y="539496"/>
                    </a:cubicBezTo>
                    <a:cubicBezTo>
                      <a:pt x="978408" y="536448"/>
                      <a:pt x="931698" y="540292"/>
                      <a:pt x="886968" y="530352"/>
                    </a:cubicBezTo>
                    <a:cubicBezTo>
                      <a:pt x="849278" y="521976"/>
                      <a:pt x="853321" y="469558"/>
                      <a:pt x="868680" y="448056"/>
                    </a:cubicBezTo>
                    <a:cubicBezTo>
                      <a:pt x="875985" y="437830"/>
                      <a:pt x="893064" y="441960"/>
                      <a:pt x="905256" y="438912"/>
                    </a:cubicBezTo>
                    <a:cubicBezTo>
                      <a:pt x="992593" y="443509"/>
                      <a:pt x="1061182" y="419899"/>
                      <a:pt x="1124712" y="475488"/>
                    </a:cubicBezTo>
                    <a:cubicBezTo>
                      <a:pt x="1136181" y="485524"/>
                      <a:pt x="1143000" y="499872"/>
                      <a:pt x="1152144" y="512064"/>
                    </a:cubicBezTo>
                    <a:cubicBezTo>
                      <a:pt x="1170238" y="584441"/>
                      <a:pt x="1168225" y="556838"/>
                      <a:pt x="1143000" y="676656"/>
                    </a:cubicBezTo>
                    <a:cubicBezTo>
                      <a:pt x="1137009" y="705114"/>
                      <a:pt x="1122847" y="733829"/>
                      <a:pt x="1097280" y="749808"/>
                    </a:cubicBezTo>
                    <a:cubicBezTo>
                      <a:pt x="1083361" y="758507"/>
                      <a:pt x="1066800" y="762000"/>
                      <a:pt x="1051560" y="768096"/>
                    </a:cubicBezTo>
                    <a:cubicBezTo>
                      <a:pt x="1014984" y="765048"/>
                      <a:pt x="977439" y="767854"/>
                      <a:pt x="941832" y="758952"/>
                    </a:cubicBezTo>
                    <a:cubicBezTo>
                      <a:pt x="927047" y="755256"/>
                      <a:pt x="914866" y="743348"/>
                      <a:pt x="905256" y="731520"/>
                    </a:cubicBezTo>
                    <a:cubicBezTo>
                      <a:pt x="840216" y="651471"/>
                      <a:pt x="837437" y="641602"/>
                      <a:pt x="804672" y="576072"/>
                    </a:cubicBezTo>
                    <a:cubicBezTo>
                      <a:pt x="810768" y="560832"/>
                      <a:pt x="806796" y="533205"/>
                      <a:pt x="822960" y="530352"/>
                    </a:cubicBezTo>
                    <a:cubicBezTo>
                      <a:pt x="919059" y="513393"/>
                      <a:pt x="1018127" y="526475"/>
                      <a:pt x="1115568" y="521208"/>
                    </a:cubicBezTo>
                    <a:cubicBezTo>
                      <a:pt x="1131087" y="520369"/>
                      <a:pt x="1146048" y="515112"/>
                      <a:pt x="1161288" y="512064"/>
                    </a:cubicBezTo>
                    <a:cubicBezTo>
                      <a:pt x="1173480" y="499872"/>
                      <a:pt x="1188726" y="490109"/>
                      <a:pt x="1197864" y="475488"/>
                    </a:cubicBezTo>
                    <a:cubicBezTo>
                      <a:pt x="1204525" y="464831"/>
                      <a:pt x="1207008" y="451479"/>
                      <a:pt x="1207008" y="438912"/>
                    </a:cubicBezTo>
                    <a:cubicBezTo>
                      <a:pt x="1207008" y="420372"/>
                      <a:pt x="1209604" y="398397"/>
                      <a:pt x="1197864" y="384048"/>
                    </a:cubicBezTo>
                    <a:cubicBezTo>
                      <a:pt x="1174037" y="354926"/>
                      <a:pt x="1115309" y="334567"/>
                      <a:pt x="1078992" y="320040"/>
                    </a:cubicBezTo>
                    <a:cubicBezTo>
                      <a:pt x="933303" y="338251"/>
                      <a:pt x="885393" y="290792"/>
                      <a:pt x="832104" y="384048"/>
                    </a:cubicBezTo>
                    <a:cubicBezTo>
                      <a:pt x="827322" y="392417"/>
                      <a:pt x="826008" y="402336"/>
                      <a:pt x="822960" y="411480"/>
                    </a:cubicBezTo>
                    <a:cubicBezTo>
                      <a:pt x="819912" y="432816"/>
                      <a:pt x="812791" y="453960"/>
                      <a:pt x="813816" y="475488"/>
                    </a:cubicBezTo>
                    <a:cubicBezTo>
                      <a:pt x="816184" y="525223"/>
                      <a:pt x="818471" y="593971"/>
                      <a:pt x="850392" y="640080"/>
                    </a:cubicBezTo>
                    <a:cubicBezTo>
                      <a:pt x="870173" y="668653"/>
                      <a:pt x="914400" y="722376"/>
                      <a:pt x="914400" y="722376"/>
                    </a:cubicBezTo>
                    <a:cubicBezTo>
                      <a:pt x="936662" y="789162"/>
                      <a:pt x="928013" y="758538"/>
                      <a:pt x="941832" y="813816"/>
                    </a:cubicBezTo>
                    <a:cubicBezTo>
                      <a:pt x="935736" y="835152"/>
                      <a:pt x="934170" y="858344"/>
                      <a:pt x="923544" y="877824"/>
                    </a:cubicBezTo>
                    <a:cubicBezTo>
                      <a:pt x="915288" y="892961"/>
                      <a:pt x="898189" y="901309"/>
                      <a:pt x="886968" y="914400"/>
                    </a:cubicBezTo>
                    <a:cubicBezTo>
                      <a:pt x="879816" y="922744"/>
                      <a:pt x="876451" y="934061"/>
                      <a:pt x="868680" y="941832"/>
                    </a:cubicBezTo>
                    <a:cubicBezTo>
                      <a:pt x="856954" y="953558"/>
                      <a:pt x="815225" y="985441"/>
                      <a:pt x="795528" y="996696"/>
                    </a:cubicBezTo>
                    <a:cubicBezTo>
                      <a:pt x="714318" y="1043102"/>
                      <a:pt x="798354" y="988716"/>
                      <a:pt x="731520" y="1033272"/>
                    </a:cubicBezTo>
                    <a:cubicBezTo>
                      <a:pt x="716280" y="1030224"/>
                      <a:pt x="699701" y="1031079"/>
                      <a:pt x="685800" y="1024128"/>
                    </a:cubicBezTo>
                    <a:cubicBezTo>
                      <a:pt x="622433" y="992444"/>
                      <a:pt x="649858" y="998280"/>
                      <a:pt x="630936" y="950976"/>
                    </a:cubicBezTo>
                    <a:cubicBezTo>
                      <a:pt x="623342" y="931992"/>
                      <a:pt x="612648" y="914400"/>
                      <a:pt x="603504" y="896112"/>
                    </a:cubicBezTo>
                    <a:cubicBezTo>
                      <a:pt x="606552" y="877824"/>
                      <a:pt x="601524" y="856080"/>
                      <a:pt x="612648" y="841248"/>
                    </a:cubicBezTo>
                    <a:cubicBezTo>
                      <a:pt x="639181" y="805871"/>
                      <a:pt x="745489" y="830880"/>
                      <a:pt x="758952" y="832104"/>
                    </a:cubicBezTo>
                    <a:cubicBezTo>
                      <a:pt x="762000" y="844296"/>
                      <a:pt x="769060" y="856150"/>
                      <a:pt x="768096" y="868680"/>
                    </a:cubicBezTo>
                    <a:cubicBezTo>
                      <a:pt x="765676" y="900141"/>
                      <a:pt x="758258" y="951670"/>
                      <a:pt x="731520" y="978408"/>
                    </a:cubicBezTo>
                    <a:cubicBezTo>
                      <a:pt x="723749" y="986179"/>
                      <a:pt x="713232" y="990600"/>
                      <a:pt x="704088" y="996696"/>
                    </a:cubicBezTo>
                    <a:cubicBezTo>
                      <a:pt x="672748" y="989464"/>
                      <a:pt x="592502" y="985694"/>
                      <a:pt x="557784" y="950976"/>
                    </a:cubicBezTo>
                    <a:cubicBezTo>
                      <a:pt x="550013" y="943205"/>
                      <a:pt x="544411" y="933374"/>
                      <a:pt x="539496" y="923544"/>
                    </a:cubicBezTo>
                    <a:cubicBezTo>
                      <a:pt x="535185" y="914923"/>
                      <a:pt x="533400" y="905256"/>
                      <a:pt x="530352" y="896112"/>
                    </a:cubicBezTo>
                    <a:cubicBezTo>
                      <a:pt x="536448" y="853440"/>
                      <a:pt x="535009" y="808989"/>
                      <a:pt x="548640" y="768096"/>
                    </a:cubicBezTo>
                    <a:cubicBezTo>
                      <a:pt x="551688" y="758952"/>
                      <a:pt x="566804" y="761600"/>
                      <a:pt x="576072" y="758952"/>
                    </a:cubicBezTo>
                    <a:cubicBezTo>
                      <a:pt x="588156" y="755500"/>
                      <a:pt x="600191" y="751469"/>
                      <a:pt x="612648" y="749808"/>
                    </a:cubicBezTo>
                    <a:cubicBezTo>
                      <a:pt x="646019" y="745359"/>
                      <a:pt x="679704" y="743712"/>
                      <a:pt x="713232" y="740664"/>
                    </a:cubicBezTo>
                    <a:cubicBezTo>
                      <a:pt x="710184" y="731520"/>
                      <a:pt x="709140" y="721441"/>
                      <a:pt x="704088" y="713232"/>
                    </a:cubicBezTo>
                    <a:cubicBezTo>
                      <a:pt x="684589" y="681546"/>
                      <a:pt x="640080" y="621792"/>
                      <a:pt x="640080" y="621792"/>
                    </a:cubicBezTo>
                    <a:cubicBezTo>
                      <a:pt x="637032" y="603504"/>
                      <a:pt x="630936" y="585468"/>
                      <a:pt x="630936" y="566928"/>
                    </a:cubicBezTo>
                    <a:cubicBezTo>
                      <a:pt x="630936" y="539327"/>
                      <a:pt x="626676" y="508759"/>
                      <a:pt x="640080" y="484632"/>
                    </a:cubicBezTo>
                    <a:cubicBezTo>
                      <a:pt x="696712" y="382694"/>
                      <a:pt x="706695" y="410268"/>
                      <a:pt x="786384" y="393192"/>
                    </a:cubicBezTo>
                    <a:cubicBezTo>
                      <a:pt x="808081" y="388543"/>
                      <a:pt x="829056" y="381000"/>
                      <a:pt x="850392" y="374904"/>
                    </a:cubicBezTo>
                    <a:cubicBezTo>
                      <a:pt x="859536" y="368808"/>
                      <a:pt x="867994" y="361531"/>
                      <a:pt x="877824" y="356616"/>
                    </a:cubicBezTo>
                    <a:cubicBezTo>
                      <a:pt x="886445" y="352305"/>
                      <a:pt x="897236" y="352819"/>
                      <a:pt x="905256" y="347472"/>
                    </a:cubicBezTo>
                    <a:cubicBezTo>
                      <a:pt x="916016" y="340299"/>
                      <a:pt x="923544" y="329184"/>
                      <a:pt x="932688" y="320040"/>
                    </a:cubicBezTo>
                    <a:cubicBezTo>
                      <a:pt x="929640" y="271272"/>
                      <a:pt x="930146" y="222151"/>
                      <a:pt x="923544" y="173736"/>
                    </a:cubicBezTo>
                    <a:cubicBezTo>
                      <a:pt x="920939" y="154636"/>
                      <a:pt x="905256" y="118872"/>
                      <a:pt x="905256" y="118872"/>
                    </a:cubicBezTo>
                    <a:cubicBezTo>
                      <a:pt x="908304" y="85344"/>
                      <a:pt x="901451" y="49365"/>
                      <a:pt x="914400" y="18288"/>
                    </a:cubicBezTo>
                    <a:cubicBezTo>
                      <a:pt x="919234" y="6687"/>
                      <a:pt x="938708" y="11870"/>
                      <a:pt x="950976" y="9144"/>
                    </a:cubicBezTo>
                    <a:cubicBezTo>
                      <a:pt x="966148" y="5773"/>
                      <a:pt x="981456" y="3048"/>
                      <a:pt x="996696" y="0"/>
                    </a:cubicBezTo>
                    <a:cubicBezTo>
                      <a:pt x="1024128" y="6096"/>
                      <a:pt x="1056266" y="1760"/>
                      <a:pt x="1078992" y="18288"/>
                    </a:cubicBezTo>
                    <a:cubicBezTo>
                      <a:pt x="1084451" y="22258"/>
                      <a:pt x="1103559" y="95401"/>
                      <a:pt x="1106424" y="109728"/>
                    </a:cubicBezTo>
                    <a:cubicBezTo>
                      <a:pt x="1110060" y="127908"/>
                      <a:pt x="1112520" y="146304"/>
                      <a:pt x="1115568" y="164592"/>
                    </a:cubicBezTo>
                    <a:cubicBezTo>
                      <a:pt x="1095600" y="204529"/>
                      <a:pt x="1094216" y="221754"/>
                      <a:pt x="1060704" y="246888"/>
                    </a:cubicBezTo>
                    <a:cubicBezTo>
                      <a:pt x="1023384" y="274878"/>
                      <a:pt x="958745" y="298920"/>
                      <a:pt x="923544" y="320040"/>
                    </a:cubicBezTo>
                    <a:cubicBezTo>
                      <a:pt x="908304" y="329184"/>
                      <a:pt x="892042" y="336808"/>
                      <a:pt x="877824" y="347472"/>
                    </a:cubicBezTo>
                    <a:cubicBezTo>
                      <a:pt x="867479" y="355231"/>
                      <a:pt x="859536" y="365760"/>
                      <a:pt x="850392" y="374904"/>
                    </a:cubicBezTo>
                    <a:cubicBezTo>
                      <a:pt x="853440" y="396240"/>
                      <a:pt x="847965" y="420729"/>
                      <a:pt x="859536" y="438912"/>
                    </a:cubicBezTo>
                    <a:cubicBezTo>
                      <a:pt x="886228" y="480857"/>
                      <a:pt x="937851" y="478838"/>
                      <a:pt x="978408" y="484632"/>
                    </a:cubicBezTo>
                    <a:cubicBezTo>
                      <a:pt x="1002792" y="478536"/>
                      <a:pt x="1029589" y="478550"/>
                      <a:pt x="1051560" y="466344"/>
                    </a:cubicBezTo>
                    <a:cubicBezTo>
                      <a:pt x="1059986" y="461663"/>
                      <a:pt x="1060017" y="448526"/>
                      <a:pt x="1060704" y="438912"/>
                    </a:cubicBezTo>
                    <a:cubicBezTo>
                      <a:pt x="1066137" y="362845"/>
                      <a:pt x="1062001" y="286168"/>
                      <a:pt x="1069848" y="210312"/>
                    </a:cubicBezTo>
                    <a:cubicBezTo>
                      <a:pt x="1071573" y="193641"/>
                      <a:pt x="1099697" y="153518"/>
                      <a:pt x="1115568" y="146304"/>
                    </a:cubicBezTo>
                    <a:cubicBezTo>
                      <a:pt x="1138450" y="135903"/>
                      <a:pt x="1188720" y="128016"/>
                      <a:pt x="1188720" y="128016"/>
                    </a:cubicBezTo>
                    <a:cubicBezTo>
                      <a:pt x="1203960" y="134112"/>
                      <a:pt x="1221830" y="135796"/>
                      <a:pt x="1234440" y="146304"/>
                    </a:cubicBezTo>
                    <a:cubicBezTo>
                      <a:pt x="1241845" y="152474"/>
                      <a:pt x="1243584" y="164097"/>
                      <a:pt x="1243584" y="173736"/>
                    </a:cubicBezTo>
                    <a:cubicBezTo>
                      <a:pt x="1243584" y="204368"/>
                      <a:pt x="1249202" y="238336"/>
                      <a:pt x="1234440" y="265176"/>
                    </a:cubicBezTo>
                    <a:cubicBezTo>
                      <a:pt x="1202806" y="322692"/>
                      <a:pt x="1136425" y="364475"/>
                      <a:pt x="1078992" y="393192"/>
                    </a:cubicBezTo>
                    <a:cubicBezTo>
                      <a:pt x="1064311" y="400533"/>
                      <a:pt x="1047953" y="404139"/>
                      <a:pt x="1033272" y="411480"/>
                    </a:cubicBezTo>
                    <a:cubicBezTo>
                      <a:pt x="1017376" y="419428"/>
                      <a:pt x="1003732" y="431558"/>
                      <a:pt x="987552" y="438912"/>
                    </a:cubicBezTo>
                    <a:cubicBezTo>
                      <a:pt x="954353" y="454002"/>
                      <a:pt x="930433" y="450311"/>
                      <a:pt x="905256" y="475488"/>
                    </a:cubicBezTo>
                    <a:lnTo>
                      <a:pt x="905256" y="484632"/>
                    </a:ln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74DA1B36-FADA-4667-AE3D-ED8C6A884D07}"/>
                  </a:ext>
                </a:extLst>
              </p:cNvPr>
              <p:cNvSpPr/>
              <p:nvPr/>
            </p:nvSpPr>
            <p:spPr>
              <a:xfrm>
                <a:off x="4980276" y="1020710"/>
                <a:ext cx="437134" cy="43713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81" name="Freeform 116">
                <a:extLst>
                  <a:ext uri="{FF2B5EF4-FFF2-40B4-BE49-F238E27FC236}">
                    <a16:creationId xmlns:a16="http://schemas.microsoft.com/office/drawing/2014/main" id="{E1330431-75D0-4F1F-8A19-1764A0870CF9}"/>
                  </a:ext>
                </a:extLst>
              </p:cNvPr>
              <p:cNvSpPr/>
              <p:nvPr/>
            </p:nvSpPr>
            <p:spPr>
              <a:xfrm>
                <a:off x="4956375" y="1274076"/>
                <a:ext cx="725478" cy="677136"/>
              </a:xfrm>
              <a:custGeom>
                <a:avLst/>
                <a:gdLst>
                  <a:gd name="connsiteX0" fmla="*/ 576775 w 1071756"/>
                  <a:gd name="connsiteY0" fmla="*/ 196948 h 1000341"/>
                  <a:gd name="connsiteX1" fmla="*/ 647114 w 1071756"/>
                  <a:gd name="connsiteY1" fmla="*/ 239151 h 1000341"/>
                  <a:gd name="connsiteX2" fmla="*/ 689317 w 1071756"/>
                  <a:gd name="connsiteY2" fmla="*/ 211016 h 1000341"/>
                  <a:gd name="connsiteX3" fmla="*/ 703385 w 1071756"/>
                  <a:gd name="connsiteY3" fmla="*/ 112542 h 1000341"/>
                  <a:gd name="connsiteX4" fmla="*/ 731520 w 1071756"/>
                  <a:gd name="connsiteY4" fmla="*/ 56271 h 1000341"/>
                  <a:gd name="connsiteX5" fmla="*/ 829994 w 1071756"/>
                  <a:gd name="connsiteY5" fmla="*/ 98474 h 1000341"/>
                  <a:gd name="connsiteX6" fmla="*/ 858129 w 1071756"/>
                  <a:gd name="connsiteY6" fmla="*/ 182880 h 1000341"/>
                  <a:gd name="connsiteX7" fmla="*/ 829994 w 1071756"/>
                  <a:gd name="connsiteY7" fmla="*/ 337625 h 1000341"/>
                  <a:gd name="connsiteX8" fmla="*/ 787791 w 1071756"/>
                  <a:gd name="connsiteY8" fmla="*/ 351692 h 1000341"/>
                  <a:gd name="connsiteX9" fmla="*/ 661181 w 1071756"/>
                  <a:gd name="connsiteY9" fmla="*/ 323557 h 1000341"/>
                  <a:gd name="connsiteX10" fmla="*/ 717452 w 1071756"/>
                  <a:gd name="connsiteY10" fmla="*/ 140677 h 1000341"/>
                  <a:gd name="connsiteX11" fmla="*/ 773723 w 1071756"/>
                  <a:gd name="connsiteY11" fmla="*/ 154745 h 1000341"/>
                  <a:gd name="connsiteX12" fmla="*/ 801858 w 1071756"/>
                  <a:gd name="connsiteY12" fmla="*/ 323557 h 1000341"/>
                  <a:gd name="connsiteX13" fmla="*/ 731520 w 1071756"/>
                  <a:gd name="connsiteY13" fmla="*/ 337625 h 1000341"/>
                  <a:gd name="connsiteX14" fmla="*/ 661181 w 1071756"/>
                  <a:gd name="connsiteY14" fmla="*/ 323557 h 1000341"/>
                  <a:gd name="connsiteX15" fmla="*/ 647114 w 1071756"/>
                  <a:gd name="connsiteY15" fmla="*/ 112542 h 1000341"/>
                  <a:gd name="connsiteX16" fmla="*/ 661181 w 1071756"/>
                  <a:gd name="connsiteY16" fmla="*/ 70339 h 1000341"/>
                  <a:gd name="connsiteX17" fmla="*/ 745588 w 1071756"/>
                  <a:gd name="connsiteY17" fmla="*/ 28136 h 1000341"/>
                  <a:gd name="connsiteX18" fmla="*/ 886265 w 1071756"/>
                  <a:gd name="connsiteY18" fmla="*/ 42203 h 1000341"/>
                  <a:gd name="connsiteX19" fmla="*/ 900332 w 1071756"/>
                  <a:gd name="connsiteY19" fmla="*/ 84406 h 1000341"/>
                  <a:gd name="connsiteX20" fmla="*/ 928468 w 1071756"/>
                  <a:gd name="connsiteY20" fmla="*/ 196948 h 1000341"/>
                  <a:gd name="connsiteX21" fmla="*/ 900332 w 1071756"/>
                  <a:gd name="connsiteY21" fmla="*/ 379828 h 1000341"/>
                  <a:gd name="connsiteX22" fmla="*/ 886265 w 1071756"/>
                  <a:gd name="connsiteY22" fmla="*/ 436099 h 1000341"/>
                  <a:gd name="connsiteX23" fmla="*/ 844061 w 1071756"/>
                  <a:gd name="connsiteY23" fmla="*/ 464234 h 1000341"/>
                  <a:gd name="connsiteX24" fmla="*/ 787791 w 1071756"/>
                  <a:gd name="connsiteY24" fmla="*/ 520505 h 1000341"/>
                  <a:gd name="connsiteX25" fmla="*/ 717452 w 1071756"/>
                  <a:gd name="connsiteY25" fmla="*/ 534572 h 1000341"/>
                  <a:gd name="connsiteX26" fmla="*/ 604911 w 1071756"/>
                  <a:gd name="connsiteY26" fmla="*/ 562708 h 1000341"/>
                  <a:gd name="connsiteX27" fmla="*/ 562708 w 1071756"/>
                  <a:gd name="connsiteY27" fmla="*/ 520505 h 1000341"/>
                  <a:gd name="connsiteX28" fmla="*/ 548640 w 1071756"/>
                  <a:gd name="connsiteY28" fmla="*/ 464234 h 1000341"/>
                  <a:gd name="connsiteX29" fmla="*/ 520505 w 1071756"/>
                  <a:gd name="connsiteY29" fmla="*/ 407963 h 1000341"/>
                  <a:gd name="connsiteX30" fmla="*/ 506437 w 1071756"/>
                  <a:gd name="connsiteY30" fmla="*/ 365760 h 1000341"/>
                  <a:gd name="connsiteX31" fmla="*/ 478301 w 1071756"/>
                  <a:gd name="connsiteY31" fmla="*/ 337625 h 1000341"/>
                  <a:gd name="connsiteX32" fmla="*/ 450166 w 1071756"/>
                  <a:gd name="connsiteY32" fmla="*/ 295422 h 1000341"/>
                  <a:gd name="connsiteX33" fmla="*/ 407963 w 1071756"/>
                  <a:gd name="connsiteY33" fmla="*/ 436099 h 1000341"/>
                  <a:gd name="connsiteX34" fmla="*/ 450166 w 1071756"/>
                  <a:gd name="connsiteY34" fmla="*/ 450166 h 1000341"/>
                  <a:gd name="connsiteX35" fmla="*/ 520505 w 1071756"/>
                  <a:gd name="connsiteY35" fmla="*/ 464234 h 1000341"/>
                  <a:gd name="connsiteX36" fmla="*/ 689317 w 1071756"/>
                  <a:gd name="connsiteY36" fmla="*/ 239151 h 1000341"/>
                  <a:gd name="connsiteX37" fmla="*/ 661181 w 1071756"/>
                  <a:gd name="connsiteY37" fmla="*/ 196948 h 1000341"/>
                  <a:gd name="connsiteX38" fmla="*/ 604911 w 1071756"/>
                  <a:gd name="connsiteY38" fmla="*/ 211016 h 1000341"/>
                  <a:gd name="connsiteX39" fmla="*/ 590843 w 1071756"/>
                  <a:gd name="connsiteY39" fmla="*/ 351692 h 1000341"/>
                  <a:gd name="connsiteX40" fmla="*/ 633046 w 1071756"/>
                  <a:gd name="connsiteY40" fmla="*/ 379828 h 1000341"/>
                  <a:gd name="connsiteX41" fmla="*/ 675249 w 1071756"/>
                  <a:gd name="connsiteY41" fmla="*/ 365760 h 1000341"/>
                  <a:gd name="connsiteX42" fmla="*/ 703385 w 1071756"/>
                  <a:gd name="connsiteY42" fmla="*/ 337625 h 1000341"/>
                  <a:gd name="connsiteX43" fmla="*/ 787791 w 1071756"/>
                  <a:gd name="connsiteY43" fmla="*/ 295422 h 1000341"/>
                  <a:gd name="connsiteX44" fmla="*/ 815926 w 1071756"/>
                  <a:gd name="connsiteY44" fmla="*/ 337625 h 1000341"/>
                  <a:gd name="connsiteX45" fmla="*/ 787791 w 1071756"/>
                  <a:gd name="connsiteY45" fmla="*/ 379828 h 1000341"/>
                  <a:gd name="connsiteX46" fmla="*/ 703385 w 1071756"/>
                  <a:gd name="connsiteY46" fmla="*/ 436099 h 1000341"/>
                  <a:gd name="connsiteX47" fmla="*/ 618978 w 1071756"/>
                  <a:gd name="connsiteY47" fmla="*/ 520505 h 1000341"/>
                  <a:gd name="connsiteX48" fmla="*/ 534572 w 1071756"/>
                  <a:gd name="connsiteY48" fmla="*/ 548640 h 1000341"/>
                  <a:gd name="connsiteX49" fmla="*/ 492369 w 1071756"/>
                  <a:gd name="connsiteY49" fmla="*/ 562708 h 1000341"/>
                  <a:gd name="connsiteX50" fmla="*/ 436098 w 1071756"/>
                  <a:gd name="connsiteY50" fmla="*/ 604911 h 1000341"/>
                  <a:gd name="connsiteX51" fmla="*/ 393895 w 1071756"/>
                  <a:gd name="connsiteY51" fmla="*/ 689317 h 1000341"/>
                  <a:gd name="connsiteX52" fmla="*/ 351692 w 1071756"/>
                  <a:gd name="connsiteY52" fmla="*/ 717452 h 1000341"/>
                  <a:gd name="connsiteX53" fmla="*/ 323557 w 1071756"/>
                  <a:gd name="connsiteY53" fmla="*/ 773723 h 1000341"/>
                  <a:gd name="connsiteX54" fmla="*/ 239151 w 1071756"/>
                  <a:gd name="connsiteY54" fmla="*/ 844062 h 1000341"/>
                  <a:gd name="connsiteX55" fmla="*/ 253218 w 1071756"/>
                  <a:gd name="connsiteY55" fmla="*/ 745588 h 1000341"/>
                  <a:gd name="connsiteX56" fmla="*/ 379828 w 1071756"/>
                  <a:gd name="connsiteY56" fmla="*/ 520505 h 1000341"/>
                  <a:gd name="connsiteX57" fmla="*/ 422031 w 1071756"/>
                  <a:gd name="connsiteY57" fmla="*/ 436099 h 1000341"/>
                  <a:gd name="connsiteX58" fmla="*/ 464234 w 1071756"/>
                  <a:gd name="connsiteY58" fmla="*/ 323557 h 1000341"/>
                  <a:gd name="connsiteX59" fmla="*/ 450166 w 1071756"/>
                  <a:gd name="connsiteY59" fmla="*/ 196948 h 1000341"/>
                  <a:gd name="connsiteX60" fmla="*/ 407963 w 1071756"/>
                  <a:gd name="connsiteY60" fmla="*/ 211016 h 1000341"/>
                  <a:gd name="connsiteX61" fmla="*/ 393895 w 1071756"/>
                  <a:gd name="connsiteY61" fmla="*/ 281354 h 1000341"/>
                  <a:gd name="connsiteX62" fmla="*/ 379828 w 1071756"/>
                  <a:gd name="connsiteY62" fmla="*/ 323557 h 1000341"/>
                  <a:gd name="connsiteX63" fmla="*/ 365760 w 1071756"/>
                  <a:gd name="connsiteY63" fmla="*/ 393896 h 1000341"/>
                  <a:gd name="connsiteX64" fmla="*/ 337625 w 1071756"/>
                  <a:gd name="connsiteY64" fmla="*/ 450166 h 1000341"/>
                  <a:gd name="connsiteX65" fmla="*/ 323557 w 1071756"/>
                  <a:gd name="connsiteY65" fmla="*/ 520505 h 1000341"/>
                  <a:gd name="connsiteX66" fmla="*/ 337625 w 1071756"/>
                  <a:gd name="connsiteY66" fmla="*/ 633046 h 1000341"/>
                  <a:gd name="connsiteX67" fmla="*/ 295421 w 1071756"/>
                  <a:gd name="connsiteY67" fmla="*/ 647114 h 1000341"/>
                  <a:gd name="connsiteX68" fmla="*/ 239151 w 1071756"/>
                  <a:gd name="connsiteY68" fmla="*/ 661182 h 1000341"/>
                  <a:gd name="connsiteX69" fmla="*/ 211015 w 1071756"/>
                  <a:gd name="connsiteY69" fmla="*/ 633046 h 1000341"/>
                  <a:gd name="connsiteX70" fmla="*/ 239151 w 1071756"/>
                  <a:gd name="connsiteY70" fmla="*/ 576776 h 1000341"/>
                  <a:gd name="connsiteX71" fmla="*/ 253218 w 1071756"/>
                  <a:gd name="connsiteY71" fmla="*/ 520505 h 1000341"/>
                  <a:gd name="connsiteX72" fmla="*/ 239151 w 1071756"/>
                  <a:gd name="connsiteY72" fmla="*/ 436099 h 1000341"/>
                  <a:gd name="connsiteX73" fmla="*/ 211015 w 1071756"/>
                  <a:gd name="connsiteY73" fmla="*/ 464234 h 1000341"/>
                  <a:gd name="connsiteX74" fmla="*/ 182880 w 1071756"/>
                  <a:gd name="connsiteY74" fmla="*/ 548640 h 1000341"/>
                  <a:gd name="connsiteX75" fmla="*/ 168812 w 1071756"/>
                  <a:gd name="connsiteY75" fmla="*/ 647114 h 1000341"/>
                  <a:gd name="connsiteX76" fmla="*/ 126609 w 1071756"/>
                  <a:gd name="connsiteY76" fmla="*/ 717452 h 1000341"/>
                  <a:gd name="connsiteX77" fmla="*/ 84406 w 1071756"/>
                  <a:gd name="connsiteY77" fmla="*/ 731520 h 1000341"/>
                  <a:gd name="connsiteX78" fmla="*/ 0 w 1071756"/>
                  <a:gd name="connsiteY78" fmla="*/ 787791 h 1000341"/>
                  <a:gd name="connsiteX79" fmla="*/ 14068 w 1071756"/>
                  <a:gd name="connsiteY79" fmla="*/ 984739 h 1000341"/>
                  <a:gd name="connsiteX80" fmla="*/ 56271 w 1071756"/>
                  <a:gd name="connsiteY80" fmla="*/ 998806 h 1000341"/>
                  <a:gd name="connsiteX81" fmla="*/ 112541 w 1071756"/>
                  <a:gd name="connsiteY81" fmla="*/ 956603 h 1000341"/>
                  <a:gd name="connsiteX82" fmla="*/ 140677 w 1071756"/>
                  <a:gd name="connsiteY82" fmla="*/ 914400 h 1000341"/>
                  <a:gd name="connsiteX83" fmla="*/ 225083 w 1071756"/>
                  <a:gd name="connsiteY83" fmla="*/ 801859 h 1000341"/>
                  <a:gd name="connsiteX84" fmla="*/ 281354 w 1071756"/>
                  <a:gd name="connsiteY84" fmla="*/ 731520 h 1000341"/>
                  <a:gd name="connsiteX85" fmla="*/ 295421 w 1071756"/>
                  <a:gd name="connsiteY85" fmla="*/ 689317 h 1000341"/>
                  <a:gd name="connsiteX86" fmla="*/ 267286 w 1071756"/>
                  <a:gd name="connsiteY86" fmla="*/ 731520 h 1000341"/>
                  <a:gd name="connsiteX87" fmla="*/ 168812 w 1071756"/>
                  <a:gd name="connsiteY87" fmla="*/ 815926 h 1000341"/>
                  <a:gd name="connsiteX88" fmla="*/ 140677 w 1071756"/>
                  <a:gd name="connsiteY88" fmla="*/ 844062 h 1000341"/>
                  <a:gd name="connsiteX89" fmla="*/ 70338 w 1071756"/>
                  <a:gd name="connsiteY89" fmla="*/ 787791 h 1000341"/>
                  <a:gd name="connsiteX90" fmla="*/ 98474 w 1071756"/>
                  <a:gd name="connsiteY90" fmla="*/ 604911 h 1000341"/>
                  <a:gd name="connsiteX91" fmla="*/ 154745 w 1071756"/>
                  <a:gd name="connsiteY91" fmla="*/ 633046 h 1000341"/>
                  <a:gd name="connsiteX92" fmla="*/ 211015 w 1071756"/>
                  <a:gd name="connsiteY92" fmla="*/ 717452 h 1000341"/>
                  <a:gd name="connsiteX93" fmla="*/ 267286 w 1071756"/>
                  <a:gd name="connsiteY93" fmla="*/ 829994 h 1000341"/>
                  <a:gd name="connsiteX94" fmla="*/ 351692 w 1071756"/>
                  <a:gd name="connsiteY94" fmla="*/ 872197 h 1000341"/>
                  <a:gd name="connsiteX95" fmla="*/ 436098 w 1071756"/>
                  <a:gd name="connsiteY95" fmla="*/ 844062 h 1000341"/>
                  <a:gd name="connsiteX96" fmla="*/ 464234 w 1071756"/>
                  <a:gd name="connsiteY96" fmla="*/ 759656 h 1000341"/>
                  <a:gd name="connsiteX97" fmla="*/ 492369 w 1071756"/>
                  <a:gd name="connsiteY97" fmla="*/ 731520 h 1000341"/>
                  <a:gd name="connsiteX98" fmla="*/ 562708 w 1071756"/>
                  <a:gd name="connsiteY98" fmla="*/ 633046 h 1000341"/>
                  <a:gd name="connsiteX99" fmla="*/ 689317 w 1071756"/>
                  <a:gd name="connsiteY99" fmla="*/ 618979 h 1000341"/>
                  <a:gd name="connsiteX100" fmla="*/ 703385 w 1071756"/>
                  <a:gd name="connsiteY100" fmla="*/ 661182 h 1000341"/>
                  <a:gd name="connsiteX101" fmla="*/ 590843 w 1071756"/>
                  <a:gd name="connsiteY101" fmla="*/ 717452 h 1000341"/>
                  <a:gd name="connsiteX102" fmla="*/ 506437 w 1071756"/>
                  <a:gd name="connsiteY102" fmla="*/ 745588 h 1000341"/>
                  <a:gd name="connsiteX103" fmla="*/ 520505 w 1071756"/>
                  <a:gd name="connsiteY103" fmla="*/ 689317 h 1000341"/>
                  <a:gd name="connsiteX104" fmla="*/ 618978 w 1071756"/>
                  <a:gd name="connsiteY104" fmla="*/ 548640 h 1000341"/>
                  <a:gd name="connsiteX105" fmla="*/ 689317 w 1071756"/>
                  <a:gd name="connsiteY105" fmla="*/ 450166 h 1000341"/>
                  <a:gd name="connsiteX106" fmla="*/ 731520 w 1071756"/>
                  <a:gd name="connsiteY106" fmla="*/ 407963 h 1000341"/>
                  <a:gd name="connsiteX107" fmla="*/ 787791 w 1071756"/>
                  <a:gd name="connsiteY107" fmla="*/ 393896 h 1000341"/>
                  <a:gd name="connsiteX108" fmla="*/ 815926 w 1071756"/>
                  <a:gd name="connsiteY108" fmla="*/ 436099 h 1000341"/>
                  <a:gd name="connsiteX109" fmla="*/ 829994 w 1071756"/>
                  <a:gd name="connsiteY109" fmla="*/ 492369 h 1000341"/>
                  <a:gd name="connsiteX110" fmla="*/ 844061 w 1071756"/>
                  <a:gd name="connsiteY110" fmla="*/ 534572 h 1000341"/>
                  <a:gd name="connsiteX111" fmla="*/ 914400 w 1071756"/>
                  <a:gd name="connsiteY111" fmla="*/ 520505 h 1000341"/>
                  <a:gd name="connsiteX112" fmla="*/ 928468 w 1071756"/>
                  <a:gd name="connsiteY112" fmla="*/ 450166 h 1000341"/>
                  <a:gd name="connsiteX113" fmla="*/ 900332 w 1071756"/>
                  <a:gd name="connsiteY113" fmla="*/ 492369 h 1000341"/>
                  <a:gd name="connsiteX114" fmla="*/ 886265 w 1071756"/>
                  <a:gd name="connsiteY114" fmla="*/ 576776 h 1000341"/>
                  <a:gd name="connsiteX115" fmla="*/ 858129 w 1071756"/>
                  <a:gd name="connsiteY115" fmla="*/ 675249 h 1000341"/>
                  <a:gd name="connsiteX116" fmla="*/ 815926 w 1071756"/>
                  <a:gd name="connsiteY116" fmla="*/ 801859 h 1000341"/>
                  <a:gd name="connsiteX117" fmla="*/ 829994 w 1071756"/>
                  <a:gd name="connsiteY117" fmla="*/ 633046 h 1000341"/>
                  <a:gd name="connsiteX118" fmla="*/ 942535 w 1071756"/>
                  <a:gd name="connsiteY118" fmla="*/ 478302 h 1000341"/>
                  <a:gd name="connsiteX119" fmla="*/ 970671 w 1071756"/>
                  <a:gd name="connsiteY119" fmla="*/ 393896 h 1000341"/>
                  <a:gd name="connsiteX120" fmla="*/ 1012874 w 1071756"/>
                  <a:gd name="connsiteY120" fmla="*/ 295422 h 1000341"/>
                  <a:gd name="connsiteX121" fmla="*/ 1026941 w 1071756"/>
                  <a:gd name="connsiteY121" fmla="*/ 196948 h 1000341"/>
                  <a:gd name="connsiteX122" fmla="*/ 1041009 w 1071756"/>
                  <a:gd name="connsiteY122" fmla="*/ 239151 h 1000341"/>
                  <a:gd name="connsiteX123" fmla="*/ 1069145 w 1071756"/>
                  <a:gd name="connsiteY123" fmla="*/ 211016 h 1000341"/>
                  <a:gd name="connsiteX124" fmla="*/ 1055077 w 1071756"/>
                  <a:gd name="connsiteY124" fmla="*/ 84406 h 1000341"/>
                  <a:gd name="connsiteX125" fmla="*/ 984738 w 1071756"/>
                  <a:gd name="connsiteY125" fmla="*/ 126609 h 1000341"/>
                  <a:gd name="connsiteX126" fmla="*/ 970671 w 1071756"/>
                  <a:gd name="connsiteY126" fmla="*/ 225083 h 1000341"/>
                  <a:gd name="connsiteX127" fmla="*/ 886265 w 1071756"/>
                  <a:gd name="connsiteY127" fmla="*/ 267286 h 1000341"/>
                  <a:gd name="connsiteX128" fmla="*/ 815926 w 1071756"/>
                  <a:gd name="connsiteY128" fmla="*/ 253219 h 1000341"/>
                  <a:gd name="connsiteX129" fmla="*/ 759655 w 1071756"/>
                  <a:gd name="connsiteY129" fmla="*/ 168812 h 1000341"/>
                  <a:gd name="connsiteX130" fmla="*/ 745588 w 1071756"/>
                  <a:gd name="connsiteY130" fmla="*/ 126609 h 1000341"/>
                  <a:gd name="connsiteX131" fmla="*/ 872197 w 1071756"/>
                  <a:gd name="connsiteY131" fmla="*/ 56271 h 1000341"/>
                  <a:gd name="connsiteX132" fmla="*/ 914400 w 1071756"/>
                  <a:gd name="connsiteY132" fmla="*/ 28136 h 1000341"/>
                  <a:gd name="connsiteX133" fmla="*/ 942535 w 1071756"/>
                  <a:gd name="connsiteY133" fmla="*/ 0 h 1000341"/>
                  <a:gd name="connsiteX0" fmla="*/ 576775 w 1071756"/>
                  <a:gd name="connsiteY0" fmla="*/ 196948 h 1000341"/>
                  <a:gd name="connsiteX1" fmla="*/ 647114 w 1071756"/>
                  <a:gd name="connsiteY1" fmla="*/ 239151 h 1000341"/>
                  <a:gd name="connsiteX2" fmla="*/ 689317 w 1071756"/>
                  <a:gd name="connsiteY2" fmla="*/ 211016 h 1000341"/>
                  <a:gd name="connsiteX3" fmla="*/ 703385 w 1071756"/>
                  <a:gd name="connsiteY3" fmla="*/ 112542 h 1000341"/>
                  <a:gd name="connsiteX4" fmla="*/ 731520 w 1071756"/>
                  <a:gd name="connsiteY4" fmla="*/ 56271 h 1000341"/>
                  <a:gd name="connsiteX5" fmla="*/ 829994 w 1071756"/>
                  <a:gd name="connsiteY5" fmla="*/ 98474 h 1000341"/>
                  <a:gd name="connsiteX6" fmla="*/ 858129 w 1071756"/>
                  <a:gd name="connsiteY6" fmla="*/ 182880 h 1000341"/>
                  <a:gd name="connsiteX7" fmla="*/ 829994 w 1071756"/>
                  <a:gd name="connsiteY7" fmla="*/ 337625 h 1000341"/>
                  <a:gd name="connsiteX8" fmla="*/ 787791 w 1071756"/>
                  <a:gd name="connsiteY8" fmla="*/ 351692 h 1000341"/>
                  <a:gd name="connsiteX9" fmla="*/ 661181 w 1071756"/>
                  <a:gd name="connsiteY9" fmla="*/ 323557 h 1000341"/>
                  <a:gd name="connsiteX10" fmla="*/ 717452 w 1071756"/>
                  <a:gd name="connsiteY10" fmla="*/ 140677 h 1000341"/>
                  <a:gd name="connsiteX11" fmla="*/ 773723 w 1071756"/>
                  <a:gd name="connsiteY11" fmla="*/ 154745 h 1000341"/>
                  <a:gd name="connsiteX12" fmla="*/ 801858 w 1071756"/>
                  <a:gd name="connsiteY12" fmla="*/ 323557 h 1000341"/>
                  <a:gd name="connsiteX13" fmla="*/ 731520 w 1071756"/>
                  <a:gd name="connsiteY13" fmla="*/ 337625 h 1000341"/>
                  <a:gd name="connsiteX14" fmla="*/ 661181 w 1071756"/>
                  <a:gd name="connsiteY14" fmla="*/ 323557 h 1000341"/>
                  <a:gd name="connsiteX15" fmla="*/ 647114 w 1071756"/>
                  <a:gd name="connsiteY15" fmla="*/ 112542 h 1000341"/>
                  <a:gd name="connsiteX16" fmla="*/ 661181 w 1071756"/>
                  <a:gd name="connsiteY16" fmla="*/ 70339 h 1000341"/>
                  <a:gd name="connsiteX17" fmla="*/ 745588 w 1071756"/>
                  <a:gd name="connsiteY17" fmla="*/ 28136 h 1000341"/>
                  <a:gd name="connsiteX18" fmla="*/ 886265 w 1071756"/>
                  <a:gd name="connsiteY18" fmla="*/ 42203 h 1000341"/>
                  <a:gd name="connsiteX19" fmla="*/ 900332 w 1071756"/>
                  <a:gd name="connsiteY19" fmla="*/ 84406 h 1000341"/>
                  <a:gd name="connsiteX20" fmla="*/ 928468 w 1071756"/>
                  <a:gd name="connsiteY20" fmla="*/ 196948 h 1000341"/>
                  <a:gd name="connsiteX21" fmla="*/ 900332 w 1071756"/>
                  <a:gd name="connsiteY21" fmla="*/ 379828 h 1000341"/>
                  <a:gd name="connsiteX22" fmla="*/ 886265 w 1071756"/>
                  <a:gd name="connsiteY22" fmla="*/ 436099 h 1000341"/>
                  <a:gd name="connsiteX23" fmla="*/ 844061 w 1071756"/>
                  <a:gd name="connsiteY23" fmla="*/ 464234 h 1000341"/>
                  <a:gd name="connsiteX24" fmla="*/ 787791 w 1071756"/>
                  <a:gd name="connsiteY24" fmla="*/ 520505 h 1000341"/>
                  <a:gd name="connsiteX25" fmla="*/ 717452 w 1071756"/>
                  <a:gd name="connsiteY25" fmla="*/ 534572 h 1000341"/>
                  <a:gd name="connsiteX26" fmla="*/ 604911 w 1071756"/>
                  <a:gd name="connsiteY26" fmla="*/ 562708 h 1000341"/>
                  <a:gd name="connsiteX27" fmla="*/ 562708 w 1071756"/>
                  <a:gd name="connsiteY27" fmla="*/ 520505 h 1000341"/>
                  <a:gd name="connsiteX28" fmla="*/ 548640 w 1071756"/>
                  <a:gd name="connsiteY28" fmla="*/ 464234 h 1000341"/>
                  <a:gd name="connsiteX29" fmla="*/ 520505 w 1071756"/>
                  <a:gd name="connsiteY29" fmla="*/ 407963 h 1000341"/>
                  <a:gd name="connsiteX30" fmla="*/ 506437 w 1071756"/>
                  <a:gd name="connsiteY30" fmla="*/ 365760 h 1000341"/>
                  <a:gd name="connsiteX31" fmla="*/ 478301 w 1071756"/>
                  <a:gd name="connsiteY31" fmla="*/ 337625 h 1000341"/>
                  <a:gd name="connsiteX32" fmla="*/ 450166 w 1071756"/>
                  <a:gd name="connsiteY32" fmla="*/ 295422 h 1000341"/>
                  <a:gd name="connsiteX33" fmla="*/ 407963 w 1071756"/>
                  <a:gd name="connsiteY33" fmla="*/ 436099 h 1000341"/>
                  <a:gd name="connsiteX34" fmla="*/ 450166 w 1071756"/>
                  <a:gd name="connsiteY34" fmla="*/ 450166 h 1000341"/>
                  <a:gd name="connsiteX35" fmla="*/ 520505 w 1071756"/>
                  <a:gd name="connsiteY35" fmla="*/ 464234 h 1000341"/>
                  <a:gd name="connsiteX36" fmla="*/ 689317 w 1071756"/>
                  <a:gd name="connsiteY36" fmla="*/ 239151 h 1000341"/>
                  <a:gd name="connsiteX37" fmla="*/ 661181 w 1071756"/>
                  <a:gd name="connsiteY37" fmla="*/ 196948 h 1000341"/>
                  <a:gd name="connsiteX38" fmla="*/ 604911 w 1071756"/>
                  <a:gd name="connsiteY38" fmla="*/ 211016 h 1000341"/>
                  <a:gd name="connsiteX39" fmla="*/ 590843 w 1071756"/>
                  <a:gd name="connsiteY39" fmla="*/ 351692 h 1000341"/>
                  <a:gd name="connsiteX40" fmla="*/ 633046 w 1071756"/>
                  <a:gd name="connsiteY40" fmla="*/ 379828 h 1000341"/>
                  <a:gd name="connsiteX41" fmla="*/ 675249 w 1071756"/>
                  <a:gd name="connsiteY41" fmla="*/ 365760 h 1000341"/>
                  <a:gd name="connsiteX42" fmla="*/ 703385 w 1071756"/>
                  <a:gd name="connsiteY42" fmla="*/ 337625 h 1000341"/>
                  <a:gd name="connsiteX43" fmla="*/ 787791 w 1071756"/>
                  <a:gd name="connsiteY43" fmla="*/ 295422 h 1000341"/>
                  <a:gd name="connsiteX44" fmla="*/ 815926 w 1071756"/>
                  <a:gd name="connsiteY44" fmla="*/ 337625 h 1000341"/>
                  <a:gd name="connsiteX45" fmla="*/ 787791 w 1071756"/>
                  <a:gd name="connsiteY45" fmla="*/ 379828 h 1000341"/>
                  <a:gd name="connsiteX46" fmla="*/ 703385 w 1071756"/>
                  <a:gd name="connsiteY46" fmla="*/ 436099 h 1000341"/>
                  <a:gd name="connsiteX47" fmla="*/ 618978 w 1071756"/>
                  <a:gd name="connsiteY47" fmla="*/ 520505 h 1000341"/>
                  <a:gd name="connsiteX48" fmla="*/ 534572 w 1071756"/>
                  <a:gd name="connsiteY48" fmla="*/ 548640 h 1000341"/>
                  <a:gd name="connsiteX49" fmla="*/ 492369 w 1071756"/>
                  <a:gd name="connsiteY49" fmla="*/ 562708 h 1000341"/>
                  <a:gd name="connsiteX50" fmla="*/ 436098 w 1071756"/>
                  <a:gd name="connsiteY50" fmla="*/ 604911 h 1000341"/>
                  <a:gd name="connsiteX51" fmla="*/ 393895 w 1071756"/>
                  <a:gd name="connsiteY51" fmla="*/ 689317 h 1000341"/>
                  <a:gd name="connsiteX52" fmla="*/ 351692 w 1071756"/>
                  <a:gd name="connsiteY52" fmla="*/ 717452 h 1000341"/>
                  <a:gd name="connsiteX53" fmla="*/ 323557 w 1071756"/>
                  <a:gd name="connsiteY53" fmla="*/ 773723 h 1000341"/>
                  <a:gd name="connsiteX54" fmla="*/ 239151 w 1071756"/>
                  <a:gd name="connsiteY54" fmla="*/ 844062 h 1000341"/>
                  <a:gd name="connsiteX55" fmla="*/ 253218 w 1071756"/>
                  <a:gd name="connsiteY55" fmla="*/ 745588 h 1000341"/>
                  <a:gd name="connsiteX56" fmla="*/ 379828 w 1071756"/>
                  <a:gd name="connsiteY56" fmla="*/ 520505 h 1000341"/>
                  <a:gd name="connsiteX57" fmla="*/ 422031 w 1071756"/>
                  <a:gd name="connsiteY57" fmla="*/ 436099 h 1000341"/>
                  <a:gd name="connsiteX58" fmla="*/ 464234 w 1071756"/>
                  <a:gd name="connsiteY58" fmla="*/ 323557 h 1000341"/>
                  <a:gd name="connsiteX59" fmla="*/ 450166 w 1071756"/>
                  <a:gd name="connsiteY59" fmla="*/ 196948 h 1000341"/>
                  <a:gd name="connsiteX60" fmla="*/ 407963 w 1071756"/>
                  <a:gd name="connsiteY60" fmla="*/ 211016 h 1000341"/>
                  <a:gd name="connsiteX61" fmla="*/ 393895 w 1071756"/>
                  <a:gd name="connsiteY61" fmla="*/ 281354 h 1000341"/>
                  <a:gd name="connsiteX62" fmla="*/ 379828 w 1071756"/>
                  <a:gd name="connsiteY62" fmla="*/ 323557 h 1000341"/>
                  <a:gd name="connsiteX63" fmla="*/ 365760 w 1071756"/>
                  <a:gd name="connsiteY63" fmla="*/ 393896 h 1000341"/>
                  <a:gd name="connsiteX64" fmla="*/ 337625 w 1071756"/>
                  <a:gd name="connsiteY64" fmla="*/ 450166 h 1000341"/>
                  <a:gd name="connsiteX65" fmla="*/ 323557 w 1071756"/>
                  <a:gd name="connsiteY65" fmla="*/ 520505 h 1000341"/>
                  <a:gd name="connsiteX66" fmla="*/ 337625 w 1071756"/>
                  <a:gd name="connsiteY66" fmla="*/ 633046 h 1000341"/>
                  <a:gd name="connsiteX67" fmla="*/ 295421 w 1071756"/>
                  <a:gd name="connsiteY67" fmla="*/ 647114 h 1000341"/>
                  <a:gd name="connsiteX68" fmla="*/ 239151 w 1071756"/>
                  <a:gd name="connsiteY68" fmla="*/ 661182 h 1000341"/>
                  <a:gd name="connsiteX69" fmla="*/ 211015 w 1071756"/>
                  <a:gd name="connsiteY69" fmla="*/ 633046 h 1000341"/>
                  <a:gd name="connsiteX70" fmla="*/ 239151 w 1071756"/>
                  <a:gd name="connsiteY70" fmla="*/ 576776 h 1000341"/>
                  <a:gd name="connsiteX71" fmla="*/ 253218 w 1071756"/>
                  <a:gd name="connsiteY71" fmla="*/ 520505 h 1000341"/>
                  <a:gd name="connsiteX72" fmla="*/ 239151 w 1071756"/>
                  <a:gd name="connsiteY72" fmla="*/ 436099 h 1000341"/>
                  <a:gd name="connsiteX73" fmla="*/ 211015 w 1071756"/>
                  <a:gd name="connsiteY73" fmla="*/ 464234 h 1000341"/>
                  <a:gd name="connsiteX74" fmla="*/ 182880 w 1071756"/>
                  <a:gd name="connsiteY74" fmla="*/ 548640 h 1000341"/>
                  <a:gd name="connsiteX75" fmla="*/ 168812 w 1071756"/>
                  <a:gd name="connsiteY75" fmla="*/ 647114 h 1000341"/>
                  <a:gd name="connsiteX76" fmla="*/ 126609 w 1071756"/>
                  <a:gd name="connsiteY76" fmla="*/ 717452 h 1000341"/>
                  <a:gd name="connsiteX77" fmla="*/ 84406 w 1071756"/>
                  <a:gd name="connsiteY77" fmla="*/ 731520 h 1000341"/>
                  <a:gd name="connsiteX78" fmla="*/ 0 w 1071756"/>
                  <a:gd name="connsiteY78" fmla="*/ 787791 h 1000341"/>
                  <a:gd name="connsiteX79" fmla="*/ 14068 w 1071756"/>
                  <a:gd name="connsiteY79" fmla="*/ 984739 h 1000341"/>
                  <a:gd name="connsiteX80" fmla="*/ 56271 w 1071756"/>
                  <a:gd name="connsiteY80" fmla="*/ 998806 h 1000341"/>
                  <a:gd name="connsiteX81" fmla="*/ 112541 w 1071756"/>
                  <a:gd name="connsiteY81" fmla="*/ 956603 h 1000341"/>
                  <a:gd name="connsiteX82" fmla="*/ 140677 w 1071756"/>
                  <a:gd name="connsiteY82" fmla="*/ 914400 h 1000341"/>
                  <a:gd name="connsiteX83" fmla="*/ 225083 w 1071756"/>
                  <a:gd name="connsiteY83" fmla="*/ 801859 h 1000341"/>
                  <a:gd name="connsiteX84" fmla="*/ 281354 w 1071756"/>
                  <a:gd name="connsiteY84" fmla="*/ 731520 h 1000341"/>
                  <a:gd name="connsiteX85" fmla="*/ 295421 w 1071756"/>
                  <a:gd name="connsiteY85" fmla="*/ 689317 h 1000341"/>
                  <a:gd name="connsiteX86" fmla="*/ 267286 w 1071756"/>
                  <a:gd name="connsiteY86" fmla="*/ 731520 h 1000341"/>
                  <a:gd name="connsiteX87" fmla="*/ 168812 w 1071756"/>
                  <a:gd name="connsiteY87" fmla="*/ 815926 h 1000341"/>
                  <a:gd name="connsiteX88" fmla="*/ 140677 w 1071756"/>
                  <a:gd name="connsiteY88" fmla="*/ 844062 h 1000341"/>
                  <a:gd name="connsiteX89" fmla="*/ 70338 w 1071756"/>
                  <a:gd name="connsiteY89" fmla="*/ 787791 h 1000341"/>
                  <a:gd name="connsiteX90" fmla="*/ 98474 w 1071756"/>
                  <a:gd name="connsiteY90" fmla="*/ 604911 h 1000341"/>
                  <a:gd name="connsiteX91" fmla="*/ 154745 w 1071756"/>
                  <a:gd name="connsiteY91" fmla="*/ 633046 h 1000341"/>
                  <a:gd name="connsiteX92" fmla="*/ 211015 w 1071756"/>
                  <a:gd name="connsiteY92" fmla="*/ 717452 h 1000341"/>
                  <a:gd name="connsiteX93" fmla="*/ 267286 w 1071756"/>
                  <a:gd name="connsiteY93" fmla="*/ 829994 h 1000341"/>
                  <a:gd name="connsiteX94" fmla="*/ 351692 w 1071756"/>
                  <a:gd name="connsiteY94" fmla="*/ 872197 h 1000341"/>
                  <a:gd name="connsiteX95" fmla="*/ 436098 w 1071756"/>
                  <a:gd name="connsiteY95" fmla="*/ 844062 h 1000341"/>
                  <a:gd name="connsiteX96" fmla="*/ 464234 w 1071756"/>
                  <a:gd name="connsiteY96" fmla="*/ 759656 h 1000341"/>
                  <a:gd name="connsiteX97" fmla="*/ 492369 w 1071756"/>
                  <a:gd name="connsiteY97" fmla="*/ 731520 h 1000341"/>
                  <a:gd name="connsiteX98" fmla="*/ 562708 w 1071756"/>
                  <a:gd name="connsiteY98" fmla="*/ 633046 h 1000341"/>
                  <a:gd name="connsiteX99" fmla="*/ 689317 w 1071756"/>
                  <a:gd name="connsiteY99" fmla="*/ 618979 h 1000341"/>
                  <a:gd name="connsiteX100" fmla="*/ 703385 w 1071756"/>
                  <a:gd name="connsiteY100" fmla="*/ 661182 h 1000341"/>
                  <a:gd name="connsiteX101" fmla="*/ 590843 w 1071756"/>
                  <a:gd name="connsiteY101" fmla="*/ 717452 h 1000341"/>
                  <a:gd name="connsiteX102" fmla="*/ 506437 w 1071756"/>
                  <a:gd name="connsiteY102" fmla="*/ 745588 h 1000341"/>
                  <a:gd name="connsiteX103" fmla="*/ 520505 w 1071756"/>
                  <a:gd name="connsiteY103" fmla="*/ 689317 h 1000341"/>
                  <a:gd name="connsiteX104" fmla="*/ 618978 w 1071756"/>
                  <a:gd name="connsiteY104" fmla="*/ 548640 h 1000341"/>
                  <a:gd name="connsiteX105" fmla="*/ 689317 w 1071756"/>
                  <a:gd name="connsiteY105" fmla="*/ 450166 h 1000341"/>
                  <a:gd name="connsiteX106" fmla="*/ 731520 w 1071756"/>
                  <a:gd name="connsiteY106" fmla="*/ 407963 h 1000341"/>
                  <a:gd name="connsiteX107" fmla="*/ 787791 w 1071756"/>
                  <a:gd name="connsiteY107" fmla="*/ 393896 h 1000341"/>
                  <a:gd name="connsiteX108" fmla="*/ 815926 w 1071756"/>
                  <a:gd name="connsiteY108" fmla="*/ 436099 h 1000341"/>
                  <a:gd name="connsiteX109" fmla="*/ 829994 w 1071756"/>
                  <a:gd name="connsiteY109" fmla="*/ 492369 h 1000341"/>
                  <a:gd name="connsiteX110" fmla="*/ 844061 w 1071756"/>
                  <a:gd name="connsiteY110" fmla="*/ 534572 h 1000341"/>
                  <a:gd name="connsiteX111" fmla="*/ 914400 w 1071756"/>
                  <a:gd name="connsiteY111" fmla="*/ 520505 h 1000341"/>
                  <a:gd name="connsiteX112" fmla="*/ 928468 w 1071756"/>
                  <a:gd name="connsiteY112" fmla="*/ 450166 h 1000341"/>
                  <a:gd name="connsiteX113" fmla="*/ 900332 w 1071756"/>
                  <a:gd name="connsiteY113" fmla="*/ 492369 h 1000341"/>
                  <a:gd name="connsiteX114" fmla="*/ 886265 w 1071756"/>
                  <a:gd name="connsiteY114" fmla="*/ 576776 h 1000341"/>
                  <a:gd name="connsiteX115" fmla="*/ 858129 w 1071756"/>
                  <a:gd name="connsiteY115" fmla="*/ 675249 h 1000341"/>
                  <a:gd name="connsiteX116" fmla="*/ 661182 w 1071756"/>
                  <a:gd name="connsiteY116" fmla="*/ 801859 h 1000341"/>
                  <a:gd name="connsiteX117" fmla="*/ 829994 w 1071756"/>
                  <a:gd name="connsiteY117" fmla="*/ 633046 h 1000341"/>
                  <a:gd name="connsiteX118" fmla="*/ 942535 w 1071756"/>
                  <a:gd name="connsiteY118" fmla="*/ 478302 h 1000341"/>
                  <a:gd name="connsiteX119" fmla="*/ 970671 w 1071756"/>
                  <a:gd name="connsiteY119" fmla="*/ 393896 h 1000341"/>
                  <a:gd name="connsiteX120" fmla="*/ 1012874 w 1071756"/>
                  <a:gd name="connsiteY120" fmla="*/ 295422 h 1000341"/>
                  <a:gd name="connsiteX121" fmla="*/ 1026941 w 1071756"/>
                  <a:gd name="connsiteY121" fmla="*/ 196948 h 1000341"/>
                  <a:gd name="connsiteX122" fmla="*/ 1041009 w 1071756"/>
                  <a:gd name="connsiteY122" fmla="*/ 239151 h 1000341"/>
                  <a:gd name="connsiteX123" fmla="*/ 1069145 w 1071756"/>
                  <a:gd name="connsiteY123" fmla="*/ 211016 h 1000341"/>
                  <a:gd name="connsiteX124" fmla="*/ 1055077 w 1071756"/>
                  <a:gd name="connsiteY124" fmla="*/ 84406 h 1000341"/>
                  <a:gd name="connsiteX125" fmla="*/ 984738 w 1071756"/>
                  <a:gd name="connsiteY125" fmla="*/ 126609 h 1000341"/>
                  <a:gd name="connsiteX126" fmla="*/ 970671 w 1071756"/>
                  <a:gd name="connsiteY126" fmla="*/ 225083 h 1000341"/>
                  <a:gd name="connsiteX127" fmla="*/ 886265 w 1071756"/>
                  <a:gd name="connsiteY127" fmla="*/ 267286 h 1000341"/>
                  <a:gd name="connsiteX128" fmla="*/ 815926 w 1071756"/>
                  <a:gd name="connsiteY128" fmla="*/ 253219 h 1000341"/>
                  <a:gd name="connsiteX129" fmla="*/ 759655 w 1071756"/>
                  <a:gd name="connsiteY129" fmla="*/ 168812 h 1000341"/>
                  <a:gd name="connsiteX130" fmla="*/ 745588 w 1071756"/>
                  <a:gd name="connsiteY130" fmla="*/ 126609 h 1000341"/>
                  <a:gd name="connsiteX131" fmla="*/ 872197 w 1071756"/>
                  <a:gd name="connsiteY131" fmla="*/ 56271 h 1000341"/>
                  <a:gd name="connsiteX132" fmla="*/ 914400 w 1071756"/>
                  <a:gd name="connsiteY132" fmla="*/ 28136 h 1000341"/>
                  <a:gd name="connsiteX133" fmla="*/ 942535 w 1071756"/>
                  <a:gd name="connsiteY133" fmla="*/ 0 h 100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071756" h="1000341">
                    <a:moveTo>
                      <a:pt x="576775" y="196948"/>
                    </a:moveTo>
                    <a:cubicBezTo>
                      <a:pt x="600221" y="211016"/>
                      <a:pt x="619982" y="235759"/>
                      <a:pt x="647114" y="239151"/>
                    </a:cubicBezTo>
                    <a:cubicBezTo>
                      <a:pt x="663891" y="241248"/>
                      <a:pt x="682450" y="226466"/>
                      <a:pt x="689317" y="211016"/>
                    </a:cubicBezTo>
                    <a:cubicBezTo>
                      <a:pt x="702784" y="180716"/>
                      <a:pt x="694661" y="144532"/>
                      <a:pt x="703385" y="112542"/>
                    </a:cubicBezTo>
                    <a:cubicBezTo>
                      <a:pt x="708903" y="92310"/>
                      <a:pt x="722142" y="75028"/>
                      <a:pt x="731520" y="56271"/>
                    </a:cubicBezTo>
                    <a:cubicBezTo>
                      <a:pt x="758108" y="62918"/>
                      <a:pt x="812004" y="69690"/>
                      <a:pt x="829994" y="98474"/>
                    </a:cubicBezTo>
                    <a:cubicBezTo>
                      <a:pt x="845712" y="123623"/>
                      <a:pt x="858129" y="182880"/>
                      <a:pt x="858129" y="182880"/>
                    </a:cubicBezTo>
                    <a:cubicBezTo>
                      <a:pt x="848751" y="234462"/>
                      <a:pt x="850158" y="289231"/>
                      <a:pt x="829994" y="337625"/>
                    </a:cubicBezTo>
                    <a:cubicBezTo>
                      <a:pt x="824291" y="351313"/>
                      <a:pt x="802568" y="352923"/>
                      <a:pt x="787791" y="351692"/>
                    </a:cubicBezTo>
                    <a:cubicBezTo>
                      <a:pt x="744708" y="348102"/>
                      <a:pt x="703384" y="332935"/>
                      <a:pt x="661181" y="323557"/>
                    </a:cubicBezTo>
                    <a:cubicBezTo>
                      <a:pt x="666350" y="261532"/>
                      <a:pt x="624341" y="140677"/>
                      <a:pt x="717452" y="140677"/>
                    </a:cubicBezTo>
                    <a:cubicBezTo>
                      <a:pt x="736786" y="140677"/>
                      <a:pt x="754966" y="150056"/>
                      <a:pt x="773723" y="154745"/>
                    </a:cubicBezTo>
                    <a:cubicBezTo>
                      <a:pt x="814457" y="209057"/>
                      <a:pt x="857778" y="239677"/>
                      <a:pt x="801858" y="323557"/>
                    </a:cubicBezTo>
                    <a:cubicBezTo>
                      <a:pt x="788595" y="343452"/>
                      <a:pt x="754966" y="332936"/>
                      <a:pt x="731520" y="337625"/>
                    </a:cubicBezTo>
                    <a:cubicBezTo>
                      <a:pt x="708074" y="332936"/>
                      <a:pt x="680638" y="337455"/>
                      <a:pt x="661181" y="323557"/>
                    </a:cubicBezTo>
                    <a:cubicBezTo>
                      <a:pt x="604685" y="283203"/>
                      <a:pt x="643985" y="134443"/>
                      <a:pt x="647114" y="112542"/>
                    </a:cubicBezTo>
                    <a:cubicBezTo>
                      <a:pt x="649211" y="97862"/>
                      <a:pt x="651918" y="81918"/>
                      <a:pt x="661181" y="70339"/>
                    </a:cubicBezTo>
                    <a:cubicBezTo>
                      <a:pt x="681015" y="45546"/>
                      <a:pt x="717785" y="37403"/>
                      <a:pt x="745588" y="28136"/>
                    </a:cubicBezTo>
                    <a:cubicBezTo>
                      <a:pt x="792480" y="32825"/>
                      <a:pt x="841976" y="26098"/>
                      <a:pt x="886265" y="42203"/>
                    </a:cubicBezTo>
                    <a:cubicBezTo>
                      <a:pt x="900201" y="47271"/>
                      <a:pt x="896736" y="70020"/>
                      <a:pt x="900332" y="84406"/>
                    </a:cubicBezTo>
                    <a:lnTo>
                      <a:pt x="928468" y="196948"/>
                    </a:lnTo>
                    <a:cubicBezTo>
                      <a:pt x="919089" y="257908"/>
                      <a:pt x="911051" y="319089"/>
                      <a:pt x="900332" y="379828"/>
                    </a:cubicBezTo>
                    <a:cubicBezTo>
                      <a:pt x="896972" y="398868"/>
                      <a:pt x="896990" y="420012"/>
                      <a:pt x="886265" y="436099"/>
                    </a:cubicBezTo>
                    <a:cubicBezTo>
                      <a:pt x="876886" y="450167"/>
                      <a:pt x="856898" y="453231"/>
                      <a:pt x="844061" y="464234"/>
                    </a:cubicBezTo>
                    <a:cubicBezTo>
                      <a:pt x="823921" y="481497"/>
                      <a:pt x="810979" y="507623"/>
                      <a:pt x="787791" y="520505"/>
                    </a:cubicBezTo>
                    <a:cubicBezTo>
                      <a:pt x="766889" y="532117"/>
                      <a:pt x="740750" y="529195"/>
                      <a:pt x="717452" y="534572"/>
                    </a:cubicBezTo>
                    <a:cubicBezTo>
                      <a:pt x="679774" y="543267"/>
                      <a:pt x="604911" y="562708"/>
                      <a:pt x="604911" y="562708"/>
                    </a:cubicBezTo>
                    <a:cubicBezTo>
                      <a:pt x="590843" y="548640"/>
                      <a:pt x="572579" y="537778"/>
                      <a:pt x="562708" y="520505"/>
                    </a:cubicBezTo>
                    <a:cubicBezTo>
                      <a:pt x="553115" y="503718"/>
                      <a:pt x="555429" y="482337"/>
                      <a:pt x="548640" y="464234"/>
                    </a:cubicBezTo>
                    <a:cubicBezTo>
                      <a:pt x="541277" y="444598"/>
                      <a:pt x="528766" y="427238"/>
                      <a:pt x="520505" y="407963"/>
                    </a:cubicBezTo>
                    <a:cubicBezTo>
                      <a:pt x="514664" y="394333"/>
                      <a:pt x="514066" y="378475"/>
                      <a:pt x="506437" y="365760"/>
                    </a:cubicBezTo>
                    <a:cubicBezTo>
                      <a:pt x="499613" y="354387"/>
                      <a:pt x="486587" y="347982"/>
                      <a:pt x="478301" y="337625"/>
                    </a:cubicBezTo>
                    <a:cubicBezTo>
                      <a:pt x="467739" y="324423"/>
                      <a:pt x="459544" y="309490"/>
                      <a:pt x="450166" y="295422"/>
                    </a:cubicBezTo>
                    <a:cubicBezTo>
                      <a:pt x="358377" y="313779"/>
                      <a:pt x="336775" y="293721"/>
                      <a:pt x="407963" y="436099"/>
                    </a:cubicBezTo>
                    <a:cubicBezTo>
                      <a:pt x="414594" y="449362"/>
                      <a:pt x="435780" y="446570"/>
                      <a:pt x="450166" y="450166"/>
                    </a:cubicBezTo>
                    <a:cubicBezTo>
                      <a:pt x="473363" y="455965"/>
                      <a:pt x="497059" y="459545"/>
                      <a:pt x="520505" y="464234"/>
                    </a:cubicBezTo>
                    <a:cubicBezTo>
                      <a:pt x="736359" y="414422"/>
                      <a:pt x="734179" y="478410"/>
                      <a:pt x="689317" y="239151"/>
                    </a:cubicBezTo>
                    <a:cubicBezTo>
                      <a:pt x="686201" y="222533"/>
                      <a:pt x="670560" y="211016"/>
                      <a:pt x="661181" y="196948"/>
                    </a:cubicBezTo>
                    <a:cubicBezTo>
                      <a:pt x="642424" y="201637"/>
                      <a:pt x="619764" y="198639"/>
                      <a:pt x="604911" y="211016"/>
                    </a:cubicBezTo>
                    <a:cubicBezTo>
                      <a:pt x="565361" y="243974"/>
                      <a:pt x="571501" y="313009"/>
                      <a:pt x="590843" y="351692"/>
                    </a:cubicBezTo>
                    <a:cubicBezTo>
                      <a:pt x="598404" y="366814"/>
                      <a:pt x="618978" y="370449"/>
                      <a:pt x="633046" y="379828"/>
                    </a:cubicBezTo>
                    <a:cubicBezTo>
                      <a:pt x="647114" y="375139"/>
                      <a:pt x="662533" y="373389"/>
                      <a:pt x="675249" y="365760"/>
                    </a:cubicBezTo>
                    <a:cubicBezTo>
                      <a:pt x="686622" y="358936"/>
                      <a:pt x="693028" y="345910"/>
                      <a:pt x="703385" y="337625"/>
                    </a:cubicBezTo>
                    <a:cubicBezTo>
                      <a:pt x="742345" y="306457"/>
                      <a:pt x="743213" y="310281"/>
                      <a:pt x="787791" y="295422"/>
                    </a:cubicBezTo>
                    <a:cubicBezTo>
                      <a:pt x="797169" y="309490"/>
                      <a:pt x="815926" y="320718"/>
                      <a:pt x="815926" y="337625"/>
                    </a:cubicBezTo>
                    <a:cubicBezTo>
                      <a:pt x="815926" y="354532"/>
                      <a:pt x="798615" y="366840"/>
                      <a:pt x="787791" y="379828"/>
                    </a:cubicBezTo>
                    <a:cubicBezTo>
                      <a:pt x="747262" y="428463"/>
                      <a:pt x="755399" y="418761"/>
                      <a:pt x="703385" y="436099"/>
                    </a:cubicBezTo>
                    <a:cubicBezTo>
                      <a:pt x="672433" y="477367"/>
                      <a:pt x="665260" y="499935"/>
                      <a:pt x="618978" y="520505"/>
                    </a:cubicBezTo>
                    <a:cubicBezTo>
                      <a:pt x="591877" y="532550"/>
                      <a:pt x="562707" y="539262"/>
                      <a:pt x="534572" y="548640"/>
                    </a:cubicBezTo>
                    <a:lnTo>
                      <a:pt x="492369" y="562708"/>
                    </a:lnTo>
                    <a:cubicBezTo>
                      <a:pt x="473612" y="576776"/>
                      <a:pt x="452677" y="588332"/>
                      <a:pt x="436098" y="604911"/>
                    </a:cubicBezTo>
                    <a:cubicBezTo>
                      <a:pt x="317510" y="723499"/>
                      <a:pt x="485428" y="574901"/>
                      <a:pt x="393895" y="689317"/>
                    </a:cubicBezTo>
                    <a:cubicBezTo>
                      <a:pt x="383333" y="702519"/>
                      <a:pt x="365760" y="708074"/>
                      <a:pt x="351692" y="717452"/>
                    </a:cubicBezTo>
                    <a:cubicBezTo>
                      <a:pt x="342314" y="736209"/>
                      <a:pt x="335746" y="756658"/>
                      <a:pt x="323557" y="773723"/>
                    </a:cubicBezTo>
                    <a:cubicBezTo>
                      <a:pt x="298941" y="808186"/>
                      <a:pt x="272801" y="821628"/>
                      <a:pt x="239151" y="844062"/>
                    </a:cubicBezTo>
                    <a:cubicBezTo>
                      <a:pt x="243840" y="811237"/>
                      <a:pt x="243467" y="777280"/>
                      <a:pt x="253218" y="745588"/>
                    </a:cubicBezTo>
                    <a:cubicBezTo>
                      <a:pt x="268648" y="695439"/>
                      <a:pt x="368296" y="543568"/>
                      <a:pt x="379828" y="520505"/>
                    </a:cubicBezTo>
                    <a:cubicBezTo>
                      <a:pt x="393896" y="492370"/>
                      <a:pt x="409014" y="464736"/>
                      <a:pt x="422031" y="436099"/>
                    </a:cubicBezTo>
                    <a:cubicBezTo>
                      <a:pt x="443054" y="389847"/>
                      <a:pt x="449590" y="367487"/>
                      <a:pt x="464234" y="323557"/>
                    </a:cubicBezTo>
                    <a:cubicBezTo>
                      <a:pt x="459545" y="281354"/>
                      <a:pt x="469156" y="234928"/>
                      <a:pt x="450166" y="196948"/>
                    </a:cubicBezTo>
                    <a:cubicBezTo>
                      <a:pt x="443534" y="183685"/>
                      <a:pt x="416188" y="198678"/>
                      <a:pt x="407963" y="211016"/>
                    </a:cubicBezTo>
                    <a:cubicBezTo>
                      <a:pt x="394700" y="230911"/>
                      <a:pt x="399694" y="258158"/>
                      <a:pt x="393895" y="281354"/>
                    </a:cubicBezTo>
                    <a:cubicBezTo>
                      <a:pt x="390299" y="295740"/>
                      <a:pt x="383424" y="309171"/>
                      <a:pt x="379828" y="323557"/>
                    </a:cubicBezTo>
                    <a:cubicBezTo>
                      <a:pt x="374029" y="346754"/>
                      <a:pt x="373321" y="371212"/>
                      <a:pt x="365760" y="393896"/>
                    </a:cubicBezTo>
                    <a:cubicBezTo>
                      <a:pt x="359129" y="413790"/>
                      <a:pt x="347003" y="431409"/>
                      <a:pt x="337625" y="450166"/>
                    </a:cubicBezTo>
                    <a:cubicBezTo>
                      <a:pt x="332936" y="473612"/>
                      <a:pt x="320591" y="496779"/>
                      <a:pt x="323557" y="520505"/>
                    </a:cubicBezTo>
                    <a:cubicBezTo>
                      <a:pt x="332101" y="588861"/>
                      <a:pt x="401470" y="537279"/>
                      <a:pt x="337625" y="633046"/>
                    </a:cubicBezTo>
                    <a:cubicBezTo>
                      <a:pt x="329399" y="645384"/>
                      <a:pt x="309679" y="643040"/>
                      <a:pt x="295421" y="647114"/>
                    </a:cubicBezTo>
                    <a:cubicBezTo>
                      <a:pt x="276831" y="652426"/>
                      <a:pt x="257908" y="656493"/>
                      <a:pt x="239151" y="661182"/>
                    </a:cubicBezTo>
                    <a:cubicBezTo>
                      <a:pt x="229772" y="651803"/>
                      <a:pt x="211015" y="646309"/>
                      <a:pt x="211015" y="633046"/>
                    </a:cubicBezTo>
                    <a:cubicBezTo>
                      <a:pt x="211015" y="612075"/>
                      <a:pt x="231788" y="596412"/>
                      <a:pt x="239151" y="576776"/>
                    </a:cubicBezTo>
                    <a:cubicBezTo>
                      <a:pt x="245940" y="558673"/>
                      <a:pt x="248529" y="539262"/>
                      <a:pt x="253218" y="520505"/>
                    </a:cubicBezTo>
                    <a:cubicBezTo>
                      <a:pt x="248529" y="492370"/>
                      <a:pt x="256265" y="458918"/>
                      <a:pt x="239151" y="436099"/>
                    </a:cubicBezTo>
                    <a:cubicBezTo>
                      <a:pt x="231193" y="425488"/>
                      <a:pt x="216947" y="452371"/>
                      <a:pt x="211015" y="464234"/>
                    </a:cubicBezTo>
                    <a:cubicBezTo>
                      <a:pt x="197752" y="490760"/>
                      <a:pt x="182880" y="548640"/>
                      <a:pt x="182880" y="548640"/>
                    </a:cubicBezTo>
                    <a:cubicBezTo>
                      <a:pt x="178191" y="581465"/>
                      <a:pt x="175315" y="614600"/>
                      <a:pt x="168812" y="647114"/>
                    </a:cubicBezTo>
                    <a:cubicBezTo>
                      <a:pt x="162776" y="677294"/>
                      <a:pt x="154296" y="700840"/>
                      <a:pt x="126609" y="717452"/>
                    </a:cubicBezTo>
                    <a:cubicBezTo>
                      <a:pt x="113893" y="725081"/>
                      <a:pt x="97369" y="724319"/>
                      <a:pt x="84406" y="731520"/>
                    </a:cubicBezTo>
                    <a:cubicBezTo>
                      <a:pt x="54847" y="747942"/>
                      <a:pt x="0" y="787791"/>
                      <a:pt x="0" y="787791"/>
                    </a:cubicBezTo>
                    <a:cubicBezTo>
                      <a:pt x="4689" y="853440"/>
                      <a:pt x="-2891" y="921145"/>
                      <a:pt x="14068" y="984739"/>
                    </a:cubicBezTo>
                    <a:cubicBezTo>
                      <a:pt x="17889" y="999067"/>
                      <a:pt x="42013" y="1002880"/>
                      <a:pt x="56271" y="998806"/>
                    </a:cubicBezTo>
                    <a:cubicBezTo>
                      <a:pt x="78815" y="992365"/>
                      <a:pt x="95962" y="973182"/>
                      <a:pt x="112541" y="956603"/>
                    </a:cubicBezTo>
                    <a:cubicBezTo>
                      <a:pt x="124496" y="944648"/>
                      <a:pt x="130733" y="928074"/>
                      <a:pt x="140677" y="914400"/>
                    </a:cubicBezTo>
                    <a:cubicBezTo>
                      <a:pt x="168258" y="876477"/>
                      <a:pt x="199072" y="840876"/>
                      <a:pt x="225083" y="801859"/>
                    </a:cubicBezTo>
                    <a:cubicBezTo>
                      <a:pt x="260575" y="748620"/>
                      <a:pt x="241263" y="771611"/>
                      <a:pt x="281354" y="731520"/>
                    </a:cubicBezTo>
                    <a:cubicBezTo>
                      <a:pt x="286043" y="717452"/>
                      <a:pt x="310250" y="689317"/>
                      <a:pt x="295421" y="689317"/>
                    </a:cubicBezTo>
                    <a:cubicBezTo>
                      <a:pt x="278514" y="689317"/>
                      <a:pt x="277113" y="717762"/>
                      <a:pt x="267286" y="731520"/>
                    </a:cubicBezTo>
                    <a:cubicBezTo>
                      <a:pt x="216559" y="802539"/>
                      <a:pt x="242424" y="779121"/>
                      <a:pt x="168812" y="815926"/>
                    </a:cubicBezTo>
                    <a:cubicBezTo>
                      <a:pt x="159434" y="825305"/>
                      <a:pt x="153760" y="841881"/>
                      <a:pt x="140677" y="844062"/>
                    </a:cubicBezTo>
                    <a:cubicBezTo>
                      <a:pt x="79317" y="854289"/>
                      <a:pt x="83389" y="826944"/>
                      <a:pt x="70338" y="787791"/>
                    </a:cubicBezTo>
                    <a:cubicBezTo>
                      <a:pt x="79717" y="726831"/>
                      <a:pt x="68940" y="659057"/>
                      <a:pt x="98474" y="604911"/>
                    </a:cubicBezTo>
                    <a:cubicBezTo>
                      <a:pt x="108516" y="586501"/>
                      <a:pt x="139916" y="618217"/>
                      <a:pt x="154745" y="633046"/>
                    </a:cubicBezTo>
                    <a:cubicBezTo>
                      <a:pt x="178655" y="656956"/>
                      <a:pt x="195893" y="687208"/>
                      <a:pt x="211015" y="717452"/>
                    </a:cubicBezTo>
                    <a:cubicBezTo>
                      <a:pt x="229772" y="754966"/>
                      <a:pt x="232388" y="806729"/>
                      <a:pt x="267286" y="829994"/>
                    </a:cubicBezTo>
                    <a:cubicBezTo>
                      <a:pt x="321827" y="866354"/>
                      <a:pt x="293449" y="852782"/>
                      <a:pt x="351692" y="872197"/>
                    </a:cubicBezTo>
                    <a:cubicBezTo>
                      <a:pt x="379827" y="862819"/>
                      <a:pt x="415127" y="865033"/>
                      <a:pt x="436098" y="844062"/>
                    </a:cubicBezTo>
                    <a:cubicBezTo>
                      <a:pt x="457069" y="823091"/>
                      <a:pt x="443263" y="780627"/>
                      <a:pt x="464234" y="759656"/>
                    </a:cubicBezTo>
                    <a:cubicBezTo>
                      <a:pt x="473612" y="750277"/>
                      <a:pt x="485012" y="742556"/>
                      <a:pt x="492369" y="731520"/>
                    </a:cubicBezTo>
                    <a:cubicBezTo>
                      <a:pt x="510920" y="703694"/>
                      <a:pt x="523210" y="646212"/>
                      <a:pt x="562708" y="633046"/>
                    </a:cubicBezTo>
                    <a:cubicBezTo>
                      <a:pt x="602992" y="619618"/>
                      <a:pt x="647114" y="623668"/>
                      <a:pt x="689317" y="618979"/>
                    </a:cubicBezTo>
                    <a:cubicBezTo>
                      <a:pt x="694006" y="633047"/>
                      <a:pt x="708074" y="647114"/>
                      <a:pt x="703385" y="661182"/>
                    </a:cubicBezTo>
                    <a:cubicBezTo>
                      <a:pt x="685628" y="714451"/>
                      <a:pt x="630989" y="706503"/>
                      <a:pt x="590843" y="717452"/>
                    </a:cubicBezTo>
                    <a:cubicBezTo>
                      <a:pt x="562231" y="725255"/>
                      <a:pt x="506437" y="745588"/>
                      <a:pt x="506437" y="745588"/>
                    </a:cubicBezTo>
                    <a:cubicBezTo>
                      <a:pt x="511126" y="726831"/>
                      <a:pt x="512653" y="706985"/>
                      <a:pt x="520505" y="689317"/>
                    </a:cubicBezTo>
                    <a:cubicBezTo>
                      <a:pt x="547540" y="628489"/>
                      <a:pt x="579248" y="601613"/>
                      <a:pt x="618978" y="548640"/>
                    </a:cubicBezTo>
                    <a:cubicBezTo>
                      <a:pt x="663502" y="489275"/>
                      <a:pt x="632280" y="516709"/>
                      <a:pt x="689317" y="450166"/>
                    </a:cubicBezTo>
                    <a:cubicBezTo>
                      <a:pt x="702264" y="435061"/>
                      <a:pt x="714247" y="417833"/>
                      <a:pt x="731520" y="407963"/>
                    </a:cubicBezTo>
                    <a:cubicBezTo>
                      <a:pt x="748307" y="398371"/>
                      <a:pt x="769034" y="398585"/>
                      <a:pt x="787791" y="393896"/>
                    </a:cubicBezTo>
                    <a:cubicBezTo>
                      <a:pt x="797169" y="407964"/>
                      <a:pt x="809266" y="420559"/>
                      <a:pt x="815926" y="436099"/>
                    </a:cubicBezTo>
                    <a:cubicBezTo>
                      <a:pt x="823542" y="453870"/>
                      <a:pt x="824683" y="473779"/>
                      <a:pt x="829994" y="492369"/>
                    </a:cubicBezTo>
                    <a:cubicBezTo>
                      <a:pt x="834068" y="506627"/>
                      <a:pt x="839372" y="520504"/>
                      <a:pt x="844061" y="534572"/>
                    </a:cubicBezTo>
                    <a:cubicBezTo>
                      <a:pt x="867507" y="529883"/>
                      <a:pt x="897493" y="537412"/>
                      <a:pt x="914400" y="520505"/>
                    </a:cubicBezTo>
                    <a:cubicBezTo>
                      <a:pt x="931308" y="503598"/>
                      <a:pt x="939161" y="471552"/>
                      <a:pt x="928468" y="450166"/>
                    </a:cubicBezTo>
                    <a:cubicBezTo>
                      <a:pt x="920907" y="435044"/>
                      <a:pt x="909711" y="478301"/>
                      <a:pt x="900332" y="492369"/>
                    </a:cubicBezTo>
                    <a:cubicBezTo>
                      <a:pt x="895643" y="520505"/>
                      <a:pt x="891859" y="548806"/>
                      <a:pt x="886265" y="576776"/>
                    </a:cubicBezTo>
                    <a:cubicBezTo>
                      <a:pt x="859956" y="708322"/>
                      <a:pt x="895643" y="637735"/>
                      <a:pt x="858129" y="675249"/>
                    </a:cubicBezTo>
                    <a:cubicBezTo>
                      <a:pt x="820615" y="712763"/>
                      <a:pt x="707983" y="708255"/>
                      <a:pt x="661182" y="801859"/>
                    </a:cubicBezTo>
                    <a:cubicBezTo>
                      <a:pt x="665871" y="745588"/>
                      <a:pt x="783102" y="686972"/>
                      <a:pt x="829994" y="633046"/>
                    </a:cubicBezTo>
                    <a:cubicBezTo>
                      <a:pt x="876886" y="579120"/>
                      <a:pt x="923007" y="502712"/>
                      <a:pt x="942535" y="478302"/>
                    </a:cubicBezTo>
                    <a:cubicBezTo>
                      <a:pt x="951914" y="450167"/>
                      <a:pt x="959657" y="421432"/>
                      <a:pt x="970671" y="393896"/>
                    </a:cubicBezTo>
                    <a:cubicBezTo>
                      <a:pt x="1040205" y="220061"/>
                      <a:pt x="967590" y="431271"/>
                      <a:pt x="1012874" y="295422"/>
                    </a:cubicBezTo>
                    <a:cubicBezTo>
                      <a:pt x="1017563" y="262597"/>
                      <a:pt x="1012113" y="226605"/>
                      <a:pt x="1026941" y="196948"/>
                    </a:cubicBezTo>
                    <a:cubicBezTo>
                      <a:pt x="1033572" y="183685"/>
                      <a:pt x="1026941" y="234462"/>
                      <a:pt x="1041009" y="239151"/>
                    </a:cubicBezTo>
                    <a:cubicBezTo>
                      <a:pt x="1053592" y="243345"/>
                      <a:pt x="1059766" y="220394"/>
                      <a:pt x="1069145" y="211016"/>
                    </a:cubicBezTo>
                    <a:cubicBezTo>
                      <a:pt x="1064456" y="168813"/>
                      <a:pt x="1085103" y="114432"/>
                      <a:pt x="1055077" y="84406"/>
                    </a:cubicBezTo>
                    <a:cubicBezTo>
                      <a:pt x="1035743" y="65072"/>
                      <a:pt x="998806" y="103163"/>
                      <a:pt x="984738" y="126609"/>
                    </a:cubicBezTo>
                    <a:cubicBezTo>
                      <a:pt x="967678" y="155042"/>
                      <a:pt x="984137" y="194783"/>
                      <a:pt x="970671" y="225083"/>
                    </a:cubicBezTo>
                    <a:cubicBezTo>
                      <a:pt x="961185" y="246427"/>
                      <a:pt x="904992" y="261044"/>
                      <a:pt x="886265" y="267286"/>
                    </a:cubicBezTo>
                    <a:cubicBezTo>
                      <a:pt x="862819" y="262597"/>
                      <a:pt x="834800" y="267899"/>
                      <a:pt x="815926" y="253219"/>
                    </a:cubicBezTo>
                    <a:cubicBezTo>
                      <a:pt x="789234" y="232459"/>
                      <a:pt x="759655" y="168812"/>
                      <a:pt x="759655" y="168812"/>
                    </a:cubicBezTo>
                    <a:cubicBezTo>
                      <a:pt x="754966" y="154744"/>
                      <a:pt x="736969" y="138675"/>
                      <a:pt x="745588" y="126609"/>
                    </a:cubicBezTo>
                    <a:cubicBezTo>
                      <a:pt x="794871" y="57614"/>
                      <a:pt x="818728" y="83005"/>
                      <a:pt x="872197" y="56271"/>
                    </a:cubicBezTo>
                    <a:cubicBezTo>
                      <a:pt x="887319" y="48710"/>
                      <a:pt x="901198" y="38698"/>
                      <a:pt x="914400" y="28136"/>
                    </a:cubicBezTo>
                    <a:cubicBezTo>
                      <a:pt x="924757" y="19850"/>
                      <a:pt x="942535" y="0"/>
                      <a:pt x="942535" y="0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Freeform 117">
                <a:extLst>
                  <a:ext uri="{FF2B5EF4-FFF2-40B4-BE49-F238E27FC236}">
                    <a16:creationId xmlns:a16="http://schemas.microsoft.com/office/drawing/2014/main" id="{CF9B7B6A-2D03-4364-B84C-459DA94E639A}"/>
                  </a:ext>
                </a:extLst>
              </p:cNvPr>
              <p:cNvSpPr/>
              <p:nvPr/>
            </p:nvSpPr>
            <p:spPr>
              <a:xfrm>
                <a:off x="4223142" y="1083626"/>
                <a:ext cx="742910" cy="523737"/>
              </a:xfrm>
              <a:custGeom>
                <a:avLst/>
                <a:gdLst>
                  <a:gd name="connsiteX0" fmla="*/ 393895 w 1097509"/>
                  <a:gd name="connsiteY0" fmla="*/ 126610 h 773723"/>
                  <a:gd name="connsiteX1" fmla="*/ 576775 w 1097509"/>
                  <a:gd name="connsiteY1" fmla="*/ 126610 h 773723"/>
                  <a:gd name="connsiteX2" fmla="*/ 590843 w 1097509"/>
                  <a:gd name="connsiteY2" fmla="*/ 168813 h 773723"/>
                  <a:gd name="connsiteX3" fmla="*/ 520504 w 1097509"/>
                  <a:gd name="connsiteY3" fmla="*/ 351693 h 773723"/>
                  <a:gd name="connsiteX4" fmla="*/ 464233 w 1097509"/>
                  <a:gd name="connsiteY4" fmla="*/ 365760 h 773723"/>
                  <a:gd name="connsiteX5" fmla="*/ 422030 w 1097509"/>
                  <a:gd name="connsiteY5" fmla="*/ 351693 h 773723"/>
                  <a:gd name="connsiteX6" fmla="*/ 379827 w 1097509"/>
                  <a:gd name="connsiteY6" fmla="*/ 267286 h 773723"/>
                  <a:gd name="connsiteX7" fmla="*/ 393895 w 1097509"/>
                  <a:gd name="connsiteY7" fmla="*/ 196948 h 773723"/>
                  <a:gd name="connsiteX8" fmla="*/ 492369 w 1097509"/>
                  <a:gd name="connsiteY8" fmla="*/ 154745 h 773723"/>
                  <a:gd name="connsiteX9" fmla="*/ 618978 w 1097509"/>
                  <a:gd name="connsiteY9" fmla="*/ 182880 h 773723"/>
                  <a:gd name="connsiteX10" fmla="*/ 647113 w 1097509"/>
                  <a:gd name="connsiteY10" fmla="*/ 225083 h 773723"/>
                  <a:gd name="connsiteX11" fmla="*/ 675249 w 1097509"/>
                  <a:gd name="connsiteY11" fmla="*/ 309490 h 773723"/>
                  <a:gd name="connsiteX12" fmla="*/ 661181 w 1097509"/>
                  <a:gd name="connsiteY12" fmla="*/ 393896 h 773723"/>
                  <a:gd name="connsiteX13" fmla="*/ 604910 w 1097509"/>
                  <a:gd name="connsiteY13" fmla="*/ 379828 h 773723"/>
                  <a:gd name="connsiteX14" fmla="*/ 661181 w 1097509"/>
                  <a:gd name="connsiteY14" fmla="*/ 225083 h 773723"/>
                  <a:gd name="connsiteX15" fmla="*/ 844061 w 1097509"/>
                  <a:gd name="connsiteY15" fmla="*/ 225083 h 773723"/>
                  <a:gd name="connsiteX16" fmla="*/ 858129 w 1097509"/>
                  <a:gd name="connsiteY16" fmla="*/ 182880 h 773723"/>
                  <a:gd name="connsiteX17" fmla="*/ 844061 w 1097509"/>
                  <a:gd name="connsiteY17" fmla="*/ 42203 h 773723"/>
                  <a:gd name="connsiteX18" fmla="*/ 717452 w 1097509"/>
                  <a:gd name="connsiteY18" fmla="*/ 98474 h 773723"/>
                  <a:gd name="connsiteX19" fmla="*/ 731520 w 1097509"/>
                  <a:gd name="connsiteY19" fmla="*/ 182880 h 773723"/>
                  <a:gd name="connsiteX20" fmla="*/ 829993 w 1097509"/>
                  <a:gd name="connsiteY20" fmla="*/ 168813 h 773723"/>
                  <a:gd name="connsiteX21" fmla="*/ 914400 w 1097509"/>
                  <a:gd name="connsiteY21" fmla="*/ 140677 h 773723"/>
                  <a:gd name="connsiteX22" fmla="*/ 928467 w 1097509"/>
                  <a:gd name="connsiteY22" fmla="*/ 337625 h 773723"/>
                  <a:gd name="connsiteX23" fmla="*/ 844061 w 1097509"/>
                  <a:gd name="connsiteY23" fmla="*/ 379828 h 773723"/>
                  <a:gd name="connsiteX24" fmla="*/ 815926 w 1097509"/>
                  <a:gd name="connsiteY24" fmla="*/ 281354 h 773723"/>
                  <a:gd name="connsiteX25" fmla="*/ 858129 w 1097509"/>
                  <a:gd name="connsiteY25" fmla="*/ 267286 h 773723"/>
                  <a:gd name="connsiteX26" fmla="*/ 942535 w 1097509"/>
                  <a:gd name="connsiteY26" fmla="*/ 253219 h 773723"/>
                  <a:gd name="connsiteX27" fmla="*/ 970670 w 1097509"/>
                  <a:gd name="connsiteY27" fmla="*/ 225083 h 773723"/>
                  <a:gd name="connsiteX28" fmla="*/ 970670 w 1097509"/>
                  <a:gd name="connsiteY28" fmla="*/ 0 h 773723"/>
                  <a:gd name="connsiteX29" fmla="*/ 900332 w 1097509"/>
                  <a:gd name="connsiteY29" fmla="*/ 14068 h 773723"/>
                  <a:gd name="connsiteX30" fmla="*/ 886264 w 1097509"/>
                  <a:gd name="connsiteY30" fmla="*/ 56271 h 773723"/>
                  <a:gd name="connsiteX31" fmla="*/ 900332 w 1097509"/>
                  <a:gd name="connsiteY31" fmla="*/ 196948 h 773723"/>
                  <a:gd name="connsiteX32" fmla="*/ 942535 w 1097509"/>
                  <a:gd name="connsiteY32" fmla="*/ 253219 h 773723"/>
                  <a:gd name="connsiteX33" fmla="*/ 1041009 w 1097509"/>
                  <a:gd name="connsiteY33" fmla="*/ 323557 h 773723"/>
                  <a:gd name="connsiteX34" fmla="*/ 1083212 w 1097509"/>
                  <a:gd name="connsiteY34" fmla="*/ 309490 h 773723"/>
                  <a:gd name="connsiteX35" fmla="*/ 1083212 w 1097509"/>
                  <a:gd name="connsiteY35" fmla="*/ 182880 h 773723"/>
                  <a:gd name="connsiteX36" fmla="*/ 1041009 w 1097509"/>
                  <a:gd name="connsiteY36" fmla="*/ 168813 h 773723"/>
                  <a:gd name="connsiteX37" fmla="*/ 956603 w 1097509"/>
                  <a:gd name="connsiteY37" fmla="*/ 154745 h 773723"/>
                  <a:gd name="connsiteX38" fmla="*/ 872197 w 1097509"/>
                  <a:gd name="connsiteY38" fmla="*/ 168813 h 773723"/>
                  <a:gd name="connsiteX39" fmla="*/ 844061 w 1097509"/>
                  <a:gd name="connsiteY39" fmla="*/ 196948 h 773723"/>
                  <a:gd name="connsiteX40" fmla="*/ 801858 w 1097509"/>
                  <a:gd name="connsiteY40" fmla="*/ 309490 h 773723"/>
                  <a:gd name="connsiteX41" fmla="*/ 787790 w 1097509"/>
                  <a:gd name="connsiteY41" fmla="*/ 351693 h 773723"/>
                  <a:gd name="connsiteX42" fmla="*/ 773723 w 1097509"/>
                  <a:gd name="connsiteY42" fmla="*/ 478302 h 773723"/>
                  <a:gd name="connsiteX43" fmla="*/ 675249 w 1097509"/>
                  <a:gd name="connsiteY43" fmla="*/ 548640 h 773723"/>
                  <a:gd name="connsiteX44" fmla="*/ 604910 w 1097509"/>
                  <a:gd name="connsiteY44" fmla="*/ 393896 h 773723"/>
                  <a:gd name="connsiteX45" fmla="*/ 562707 w 1097509"/>
                  <a:gd name="connsiteY45" fmla="*/ 422031 h 773723"/>
                  <a:gd name="connsiteX46" fmla="*/ 506437 w 1097509"/>
                  <a:gd name="connsiteY46" fmla="*/ 436099 h 773723"/>
                  <a:gd name="connsiteX47" fmla="*/ 464233 w 1097509"/>
                  <a:gd name="connsiteY47" fmla="*/ 450166 h 773723"/>
                  <a:gd name="connsiteX48" fmla="*/ 337624 w 1097509"/>
                  <a:gd name="connsiteY48" fmla="*/ 436099 h 773723"/>
                  <a:gd name="connsiteX49" fmla="*/ 379827 w 1097509"/>
                  <a:gd name="connsiteY49" fmla="*/ 225083 h 773723"/>
                  <a:gd name="connsiteX50" fmla="*/ 422030 w 1097509"/>
                  <a:gd name="connsiteY50" fmla="*/ 196948 h 773723"/>
                  <a:gd name="connsiteX51" fmla="*/ 450166 w 1097509"/>
                  <a:gd name="connsiteY51" fmla="*/ 168813 h 773723"/>
                  <a:gd name="connsiteX52" fmla="*/ 492369 w 1097509"/>
                  <a:gd name="connsiteY52" fmla="*/ 182880 h 773723"/>
                  <a:gd name="connsiteX53" fmla="*/ 478301 w 1097509"/>
                  <a:gd name="connsiteY53" fmla="*/ 239151 h 773723"/>
                  <a:gd name="connsiteX54" fmla="*/ 422030 w 1097509"/>
                  <a:gd name="connsiteY54" fmla="*/ 323557 h 773723"/>
                  <a:gd name="connsiteX55" fmla="*/ 281353 w 1097509"/>
                  <a:gd name="connsiteY55" fmla="*/ 309490 h 773723"/>
                  <a:gd name="connsiteX56" fmla="*/ 309489 w 1097509"/>
                  <a:gd name="connsiteY56" fmla="*/ 225083 h 773723"/>
                  <a:gd name="connsiteX57" fmla="*/ 351692 w 1097509"/>
                  <a:gd name="connsiteY57" fmla="*/ 140677 h 773723"/>
                  <a:gd name="connsiteX58" fmla="*/ 309489 w 1097509"/>
                  <a:gd name="connsiteY58" fmla="*/ 112542 h 773723"/>
                  <a:gd name="connsiteX59" fmla="*/ 225083 w 1097509"/>
                  <a:gd name="connsiteY59" fmla="*/ 182880 h 773723"/>
                  <a:gd name="connsiteX60" fmla="*/ 225083 w 1097509"/>
                  <a:gd name="connsiteY60" fmla="*/ 323557 h 773723"/>
                  <a:gd name="connsiteX61" fmla="*/ 267286 w 1097509"/>
                  <a:gd name="connsiteY61" fmla="*/ 337625 h 773723"/>
                  <a:gd name="connsiteX62" fmla="*/ 323557 w 1097509"/>
                  <a:gd name="connsiteY62" fmla="*/ 365760 h 773723"/>
                  <a:gd name="connsiteX63" fmla="*/ 365760 w 1097509"/>
                  <a:gd name="connsiteY63" fmla="*/ 351693 h 773723"/>
                  <a:gd name="connsiteX64" fmla="*/ 267286 w 1097509"/>
                  <a:gd name="connsiteY64" fmla="*/ 309490 h 773723"/>
                  <a:gd name="connsiteX65" fmla="*/ 168812 w 1097509"/>
                  <a:gd name="connsiteY65" fmla="*/ 323557 h 773723"/>
                  <a:gd name="connsiteX66" fmla="*/ 225083 w 1097509"/>
                  <a:gd name="connsiteY66" fmla="*/ 576776 h 773723"/>
                  <a:gd name="connsiteX67" fmla="*/ 267286 w 1097509"/>
                  <a:gd name="connsiteY67" fmla="*/ 604911 h 773723"/>
                  <a:gd name="connsiteX68" fmla="*/ 337624 w 1097509"/>
                  <a:gd name="connsiteY68" fmla="*/ 590843 h 773723"/>
                  <a:gd name="connsiteX69" fmla="*/ 379827 w 1097509"/>
                  <a:gd name="connsiteY69" fmla="*/ 618979 h 773723"/>
                  <a:gd name="connsiteX70" fmla="*/ 351692 w 1097509"/>
                  <a:gd name="connsiteY70" fmla="*/ 675250 h 773723"/>
                  <a:gd name="connsiteX71" fmla="*/ 267286 w 1097509"/>
                  <a:gd name="connsiteY71" fmla="*/ 717453 h 773723"/>
                  <a:gd name="connsiteX72" fmla="*/ 225083 w 1097509"/>
                  <a:gd name="connsiteY72" fmla="*/ 745588 h 773723"/>
                  <a:gd name="connsiteX73" fmla="*/ 154744 w 1097509"/>
                  <a:gd name="connsiteY73" fmla="*/ 773723 h 773723"/>
                  <a:gd name="connsiteX74" fmla="*/ 84406 w 1097509"/>
                  <a:gd name="connsiteY74" fmla="*/ 759656 h 773723"/>
                  <a:gd name="connsiteX75" fmla="*/ 112541 w 1097509"/>
                  <a:gd name="connsiteY75" fmla="*/ 618979 h 773723"/>
                  <a:gd name="connsiteX76" fmla="*/ 196947 w 1097509"/>
                  <a:gd name="connsiteY76" fmla="*/ 562708 h 773723"/>
                  <a:gd name="connsiteX77" fmla="*/ 281353 w 1097509"/>
                  <a:gd name="connsiteY77" fmla="*/ 506437 h 773723"/>
                  <a:gd name="connsiteX78" fmla="*/ 281353 w 1097509"/>
                  <a:gd name="connsiteY78" fmla="*/ 309490 h 773723"/>
                  <a:gd name="connsiteX79" fmla="*/ 253218 w 1097509"/>
                  <a:gd name="connsiteY79" fmla="*/ 281354 h 773723"/>
                  <a:gd name="connsiteX80" fmla="*/ 211015 w 1097509"/>
                  <a:gd name="connsiteY80" fmla="*/ 267286 h 773723"/>
                  <a:gd name="connsiteX81" fmla="*/ 154744 w 1097509"/>
                  <a:gd name="connsiteY81" fmla="*/ 309490 h 773723"/>
                  <a:gd name="connsiteX82" fmla="*/ 140677 w 1097509"/>
                  <a:gd name="connsiteY82" fmla="*/ 365760 h 773723"/>
                  <a:gd name="connsiteX83" fmla="*/ 126609 w 1097509"/>
                  <a:gd name="connsiteY83" fmla="*/ 464234 h 773723"/>
                  <a:gd name="connsiteX84" fmla="*/ 14067 w 1097509"/>
                  <a:gd name="connsiteY84" fmla="*/ 422031 h 773723"/>
                  <a:gd name="connsiteX85" fmla="*/ 0 w 1097509"/>
                  <a:gd name="connsiteY85" fmla="*/ 379828 h 773723"/>
                  <a:gd name="connsiteX86" fmla="*/ 14067 w 1097509"/>
                  <a:gd name="connsiteY86" fmla="*/ 295422 h 773723"/>
                  <a:gd name="connsiteX87" fmla="*/ 126609 w 1097509"/>
                  <a:gd name="connsiteY87" fmla="*/ 295422 h 773723"/>
                  <a:gd name="connsiteX88" fmla="*/ 154744 w 1097509"/>
                  <a:gd name="connsiteY88" fmla="*/ 351693 h 773723"/>
                  <a:gd name="connsiteX89" fmla="*/ 182880 w 1097509"/>
                  <a:gd name="connsiteY89" fmla="*/ 436099 h 773723"/>
                  <a:gd name="connsiteX90" fmla="*/ 168812 w 1097509"/>
                  <a:gd name="connsiteY90" fmla="*/ 534573 h 773723"/>
                  <a:gd name="connsiteX91" fmla="*/ 70338 w 1097509"/>
                  <a:gd name="connsiteY91" fmla="*/ 520505 h 773723"/>
                  <a:gd name="connsiteX92" fmla="*/ 112541 w 1097509"/>
                  <a:gd name="connsiteY92" fmla="*/ 407963 h 773723"/>
                  <a:gd name="connsiteX93" fmla="*/ 267286 w 1097509"/>
                  <a:gd name="connsiteY93" fmla="*/ 422031 h 773723"/>
                  <a:gd name="connsiteX94" fmla="*/ 309489 w 1097509"/>
                  <a:gd name="connsiteY94" fmla="*/ 520505 h 773723"/>
                  <a:gd name="connsiteX95" fmla="*/ 365760 w 1097509"/>
                  <a:gd name="connsiteY95" fmla="*/ 604911 h 773723"/>
                  <a:gd name="connsiteX96" fmla="*/ 436098 w 1097509"/>
                  <a:gd name="connsiteY96" fmla="*/ 590843 h 773723"/>
                  <a:gd name="connsiteX97" fmla="*/ 464233 w 1097509"/>
                  <a:gd name="connsiteY97" fmla="*/ 534573 h 773723"/>
                  <a:gd name="connsiteX98" fmla="*/ 478301 w 1097509"/>
                  <a:gd name="connsiteY98" fmla="*/ 168813 h 773723"/>
                  <a:gd name="connsiteX99" fmla="*/ 520504 w 1097509"/>
                  <a:gd name="connsiteY99" fmla="*/ 140677 h 773723"/>
                  <a:gd name="connsiteX100" fmla="*/ 548640 w 1097509"/>
                  <a:gd name="connsiteY100" fmla="*/ 112542 h 773723"/>
                  <a:gd name="connsiteX101" fmla="*/ 633046 w 1097509"/>
                  <a:gd name="connsiteY101" fmla="*/ 126610 h 773723"/>
                  <a:gd name="connsiteX102" fmla="*/ 647113 w 1097509"/>
                  <a:gd name="connsiteY102" fmla="*/ 168813 h 773723"/>
                  <a:gd name="connsiteX103" fmla="*/ 647113 w 1097509"/>
                  <a:gd name="connsiteY103" fmla="*/ 281354 h 7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097509" h="773723">
                    <a:moveTo>
                      <a:pt x="393895" y="126610"/>
                    </a:moveTo>
                    <a:cubicBezTo>
                      <a:pt x="452616" y="116823"/>
                      <a:pt x="517944" y="97195"/>
                      <a:pt x="576775" y="126610"/>
                    </a:cubicBezTo>
                    <a:cubicBezTo>
                      <a:pt x="590038" y="133242"/>
                      <a:pt x="586154" y="154745"/>
                      <a:pt x="590843" y="168813"/>
                    </a:cubicBezTo>
                    <a:cubicBezTo>
                      <a:pt x="577858" y="311647"/>
                      <a:pt x="621894" y="313672"/>
                      <a:pt x="520504" y="351693"/>
                    </a:cubicBezTo>
                    <a:cubicBezTo>
                      <a:pt x="502401" y="358482"/>
                      <a:pt x="482990" y="361071"/>
                      <a:pt x="464233" y="365760"/>
                    </a:cubicBezTo>
                    <a:cubicBezTo>
                      <a:pt x="450165" y="361071"/>
                      <a:pt x="434745" y="359322"/>
                      <a:pt x="422030" y="351693"/>
                    </a:cubicBezTo>
                    <a:cubicBezTo>
                      <a:pt x="385143" y="329561"/>
                      <a:pt x="389941" y="307743"/>
                      <a:pt x="379827" y="267286"/>
                    </a:cubicBezTo>
                    <a:cubicBezTo>
                      <a:pt x="384516" y="243840"/>
                      <a:pt x="382032" y="217708"/>
                      <a:pt x="393895" y="196948"/>
                    </a:cubicBezTo>
                    <a:cubicBezTo>
                      <a:pt x="410087" y="168613"/>
                      <a:pt x="467838" y="160878"/>
                      <a:pt x="492369" y="154745"/>
                    </a:cubicBezTo>
                    <a:cubicBezTo>
                      <a:pt x="534572" y="164123"/>
                      <a:pt x="579621" y="164990"/>
                      <a:pt x="618978" y="182880"/>
                    </a:cubicBezTo>
                    <a:cubicBezTo>
                      <a:pt x="634370" y="189876"/>
                      <a:pt x="640246" y="209633"/>
                      <a:pt x="647113" y="225083"/>
                    </a:cubicBezTo>
                    <a:cubicBezTo>
                      <a:pt x="659158" y="252184"/>
                      <a:pt x="675249" y="309490"/>
                      <a:pt x="675249" y="309490"/>
                    </a:cubicBezTo>
                    <a:cubicBezTo>
                      <a:pt x="670560" y="337625"/>
                      <a:pt x="681350" y="373727"/>
                      <a:pt x="661181" y="393896"/>
                    </a:cubicBezTo>
                    <a:cubicBezTo>
                      <a:pt x="647509" y="407567"/>
                      <a:pt x="610466" y="398347"/>
                      <a:pt x="604910" y="379828"/>
                    </a:cubicBezTo>
                    <a:cubicBezTo>
                      <a:pt x="571713" y="269171"/>
                      <a:pt x="603210" y="263731"/>
                      <a:pt x="661181" y="225083"/>
                    </a:cubicBezTo>
                    <a:cubicBezTo>
                      <a:pt x="719902" y="234870"/>
                      <a:pt x="785230" y="254498"/>
                      <a:pt x="844061" y="225083"/>
                    </a:cubicBezTo>
                    <a:cubicBezTo>
                      <a:pt x="857324" y="218451"/>
                      <a:pt x="853440" y="196948"/>
                      <a:pt x="858129" y="182880"/>
                    </a:cubicBezTo>
                    <a:cubicBezTo>
                      <a:pt x="853440" y="135988"/>
                      <a:pt x="877384" y="75526"/>
                      <a:pt x="844061" y="42203"/>
                    </a:cubicBezTo>
                    <a:cubicBezTo>
                      <a:pt x="752597" y="-49261"/>
                      <a:pt x="729437" y="62520"/>
                      <a:pt x="717452" y="98474"/>
                    </a:cubicBezTo>
                    <a:cubicBezTo>
                      <a:pt x="722141" y="126609"/>
                      <a:pt x="707332" y="167762"/>
                      <a:pt x="731520" y="182880"/>
                    </a:cubicBezTo>
                    <a:cubicBezTo>
                      <a:pt x="759637" y="200454"/>
                      <a:pt x="797685" y="176269"/>
                      <a:pt x="829993" y="168813"/>
                    </a:cubicBezTo>
                    <a:cubicBezTo>
                      <a:pt x="858891" y="162144"/>
                      <a:pt x="914400" y="140677"/>
                      <a:pt x="914400" y="140677"/>
                    </a:cubicBezTo>
                    <a:cubicBezTo>
                      <a:pt x="962958" y="213514"/>
                      <a:pt x="969516" y="204218"/>
                      <a:pt x="928467" y="337625"/>
                    </a:cubicBezTo>
                    <a:cubicBezTo>
                      <a:pt x="922234" y="357882"/>
                      <a:pt x="859934" y="374537"/>
                      <a:pt x="844061" y="379828"/>
                    </a:cubicBezTo>
                    <a:cubicBezTo>
                      <a:pt x="792303" y="362575"/>
                      <a:pt x="765749" y="369163"/>
                      <a:pt x="815926" y="281354"/>
                    </a:cubicBezTo>
                    <a:cubicBezTo>
                      <a:pt x="823283" y="268479"/>
                      <a:pt x="843653" y="270503"/>
                      <a:pt x="858129" y="267286"/>
                    </a:cubicBezTo>
                    <a:cubicBezTo>
                      <a:pt x="885973" y="261098"/>
                      <a:pt x="914400" y="257908"/>
                      <a:pt x="942535" y="253219"/>
                    </a:cubicBezTo>
                    <a:cubicBezTo>
                      <a:pt x="951913" y="243840"/>
                      <a:pt x="963846" y="236456"/>
                      <a:pt x="970670" y="225083"/>
                    </a:cubicBezTo>
                    <a:cubicBezTo>
                      <a:pt x="1007109" y="164351"/>
                      <a:pt x="973356" y="34913"/>
                      <a:pt x="970670" y="0"/>
                    </a:cubicBezTo>
                    <a:cubicBezTo>
                      <a:pt x="947224" y="4689"/>
                      <a:pt x="920227" y="805"/>
                      <a:pt x="900332" y="14068"/>
                    </a:cubicBezTo>
                    <a:cubicBezTo>
                      <a:pt x="887994" y="22293"/>
                      <a:pt x="886264" y="41442"/>
                      <a:pt x="886264" y="56271"/>
                    </a:cubicBezTo>
                    <a:cubicBezTo>
                      <a:pt x="886264" y="103397"/>
                      <a:pt x="887385" y="151635"/>
                      <a:pt x="900332" y="196948"/>
                    </a:cubicBezTo>
                    <a:cubicBezTo>
                      <a:pt x="906773" y="219492"/>
                      <a:pt x="925956" y="236640"/>
                      <a:pt x="942535" y="253219"/>
                    </a:cubicBezTo>
                    <a:cubicBezTo>
                      <a:pt x="959985" y="270669"/>
                      <a:pt x="1017045" y="307581"/>
                      <a:pt x="1041009" y="323557"/>
                    </a:cubicBezTo>
                    <a:cubicBezTo>
                      <a:pt x="1055077" y="318868"/>
                      <a:pt x="1072727" y="319975"/>
                      <a:pt x="1083212" y="309490"/>
                    </a:cubicBezTo>
                    <a:cubicBezTo>
                      <a:pt x="1109830" y="282872"/>
                      <a:pt x="1092929" y="199884"/>
                      <a:pt x="1083212" y="182880"/>
                    </a:cubicBezTo>
                    <a:cubicBezTo>
                      <a:pt x="1075855" y="170005"/>
                      <a:pt x="1055484" y="172030"/>
                      <a:pt x="1041009" y="168813"/>
                    </a:cubicBezTo>
                    <a:cubicBezTo>
                      <a:pt x="1013165" y="162625"/>
                      <a:pt x="984738" y="159434"/>
                      <a:pt x="956603" y="154745"/>
                    </a:cubicBezTo>
                    <a:cubicBezTo>
                      <a:pt x="928468" y="159434"/>
                      <a:pt x="898904" y="158798"/>
                      <a:pt x="872197" y="168813"/>
                    </a:cubicBezTo>
                    <a:cubicBezTo>
                      <a:pt x="859778" y="173470"/>
                      <a:pt x="851418" y="185912"/>
                      <a:pt x="844061" y="196948"/>
                    </a:cubicBezTo>
                    <a:cubicBezTo>
                      <a:pt x="811282" y="246116"/>
                      <a:pt x="817322" y="255366"/>
                      <a:pt x="801858" y="309490"/>
                    </a:cubicBezTo>
                    <a:cubicBezTo>
                      <a:pt x="797784" y="323748"/>
                      <a:pt x="792479" y="337625"/>
                      <a:pt x="787790" y="351693"/>
                    </a:cubicBezTo>
                    <a:cubicBezTo>
                      <a:pt x="783101" y="393896"/>
                      <a:pt x="788966" y="438670"/>
                      <a:pt x="773723" y="478302"/>
                    </a:cubicBezTo>
                    <a:cubicBezTo>
                      <a:pt x="754089" y="529352"/>
                      <a:pt x="716276" y="534965"/>
                      <a:pt x="675249" y="548640"/>
                    </a:cubicBezTo>
                    <a:cubicBezTo>
                      <a:pt x="543267" y="515646"/>
                      <a:pt x="694005" y="572086"/>
                      <a:pt x="604910" y="393896"/>
                    </a:cubicBezTo>
                    <a:cubicBezTo>
                      <a:pt x="597349" y="378774"/>
                      <a:pt x="578247" y="415371"/>
                      <a:pt x="562707" y="422031"/>
                    </a:cubicBezTo>
                    <a:cubicBezTo>
                      <a:pt x="544936" y="429647"/>
                      <a:pt x="525027" y="430788"/>
                      <a:pt x="506437" y="436099"/>
                    </a:cubicBezTo>
                    <a:cubicBezTo>
                      <a:pt x="492179" y="440173"/>
                      <a:pt x="478301" y="445477"/>
                      <a:pt x="464233" y="450166"/>
                    </a:cubicBezTo>
                    <a:cubicBezTo>
                      <a:pt x="422030" y="445477"/>
                      <a:pt x="358691" y="472967"/>
                      <a:pt x="337624" y="436099"/>
                    </a:cubicBezTo>
                    <a:cubicBezTo>
                      <a:pt x="291259" y="354961"/>
                      <a:pt x="321791" y="271513"/>
                      <a:pt x="379827" y="225083"/>
                    </a:cubicBezTo>
                    <a:cubicBezTo>
                      <a:pt x="393029" y="214521"/>
                      <a:pt x="408828" y="207510"/>
                      <a:pt x="422030" y="196948"/>
                    </a:cubicBezTo>
                    <a:cubicBezTo>
                      <a:pt x="432387" y="188663"/>
                      <a:pt x="440787" y="178191"/>
                      <a:pt x="450166" y="168813"/>
                    </a:cubicBezTo>
                    <a:cubicBezTo>
                      <a:pt x="464234" y="173502"/>
                      <a:pt x="486862" y="169112"/>
                      <a:pt x="492369" y="182880"/>
                    </a:cubicBezTo>
                    <a:cubicBezTo>
                      <a:pt x="499550" y="200831"/>
                      <a:pt x="486948" y="221858"/>
                      <a:pt x="478301" y="239151"/>
                    </a:cubicBezTo>
                    <a:cubicBezTo>
                      <a:pt x="463179" y="269396"/>
                      <a:pt x="422030" y="323557"/>
                      <a:pt x="422030" y="323557"/>
                    </a:cubicBezTo>
                    <a:cubicBezTo>
                      <a:pt x="375138" y="318868"/>
                      <a:pt x="316819" y="340523"/>
                      <a:pt x="281353" y="309490"/>
                    </a:cubicBezTo>
                    <a:cubicBezTo>
                      <a:pt x="259033" y="289960"/>
                      <a:pt x="297444" y="252184"/>
                      <a:pt x="309489" y="225083"/>
                    </a:cubicBezTo>
                    <a:cubicBezTo>
                      <a:pt x="382213" y="61454"/>
                      <a:pt x="300384" y="294596"/>
                      <a:pt x="351692" y="140677"/>
                    </a:cubicBezTo>
                    <a:cubicBezTo>
                      <a:pt x="337624" y="131299"/>
                      <a:pt x="326226" y="114933"/>
                      <a:pt x="309489" y="112542"/>
                    </a:cubicBezTo>
                    <a:cubicBezTo>
                      <a:pt x="246920" y="103604"/>
                      <a:pt x="246630" y="139787"/>
                      <a:pt x="225083" y="182880"/>
                    </a:cubicBezTo>
                    <a:cubicBezTo>
                      <a:pt x="216426" y="226166"/>
                      <a:pt x="196226" y="280271"/>
                      <a:pt x="225083" y="323557"/>
                    </a:cubicBezTo>
                    <a:cubicBezTo>
                      <a:pt x="233308" y="335895"/>
                      <a:pt x="253656" y="331784"/>
                      <a:pt x="267286" y="337625"/>
                    </a:cubicBezTo>
                    <a:cubicBezTo>
                      <a:pt x="286561" y="345886"/>
                      <a:pt x="304800" y="356382"/>
                      <a:pt x="323557" y="365760"/>
                    </a:cubicBezTo>
                    <a:cubicBezTo>
                      <a:pt x="337625" y="361071"/>
                      <a:pt x="365760" y="366522"/>
                      <a:pt x="365760" y="351693"/>
                    </a:cubicBezTo>
                    <a:cubicBezTo>
                      <a:pt x="365760" y="327404"/>
                      <a:pt x="273303" y="310994"/>
                      <a:pt x="267286" y="309490"/>
                    </a:cubicBezTo>
                    <a:cubicBezTo>
                      <a:pt x="234461" y="314179"/>
                      <a:pt x="180454" y="292510"/>
                      <a:pt x="168812" y="323557"/>
                    </a:cubicBezTo>
                    <a:cubicBezTo>
                      <a:pt x="122047" y="448264"/>
                      <a:pt x="150574" y="514686"/>
                      <a:pt x="225083" y="576776"/>
                    </a:cubicBezTo>
                    <a:cubicBezTo>
                      <a:pt x="238071" y="587600"/>
                      <a:pt x="253218" y="595533"/>
                      <a:pt x="267286" y="604911"/>
                    </a:cubicBezTo>
                    <a:cubicBezTo>
                      <a:pt x="290732" y="600222"/>
                      <a:pt x="315647" y="600262"/>
                      <a:pt x="337624" y="590843"/>
                    </a:cubicBezTo>
                    <a:cubicBezTo>
                      <a:pt x="384826" y="570614"/>
                      <a:pt x="354680" y="518387"/>
                      <a:pt x="379827" y="618979"/>
                    </a:cubicBezTo>
                    <a:cubicBezTo>
                      <a:pt x="370449" y="637736"/>
                      <a:pt x="365117" y="659140"/>
                      <a:pt x="351692" y="675250"/>
                    </a:cubicBezTo>
                    <a:cubicBezTo>
                      <a:pt x="322897" y="709805"/>
                      <a:pt x="302948" y="699622"/>
                      <a:pt x="267286" y="717453"/>
                    </a:cubicBezTo>
                    <a:cubicBezTo>
                      <a:pt x="252164" y="725014"/>
                      <a:pt x="240205" y="738027"/>
                      <a:pt x="225083" y="745588"/>
                    </a:cubicBezTo>
                    <a:cubicBezTo>
                      <a:pt x="202496" y="756881"/>
                      <a:pt x="178190" y="764345"/>
                      <a:pt x="154744" y="773723"/>
                    </a:cubicBezTo>
                    <a:cubicBezTo>
                      <a:pt x="131298" y="769034"/>
                      <a:pt x="95099" y="781042"/>
                      <a:pt x="84406" y="759656"/>
                    </a:cubicBezTo>
                    <a:cubicBezTo>
                      <a:pt x="82533" y="755910"/>
                      <a:pt x="96054" y="643710"/>
                      <a:pt x="112541" y="618979"/>
                    </a:cubicBezTo>
                    <a:cubicBezTo>
                      <a:pt x="156616" y="552866"/>
                      <a:pt x="142290" y="593073"/>
                      <a:pt x="196947" y="562708"/>
                    </a:cubicBezTo>
                    <a:cubicBezTo>
                      <a:pt x="226506" y="546286"/>
                      <a:pt x="281353" y="506437"/>
                      <a:pt x="281353" y="506437"/>
                    </a:cubicBezTo>
                    <a:cubicBezTo>
                      <a:pt x="301930" y="424129"/>
                      <a:pt x="309338" y="421431"/>
                      <a:pt x="281353" y="309490"/>
                    </a:cubicBezTo>
                    <a:cubicBezTo>
                      <a:pt x="278136" y="296623"/>
                      <a:pt x="264591" y="288178"/>
                      <a:pt x="253218" y="281354"/>
                    </a:cubicBezTo>
                    <a:cubicBezTo>
                      <a:pt x="240503" y="273725"/>
                      <a:pt x="225083" y="271975"/>
                      <a:pt x="211015" y="267286"/>
                    </a:cubicBezTo>
                    <a:cubicBezTo>
                      <a:pt x="192258" y="281354"/>
                      <a:pt x="168372" y="290411"/>
                      <a:pt x="154744" y="309490"/>
                    </a:cubicBezTo>
                    <a:cubicBezTo>
                      <a:pt x="143506" y="325223"/>
                      <a:pt x="144136" y="346738"/>
                      <a:pt x="140677" y="365760"/>
                    </a:cubicBezTo>
                    <a:cubicBezTo>
                      <a:pt x="134746" y="398383"/>
                      <a:pt x="131298" y="431409"/>
                      <a:pt x="126609" y="464234"/>
                    </a:cubicBezTo>
                    <a:cubicBezTo>
                      <a:pt x="75293" y="455681"/>
                      <a:pt x="40902" y="466756"/>
                      <a:pt x="14067" y="422031"/>
                    </a:cubicBezTo>
                    <a:cubicBezTo>
                      <a:pt x="6438" y="409316"/>
                      <a:pt x="4689" y="393896"/>
                      <a:pt x="0" y="379828"/>
                    </a:cubicBezTo>
                    <a:cubicBezTo>
                      <a:pt x="4689" y="351693"/>
                      <a:pt x="-84" y="320187"/>
                      <a:pt x="14067" y="295422"/>
                    </a:cubicBezTo>
                    <a:cubicBezTo>
                      <a:pt x="31814" y="264365"/>
                      <a:pt x="117740" y="293648"/>
                      <a:pt x="126609" y="295422"/>
                    </a:cubicBezTo>
                    <a:cubicBezTo>
                      <a:pt x="135987" y="314179"/>
                      <a:pt x="146956" y="332222"/>
                      <a:pt x="154744" y="351693"/>
                    </a:cubicBezTo>
                    <a:cubicBezTo>
                      <a:pt x="165758" y="379229"/>
                      <a:pt x="182880" y="436099"/>
                      <a:pt x="182880" y="436099"/>
                    </a:cubicBezTo>
                    <a:cubicBezTo>
                      <a:pt x="178191" y="468924"/>
                      <a:pt x="195338" y="514678"/>
                      <a:pt x="168812" y="534573"/>
                    </a:cubicBezTo>
                    <a:cubicBezTo>
                      <a:pt x="142286" y="554468"/>
                      <a:pt x="91917" y="545680"/>
                      <a:pt x="70338" y="520505"/>
                    </a:cubicBezTo>
                    <a:cubicBezTo>
                      <a:pt x="32843" y="476761"/>
                      <a:pt x="89227" y="431277"/>
                      <a:pt x="112541" y="407963"/>
                    </a:cubicBezTo>
                    <a:cubicBezTo>
                      <a:pt x="164123" y="412652"/>
                      <a:pt x="217782" y="406799"/>
                      <a:pt x="267286" y="422031"/>
                    </a:cubicBezTo>
                    <a:cubicBezTo>
                      <a:pt x="297543" y="431341"/>
                      <a:pt x="301158" y="503843"/>
                      <a:pt x="309489" y="520505"/>
                    </a:cubicBezTo>
                    <a:cubicBezTo>
                      <a:pt x="324611" y="550750"/>
                      <a:pt x="365760" y="604911"/>
                      <a:pt x="365760" y="604911"/>
                    </a:cubicBezTo>
                    <a:cubicBezTo>
                      <a:pt x="389206" y="600222"/>
                      <a:pt x="416641" y="604741"/>
                      <a:pt x="436098" y="590843"/>
                    </a:cubicBezTo>
                    <a:cubicBezTo>
                      <a:pt x="453162" y="578654"/>
                      <a:pt x="462146" y="555440"/>
                      <a:pt x="464233" y="534573"/>
                    </a:cubicBezTo>
                    <a:cubicBezTo>
                      <a:pt x="476373" y="413168"/>
                      <a:pt x="461046" y="289597"/>
                      <a:pt x="478301" y="168813"/>
                    </a:cubicBezTo>
                    <a:cubicBezTo>
                      <a:pt x="480692" y="152076"/>
                      <a:pt x="507302" y="151239"/>
                      <a:pt x="520504" y="140677"/>
                    </a:cubicBezTo>
                    <a:cubicBezTo>
                      <a:pt x="530861" y="132392"/>
                      <a:pt x="539261" y="121920"/>
                      <a:pt x="548640" y="112542"/>
                    </a:cubicBezTo>
                    <a:cubicBezTo>
                      <a:pt x="576775" y="117231"/>
                      <a:pt x="608281" y="112458"/>
                      <a:pt x="633046" y="126610"/>
                    </a:cubicBezTo>
                    <a:cubicBezTo>
                      <a:pt x="645921" y="133967"/>
                      <a:pt x="645771" y="154045"/>
                      <a:pt x="647113" y="168813"/>
                    </a:cubicBezTo>
                    <a:cubicBezTo>
                      <a:pt x="650509" y="206173"/>
                      <a:pt x="647113" y="243840"/>
                      <a:pt x="647113" y="281354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Freeform 118">
                <a:extLst>
                  <a:ext uri="{FF2B5EF4-FFF2-40B4-BE49-F238E27FC236}">
                    <a16:creationId xmlns:a16="http://schemas.microsoft.com/office/drawing/2014/main" id="{E7EA11D4-9F8F-4ADA-B2D6-1666CB5AADF7}"/>
                  </a:ext>
                </a:extLst>
              </p:cNvPr>
              <p:cNvSpPr/>
              <p:nvPr/>
            </p:nvSpPr>
            <p:spPr>
              <a:xfrm>
                <a:off x="5240388" y="864608"/>
                <a:ext cx="430175" cy="390423"/>
              </a:xfrm>
              <a:custGeom>
                <a:avLst/>
                <a:gdLst>
                  <a:gd name="connsiteX0" fmla="*/ 30591 w 635502"/>
                  <a:gd name="connsiteY0" fmla="*/ 154745 h 576776"/>
                  <a:gd name="connsiteX1" fmla="*/ 16523 w 635502"/>
                  <a:gd name="connsiteY1" fmla="*/ 14068 h 576776"/>
                  <a:gd name="connsiteX2" fmla="*/ 58726 w 635502"/>
                  <a:gd name="connsiteY2" fmla="*/ 0 h 576776"/>
                  <a:gd name="connsiteX3" fmla="*/ 100930 w 635502"/>
                  <a:gd name="connsiteY3" fmla="*/ 14068 h 576776"/>
                  <a:gd name="connsiteX4" fmla="*/ 100930 w 635502"/>
                  <a:gd name="connsiteY4" fmla="*/ 154745 h 576776"/>
                  <a:gd name="connsiteX5" fmla="*/ 72794 w 635502"/>
                  <a:gd name="connsiteY5" fmla="*/ 84407 h 576776"/>
                  <a:gd name="connsiteX6" fmla="*/ 129065 w 635502"/>
                  <a:gd name="connsiteY6" fmla="*/ 98474 h 576776"/>
                  <a:gd name="connsiteX7" fmla="*/ 157200 w 635502"/>
                  <a:gd name="connsiteY7" fmla="*/ 126610 h 576776"/>
                  <a:gd name="connsiteX8" fmla="*/ 227539 w 635502"/>
                  <a:gd name="connsiteY8" fmla="*/ 182880 h 576776"/>
                  <a:gd name="connsiteX9" fmla="*/ 227539 w 635502"/>
                  <a:gd name="connsiteY9" fmla="*/ 98474 h 576776"/>
                  <a:gd name="connsiteX10" fmla="*/ 171268 w 635502"/>
                  <a:gd name="connsiteY10" fmla="*/ 42203 h 576776"/>
                  <a:gd name="connsiteX11" fmla="*/ 171268 w 635502"/>
                  <a:gd name="connsiteY11" fmla="*/ 154745 h 576776"/>
                  <a:gd name="connsiteX12" fmla="*/ 255674 w 635502"/>
                  <a:gd name="connsiteY12" fmla="*/ 112542 h 576776"/>
                  <a:gd name="connsiteX13" fmla="*/ 382283 w 635502"/>
                  <a:gd name="connsiteY13" fmla="*/ 126610 h 576776"/>
                  <a:gd name="connsiteX14" fmla="*/ 396351 w 635502"/>
                  <a:gd name="connsiteY14" fmla="*/ 168813 h 576776"/>
                  <a:gd name="connsiteX15" fmla="*/ 382283 w 635502"/>
                  <a:gd name="connsiteY15" fmla="*/ 253219 h 576776"/>
                  <a:gd name="connsiteX16" fmla="*/ 340080 w 635502"/>
                  <a:gd name="connsiteY16" fmla="*/ 225083 h 576776"/>
                  <a:gd name="connsiteX17" fmla="*/ 396351 w 635502"/>
                  <a:gd name="connsiteY17" fmla="*/ 140677 h 576776"/>
                  <a:gd name="connsiteX18" fmla="*/ 466690 w 635502"/>
                  <a:gd name="connsiteY18" fmla="*/ 182880 h 576776"/>
                  <a:gd name="connsiteX19" fmla="*/ 494825 w 635502"/>
                  <a:gd name="connsiteY19" fmla="*/ 267287 h 576776"/>
                  <a:gd name="connsiteX20" fmla="*/ 480757 w 635502"/>
                  <a:gd name="connsiteY20" fmla="*/ 337625 h 576776"/>
                  <a:gd name="connsiteX21" fmla="*/ 396351 w 635502"/>
                  <a:gd name="connsiteY21" fmla="*/ 365760 h 576776"/>
                  <a:gd name="connsiteX22" fmla="*/ 340080 w 635502"/>
                  <a:gd name="connsiteY22" fmla="*/ 295422 h 576776"/>
                  <a:gd name="connsiteX23" fmla="*/ 269742 w 635502"/>
                  <a:gd name="connsiteY23" fmla="*/ 225083 h 576776"/>
                  <a:gd name="connsiteX24" fmla="*/ 129065 w 635502"/>
                  <a:gd name="connsiteY24" fmla="*/ 281354 h 576776"/>
                  <a:gd name="connsiteX25" fmla="*/ 157200 w 635502"/>
                  <a:gd name="connsiteY25" fmla="*/ 309490 h 576776"/>
                  <a:gd name="connsiteX26" fmla="*/ 143133 w 635502"/>
                  <a:gd name="connsiteY26" fmla="*/ 351693 h 576776"/>
                  <a:gd name="connsiteX27" fmla="*/ 114997 w 635502"/>
                  <a:gd name="connsiteY27" fmla="*/ 323557 h 576776"/>
                  <a:gd name="connsiteX28" fmla="*/ 72794 w 635502"/>
                  <a:gd name="connsiteY28" fmla="*/ 295422 h 576776"/>
                  <a:gd name="connsiteX29" fmla="*/ 86862 w 635502"/>
                  <a:gd name="connsiteY29" fmla="*/ 225083 h 576776"/>
                  <a:gd name="connsiteX30" fmla="*/ 199403 w 635502"/>
                  <a:gd name="connsiteY30" fmla="*/ 225083 h 576776"/>
                  <a:gd name="connsiteX31" fmla="*/ 227539 w 635502"/>
                  <a:gd name="connsiteY31" fmla="*/ 253219 h 576776"/>
                  <a:gd name="connsiteX32" fmla="*/ 227539 w 635502"/>
                  <a:gd name="connsiteY32" fmla="*/ 393896 h 576776"/>
                  <a:gd name="connsiteX33" fmla="*/ 241606 w 635502"/>
                  <a:gd name="connsiteY33" fmla="*/ 492370 h 576776"/>
                  <a:gd name="connsiteX34" fmla="*/ 269742 w 635502"/>
                  <a:gd name="connsiteY34" fmla="*/ 464234 h 576776"/>
                  <a:gd name="connsiteX35" fmla="*/ 283810 w 635502"/>
                  <a:gd name="connsiteY35" fmla="*/ 422031 h 576776"/>
                  <a:gd name="connsiteX36" fmla="*/ 269742 w 635502"/>
                  <a:gd name="connsiteY36" fmla="*/ 337625 h 576776"/>
                  <a:gd name="connsiteX37" fmla="*/ 241606 w 635502"/>
                  <a:gd name="connsiteY37" fmla="*/ 365760 h 576776"/>
                  <a:gd name="connsiteX38" fmla="*/ 227539 w 635502"/>
                  <a:gd name="connsiteY38" fmla="*/ 407963 h 576776"/>
                  <a:gd name="connsiteX39" fmla="*/ 269742 w 635502"/>
                  <a:gd name="connsiteY39" fmla="*/ 534573 h 576776"/>
                  <a:gd name="connsiteX40" fmla="*/ 311945 w 635502"/>
                  <a:gd name="connsiteY40" fmla="*/ 520505 h 576776"/>
                  <a:gd name="connsiteX41" fmla="*/ 354148 w 635502"/>
                  <a:gd name="connsiteY41" fmla="*/ 436099 h 576776"/>
                  <a:gd name="connsiteX42" fmla="*/ 438554 w 635502"/>
                  <a:gd name="connsiteY42" fmla="*/ 379828 h 576776"/>
                  <a:gd name="connsiteX43" fmla="*/ 565163 w 635502"/>
                  <a:gd name="connsiteY43" fmla="*/ 436099 h 576776"/>
                  <a:gd name="connsiteX44" fmla="*/ 551096 w 635502"/>
                  <a:gd name="connsiteY44" fmla="*/ 534573 h 576776"/>
                  <a:gd name="connsiteX45" fmla="*/ 466690 w 635502"/>
                  <a:gd name="connsiteY45" fmla="*/ 562708 h 576776"/>
                  <a:gd name="connsiteX46" fmla="*/ 424486 w 635502"/>
                  <a:gd name="connsiteY46" fmla="*/ 548640 h 576776"/>
                  <a:gd name="connsiteX47" fmla="*/ 410419 w 635502"/>
                  <a:gd name="connsiteY47" fmla="*/ 337625 h 576776"/>
                  <a:gd name="connsiteX48" fmla="*/ 508893 w 635502"/>
                  <a:gd name="connsiteY48" fmla="*/ 351693 h 576776"/>
                  <a:gd name="connsiteX49" fmla="*/ 537028 w 635502"/>
                  <a:gd name="connsiteY49" fmla="*/ 393896 h 576776"/>
                  <a:gd name="connsiteX50" fmla="*/ 607366 w 635502"/>
                  <a:gd name="connsiteY50" fmla="*/ 478302 h 576776"/>
                  <a:gd name="connsiteX51" fmla="*/ 593299 w 635502"/>
                  <a:gd name="connsiteY51" fmla="*/ 506437 h 576776"/>
                  <a:gd name="connsiteX52" fmla="*/ 551096 w 635502"/>
                  <a:gd name="connsiteY52" fmla="*/ 492370 h 576776"/>
                  <a:gd name="connsiteX53" fmla="*/ 508893 w 635502"/>
                  <a:gd name="connsiteY53" fmla="*/ 506437 h 576776"/>
                  <a:gd name="connsiteX54" fmla="*/ 452622 w 635502"/>
                  <a:gd name="connsiteY54" fmla="*/ 534573 h 576776"/>
                  <a:gd name="connsiteX55" fmla="*/ 466690 w 635502"/>
                  <a:gd name="connsiteY55" fmla="*/ 450167 h 576776"/>
                  <a:gd name="connsiteX56" fmla="*/ 508893 w 635502"/>
                  <a:gd name="connsiteY56" fmla="*/ 436099 h 576776"/>
                  <a:gd name="connsiteX57" fmla="*/ 621434 w 635502"/>
                  <a:gd name="connsiteY57" fmla="*/ 450167 h 576776"/>
                  <a:gd name="connsiteX58" fmla="*/ 635502 w 635502"/>
                  <a:gd name="connsiteY58" fmla="*/ 492370 h 576776"/>
                  <a:gd name="connsiteX59" fmla="*/ 466690 w 635502"/>
                  <a:gd name="connsiteY59" fmla="*/ 576776 h 576776"/>
                  <a:gd name="connsiteX60" fmla="*/ 354148 w 635502"/>
                  <a:gd name="connsiteY60" fmla="*/ 506437 h 57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35502" h="576776">
                    <a:moveTo>
                      <a:pt x="30591" y="154745"/>
                    </a:moveTo>
                    <a:cubicBezTo>
                      <a:pt x="11152" y="106148"/>
                      <a:pt x="-19139" y="67562"/>
                      <a:pt x="16523" y="14068"/>
                    </a:cubicBezTo>
                    <a:cubicBezTo>
                      <a:pt x="24748" y="1730"/>
                      <a:pt x="44658" y="4689"/>
                      <a:pt x="58726" y="0"/>
                    </a:cubicBezTo>
                    <a:cubicBezTo>
                      <a:pt x="72794" y="4689"/>
                      <a:pt x="90444" y="3582"/>
                      <a:pt x="100930" y="14068"/>
                    </a:cubicBezTo>
                    <a:cubicBezTo>
                      <a:pt x="131620" y="44758"/>
                      <a:pt x="103369" y="137674"/>
                      <a:pt x="100930" y="154745"/>
                    </a:cubicBezTo>
                    <a:cubicBezTo>
                      <a:pt x="89738" y="151014"/>
                      <a:pt x="-9218" y="133614"/>
                      <a:pt x="72794" y="84407"/>
                    </a:cubicBezTo>
                    <a:cubicBezTo>
                      <a:pt x="89373" y="74460"/>
                      <a:pt x="110308" y="93785"/>
                      <a:pt x="129065" y="98474"/>
                    </a:cubicBezTo>
                    <a:cubicBezTo>
                      <a:pt x="138443" y="107853"/>
                      <a:pt x="146843" y="118324"/>
                      <a:pt x="157200" y="126610"/>
                    </a:cubicBezTo>
                    <a:cubicBezTo>
                      <a:pt x="245943" y="197605"/>
                      <a:pt x="159595" y="114939"/>
                      <a:pt x="227539" y="182880"/>
                    </a:cubicBezTo>
                    <a:cubicBezTo>
                      <a:pt x="239474" y="147072"/>
                      <a:pt x="253116" y="134282"/>
                      <a:pt x="227539" y="98474"/>
                    </a:cubicBezTo>
                    <a:cubicBezTo>
                      <a:pt x="212121" y="76889"/>
                      <a:pt x="171268" y="42203"/>
                      <a:pt x="171268" y="42203"/>
                    </a:cubicBezTo>
                    <a:cubicBezTo>
                      <a:pt x="160167" y="75506"/>
                      <a:pt x="137316" y="120793"/>
                      <a:pt x="171268" y="154745"/>
                    </a:cubicBezTo>
                    <a:cubicBezTo>
                      <a:pt x="182916" y="166393"/>
                      <a:pt x="254258" y="113486"/>
                      <a:pt x="255674" y="112542"/>
                    </a:cubicBezTo>
                    <a:cubicBezTo>
                      <a:pt x="297877" y="117231"/>
                      <a:pt x="342857" y="110840"/>
                      <a:pt x="382283" y="126610"/>
                    </a:cubicBezTo>
                    <a:cubicBezTo>
                      <a:pt x="396051" y="132117"/>
                      <a:pt x="396351" y="153984"/>
                      <a:pt x="396351" y="168813"/>
                    </a:cubicBezTo>
                    <a:cubicBezTo>
                      <a:pt x="396351" y="197336"/>
                      <a:pt x="386972" y="225084"/>
                      <a:pt x="382283" y="253219"/>
                    </a:cubicBezTo>
                    <a:cubicBezTo>
                      <a:pt x="368215" y="243840"/>
                      <a:pt x="345427" y="241123"/>
                      <a:pt x="340080" y="225083"/>
                    </a:cubicBezTo>
                    <a:cubicBezTo>
                      <a:pt x="323564" y="175534"/>
                      <a:pt x="368393" y="159316"/>
                      <a:pt x="396351" y="140677"/>
                    </a:cubicBezTo>
                    <a:cubicBezTo>
                      <a:pt x="425227" y="150303"/>
                      <a:pt x="451242" y="151985"/>
                      <a:pt x="466690" y="182880"/>
                    </a:cubicBezTo>
                    <a:cubicBezTo>
                      <a:pt x="479953" y="209406"/>
                      <a:pt x="494825" y="267287"/>
                      <a:pt x="494825" y="267287"/>
                    </a:cubicBezTo>
                    <a:cubicBezTo>
                      <a:pt x="490136" y="290733"/>
                      <a:pt x="497664" y="320718"/>
                      <a:pt x="480757" y="337625"/>
                    </a:cubicBezTo>
                    <a:cubicBezTo>
                      <a:pt x="459786" y="358596"/>
                      <a:pt x="396351" y="365760"/>
                      <a:pt x="396351" y="365760"/>
                    </a:cubicBezTo>
                    <a:cubicBezTo>
                      <a:pt x="286474" y="292509"/>
                      <a:pt x="408028" y="386020"/>
                      <a:pt x="340080" y="295422"/>
                    </a:cubicBezTo>
                    <a:cubicBezTo>
                      <a:pt x="320185" y="268896"/>
                      <a:pt x="269742" y="225083"/>
                      <a:pt x="269742" y="225083"/>
                    </a:cubicBezTo>
                    <a:cubicBezTo>
                      <a:pt x="180901" y="233160"/>
                      <a:pt x="75522" y="192114"/>
                      <a:pt x="129065" y="281354"/>
                    </a:cubicBezTo>
                    <a:cubicBezTo>
                      <a:pt x="135889" y="292727"/>
                      <a:pt x="147822" y="300111"/>
                      <a:pt x="157200" y="309490"/>
                    </a:cubicBezTo>
                    <a:cubicBezTo>
                      <a:pt x="152511" y="323558"/>
                      <a:pt x="157201" y="347004"/>
                      <a:pt x="143133" y="351693"/>
                    </a:cubicBezTo>
                    <a:cubicBezTo>
                      <a:pt x="130550" y="355887"/>
                      <a:pt x="125354" y="331843"/>
                      <a:pt x="114997" y="323557"/>
                    </a:cubicBezTo>
                    <a:cubicBezTo>
                      <a:pt x="101795" y="312995"/>
                      <a:pt x="86862" y="304800"/>
                      <a:pt x="72794" y="295422"/>
                    </a:cubicBezTo>
                    <a:cubicBezTo>
                      <a:pt x="77483" y="271976"/>
                      <a:pt x="73599" y="244978"/>
                      <a:pt x="86862" y="225083"/>
                    </a:cubicBezTo>
                    <a:cubicBezTo>
                      <a:pt x="107218" y="194549"/>
                      <a:pt x="186328" y="222468"/>
                      <a:pt x="199403" y="225083"/>
                    </a:cubicBezTo>
                    <a:cubicBezTo>
                      <a:pt x="208782" y="234462"/>
                      <a:pt x="220715" y="241846"/>
                      <a:pt x="227539" y="253219"/>
                    </a:cubicBezTo>
                    <a:cubicBezTo>
                      <a:pt x="255868" y="300435"/>
                      <a:pt x="235256" y="339872"/>
                      <a:pt x="227539" y="393896"/>
                    </a:cubicBezTo>
                    <a:cubicBezTo>
                      <a:pt x="232228" y="426721"/>
                      <a:pt x="224546" y="463937"/>
                      <a:pt x="241606" y="492370"/>
                    </a:cubicBezTo>
                    <a:cubicBezTo>
                      <a:pt x="248430" y="503743"/>
                      <a:pt x="262918" y="475607"/>
                      <a:pt x="269742" y="464234"/>
                    </a:cubicBezTo>
                    <a:cubicBezTo>
                      <a:pt x="277371" y="451519"/>
                      <a:pt x="279121" y="436099"/>
                      <a:pt x="283810" y="422031"/>
                    </a:cubicBezTo>
                    <a:cubicBezTo>
                      <a:pt x="279121" y="393896"/>
                      <a:pt x="286856" y="360444"/>
                      <a:pt x="269742" y="337625"/>
                    </a:cubicBezTo>
                    <a:cubicBezTo>
                      <a:pt x="261784" y="327015"/>
                      <a:pt x="248430" y="354387"/>
                      <a:pt x="241606" y="365760"/>
                    </a:cubicBezTo>
                    <a:cubicBezTo>
                      <a:pt x="233977" y="378475"/>
                      <a:pt x="232228" y="393895"/>
                      <a:pt x="227539" y="407963"/>
                    </a:cubicBezTo>
                    <a:cubicBezTo>
                      <a:pt x="229819" y="421647"/>
                      <a:pt x="234418" y="520444"/>
                      <a:pt x="269742" y="534573"/>
                    </a:cubicBezTo>
                    <a:cubicBezTo>
                      <a:pt x="283510" y="540080"/>
                      <a:pt x="297877" y="525194"/>
                      <a:pt x="311945" y="520505"/>
                    </a:cubicBezTo>
                    <a:cubicBezTo>
                      <a:pt x="321980" y="490402"/>
                      <a:pt x="328482" y="458557"/>
                      <a:pt x="354148" y="436099"/>
                    </a:cubicBezTo>
                    <a:cubicBezTo>
                      <a:pt x="379596" y="413832"/>
                      <a:pt x="438554" y="379828"/>
                      <a:pt x="438554" y="379828"/>
                    </a:cubicBezTo>
                    <a:cubicBezTo>
                      <a:pt x="499467" y="387442"/>
                      <a:pt x="565163" y="361283"/>
                      <a:pt x="565163" y="436099"/>
                    </a:cubicBezTo>
                    <a:cubicBezTo>
                      <a:pt x="565163" y="469257"/>
                      <a:pt x="571453" y="508400"/>
                      <a:pt x="551096" y="534573"/>
                    </a:cubicBezTo>
                    <a:cubicBezTo>
                      <a:pt x="532888" y="557983"/>
                      <a:pt x="466690" y="562708"/>
                      <a:pt x="466690" y="562708"/>
                    </a:cubicBezTo>
                    <a:cubicBezTo>
                      <a:pt x="452622" y="558019"/>
                      <a:pt x="436065" y="557904"/>
                      <a:pt x="424486" y="548640"/>
                    </a:cubicBezTo>
                    <a:cubicBezTo>
                      <a:pt x="361778" y="498474"/>
                      <a:pt x="405807" y="392971"/>
                      <a:pt x="410419" y="337625"/>
                    </a:cubicBezTo>
                    <a:cubicBezTo>
                      <a:pt x="443244" y="342314"/>
                      <a:pt x="478593" y="338226"/>
                      <a:pt x="508893" y="351693"/>
                    </a:cubicBezTo>
                    <a:cubicBezTo>
                      <a:pt x="524343" y="358560"/>
                      <a:pt x="526204" y="380908"/>
                      <a:pt x="537028" y="393896"/>
                    </a:cubicBezTo>
                    <a:cubicBezTo>
                      <a:pt x="627291" y="502212"/>
                      <a:pt x="537512" y="373520"/>
                      <a:pt x="607366" y="478302"/>
                    </a:cubicBezTo>
                    <a:cubicBezTo>
                      <a:pt x="631821" y="576121"/>
                      <a:pt x="630186" y="528569"/>
                      <a:pt x="593299" y="506437"/>
                    </a:cubicBezTo>
                    <a:cubicBezTo>
                      <a:pt x="580584" y="498808"/>
                      <a:pt x="565164" y="497059"/>
                      <a:pt x="551096" y="492370"/>
                    </a:cubicBezTo>
                    <a:cubicBezTo>
                      <a:pt x="537028" y="497059"/>
                      <a:pt x="519378" y="495952"/>
                      <a:pt x="508893" y="506437"/>
                    </a:cubicBezTo>
                    <a:cubicBezTo>
                      <a:pt x="462000" y="553329"/>
                      <a:pt x="537028" y="562707"/>
                      <a:pt x="452622" y="534573"/>
                    </a:cubicBezTo>
                    <a:cubicBezTo>
                      <a:pt x="457311" y="506438"/>
                      <a:pt x="452538" y="474932"/>
                      <a:pt x="466690" y="450167"/>
                    </a:cubicBezTo>
                    <a:cubicBezTo>
                      <a:pt x="474047" y="437292"/>
                      <a:pt x="494064" y="436099"/>
                      <a:pt x="508893" y="436099"/>
                    </a:cubicBezTo>
                    <a:cubicBezTo>
                      <a:pt x="546699" y="436099"/>
                      <a:pt x="583920" y="445478"/>
                      <a:pt x="621434" y="450167"/>
                    </a:cubicBezTo>
                    <a:cubicBezTo>
                      <a:pt x="626123" y="464235"/>
                      <a:pt x="635502" y="477541"/>
                      <a:pt x="635502" y="492370"/>
                    </a:cubicBezTo>
                    <a:cubicBezTo>
                      <a:pt x="635502" y="611294"/>
                      <a:pt x="592768" y="565314"/>
                      <a:pt x="466690" y="576776"/>
                    </a:cubicBezTo>
                    <a:cubicBezTo>
                      <a:pt x="335536" y="560381"/>
                      <a:pt x="354148" y="600514"/>
                      <a:pt x="354148" y="506437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B2AB418-75E8-4BB1-B6DA-85FDF54D97CA}"/>
                </a:ext>
              </a:extLst>
            </p:cNvPr>
            <p:cNvGrpSpPr/>
            <p:nvPr/>
          </p:nvGrpSpPr>
          <p:grpSpPr>
            <a:xfrm rot="232632">
              <a:off x="4307912" y="2806035"/>
              <a:ext cx="191195" cy="62558"/>
              <a:chOff x="4073355" y="2396239"/>
              <a:chExt cx="440017" cy="143971"/>
            </a:xfrm>
            <a:grpFill/>
          </p:grpSpPr>
          <p:sp>
            <p:nvSpPr>
              <p:cNvPr id="471" name="Freeform 33">
                <a:extLst>
                  <a:ext uri="{FF2B5EF4-FFF2-40B4-BE49-F238E27FC236}">
                    <a16:creationId xmlns:a16="http://schemas.microsoft.com/office/drawing/2014/main" id="{2209CAA0-0BB0-4E0F-9EA4-4D71E363259D}"/>
                  </a:ext>
                </a:extLst>
              </p:cNvPr>
              <p:cNvSpPr/>
              <p:nvPr/>
            </p:nvSpPr>
            <p:spPr>
              <a:xfrm>
                <a:off x="4179218" y="2396239"/>
                <a:ext cx="218096" cy="143971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910" h="143971">
                    <a:moveTo>
                      <a:pt x="5747" y="18296"/>
                    </a:moveTo>
                    <a:cubicBezTo>
                      <a:pt x="10610" y="26905"/>
                      <a:pt x="48685" y="35317"/>
                      <a:pt x="47787" y="51665"/>
                    </a:cubicBezTo>
                    <a:cubicBezTo>
                      <a:pt x="46889" y="68013"/>
                      <a:pt x="3020" y="103762"/>
                      <a:pt x="358" y="116384"/>
                    </a:cubicBezTo>
                    <a:cubicBezTo>
                      <a:pt x="-2304" y="129006"/>
                      <a:pt x="10009" y="122963"/>
                      <a:pt x="31817" y="127396"/>
                    </a:cubicBezTo>
                    <a:cubicBezTo>
                      <a:pt x="53625" y="131829"/>
                      <a:pt x="104821" y="135897"/>
                      <a:pt x="131207" y="142981"/>
                    </a:cubicBezTo>
                    <a:cubicBezTo>
                      <a:pt x="154734" y="143099"/>
                      <a:pt x="172626" y="147257"/>
                      <a:pt x="173530" y="137609"/>
                    </a:cubicBezTo>
                    <a:cubicBezTo>
                      <a:pt x="174434" y="127961"/>
                      <a:pt x="134643" y="102200"/>
                      <a:pt x="136631" y="85092"/>
                    </a:cubicBezTo>
                    <a:cubicBezTo>
                      <a:pt x="138619" y="67984"/>
                      <a:pt x="185567" y="44928"/>
                      <a:pt x="185459" y="34959"/>
                    </a:cubicBezTo>
                    <a:cubicBezTo>
                      <a:pt x="185351" y="24990"/>
                      <a:pt x="190619" y="29017"/>
                      <a:pt x="167760" y="20810"/>
                    </a:cubicBezTo>
                    <a:cubicBezTo>
                      <a:pt x="144901" y="12603"/>
                      <a:pt x="45612" y="431"/>
                      <a:pt x="18610" y="12"/>
                    </a:cubicBezTo>
                    <a:cubicBezTo>
                      <a:pt x="-8392" y="-407"/>
                      <a:pt x="884" y="9687"/>
                      <a:pt x="5747" y="18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2" name="Group 471">
                <a:extLst>
                  <a:ext uri="{FF2B5EF4-FFF2-40B4-BE49-F238E27FC236}">
                    <a16:creationId xmlns:a16="http://schemas.microsoft.com/office/drawing/2014/main" id="{47AB4EA9-5E2B-4578-902E-09F40B55B541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017" cy="135387"/>
                <a:chOff x="4163594" y="2688104"/>
                <a:chExt cx="440017" cy="135387"/>
              </a:xfrm>
              <a:grpFill/>
            </p:grpSpPr>
            <p:sp>
              <p:nvSpPr>
                <p:cNvPr id="473" name="Freeform 35">
                  <a:extLst>
                    <a:ext uri="{FF2B5EF4-FFF2-40B4-BE49-F238E27FC236}">
                      <a16:creationId xmlns:a16="http://schemas.microsoft.com/office/drawing/2014/main" id="{CABA470B-F4D3-4EAF-BF0D-D823F46BA957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Freeform 36">
                  <a:extLst>
                    <a:ext uri="{FF2B5EF4-FFF2-40B4-BE49-F238E27FC236}">
                      <a16:creationId xmlns:a16="http://schemas.microsoft.com/office/drawing/2014/main" id="{B7E4FE41-6CD6-4F36-AC8C-784097676E85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3AD29876-4085-4B3C-A4CC-0A483B97BC58}"/>
                </a:ext>
              </a:extLst>
            </p:cNvPr>
            <p:cNvGrpSpPr/>
            <p:nvPr/>
          </p:nvGrpSpPr>
          <p:grpSpPr>
            <a:xfrm rot="19384336">
              <a:off x="5001909" y="2701635"/>
              <a:ext cx="192713" cy="66235"/>
              <a:chOff x="4069860" y="2392832"/>
              <a:chExt cx="443512" cy="152434"/>
            </a:xfrm>
            <a:grpFill/>
          </p:grpSpPr>
          <p:sp>
            <p:nvSpPr>
              <p:cNvPr id="467" name="Freeform 38">
                <a:extLst>
                  <a:ext uri="{FF2B5EF4-FFF2-40B4-BE49-F238E27FC236}">
                    <a16:creationId xmlns:a16="http://schemas.microsoft.com/office/drawing/2014/main" id="{F1929F5D-FED0-4291-967B-D347EBFB7B63}"/>
                  </a:ext>
                </a:extLst>
              </p:cNvPr>
              <p:cNvSpPr/>
              <p:nvPr/>
            </p:nvSpPr>
            <p:spPr>
              <a:xfrm>
                <a:off x="4179440" y="2396239"/>
                <a:ext cx="217873" cy="14902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557 w 185720"/>
                  <a:gd name="connsiteY0" fmla="*/ 18296 h 143971"/>
                  <a:gd name="connsiteX1" fmla="*/ 47597 w 185720"/>
                  <a:gd name="connsiteY1" fmla="*/ 51665 h 143971"/>
                  <a:gd name="connsiteX2" fmla="*/ 168 w 185720"/>
                  <a:gd name="connsiteY2" fmla="*/ 116384 h 143971"/>
                  <a:gd name="connsiteX3" fmla="*/ 44204 w 185720"/>
                  <a:gd name="connsiteY3" fmla="*/ 135507 h 143971"/>
                  <a:gd name="connsiteX4" fmla="*/ 131017 w 185720"/>
                  <a:gd name="connsiteY4" fmla="*/ 142981 h 143971"/>
                  <a:gd name="connsiteX5" fmla="*/ 173340 w 185720"/>
                  <a:gd name="connsiteY5" fmla="*/ 137609 h 143971"/>
                  <a:gd name="connsiteX6" fmla="*/ 136441 w 185720"/>
                  <a:gd name="connsiteY6" fmla="*/ 85092 h 143971"/>
                  <a:gd name="connsiteX7" fmla="*/ 185269 w 185720"/>
                  <a:gd name="connsiteY7" fmla="*/ 34959 h 143971"/>
                  <a:gd name="connsiteX8" fmla="*/ 167570 w 185720"/>
                  <a:gd name="connsiteY8" fmla="*/ 20810 h 143971"/>
                  <a:gd name="connsiteX9" fmla="*/ 18420 w 185720"/>
                  <a:gd name="connsiteY9" fmla="*/ 12 h 143971"/>
                  <a:gd name="connsiteX10" fmla="*/ 5557 w 185720"/>
                  <a:gd name="connsiteY10" fmla="*/ 18296 h 143971"/>
                  <a:gd name="connsiteX0" fmla="*/ 5557 w 185720"/>
                  <a:gd name="connsiteY0" fmla="*/ 18296 h 147773"/>
                  <a:gd name="connsiteX1" fmla="*/ 47597 w 185720"/>
                  <a:gd name="connsiteY1" fmla="*/ 51665 h 147773"/>
                  <a:gd name="connsiteX2" fmla="*/ 168 w 185720"/>
                  <a:gd name="connsiteY2" fmla="*/ 116384 h 147773"/>
                  <a:gd name="connsiteX3" fmla="*/ 44204 w 185720"/>
                  <a:gd name="connsiteY3" fmla="*/ 135507 h 147773"/>
                  <a:gd name="connsiteX4" fmla="*/ 133043 w 185720"/>
                  <a:gd name="connsiteY4" fmla="*/ 147746 h 147773"/>
                  <a:gd name="connsiteX5" fmla="*/ 173340 w 185720"/>
                  <a:gd name="connsiteY5" fmla="*/ 137609 h 147773"/>
                  <a:gd name="connsiteX6" fmla="*/ 136441 w 185720"/>
                  <a:gd name="connsiteY6" fmla="*/ 85092 h 147773"/>
                  <a:gd name="connsiteX7" fmla="*/ 185269 w 185720"/>
                  <a:gd name="connsiteY7" fmla="*/ 34959 h 147773"/>
                  <a:gd name="connsiteX8" fmla="*/ 167570 w 185720"/>
                  <a:gd name="connsiteY8" fmla="*/ 20810 h 147773"/>
                  <a:gd name="connsiteX9" fmla="*/ 18420 w 185720"/>
                  <a:gd name="connsiteY9" fmla="*/ 12 h 147773"/>
                  <a:gd name="connsiteX10" fmla="*/ 5557 w 185720"/>
                  <a:gd name="connsiteY10" fmla="*/ 18296 h 147773"/>
                  <a:gd name="connsiteX0" fmla="*/ 5557 w 185720"/>
                  <a:gd name="connsiteY0" fmla="*/ 18296 h 149027"/>
                  <a:gd name="connsiteX1" fmla="*/ 47597 w 185720"/>
                  <a:gd name="connsiteY1" fmla="*/ 51665 h 149027"/>
                  <a:gd name="connsiteX2" fmla="*/ 168 w 185720"/>
                  <a:gd name="connsiteY2" fmla="*/ 116384 h 149027"/>
                  <a:gd name="connsiteX3" fmla="*/ 44204 w 185720"/>
                  <a:gd name="connsiteY3" fmla="*/ 135507 h 149027"/>
                  <a:gd name="connsiteX4" fmla="*/ 133043 w 185720"/>
                  <a:gd name="connsiteY4" fmla="*/ 147746 h 149027"/>
                  <a:gd name="connsiteX5" fmla="*/ 185514 w 185720"/>
                  <a:gd name="connsiteY5" fmla="*/ 142386 h 149027"/>
                  <a:gd name="connsiteX6" fmla="*/ 136441 w 185720"/>
                  <a:gd name="connsiteY6" fmla="*/ 85092 h 149027"/>
                  <a:gd name="connsiteX7" fmla="*/ 185269 w 185720"/>
                  <a:gd name="connsiteY7" fmla="*/ 34959 h 149027"/>
                  <a:gd name="connsiteX8" fmla="*/ 167570 w 185720"/>
                  <a:gd name="connsiteY8" fmla="*/ 20810 h 149027"/>
                  <a:gd name="connsiteX9" fmla="*/ 18420 w 185720"/>
                  <a:gd name="connsiteY9" fmla="*/ 12 h 149027"/>
                  <a:gd name="connsiteX10" fmla="*/ 5557 w 185720"/>
                  <a:gd name="connsiteY10" fmla="*/ 18296 h 14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720" h="149027">
                    <a:moveTo>
                      <a:pt x="5557" y="18296"/>
                    </a:moveTo>
                    <a:cubicBezTo>
                      <a:pt x="10420" y="26905"/>
                      <a:pt x="48495" y="35317"/>
                      <a:pt x="47597" y="51665"/>
                    </a:cubicBezTo>
                    <a:cubicBezTo>
                      <a:pt x="46699" y="68013"/>
                      <a:pt x="734" y="102410"/>
                      <a:pt x="168" y="116384"/>
                    </a:cubicBezTo>
                    <a:cubicBezTo>
                      <a:pt x="-398" y="130358"/>
                      <a:pt x="22058" y="130280"/>
                      <a:pt x="44204" y="135507"/>
                    </a:cubicBezTo>
                    <a:cubicBezTo>
                      <a:pt x="66350" y="140734"/>
                      <a:pt x="106657" y="140662"/>
                      <a:pt x="133043" y="147746"/>
                    </a:cubicBezTo>
                    <a:cubicBezTo>
                      <a:pt x="156570" y="147864"/>
                      <a:pt x="184948" y="152828"/>
                      <a:pt x="185514" y="142386"/>
                    </a:cubicBezTo>
                    <a:cubicBezTo>
                      <a:pt x="186080" y="131944"/>
                      <a:pt x="136482" y="102996"/>
                      <a:pt x="136441" y="85092"/>
                    </a:cubicBezTo>
                    <a:cubicBezTo>
                      <a:pt x="136400" y="67188"/>
                      <a:pt x="185377" y="44928"/>
                      <a:pt x="185269" y="34959"/>
                    </a:cubicBezTo>
                    <a:cubicBezTo>
                      <a:pt x="185161" y="24990"/>
                      <a:pt x="190429" y="29017"/>
                      <a:pt x="167570" y="20810"/>
                    </a:cubicBezTo>
                    <a:cubicBezTo>
                      <a:pt x="144711" y="12603"/>
                      <a:pt x="45422" y="431"/>
                      <a:pt x="18420" y="12"/>
                    </a:cubicBezTo>
                    <a:cubicBezTo>
                      <a:pt x="-8582" y="-407"/>
                      <a:pt x="694" y="9687"/>
                      <a:pt x="5557" y="18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8" name="Group 467">
                <a:extLst>
                  <a:ext uri="{FF2B5EF4-FFF2-40B4-BE49-F238E27FC236}">
                    <a16:creationId xmlns:a16="http://schemas.microsoft.com/office/drawing/2014/main" id="{67E1EB55-277E-4304-8AE3-8D29D0D213F4}"/>
                  </a:ext>
                </a:extLst>
              </p:cNvPr>
              <p:cNvGrpSpPr/>
              <p:nvPr/>
            </p:nvGrpSpPr>
            <p:grpSpPr>
              <a:xfrm>
                <a:off x="4069860" y="2392832"/>
                <a:ext cx="443512" cy="142068"/>
                <a:chOff x="4160099" y="2681423"/>
                <a:chExt cx="443512" cy="142068"/>
              </a:xfrm>
              <a:grpFill/>
            </p:grpSpPr>
            <p:sp>
              <p:nvSpPr>
                <p:cNvPr id="469" name="Freeform 40">
                  <a:extLst>
                    <a:ext uri="{FF2B5EF4-FFF2-40B4-BE49-F238E27FC236}">
                      <a16:creationId xmlns:a16="http://schemas.microsoft.com/office/drawing/2014/main" id="{1B56EF05-C513-473F-A551-10BAD5451776}"/>
                    </a:ext>
                  </a:extLst>
                </p:cNvPr>
                <p:cNvSpPr/>
                <p:nvPr/>
              </p:nvSpPr>
              <p:spPr>
                <a:xfrm>
                  <a:off x="4160099" y="2681423"/>
                  <a:ext cx="162431" cy="1093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2590"/>
                    <a:gd name="connsiteY0" fmla="*/ 0 h 109330"/>
                    <a:gd name="connsiteX1" fmla="*/ 134802 w 162590"/>
                    <a:gd name="connsiteY1" fmla="*/ 31661 h 109330"/>
                    <a:gd name="connsiteX2" fmla="*/ 162166 w 162590"/>
                    <a:gd name="connsiteY2" fmla="*/ 72867 h 109330"/>
                    <a:gd name="connsiteX3" fmla="*/ 120948 w 162590"/>
                    <a:gd name="connsiteY3" fmla="*/ 108977 h 109330"/>
                    <a:gd name="connsiteX4" fmla="*/ 3494 w 162590"/>
                    <a:gd name="connsiteY4" fmla="*/ 90183 h 109330"/>
                    <a:gd name="connsiteX0" fmla="*/ 0 w 162431"/>
                    <a:gd name="connsiteY0" fmla="*/ 0 h 109330"/>
                    <a:gd name="connsiteX1" fmla="*/ 69234 w 162431"/>
                    <a:gd name="connsiteY1" fmla="*/ 16044 h 109330"/>
                    <a:gd name="connsiteX2" fmla="*/ 134802 w 162431"/>
                    <a:gd name="connsiteY2" fmla="*/ 31661 h 109330"/>
                    <a:gd name="connsiteX3" fmla="*/ 162166 w 162431"/>
                    <a:gd name="connsiteY3" fmla="*/ 72867 h 109330"/>
                    <a:gd name="connsiteX4" fmla="*/ 120948 w 162431"/>
                    <a:gd name="connsiteY4" fmla="*/ 108977 h 109330"/>
                    <a:gd name="connsiteX5" fmla="*/ 3494 w 162431"/>
                    <a:gd name="connsiteY5" fmla="*/ 90183 h 10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431" h="109330">
                      <a:moveTo>
                        <a:pt x="0" y="0"/>
                      </a:moveTo>
                      <a:cubicBezTo>
                        <a:pt x="10427" y="2832"/>
                        <a:pt x="46767" y="10767"/>
                        <a:pt x="69234" y="16044"/>
                      </a:cubicBezTo>
                      <a:cubicBezTo>
                        <a:pt x="91701" y="21321"/>
                        <a:pt x="118202" y="22348"/>
                        <a:pt x="134802" y="31661"/>
                      </a:cubicBezTo>
                      <a:cubicBezTo>
                        <a:pt x="151402" y="40974"/>
                        <a:pt x="164475" y="59981"/>
                        <a:pt x="162166" y="72867"/>
                      </a:cubicBezTo>
                      <a:cubicBezTo>
                        <a:pt x="159857" y="85753"/>
                        <a:pt x="145360" y="105433"/>
                        <a:pt x="120948" y="108977"/>
                      </a:cubicBezTo>
                      <a:cubicBezTo>
                        <a:pt x="96536" y="112521"/>
                        <a:pt x="15963" y="88228"/>
                        <a:pt x="3494" y="9018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1">
                  <a:extLst>
                    <a:ext uri="{FF2B5EF4-FFF2-40B4-BE49-F238E27FC236}">
                      <a16:creationId xmlns:a16="http://schemas.microsoft.com/office/drawing/2014/main" id="{6880E71F-EE4E-4062-BFCF-39FB5E2D7347}"/>
                    </a:ext>
                  </a:extLst>
                </p:cNvPr>
                <p:cNvSpPr/>
                <p:nvPr/>
              </p:nvSpPr>
              <p:spPr>
                <a:xfrm rot="579247" flipH="1">
                  <a:off x="4432770" y="2721882"/>
                  <a:ext cx="170841" cy="10160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41" h="101609">
                      <a:moveTo>
                        <a:pt x="0" y="0"/>
                      </a:moveTo>
                      <a:cubicBezTo>
                        <a:pt x="11598" y="6347"/>
                        <a:pt x="114432" y="9150"/>
                        <a:pt x="137540" y="21718"/>
                      </a:cubicBezTo>
                      <a:cubicBezTo>
                        <a:pt x="160648" y="34286"/>
                        <a:pt x="173297" y="55845"/>
                        <a:pt x="170444" y="69091"/>
                      </a:cubicBezTo>
                      <a:cubicBezTo>
                        <a:pt x="167591" y="82337"/>
                        <a:pt x="140599" y="97599"/>
                        <a:pt x="120421" y="101193"/>
                      </a:cubicBezTo>
                      <a:cubicBezTo>
                        <a:pt x="100243" y="104787"/>
                        <a:pt x="21585" y="83847"/>
                        <a:pt x="11217" y="8636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1D7107C8-2760-4A37-8B7A-95D6090807CF}"/>
                </a:ext>
              </a:extLst>
            </p:cNvPr>
            <p:cNvGrpSpPr/>
            <p:nvPr/>
          </p:nvGrpSpPr>
          <p:grpSpPr>
            <a:xfrm rot="12994591">
              <a:off x="5107883" y="2080784"/>
              <a:ext cx="190867" cy="67093"/>
              <a:chOff x="4067619" y="2395627"/>
              <a:chExt cx="439262" cy="154408"/>
            </a:xfrm>
            <a:grpFill/>
          </p:grpSpPr>
          <p:sp>
            <p:nvSpPr>
              <p:cNvPr id="463" name="Freeform 43">
                <a:extLst>
                  <a:ext uri="{FF2B5EF4-FFF2-40B4-BE49-F238E27FC236}">
                    <a16:creationId xmlns:a16="http://schemas.microsoft.com/office/drawing/2014/main" id="{5E355930-E3D3-4517-BBFB-E4C0B68424E2}"/>
                  </a:ext>
                </a:extLst>
              </p:cNvPr>
              <p:cNvSpPr/>
              <p:nvPr/>
            </p:nvSpPr>
            <p:spPr>
              <a:xfrm>
                <a:off x="4154713" y="2401418"/>
                <a:ext cx="263976" cy="14861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210034"/>
                  <a:gd name="connsiteY0" fmla="*/ 18296 h 150759"/>
                  <a:gd name="connsiteX1" fmla="*/ 47787 w 210034"/>
                  <a:gd name="connsiteY1" fmla="*/ 51665 h 150759"/>
                  <a:gd name="connsiteX2" fmla="*/ 358 w 210034"/>
                  <a:gd name="connsiteY2" fmla="*/ 116384 h 150759"/>
                  <a:gd name="connsiteX3" fmla="*/ 31817 w 210034"/>
                  <a:gd name="connsiteY3" fmla="*/ 127396 h 150759"/>
                  <a:gd name="connsiteX4" fmla="*/ 131207 w 210034"/>
                  <a:gd name="connsiteY4" fmla="*/ 142981 h 150759"/>
                  <a:gd name="connsiteX5" fmla="*/ 210026 w 210034"/>
                  <a:gd name="connsiteY5" fmla="*/ 147354 h 150759"/>
                  <a:gd name="connsiteX6" fmla="*/ 136631 w 210034"/>
                  <a:gd name="connsiteY6" fmla="*/ 85092 h 150759"/>
                  <a:gd name="connsiteX7" fmla="*/ 185459 w 210034"/>
                  <a:gd name="connsiteY7" fmla="*/ 34959 h 150759"/>
                  <a:gd name="connsiteX8" fmla="*/ 167760 w 210034"/>
                  <a:gd name="connsiteY8" fmla="*/ 20810 h 150759"/>
                  <a:gd name="connsiteX9" fmla="*/ 18610 w 210034"/>
                  <a:gd name="connsiteY9" fmla="*/ 12 h 150759"/>
                  <a:gd name="connsiteX10" fmla="*/ 5747 w 210034"/>
                  <a:gd name="connsiteY10" fmla="*/ 18296 h 150759"/>
                  <a:gd name="connsiteX0" fmla="*/ 5747 w 210207"/>
                  <a:gd name="connsiteY0" fmla="*/ 18296 h 148617"/>
                  <a:gd name="connsiteX1" fmla="*/ 47787 w 210207"/>
                  <a:gd name="connsiteY1" fmla="*/ 51665 h 148617"/>
                  <a:gd name="connsiteX2" fmla="*/ 358 w 210207"/>
                  <a:gd name="connsiteY2" fmla="*/ 116384 h 148617"/>
                  <a:gd name="connsiteX3" fmla="*/ 31817 w 210207"/>
                  <a:gd name="connsiteY3" fmla="*/ 127396 h 148617"/>
                  <a:gd name="connsiteX4" fmla="*/ 131207 w 210207"/>
                  <a:gd name="connsiteY4" fmla="*/ 142981 h 148617"/>
                  <a:gd name="connsiteX5" fmla="*/ 210026 w 210207"/>
                  <a:gd name="connsiteY5" fmla="*/ 147354 h 148617"/>
                  <a:gd name="connsiteX6" fmla="*/ 152378 w 210207"/>
                  <a:gd name="connsiteY6" fmla="*/ 116317 h 148617"/>
                  <a:gd name="connsiteX7" fmla="*/ 136631 w 210207"/>
                  <a:gd name="connsiteY7" fmla="*/ 85092 h 148617"/>
                  <a:gd name="connsiteX8" fmla="*/ 185459 w 210207"/>
                  <a:gd name="connsiteY8" fmla="*/ 34959 h 148617"/>
                  <a:gd name="connsiteX9" fmla="*/ 167760 w 210207"/>
                  <a:gd name="connsiteY9" fmla="*/ 20810 h 148617"/>
                  <a:gd name="connsiteX10" fmla="*/ 18610 w 210207"/>
                  <a:gd name="connsiteY10" fmla="*/ 12 h 148617"/>
                  <a:gd name="connsiteX11" fmla="*/ 5747 w 210207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36631 w 213486"/>
                  <a:gd name="connsiteY7" fmla="*/ 85092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7 w 213486"/>
                  <a:gd name="connsiteY0" fmla="*/ 18296 h 148617"/>
                  <a:gd name="connsiteX1" fmla="*/ 47787 w 213486"/>
                  <a:gd name="connsiteY1" fmla="*/ 51665 h 148617"/>
                  <a:gd name="connsiteX2" fmla="*/ 358 w 213486"/>
                  <a:gd name="connsiteY2" fmla="*/ 116384 h 148617"/>
                  <a:gd name="connsiteX3" fmla="*/ 31817 w 213486"/>
                  <a:gd name="connsiteY3" fmla="*/ 127396 h 148617"/>
                  <a:gd name="connsiteX4" fmla="*/ 131207 w 213486"/>
                  <a:gd name="connsiteY4" fmla="*/ 142981 h 148617"/>
                  <a:gd name="connsiteX5" fmla="*/ 210026 w 213486"/>
                  <a:gd name="connsiteY5" fmla="*/ 147354 h 148617"/>
                  <a:gd name="connsiteX6" fmla="*/ 152378 w 213486"/>
                  <a:gd name="connsiteY6" fmla="*/ 116317 h 148617"/>
                  <a:gd name="connsiteX7" fmla="*/ 150144 w 213486"/>
                  <a:gd name="connsiteY7" fmla="*/ 58503 h 148617"/>
                  <a:gd name="connsiteX8" fmla="*/ 213486 w 213486"/>
                  <a:gd name="connsiteY8" fmla="*/ 31317 h 148617"/>
                  <a:gd name="connsiteX9" fmla="*/ 167760 w 213486"/>
                  <a:gd name="connsiteY9" fmla="*/ 20810 h 148617"/>
                  <a:gd name="connsiteX10" fmla="*/ 18610 w 213486"/>
                  <a:gd name="connsiteY10" fmla="*/ 12 h 148617"/>
                  <a:gd name="connsiteX11" fmla="*/ 5747 w 213486"/>
                  <a:gd name="connsiteY11" fmla="*/ 18296 h 148617"/>
                  <a:gd name="connsiteX0" fmla="*/ 5746 w 213485"/>
                  <a:gd name="connsiteY0" fmla="*/ 18296 h 148617"/>
                  <a:gd name="connsiteX1" fmla="*/ 47786 w 213485"/>
                  <a:gd name="connsiteY1" fmla="*/ 51665 h 148617"/>
                  <a:gd name="connsiteX2" fmla="*/ 47729 w 213485"/>
                  <a:gd name="connsiteY2" fmla="*/ 94734 h 148617"/>
                  <a:gd name="connsiteX3" fmla="*/ 357 w 213485"/>
                  <a:gd name="connsiteY3" fmla="*/ 116384 h 148617"/>
                  <a:gd name="connsiteX4" fmla="*/ 31816 w 213485"/>
                  <a:gd name="connsiteY4" fmla="*/ 127396 h 148617"/>
                  <a:gd name="connsiteX5" fmla="*/ 131206 w 213485"/>
                  <a:gd name="connsiteY5" fmla="*/ 142981 h 148617"/>
                  <a:gd name="connsiteX6" fmla="*/ 210025 w 213485"/>
                  <a:gd name="connsiteY6" fmla="*/ 147354 h 148617"/>
                  <a:gd name="connsiteX7" fmla="*/ 152377 w 213485"/>
                  <a:gd name="connsiteY7" fmla="*/ 116317 h 148617"/>
                  <a:gd name="connsiteX8" fmla="*/ 150143 w 213485"/>
                  <a:gd name="connsiteY8" fmla="*/ 58503 h 148617"/>
                  <a:gd name="connsiteX9" fmla="*/ 213485 w 213485"/>
                  <a:gd name="connsiteY9" fmla="*/ 31317 h 148617"/>
                  <a:gd name="connsiteX10" fmla="*/ 167759 w 213485"/>
                  <a:gd name="connsiteY10" fmla="*/ 20810 h 148617"/>
                  <a:gd name="connsiteX11" fmla="*/ 18609 w 213485"/>
                  <a:gd name="connsiteY11" fmla="*/ 12 h 148617"/>
                  <a:gd name="connsiteX12" fmla="*/ 5746 w 213485"/>
                  <a:gd name="connsiteY12" fmla="*/ 18296 h 148617"/>
                  <a:gd name="connsiteX0" fmla="*/ 14515 w 222254"/>
                  <a:gd name="connsiteY0" fmla="*/ 18296 h 148617"/>
                  <a:gd name="connsiteX1" fmla="*/ 56555 w 222254"/>
                  <a:gd name="connsiteY1" fmla="*/ 51665 h 148617"/>
                  <a:gd name="connsiteX2" fmla="*/ 56498 w 222254"/>
                  <a:gd name="connsiteY2" fmla="*/ 94734 h 148617"/>
                  <a:gd name="connsiteX3" fmla="*/ 239 w 222254"/>
                  <a:gd name="connsiteY3" fmla="*/ 106329 h 148617"/>
                  <a:gd name="connsiteX4" fmla="*/ 40585 w 222254"/>
                  <a:gd name="connsiteY4" fmla="*/ 127396 h 148617"/>
                  <a:gd name="connsiteX5" fmla="*/ 139975 w 222254"/>
                  <a:gd name="connsiteY5" fmla="*/ 142981 h 148617"/>
                  <a:gd name="connsiteX6" fmla="*/ 218794 w 222254"/>
                  <a:gd name="connsiteY6" fmla="*/ 147354 h 148617"/>
                  <a:gd name="connsiteX7" fmla="*/ 161146 w 222254"/>
                  <a:gd name="connsiteY7" fmla="*/ 116317 h 148617"/>
                  <a:gd name="connsiteX8" fmla="*/ 158912 w 222254"/>
                  <a:gd name="connsiteY8" fmla="*/ 58503 h 148617"/>
                  <a:gd name="connsiteX9" fmla="*/ 222254 w 222254"/>
                  <a:gd name="connsiteY9" fmla="*/ 31317 h 148617"/>
                  <a:gd name="connsiteX10" fmla="*/ 176528 w 222254"/>
                  <a:gd name="connsiteY10" fmla="*/ 20810 h 148617"/>
                  <a:gd name="connsiteX11" fmla="*/ 27378 w 222254"/>
                  <a:gd name="connsiteY11" fmla="*/ 12 h 148617"/>
                  <a:gd name="connsiteX12" fmla="*/ 14515 w 222254"/>
                  <a:gd name="connsiteY12" fmla="*/ 18296 h 148617"/>
                  <a:gd name="connsiteX0" fmla="*/ 16966 w 224705"/>
                  <a:gd name="connsiteY0" fmla="*/ 18296 h 148617"/>
                  <a:gd name="connsiteX1" fmla="*/ 59006 w 224705"/>
                  <a:gd name="connsiteY1" fmla="*/ 51665 h 148617"/>
                  <a:gd name="connsiteX2" fmla="*/ 58949 w 224705"/>
                  <a:gd name="connsiteY2" fmla="*/ 94734 h 148617"/>
                  <a:gd name="connsiteX3" fmla="*/ 219 w 224705"/>
                  <a:gd name="connsiteY3" fmla="*/ 114411 h 148617"/>
                  <a:gd name="connsiteX4" fmla="*/ 43036 w 224705"/>
                  <a:gd name="connsiteY4" fmla="*/ 127396 h 148617"/>
                  <a:gd name="connsiteX5" fmla="*/ 142426 w 224705"/>
                  <a:gd name="connsiteY5" fmla="*/ 142981 h 148617"/>
                  <a:gd name="connsiteX6" fmla="*/ 221245 w 224705"/>
                  <a:gd name="connsiteY6" fmla="*/ 147354 h 148617"/>
                  <a:gd name="connsiteX7" fmla="*/ 163597 w 224705"/>
                  <a:gd name="connsiteY7" fmla="*/ 116317 h 148617"/>
                  <a:gd name="connsiteX8" fmla="*/ 161363 w 224705"/>
                  <a:gd name="connsiteY8" fmla="*/ 58503 h 148617"/>
                  <a:gd name="connsiteX9" fmla="*/ 224705 w 224705"/>
                  <a:gd name="connsiteY9" fmla="*/ 31317 h 148617"/>
                  <a:gd name="connsiteX10" fmla="*/ 178979 w 224705"/>
                  <a:gd name="connsiteY10" fmla="*/ 20810 h 148617"/>
                  <a:gd name="connsiteX11" fmla="*/ 29829 w 224705"/>
                  <a:gd name="connsiteY11" fmla="*/ 12 h 148617"/>
                  <a:gd name="connsiteX12" fmla="*/ 16966 w 224705"/>
                  <a:gd name="connsiteY12" fmla="*/ 18296 h 148617"/>
                  <a:gd name="connsiteX0" fmla="*/ 17280 w 225019"/>
                  <a:gd name="connsiteY0" fmla="*/ 18296 h 148617"/>
                  <a:gd name="connsiteX1" fmla="*/ 59320 w 225019"/>
                  <a:gd name="connsiteY1" fmla="*/ 51665 h 148617"/>
                  <a:gd name="connsiteX2" fmla="*/ 59263 w 225019"/>
                  <a:gd name="connsiteY2" fmla="*/ 94734 h 148617"/>
                  <a:gd name="connsiteX3" fmla="*/ 533 w 225019"/>
                  <a:gd name="connsiteY3" fmla="*/ 114411 h 148617"/>
                  <a:gd name="connsiteX4" fmla="*/ 36830 w 225019"/>
                  <a:gd name="connsiteY4" fmla="*/ 133072 h 148617"/>
                  <a:gd name="connsiteX5" fmla="*/ 142740 w 225019"/>
                  <a:gd name="connsiteY5" fmla="*/ 142981 h 148617"/>
                  <a:gd name="connsiteX6" fmla="*/ 221559 w 225019"/>
                  <a:gd name="connsiteY6" fmla="*/ 147354 h 148617"/>
                  <a:gd name="connsiteX7" fmla="*/ 163911 w 225019"/>
                  <a:gd name="connsiteY7" fmla="*/ 116317 h 148617"/>
                  <a:gd name="connsiteX8" fmla="*/ 161677 w 225019"/>
                  <a:gd name="connsiteY8" fmla="*/ 58503 h 148617"/>
                  <a:gd name="connsiteX9" fmla="*/ 225019 w 225019"/>
                  <a:gd name="connsiteY9" fmla="*/ 31317 h 148617"/>
                  <a:gd name="connsiteX10" fmla="*/ 179293 w 225019"/>
                  <a:gd name="connsiteY10" fmla="*/ 20810 h 148617"/>
                  <a:gd name="connsiteX11" fmla="*/ 30143 w 225019"/>
                  <a:gd name="connsiteY11" fmla="*/ 12 h 148617"/>
                  <a:gd name="connsiteX12" fmla="*/ 17280 w 225019"/>
                  <a:gd name="connsiteY12" fmla="*/ 18296 h 14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019" h="148617">
                    <a:moveTo>
                      <a:pt x="17280" y="18296"/>
                    </a:moveTo>
                    <a:cubicBezTo>
                      <a:pt x="22143" y="26905"/>
                      <a:pt x="52323" y="38925"/>
                      <a:pt x="59320" y="51665"/>
                    </a:cubicBezTo>
                    <a:cubicBezTo>
                      <a:pt x="66317" y="64405"/>
                      <a:pt x="67168" y="83948"/>
                      <a:pt x="59263" y="94734"/>
                    </a:cubicBezTo>
                    <a:cubicBezTo>
                      <a:pt x="51358" y="105520"/>
                      <a:pt x="4272" y="108021"/>
                      <a:pt x="533" y="114411"/>
                    </a:cubicBezTo>
                    <a:cubicBezTo>
                      <a:pt x="-3206" y="120801"/>
                      <a:pt x="13129" y="128310"/>
                      <a:pt x="36830" y="133072"/>
                    </a:cubicBezTo>
                    <a:cubicBezTo>
                      <a:pt x="60531" y="137834"/>
                      <a:pt x="116354" y="135897"/>
                      <a:pt x="142740" y="142981"/>
                    </a:cubicBezTo>
                    <a:cubicBezTo>
                      <a:pt x="166267" y="143099"/>
                      <a:pt x="218031" y="151798"/>
                      <a:pt x="221559" y="147354"/>
                    </a:cubicBezTo>
                    <a:cubicBezTo>
                      <a:pt x="225087" y="142910"/>
                      <a:pt x="176143" y="126694"/>
                      <a:pt x="163911" y="116317"/>
                    </a:cubicBezTo>
                    <a:cubicBezTo>
                      <a:pt x="151679" y="105940"/>
                      <a:pt x="151492" y="72670"/>
                      <a:pt x="161677" y="58503"/>
                    </a:cubicBezTo>
                    <a:cubicBezTo>
                      <a:pt x="171862" y="44336"/>
                      <a:pt x="225127" y="41286"/>
                      <a:pt x="225019" y="31317"/>
                    </a:cubicBezTo>
                    <a:cubicBezTo>
                      <a:pt x="224911" y="21348"/>
                      <a:pt x="202152" y="29017"/>
                      <a:pt x="179293" y="20810"/>
                    </a:cubicBezTo>
                    <a:cubicBezTo>
                      <a:pt x="156434" y="12603"/>
                      <a:pt x="57145" y="431"/>
                      <a:pt x="30143" y="12"/>
                    </a:cubicBezTo>
                    <a:cubicBezTo>
                      <a:pt x="3141" y="-407"/>
                      <a:pt x="12417" y="9687"/>
                      <a:pt x="17280" y="18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4" name="Group 463">
                <a:extLst>
                  <a:ext uri="{FF2B5EF4-FFF2-40B4-BE49-F238E27FC236}">
                    <a16:creationId xmlns:a16="http://schemas.microsoft.com/office/drawing/2014/main" id="{4838085D-EBC1-4BB0-962F-58F9AA6ACD36}"/>
                  </a:ext>
                </a:extLst>
              </p:cNvPr>
              <p:cNvGrpSpPr/>
              <p:nvPr/>
            </p:nvGrpSpPr>
            <p:grpSpPr>
              <a:xfrm>
                <a:off x="4067619" y="2395627"/>
                <a:ext cx="439262" cy="138751"/>
                <a:chOff x="4157858" y="2684218"/>
                <a:chExt cx="439262" cy="138751"/>
              </a:xfrm>
              <a:grpFill/>
            </p:grpSpPr>
            <p:sp>
              <p:nvSpPr>
                <p:cNvPr id="465" name="Freeform 45">
                  <a:extLst>
                    <a:ext uri="{FF2B5EF4-FFF2-40B4-BE49-F238E27FC236}">
                      <a16:creationId xmlns:a16="http://schemas.microsoft.com/office/drawing/2014/main" id="{C05B06C0-ED20-46B2-A680-60377273CC48}"/>
                    </a:ext>
                  </a:extLst>
                </p:cNvPr>
                <p:cNvSpPr/>
                <p:nvPr/>
              </p:nvSpPr>
              <p:spPr>
                <a:xfrm>
                  <a:off x="4157858" y="2684218"/>
                  <a:ext cx="159117" cy="120199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9357 w 159335"/>
                    <a:gd name="connsiteY0" fmla="*/ 0 h 112057"/>
                    <a:gd name="connsiteX1" fmla="*/ 131308 w 159335"/>
                    <a:gd name="connsiteY1" fmla="*/ 24981 h 112057"/>
                    <a:gd name="connsiteX2" fmla="*/ 158672 w 159335"/>
                    <a:gd name="connsiteY2" fmla="*/ 66187 h 112057"/>
                    <a:gd name="connsiteX3" fmla="*/ 112643 w 159335"/>
                    <a:gd name="connsiteY3" fmla="*/ 111797 h 112057"/>
                    <a:gd name="connsiteX4" fmla="*/ 0 w 159335"/>
                    <a:gd name="connsiteY4" fmla="*/ 83503 h 112057"/>
                    <a:gd name="connsiteX0" fmla="*/ 351 w 159335"/>
                    <a:gd name="connsiteY0" fmla="*/ 0 h 120199"/>
                    <a:gd name="connsiteX1" fmla="*/ 131308 w 159335"/>
                    <a:gd name="connsiteY1" fmla="*/ 33123 h 120199"/>
                    <a:gd name="connsiteX2" fmla="*/ 158672 w 159335"/>
                    <a:gd name="connsiteY2" fmla="*/ 74329 h 120199"/>
                    <a:gd name="connsiteX3" fmla="*/ 112643 w 159335"/>
                    <a:gd name="connsiteY3" fmla="*/ 119939 h 120199"/>
                    <a:gd name="connsiteX4" fmla="*/ 0 w 159335"/>
                    <a:gd name="connsiteY4" fmla="*/ 91645 h 120199"/>
                    <a:gd name="connsiteX0" fmla="*/ 351 w 159117"/>
                    <a:gd name="connsiteY0" fmla="*/ 0 h 120199"/>
                    <a:gd name="connsiteX1" fmla="*/ 64634 w 159117"/>
                    <a:gd name="connsiteY1" fmla="*/ 20522 h 120199"/>
                    <a:gd name="connsiteX2" fmla="*/ 131308 w 159117"/>
                    <a:gd name="connsiteY2" fmla="*/ 33123 h 120199"/>
                    <a:gd name="connsiteX3" fmla="*/ 158672 w 159117"/>
                    <a:gd name="connsiteY3" fmla="*/ 74329 h 120199"/>
                    <a:gd name="connsiteX4" fmla="*/ 112643 w 159117"/>
                    <a:gd name="connsiteY4" fmla="*/ 119939 h 120199"/>
                    <a:gd name="connsiteX5" fmla="*/ 0 w 159117"/>
                    <a:gd name="connsiteY5" fmla="*/ 91645 h 120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117" h="120199">
                      <a:moveTo>
                        <a:pt x="351" y="0"/>
                      </a:moveTo>
                      <a:cubicBezTo>
                        <a:pt x="9882" y="1827"/>
                        <a:pt x="42808" y="15002"/>
                        <a:pt x="64634" y="20522"/>
                      </a:cubicBezTo>
                      <a:cubicBezTo>
                        <a:pt x="86460" y="26042"/>
                        <a:pt x="114453" y="22562"/>
                        <a:pt x="131308" y="33123"/>
                      </a:cubicBezTo>
                      <a:cubicBezTo>
                        <a:pt x="148163" y="43684"/>
                        <a:pt x="161783" y="59860"/>
                        <a:pt x="158672" y="74329"/>
                      </a:cubicBezTo>
                      <a:cubicBezTo>
                        <a:pt x="155561" y="88798"/>
                        <a:pt x="137055" y="116395"/>
                        <a:pt x="112643" y="119939"/>
                      </a:cubicBezTo>
                      <a:cubicBezTo>
                        <a:pt x="88231" y="123483"/>
                        <a:pt x="12469" y="89690"/>
                        <a:pt x="0" y="91645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Freeform 46">
                  <a:extLst>
                    <a:ext uri="{FF2B5EF4-FFF2-40B4-BE49-F238E27FC236}">
                      <a16:creationId xmlns:a16="http://schemas.microsoft.com/office/drawing/2014/main" id="{656FEE66-F220-4C72-9AC1-6591B68B9026}"/>
                    </a:ext>
                  </a:extLst>
                </p:cNvPr>
                <p:cNvSpPr/>
                <p:nvPr/>
              </p:nvSpPr>
              <p:spPr>
                <a:xfrm rot="579247" flipH="1">
                  <a:off x="4433410" y="2718139"/>
                  <a:ext cx="163710" cy="10483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68976"/>
                    <a:gd name="connsiteY0" fmla="*/ 0 h 109989"/>
                    <a:gd name="connsiteX1" fmla="*/ 135675 w 168976"/>
                    <a:gd name="connsiteY1" fmla="*/ 30098 h 109989"/>
                    <a:gd name="connsiteX2" fmla="*/ 168579 w 168976"/>
                    <a:gd name="connsiteY2" fmla="*/ 77471 h 109989"/>
                    <a:gd name="connsiteX3" fmla="*/ 118556 w 168976"/>
                    <a:gd name="connsiteY3" fmla="*/ 109573 h 109989"/>
                    <a:gd name="connsiteX4" fmla="*/ 9352 w 168976"/>
                    <a:gd name="connsiteY4" fmla="*/ 94749 h 109989"/>
                    <a:gd name="connsiteX0" fmla="*/ 0 w 164034"/>
                    <a:gd name="connsiteY0" fmla="*/ 0 h 104830"/>
                    <a:gd name="connsiteX1" fmla="*/ 130733 w 164034"/>
                    <a:gd name="connsiteY1" fmla="*/ 24939 h 104830"/>
                    <a:gd name="connsiteX2" fmla="*/ 163637 w 164034"/>
                    <a:gd name="connsiteY2" fmla="*/ 72312 h 104830"/>
                    <a:gd name="connsiteX3" fmla="*/ 113614 w 164034"/>
                    <a:gd name="connsiteY3" fmla="*/ 104414 h 104830"/>
                    <a:gd name="connsiteX4" fmla="*/ 4410 w 164034"/>
                    <a:gd name="connsiteY4" fmla="*/ 89590 h 104830"/>
                    <a:gd name="connsiteX0" fmla="*/ 0 w 163710"/>
                    <a:gd name="connsiteY0" fmla="*/ 0 h 104830"/>
                    <a:gd name="connsiteX1" fmla="*/ 122208 w 163710"/>
                    <a:gd name="connsiteY1" fmla="*/ 29808 h 104830"/>
                    <a:gd name="connsiteX2" fmla="*/ 163637 w 163710"/>
                    <a:gd name="connsiteY2" fmla="*/ 72312 h 104830"/>
                    <a:gd name="connsiteX3" fmla="*/ 113614 w 163710"/>
                    <a:gd name="connsiteY3" fmla="*/ 104414 h 104830"/>
                    <a:gd name="connsiteX4" fmla="*/ 4410 w 163710"/>
                    <a:gd name="connsiteY4" fmla="*/ 89590 h 104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10" h="104830">
                      <a:moveTo>
                        <a:pt x="0" y="0"/>
                      </a:moveTo>
                      <a:cubicBezTo>
                        <a:pt x="11598" y="6347"/>
                        <a:pt x="99100" y="17240"/>
                        <a:pt x="122208" y="29808"/>
                      </a:cubicBezTo>
                      <a:cubicBezTo>
                        <a:pt x="145316" y="42376"/>
                        <a:pt x="165069" y="59878"/>
                        <a:pt x="163637" y="72312"/>
                      </a:cubicBezTo>
                      <a:cubicBezTo>
                        <a:pt x="162205" y="84746"/>
                        <a:pt x="133792" y="100820"/>
                        <a:pt x="113614" y="104414"/>
                      </a:cubicBezTo>
                      <a:cubicBezTo>
                        <a:pt x="93436" y="108008"/>
                        <a:pt x="14778" y="87068"/>
                        <a:pt x="4410" y="89590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6E352CED-D797-456E-94D5-3BE336ED48C6}"/>
                </a:ext>
              </a:extLst>
            </p:cNvPr>
            <p:cNvGrpSpPr/>
            <p:nvPr/>
          </p:nvGrpSpPr>
          <p:grpSpPr>
            <a:xfrm rot="9876727">
              <a:off x="4328025" y="1897978"/>
              <a:ext cx="191478" cy="64150"/>
              <a:chOff x="4073355" y="2396237"/>
              <a:chExt cx="440668" cy="147636"/>
            </a:xfrm>
            <a:grpFill/>
          </p:grpSpPr>
          <p:sp>
            <p:nvSpPr>
              <p:cNvPr id="459" name="Freeform 48">
                <a:extLst>
                  <a:ext uri="{FF2B5EF4-FFF2-40B4-BE49-F238E27FC236}">
                    <a16:creationId xmlns:a16="http://schemas.microsoft.com/office/drawing/2014/main" id="{3F77100A-9DC2-4648-86F5-C1788B3D7EED}"/>
                  </a:ext>
                </a:extLst>
              </p:cNvPr>
              <p:cNvSpPr/>
              <p:nvPr/>
            </p:nvSpPr>
            <p:spPr>
              <a:xfrm>
                <a:off x="4161881" y="2396237"/>
                <a:ext cx="243476" cy="147636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7 w 192770"/>
                  <a:gd name="connsiteY0" fmla="*/ 18296 h 143498"/>
                  <a:gd name="connsiteX1" fmla="*/ 47787 w 192770"/>
                  <a:gd name="connsiteY1" fmla="*/ 51665 h 143498"/>
                  <a:gd name="connsiteX2" fmla="*/ 358 w 192770"/>
                  <a:gd name="connsiteY2" fmla="*/ 116384 h 143498"/>
                  <a:gd name="connsiteX3" fmla="*/ 31817 w 192770"/>
                  <a:gd name="connsiteY3" fmla="*/ 127396 h 143498"/>
                  <a:gd name="connsiteX4" fmla="*/ 131207 w 192770"/>
                  <a:gd name="connsiteY4" fmla="*/ 142981 h 143498"/>
                  <a:gd name="connsiteX5" fmla="*/ 192760 w 192770"/>
                  <a:gd name="connsiteY5" fmla="*/ 136408 h 143498"/>
                  <a:gd name="connsiteX6" fmla="*/ 136631 w 192770"/>
                  <a:gd name="connsiteY6" fmla="*/ 85092 h 143498"/>
                  <a:gd name="connsiteX7" fmla="*/ 185459 w 192770"/>
                  <a:gd name="connsiteY7" fmla="*/ 34959 h 143498"/>
                  <a:gd name="connsiteX8" fmla="*/ 167760 w 192770"/>
                  <a:gd name="connsiteY8" fmla="*/ 20810 h 143498"/>
                  <a:gd name="connsiteX9" fmla="*/ 18610 w 192770"/>
                  <a:gd name="connsiteY9" fmla="*/ 12 h 143498"/>
                  <a:gd name="connsiteX10" fmla="*/ 5747 w 192770"/>
                  <a:gd name="connsiteY10" fmla="*/ 18296 h 143498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85459 w 192983"/>
                  <a:gd name="connsiteY8" fmla="*/ 34959 h 142984"/>
                  <a:gd name="connsiteX9" fmla="*/ 167760 w 192983"/>
                  <a:gd name="connsiteY9" fmla="*/ 20810 h 142984"/>
                  <a:gd name="connsiteX10" fmla="*/ 18610 w 192983"/>
                  <a:gd name="connsiteY10" fmla="*/ 12 h 142984"/>
                  <a:gd name="connsiteX11" fmla="*/ 5747 w 192983"/>
                  <a:gd name="connsiteY11" fmla="*/ 18296 h 142984"/>
                  <a:gd name="connsiteX0" fmla="*/ 5747 w 192983"/>
                  <a:gd name="connsiteY0" fmla="*/ 18296 h 142984"/>
                  <a:gd name="connsiteX1" fmla="*/ 47787 w 192983"/>
                  <a:gd name="connsiteY1" fmla="*/ 51665 h 142984"/>
                  <a:gd name="connsiteX2" fmla="*/ 358 w 192983"/>
                  <a:gd name="connsiteY2" fmla="*/ 116384 h 142984"/>
                  <a:gd name="connsiteX3" fmla="*/ 31817 w 192983"/>
                  <a:gd name="connsiteY3" fmla="*/ 127396 h 142984"/>
                  <a:gd name="connsiteX4" fmla="*/ 131207 w 192983"/>
                  <a:gd name="connsiteY4" fmla="*/ 142981 h 142984"/>
                  <a:gd name="connsiteX5" fmla="*/ 192760 w 192983"/>
                  <a:gd name="connsiteY5" fmla="*/ 136408 h 142984"/>
                  <a:gd name="connsiteX6" fmla="*/ 151340 w 192983"/>
                  <a:gd name="connsiteY6" fmla="*/ 118339 h 142984"/>
                  <a:gd name="connsiteX7" fmla="*/ 136631 w 192983"/>
                  <a:gd name="connsiteY7" fmla="*/ 85092 h 142984"/>
                  <a:gd name="connsiteX8" fmla="*/ 149148 w 192983"/>
                  <a:gd name="connsiteY8" fmla="*/ 55886 h 142984"/>
                  <a:gd name="connsiteX9" fmla="*/ 185459 w 192983"/>
                  <a:gd name="connsiteY9" fmla="*/ 34959 h 142984"/>
                  <a:gd name="connsiteX10" fmla="*/ 167760 w 192983"/>
                  <a:gd name="connsiteY10" fmla="*/ 20810 h 142984"/>
                  <a:gd name="connsiteX11" fmla="*/ 18610 w 192983"/>
                  <a:gd name="connsiteY11" fmla="*/ 12 h 142984"/>
                  <a:gd name="connsiteX12" fmla="*/ 5747 w 192983"/>
                  <a:gd name="connsiteY12" fmla="*/ 18296 h 142984"/>
                  <a:gd name="connsiteX0" fmla="*/ 20703 w 207939"/>
                  <a:gd name="connsiteY0" fmla="*/ 18296 h 142984"/>
                  <a:gd name="connsiteX1" fmla="*/ 62743 w 207939"/>
                  <a:gd name="connsiteY1" fmla="*/ 51665 h 142984"/>
                  <a:gd name="connsiteX2" fmla="*/ 196 w 207939"/>
                  <a:gd name="connsiteY2" fmla="*/ 109033 h 142984"/>
                  <a:gd name="connsiteX3" fmla="*/ 46773 w 207939"/>
                  <a:gd name="connsiteY3" fmla="*/ 127396 h 142984"/>
                  <a:gd name="connsiteX4" fmla="*/ 146163 w 207939"/>
                  <a:gd name="connsiteY4" fmla="*/ 142981 h 142984"/>
                  <a:gd name="connsiteX5" fmla="*/ 207716 w 207939"/>
                  <a:gd name="connsiteY5" fmla="*/ 136408 h 142984"/>
                  <a:gd name="connsiteX6" fmla="*/ 166296 w 207939"/>
                  <a:gd name="connsiteY6" fmla="*/ 118339 h 142984"/>
                  <a:gd name="connsiteX7" fmla="*/ 151587 w 207939"/>
                  <a:gd name="connsiteY7" fmla="*/ 85092 h 142984"/>
                  <a:gd name="connsiteX8" fmla="*/ 164104 w 207939"/>
                  <a:gd name="connsiteY8" fmla="*/ 55886 h 142984"/>
                  <a:gd name="connsiteX9" fmla="*/ 200415 w 207939"/>
                  <a:gd name="connsiteY9" fmla="*/ 34959 h 142984"/>
                  <a:gd name="connsiteX10" fmla="*/ 182716 w 207939"/>
                  <a:gd name="connsiteY10" fmla="*/ 20810 h 142984"/>
                  <a:gd name="connsiteX11" fmla="*/ 33566 w 207939"/>
                  <a:gd name="connsiteY11" fmla="*/ 12 h 142984"/>
                  <a:gd name="connsiteX12" fmla="*/ 20703 w 207939"/>
                  <a:gd name="connsiteY12" fmla="*/ 18296 h 142984"/>
                  <a:gd name="connsiteX0" fmla="*/ 20516 w 207752"/>
                  <a:gd name="connsiteY0" fmla="*/ 18296 h 142984"/>
                  <a:gd name="connsiteX1" fmla="*/ 62556 w 207752"/>
                  <a:gd name="connsiteY1" fmla="*/ 51665 h 142984"/>
                  <a:gd name="connsiteX2" fmla="*/ 42956 w 207752"/>
                  <a:gd name="connsiteY2" fmla="*/ 95865 h 142984"/>
                  <a:gd name="connsiteX3" fmla="*/ 9 w 207752"/>
                  <a:gd name="connsiteY3" fmla="*/ 109033 h 142984"/>
                  <a:gd name="connsiteX4" fmla="*/ 46586 w 207752"/>
                  <a:gd name="connsiteY4" fmla="*/ 127396 h 142984"/>
                  <a:gd name="connsiteX5" fmla="*/ 145976 w 207752"/>
                  <a:gd name="connsiteY5" fmla="*/ 142981 h 142984"/>
                  <a:gd name="connsiteX6" fmla="*/ 207529 w 207752"/>
                  <a:gd name="connsiteY6" fmla="*/ 136408 h 142984"/>
                  <a:gd name="connsiteX7" fmla="*/ 166109 w 207752"/>
                  <a:gd name="connsiteY7" fmla="*/ 118339 h 142984"/>
                  <a:gd name="connsiteX8" fmla="*/ 151400 w 207752"/>
                  <a:gd name="connsiteY8" fmla="*/ 85092 h 142984"/>
                  <a:gd name="connsiteX9" fmla="*/ 163917 w 207752"/>
                  <a:gd name="connsiteY9" fmla="*/ 55886 h 142984"/>
                  <a:gd name="connsiteX10" fmla="*/ 200228 w 207752"/>
                  <a:gd name="connsiteY10" fmla="*/ 34959 h 142984"/>
                  <a:gd name="connsiteX11" fmla="*/ 182529 w 207752"/>
                  <a:gd name="connsiteY11" fmla="*/ 20810 h 142984"/>
                  <a:gd name="connsiteX12" fmla="*/ 33379 w 207752"/>
                  <a:gd name="connsiteY12" fmla="*/ 12 h 142984"/>
                  <a:gd name="connsiteX13" fmla="*/ 20516 w 207752"/>
                  <a:gd name="connsiteY13" fmla="*/ 18296 h 142984"/>
                  <a:gd name="connsiteX0" fmla="*/ 20516 w 207752"/>
                  <a:gd name="connsiteY0" fmla="*/ 18295 h 142983"/>
                  <a:gd name="connsiteX1" fmla="*/ 54925 w 207752"/>
                  <a:gd name="connsiteY1" fmla="*/ 39321 h 142983"/>
                  <a:gd name="connsiteX2" fmla="*/ 42956 w 207752"/>
                  <a:gd name="connsiteY2" fmla="*/ 95864 h 142983"/>
                  <a:gd name="connsiteX3" fmla="*/ 9 w 207752"/>
                  <a:gd name="connsiteY3" fmla="*/ 109032 h 142983"/>
                  <a:gd name="connsiteX4" fmla="*/ 46586 w 207752"/>
                  <a:gd name="connsiteY4" fmla="*/ 127395 h 142983"/>
                  <a:gd name="connsiteX5" fmla="*/ 145976 w 207752"/>
                  <a:gd name="connsiteY5" fmla="*/ 142980 h 142983"/>
                  <a:gd name="connsiteX6" fmla="*/ 207529 w 207752"/>
                  <a:gd name="connsiteY6" fmla="*/ 136407 h 142983"/>
                  <a:gd name="connsiteX7" fmla="*/ 166109 w 207752"/>
                  <a:gd name="connsiteY7" fmla="*/ 118338 h 142983"/>
                  <a:gd name="connsiteX8" fmla="*/ 151400 w 207752"/>
                  <a:gd name="connsiteY8" fmla="*/ 85091 h 142983"/>
                  <a:gd name="connsiteX9" fmla="*/ 163917 w 207752"/>
                  <a:gd name="connsiteY9" fmla="*/ 55885 h 142983"/>
                  <a:gd name="connsiteX10" fmla="*/ 200228 w 207752"/>
                  <a:gd name="connsiteY10" fmla="*/ 34958 h 142983"/>
                  <a:gd name="connsiteX11" fmla="*/ 182529 w 207752"/>
                  <a:gd name="connsiteY11" fmla="*/ 20809 h 142983"/>
                  <a:gd name="connsiteX12" fmla="*/ 33379 w 207752"/>
                  <a:gd name="connsiteY12" fmla="*/ 11 h 142983"/>
                  <a:gd name="connsiteX13" fmla="*/ 20516 w 207752"/>
                  <a:gd name="connsiteY13" fmla="*/ 18295 h 142983"/>
                  <a:gd name="connsiteX0" fmla="*/ 20524 w 207760"/>
                  <a:gd name="connsiteY0" fmla="*/ 18295 h 142983"/>
                  <a:gd name="connsiteX1" fmla="*/ 54933 w 207760"/>
                  <a:gd name="connsiteY1" fmla="*/ 39321 h 142983"/>
                  <a:gd name="connsiteX2" fmla="*/ 50991 w 207760"/>
                  <a:gd name="connsiteY2" fmla="*/ 88576 h 142983"/>
                  <a:gd name="connsiteX3" fmla="*/ 17 w 207760"/>
                  <a:gd name="connsiteY3" fmla="*/ 109032 h 142983"/>
                  <a:gd name="connsiteX4" fmla="*/ 46594 w 207760"/>
                  <a:gd name="connsiteY4" fmla="*/ 127395 h 142983"/>
                  <a:gd name="connsiteX5" fmla="*/ 145984 w 207760"/>
                  <a:gd name="connsiteY5" fmla="*/ 142980 h 142983"/>
                  <a:gd name="connsiteX6" fmla="*/ 207537 w 207760"/>
                  <a:gd name="connsiteY6" fmla="*/ 136407 h 142983"/>
                  <a:gd name="connsiteX7" fmla="*/ 166117 w 207760"/>
                  <a:gd name="connsiteY7" fmla="*/ 118338 h 142983"/>
                  <a:gd name="connsiteX8" fmla="*/ 151408 w 207760"/>
                  <a:gd name="connsiteY8" fmla="*/ 85091 h 142983"/>
                  <a:gd name="connsiteX9" fmla="*/ 163925 w 207760"/>
                  <a:gd name="connsiteY9" fmla="*/ 55885 h 142983"/>
                  <a:gd name="connsiteX10" fmla="*/ 200236 w 207760"/>
                  <a:gd name="connsiteY10" fmla="*/ 34958 h 142983"/>
                  <a:gd name="connsiteX11" fmla="*/ 182537 w 207760"/>
                  <a:gd name="connsiteY11" fmla="*/ 20809 h 142983"/>
                  <a:gd name="connsiteX12" fmla="*/ 33387 w 207760"/>
                  <a:gd name="connsiteY12" fmla="*/ 11 h 142983"/>
                  <a:gd name="connsiteX13" fmla="*/ 20524 w 207760"/>
                  <a:gd name="connsiteY13" fmla="*/ 18295 h 142983"/>
                  <a:gd name="connsiteX0" fmla="*/ 20526 w 207538"/>
                  <a:gd name="connsiteY0" fmla="*/ 18295 h 139548"/>
                  <a:gd name="connsiteX1" fmla="*/ 54935 w 207538"/>
                  <a:gd name="connsiteY1" fmla="*/ 39321 h 139548"/>
                  <a:gd name="connsiteX2" fmla="*/ 50993 w 207538"/>
                  <a:gd name="connsiteY2" fmla="*/ 88576 h 139548"/>
                  <a:gd name="connsiteX3" fmla="*/ 19 w 207538"/>
                  <a:gd name="connsiteY3" fmla="*/ 109032 h 139548"/>
                  <a:gd name="connsiteX4" fmla="*/ 46596 w 207538"/>
                  <a:gd name="connsiteY4" fmla="*/ 127395 h 139548"/>
                  <a:gd name="connsiteX5" fmla="*/ 165755 w 207538"/>
                  <a:gd name="connsiteY5" fmla="*/ 139483 h 139548"/>
                  <a:gd name="connsiteX6" fmla="*/ 207539 w 207538"/>
                  <a:gd name="connsiteY6" fmla="*/ 136407 h 139548"/>
                  <a:gd name="connsiteX7" fmla="*/ 166119 w 207538"/>
                  <a:gd name="connsiteY7" fmla="*/ 118338 h 139548"/>
                  <a:gd name="connsiteX8" fmla="*/ 151410 w 207538"/>
                  <a:gd name="connsiteY8" fmla="*/ 85091 h 139548"/>
                  <a:gd name="connsiteX9" fmla="*/ 163927 w 207538"/>
                  <a:gd name="connsiteY9" fmla="*/ 55885 h 139548"/>
                  <a:gd name="connsiteX10" fmla="*/ 200238 w 207538"/>
                  <a:gd name="connsiteY10" fmla="*/ 34958 h 139548"/>
                  <a:gd name="connsiteX11" fmla="*/ 182539 w 207538"/>
                  <a:gd name="connsiteY11" fmla="*/ 20809 h 139548"/>
                  <a:gd name="connsiteX12" fmla="*/ 33389 w 207538"/>
                  <a:gd name="connsiteY12" fmla="*/ 11 h 139548"/>
                  <a:gd name="connsiteX13" fmla="*/ 20526 w 207538"/>
                  <a:gd name="connsiteY13" fmla="*/ 18295 h 139548"/>
                  <a:gd name="connsiteX0" fmla="*/ 20526 w 207539"/>
                  <a:gd name="connsiteY0" fmla="*/ 18295 h 139548"/>
                  <a:gd name="connsiteX1" fmla="*/ 54935 w 207539"/>
                  <a:gd name="connsiteY1" fmla="*/ 39321 h 139548"/>
                  <a:gd name="connsiteX2" fmla="*/ 50993 w 207539"/>
                  <a:gd name="connsiteY2" fmla="*/ 88576 h 139548"/>
                  <a:gd name="connsiteX3" fmla="*/ 19 w 207539"/>
                  <a:gd name="connsiteY3" fmla="*/ 109032 h 139548"/>
                  <a:gd name="connsiteX4" fmla="*/ 46596 w 207539"/>
                  <a:gd name="connsiteY4" fmla="*/ 127395 h 139548"/>
                  <a:gd name="connsiteX5" fmla="*/ 165755 w 207539"/>
                  <a:gd name="connsiteY5" fmla="*/ 139483 h 139548"/>
                  <a:gd name="connsiteX6" fmla="*/ 207539 w 207539"/>
                  <a:gd name="connsiteY6" fmla="*/ 136407 h 139548"/>
                  <a:gd name="connsiteX7" fmla="*/ 166119 w 207539"/>
                  <a:gd name="connsiteY7" fmla="*/ 118338 h 139548"/>
                  <a:gd name="connsiteX8" fmla="*/ 151410 w 207539"/>
                  <a:gd name="connsiteY8" fmla="*/ 85091 h 139548"/>
                  <a:gd name="connsiteX9" fmla="*/ 163927 w 207539"/>
                  <a:gd name="connsiteY9" fmla="*/ 55885 h 139548"/>
                  <a:gd name="connsiteX10" fmla="*/ 200238 w 207539"/>
                  <a:gd name="connsiteY10" fmla="*/ 34958 h 139548"/>
                  <a:gd name="connsiteX11" fmla="*/ 182539 w 207539"/>
                  <a:gd name="connsiteY11" fmla="*/ 20809 h 139548"/>
                  <a:gd name="connsiteX12" fmla="*/ 33389 w 207539"/>
                  <a:gd name="connsiteY12" fmla="*/ 11 h 139548"/>
                  <a:gd name="connsiteX13" fmla="*/ 20526 w 207539"/>
                  <a:gd name="connsiteY13" fmla="*/ 18295 h 139548"/>
                  <a:gd name="connsiteX0" fmla="*/ 20527 w 207544"/>
                  <a:gd name="connsiteY0" fmla="*/ 18295 h 147636"/>
                  <a:gd name="connsiteX1" fmla="*/ 54936 w 207544"/>
                  <a:gd name="connsiteY1" fmla="*/ 39321 h 147636"/>
                  <a:gd name="connsiteX2" fmla="*/ 50994 w 207544"/>
                  <a:gd name="connsiteY2" fmla="*/ 88576 h 147636"/>
                  <a:gd name="connsiteX3" fmla="*/ 20 w 207544"/>
                  <a:gd name="connsiteY3" fmla="*/ 109032 h 147636"/>
                  <a:gd name="connsiteX4" fmla="*/ 46597 w 207544"/>
                  <a:gd name="connsiteY4" fmla="*/ 127395 h 147636"/>
                  <a:gd name="connsiteX5" fmla="*/ 168053 w 207544"/>
                  <a:gd name="connsiteY5" fmla="*/ 147635 h 147636"/>
                  <a:gd name="connsiteX6" fmla="*/ 207540 w 207544"/>
                  <a:gd name="connsiteY6" fmla="*/ 136407 h 147636"/>
                  <a:gd name="connsiteX7" fmla="*/ 166120 w 207544"/>
                  <a:gd name="connsiteY7" fmla="*/ 118338 h 147636"/>
                  <a:gd name="connsiteX8" fmla="*/ 151411 w 207544"/>
                  <a:gd name="connsiteY8" fmla="*/ 85091 h 147636"/>
                  <a:gd name="connsiteX9" fmla="*/ 163928 w 207544"/>
                  <a:gd name="connsiteY9" fmla="*/ 55885 h 147636"/>
                  <a:gd name="connsiteX10" fmla="*/ 200239 w 207544"/>
                  <a:gd name="connsiteY10" fmla="*/ 34958 h 147636"/>
                  <a:gd name="connsiteX11" fmla="*/ 182540 w 207544"/>
                  <a:gd name="connsiteY11" fmla="*/ 20809 h 147636"/>
                  <a:gd name="connsiteX12" fmla="*/ 33390 w 207544"/>
                  <a:gd name="connsiteY12" fmla="*/ 11 h 147636"/>
                  <a:gd name="connsiteX13" fmla="*/ 20527 w 207544"/>
                  <a:gd name="connsiteY13" fmla="*/ 18295 h 147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544" h="147636">
                    <a:moveTo>
                      <a:pt x="20527" y="18295"/>
                    </a:moveTo>
                    <a:cubicBezTo>
                      <a:pt x="24118" y="24847"/>
                      <a:pt x="49858" y="27608"/>
                      <a:pt x="54936" y="39321"/>
                    </a:cubicBezTo>
                    <a:cubicBezTo>
                      <a:pt x="60014" y="51034"/>
                      <a:pt x="61418" y="79015"/>
                      <a:pt x="50994" y="88576"/>
                    </a:cubicBezTo>
                    <a:cubicBezTo>
                      <a:pt x="40570" y="98137"/>
                      <a:pt x="753" y="102562"/>
                      <a:pt x="20" y="109032"/>
                    </a:cubicBezTo>
                    <a:cubicBezTo>
                      <a:pt x="-713" y="115502"/>
                      <a:pt x="18592" y="120961"/>
                      <a:pt x="46597" y="127395"/>
                    </a:cubicBezTo>
                    <a:cubicBezTo>
                      <a:pt x="74603" y="133829"/>
                      <a:pt x="132223" y="144912"/>
                      <a:pt x="168053" y="147635"/>
                    </a:cubicBezTo>
                    <a:cubicBezTo>
                      <a:pt x="191580" y="147753"/>
                      <a:pt x="207862" y="141290"/>
                      <a:pt x="207540" y="136407"/>
                    </a:cubicBezTo>
                    <a:cubicBezTo>
                      <a:pt x="207218" y="131524"/>
                      <a:pt x="175475" y="126891"/>
                      <a:pt x="166120" y="118338"/>
                    </a:cubicBezTo>
                    <a:cubicBezTo>
                      <a:pt x="156765" y="109785"/>
                      <a:pt x="151776" y="95500"/>
                      <a:pt x="151411" y="85091"/>
                    </a:cubicBezTo>
                    <a:cubicBezTo>
                      <a:pt x="151046" y="74682"/>
                      <a:pt x="155790" y="64241"/>
                      <a:pt x="163928" y="55885"/>
                    </a:cubicBezTo>
                    <a:cubicBezTo>
                      <a:pt x="172066" y="47530"/>
                      <a:pt x="198499" y="42479"/>
                      <a:pt x="200239" y="34958"/>
                    </a:cubicBezTo>
                    <a:cubicBezTo>
                      <a:pt x="201979" y="27437"/>
                      <a:pt x="205399" y="29016"/>
                      <a:pt x="182540" y="20809"/>
                    </a:cubicBezTo>
                    <a:cubicBezTo>
                      <a:pt x="159681" y="12602"/>
                      <a:pt x="60392" y="430"/>
                      <a:pt x="33390" y="11"/>
                    </a:cubicBezTo>
                    <a:cubicBezTo>
                      <a:pt x="6388" y="-408"/>
                      <a:pt x="16936" y="11743"/>
                      <a:pt x="20527" y="18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371DF492-207F-480F-A6E7-F05CB5C0204B}"/>
                  </a:ext>
                </a:extLst>
              </p:cNvPr>
              <p:cNvGrpSpPr/>
              <p:nvPr/>
            </p:nvGrpSpPr>
            <p:grpSpPr>
              <a:xfrm>
                <a:off x="4073355" y="2399513"/>
                <a:ext cx="440668" cy="127685"/>
                <a:chOff x="4163594" y="2688104"/>
                <a:chExt cx="440668" cy="127685"/>
              </a:xfrm>
              <a:grpFill/>
            </p:grpSpPr>
            <p:sp>
              <p:nvSpPr>
                <p:cNvPr id="461" name="Freeform 50">
                  <a:extLst>
                    <a:ext uri="{FF2B5EF4-FFF2-40B4-BE49-F238E27FC236}">
                      <a16:creationId xmlns:a16="http://schemas.microsoft.com/office/drawing/2014/main" id="{94E5D58D-919F-4D48-B7AA-188147A7D5EA}"/>
                    </a:ext>
                  </a:extLst>
                </p:cNvPr>
                <p:cNvSpPr/>
                <p:nvPr/>
              </p:nvSpPr>
              <p:spPr>
                <a:xfrm>
                  <a:off x="4163594" y="2688104"/>
                  <a:ext cx="159096" cy="102650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96" h="102650">
                      <a:moveTo>
                        <a:pt x="9357" y="0"/>
                      </a:moveTo>
                      <a:cubicBezTo>
                        <a:pt x="21052" y="5942"/>
                        <a:pt x="108456" y="14608"/>
                        <a:pt x="131308" y="24981"/>
                      </a:cubicBezTo>
                      <a:cubicBezTo>
                        <a:pt x="154160" y="35354"/>
                        <a:pt x="160981" y="53301"/>
                        <a:pt x="158672" y="66187"/>
                      </a:cubicBezTo>
                      <a:cubicBezTo>
                        <a:pt x="156363" y="79073"/>
                        <a:pt x="141866" y="98753"/>
                        <a:pt x="117454" y="102297"/>
                      </a:cubicBezTo>
                      <a:cubicBezTo>
                        <a:pt x="93042" y="105841"/>
                        <a:pt x="12469" y="81548"/>
                        <a:pt x="0" y="8350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51">
                  <a:extLst>
                    <a:ext uri="{FF2B5EF4-FFF2-40B4-BE49-F238E27FC236}">
                      <a16:creationId xmlns:a16="http://schemas.microsoft.com/office/drawing/2014/main" id="{44A2C321-ED45-4CB9-8930-778D75995865}"/>
                    </a:ext>
                  </a:extLst>
                </p:cNvPr>
                <p:cNvSpPr/>
                <p:nvPr/>
              </p:nvSpPr>
              <p:spPr>
                <a:xfrm rot="579247" flipH="1">
                  <a:off x="4433381" y="2721933"/>
                  <a:ext cx="170881" cy="93856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1192"/>
                    <a:gd name="connsiteY0" fmla="*/ 0 h 101609"/>
                    <a:gd name="connsiteX1" fmla="*/ 141803 w 171192"/>
                    <a:gd name="connsiteY1" fmla="*/ 16503 h 101609"/>
                    <a:gd name="connsiteX2" fmla="*/ 170444 w 171192"/>
                    <a:gd name="connsiteY2" fmla="*/ 69091 h 101609"/>
                    <a:gd name="connsiteX3" fmla="*/ 120421 w 171192"/>
                    <a:gd name="connsiteY3" fmla="*/ 101193 h 101609"/>
                    <a:gd name="connsiteX4" fmla="*/ 11217 w 171192"/>
                    <a:gd name="connsiteY4" fmla="*/ 86369 h 101609"/>
                    <a:gd name="connsiteX0" fmla="*/ 0 w 171192"/>
                    <a:gd name="connsiteY0" fmla="*/ 0 h 101541"/>
                    <a:gd name="connsiteX1" fmla="*/ 141803 w 171192"/>
                    <a:gd name="connsiteY1" fmla="*/ 16503 h 101541"/>
                    <a:gd name="connsiteX2" fmla="*/ 170444 w 171192"/>
                    <a:gd name="connsiteY2" fmla="*/ 69091 h 101541"/>
                    <a:gd name="connsiteX3" fmla="*/ 120421 w 171192"/>
                    <a:gd name="connsiteY3" fmla="*/ 101193 h 101541"/>
                    <a:gd name="connsiteX4" fmla="*/ 8372 w 171192"/>
                    <a:gd name="connsiteY4" fmla="*/ 81868 h 101541"/>
                    <a:gd name="connsiteX0" fmla="*/ 0 w 170881"/>
                    <a:gd name="connsiteY0" fmla="*/ 0 h 93856"/>
                    <a:gd name="connsiteX1" fmla="*/ 141803 w 170881"/>
                    <a:gd name="connsiteY1" fmla="*/ 16503 h 93856"/>
                    <a:gd name="connsiteX2" fmla="*/ 170444 w 170881"/>
                    <a:gd name="connsiteY2" fmla="*/ 69091 h 93856"/>
                    <a:gd name="connsiteX3" fmla="*/ 126814 w 170881"/>
                    <a:gd name="connsiteY3" fmla="*/ 93371 h 93856"/>
                    <a:gd name="connsiteX4" fmla="*/ 8372 w 170881"/>
                    <a:gd name="connsiteY4" fmla="*/ 81868 h 9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81" h="93856">
                      <a:moveTo>
                        <a:pt x="0" y="0"/>
                      </a:moveTo>
                      <a:cubicBezTo>
                        <a:pt x="11598" y="6347"/>
                        <a:pt x="118695" y="3935"/>
                        <a:pt x="141803" y="16503"/>
                      </a:cubicBezTo>
                      <a:cubicBezTo>
                        <a:pt x="164911" y="29071"/>
                        <a:pt x="172942" y="56280"/>
                        <a:pt x="170444" y="69091"/>
                      </a:cubicBezTo>
                      <a:cubicBezTo>
                        <a:pt x="167946" y="81902"/>
                        <a:pt x="146992" y="89777"/>
                        <a:pt x="126814" y="93371"/>
                      </a:cubicBezTo>
                      <a:cubicBezTo>
                        <a:pt x="106636" y="96965"/>
                        <a:pt x="18740" y="79346"/>
                        <a:pt x="8372" y="81868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CAFD8F4-A4A2-4A09-83F5-10728603BF1A}"/>
                </a:ext>
              </a:extLst>
            </p:cNvPr>
            <p:cNvGrpSpPr/>
            <p:nvPr/>
          </p:nvGrpSpPr>
          <p:grpSpPr>
            <a:xfrm rot="4730525">
              <a:off x="3782039" y="2389149"/>
              <a:ext cx="198790" cy="74835"/>
              <a:chOff x="4071922" y="2380393"/>
              <a:chExt cx="457496" cy="172226"/>
            </a:xfrm>
            <a:grpFill/>
          </p:grpSpPr>
          <p:sp>
            <p:nvSpPr>
              <p:cNvPr id="455" name="Freeform 53">
                <a:extLst>
                  <a:ext uri="{FF2B5EF4-FFF2-40B4-BE49-F238E27FC236}">
                    <a16:creationId xmlns:a16="http://schemas.microsoft.com/office/drawing/2014/main" id="{055569D2-2B17-4F4D-B460-9091D067CB91}"/>
                  </a:ext>
                </a:extLst>
              </p:cNvPr>
              <p:cNvSpPr/>
              <p:nvPr/>
            </p:nvSpPr>
            <p:spPr>
              <a:xfrm>
                <a:off x="4155289" y="2396052"/>
                <a:ext cx="251361" cy="156567"/>
              </a:xfrm>
              <a:custGeom>
                <a:avLst/>
                <a:gdLst>
                  <a:gd name="connsiteX0" fmla="*/ 995 w 151036"/>
                  <a:gd name="connsiteY0" fmla="*/ 4707 h 117919"/>
                  <a:gd name="connsiteX1" fmla="*/ 43858 w 151036"/>
                  <a:gd name="connsiteY1" fmla="*/ 52332 h 117919"/>
                  <a:gd name="connsiteX2" fmla="*/ 995 w 151036"/>
                  <a:gd name="connsiteY2" fmla="*/ 90432 h 117919"/>
                  <a:gd name="connsiteX3" fmla="*/ 60526 w 151036"/>
                  <a:gd name="connsiteY3" fmla="*/ 116626 h 117919"/>
                  <a:gd name="connsiteX4" fmla="*/ 141489 w 151036"/>
                  <a:gd name="connsiteY4" fmla="*/ 109482 h 117919"/>
                  <a:gd name="connsiteX5" fmla="*/ 103389 w 151036"/>
                  <a:gd name="connsiteY5" fmla="*/ 71382 h 117919"/>
                  <a:gd name="connsiteX6" fmla="*/ 151014 w 151036"/>
                  <a:gd name="connsiteY6" fmla="*/ 35664 h 117919"/>
                  <a:gd name="connsiteX7" fmla="*/ 96245 w 151036"/>
                  <a:gd name="connsiteY7" fmla="*/ 4707 h 117919"/>
                  <a:gd name="connsiteX8" fmla="*/ 995 w 151036"/>
                  <a:gd name="connsiteY8" fmla="*/ 4707 h 117919"/>
                  <a:gd name="connsiteX0" fmla="*/ 4161 w 154202"/>
                  <a:gd name="connsiteY0" fmla="*/ 19223 h 132435"/>
                  <a:gd name="connsiteX1" fmla="*/ 47024 w 154202"/>
                  <a:gd name="connsiteY1" fmla="*/ 66848 h 132435"/>
                  <a:gd name="connsiteX2" fmla="*/ 4161 w 154202"/>
                  <a:gd name="connsiteY2" fmla="*/ 104948 h 132435"/>
                  <a:gd name="connsiteX3" fmla="*/ 63692 w 154202"/>
                  <a:gd name="connsiteY3" fmla="*/ 131142 h 132435"/>
                  <a:gd name="connsiteX4" fmla="*/ 144655 w 154202"/>
                  <a:gd name="connsiteY4" fmla="*/ 123998 h 132435"/>
                  <a:gd name="connsiteX5" fmla="*/ 106555 w 154202"/>
                  <a:gd name="connsiteY5" fmla="*/ 85898 h 132435"/>
                  <a:gd name="connsiteX6" fmla="*/ 154180 w 154202"/>
                  <a:gd name="connsiteY6" fmla="*/ 50180 h 132435"/>
                  <a:gd name="connsiteX7" fmla="*/ 17024 w 154202"/>
                  <a:gd name="connsiteY7" fmla="*/ 939 h 132435"/>
                  <a:gd name="connsiteX8" fmla="*/ 4161 w 154202"/>
                  <a:gd name="connsiteY8" fmla="*/ 19223 h 132435"/>
                  <a:gd name="connsiteX0" fmla="*/ 4362 w 157720"/>
                  <a:gd name="connsiteY0" fmla="*/ 18294 h 131506"/>
                  <a:gd name="connsiteX1" fmla="*/ 47225 w 157720"/>
                  <a:gd name="connsiteY1" fmla="*/ 65919 h 131506"/>
                  <a:gd name="connsiteX2" fmla="*/ 4362 w 157720"/>
                  <a:gd name="connsiteY2" fmla="*/ 104019 h 131506"/>
                  <a:gd name="connsiteX3" fmla="*/ 63893 w 157720"/>
                  <a:gd name="connsiteY3" fmla="*/ 130213 h 131506"/>
                  <a:gd name="connsiteX4" fmla="*/ 144856 w 157720"/>
                  <a:gd name="connsiteY4" fmla="*/ 123069 h 131506"/>
                  <a:gd name="connsiteX5" fmla="*/ 106756 w 157720"/>
                  <a:gd name="connsiteY5" fmla="*/ 84969 h 131506"/>
                  <a:gd name="connsiteX6" fmla="*/ 154381 w 157720"/>
                  <a:gd name="connsiteY6" fmla="*/ 49251 h 131506"/>
                  <a:gd name="connsiteX7" fmla="*/ 143961 w 157720"/>
                  <a:gd name="connsiteY7" fmla="*/ 20204 h 131506"/>
                  <a:gd name="connsiteX8" fmla="*/ 17225 w 157720"/>
                  <a:gd name="connsiteY8" fmla="*/ 10 h 131506"/>
                  <a:gd name="connsiteX9" fmla="*/ 4362 w 157720"/>
                  <a:gd name="connsiteY9" fmla="*/ 18294 h 131506"/>
                  <a:gd name="connsiteX0" fmla="*/ 12662 w 166020"/>
                  <a:gd name="connsiteY0" fmla="*/ 18294 h 126426"/>
                  <a:gd name="connsiteX1" fmla="*/ 55525 w 166020"/>
                  <a:gd name="connsiteY1" fmla="*/ 65919 h 126426"/>
                  <a:gd name="connsiteX2" fmla="*/ 12662 w 166020"/>
                  <a:gd name="connsiteY2" fmla="*/ 104019 h 126426"/>
                  <a:gd name="connsiteX3" fmla="*/ 11993 w 166020"/>
                  <a:gd name="connsiteY3" fmla="*/ 122359 h 126426"/>
                  <a:gd name="connsiteX4" fmla="*/ 153156 w 166020"/>
                  <a:gd name="connsiteY4" fmla="*/ 123069 h 126426"/>
                  <a:gd name="connsiteX5" fmla="*/ 115056 w 166020"/>
                  <a:gd name="connsiteY5" fmla="*/ 84969 h 126426"/>
                  <a:gd name="connsiteX6" fmla="*/ 162681 w 166020"/>
                  <a:gd name="connsiteY6" fmla="*/ 49251 h 126426"/>
                  <a:gd name="connsiteX7" fmla="*/ 152261 w 166020"/>
                  <a:gd name="connsiteY7" fmla="*/ 20204 h 126426"/>
                  <a:gd name="connsiteX8" fmla="*/ 25525 w 166020"/>
                  <a:gd name="connsiteY8" fmla="*/ 10 h 126426"/>
                  <a:gd name="connsiteX9" fmla="*/ 12662 w 166020"/>
                  <a:gd name="connsiteY9" fmla="*/ 18294 h 12642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846 w 165204"/>
                  <a:gd name="connsiteY0" fmla="*/ 18294 h 149786"/>
                  <a:gd name="connsiteX1" fmla="*/ 54709 w 165204"/>
                  <a:gd name="connsiteY1" fmla="*/ 65919 h 149786"/>
                  <a:gd name="connsiteX2" fmla="*/ 11846 w 165204"/>
                  <a:gd name="connsiteY2" fmla="*/ 104019 h 149786"/>
                  <a:gd name="connsiteX3" fmla="*/ 11177 w 165204"/>
                  <a:gd name="connsiteY3" fmla="*/ 122359 h 149786"/>
                  <a:gd name="connsiteX4" fmla="*/ 141134 w 165204"/>
                  <a:gd name="connsiteY4" fmla="*/ 149786 h 149786"/>
                  <a:gd name="connsiteX5" fmla="*/ 152340 w 165204"/>
                  <a:gd name="connsiteY5" fmla="*/ 123069 h 149786"/>
                  <a:gd name="connsiteX6" fmla="*/ 114240 w 165204"/>
                  <a:gd name="connsiteY6" fmla="*/ 84969 h 149786"/>
                  <a:gd name="connsiteX7" fmla="*/ 161865 w 165204"/>
                  <a:gd name="connsiteY7" fmla="*/ 49251 h 149786"/>
                  <a:gd name="connsiteX8" fmla="*/ 151445 w 165204"/>
                  <a:gd name="connsiteY8" fmla="*/ 20204 h 149786"/>
                  <a:gd name="connsiteX9" fmla="*/ 24709 w 165204"/>
                  <a:gd name="connsiteY9" fmla="*/ 10 h 149786"/>
                  <a:gd name="connsiteX10" fmla="*/ 11846 w 165204"/>
                  <a:gd name="connsiteY10" fmla="*/ 18294 h 149786"/>
                  <a:gd name="connsiteX0" fmla="*/ 11257 w 164615"/>
                  <a:gd name="connsiteY0" fmla="*/ 18294 h 136015"/>
                  <a:gd name="connsiteX1" fmla="*/ 54120 w 164615"/>
                  <a:gd name="connsiteY1" fmla="*/ 65919 h 136015"/>
                  <a:gd name="connsiteX2" fmla="*/ 11257 w 164615"/>
                  <a:gd name="connsiteY2" fmla="*/ 104019 h 136015"/>
                  <a:gd name="connsiteX3" fmla="*/ 10588 w 164615"/>
                  <a:gd name="connsiteY3" fmla="*/ 122359 h 136015"/>
                  <a:gd name="connsiteX4" fmla="*/ 132452 w 164615"/>
                  <a:gd name="connsiteY4" fmla="*/ 136013 h 136015"/>
                  <a:gd name="connsiteX5" fmla="*/ 151751 w 164615"/>
                  <a:gd name="connsiteY5" fmla="*/ 123069 h 136015"/>
                  <a:gd name="connsiteX6" fmla="*/ 113651 w 164615"/>
                  <a:gd name="connsiteY6" fmla="*/ 84969 h 136015"/>
                  <a:gd name="connsiteX7" fmla="*/ 161276 w 164615"/>
                  <a:gd name="connsiteY7" fmla="*/ 49251 h 136015"/>
                  <a:gd name="connsiteX8" fmla="*/ 150856 w 164615"/>
                  <a:gd name="connsiteY8" fmla="*/ 20204 h 136015"/>
                  <a:gd name="connsiteX9" fmla="*/ 24120 w 164615"/>
                  <a:gd name="connsiteY9" fmla="*/ 10 h 136015"/>
                  <a:gd name="connsiteX10" fmla="*/ 11257 w 164615"/>
                  <a:gd name="connsiteY10" fmla="*/ 18294 h 136015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14550 w 165514"/>
                  <a:gd name="connsiteY6" fmla="*/ 84969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65514"/>
                  <a:gd name="connsiteY0" fmla="*/ 18294 h 142337"/>
                  <a:gd name="connsiteX1" fmla="*/ 55019 w 165514"/>
                  <a:gd name="connsiteY1" fmla="*/ 65919 h 142337"/>
                  <a:gd name="connsiteX2" fmla="*/ 12156 w 165514"/>
                  <a:gd name="connsiteY2" fmla="*/ 104019 h 142337"/>
                  <a:gd name="connsiteX3" fmla="*/ 11487 w 165514"/>
                  <a:gd name="connsiteY3" fmla="*/ 122359 h 142337"/>
                  <a:gd name="connsiteX4" fmla="*/ 145713 w 165514"/>
                  <a:gd name="connsiteY4" fmla="*/ 142336 h 142337"/>
                  <a:gd name="connsiteX5" fmla="*/ 152650 w 165514"/>
                  <a:gd name="connsiteY5" fmla="*/ 123069 h 142337"/>
                  <a:gd name="connsiteX6" fmla="*/ 143040 w 165514"/>
                  <a:gd name="connsiteY6" fmla="*/ 85090 h 142337"/>
                  <a:gd name="connsiteX7" fmla="*/ 162175 w 165514"/>
                  <a:gd name="connsiteY7" fmla="*/ 49251 h 142337"/>
                  <a:gd name="connsiteX8" fmla="*/ 151755 w 165514"/>
                  <a:gd name="connsiteY8" fmla="*/ 20204 h 142337"/>
                  <a:gd name="connsiteX9" fmla="*/ 25019 w 165514"/>
                  <a:gd name="connsiteY9" fmla="*/ 10 h 142337"/>
                  <a:gd name="connsiteX10" fmla="*/ 12156 w 165514"/>
                  <a:gd name="connsiteY10" fmla="*/ 18294 h 142337"/>
                  <a:gd name="connsiteX0" fmla="*/ 12156 w 180539"/>
                  <a:gd name="connsiteY0" fmla="*/ 18294 h 142337"/>
                  <a:gd name="connsiteX1" fmla="*/ 55019 w 180539"/>
                  <a:gd name="connsiteY1" fmla="*/ 65919 h 142337"/>
                  <a:gd name="connsiteX2" fmla="*/ 12156 w 180539"/>
                  <a:gd name="connsiteY2" fmla="*/ 104019 h 142337"/>
                  <a:gd name="connsiteX3" fmla="*/ 11487 w 180539"/>
                  <a:gd name="connsiteY3" fmla="*/ 122359 h 142337"/>
                  <a:gd name="connsiteX4" fmla="*/ 145713 w 180539"/>
                  <a:gd name="connsiteY4" fmla="*/ 142336 h 142337"/>
                  <a:gd name="connsiteX5" fmla="*/ 152650 w 180539"/>
                  <a:gd name="connsiteY5" fmla="*/ 123069 h 142337"/>
                  <a:gd name="connsiteX6" fmla="*/ 143040 w 180539"/>
                  <a:gd name="connsiteY6" fmla="*/ 85090 h 142337"/>
                  <a:gd name="connsiteX7" fmla="*/ 180539 w 180539"/>
                  <a:gd name="connsiteY7" fmla="*/ 50179 h 142337"/>
                  <a:gd name="connsiteX8" fmla="*/ 151755 w 180539"/>
                  <a:gd name="connsiteY8" fmla="*/ 20204 h 142337"/>
                  <a:gd name="connsiteX9" fmla="*/ 25019 w 180539"/>
                  <a:gd name="connsiteY9" fmla="*/ 10 h 142337"/>
                  <a:gd name="connsiteX10" fmla="*/ 12156 w 180539"/>
                  <a:gd name="connsiteY10" fmla="*/ 18294 h 142337"/>
                  <a:gd name="connsiteX0" fmla="*/ 12156 w 173916"/>
                  <a:gd name="connsiteY0" fmla="*/ 18294 h 142337"/>
                  <a:gd name="connsiteX1" fmla="*/ 55019 w 173916"/>
                  <a:gd name="connsiteY1" fmla="*/ 65919 h 142337"/>
                  <a:gd name="connsiteX2" fmla="*/ 12156 w 173916"/>
                  <a:gd name="connsiteY2" fmla="*/ 104019 h 142337"/>
                  <a:gd name="connsiteX3" fmla="*/ 11487 w 173916"/>
                  <a:gd name="connsiteY3" fmla="*/ 122359 h 142337"/>
                  <a:gd name="connsiteX4" fmla="*/ 145713 w 173916"/>
                  <a:gd name="connsiteY4" fmla="*/ 142336 h 142337"/>
                  <a:gd name="connsiteX5" fmla="*/ 152650 w 173916"/>
                  <a:gd name="connsiteY5" fmla="*/ 123069 h 142337"/>
                  <a:gd name="connsiteX6" fmla="*/ 143040 w 173916"/>
                  <a:gd name="connsiteY6" fmla="*/ 85090 h 142337"/>
                  <a:gd name="connsiteX7" fmla="*/ 173916 w 173916"/>
                  <a:gd name="connsiteY7" fmla="*/ 41159 h 142337"/>
                  <a:gd name="connsiteX8" fmla="*/ 151755 w 173916"/>
                  <a:gd name="connsiteY8" fmla="*/ 20204 h 142337"/>
                  <a:gd name="connsiteX9" fmla="*/ 25019 w 173916"/>
                  <a:gd name="connsiteY9" fmla="*/ 10 h 142337"/>
                  <a:gd name="connsiteX10" fmla="*/ 12156 w 173916"/>
                  <a:gd name="connsiteY10" fmla="*/ 18294 h 142337"/>
                  <a:gd name="connsiteX0" fmla="*/ 12156 w 179951"/>
                  <a:gd name="connsiteY0" fmla="*/ 18294 h 143593"/>
                  <a:gd name="connsiteX1" fmla="*/ 55019 w 179951"/>
                  <a:gd name="connsiteY1" fmla="*/ 65919 h 143593"/>
                  <a:gd name="connsiteX2" fmla="*/ 12156 w 179951"/>
                  <a:gd name="connsiteY2" fmla="*/ 104019 h 143593"/>
                  <a:gd name="connsiteX3" fmla="*/ 11487 w 179951"/>
                  <a:gd name="connsiteY3" fmla="*/ 122359 h 143593"/>
                  <a:gd name="connsiteX4" fmla="*/ 145713 w 179951"/>
                  <a:gd name="connsiteY4" fmla="*/ 142336 h 143593"/>
                  <a:gd name="connsiteX5" fmla="*/ 179939 w 179951"/>
                  <a:gd name="connsiteY5" fmla="*/ 137607 h 143593"/>
                  <a:gd name="connsiteX6" fmla="*/ 143040 w 179951"/>
                  <a:gd name="connsiteY6" fmla="*/ 85090 h 143593"/>
                  <a:gd name="connsiteX7" fmla="*/ 173916 w 179951"/>
                  <a:gd name="connsiteY7" fmla="*/ 41159 h 143593"/>
                  <a:gd name="connsiteX8" fmla="*/ 151755 w 179951"/>
                  <a:gd name="connsiteY8" fmla="*/ 20204 h 143593"/>
                  <a:gd name="connsiteX9" fmla="*/ 25019 w 179951"/>
                  <a:gd name="connsiteY9" fmla="*/ 10 h 143593"/>
                  <a:gd name="connsiteX10" fmla="*/ 12156 w 179951"/>
                  <a:gd name="connsiteY10" fmla="*/ 18294 h 143593"/>
                  <a:gd name="connsiteX0" fmla="*/ 8175 w 177095"/>
                  <a:gd name="connsiteY0" fmla="*/ 18294 h 141383"/>
                  <a:gd name="connsiteX1" fmla="*/ 51038 w 177095"/>
                  <a:gd name="connsiteY1" fmla="*/ 65919 h 141383"/>
                  <a:gd name="connsiteX2" fmla="*/ 8175 w 177095"/>
                  <a:gd name="connsiteY2" fmla="*/ 104019 h 141383"/>
                  <a:gd name="connsiteX3" fmla="*/ 7506 w 177095"/>
                  <a:gd name="connsiteY3" fmla="*/ 122359 h 141383"/>
                  <a:gd name="connsiteX4" fmla="*/ 86506 w 177095"/>
                  <a:gd name="connsiteY4" fmla="*/ 137180 h 141383"/>
                  <a:gd name="connsiteX5" fmla="*/ 175958 w 177095"/>
                  <a:gd name="connsiteY5" fmla="*/ 137607 h 141383"/>
                  <a:gd name="connsiteX6" fmla="*/ 139059 w 177095"/>
                  <a:gd name="connsiteY6" fmla="*/ 85090 h 141383"/>
                  <a:gd name="connsiteX7" fmla="*/ 169935 w 177095"/>
                  <a:gd name="connsiteY7" fmla="*/ 41159 h 141383"/>
                  <a:gd name="connsiteX8" fmla="*/ 147774 w 177095"/>
                  <a:gd name="connsiteY8" fmla="*/ 20204 h 141383"/>
                  <a:gd name="connsiteX9" fmla="*/ 21038 w 177095"/>
                  <a:gd name="connsiteY9" fmla="*/ 10 h 141383"/>
                  <a:gd name="connsiteX10" fmla="*/ 8175 w 177095"/>
                  <a:gd name="connsiteY10" fmla="*/ 18294 h 141383"/>
                  <a:gd name="connsiteX0" fmla="*/ 4363 w 173283"/>
                  <a:gd name="connsiteY0" fmla="*/ 18294 h 141383"/>
                  <a:gd name="connsiteX1" fmla="*/ 47226 w 173283"/>
                  <a:gd name="connsiteY1" fmla="*/ 65919 h 141383"/>
                  <a:gd name="connsiteX2" fmla="*/ 4363 w 173283"/>
                  <a:gd name="connsiteY2" fmla="*/ 104019 h 141383"/>
                  <a:gd name="connsiteX3" fmla="*/ 30433 w 173283"/>
                  <a:gd name="connsiteY3" fmla="*/ 127394 h 141383"/>
                  <a:gd name="connsiteX4" fmla="*/ 82694 w 173283"/>
                  <a:gd name="connsiteY4" fmla="*/ 137180 h 141383"/>
                  <a:gd name="connsiteX5" fmla="*/ 172146 w 173283"/>
                  <a:gd name="connsiteY5" fmla="*/ 137607 h 141383"/>
                  <a:gd name="connsiteX6" fmla="*/ 135247 w 173283"/>
                  <a:gd name="connsiteY6" fmla="*/ 85090 h 141383"/>
                  <a:gd name="connsiteX7" fmla="*/ 166123 w 173283"/>
                  <a:gd name="connsiteY7" fmla="*/ 41159 h 141383"/>
                  <a:gd name="connsiteX8" fmla="*/ 143962 w 173283"/>
                  <a:gd name="connsiteY8" fmla="*/ 20204 h 141383"/>
                  <a:gd name="connsiteX9" fmla="*/ 17226 w 173283"/>
                  <a:gd name="connsiteY9" fmla="*/ 10 h 141383"/>
                  <a:gd name="connsiteX10" fmla="*/ 4363 w 173283"/>
                  <a:gd name="connsiteY10" fmla="*/ 18294 h 141383"/>
                  <a:gd name="connsiteX0" fmla="*/ 5650 w 174570"/>
                  <a:gd name="connsiteY0" fmla="*/ 18294 h 141383"/>
                  <a:gd name="connsiteX1" fmla="*/ 48513 w 174570"/>
                  <a:gd name="connsiteY1" fmla="*/ 65919 h 141383"/>
                  <a:gd name="connsiteX2" fmla="*/ 261 w 174570"/>
                  <a:gd name="connsiteY2" fmla="*/ 116382 h 141383"/>
                  <a:gd name="connsiteX3" fmla="*/ 31720 w 174570"/>
                  <a:gd name="connsiteY3" fmla="*/ 127394 h 141383"/>
                  <a:gd name="connsiteX4" fmla="*/ 83981 w 174570"/>
                  <a:gd name="connsiteY4" fmla="*/ 137180 h 141383"/>
                  <a:gd name="connsiteX5" fmla="*/ 173433 w 174570"/>
                  <a:gd name="connsiteY5" fmla="*/ 137607 h 141383"/>
                  <a:gd name="connsiteX6" fmla="*/ 136534 w 174570"/>
                  <a:gd name="connsiteY6" fmla="*/ 85090 h 141383"/>
                  <a:gd name="connsiteX7" fmla="*/ 167410 w 174570"/>
                  <a:gd name="connsiteY7" fmla="*/ 41159 h 141383"/>
                  <a:gd name="connsiteX8" fmla="*/ 145249 w 174570"/>
                  <a:gd name="connsiteY8" fmla="*/ 20204 h 141383"/>
                  <a:gd name="connsiteX9" fmla="*/ 18513 w 174570"/>
                  <a:gd name="connsiteY9" fmla="*/ 10 h 141383"/>
                  <a:gd name="connsiteX10" fmla="*/ 5650 w 174570"/>
                  <a:gd name="connsiteY10" fmla="*/ 18294 h 141383"/>
                  <a:gd name="connsiteX0" fmla="*/ 5611 w 174531"/>
                  <a:gd name="connsiteY0" fmla="*/ 18295 h 141384"/>
                  <a:gd name="connsiteX1" fmla="*/ 46998 w 174531"/>
                  <a:gd name="connsiteY1" fmla="*/ 75584 h 141384"/>
                  <a:gd name="connsiteX2" fmla="*/ 222 w 174531"/>
                  <a:gd name="connsiteY2" fmla="*/ 116383 h 141384"/>
                  <a:gd name="connsiteX3" fmla="*/ 31681 w 174531"/>
                  <a:gd name="connsiteY3" fmla="*/ 127395 h 141384"/>
                  <a:gd name="connsiteX4" fmla="*/ 83942 w 174531"/>
                  <a:gd name="connsiteY4" fmla="*/ 137181 h 141384"/>
                  <a:gd name="connsiteX5" fmla="*/ 173394 w 174531"/>
                  <a:gd name="connsiteY5" fmla="*/ 137608 h 141384"/>
                  <a:gd name="connsiteX6" fmla="*/ 136495 w 174531"/>
                  <a:gd name="connsiteY6" fmla="*/ 85091 h 141384"/>
                  <a:gd name="connsiteX7" fmla="*/ 167371 w 174531"/>
                  <a:gd name="connsiteY7" fmla="*/ 41160 h 141384"/>
                  <a:gd name="connsiteX8" fmla="*/ 145210 w 174531"/>
                  <a:gd name="connsiteY8" fmla="*/ 20205 h 141384"/>
                  <a:gd name="connsiteX9" fmla="*/ 18474 w 174531"/>
                  <a:gd name="connsiteY9" fmla="*/ 11 h 141384"/>
                  <a:gd name="connsiteX10" fmla="*/ 5611 w 174531"/>
                  <a:gd name="connsiteY10" fmla="*/ 18295 h 141384"/>
                  <a:gd name="connsiteX0" fmla="*/ 5627 w 174547"/>
                  <a:gd name="connsiteY0" fmla="*/ 18292 h 141381"/>
                  <a:gd name="connsiteX1" fmla="*/ 47667 w 174547"/>
                  <a:gd name="connsiteY1" fmla="*/ 51661 h 141381"/>
                  <a:gd name="connsiteX2" fmla="*/ 238 w 174547"/>
                  <a:gd name="connsiteY2" fmla="*/ 116380 h 141381"/>
                  <a:gd name="connsiteX3" fmla="*/ 31697 w 174547"/>
                  <a:gd name="connsiteY3" fmla="*/ 127392 h 141381"/>
                  <a:gd name="connsiteX4" fmla="*/ 83958 w 174547"/>
                  <a:gd name="connsiteY4" fmla="*/ 137178 h 141381"/>
                  <a:gd name="connsiteX5" fmla="*/ 173410 w 174547"/>
                  <a:gd name="connsiteY5" fmla="*/ 137605 h 141381"/>
                  <a:gd name="connsiteX6" fmla="*/ 136511 w 174547"/>
                  <a:gd name="connsiteY6" fmla="*/ 85088 h 141381"/>
                  <a:gd name="connsiteX7" fmla="*/ 167387 w 174547"/>
                  <a:gd name="connsiteY7" fmla="*/ 41157 h 141381"/>
                  <a:gd name="connsiteX8" fmla="*/ 145226 w 174547"/>
                  <a:gd name="connsiteY8" fmla="*/ 20202 h 141381"/>
                  <a:gd name="connsiteX9" fmla="*/ 18490 w 174547"/>
                  <a:gd name="connsiteY9" fmla="*/ 8 h 141381"/>
                  <a:gd name="connsiteX10" fmla="*/ 5627 w 174547"/>
                  <a:gd name="connsiteY10" fmla="*/ 18292 h 141381"/>
                  <a:gd name="connsiteX0" fmla="*/ 5747 w 173546"/>
                  <a:gd name="connsiteY0" fmla="*/ 18292 h 143967"/>
                  <a:gd name="connsiteX1" fmla="*/ 47787 w 173546"/>
                  <a:gd name="connsiteY1" fmla="*/ 51661 h 143967"/>
                  <a:gd name="connsiteX2" fmla="*/ 358 w 173546"/>
                  <a:gd name="connsiteY2" fmla="*/ 116380 h 143967"/>
                  <a:gd name="connsiteX3" fmla="*/ 31817 w 173546"/>
                  <a:gd name="connsiteY3" fmla="*/ 127392 h 143967"/>
                  <a:gd name="connsiteX4" fmla="*/ 131207 w 173546"/>
                  <a:gd name="connsiteY4" fmla="*/ 142977 h 143967"/>
                  <a:gd name="connsiteX5" fmla="*/ 173530 w 173546"/>
                  <a:gd name="connsiteY5" fmla="*/ 137605 h 143967"/>
                  <a:gd name="connsiteX6" fmla="*/ 136631 w 173546"/>
                  <a:gd name="connsiteY6" fmla="*/ 85088 h 143967"/>
                  <a:gd name="connsiteX7" fmla="*/ 167507 w 173546"/>
                  <a:gd name="connsiteY7" fmla="*/ 41157 h 143967"/>
                  <a:gd name="connsiteX8" fmla="*/ 145346 w 173546"/>
                  <a:gd name="connsiteY8" fmla="*/ 20202 h 143967"/>
                  <a:gd name="connsiteX9" fmla="*/ 18610 w 173546"/>
                  <a:gd name="connsiteY9" fmla="*/ 8 h 143967"/>
                  <a:gd name="connsiteX10" fmla="*/ 5747 w 173546"/>
                  <a:gd name="connsiteY10" fmla="*/ 18292 h 143967"/>
                  <a:gd name="connsiteX0" fmla="*/ 5747 w 177830"/>
                  <a:gd name="connsiteY0" fmla="*/ 18296 h 143971"/>
                  <a:gd name="connsiteX1" fmla="*/ 47787 w 177830"/>
                  <a:gd name="connsiteY1" fmla="*/ 51665 h 143971"/>
                  <a:gd name="connsiteX2" fmla="*/ 358 w 177830"/>
                  <a:gd name="connsiteY2" fmla="*/ 116384 h 143971"/>
                  <a:gd name="connsiteX3" fmla="*/ 31817 w 177830"/>
                  <a:gd name="connsiteY3" fmla="*/ 127396 h 143971"/>
                  <a:gd name="connsiteX4" fmla="*/ 131207 w 177830"/>
                  <a:gd name="connsiteY4" fmla="*/ 142981 h 143971"/>
                  <a:gd name="connsiteX5" fmla="*/ 173530 w 177830"/>
                  <a:gd name="connsiteY5" fmla="*/ 137609 h 143971"/>
                  <a:gd name="connsiteX6" fmla="*/ 136631 w 177830"/>
                  <a:gd name="connsiteY6" fmla="*/ 85092 h 143971"/>
                  <a:gd name="connsiteX7" fmla="*/ 167507 w 177830"/>
                  <a:gd name="connsiteY7" fmla="*/ 41161 h 143971"/>
                  <a:gd name="connsiteX8" fmla="*/ 167760 w 177830"/>
                  <a:gd name="connsiteY8" fmla="*/ 20810 h 143971"/>
                  <a:gd name="connsiteX9" fmla="*/ 18610 w 177830"/>
                  <a:gd name="connsiteY9" fmla="*/ 12 h 143971"/>
                  <a:gd name="connsiteX10" fmla="*/ 5747 w 177830"/>
                  <a:gd name="connsiteY10" fmla="*/ 18296 h 143971"/>
                  <a:gd name="connsiteX0" fmla="*/ 5747 w 185910"/>
                  <a:gd name="connsiteY0" fmla="*/ 18296 h 143971"/>
                  <a:gd name="connsiteX1" fmla="*/ 47787 w 185910"/>
                  <a:gd name="connsiteY1" fmla="*/ 51665 h 143971"/>
                  <a:gd name="connsiteX2" fmla="*/ 358 w 185910"/>
                  <a:gd name="connsiteY2" fmla="*/ 116384 h 143971"/>
                  <a:gd name="connsiteX3" fmla="*/ 31817 w 185910"/>
                  <a:gd name="connsiteY3" fmla="*/ 127396 h 143971"/>
                  <a:gd name="connsiteX4" fmla="*/ 131207 w 185910"/>
                  <a:gd name="connsiteY4" fmla="*/ 142981 h 143971"/>
                  <a:gd name="connsiteX5" fmla="*/ 173530 w 185910"/>
                  <a:gd name="connsiteY5" fmla="*/ 137609 h 143971"/>
                  <a:gd name="connsiteX6" fmla="*/ 136631 w 185910"/>
                  <a:gd name="connsiteY6" fmla="*/ 85092 h 143971"/>
                  <a:gd name="connsiteX7" fmla="*/ 185459 w 185910"/>
                  <a:gd name="connsiteY7" fmla="*/ 34959 h 143971"/>
                  <a:gd name="connsiteX8" fmla="*/ 167760 w 185910"/>
                  <a:gd name="connsiteY8" fmla="*/ 20810 h 143971"/>
                  <a:gd name="connsiteX9" fmla="*/ 18610 w 185910"/>
                  <a:gd name="connsiteY9" fmla="*/ 12 h 143971"/>
                  <a:gd name="connsiteX10" fmla="*/ 5747 w 185910"/>
                  <a:gd name="connsiteY10" fmla="*/ 18296 h 143971"/>
                  <a:gd name="connsiteX0" fmla="*/ 5744 w 185907"/>
                  <a:gd name="connsiteY0" fmla="*/ 18296 h 149994"/>
                  <a:gd name="connsiteX1" fmla="*/ 47784 w 185907"/>
                  <a:gd name="connsiteY1" fmla="*/ 51665 h 149994"/>
                  <a:gd name="connsiteX2" fmla="*/ 355 w 185907"/>
                  <a:gd name="connsiteY2" fmla="*/ 116384 h 149994"/>
                  <a:gd name="connsiteX3" fmla="*/ 31814 w 185907"/>
                  <a:gd name="connsiteY3" fmla="*/ 127396 h 149994"/>
                  <a:gd name="connsiteX4" fmla="*/ 130025 w 185907"/>
                  <a:gd name="connsiteY4" fmla="*/ 149989 h 149994"/>
                  <a:gd name="connsiteX5" fmla="*/ 173527 w 185907"/>
                  <a:gd name="connsiteY5" fmla="*/ 137609 h 149994"/>
                  <a:gd name="connsiteX6" fmla="*/ 136628 w 185907"/>
                  <a:gd name="connsiteY6" fmla="*/ 85092 h 149994"/>
                  <a:gd name="connsiteX7" fmla="*/ 185456 w 185907"/>
                  <a:gd name="connsiteY7" fmla="*/ 34959 h 149994"/>
                  <a:gd name="connsiteX8" fmla="*/ 167757 w 185907"/>
                  <a:gd name="connsiteY8" fmla="*/ 20810 h 149994"/>
                  <a:gd name="connsiteX9" fmla="*/ 18607 w 185907"/>
                  <a:gd name="connsiteY9" fmla="*/ 12 h 149994"/>
                  <a:gd name="connsiteX10" fmla="*/ 5744 w 185907"/>
                  <a:gd name="connsiteY10" fmla="*/ 18296 h 149994"/>
                  <a:gd name="connsiteX0" fmla="*/ 7342 w 187505"/>
                  <a:gd name="connsiteY0" fmla="*/ 18296 h 149994"/>
                  <a:gd name="connsiteX1" fmla="*/ 49382 w 187505"/>
                  <a:gd name="connsiteY1" fmla="*/ 51665 h 149994"/>
                  <a:gd name="connsiteX2" fmla="*/ 1953 w 187505"/>
                  <a:gd name="connsiteY2" fmla="*/ 116384 h 149994"/>
                  <a:gd name="connsiteX3" fmla="*/ 21491 w 187505"/>
                  <a:gd name="connsiteY3" fmla="*/ 136773 h 149994"/>
                  <a:gd name="connsiteX4" fmla="*/ 131623 w 187505"/>
                  <a:gd name="connsiteY4" fmla="*/ 149989 h 149994"/>
                  <a:gd name="connsiteX5" fmla="*/ 175125 w 187505"/>
                  <a:gd name="connsiteY5" fmla="*/ 137609 h 149994"/>
                  <a:gd name="connsiteX6" fmla="*/ 138226 w 187505"/>
                  <a:gd name="connsiteY6" fmla="*/ 85092 h 149994"/>
                  <a:gd name="connsiteX7" fmla="*/ 187054 w 187505"/>
                  <a:gd name="connsiteY7" fmla="*/ 34959 h 149994"/>
                  <a:gd name="connsiteX8" fmla="*/ 169355 w 187505"/>
                  <a:gd name="connsiteY8" fmla="*/ 20810 h 149994"/>
                  <a:gd name="connsiteX9" fmla="*/ 20205 w 187505"/>
                  <a:gd name="connsiteY9" fmla="*/ 12 h 149994"/>
                  <a:gd name="connsiteX10" fmla="*/ 7342 w 187505"/>
                  <a:gd name="connsiteY10" fmla="*/ 18296 h 149994"/>
                  <a:gd name="connsiteX0" fmla="*/ 19802 w 199965"/>
                  <a:gd name="connsiteY0" fmla="*/ 18296 h 149994"/>
                  <a:gd name="connsiteX1" fmla="*/ 61842 w 199965"/>
                  <a:gd name="connsiteY1" fmla="*/ 51665 h 149994"/>
                  <a:gd name="connsiteX2" fmla="*/ 893 w 199965"/>
                  <a:gd name="connsiteY2" fmla="*/ 122964 h 149994"/>
                  <a:gd name="connsiteX3" fmla="*/ 33951 w 199965"/>
                  <a:gd name="connsiteY3" fmla="*/ 136773 h 149994"/>
                  <a:gd name="connsiteX4" fmla="*/ 144083 w 199965"/>
                  <a:gd name="connsiteY4" fmla="*/ 149989 h 149994"/>
                  <a:gd name="connsiteX5" fmla="*/ 187585 w 199965"/>
                  <a:gd name="connsiteY5" fmla="*/ 137609 h 149994"/>
                  <a:gd name="connsiteX6" fmla="*/ 150686 w 199965"/>
                  <a:gd name="connsiteY6" fmla="*/ 85092 h 149994"/>
                  <a:gd name="connsiteX7" fmla="*/ 199514 w 199965"/>
                  <a:gd name="connsiteY7" fmla="*/ 34959 h 149994"/>
                  <a:gd name="connsiteX8" fmla="*/ 181815 w 199965"/>
                  <a:gd name="connsiteY8" fmla="*/ 20810 h 149994"/>
                  <a:gd name="connsiteX9" fmla="*/ 32665 w 199965"/>
                  <a:gd name="connsiteY9" fmla="*/ 12 h 149994"/>
                  <a:gd name="connsiteX10" fmla="*/ 19802 w 199965"/>
                  <a:gd name="connsiteY10" fmla="*/ 18296 h 149994"/>
                  <a:gd name="connsiteX0" fmla="*/ 19844 w 200007"/>
                  <a:gd name="connsiteY0" fmla="*/ 18302 h 150000"/>
                  <a:gd name="connsiteX1" fmla="*/ 62724 w 200007"/>
                  <a:gd name="connsiteY1" fmla="*/ 71282 h 150000"/>
                  <a:gd name="connsiteX2" fmla="*/ 935 w 200007"/>
                  <a:gd name="connsiteY2" fmla="*/ 122970 h 150000"/>
                  <a:gd name="connsiteX3" fmla="*/ 33993 w 200007"/>
                  <a:gd name="connsiteY3" fmla="*/ 136779 h 150000"/>
                  <a:gd name="connsiteX4" fmla="*/ 144125 w 200007"/>
                  <a:gd name="connsiteY4" fmla="*/ 149995 h 150000"/>
                  <a:gd name="connsiteX5" fmla="*/ 187627 w 200007"/>
                  <a:gd name="connsiteY5" fmla="*/ 137615 h 150000"/>
                  <a:gd name="connsiteX6" fmla="*/ 150728 w 200007"/>
                  <a:gd name="connsiteY6" fmla="*/ 85098 h 150000"/>
                  <a:gd name="connsiteX7" fmla="*/ 199556 w 200007"/>
                  <a:gd name="connsiteY7" fmla="*/ 34965 h 150000"/>
                  <a:gd name="connsiteX8" fmla="*/ 181857 w 200007"/>
                  <a:gd name="connsiteY8" fmla="*/ 20816 h 150000"/>
                  <a:gd name="connsiteX9" fmla="*/ 32707 w 200007"/>
                  <a:gd name="connsiteY9" fmla="*/ 18 h 150000"/>
                  <a:gd name="connsiteX10" fmla="*/ 19844 w 200007"/>
                  <a:gd name="connsiteY10" fmla="*/ 18302 h 150000"/>
                  <a:gd name="connsiteX0" fmla="*/ 19070 w 199233"/>
                  <a:gd name="connsiteY0" fmla="*/ 18302 h 150000"/>
                  <a:gd name="connsiteX1" fmla="*/ 61950 w 199233"/>
                  <a:gd name="connsiteY1" fmla="*/ 71282 h 150000"/>
                  <a:gd name="connsiteX2" fmla="*/ 43014 w 199233"/>
                  <a:gd name="connsiteY2" fmla="*/ 105002 h 150000"/>
                  <a:gd name="connsiteX3" fmla="*/ 161 w 199233"/>
                  <a:gd name="connsiteY3" fmla="*/ 122970 h 150000"/>
                  <a:gd name="connsiteX4" fmla="*/ 33219 w 199233"/>
                  <a:gd name="connsiteY4" fmla="*/ 136779 h 150000"/>
                  <a:gd name="connsiteX5" fmla="*/ 143351 w 199233"/>
                  <a:gd name="connsiteY5" fmla="*/ 149995 h 150000"/>
                  <a:gd name="connsiteX6" fmla="*/ 186853 w 199233"/>
                  <a:gd name="connsiteY6" fmla="*/ 137615 h 150000"/>
                  <a:gd name="connsiteX7" fmla="*/ 149954 w 199233"/>
                  <a:gd name="connsiteY7" fmla="*/ 85098 h 150000"/>
                  <a:gd name="connsiteX8" fmla="*/ 198782 w 199233"/>
                  <a:gd name="connsiteY8" fmla="*/ 34965 h 150000"/>
                  <a:gd name="connsiteX9" fmla="*/ 181083 w 199233"/>
                  <a:gd name="connsiteY9" fmla="*/ 20816 h 150000"/>
                  <a:gd name="connsiteX10" fmla="*/ 31933 w 199233"/>
                  <a:gd name="connsiteY10" fmla="*/ 18 h 150000"/>
                  <a:gd name="connsiteX11" fmla="*/ 19070 w 199233"/>
                  <a:gd name="connsiteY11" fmla="*/ 18302 h 150000"/>
                  <a:gd name="connsiteX0" fmla="*/ 19070 w 199233"/>
                  <a:gd name="connsiteY0" fmla="*/ 18296 h 149994"/>
                  <a:gd name="connsiteX1" fmla="*/ 61895 w 199233"/>
                  <a:gd name="connsiteY1" fmla="*/ 46992 h 149994"/>
                  <a:gd name="connsiteX2" fmla="*/ 43014 w 199233"/>
                  <a:gd name="connsiteY2" fmla="*/ 104996 h 149994"/>
                  <a:gd name="connsiteX3" fmla="*/ 161 w 199233"/>
                  <a:gd name="connsiteY3" fmla="*/ 122964 h 149994"/>
                  <a:gd name="connsiteX4" fmla="*/ 33219 w 199233"/>
                  <a:gd name="connsiteY4" fmla="*/ 136773 h 149994"/>
                  <a:gd name="connsiteX5" fmla="*/ 143351 w 199233"/>
                  <a:gd name="connsiteY5" fmla="*/ 149989 h 149994"/>
                  <a:gd name="connsiteX6" fmla="*/ 186853 w 199233"/>
                  <a:gd name="connsiteY6" fmla="*/ 137609 h 149994"/>
                  <a:gd name="connsiteX7" fmla="*/ 149954 w 199233"/>
                  <a:gd name="connsiteY7" fmla="*/ 85092 h 149994"/>
                  <a:gd name="connsiteX8" fmla="*/ 198782 w 199233"/>
                  <a:gd name="connsiteY8" fmla="*/ 34959 h 149994"/>
                  <a:gd name="connsiteX9" fmla="*/ 181083 w 199233"/>
                  <a:gd name="connsiteY9" fmla="*/ 20810 h 149994"/>
                  <a:gd name="connsiteX10" fmla="*/ 31933 w 199233"/>
                  <a:gd name="connsiteY10" fmla="*/ 12 h 149994"/>
                  <a:gd name="connsiteX11" fmla="*/ 19070 w 199233"/>
                  <a:gd name="connsiteY11" fmla="*/ 18296 h 149994"/>
                  <a:gd name="connsiteX0" fmla="*/ 19070 w 199233"/>
                  <a:gd name="connsiteY0" fmla="*/ 18297 h 149995"/>
                  <a:gd name="connsiteX1" fmla="*/ 50367 w 199233"/>
                  <a:gd name="connsiteY1" fmla="*/ 54034 h 149995"/>
                  <a:gd name="connsiteX2" fmla="*/ 43014 w 199233"/>
                  <a:gd name="connsiteY2" fmla="*/ 104997 h 149995"/>
                  <a:gd name="connsiteX3" fmla="*/ 161 w 199233"/>
                  <a:gd name="connsiteY3" fmla="*/ 122965 h 149995"/>
                  <a:gd name="connsiteX4" fmla="*/ 33219 w 199233"/>
                  <a:gd name="connsiteY4" fmla="*/ 136774 h 149995"/>
                  <a:gd name="connsiteX5" fmla="*/ 143351 w 199233"/>
                  <a:gd name="connsiteY5" fmla="*/ 149990 h 149995"/>
                  <a:gd name="connsiteX6" fmla="*/ 186853 w 199233"/>
                  <a:gd name="connsiteY6" fmla="*/ 137610 h 149995"/>
                  <a:gd name="connsiteX7" fmla="*/ 149954 w 199233"/>
                  <a:gd name="connsiteY7" fmla="*/ 85093 h 149995"/>
                  <a:gd name="connsiteX8" fmla="*/ 198782 w 199233"/>
                  <a:gd name="connsiteY8" fmla="*/ 34960 h 149995"/>
                  <a:gd name="connsiteX9" fmla="*/ 181083 w 199233"/>
                  <a:gd name="connsiteY9" fmla="*/ 20811 h 149995"/>
                  <a:gd name="connsiteX10" fmla="*/ 31933 w 199233"/>
                  <a:gd name="connsiteY10" fmla="*/ 13 h 149995"/>
                  <a:gd name="connsiteX11" fmla="*/ 19070 w 199233"/>
                  <a:gd name="connsiteY11" fmla="*/ 18297 h 149995"/>
                  <a:gd name="connsiteX0" fmla="*/ 19010 w 199173"/>
                  <a:gd name="connsiteY0" fmla="*/ 18297 h 151537"/>
                  <a:gd name="connsiteX1" fmla="*/ 50307 w 199173"/>
                  <a:gd name="connsiteY1" fmla="*/ 54034 h 151537"/>
                  <a:gd name="connsiteX2" fmla="*/ 42954 w 199173"/>
                  <a:gd name="connsiteY2" fmla="*/ 104997 h 151537"/>
                  <a:gd name="connsiteX3" fmla="*/ 101 w 199173"/>
                  <a:gd name="connsiteY3" fmla="*/ 122965 h 151537"/>
                  <a:gd name="connsiteX4" fmla="*/ 33159 w 199173"/>
                  <a:gd name="connsiteY4" fmla="*/ 136774 h 151537"/>
                  <a:gd name="connsiteX5" fmla="*/ 97514 w 199173"/>
                  <a:gd name="connsiteY5" fmla="*/ 151534 h 151537"/>
                  <a:gd name="connsiteX6" fmla="*/ 186793 w 199173"/>
                  <a:gd name="connsiteY6" fmla="*/ 137610 h 151537"/>
                  <a:gd name="connsiteX7" fmla="*/ 149894 w 199173"/>
                  <a:gd name="connsiteY7" fmla="*/ 85093 h 151537"/>
                  <a:gd name="connsiteX8" fmla="*/ 198722 w 199173"/>
                  <a:gd name="connsiteY8" fmla="*/ 34960 h 151537"/>
                  <a:gd name="connsiteX9" fmla="*/ 181023 w 199173"/>
                  <a:gd name="connsiteY9" fmla="*/ 20811 h 151537"/>
                  <a:gd name="connsiteX10" fmla="*/ 31873 w 199173"/>
                  <a:gd name="connsiteY10" fmla="*/ 13 h 151537"/>
                  <a:gd name="connsiteX11" fmla="*/ 19010 w 199173"/>
                  <a:gd name="connsiteY11" fmla="*/ 18297 h 151537"/>
                  <a:gd name="connsiteX0" fmla="*/ 19010 w 207912"/>
                  <a:gd name="connsiteY0" fmla="*/ 18297 h 151544"/>
                  <a:gd name="connsiteX1" fmla="*/ 50307 w 207912"/>
                  <a:gd name="connsiteY1" fmla="*/ 54034 h 151544"/>
                  <a:gd name="connsiteX2" fmla="*/ 42954 w 207912"/>
                  <a:gd name="connsiteY2" fmla="*/ 104997 h 151544"/>
                  <a:gd name="connsiteX3" fmla="*/ 101 w 207912"/>
                  <a:gd name="connsiteY3" fmla="*/ 122965 h 151544"/>
                  <a:gd name="connsiteX4" fmla="*/ 33159 w 207912"/>
                  <a:gd name="connsiteY4" fmla="*/ 136774 h 151544"/>
                  <a:gd name="connsiteX5" fmla="*/ 97514 w 207912"/>
                  <a:gd name="connsiteY5" fmla="*/ 151534 h 151544"/>
                  <a:gd name="connsiteX6" fmla="*/ 207101 w 207912"/>
                  <a:gd name="connsiteY6" fmla="*/ 139882 h 151544"/>
                  <a:gd name="connsiteX7" fmla="*/ 149894 w 207912"/>
                  <a:gd name="connsiteY7" fmla="*/ 85093 h 151544"/>
                  <a:gd name="connsiteX8" fmla="*/ 198722 w 207912"/>
                  <a:gd name="connsiteY8" fmla="*/ 34960 h 151544"/>
                  <a:gd name="connsiteX9" fmla="*/ 181023 w 207912"/>
                  <a:gd name="connsiteY9" fmla="*/ 20811 h 151544"/>
                  <a:gd name="connsiteX10" fmla="*/ 31873 w 207912"/>
                  <a:gd name="connsiteY10" fmla="*/ 13 h 151544"/>
                  <a:gd name="connsiteX11" fmla="*/ 19010 w 207912"/>
                  <a:gd name="connsiteY11" fmla="*/ 18297 h 151544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49894 w 209014"/>
                  <a:gd name="connsiteY8" fmla="*/ 85093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010 w 209014"/>
                  <a:gd name="connsiteY0" fmla="*/ 18297 h 151535"/>
                  <a:gd name="connsiteX1" fmla="*/ 50307 w 209014"/>
                  <a:gd name="connsiteY1" fmla="*/ 54034 h 151535"/>
                  <a:gd name="connsiteX2" fmla="*/ 42954 w 209014"/>
                  <a:gd name="connsiteY2" fmla="*/ 104997 h 151535"/>
                  <a:gd name="connsiteX3" fmla="*/ 101 w 209014"/>
                  <a:gd name="connsiteY3" fmla="*/ 122965 h 151535"/>
                  <a:gd name="connsiteX4" fmla="*/ 33159 w 209014"/>
                  <a:gd name="connsiteY4" fmla="*/ 136774 h 151535"/>
                  <a:gd name="connsiteX5" fmla="*/ 97514 w 209014"/>
                  <a:gd name="connsiteY5" fmla="*/ 151534 h 151535"/>
                  <a:gd name="connsiteX6" fmla="*/ 207101 w 209014"/>
                  <a:gd name="connsiteY6" fmla="*/ 139882 h 151535"/>
                  <a:gd name="connsiteX7" fmla="*/ 166005 w 209014"/>
                  <a:gd name="connsiteY7" fmla="*/ 123763 h 151535"/>
                  <a:gd name="connsiteX8" fmla="*/ 151439 w 209014"/>
                  <a:gd name="connsiteY8" fmla="*/ 63606 h 151535"/>
                  <a:gd name="connsiteX9" fmla="*/ 198722 w 209014"/>
                  <a:gd name="connsiteY9" fmla="*/ 34960 h 151535"/>
                  <a:gd name="connsiteX10" fmla="*/ 181023 w 209014"/>
                  <a:gd name="connsiteY10" fmla="*/ 20811 h 151535"/>
                  <a:gd name="connsiteX11" fmla="*/ 31873 w 209014"/>
                  <a:gd name="connsiteY11" fmla="*/ 13 h 151535"/>
                  <a:gd name="connsiteX12" fmla="*/ 19010 w 209014"/>
                  <a:gd name="connsiteY12" fmla="*/ 18297 h 151535"/>
                  <a:gd name="connsiteX0" fmla="*/ 19108 w 207227"/>
                  <a:gd name="connsiteY0" fmla="*/ 18297 h 153678"/>
                  <a:gd name="connsiteX1" fmla="*/ 50405 w 207227"/>
                  <a:gd name="connsiteY1" fmla="*/ 54034 h 153678"/>
                  <a:gd name="connsiteX2" fmla="*/ 43052 w 207227"/>
                  <a:gd name="connsiteY2" fmla="*/ 104997 h 153678"/>
                  <a:gd name="connsiteX3" fmla="*/ 199 w 207227"/>
                  <a:gd name="connsiteY3" fmla="*/ 122965 h 153678"/>
                  <a:gd name="connsiteX4" fmla="*/ 33257 w 207227"/>
                  <a:gd name="connsiteY4" fmla="*/ 136774 h 153678"/>
                  <a:gd name="connsiteX5" fmla="*/ 159320 w 207227"/>
                  <a:gd name="connsiteY5" fmla="*/ 153677 h 153678"/>
                  <a:gd name="connsiteX6" fmla="*/ 207199 w 207227"/>
                  <a:gd name="connsiteY6" fmla="*/ 139882 h 153678"/>
                  <a:gd name="connsiteX7" fmla="*/ 166103 w 207227"/>
                  <a:gd name="connsiteY7" fmla="*/ 123763 h 153678"/>
                  <a:gd name="connsiteX8" fmla="*/ 151537 w 207227"/>
                  <a:gd name="connsiteY8" fmla="*/ 63606 h 153678"/>
                  <a:gd name="connsiteX9" fmla="*/ 198820 w 207227"/>
                  <a:gd name="connsiteY9" fmla="*/ 34960 h 153678"/>
                  <a:gd name="connsiteX10" fmla="*/ 181121 w 207227"/>
                  <a:gd name="connsiteY10" fmla="*/ 20811 h 153678"/>
                  <a:gd name="connsiteX11" fmla="*/ 31971 w 207227"/>
                  <a:gd name="connsiteY11" fmla="*/ 13 h 153678"/>
                  <a:gd name="connsiteX12" fmla="*/ 19108 w 207227"/>
                  <a:gd name="connsiteY12" fmla="*/ 18297 h 153678"/>
                  <a:gd name="connsiteX0" fmla="*/ 19006 w 207125"/>
                  <a:gd name="connsiteY0" fmla="*/ 18297 h 156386"/>
                  <a:gd name="connsiteX1" fmla="*/ 50303 w 207125"/>
                  <a:gd name="connsiteY1" fmla="*/ 54034 h 156386"/>
                  <a:gd name="connsiteX2" fmla="*/ 42950 w 207125"/>
                  <a:gd name="connsiteY2" fmla="*/ 104997 h 156386"/>
                  <a:gd name="connsiteX3" fmla="*/ 97 w 207125"/>
                  <a:gd name="connsiteY3" fmla="*/ 122965 h 156386"/>
                  <a:gd name="connsiteX4" fmla="*/ 33155 w 207125"/>
                  <a:gd name="connsiteY4" fmla="*/ 136774 h 156386"/>
                  <a:gd name="connsiteX5" fmla="*/ 92425 w 207125"/>
                  <a:gd name="connsiteY5" fmla="*/ 155283 h 156386"/>
                  <a:gd name="connsiteX6" fmla="*/ 159218 w 207125"/>
                  <a:gd name="connsiteY6" fmla="*/ 153677 h 156386"/>
                  <a:gd name="connsiteX7" fmla="*/ 207097 w 207125"/>
                  <a:gd name="connsiteY7" fmla="*/ 139882 h 156386"/>
                  <a:gd name="connsiteX8" fmla="*/ 166001 w 207125"/>
                  <a:gd name="connsiteY8" fmla="*/ 123763 h 156386"/>
                  <a:gd name="connsiteX9" fmla="*/ 151435 w 207125"/>
                  <a:gd name="connsiteY9" fmla="*/ 63606 h 156386"/>
                  <a:gd name="connsiteX10" fmla="*/ 198718 w 207125"/>
                  <a:gd name="connsiteY10" fmla="*/ 34960 h 156386"/>
                  <a:gd name="connsiteX11" fmla="*/ 181019 w 207125"/>
                  <a:gd name="connsiteY11" fmla="*/ 20811 h 156386"/>
                  <a:gd name="connsiteX12" fmla="*/ 31869 w 207125"/>
                  <a:gd name="connsiteY12" fmla="*/ 13 h 156386"/>
                  <a:gd name="connsiteX13" fmla="*/ 19006 w 207125"/>
                  <a:gd name="connsiteY13" fmla="*/ 18297 h 156386"/>
                  <a:gd name="connsiteX0" fmla="*/ 511 w 214519"/>
                  <a:gd name="connsiteY0" fmla="*/ 12542 h 156621"/>
                  <a:gd name="connsiteX1" fmla="*/ 57697 w 214519"/>
                  <a:gd name="connsiteY1" fmla="*/ 54269 h 156621"/>
                  <a:gd name="connsiteX2" fmla="*/ 50344 w 214519"/>
                  <a:gd name="connsiteY2" fmla="*/ 105232 h 156621"/>
                  <a:gd name="connsiteX3" fmla="*/ 7491 w 214519"/>
                  <a:gd name="connsiteY3" fmla="*/ 123200 h 156621"/>
                  <a:gd name="connsiteX4" fmla="*/ 40549 w 214519"/>
                  <a:gd name="connsiteY4" fmla="*/ 137009 h 156621"/>
                  <a:gd name="connsiteX5" fmla="*/ 99819 w 214519"/>
                  <a:gd name="connsiteY5" fmla="*/ 155518 h 156621"/>
                  <a:gd name="connsiteX6" fmla="*/ 166612 w 214519"/>
                  <a:gd name="connsiteY6" fmla="*/ 153912 h 156621"/>
                  <a:gd name="connsiteX7" fmla="*/ 214491 w 214519"/>
                  <a:gd name="connsiteY7" fmla="*/ 140117 h 156621"/>
                  <a:gd name="connsiteX8" fmla="*/ 173395 w 214519"/>
                  <a:gd name="connsiteY8" fmla="*/ 123998 h 156621"/>
                  <a:gd name="connsiteX9" fmla="*/ 158829 w 214519"/>
                  <a:gd name="connsiteY9" fmla="*/ 63841 h 156621"/>
                  <a:gd name="connsiteX10" fmla="*/ 206112 w 214519"/>
                  <a:gd name="connsiteY10" fmla="*/ 35195 h 156621"/>
                  <a:gd name="connsiteX11" fmla="*/ 188413 w 214519"/>
                  <a:gd name="connsiteY11" fmla="*/ 21046 h 156621"/>
                  <a:gd name="connsiteX12" fmla="*/ 39263 w 214519"/>
                  <a:gd name="connsiteY12" fmla="*/ 248 h 156621"/>
                  <a:gd name="connsiteX13" fmla="*/ 511 w 214519"/>
                  <a:gd name="connsiteY13" fmla="*/ 12542 h 156621"/>
                  <a:gd name="connsiteX0" fmla="*/ 258 w 214266"/>
                  <a:gd name="connsiteY0" fmla="*/ 12489 h 156568"/>
                  <a:gd name="connsiteX1" fmla="*/ 51049 w 214266"/>
                  <a:gd name="connsiteY1" fmla="*/ 43028 h 156568"/>
                  <a:gd name="connsiteX2" fmla="*/ 50091 w 214266"/>
                  <a:gd name="connsiteY2" fmla="*/ 105179 h 156568"/>
                  <a:gd name="connsiteX3" fmla="*/ 7238 w 214266"/>
                  <a:gd name="connsiteY3" fmla="*/ 123147 h 156568"/>
                  <a:gd name="connsiteX4" fmla="*/ 40296 w 214266"/>
                  <a:gd name="connsiteY4" fmla="*/ 136956 h 156568"/>
                  <a:gd name="connsiteX5" fmla="*/ 99566 w 214266"/>
                  <a:gd name="connsiteY5" fmla="*/ 155465 h 156568"/>
                  <a:gd name="connsiteX6" fmla="*/ 166359 w 214266"/>
                  <a:gd name="connsiteY6" fmla="*/ 153859 h 156568"/>
                  <a:gd name="connsiteX7" fmla="*/ 214238 w 214266"/>
                  <a:gd name="connsiteY7" fmla="*/ 140064 h 156568"/>
                  <a:gd name="connsiteX8" fmla="*/ 173142 w 214266"/>
                  <a:gd name="connsiteY8" fmla="*/ 123945 h 156568"/>
                  <a:gd name="connsiteX9" fmla="*/ 158576 w 214266"/>
                  <a:gd name="connsiteY9" fmla="*/ 63788 h 156568"/>
                  <a:gd name="connsiteX10" fmla="*/ 205859 w 214266"/>
                  <a:gd name="connsiteY10" fmla="*/ 35142 h 156568"/>
                  <a:gd name="connsiteX11" fmla="*/ 188160 w 214266"/>
                  <a:gd name="connsiteY11" fmla="*/ 20993 h 156568"/>
                  <a:gd name="connsiteX12" fmla="*/ 39010 w 214266"/>
                  <a:gd name="connsiteY12" fmla="*/ 195 h 156568"/>
                  <a:gd name="connsiteX13" fmla="*/ 258 w 214266"/>
                  <a:gd name="connsiteY13" fmla="*/ 12489 h 15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266" h="156568">
                    <a:moveTo>
                      <a:pt x="258" y="12489"/>
                    </a:moveTo>
                    <a:cubicBezTo>
                      <a:pt x="2264" y="19628"/>
                      <a:pt x="42743" y="27580"/>
                      <a:pt x="51049" y="43028"/>
                    </a:cubicBezTo>
                    <a:cubicBezTo>
                      <a:pt x="59355" y="58476"/>
                      <a:pt x="60389" y="96564"/>
                      <a:pt x="50091" y="105179"/>
                    </a:cubicBezTo>
                    <a:cubicBezTo>
                      <a:pt x="39793" y="113794"/>
                      <a:pt x="8870" y="117851"/>
                      <a:pt x="7238" y="123147"/>
                    </a:cubicBezTo>
                    <a:cubicBezTo>
                      <a:pt x="5606" y="128443"/>
                      <a:pt x="24908" y="131570"/>
                      <a:pt x="40296" y="136956"/>
                    </a:cubicBezTo>
                    <a:cubicBezTo>
                      <a:pt x="55684" y="142342"/>
                      <a:pt x="78556" y="152648"/>
                      <a:pt x="99566" y="155465"/>
                    </a:cubicBezTo>
                    <a:cubicBezTo>
                      <a:pt x="120576" y="158282"/>
                      <a:pt x="147841" y="154945"/>
                      <a:pt x="166359" y="153859"/>
                    </a:cubicBezTo>
                    <a:cubicBezTo>
                      <a:pt x="189886" y="153977"/>
                      <a:pt x="213108" y="145050"/>
                      <a:pt x="214238" y="140064"/>
                    </a:cubicBezTo>
                    <a:cubicBezTo>
                      <a:pt x="215368" y="135078"/>
                      <a:pt x="182676" y="133076"/>
                      <a:pt x="173142" y="123945"/>
                    </a:cubicBezTo>
                    <a:cubicBezTo>
                      <a:pt x="163608" y="114814"/>
                      <a:pt x="153123" y="78589"/>
                      <a:pt x="158576" y="63788"/>
                    </a:cubicBezTo>
                    <a:cubicBezTo>
                      <a:pt x="164029" y="48987"/>
                      <a:pt x="205967" y="45111"/>
                      <a:pt x="205859" y="35142"/>
                    </a:cubicBezTo>
                    <a:cubicBezTo>
                      <a:pt x="205751" y="25173"/>
                      <a:pt x="211019" y="29200"/>
                      <a:pt x="188160" y="20993"/>
                    </a:cubicBezTo>
                    <a:cubicBezTo>
                      <a:pt x="165301" y="12786"/>
                      <a:pt x="70327" y="1612"/>
                      <a:pt x="39010" y="195"/>
                    </a:cubicBezTo>
                    <a:cubicBezTo>
                      <a:pt x="7693" y="-1222"/>
                      <a:pt x="-1748" y="5350"/>
                      <a:pt x="258" y="124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5D074A04-4D67-4538-AE46-F76269B3222E}"/>
                  </a:ext>
                </a:extLst>
              </p:cNvPr>
              <p:cNvGrpSpPr/>
              <p:nvPr/>
            </p:nvGrpSpPr>
            <p:grpSpPr>
              <a:xfrm>
                <a:off x="4071922" y="2380393"/>
                <a:ext cx="457496" cy="155622"/>
                <a:chOff x="4162161" y="2668984"/>
                <a:chExt cx="457496" cy="155622"/>
              </a:xfrm>
              <a:grpFill/>
            </p:grpSpPr>
            <p:sp>
              <p:nvSpPr>
                <p:cNvPr id="457" name="Freeform 55">
                  <a:extLst>
                    <a:ext uri="{FF2B5EF4-FFF2-40B4-BE49-F238E27FC236}">
                      <a16:creationId xmlns:a16="http://schemas.microsoft.com/office/drawing/2014/main" id="{77F0B9AB-0C27-4ACD-9DB8-3EA4284383E6}"/>
                    </a:ext>
                  </a:extLst>
                </p:cNvPr>
                <p:cNvSpPr/>
                <p:nvPr/>
              </p:nvSpPr>
              <p:spPr>
                <a:xfrm>
                  <a:off x="4162161" y="2668984"/>
                  <a:ext cx="151569" cy="129651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62949"/>
                    <a:gd name="connsiteY0" fmla="*/ 0 h 91071"/>
                    <a:gd name="connsiteX1" fmla="*/ 62658 w 62949"/>
                    <a:gd name="connsiteY1" fmla="*/ 55352 h 91071"/>
                    <a:gd name="connsiteX2" fmla="*/ 19795 w 62949"/>
                    <a:gd name="connsiteY2" fmla="*/ 91071 h 91071"/>
                    <a:gd name="connsiteX0" fmla="*/ 8392 w 71081"/>
                    <a:gd name="connsiteY0" fmla="*/ 0 h 97756"/>
                    <a:gd name="connsiteX1" fmla="*/ 71050 w 71081"/>
                    <a:gd name="connsiteY1" fmla="*/ 55352 h 97756"/>
                    <a:gd name="connsiteX2" fmla="*/ 0 w 71081"/>
                    <a:gd name="connsiteY2" fmla="*/ 97756 h 97756"/>
                    <a:gd name="connsiteX0" fmla="*/ 6821 w 71070"/>
                    <a:gd name="connsiteY0" fmla="*/ 0 h 85716"/>
                    <a:gd name="connsiteX1" fmla="*/ 71050 w 71070"/>
                    <a:gd name="connsiteY1" fmla="*/ 43312 h 85716"/>
                    <a:gd name="connsiteX2" fmla="*/ 0 w 71070"/>
                    <a:gd name="connsiteY2" fmla="*/ 85716 h 85716"/>
                    <a:gd name="connsiteX0" fmla="*/ 0 w 138427"/>
                    <a:gd name="connsiteY0" fmla="*/ 0 h 104644"/>
                    <a:gd name="connsiteX1" fmla="*/ 137114 w 138427"/>
                    <a:gd name="connsiteY1" fmla="*/ 62240 h 104644"/>
                    <a:gd name="connsiteX2" fmla="*/ 66064 w 138427"/>
                    <a:gd name="connsiteY2" fmla="*/ 104644 h 104644"/>
                    <a:gd name="connsiteX0" fmla="*/ 0 w 139231"/>
                    <a:gd name="connsiteY0" fmla="*/ 0 h 104644"/>
                    <a:gd name="connsiteX1" fmla="*/ 109590 w 139231"/>
                    <a:gd name="connsiteY1" fmla="*/ 18659 h 104644"/>
                    <a:gd name="connsiteX2" fmla="*/ 137114 w 139231"/>
                    <a:gd name="connsiteY2" fmla="*/ 62240 h 104644"/>
                    <a:gd name="connsiteX3" fmla="*/ 66064 w 139231"/>
                    <a:gd name="connsiteY3" fmla="*/ 104644 h 104644"/>
                    <a:gd name="connsiteX0" fmla="*/ 9357 w 153753"/>
                    <a:gd name="connsiteY0" fmla="*/ 0 h 83503"/>
                    <a:gd name="connsiteX1" fmla="*/ 118947 w 153753"/>
                    <a:gd name="connsiteY1" fmla="*/ 18659 h 83503"/>
                    <a:gd name="connsiteX2" fmla="*/ 146471 w 153753"/>
                    <a:gd name="connsiteY2" fmla="*/ 62240 h 83503"/>
                    <a:gd name="connsiteX3" fmla="*/ 0 w 153753"/>
                    <a:gd name="connsiteY3" fmla="*/ 83503 h 83503"/>
                    <a:gd name="connsiteX0" fmla="*/ 9357 w 146517"/>
                    <a:gd name="connsiteY0" fmla="*/ 0 h 105155"/>
                    <a:gd name="connsiteX1" fmla="*/ 118947 w 146517"/>
                    <a:gd name="connsiteY1" fmla="*/ 18659 h 105155"/>
                    <a:gd name="connsiteX2" fmla="*/ 146471 w 146517"/>
                    <a:gd name="connsiteY2" fmla="*/ 62240 h 105155"/>
                    <a:gd name="connsiteX3" fmla="*/ 115240 w 146517"/>
                    <a:gd name="connsiteY3" fmla="*/ 104832 h 105155"/>
                    <a:gd name="connsiteX4" fmla="*/ 0 w 146517"/>
                    <a:gd name="connsiteY4" fmla="*/ 83503 h 105155"/>
                    <a:gd name="connsiteX0" fmla="*/ 9357 w 146844"/>
                    <a:gd name="connsiteY0" fmla="*/ 0 h 97501"/>
                    <a:gd name="connsiteX1" fmla="*/ 118947 w 146844"/>
                    <a:gd name="connsiteY1" fmla="*/ 18659 h 97501"/>
                    <a:gd name="connsiteX2" fmla="*/ 146471 w 146844"/>
                    <a:gd name="connsiteY2" fmla="*/ 62240 h 97501"/>
                    <a:gd name="connsiteX3" fmla="*/ 124260 w 146844"/>
                    <a:gd name="connsiteY3" fmla="*/ 97061 h 97501"/>
                    <a:gd name="connsiteX4" fmla="*/ 0 w 146844"/>
                    <a:gd name="connsiteY4" fmla="*/ 83503 h 97501"/>
                    <a:gd name="connsiteX0" fmla="*/ 9357 w 146756"/>
                    <a:gd name="connsiteY0" fmla="*/ 0 h 105633"/>
                    <a:gd name="connsiteX1" fmla="*/ 118947 w 146756"/>
                    <a:gd name="connsiteY1" fmla="*/ 18659 h 105633"/>
                    <a:gd name="connsiteX2" fmla="*/ 146471 w 146756"/>
                    <a:gd name="connsiteY2" fmla="*/ 62240 h 105633"/>
                    <a:gd name="connsiteX3" fmla="*/ 108112 w 146756"/>
                    <a:gd name="connsiteY3" fmla="*/ 105316 h 105633"/>
                    <a:gd name="connsiteX4" fmla="*/ 0 w 146756"/>
                    <a:gd name="connsiteY4" fmla="*/ 83503 h 105633"/>
                    <a:gd name="connsiteX0" fmla="*/ 9357 w 146818"/>
                    <a:gd name="connsiteY0" fmla="*/ 0 h 105633"/>
                    <a:gd name="connsiteX1" fmla="*/ 119752 w 146818"/>
                    <a:gd name="connsiteY1" fmla="*/ 30538 h 105633"/>
                    <a:gd name="connsiteX2" fmla="*/ 146471 w 146818"/>
                    <a:gd name="connsiteY2" fmla="*/ 62240 h 105633"/>
                    <a:gd name="connsiteX3" fmla="*/ 108112 w 146818"/>
                    <a:gd name="connsiteY3" fmla="*/ 105316 h 105633"/>
                    <a:gd name="connsiteX4" fmla="*/ 0 w 146818"/>
                    <a:gd name="connsiteY4" fmla="*/ 83503 h 105633"/>
                    <a:gd name="connsiteX0" fmla="*/ 9357 w 149398"/>
                    <a:gd name="connsiteY0" fmla="*/ 0 h 105633"/>
                    <a:gd name="connsiteX1" fmla="*/ 131308 w 149398"/>
                    <a:gd name="connsiteY1" fmla="*/ 24981 h 105633"/>
                    <a:gd name="connsiteX2" fmla="*/ 146471 w 149398"/>
                    <a:gd name="connsiteY2" fmla="*/ 62240 h 105633"/>
                    <a:gd name="connsiteX3" fmla="*/ 108112 w 149398"/>
                    <a:gd name="connsiteY3" fmla="*/ 105316 h 105633"/>
                    <a:gd name="connsiteX4" fmla="*/ 0 w 149398"/>
                    <a:gd name="connsiteY4" fmla="*/ 83503 h 105633"/>
                    <a:gd name="connsiteX0" fmla="*/ 9357 w 148717"/>
                    <a:gd name="connsiteY0" fmla="*/ 0 h 102650"/>
                    <a:gd name="connsiteX1" fmla="*/ 131308 w 148717"/>
                    <a:gd name="connsiteY1" fmla="*/ 24981 h 102650"/>
                    <a:gd name="connsiteX2" fmla="*/ 146471 w 148717"/>
                    <a:gd name="connsiteY2" fmla="*/ 62240 h 102650"/>
                    <a:gd name="connsiteX3" fmla="*/ 117454 w 148717"/>
                    <a:gd name="connsiteY3" fmla="*/ 102297 h 102650"/>
                    <a:gd name="connsiteX4" fmla="*/ 0 w 148717"/>
                    <a:gd name="connsiteY4" fmla="*/ 83503 h 102650"/>
                    <a:gd name="connsiteX0" fmla="*/ 9357 w 159096"/>
                    <a:gd name="connsiteY0" fmla="*/ 0 h 102650"/>
                    <a:gd name="connsiteX1" fmla="*/ 131308 w 159096"/>
                    <a:gd name="connsiteY1" fmla="*/ 24981 h 102650"/>
                    <a:gd name="connsiteX2" fmla="*/ 158672 w 159096"/>
                    <a:gd name="connsiteY2" fmla="*/ 66187 h 102650"/>
                    <a:gd name="connsiteX3" fmla="*/ 117454 w 159096"/>
                    <a:gd name="connsiteY3" fmla="*/ 102297 h 102650"/>
                    <a:gd name="connsiteX4" fmla="*/ 0 w 159096"/>
                    <a:gd name="connsiteY4" fmla="*/ 83503 h 102650"/>
                    <a:gd name="connsiteX0" fmla="*/ 0 w 160531"/>
                    <a:gd name="connsiteY0" fmla="*/ 0 h 121769"/>
                    <a:gd name="connsiteX1" fmla="*/ 132743 w 160531"/>
                    <a:gd name="connsiteY1" fmla="*/ 44100 h 121769"/>
                    <a:gd name="connsiteX2" fmla="*/ 160107 w 160531"/>
                    <a:gd name="connsiteY2" fmla="*/ 85306 h 121769"/>
                    <a:gd name="connsiteX3" fmla="*/ 118889 w 160531"/>
                    <a:gd name="connsiteY3" fmla="*/ 121416 h 121769"/>
                    <a:gd name="connsiteX4" fmla="*/ 1435 w 160531"/>
                    <a:gd name="connsiteY4" fmla="*/ 102622 h 121769"/>
                    <a:gd name="connsiteX0" fmla="*/ 0 w 160360"/>
                    <a:gd name="connsiteY0" fmla="*/ 0 h 121769"/>
                    <a:gd name="connsiteX1" fmla="*/ 65302 w 160360"/>
                    <a:gd name="connsiteY1" fmla="*/ 30447 h 121769"/>
                    <a:gd name="connsiteX2" fmla="*/ 132743 w 160360"/>
                    <a:gd name="connsiteY2" fmla="*/ 44100 h 121769"/>
                    <a:gd name="connsiteX3" fmla="*/ 160107 w 160360"/>
                    <a:gd name="connsiteY3" fmla="*/ 85306 h 121769"/>
                    <a:gd name="connsiteX4" fmla="*/ 118889 w 160360"/>
                    <a:gd name="connsiteY4" fmla="*/ 121416 h 121769"/>
                    <a:gd name="connsiteX5" fmla="*/ 1435 w 160360"/>
                    <a:gd name="connsiteY5" fmla="*/ 102622 h 121769"/>
                    <a:gd name="connsiteX0" fmla="*/ 0 w 160690"/>
                    <a:gd name="connsiteY0" fmla="*/ 0 h 129651"/>
                    <a:gd name="connsiteX1" fmla="*/ 65302 w 160690"/>
                    <a:gd name="connsiteY1" fmla="*/ 30447 h 129651"/>
                    <a:gd name="connsiteX2" fmla="*/ 132743 w 160690"/>
                    <a:gd name="connsiteY2" fmla="*/ 44100 h 129651"/>
                    <a:gd name="connsiteX3" fmla="*/ 160107 w 160690"/>
                    <a:gd name="connsiteY3" fmla="*/ 85306 h 129651"/>
                    <a:gd name="connsiteX4" fmla="*/ 110038 w 160690"/>
                    <a:gd name="connsiteY4" fmla="*/ 129379 h 129651"/>
                    <a:gd name="connsiteX5" fmla="*/ 1435 w 160690"/>
                    <a:gd name="connsiteY5" fmla="*/ 102622 h 129651"/>
                    <a:gd name="connsiteX0" fmla="*/ 0 w 160726"/>
                    <a:gd name="connsiteY0" fmla="*/ 0 h 129651"/>
                    <a:gd name="connsiteX1" fmla="*/ 65302 w 160726"/>
                    <a:gd name="connsiteY1" fmla="*/ 30447 h 129651"/>
                    <a:gd name="connsiteX2" fmla="*/ 133236 w 160726"/>
                    <a:gd name="connsiteY2" fmla="*/ 53906 h 129651"/>
                    <a:gd name="connsiteX3" fmla="*/ 160107 w 160726"/>
                    <a:gd name="connsiteY3" fmla="*/ 85306 h 129651"/>
                    <a:gd name="connsiteX4" fmla="*/ 110038 w 160726"/>
                    <a:gd name="connsiteY4" fmla="*/ 129379 h 129651"/>
                    <a:gd name="connsiteX5" fmla="*/ 1435 w 160726"/>
                    <a:gd name="connsiteY5" fmla="*/ 102622 h 129651"/>
                    <a:gd name="connsiteX0" fmla="*/ 0 w 151569"/>
                    <a:gd name="connsiteY0" fmla="*/ 0 h 129651"/>
                    <a:gd name="connsiteX1" fmla="*/ 65302 w 151569"/>
                    <a:gd name="connsiteY1" fmla="*/ 30447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  <a:gd name="connsiteX0" fmla="*/ 0 w 151569"/>
                    <a:gd name="connsiteY0" fmla="*/ 0 h 129651"/>
                    <a:gd name="connsiteX1" fmla="*/ 69020 w 151569"/>
                    <a:gd name="connsiteY1" fmla="*/ 23900 h 129651"/>
                    <a:gd name="connsiteX2" fmla="*/ 133236 w 151569"/>
                    <a:gd name="connsiteY2" fmla="*/ 53906 h 129651"/>
                    <a:gd name="connsiteX3" fmla="*/ 150335 w 151569"/>
                    <a:gd name="connsiteY3" fmla="*/ 97941 h 129651"/>
                    <a:gd name="connsiteX4" fmla="*/ 110038 w 151569"/>
                    <a:gd name="connsiteY4" fmla="*/ 129379 h 129651"/>
                    <a:gd name="connsiteX5" fmla="*/ 1435 w 151569"/>
                    <a:gd name="connsiteY5" fmla="*/ 102622 h 1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569" h="129651">
                      <a:moveTo>
                        <a:pt x="0" y="0"/>
                      </a:moveTo>
                      <a:cubicBezTo>
                        <a:pt x="10802" y="3440"/>
                        <a:pt x="46896" y="16550"/>
                        <a:pt x="69020" y="23900"/>
                      </a:cubicBezTo>
                      <a:cubicBezTo>
                        <a:pt x="91144" y="31250"/>
                        <a:pt x="117353" y="43129"/>
                        <a:pt x="133236" y="53906"/>
                      </a:cubicBezTo>
                      <a:cubicBezTo>
                        <a:pt x="149119" y="64684"/>
                        <a:pt x="154201" y="85362"/>
                        <a:pt x="150335" y="97941"/>
                      </a:cubicBezTo>
                      <a:cubicBezTo>
                        <a:pt x="146469" y="110520"/>
                        <a:pt x="134450" y="125835"/>
                        <a:pt x="110038" y="129379"/>
                      </a:cubicBezTo>
                      <a:cubicBezTo>
                        <a:pt x="85626" y="132923"/>
                        <a:pt x="13904" y="100667"/>
                        <a:pt x="1435" y="102622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Freeform 56">
                  <a:extLst>
                    <a:ext uri="{FF2B5EF4-FFF2-40B4-BE49-F238E27FC236}">
                      <a16:creationId xmlns:a16="http://schemas.microsoft.com/office/drawing/2014/main" id="{36BE032D-7C08-4766-987A-124B4EF5AA64}"/>
                    </a:ext>
                  </a:extLst>
                </p:cNvPr>
                <p:cNvSpPr/>
                <p:nvPr/>
              </p:nvSpPr>
              <p:spPr>
                <a:xfrm rot="579247" flipH="1">
                  <a:off x="4435321" y="2690023"/>
                  <a:ext cx="184336" cy="134583"/>
                </a:xfrm>
                <a:custGeom>
                  <a:avLst/>
                  <a:gdLst>
                    <a:gd name="connsiteX0" fmla="*/ 7144 w 42917"/>
                    <a:gd name="connsiteY0" fmla="*/ 0 h 80963"/>
                    <a:gd name="connsiteX1" fmla="*/ 42863 w 42917"/>
                    <a:gd name="connsiteY1" fmla="*/ 45244 h 80963"/>
                    <a:gd name="connsiteX2" fmla="*/ 0 w 42917"/>
                    <a:gd name="connsiteY2" fmla="*/ 80963 h 80963"/>
                    <a:gd name="connsiteX0" fmla="*/ 0 w 55351"/>
                    <a:gd name="connsiteY0" fmla="*/ 0 h 90150"/>
                    <a:gd name="connsiteX1" fmla="*/ 55228 w 55351"/>
                    <a:gd name="connsiteY1" fmla="*/ 54431 h 90150"/>
                    <a:gd name="connsiteX2" fmla="*/ 12365 w 55351"/>
                    <a:gd name="connsiteY2" fmla="*/ 90150 h 90150"/>
                    <a:gd name="connsiteX0" fmla="*/ 13249 w 68566"/>
                    <a:gd name="connsiteY0" fmla="*/ 0 h 91458"/>
                    <a:gd name="connsiteX1" fmla="*/ 68477 w 68566"/>
                    <a:gd name="connsiteY1" fmla="*/ 54431 h 91458"/>
                    <a:gd name="connsiteX2" fmla="*/ 0 w 68566"/>
                    <a:gd name="connsiteY2" fmla="*/ 91458 h 91458"/>
                    <a:gd name="connsiteX0" fmla="*/ 65842 w 122688"/>
                    <a:gd name="connsiteY0" fmla="*/ 0 h 75992"/>
                    <a:gd name="connsiteX1" fmla="*/ 121070 w 122688"/>
                    <a:gd name="connsiteY1" fmla="*/ 54431 h 75992"/>
                    <a:gd name="connsiteX2" fmla="*/ 0 w 122688"/>
                    <a:gd name="connsiteY2" fmla="*/ 75992 h 75992"/>
                    <a:gd name="connsiteX0" fmla="*/ 65842 w 121087"/>
                    <a:gd name="connsiteY0" fmla="*/ 0 h 87043"/>
                    <a:gd name="connsiteX1" fmla="*/ 121070 w 121087"/>
                    <a:gd name="connsiteY1" fmla="*/ 54431 h 87043"/>
                    <a:gd name="connsiteX2" fmla="*/ 71047 w 121087"/>
                    <a:gd name="connsiteY2" fmla="*/ 86533 h 87043"/>
                    <a:gd name="connsiteX3" fmla="*/ 0 w 121087"/>
                    <a:gd name="connsiteY3" fmla="*/ 75992 h 87043"/>
                    <a:gd name="connsiteX0" fmla="*/ 0 w 141594"/>
                    <a:gd name="connsiteY0" fmla="*/ 0 h 108019"/>
                    <a:gd name="connsiteX1" fmla="*/ 138652 w 141594"/>
                    <a:gd name="connsiteY1" fmla="*/ 75407 h 108019"/>
                    <a:gd name="connsiteX2" fmla="*/ 88629 w 141594"/>
                    <a:gd name="connsiteY2" fmla="*/ 107509 h 108019"/>
                    <a:gd name="connsiteX3" fmla="*/ 17582 w 141594"/>
                    <a:gd name="connsiteY3" fmla="*/ 96968 h 108019"/>
                    <a:gd name="connsiteX0" fmla="*/ 0 w 139218"/>
                    <a:gd name="connsiteY0" fmla="*/ 0 h 108019"/>
                    <a:gd name="connsiteX1" fmla="*/ 108063 w 139218"/>
                    <a:gd name="connsiteY1" fmla="*/ 28591 h 108019"/>
                    <a:gd name="connsiteX2" fmla="*/ 138652 w 139218"/>
                    <a:gd name="connsiteY2" fmla="*/ 75407 h 108019"/>
                    <a:gd name="connsiteX3" fmla="*/ 88629 w 139218"/>
                    <a:gd name="connsiteY3" fmla="*/ 107509 h 108019"/>
                    <a:gd name="connsiteX4" fmla="*/ 17582 w 139218"/>
                    <a:gd name="connsiteY4" fmla="*/ 96968 h 108019"/>
                    <a:gd name="connsiteX0" fmla="*/ 0 w 149060"/>
                    <a:gd name="connsiteY0" fmla="*/ 0 h 101318"/>
                    <a:gd name="connsiteX1" fmla="*/ 117905 w 149060"/>
                    <a:gd name="connsiteY1" fmla="*/ 21890 h 101318"/>
                    <a:gd name="connsiteX2" fmla="*/ 148494 w 149060"/>
                    <a:gd name="connsiteY2" fmla="*/ 68706 h 101318"/>
                    <a:gd name="connsiteX3" fmla="*/ 98471 w 149060"/>
                    <a:gd name="connsiteY3" fmla="*/ 100808 h 101318"/>
                    <a:gd name="connsiteX4" fmla="*/ 27424 w 149060"/>
                    <a:gd name="connsiteY4" fmla="*/ 90267 h 101318"/>
                    <a:gd name="connsiteX0" fmla="*/ 0 w 155361"/>
                    <a:gd name="connsiteY0" fmla="*/ 0 h 95487"/>
                    <a:gd name="connsiteX1" fmla="*/ 124206 w 155361"/>
                    <a:gd name="connsiteY1" fmla="*/ 16059 h 95487"/>
                    <a:gd name="connsiteX2" fmla="*/ 154795 w 155361"/>
                    <a:gd name="connsiteY2" fmla="*/ 62875 h 95487"/>
                    <a:gd name="connsiteX3" fmla="*/ 104772 w 155361"/>
                    <a:gd name="connsiteY3" fmla="*/ 94977 h 95487"/>
                    <a:gd name="connsiteX4" fmla="*/ 33725 w 155361"/>
                    <a:gd name="connsiteY4" fmla="*/ 84436 h 95487"/>
                    <a:gd name="connsiteX0" fmla="*/ 4432 w 159793"/>
                    <a:gd name="connsiteY0" fmla="*/ 0 h 95393"/>
                    <a:gd name="connsiteX1" fmla="*/ 128638 w 159793"/>
                    <a:gd name="connsiteY1" fmla="*/ 16059 h 95393"/>
                    <a:gd name="connsiteX2" fmla="*/ 159227 w 159793"/>
                    <a:gd name="connsiteY2" fmla="*/ 62875 h 95393"/>
                    <a:gd name="connsiteX3" fmla="*/ 109204 w 159793"/>
                    <a:gd name="connsiteY3" fmla="*/ 94977 h 95393"/>
                    <a:gd name="connsiteX4" fmla="*/ 0 w 159793"/>
                    <a:gd name="connsiteY4" fmla="*/ 80153 h 95393"/>
                    <a:gd name="connsiteX0" fmla="*/ 4432 w 159585"/>
                    <a:gd name="connsiteY0" fmla="*/ 0 h 95393"/>
                    <a:gd name="connsiteX1" fmla="*/ 125679 w 159585"/>
                    <a:gd name="connsiteY1" fmla="*/ 7999 h 95393"/>
                    <a:gd name="connsiteX2" fmla="*/ 159227 w 159585"/>
                    <a:gd name="connsiteY2" fmla="*/ 62875 h 95393"/>
                    <a:gd name="connsiteX3" fmla="*/ 109204 w 159585"/>
                    <a:gd name="connsiteY3" fmla="*/ 94977 h 95393"/>
                    <a:gd name="connsiteX4" fmla="*/ 0 w 159585"/>
                    <a:gd name="connsiteY4" fmla="*/ 80153 h 95393"/>
                    <a:gd name="connsiteX0" fmla="*/ 0 w 170245"/>
                    <a:gd name="connsiteY0" fmla="*/ 0 h 103924"/>
                    <a:gd name="connsiteX1" fmla="*/ 136339 w 170245"/>
                    <a:gd name="connsiteY1" fmla="*/ 16530 h 103924"/>
                    <a:gd name="connsiteX2" fmla="*/ 169887 w 170245"/>
                    <a:gd name="connsiteY2" fmla="*/ 71406 h 103924"/>
                    <a:gd name="connsiteX3" fmla="*/ 119864 w 170245"/>
                    <a:gd name="connsiteY3" fmla="*/ 103508 h 103924"/>
                    <a:gd name="connsiteX4" fmla="*/ 10660 w 170245"/>
                    <a:gd name="connsiteY4" fmla="*/ 88684 h 103924"/>
                    <a:gd name="connsiteX0" fmla="*/ 0 w 170284"/>
                    <a:gd name="connsiteY0" fmla="*/ 0 h 103924"/>
                    <a:gd name="connsiteX1" fmla="*/ 136983 w 170284"/>
                    <a:gd name="connsiteY1" fmla="*/ 24033 h 103924"/>
                    <a:gd name="connsiteX2" fmla="*/ 169887 w 170284"/>
                    <a:gd name="connsiteY2" fmla="*/ 71406 h 103924"/>
                    <a:gd name="connsiteX3" fmla="*/ 119864 w 170284"/>
                    <a:gd name="connsiteY3" fmla="*/ 103508 h 103924"/>
                    <a:gd name="connsiteX4" fmla="*/ 10660 w 170284"/>
                    <a:gd name="connsiteY4" fmla="*/ 88684 h 103924"/>
                    <a:gd name="connsiteX0" fmla="*/ 0 w 170841"/>
                    <a:gd name="connsiteY0" fmla="*/ 0 h 101609"/>
                    <a:gd name="connsiteX1" fmla="*/ 137540 w 170841"/>
                    <a:gd name="connsiteY1" fmla="*/ 21718 h 101609"/>
                    <a:gd name="connsiteX2" fmla="*/ 170444 w 170841"/>
                    <a:gd name="connsiteY2" fmla="*/ 69091 h 101609"/>
                    <a:gd name="connsiteX3" fmla="*/ 120421 w 170841"/>
                    <a:gd name="connsiteY3" fmla="*/ 101193 h 101609"/>
                    <a:gd name="connsiteX4" fmla="*/ 11217 w 170841"/>
                    <a:gd name="connsiteY4" fmla="*/ 86369 h 101609"/>
                    <a:gd name="connsiteX0" fmla="*/ 0 w 176476"/>
                    <a:gd name="connsiteY0" fmla="*/ 0 h 134810"/>
                    <a:gd name="connsiteX1" fmla="*/ 143175 w 176476"/>
                    <a:gd name="connsiteY1" fmla="*/ 54919 h 134810"/>
                    <a:gd name="connsiteX2" fmla="*/ 176079 w 176476"/>
                    <a:gd name="connsiteY2" fmla="*/ 102292 h 134810"/>
                    <a:gd name="connsiteX3" fmla="*/ 126056 w 176476"/>
                    <a:gd name="connsiteY3" fmla="*/ 134394 h 134810"/>
                    <a:gd name="connsiteX4" fmla="*/ 16852 w 176476"/>
                    <a:gd name="connsiteY4" fmla="*/ 119570 h 134810"/>
                    <a:gd name="connsiteX0" fmla="*/ 0 w 176635"/>
                    <a:gd name="connsiteY0" fmla="*/ 0 h 134810"/>
                    <a:gd name="connsiteX1" fmla="*/ 145368 w 176635"/>
                    <a:gd name="connsiteY1" fmla="*/ 47716 h 134810"/>
                    <a:gd name="connsiteX2" fmla="*/ 176079 w 176635"/>
                    <a:gd name="connsiteY2" fmla="*/ 102292 h 134810"/>
                    <a:gd name="connsiteX3" fmla="*/ 126056 w 176635"/>
                    <a:gd name="connsiteY3" fmla="*/ 134394 h 134810"/>
                    <a:gd name="connsiteX4" fmla="*/ 16852 w 176635"/>
                    <a:gd name="connsiteY4" fmla="*/ 119570 h 134810"/>
                    <a:gd name="connsiteX0" fmla="*/ 7514 w 184149"/>
                    <a:gd name="connsiteY0" fmla="*/ 0 h 134613"/>
                    <a:gd name="connsiteX1" fmla="*/ 152882 w 184149"/>
                    <a:gd name="connsiteY1" fmla="*/ 47716 h 134613"/>
                    <a:gd name="connsiteX2" fmla="*/ 183593 w 184149"/>
                    <a:gd name="connsiteY2" fmla="*/ 102292 h 134613"/>
                    <a:gd name="connsiteX3" fmla="*/ 133570 w 184149"/>
                    <a:gd name="connsiteY3" fmla="*/ 134394 h 134613"/>
                    <a:gd name="connsiteX4" fmla="*/ 0 w 184149"/>
                    <a:gd name="connsiteY4" fmla="*/ 98770 h 134613"/>
                    <a:gd name="connsiteX0" fmla="*/ 7701 w 184336"/>
                    <a:gd name="connsiteY0" fmla="*/ 0 h 134583"/>
                    <a:gd name="connsiteX1" fmla="*/ 153069 w 184336"/>
                    <a:gd name="connsiteY1" fmla="*/ 47716 h 134583"/>
                    <a:gd name="connsiteX2" fmla="*/ 183780 w 184336"/>
                    <a:gd name="connsiteY2" fmla="*/ 102292 h 134583"/>
                    <a:gd name="connsiteX3" fmla="*/ 133757 w 184336"/>
                    <a:gd name="connsiteY3" fmla="*/ 134394 h 134583"/>
                    <a:gd name="connsiteX4" fmla="*/ 0 w 184336"/>
                    <a:gd name="connsiteY4" fmla="*/ 91629 h 13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336" h="134583">
                      <a:moveTo>
                        <a:pt x="7701" y="0"/>
                      </a:moveTo>
                      <a:cubicBezTo>
                        <a:pt x="19299" y="6347"/>
                        <a:pt x="129961" y="35148"/>
                        <a:pt x="153069" y="47716"/>
                      </a:cubicBezTo>
                      <a:cubicBezTo>
                        <a:pt x="176177" y="60284"/>
                        <a:pt x="186999" y="87846"/>
                        <a:pt x="183780" y="102292"/>
                      </a:cubicBezTo>
                      <a:cubicBezTo>
                        <a:pt x="180561" y="116738"/>
                        <a:pt x="153935" y="130800"/>
                        <a:pt x="133757" y="134394"/>
                      </a:cubicBezTo>
                      <a:cubicBezTo>
                        <a:pt x="113579" y="137988"/>
                        <a:pt x="10368" y="89107"/>
                        <a:pt x="0" y="91629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6" name="Oval 124">
              <a:extLst>
                <a:ext uri="{FF2B5EF4-FFF2-40B4-BE49-F238E27FC236}">
                  <a16:creationId xmlns:a16="http://schemas.microsoft.com/office/drawing/2014/main" id="{F68B9794-70F6-48AB-A2B5-29B4C572C088}"/>
                </a:ext>
              </a:extLst>
            </p:cNvPr>
            <p:cNvSpPr/>
            <p:nvPr/>
          </p:nvSpPr>
          <p:spPr>
            <a:xfrm rot="1022508" flipH="1">
              <a:off x="4672001" y="3529060"/>
              <a:ext cx="644838" cy="1240962"/>
            </a:xfrm>
            <a:custGeom>
              <a:avLst/>
              <a:gdLst>
                <a:gd name="connsiteX0" fmla="*/ 0 w 828028"/>
                <a:gd name="connsiteY0" fmla="*/ 835762 h 1671523"/>
                <a:gd name="connsiteX1" fmla="*/ 414014 w 828028"/>
                <a:gd name="connsiteY1" fmla="*/ 0 h 1671523"/>
                <a:gd name="connsiteX2" fmla="*/ 828028 w 828028"/>
                <a:gd name="connsiteY2" fmla="*/ 835762 h 1671523"/>
                <a:gd name="connsiteX3" fmla="*/ 414014 w 828028"/>
                <a:gd name="connsiteY3" fmla="*/ 1671524 h 1671523"/>
                <a:gd name="connsiteX4" fmla="*/ 0 w 828028"/>
                <a:gd name="connsiteY4" fmla="*/ 835762 h 1671523"/>
                <a:gd name="connsiteX0" fmla="*/ 112725 w 940753"/>
                <a:gd name="connsiteY0" fmla="*/ 835762 h 2168439"/>
                <a:gd name="connsiteX1" fmla="*/ 526739 w 940753"/>
                <a:gd name="connsiteY1" fmla="*/ 0 h 2168439"/>
                <a:gd name="connsiteX2" fmla="*/ 940753 w 940753"/>
                <a:gd name="connsiteY2" fmla="*/ 835762 h 2168439"/>
                <a:gd name="connsiteX3" fmla="*/ 526739 w 940753"/>
                <a:gd name="connsiteY3" fmla="*/ 1671524 h 2168439"/>
                <a:gd name="connsiteX4" fmla="*/ 27904 w 940753"/>
                <a:gd name="connsiteY4" fmla="*/ 2139069 h 2168439"/>
                <a:gd name="connsiteX5" fmla="*/ 112725 w 940753"/>
                <a:gd name="connsiteY5" fmla="*/ 835762 h 2168439"/>
                <a:gd name="connsiteX0" fmla="*/ 112725 w 940753"/>
                <a:gd name="connsiteY0" fmla="*/ 835762 h 2191007"/>
                <a:gd name="connsiteX1" fmla="*/ 526739 w 940753"/>
                <a:gd name="connsiteY1" fmla="*/ 0 h 2191007"/>
                <a:gd name="connsiteX2" fmla="*/ 940753 w 940753"/>
                <a:gd name="connsiteY2" fmla="*/ 835762 h 2191007"/>
                <a:gd name="connsiteX3" fmla="*/ 637772 w 940753"/>
                <a:gd name="connsiteY3" fmla="*/ 1899536 h 2191007"/>
                <a:gd name="connsiteX4" fmla="*/ 27904 w 940753"/>
                <a:gd name="connsiteY4" fmla="*/ 2139069 h 2191007"/>
                <a:gd name="connsiteX5" fmla="*/ 112725 w 940753"/>
                <a:gd name="connsiteY5" fmla="*/ 835762 h 2191007"/>
                <a:gd name="connsiteX0" fmla="*/ 112725 w 688353"/>
                <a:gd name="connsiteY0" fmla="*/ 836744 h 2188292"/>
                <a:gd name="connsiteX1" fmla="*/ 526739 w 688353"/>
                <a:gd name="connsiteY1" fmla="*/ 982 h 2188292"/>
                <a:gd name="connsiteX2" fmla="*/ 652924 w 688353"/>
                <a:gd name="connsiteY2" fmla="*/ 994265 h 2188292"/>
                <a:gd name="connsiteX3" fmla="*/ 637772 w 688353"/>
                <a:gd name="connsiteY3" fmla="*/ 1900518 h 2188292"/>
                <a:gd name="connsiteX4" fmla="*/ 27904 w 688353"/>
                <a:gd name="connsiteY4" fmla="*/ 2140051 h 2188292"/>
                <a:gd name="connsiteX5" fmla="*/ 112725 w 688353"/>
                <a:gd name="connsiteY5" fmla="*/ 836744 h 2188292"/>
                <a:gd name="connsiteX0" fmla="*/ 112725 w 920062"/>
                <a:gd name="connsiteY0" fmla="*/ 872697 h 2224245"/>
                <a:gd name="connsiteX1" fmla="*/ 526739 w 920062"/>
                <a:gd name="connsiteY1" fmla="*/ 36935 h 2224245"/>
                <a:gd name="connsiteX2" fmla="*/ 918985 w 920062"/>
                <a:gd name="connsiteY2" fmla="*/ 236206 h 2224245"/>
                <a:gd name="connsiteX3" fmla="*/ 652924 w 920062"/>
                <a:gd name="connsiteY3" fmla="*/ 1030218 h 2224245"/>
                <a:gd name="connsiteX4" fmla="*/ 637772 w 920062"/>
                <a:gd name="connsiteY4" fmla="*/ 1936471 h 2224245"/>
                <a:gd name="connsiteX5" fmla="*/ 27904 w 920062"/>
                <a:gd name="connsiteY5" fmla="*/ 2176004 h 2224245"/>
                <a:gd name="connsiteX6" fmla="*/ 112725 w 920062"/>
                <a:gd name="connsiteY6" fmla="*/ 872697 h 2224245"/>
                <a:gd name="connsiteX0" fmla="*/ 110100 w 917437"/>
                <a:gd name="connsiteY0" fmla="*/ 998095 h 2349643"/>
                <a:gd name="connsiteX1" fmla="*/ 426107 w 917437"/>
                <a:gd name="connsiteY1" fmla="*/ 23453 h 2349643"/>
                <a:gd name="connsiteX2" fmla="*/ 916360 w 917437"/>
                <a:gd name="connsiteY2" fmla="*/ 361604 h 2349643"/>
                <a:gd name="connsiteX3" fmla="*/ 650299 w 917437"/>
                <a:gd name="connsiteY3" fmla="*/ 1155616 h 2349643"/>
                <a:gd name="connsiteX4" fmla="*/ 635147 w 917437"/>
                <a:gd name="connsiteY4" fmla="*/ 2061869 h 2349643"/>
                <a:gd name="connsiteX5" fmla="*/ 25279 w 917437"/>
                <a:gd name="connsiteY5" fmla="*/ 2301402 h 2349643"/>
                <a:gd name="connsiteX6" fmla="*/ 110100 w 917437"/>
                <a:gd name="connsiteY6" fmla="*/ 998095 h 2349643"/>
                <a:gd name="connsiteX0" fmla="*/ 110100 w 807589"/>
                <a:gd name="connsiteY0" fmla="*/ 992881 h 2344429"/>
                <a:gd name="connsiteX1" fmla="*/ 426107 w 807589"/>
                <a:gd name="connsiteY1" fmla="*/ 18239 h 2344429"/>
                <a:gd name="connsiteX2" fmla="*/ 805908 w 807589"/>
                <a:gd name="connsiteY2" fmla="*/ 405836 h 2344429"/>
                <a:gd name="connsiteX3" fmla="*/ 650299 w 807589"/>
                <a:gd name="connsiteY3" fmla="*/ 1150402 h 2344429"/>
                <a:gd name="connsiteX4" fmla="*/ 635147 w 807589"/>
                <a:gd name="connsiteY4" fmla="*/ 2056655 h 2344429"/>
                <a:gd name="connsiteX5" fmla="*/ 25279 w 807589"/>
                <a:gd name="connsiteY5" fmla="*/ 2296188 h 2344429"/>
                <a:gd name="connsiteX6" fmla="*/ 110100 w 807589"/>
                <a:gd name="connsiteY6" fmla="*/ 992881 h 2344429"/>
                <a:gd name="connsiteX0" fmla="*/ 110100 w 807908"/>
                <a:gd name="connsiteY0" fmla="*/ 992881 h 2344353"/>
                <a:gd name="connsiteX1" fmla="*/ 426107 w 807908"/>
                <a:gd name="connsiteY1" fmla="*/ 18239 h 2344353"/>
                <a:gd name="connsiteX2" fmla="*/ 805908 w 807908"/>
                <a:gd name="connsiteY2" fmla="*/ 405836 h 2344353"/>
                <a:gd name="connsiteX3" fmla="*/ 650299 w 807908"/>
                <a:gd name="connsiteY3" fmla="*/ 1150402 h 2344353"/>
                <a:gd name="connsiteX4" fmla="*/ 579944 w 807908"/>
                <a:gd name="connsiteY4" fmla="*/ 1153808 h 2344353"/>
                <a:gd name="connsiteX5" fmla="*/ 635147 w 807908"/>
                <a:gd name="connsiteY5" fmla="*/ 2056655 h 2344353"/>
                <a:gd name="connsiteX6" fmla="*/ 25279 w 807908"/>
                <a:gd name="connsiteY6" fmla="*/ 2296188 h 2344353"/>
                <a:gd name="connsiteX7" fmla="*/ 110100 w 807908"/>
                <a:gd name="connsiteY7" fmla="*/ 992881 h 2344353"/>
                <a:gd name="connsiteX0" fmla="*/ 38669 w 849888"/>
                <a:gd name="connsiteY0" fmla="*/ 991633 h 2344295"/>
                <a:gd name="connsiteX1" fmla="*/ 468087 w 849888"/>
                <a:gd name="connsiteY1" fmla="*/ 18181 h 2344295"/>
                <a:gd name="connsiteX2" fmla="*/ 847888 w 849888"/>
                <a:gd name="connsiteY2" fmla="*/ 405778 h 2344295"/>
                <a:gd name="connsiteX3" fmla="*/ 692279 w 849888"/>
                <a:gd name="connsiteY3" fmla="*/ 1150344 h 2344295"/>
                <a:gd name="connsiteX4" fmla="*/ 621924 w 849888"/>
                <a:gd name="connsiteY4" fmla="*/ 1153750 h 2344295"/>
                <a:gd name="connsiteX5" fmla="*/ 677127 w 849888"/>
                <a:gd name="connsiteY5" fmla="*/ 2056597 h 2344295"/>
                <a:gd name="connsiteX6" fmla="*/ 67259 w 849888"/>
                <a:gd name="connsiteY6" fmla="*/ 2296130 h 2344295"/>
                <a:gd name="connsiteX7" fmla="*/ 38669 w 849888"/>
                <a:gd name="connsiteY7" fmla="*/ 991633 h 2344295"/>
                <a:gd name="connsiteX0" fmla="*/ 38669 w 849923"/>
                <a:gd name="connsiteY0" fmla="*/ 991633 h 2344371"/>
                <a:gd name="connsiteX1" fmla="*/ 468087 w 849923"/>
                <a:gd name="connsiteY1" fmla="*/ 18181 h 2344371"/>
                <a:gd name="connsiteX2" fmla="*/ 847888 w 849923"/>
                <a:gd name="connsiteY2" fmla="*/ 405778 h 2344371"/>
                <a:gd name="connsiteX3" fmla="*/ 692279 w 849923"/>
                <a:gd name="connsiteY3" fmla="*/ 1150344 h 2344371"/>
                <a:gd name="connsiteX4" fmla="*/ 677127 w 849923"/>
                <a:gd name="connsiteY4" fmla="*/ 2056597 h 2344371"/>
                <a:gd name="connsiteX5" fmla="*/ 67259 w 849923"/>
                <a:gd name="connsiteY5" fmla="*/ 2296130 h 2344371"/>
                <a:gd name="connsiteX6" fmla="*/ 38669 w 849923"/>
                <a:gd name="connsiteY6" fmla="*/ 991633 h 2344371"/>
                <a:gd name="connsiteX0" fmla="*/ 38669 w 849255"/>
                <a:gd name="connsiteY0" fmla="*/ 991633 h 2345055"/>
                <a:gd name="connsiteX1" fmla="*/ 468087 w 849255"/>
                <a:gd name="connsiteY1" fmla="*/ 18181 h 2345055"/>
                <a:gd name="connsiteX2" fmla="*/ 847888 w 849255"/>
                <a:gd name="connsiteY2" fmla="*/ 405778 h 2345055"/>
                <a:gd name="connsiteX3" fmla="*/ 612330 w 849255"/>
                <a:gd name="connsiteY3" fmla="*/ 1119841 h 2345055"/>
                <a:gd name="connsiteX4" fmla="*/ 677127 w 849255"/>
                <a:gd name="connsiteY4" fmla="*/ 2056597 h 2345055"/>
                <a:gd name="connsiteX5" fmla="*/ 67259 w 849255"/>
                <a:gd name="connsiteY5" fmla="*/ 2296130 h 2345055"/>
                <a:gd name="connsiteX6" fmla="*/ 38669 w 849255"/>
                <a:gd name="connsiteY6" fmla="*/ 991633 h 2345055"/>
                <a:gd name="connsiteX0" fmla="*/ 38669 w 849255"/>
                <a:gd name="connsiteY0" fmla="*/ 991633 h 2354678"/>
                <a:gd name="connsiteX1" fmla="*/ 468087 w 849255"/>
                <a:gd name="connsiteY1" fmla="*/ 18181 h 2354678"/>
                <a:gd name="connsiteX2" fmla="*/ 847888 w 849255"/>
                <a:gd name="connsiteY2" fmla="*/ 405778 h 2354678"/>
                <a:gd name="connsiteX3" fmla="*/ 612330 w 849255"/>
                <a:gd name="connsiteY3" fmla="*/ 1119841 h 2354678"/>
                <a:gd name="connsiteX4" fmla="*/ 547427 w 849255"/>
                <a:gd name="connsiteY4" fmla="*/ 2111077 h 2354678"/>
                <a:gd name="connsiteX5" fmla="*/ 67259 w 849255"/>
                <a:gd name="connsiteY5" fmla="*/ 2296130 h 2354678"/>
                <a:gd name="connsiteX6" fmla="*/ 38669 w 849255"/>
                <a:gd name="connsiteY6" fmla="*/ 991633 h 2354678"/>
                <a:gd name="connsiteX0" fmla="*/ 38669 w 888265"/>
                <a:gd name="connsiteY0" fmla="*/ 991633 h 2354480"/>
                <a:gd name="connsiteX1" fmla="*/ 468087 w 888265"/>
                <a:gd name="connsiteY1" fmla="*/ 18181 h 2354480"/>
                <a:gd name="connsiteX2" fmla="*/ 847888 w 888265"/>
                <a:gd name="connsiteY2" fmla="*/ 405778 h 2354480"/>
                <a:gd name="connsiteX3" fmla="*/ 878000 w 888265"/>
                <a:gd name="connsiteY3" fmla="*/ 1126439 h 2354480"/>
                <a:gd name="connsiteX4" fmla="*/ 547427 w 888265"/>
                <a:gd name="connsiteY4" fmla="*/ 2111077 h 2354480"/>
                <a:gd name="connsiteX5" fmla="*/ 67259 w 888265"/>
                <a:gd name="connsiteY5" fmla="*/ 2296130 h 2354480"/>
                <a:gd name="connsiteX6" fmla="*/ 38669 w 888265"/>
                <a:gd name="connsiteY6" fmla="*/ 991633 h 2354480"/>
                <a:gd name="connsiteX0" fmla="*/ 15358 w 1007172"/>
                <a:gd name="connsiteY0" fmla="*/ 1001574 h 2354942"/>
                <a:gd name="connsiteX1" fmla="*/ 586994 w 1007172"/>
                <a:gd name="connsiteY1" fmla="*/ 18643 h 2354942"/>
                <a:gd name="connsiteX2" fmla="*/ 966795 w 1007172"/>
                <a:gd name="connsiteY2" fmla="*/ 406240 h 2354942"/>
                <a:gd name="connsiteX3" fmla="*/ 996907 w 1007172"/>
                <a:gd name="connsiteY3" fmla="*/ 1126901 h 2354942"/>
                <a:gd name="connsiteX4" fmla="*/ 666334 w 1007172"/>
                <a:gd name="connsiteY4" fmla="*/ 2111539 h 2354942"/>
                <a:gd name="connsiteX5" fmla="*/ 186166 w 1007172"/>
                <a:gd name="connsiteY5" fmla="*/ 2296592 h 2354942"/>
                <a:gd name="connsiteX6" fmla="*/ 15358 w 1007172"/>
                <a:gd name="connsiteY6" fmla="*/ 1001574 h 2354942"/>
                <a:gd name="connsiteX0" fmla="*/ 30345 w 1022159"/>
                <a:gd name="connsiteY0" fmla="*/ 1001574 h 2382301"/>
                <a:gd name="connsiteX1" fmla="*/ 601981 w 1022159"/>
                <a:gd name="connsiteY1" fmla="*/ 18643 h 2382301"/>
                <a:gd name="connsiteX2" fmla="*/ 981782 w 1022159"/>
                <a:gd name="connsiteY2" fmla="*/ 406240 h 2382301"/>
                <a:gd name="connsiteX3" fmla="*/ 1011894 w 1022159"/>
                <a:gd name="connsiteY3" fmla="*/ 1126901 h 2382301"/>
                <a:gd name="connsiteX4" fmla="*/ 681321 w 1022159"/>
                <a:gd name="connsiteY4" fmla="*/ 2111539 h 2382301"/>
                <a:gd name="connsiteX5" fmla="*/ 117098 w 1022159"/>
                <a:gd name="connsiteY5" fmla="*/ 2329204 h 2382301"/>
                <a:gd name="connsiteX6" fmla="*/ 30345 w 1022159"/>
                <a:gd name="connsiteY6" fmla="*/ 1001574 h 2382301"/>
                <a:gd name="connsiteX0" fmla="*/ 20427 w 1012241"/>
                <a:gd name="connsiteY0" fmla="*/ 1054838 h 2435565"/>
                <a:gd name="connsiteX1" fmla="*/ 452477 w 1012241"/>
                <a:gd name="connsiteY1" fmla="*/ 16393 h 2435565"/>
                <a:gd name="connsiteX2" fmla="*/ 971864 w 1012241"/>
                <a:gd name="connsiteY2" fmla="*/ 459504 h 2435565"/>
                <a:gd name="connsiteX3" fmla="*/ 1001976 w 1012241"/>
                <a:gd name="connsiteY3" fmla="*/ 1180165 h 2435565"/>
                <a:gd name="connsiteX4" fmla="*/ 671403 w 1012241"/>
                <a:gd name="connsiteY4" fmla="*/ 2164803 h 2435565"/>
                <a:gd name="connsiteX5" fmla="*/ 107180 w 1012241"/>
                <a:gd name="connsiteY5" fmla="*/ 2382468 h 2435565"/>
                <a:gd name="connsiteX6" fmla="*/ 20427 w 1012241"/>
                <a:gd name="connsiteY6" fmla="*/ 1054838 h 2435565"/>
                <a:gd name="connsiteX0" fmla="*/ 20427 w 975712"/>
                <a:gd name="connsiteY0" fmla="*/ 1054838 h 2436258"/>
                <a:gd name="connsiteX1" fmla="*/ 452477 w 975712"/>
                <a:gd name="connsiteY1" fmla="*/ 16393 h 2436258"/>
                <a:gd name="connsiteX2" fmla="*/ 971864 w 975712"/>
                <a:gd name="connsiteY2" fmla="*/ 459504 h 2436258"/>
                <a:gd name="connsiteX3" fmla="*/ 893722 w 975712"/>
                <a:gd name="connsiteY3" fmla="*/ 1153621 h 2436258"/>
                <a:gd name="connsiteX4" fmla="*/ 671403 w 975712"/>
                <a:gd name="connsiteY4" fmla="*/ 2164803 h 2436258"/>
                <a:gd name="connsiteX5" fmla="*/ 107180 w 975712"/>
                <a:gd name="connsiteY5" fmla="*/ 2382468 h 2436258"/>
                <a:gd name="connsiteX6" fmla="*/ 20427 w 975712"/>
                <a:gd name="connsiteY6" fmla="*/ 1054838 h 243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12" h="2436258">
                  <a:moveTo>
                    <a:pt x="20427" y="1054838"/>
                  </a:moveTo>
                  <a:cubicBezTo>
                    <a:pt x="77976" y="660492"/>
                    <a:pt x="293904" y="115615"/>
                    <a:pt x="452477" y="16393"/>
                  </a:cubicBezTo>
                  <a:cubicBezTo>
                    <a:pt x="611050" y="-82829"/>
                    <a:pt x="950833" y="293957"/>
                    <a:pt x="971864" y="459504"/>
                  </a:cubicBezTo>
                  <a:cubicBezTo>
                    <a:pt x="992895" y="625051"/>
                    <a:pt x="922182" y="878484"/>
                    <a:pt x="893722" y="1153621"/>
                  </a:cubicBezTo>
                  <a:cubicBezTo>
                    <a:pt x="865262" y="1428758"/>
                    <a:pt x="802493" y="1959995"/>
                    <a:pt x="671403" y="2164803"/>
                  </a:cubicBezTo>
                  <a:cubicBezTo>
                    <a:pt x="540313" y="2369611"/>
                    <a:pt x="176182" y="2521762"/>
                    <a:pt x="107180" y="2382468"/>
                  </a:cubicBezTo>
                  <a:cubicBezTo>
                    <a:pt x="38178" y="2243174"/>
                    <a:pt x="-37122" y="1449184"/>
                    <a:pt x="20427" y="1054838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B4E7A264-CC01-4FC9-BC9C-A4DF361B7A09}"/>
                </a:ext>
              </a:extLst>
            </p:cNvPr>
            <p:cNvGrpSpPr/>
            <p:nvPr/>
          </p:nvGrpSpPr>
          <p:grpSpPr>
            <a:xfrm>
              <a:off x="5192565" y="3232598"/>
              <a:ext cx="519428" cy="405419"/>
              <a:chOff x="5581670" y="2658137"/>
              <a:chExt cx="809185" cy="631577"/>
            </a:xfrm>
            <a:grpFill/>
          </p:grpSpPr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43B8F10D-1A40-44D6-9C80-E94567D34383}"/>
                  </a:ext>
                </a:extLst>
              </p:cNvPr>
              <p:cNvSpPr/>
              <p:nvPr/>
            </p:nvSpPr>
            <p:spPr>
              <a:xfrm>
                <a:off x="5590002" y="2747710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31EC1AF5-1788-4FCA-9BC3-4B30D281F23F}"/>
                  </a:ext>
                </a:extLst>
              </p:cNvPr>
              <p:cNvSpPr/>
              <p:nvPr/>
            </p:nvSpPr>
            <p:spPr>
              <a:xfrm>
                <a:off x="5781787" y="2682710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5" name="Oval 444">
                <a:extLst>
                  <a:ext uri="{FF2B5EF4-FFF2-40B4-BE49-F238E27FC236}">
                    <a16:creationId xmlns:a16="http://schemas.microsoft.com/office/drawing/2014/main" id="{45C324C6-F00D-4F6E-BA42-0247D81C8A86}"/>
                  </a:ext>
                </a:extLst>
              </p:cNvPr>
              <p:cNvSpPr/>
              <p:nvPr/>
            </p:nvSpPr>
            <p:spPr>
              <a:xfrm>
                <a:off x="5703954" y="2821976"/>
                <a:ext cx="96889" cy="742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F064952B-3CFB-4CD1-BAAD-AA29CC120C32}"/>
                  </a:ext>
                </a:extLst>
              </p:cNvPr>
              <p:cNvGrpSpPr/>
              <p:nvPr/>
            </p:nvGrpSpPr>
            <p:grpSpPr>
              <a:xfrm>
                <a:off x="5855248" y="2813454"/>
                <a:ext cx="133157" cy="111399"/>
                <a:chOff x="6166666" y="3733818"/>
                <a:chExt cx="360596" cy="301674"/>
              </a:xfrm>
              <a:grpFill/>
            </p:grpSpPr>
            <p:sp>
              <p:nvSpPr>
                <p:cNvPr id="453" name="Oval 452">
                  <a:extLst>
                    <a:ext uri="{FF2B5EF4-FFF2-40B4-BE49-F238E27FC236}">
                      <a16:creationId xmlns:a16="http://schemas.microsoft.com/office/drawing/2014/main" id="{91ABB774-7E89-484E-B39E-C07E1E9B6D67}"/>
                    </a:ext>
                  </a:extLst>
                </p:cNvPr>
                <p:cNvSpPr/>
                <p:nvPr/>
              </p:nvSpPr>
              <p:spPr>
                <a:xfrm>
                  <a:off x="6166666" y="3834376"/>
                  <a:ext cx="262375" cy="20111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Oval 453">
                  <a:extLst>
                    <a:ext uri="{FF2B5EF4-FFF2-40B4-BE49-F238E27FC236}">
                      <a16:creationId xmlns:a16="http://schemas.microsoft.com/office/drawing/2014/main" id="{F07CD686-5800-42B3-9C7F-37340B25762F}"/>
                    </a:ext>
                  </a:extLst>
                </p:cNvPr>
                <p:cNvSpPr/>
                <p:nvPr/>
              </p:nvSpPr>
              <p:spPr>
                <a:xfrm>
                  <a:off x="6264887" y="3733818"/>
                  <a:ext cx="262375" cy="20111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Oval 79">
                <a:extLst>
                  <a:ext uri="{FF2B5EF4-FFF2-40B4-BE49-F238E27FC236}">
                    <a16:creationId xmlns:a16="http://schemas.microsoft.com/office/drawing/2014/main" id="{1D43396E-B832-4A57-A096-7D198128E814}"/>
                  </a:ext>
                </a:extLst>
              </p:cNvPr>
              <p:cNvSpPr/>
              <p:nvPr/>
            </p:nvSpPr>
            <p:spPr>
              <a:xfrm>
                <a:off x="5581670" y="2729574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21B57C83-9094-4A2C-B187-15AB17BEEA98}"/>
                  </a:ext>
                </a:extLst>
              </p:cNvPr>
              <p:cNvGrpSpPr/>
              <p:nvPr/>
            </p:nvGrpSpPr>
            <p:grpSpPr>
              <a:xfrm>
                <a:off x="6063035" y="3098876"/>
                <a:ext cx="327820" cy="190838"/>
                <a:chOff x="6265630" y="4122818"/>
                <a:chExt cx="624198" cy="363372"/>
              </a:xfrm>
              <a:grpFill/>
            </p:grpSpPr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5BEE9B48-DC54-4855-A735-A54EBC42C70A}"/>
                    </a:ext>
                  </a:extLst>
                </p:cNvPr>
                <p:cNvSpPr/>
                <p:nvPr/>
              </p:nvSpPr>
              <p:spPr>
                <a:xfrm>
                  <a:off x="6265630" y="4312435"/>
                  <a:ext cx="226678" cy="17375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Oval 451">
                  <a:extLst>
                    <a:ext uri="{FF2B5EF4-FFF2-40B4-BE49-F238E27FC236}">
                      <a16:creationId xmlns:a16="http://schemas.microsoft.com/office/drawing/2014/main" id="{39139A53-C2AF-4029-9197-81D104C7BCF8}"/>
                    </a:ext>
                  </a:extLst>
                </p:cNvPr>
                <p:cNvSpPr/>
                <p:nvPr/>
              </p:nvSpPr>
              <p:spPr>
                <a:xfrm>
                  <a:off x="6663145" y="4122818"/>
                  <a:ext cx="226683" cy="173754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3FB36FCB-F779-4876-8ED8-804EB7489F27}"/>
                  </a:ext>
                </a:extLst>
              </p:cNvPr>
              <p:cNvSpPr/>
              <p:nvPr/>
            </p:nvSpPr>
            <p:spPr>
              <a:xfrm>
                <a:off x="5952135" y="2961571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50" name="Oval 79">
                <a:extLst>
                  <a:ext uri="{FF2B5EF4-FFF2-40B4-BE49-F238E27FC236}">
                    <a16:creationId xmlns:a16="http://schemas.microsoft.com/office/drawing/2014/main" id="{E17EE7FF-A2B2-4FE3-8214-2082FB48A380}"/>
                  </a:ext>
                </a:extLst>
              </p:cNvPr>
              <p:cNvSpPr/>
              <p:nvPr/>
            </p:nvSpPr>
            <p:spPr>
              <a:xfrm>
                <a:off x="5769789" y="2658137"/>
                <a:ext cx="95051" cy="84826"/>
              </a:xfrm>
              <a:custGeom>
                <a:avLst/>
                <a:gdLst>
                  <a:gd name="connsiteX0" fmla="*/ 0 w 117944"/>
                  <a:gd name="connsiteY0" fmla="*/ 49102 h 98203"/>
                  <a:gd name="connsiteX1" fmla="*/ 58972 w 117944"/>
                  <a:gd name="connsiteY1" fmla="*/ 0 h 98203"/>
                  <a:gd name="connsiteX2" fmla="*/ 117944 w 117944"/>
                  <a:gd name="connsiteY2" fmla="*/ 49102 h 98203"/>
                  <a:gd name="connsiteX3" fmla="*/ 58972 w 117944"/>
                  <a:gd name="connsiteY3" fmla="*/ 98204 h 98203"/>
                  <a:gd name="connsiteX4" fmla="*/ 0 w 117944"/>
                  <a:gd name="connsiteY4" fmla="*/ 49102 h 98203"/>
                  <a:gd name="connsiteX0" fmla="*/ 0 w 132231"/>
                  <a:gd name="connsiteY0" fmla="*/ 49102 h 98204"/>
                  <a:gd name="connsiteX1" fmla="*/ 58972 w 132231"/>
                  <a:gd name="connsiteY1" fmla="*/ 0 h 98204"/>
                  <a:gd name="connsiteX2" fmla="*/ 132231 w 132231"/>
                  <a:gd name="connsiteY2" fmla="*/ 49102 h 98204"/>
                  <a:gd name="connsiteX3" fmla="*/ 58972 w 132231"/>
                  <a:gd name="connsiteY3" fmla="*/ 98204 h 98204"/>
                  <a:gd name="connsiteX4" fmla="*/ 0 w 132231"/>
                  <a:gd name="connsiteY4" fmla="*/ 49102 h 98204"/>
                  <a:gd name="connsiteX0" fmla="*/ 27 w 132258"/>
                  <a:gd name="connsiteY0" fmla="*/ 49102 h 102967"/>
                  <a:gd name="connsiteX1" fmla="*/ 58999 w 132258"/>
                  <a:gd name="connsiteY1" fmla="*/ 0 h 102967"/>
                  <a:gd name="connsiteX2" fmla="*/ 132258 w 132258"/>
                  <a:gd name="connsiteY2" fmla="*/ 49102 h 102967"/>
                  <a:gd name="connsiteX3" fmla="*/ 66143 w 132258"/>
                  <a:gd name="connsiteY3" fmla="*/ 102967 h 102967"/>
                  <a:gd name="connsiteX4" fmla="*/ 27 w 132258"/>
                  <a:gd name="connsiteY4" fmla="*/ 49102 h 102967"/>
                  <a:gd name="connsiteX0" fmla="*/ 27 w 137660"/>
                  <a:gd name="connsiteY0" fmla="*/ 49102 h 103927"/>
                  <a:gd name="connsiteX1" fmla="*/ 58999 w 137660"/>
                  <a:gd name="connsiteY1" fmla="*/ 0 h 103927"/>
                  <a:gd name="connsiteX2" fmla="*/ 132258 w 137660"/>
                  <a:gd name="connsiteY2" fmla="*/ 49102 h 103927"/>
                  <a:gd name="connsiteX3" fmla="*/ 127496 w 137660"/>
                  <a:gd name="connsiteY3" fmla="*/ 81110 h 103927"/>
                  <a:gd name="connsiteX4" fmla="*/ 66143 w 137660"/>
                  <a:gd name="connsiteY4" fmla="*/ 102967 h 103927"/>
                  <a:gd name="connsiteX5" fmla="*/ 27 w 137660"/>
                  <a:gd name="connsiteY5" fmla="*/ 49102 h 103927"/>
                  <a:gd name="connsiteX0" fmla="*/ 0 w 137633"/>
                  <a:gd name="connsiteY0" fmla="*/ 53864 h 108689"/>
                  <a:gd name="connsiteX1" fmla="*/ 66115 w 137633"/>
                  <a:gd name="connsiteY1" fmla="*/ 0 h 108689"/>
                  <a:gd name="connsiteX2" fmla="*/ 132231 w 137633"/>
                  <a:gd name="connsiteY2" fmla="*/ 53864 h 108689"/>
                  <a:gd name="connsiteX3" fmla="*/ 127469 w 137633"/>
                  <a:gd name="connsiteY3" fmla="*/ 85872 h 108689"/>
                  <a:gd name="connsiteX4" fmla="*/ 66116 w 137633"/>
                  <a:gd name="connsiteY4" fmla="*/ 107729 h 108689"/>
                  <a:gd name="connsiteX5" fmla="*/ 0 w 137633"/>
                  <a:gd name="connsiteY5" fmla="*/ 53864 h 108689"/>
                  <a:gd name="connsiteX0" fmla="*/ 0 w 147158"/>
                  <a:gd name="connsiteY0" fmla="*/ 53864 h 108689"/>
                  <a:gd name="connsiteX1" fmla="*/ 75640 w 147158"/>
                  <a:gd name="connsiteY1" fmla="*/ 0 h 108689"/>
                  <a:gd name="connsiteX2" fmla="*/ 141756 w 147158"/>
                  <a:gd name="connsiteY2" fmla="*/ 53864 h 108689"/>
                  <a:gd name="connsiteX3" fmla="*/ 136994 w 147158"/>
                  <a:gd name="connsiteY3" fmla="*/ 85872 h 108689"/>
                  <a:gd name="connsiteX4" fmla="*/ 75641 w 147158"/>
                  <a:gd name="connsiteY4" fmla="*/ 107729 h 108689"/>
                  <a:gd name="connsiteX5" fmla="*/ 0 w 147158"/>
                  <a:gd name="connsiteY5" fmla="*/ 53864 h 108689"/>
                  <a:gd name="connsiteX0" fmla="*/ 0 w 140122"/>
                  <a:gd name="connsiteY0" fmla="*/ 23653 h 111877"/>
                  <a:gd name="connsiteX1" fmla="*/ 68604 w 140122"/>
                  <a:gd name="connsiteY1" fmla="*/ 1449 h 111877"/>
                  <a:gd name="connsiteX2" fmla="*/ 134720 w 140122"/>
                  <a:gd name="connsiteY2" fmla="*/ 55313 h 111877"/>
                  <a:gd name="connsiteX3" fmla="*/ 129958 w 140122"/>
                  <a:gd name="connsiteY3" fmla="*/ 87321 h 111877"/>
                  <a:gd name="connsiteX4" fmla="*/ 68605 w 140122"/>
                  <a:gd name="connsiteY4" fmla="*/ 109178 h 111877"/>
                  <a:gd name="connsiteX5" fmla="*/ 0 w 140122"/>
                  <a:gd name="connsiteY5" fmla="*/ 23653 h 111877"/>
                  <a:gd name="connsiteX0" fmla="*/ 298 w 140420"/>
                  <a:gd name="connsiteY0" fmla="*/ 37091 h 125315"/>
                  <a:gd name="connsiteX1" fmla="*/ 97045 w 140420"/>
                  <a:gd name="connsiteY1" fmla="*/ 816 h 125315"/>
                  <a:gd name="connsiteX2" fmla="*/ 135018 w 140420"/>
                  <a:gd name="connsiteY2" fmla="*/ 68751 h 125315"/>
                  <a:gd name="connsiteX3" fmla="*/ 130256 w 140420"/>
                  <a:gd name="connsiteY3" fmla="*/ 100759 h 125315"/>
                  <a:gd name="connsiteX4" fmla="*/ 68903 w 140420"/>
                  <a:gd name="connsiteY4" fmla="*/ 122616 h 125315"/>
                  <a:gd name="connsiteX5" fmla="*/ 298 w 140420"/>
                  <a:gd name="connsiteY5" fmla="*/ 37091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420" h="125315">
                    <a:moveTo>
                      <a:pt x="298" y="37091"/>
                    </a:moveTo>
                    <a:cubicBezTo>
                      <a:pt x="4988" y="16791"/>
                      <a:pt x="74592" y="-4461"/>
                      <a:pt x="97045" y="816"/>
                    </a:cubicBezTo>
                    <a:cubicBezTo>
                      <a:pt x="119498" y="6093"/>
                      <a:pt x="125983" y="55630"/>
                      <a:pt x="135018" y="68751"/>
                    </a:cubicBezTo>
                    <a:cubicBezTo>
                      <a:pt x="144053" y="81872"/>
                      <a:pt x="141275" y="91782"/>
                      <a:pt x="130256" y="100759"/>
                    </a:cubicBezTo>
                    <a:cubicBezTo>
                      <a:pt x="119237" y="109737"/>
                      <a:pt x="90563" y="133227"/>
                      <a:pt x="68903" y="122616"/>
                    </a:cubicBezTo>
                    <a:cubicBezTo>
                      <a:pt x="47243" y="112005"/>
                      <a:pt x="-4392" y="57391"/>
                      <a:pt x="298" y="37091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2991CA32-2E3B-49AE-8097-DE8763088FA4}"/>
                </a:ext>
              </a:extLst>
            </p:cNvPr>
            <p:cNvSpPr/>
            <p:nvPr/>
          </p:nvSpPr>
          <p:spPr>
            <a:xfrm rot="241032">
              <a:off x="4384795" y="4739374"/>
              <a:ext cx="197895" cy="140418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F8486208-AFC2-4FA3-A05E-1B4FF636DFD5}"/>
                </a:ext>
              </a:extLst>
            </p:cNvPr>
            <p:cNvGrpSpPr/>
            <p:nvPr/>
          </p:nvGrpSpPr>
          <p:grpSpPr>
            <a:xfrm rot="20943504" flipH="1">
              <a:off x="5605521" y="1985697"/>
              <a:ext cx="258743" cy="591668"/>
              <a:chOff x="6044718" y="3792347"/>
              <a:chExt cx="795969" cy="1820144"/>
            </a:xfrm>
            <a:grpFill/>
          </p:grpSpPr>
          <p:sp>
            <p:nvSpPr>
              <p:cNvPr id="441" name="Freeform 190">
                <a:extLst>
                  <a:ext uri="{FF2B5EF4-FFF2-40B4-BE49-F238E27FC236}">
                    <a16:creationId xmlns:a16="http://schemas.microsoft.com/office/drawing/2014/main" id="{B15B54F5-853B-475F-B052-C21940DB6532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2" name="Freeform 191">
                <a:extLst>
                  <a:ext uri="{FF2B5EF4-FFF2-40B4-BE49-F238E27FC236}">
                    <a16:creationId xmlns:a16="http://schemas.microsoft.com/office/drawing/2014/main" id="{204EB37F-754A-4062-956E-3375B8E8E58E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6506E282-FF63-4A0F-B6BA-671D27D074E0}"/>
                </a:ext>
              </a:extLst>
            </p:cNvPr>
            <p:cNvSpPr/>
            <p:nvPr/>
          </p:nvSpPr>
          <p:spPr>
            <a:xfrm rot="241032">
              <a:off x="4372975" y="4262813"/>
              <a:ext cx="114244" cy="81063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C1E911DF-D292-4654-AAFB-030DE5C62B2D}"/>
                </a:ext>
              </a:extLst>
            </p:cNvPr>
            <p:cNvSpPr/>
            <p:nvPr/>
          </p:nvSpPr>
          <p:spPr>
            <a:xfrm rot="241032">
              <a:off x="3846524" y="4505493"/>
              <a:ext cx="174206" cy="123612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1A60FB6A-A82C-4D84-AD0D-0B518008FED8}"/>
                </a:ext>
              </a:extLst>
            </p:cNvPr>
            <p:cNvSpPr/>
            <p:nvPr/>
          </p:nvSpPr>
          <p:spPr>
            <a:xfrm rot="241032">
              <a:off x="4317211" y="4598368"/>
              <a:ext cx="114244" cy="81063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A7D705FE-3B26-4EA2-B446-E3F1D9D51984}"/>
                </a:ext>
              </a:extLst>
            </p:cNvPr>
            <p:cNvGrpSpPr/>
            <p:nvPr/>
          </p:nvGrpSpPr>
          <p:grpSpPr>
            <a:xfrm>
              <a:off x="3490473" y="2343305"/>
              <a:ext cx="2125561" cy="1286719"/>
              <a:chOff x="2930089" y="1272765"/>
              <a:chExt cx="3311278" cy="2004499"/>
            </a:xfrm>
            <a:grpFill/>
          </p:grpSpPr>
          <p:sp>
            <p:nvSpPr>
              <p:cNvPr id="437" name="Freeform 109">
                <a:extLst>
                  <a:ext uri="{FF2B5EF4-FFF2-40B4-BE49-F238E27FC236}">
                    <a16:creationId xmlns:a16="http://schemas.microsoft.com/office/drawing/2014/main" id="{71D44176-94EF-41D4-AB00-AE9CFE762C13}"/>
                  </a:ext>
                </a:extLst>
              </p:cNvPr>
              <p:cNvSpPr/>
              <p:nvPr/>
            </p:nvSpPr>
            <p:spPr>
              <a:xfrm rot="543111">
                <a:off x="2930089" y="1272765"/>
                <a:ext cx="3311278" cy="2004499"/>
              </a:xfrm>
              <a:custGeom>
                <a:avLst/>
                <a:gdLst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879774 w 8126844"/>
                  <a:gd name="connsiteY188" fmla="*/ 2022038 h 5316568"/>
                  <a:gd name="connsiteX189" fmla="*/ 2390763 w 8126844"/>
                  <a:gd name="connsiteY189" fmla="*/ 2250638 h 5316568"/>
                  <a:gd name="connsiteX190" fmla="*/ 3157245 w 8126844"/>
                  <a:gd name="connsiteY190" fmla="*/ 2465791 h 5316568"/>
                  <a:gd name="connsiteX191" fmla="*/ 3708574 w 8126844"/>
                  <a:gd name="connsiteY191" fmla="*/ 2600262 h 5316568"/>
                  <a:gd name="connsiteX192" fmla="*/ 4165774 w 8126844"/>
                  <a:gd name="connsiteY192" fmla="*/ 2573368 h 5316568"/>
                  <a:gd name="connsiteX193" fmla="*/ 4394374 w 8126844"/>
                  <a:gd name="connsiteY193" fmla="*/ 2546474 h 5316568"/>
                  <a:gd name="connsiteX194" fmla="*/ 4407821 w 8126844"/>
                  <a:gd name="connsiteY194" fmla="*/ 2358215 h 5316568"/>
                  <a:gd name="connsiteX195" fmla="*/ 4192668 w 8126844"/>
                  <a:gd name="connsiteY195" fmla="*/ 2317874 h 5316568"/>
                  <a:gd name="connsiteX196" fmla="*/ 4031304 w 8126844"/>
                  <a:gd name="connsiteY196" fmla="*/ 2358215 h 5316568"/>
                  <a:gd name="connsiteX197" fmla="*/ 4031304 w 8126844"/>
                  <a:gd name="connsiteY197" fmla="*/ 2183403 h 5316568"/>
                  <a:gd name="connsiteX198" fmla="*/ 4448163 w 8126844"/>
                  <a:gd name="connsiteY198" fmla="*/ 2062380 h 5316568"/>
                  <a:gd name="connsiteX199" fmla="*/ 4703657 w 8126844"/>
                  <a:gd name="connsiteY199" fmla="*/ 1954803 h 5316568"/>
                  <a:gd name="connsiteX200" fmla="*/ 4663316 w 8126844"/>
                  <a:gd name="connsiteY200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879774 w 8126844"/>
                  <a:gd name="connsiteY189" fmla="*/ 2022038 h 5316568"/>
                  <a:gd name="connsiteX190" fmla="*/ 2390763 w 8126844"/>
                  <a:gd name="connsiteY190" fmla="*/ 2250638 h 5316568"/>
                  <a:gd name="connsiteX191" fmla="*/ 3157245 w 8126844"/>
                  <a:gd name="connsiteY191" fmla="*/ 2465791 h 5316568"/>
                  <a:gd name="connsiteX192" fmla="*/ 3708574 w 8126844"/>
                  <a:gd name="connsiteY192" fmla="*/ 2600262 h 5316568"/>
                  <a:gd name="connsiteX193" fmla="*/ 4165774 w 8126844"/>
                  <a:gd name="connsiteY193" fmla="*/ 2573368 h 5316568"/>
                  <a:gd name="connsiteX194" fmla="*/ 4394374 w 8126844"/>
                  <a:gd name="connsiteY194" fmla="*/ 2546474 h 5316568"/>
                  <a:gd name="connsiteX195" fmla="*/ 4407821 w 8126844"/>
                  <a:gd name="connsiteY195" fmla="*/ 2358215 h 5316568"/>
                  <a:gd name="connsiteX196" fmla="*/ 4192668 w 8126844"/>
                  <a:gd name="connsiteY196" fmla="*/ 2317874 h 5316568"/>
                  <a:gd name="connsiteX197" fmla="*/ 4031304 w 8126844"/>
                  <a:gd name="connsiteY197" fmla="*/ 2358215 h 5316568"/>
                  <a:gd name="connsiteX198" fmla="*/ 4031304 w 8126844"/>
                  <a:gd name="connsiteY198" fmla="*/ 2183403 h 5316568"/>
                  <a:gd name="connsiteX199" fmla="*/ 4448163 w 8126844"/>
                  <a:gd name="connsiteY199" fmla="*/ 2062380 h 5316568"/>
                  <a:gd name="connsiteX200" fmla="*/ 4703657 w 8126844"/>
                  <a:gd name="connsiteY200" fmla="*/ 1954803 h 5316568"/>
                  <a:gd name="connsiteX201" fmla="*/ 4663316 w 8126844"/>
                  <a:gd name="connsiteY201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073406 w 8126844"/>
                  <a:gd name="connsiteY188" fmla="*/ 914830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92057 w 8126844"/>
                  <a:gd name="connsiteY188" fmla="*/ 151234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2057 w 8126844"/>
                  <a:gd name="connsiteY189" fmla="*/ 1512349 h 5316568"/>
                  <a:gd name="connsiteX190" fmla="*/ 1302048 w 8126844"/>
                  <a:gd name="connsiteY190" fmla="*/ 1212341 h 5316568"/>
                  <a:gd name="connsiteX191" fmla="*/ 1073406 w 8126844"/>
                  <a:gd name="connsiteY191" fmla="*/ 914830 h 5316568"/>
                  <a:gd name="connsiteX192" fmla="*/ 1107156 w 8126844"/>
                  <a:gd name="connsiteY192" fmla="*/ 793785 h 5316568"/>
                  <a:gd name="connsiteX193" fmla="*/ 1777504 w 8126844"/>
                  <a:gd name="connsiteY193" fmla="*/ 1580347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19549 w 8126844"/>
                  <a:gd name="connsiteY189" fmla="*/ 1556816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900365 w 8126844"/>
                  <a:gd name="connsiteY190" fmla="*/ 1694764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595914 w 8126844"/>
                  <a:gd name="connsiteY191" fmla="*/ 1511485 h 5316568"/>
                  <a:gd name="connsiteX192" fmla="*/ 1905860 w 8126844"/>
                  <a:gd name="connsiteY192" fmla="*/ 1628679 h 5316568"/>
                  <a:gd name="connsiteX193" fmla="*/ 1900365 w 8126844"/>
                  <a:gd name="connsiteY193" fmla="*/ 1694764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63316 w 8126844"/>
                  <a:gd name="connsiteY207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3506224 w 8126844"/>
                  <a:gd name="connsiteY207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87828 w 8126844"/>
                  <a:gd name="connsiteY209" fmla="*/ 1917536 h 5316568"/>
                  <a:gd name="connsiteX210" fmla="*/ 3506224 w 8126844"/>
                  <a:gd name="connsiteY210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6224 w 8126844"/>
                  <a:gd name="connsiteY211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6971 w 8126844"/>
                  <a:gd name="connsiteY0" fmla="*/ 944929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95003 w 8126844"/>
                  <a:gd name="connsiteY0" fmla="*/ 953062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2813315 w 8126844"/>
                  <a:gd name="connsiteY196" fmla="*/ 1916341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151244 w 8126844"/>
                  <a:gd name="connsiteY195" fmla="*/ 1759739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05860 w 8126844"/>
                  <a:gd name="connsiteY195" fmla="*/ 1628679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2507094 w 8126844"/>
                  <a:gd name="connsiteY196" fmla="*/ 1688869 h 5316568"/>
                  <a:gd name="connsiteX197" fmla="*/ 3151244 w 8126844"/>
                  <a:gd name="connsiteY197" fmla="*/ 1759739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813315 w 8126844"/>
                  <a:gd name="connsiteY200" fmla="*/ 1916341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20463 w 8126844"/>
                  <a:gd name="connsiteY195" fmla="*/ 798917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84823 w 8126844"/>
                  <a:gd name="connsiteY195" fmla="*/ 796691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913812 w 8126844"/>
                  <a:gd name="connsiteY197" fmla="*/ 1464756 h 5316568"/>
                  <a:gd name="connsiteX198" fmla="*/ 2507094 w 8126844"/>
                  <a:gd name="connsiteY198" fmla="*/ 1688869 h 5316568"/>
                  <a:gd name="connsiteX199" fmla="*/ 3151244 w 8126844"/>
                  <a:gd name="connsiteY199" fmla="*/ 1759739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813315 w 8126844"/>
                  <a:gd name="connsiteY202" fmla="*/ 1916341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6669 w 8126844"/>
                  <a:gd name="connsiteY197" fmla="*/ 996046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55011 w 8126844"/>
                  <a:gd name="connsiteY197" fmla="*/ 1014033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813315 w 8126844"/>
                  <a:gd name="connsiteY205" fmla="*/ 1916341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1244 w 8126844"/>
                  <a:gd name="connsiteY202" fmla="*/ 175973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9419 w 8126844"/>
                  <a:gd name="connsiteY202" fmla="*/ 177817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9471 w 8126844"/>
                  <a:gd name="connsiteY200" fmla="*/ 1664430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813315 w 8126844"/>
                  <a:gd name="connsiteY207" fmla="*/ 1916341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499400 w 8126844"/>
                  <a:gd name="connsiteY197" fmla="*/ 1188496 h 5316568"/>
                  <a:gd name="connsiteX198" fmla="*/ 1556947 w 8126844"/>
                  <a:gd name="connsiteY198" fmla="*/ 1228331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768664 w 8126844"/>
                  <a:gd name="connsiteY206" fmla="*/ 1897946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556947 w 8126844"/>
                  <a:gd name="connsiteY197" fmla="*/ 1228331 h 5316568"/>
                  <a:gd name="connsiteX198" fmla="*/ 1913812 w 8126844"/>
                  <a:gd name="connsiteY198" fmla="*/ 1464756 h 5316568"/>
                  <a:gd name="connsiteX199" fmla="*/ 2481340 w 8126844"/>
                  <a:gd name="connsiteY199" fmla="*/ 1682462 h 5316568"/>
                  <a:gd name="connsiteX200" fmla="*/ 2919966 w 8126844"/>
                  <a:gd name="connsiteY200" fmla="*/ 1758733 h 5316568"/>
                  <a:gd name="connsiteX201" fmla="*/ 3147381 w 8126844"/>
                  <a:gd name="connsiteY201" fmla="*/ 1760602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768664 w 8126844"/>
                  <a:gd name="connsiteY205" fmla="*/ 1897946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913812 w 8126844"/>
                  <a:gd name="connsiteY197" fmla="*/ 1464756 h 5316568"/>
                  <a:gd name="connsiteX198" fmla="*/ 2481340 w 8126844"/>
                  <a:gd name="connsiteY198" fmla="*/ 1682462 h 5316568"/>
                  <a:gd name="connsiteX199" fmla="*/ 2919966 w 8126844"/>
                  <a:gd name="connsiteY199" fmla="*/ 1758733 h 5316568"/>
                  <a:gd name="connsiteX200" fmla="*/ 3147381 w 8126844"/>
                  <a:gd name="connsiteY200" fmla="*/ 1760602 h 5316568"/>
                  <a:gd name="connsiteX201" fmla="*/ 3307900 w 8126844"/>
                  <a:gd name="connsiteY201" fmla="*/ 1789581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768664 w 8126844"/>
                  <a:gd name="connsiteY204" fmla="*/ 1897946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913812 w 8126844"/>
                  <a:gd name="connsiteY196" fmla="*/ 1464756 h 5316568"/>
                  <a:gd name="connsiteX197" fmla="*/ 2481340 w 8126844"/>
                  <a:gd name="connsiteY197" fmla="*/ 1682462 h 5316568"/>
                  <a:gd name="connsiteX198" fmla="*/ 2919966 w 8126844"/>
                  <a:gd name="connsiteY198" fmla="*/ 1758733 h 5316568"/>
                  <a:gd name="connsiteX199" fmla="*/ 3147381 w 8126844"/>
                  <a:gd name="connsiteY199" fmla="*/ 1760602 h 5316568"/>
                  <a:gd name="connsiteX200" fmla="*/ 3307900 w 8126844"/>
                  <a:gd name="connsiteY200" fmla="*/ 1789581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768664 w 8126844"/>
                  <a:gd name="connsiteY203" fmla="*/ 1897946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913812 w 8126844"/>
                  <a:gd name="connsiteY195" fmla="*/ 1464756 h 5316568"/>
                  <a:gd name="connsiteX196" fmla="*/ 2481340 w 8126844"/>
                  <a:gd name="connsiteY196" fmla="*/ 1682462 h 5316568"/>
                  <a:gd name="connsiteX197" fmla="*/ 2919966 w 8126844"/>
                  <a:gd name="connsiteY197" fmla="*/ 1758733 h 5316568"/>
                  <a:gd name="connsiteX198" fmla="*/ 3147381 w 8126844"/>
                  <a:gd name="connsiteY198" fmla="*/ 1760602 h 5316568"/>
                  <a:gd name="connsiteX199" fmla="*/ 3307900 w 8126844"/>
                  <a:gd name="connsiteY199" fmla="*/ 1789581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768664 w 8126844"/>
                  <a:gd name="connsiteY202" fmla="*/ 1897946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13812 w 8126844"/>
                  <a:gd name="connsiteY194" fmla="*/ 1464756 h 5316568"/>
                  <a:gd name="connsiteX195" fmla="*/ 2481340 w 8126844"/>
                  <a:gd name="connsiteY195" fmla="*/ 1682462 h 5316568"/>
                  <a:gd name="connsiteX196" fmla="*/ 2919966 w 8126844"/>
                  <a:gd name="connsiteY196" fmla="*/ 1758733 h 5316568"/>
                  <a:gd name="connsiteX197" fmla="*/ 3147381 w 8126844"/>
                  <a:gd name="connsiteY197" fmla="*/ 1760602 h 5316568"/>
                  <a:gd name="connsiteX198" fmla="*/ 3307900 w 8126844"/>
                  <a:gd name="connsiteY198" fmla="*/ 1789581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768664 w 8126844"/>
                  <a:gd name="connsiteY201" fmla="*/ 1897946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481340 w 8126844"/>
                  <a:gd name="connsiteY194" fmla="*/ 1682462 h 5316568"/>
                  <a:gd name="connsiteX195" fmla="*/ 2919966 w 8126844"/>
                  <a:gd name="connsiteY195" fmla="*/ 1758733 h 5316568"/>
                  <a:gd name="connsiteX196" fmla="*/ 3147381 w 8126844"/>
                  <a:gd name="connsiteY196" fmla="*/ 1760602 h 5316568"/>
                  <a:gd name="connsiteX197" fmla="*/ 3307900 w 8126844"/>
                  <a:gd name="connsiteY197" fmla="*/ 1789581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768664 w 8126844"/>
                  <a:gd name="connsiteY200" fmla="*/ 1897946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919966 w 8126844"/>
                  <a:gd name="connsiteY194" fmla="*/ 1758733 h 5316568"/>
                  <a:gd name="connsiteX195" fmla="*/ 3147381 w 8126844"/>
                  <a:gd name="connsiteY195" fmla="*/ 1760602 h 5316568"/>
                  <a:gd name="connsiteX196" fmla="*/ 3307900 w 8126844"/>
                  <a:gd name="connsiteY196" fmla="*/ 1789581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768664 w 8126844"/>
                  <a:gd name="connsiteY199" fmla="*/ 1897946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147381 w 8126844"/>
                  <a:gd name="connsiteY194" fmla="*/ 1760602 h 5316568"/>
                  <a:gd name="connsiteX195" fmla="*/ 3307900 w 8126844"/>
                  <a:gd name="connsiteY195" fmla="*/ 178958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768664 w 8126844"/>
                  <a:gd name="connsiteY198" fmla="*/ 1897946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07900 w 8126844"/>
                  <a:gd name="connsiteY194" fmla="*/ 1789581 h 5316568"/>
                  <a:gd name="connsiteX195" fmla="*/ 3317485 w 8126844"/>
                  <a:gd name="connsiteY195" fmla="*/ 1904994 h 5316568"/>
                  <a:gd name="connsiteX196" fmla="*/ 3018026 w 8126844"/>
                  <a:gd name="connsiteY196" fmla="*/ 1943550 h 5316568"/>
                  <a:gd name="connsiteX197" fmla="*/ 2768664 w 8126844"/>
                  <a:gd name="connsiteY197" fmla="*/ 1897946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17485 w 8126844"/>
                  <a:gd name="connsiteY194" fmla="*/ 1904994 h 5316568"/>
                  <a:gd name="connsiteX195" fmla="*/ 3018026 w 8126844"/>
                  <a:gd name="connsiteY195" fmla="*/ 1943550 h 5316568"/>
                  <a:gd name="connsiteX196" fmla="*/ 2768664 w 8126844"/>
                  <a:gd name="connsiteY196" fmla="*/ 1897946 h 5316568"/>
                  <a:gd name="connsiteX197" fmla="*/ 2245469 w 8126844"/>
                  <a:gd name="connsiteY197" fmla="*/ 1787880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018026 w 8126844"/>
                  <a:gd name="connsiteY194" fmla="*/ 1943550 h 5316568"/>
                  <a:gd name="connsiteX195" fmla="*/ 2768664 w 8126844"/>
                  <a:gd name="connsiteY195" fmla="*/ 1897946 h 5316568"/>
                  <a:gd name="connsiteX196" fmla="*/ 2245469 w 8126844"/>
                  <a:gd name="connsiteY196" fmla="*/ 1787880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768664 w 8126844"/>
                  <a:gd name="connsiteY194" fmla="*/ 1897946 h 5316568"/>
                  <a:gd name="connsiteX195" fmla="*/ 2245469 w 8126844"/>
                  <a:gd name="connsiteY195" fmla="*/ 1787880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245469 w 8126844"/>
                  <a:gd name="connsiteY194" fmla="*/ 1787880 h 5316568"/>
                  <a:gd name="connsiteX195" fmla="*/ 1841545 w 8126844"/>
                  <a:gd name="connsiteY195" fmla="*/ 1667372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841545 w 8126844"/>
                  <a:gd name="connsiteY194" fmla="*/ 1667372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838045 w 8126844"/>
                  <a:gd name="connsiteY194" fmla="*/ 1377426 h 5316568"/>
                  <a:gd name="connsiteX195" fmla="*/ 1940077 w 8126844"/>
                  <a:gd name="connsiteY195" fmla="*/ 1503905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31646 w 8126844"/>
                  <a:gd name="connsiteY193" fmla="*/ 132643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06059 w 8126844"/>
                  <a:gd name="connsiteY194" fmla="*/ 1254228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706059 w 8126844"/>
                  <a:gd name="connsiteY195" fmla="*/ 1254228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2301 w 8126844"/>
                  <a:gd name="connsiteY195" fmla="*/ 1271325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914627 w 8126844"/>
                  <a:gd name="connsiteY198" fmla="*/ 1622991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72449 w 8126844"/>
                  <a:gd name="connsiteY198" fmla="*/ 1606979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07117 w 8126844"/>
                  <a:gd name="connsiteY214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719129 w 8126844"/>
                  <a:gd name="connsiteY211" fmla="*/ 1738139 h 5316568"/>
                  <a:gd name="connsiteX212" fmla="*/ 4404220 w 8126844"/>
                  <a:gd name="connsiteY212" fmla="*/ 1779653 h 5316568"/>
                  <a:gd name="connsiteX0" fmla="*/ 5893126 w 8126844"/>
                  <a:gd name="connsiteY0" fmla="*/ 1041505 h 5316568"/>
                  <a:gd name="connsiteX1" fmla="*/ 5755089 w 8126844"/>
                  <a:gd name="connsiteY1" fmla="*/ 1149377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720260 w 8126844"/>
                  <a:gd name="connsiteY192" fmla="*/ 1607230 h 5316568"/>
                  <a:gd name="connsiteX193" fmla="*/ 1772079 w 8126844"/>
                  <a:gd name="connsiteY193" fmla="*/ 1423805 h 5316568"/>
                  <a:gd name="connsiteX194" fmla="*/ 1693720 w 8126844"/>
                  <a:gd name="connsiteY194" fmla="*/ 1251776 h 5316568"/>
                  <a:gd name="connsiteX195" fmla="*/ 2176456 w 8126844"/>
                  <a:gd name="connsiteY195" fmla="*/ 1564624 h 5316568"/>
                  <a:gd name="connsiteX196" fmla="*/ 1984049 w 8126844"/>
                  <a:gd name="connsiteY196" fmla="*/ 1542216 h 5316568"/>
                  <a:gd name="connsiteX197" fmla="*/ 1894130 w 8126844"/>
                  <a:gd name="connsiteY197" fmla="*/ 1679934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719129 w 8126844"/>
                  <a:gd name="connsiteY210" fmla="*/ 1738139 h 5316568"/>
                  <a:gd name="connsiteX211" fmla="*/ 4404220 w 8126844"/>
                  <a:gd name="connsiteY211" fmla="*/ 1779653 h 5316568"/>
                  <a:gd name="connsiteX0" fmla="*/ 5755089 w 8126844"/>
                  <a:gd name="connsiteY0" fmla="*/ 1149377 h 5316568"/>
                  <a:gd name="connsiteX1" fmla="*/ 5330626 w 8126844"/>
                  <a:gd name="connsiteY1" fmla="*/ 1426660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720260 w 8126844"/>
                  <a:gd name="connsiteY191" fmla="*/ 1607230 h 5316568"/>
                  <a:gd name="connsiteX192" fmla="*/ 1772079 w 8126844"/>
                  <a:gd name="connsiteY192" fmla="*/ 1423805 h 5316568"/>
                  <a:gd name="connsiteX193" fmla="*/ 1693720 w 8126844"/>
                  <a:gd name="connsiteY193" fmla="*/ 1251776 h 5316568"/>
                  <a:gd name="connsiteX194" fmla="*/ 2176456 w 8126844"/>
                  <a:gd name="connsiteY194" fmla="*/ 1564624 h 5316568"/>
                  <a:gd name="connsiteX195" fmla="*/ 1984049 w 8126844"/>
                  <a:gd name="connsiteY195" fmla="*/ 1542216 h 5316568"/>
                  <a:gd name="connsiteX196" fmla="*/ 1894130 w 8126844"/>
                  <a:gd name="connsiteY196" fmla="*/ 1679934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719129 w 8126844"/>
                  <a:gd name="connsiteY209" fmla="*/ 1738139 h 5316568"/>
                  <a:gd name="connsiteX210" fmla="*/ 4404220 w 8126844"/>
                  <a:gd name="connsiteY210" fmla="*/ 1779653 h 5316568"/>
                  <a:gd name="connsiteX0" fmla="*/ 5330626 w 8126844"/>
                  <a:gd name="connsiteY0" fmla="*/ 1426660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62583 w 8126844"/>
                  <a:gd name="connsiteY0" fmla="*/ 1550327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519556 w 8126844"/>
                  <a:gd name="connsiteY209" fmla="*/ 1743091 h 5316568"/>
                  <a:gd name="connsiteX0" fmla="*/ 5076343 w 8126844"/>
                  <a:gd name="connsiteY0" fmla="*/ 1917812 h 5701145"/>
                  <a:gd name="connsiteX1" fmla="*/ 4866197 w 8126844"/>
                  <a:gd name="connsiteY1" fmla="*/ 2036652 h 5701145"/>
                  <a:gd name="connsiteX2" fmla="*/ 4959151 w 8126844"/>
                  <a:gd name="connsiteY2" fmla="*/ 2245251 h 5701145"/>
                  <a:gd name="connsiteX3" fmla="*/ 5402904 w 8126844"/>
                  <a:gd name="connsiteY3" fmla="*/ 2083886 h 5701145"/>
                  <a:gd name="connsiteX4" fmla="*/ 6478668 w 8126844"/>
                  <a:gd name="connsiteY4" fmla="*/ 1371192 h 5701145"/>
                  <a:gd name="connsiteX5" fmla="*/ 6767262 w 8126844"/>
                  <a:gd name="connsiteY5" fmla="*/ 22080 h 5701145"/>
                  <a:gd name="connsiteX6" fmla="*/ 7177916 w 8126844"/>
                  <a:gd name="connsiteY6" fmla="*/ 524027 h 5701145"/>
                  <a:gd name="connsiteX7" fmla="*/ 7352727 w 8126844"/>
                  <a:gd name="connsiteY7" fmla="*/ 403004 h 5701145"/>
                  <a:gd name="connsiteX8" fmla="*/ 7460304 w 8126844"/>
                  <a:gd name="connsiteY8" fmla="*/ 712286 h 5701145"/>
                  <a:gd name="connsiteX9" fmla="*/ 7137574 w 8126844"/>
                  <a:gd name="connsiteY9" fmla="*/ 1142592 h 5701145"/>
                  <a:gd name="connsiteX10" fmla="*/ 7056892 w 8126844"/>
                  <a:gd name="connsiteY10" fmla="*/ 1317404 h 5701145"/>
                  <a:gd name="connsiteX11" fmla="*/ 7177916 w 8126844"/>
                  <a:gd name="connsiteY11" fmla="*/ 1424980 h 5701145"/>
                  <a:gd name="connsiteX12" fmla="*/ 7406516 w 8126844"/>
                  <a:gd name="connsiteY12" fmla="*/ 1196380 h 5701145"/>
                  <a:gd name="connsiteX13" fmla="*/ 7540986 w 8126844"/>
                  <a:gd name="connsiteY13" fmla="*/ 1196380 h 5701145"/>
                  <a:gd name="connsiteX14" fmla="*/ 7554433 w 8126844"/>
                  <a:gd name="connsiteY14" fmla="*/ 1424980 h 5701145"/>
                  <a:gd name="connsiteX15" fmla="*/ 6976210 w 8126844"/>
                  <a:gd name="connsiteY15" fmla="*/ 2016651 h 5701145"/>
                  <a:gd name="connsiteX16" fmla="*/ 6276963 w 8126844"/>
                  <a:gd name="connsiteY16" fmla="*/ 2567980 h 5701145"/>
                  <a:gd name="connsiteX17" fmla="*/ 5860104 w 8126844"/>
                  <a:gd name="connsiteY17" fmla="*/ 2769686 h 5701145"/>
                  <a:gd name="connsiteX18" fmla="*/ 5658398 w 8126844"/>
                  <a:gd name="connsiteY18" fmla="*/ 2836921 h 5701145"/>
                  <a:gd name="connsiteX19" fmla="*/ 5550821 w 8126844"/>
                  <a:gd name="connsiteY19" fmla="*/ 2756239 h 5701145"/>
                  <a:gd name="connsiteX20" fmla="*/ 5644951 w 8126844"/>
                  <a:gd name="connsiteY20" fmla="*/ 2554533 h 5701145"/>
                  <a:gd name="connsiteX21" fmla="*/ 5913892 w 8126844"/>
                  <a:gd name="connsiteY21" fmla="*/ 2500745 h 5701145"/>
                  <a:gd name="connsiteX22" fmla="*/ 5752527 w 8126844"/>
                  <a:gd name="connsiteY22" fmla="*/ 2191462 h 5701145"/>
                  <a:gd name="connsiteX23" fmla="*/ 5362563 w 8126844"/>
                  <a:gd name="connsiteY23" fmla="*/ 2339380 h 5701145"/>
                  <a:gd name="connsiteX24" fmla="*/ 4663316 w 8126844"/>
                  <a:gd name="connsiteY24" fmla="*/ 2621768 h 5701145"/>
                  <a:gd name="connsiteX25" fmla="*/ 4649868 w 8126844"/>
                  <a:gd name="connsiteY25" fmla="*/ 2796580 h 5701145"/>
                  <a:gd name="connsiteX26" fmla="*/ 4703657 w 8126844"/>
                  <a:gd name="connsiteY26" fmla="*/ 2904157 h 5701145"/>
                  <a:gd name="connsiteX27" fmla="*/ 5066727 w 8126844"/>
                  <a:gd name="connsiteY27" fmla="*/ 2769686 h 5701145"/>
                  <a:gd name="connsiteX28" fmla="*/ 5322221 w 8126844"/>
                  <a:gd name="connsiteY28" fmla="*/ 2715898 h 5701145"/>
                  <a:gd name="connsiteX29" fmla="*/ 5349116 w 8126844"/>
                  <a:gd name="connsiteY29" fmla="*/ 2850368 h 5701145"/>
                  <a:gd name="connsiteX30" fmla="*/ 4784339 w 8126844"/>
                  <a:gd name="connsiteY30" fmla="*/ 3065521 h 5701145"/>
                  <a:gd name="connsiteX31" fmla="*/ 4098539 w 8126844"/>
                  <a:gd name="connsiteY31" fmla="*/ 3199992 h 5701145"/>
                  <a:gd name="connsiteX32" fmla="*/ 2740386 w 8126844"/>
                  <a:gd name="connsiteY32" fmla="*/ 3065521 h 5701145"/>
                  <a:gd name="connsiteX33" fmla="*/ 2202504 w 8126844"/>
                  <a:gd name="connsiteY33" fmla="*/ 2863815 h 5701145"/>
                  <a:gd name="connsiteX34" fmla="*/ 2027692 w 8126844"/>
                  <a:gd name="connsiteY34" fmla="*/ 2810027 h 5701145"/>
                  <a:gd name="connsiteX35" fmla="*/ 1960457 w 8126844"/>
                  <a:gd name="connsiteY35" fmla="*/ 2957945 h 5701145"/>
                  <a:gd name="connsiteX36" fmla="*/ 2390763 w 8126844"/>
                  <a:gd name="connsiteY36" fmla="*/ 3186545 h 5701145"/>
                  <a:gd name="connsiteX37" fmla="*/ 3372398 w 8126844"/>
                  <a:gd name="connsiteY37" fmla="*/ 3428592 h 5701145"/>
                  <a:gd name="connsiteX38" fmla="*/ 4125433 w 8126844"/>
                  <a:gd name="connsiteY38" fmla="*/ 3428592 h 5701145"/>
                  <a:gd name="connsiteX39" fmla="*/ 4757445 w 8126844"/>
                  <a:gd name="connsiteY39" fmla="*/ 3401698 h 5701145"/>
                  <a:gd name="connsiteX40" fmla="*/ 4918810 w 8126844"/>
                  <a:gd name="connsiteY40" fmla="*/ 3442039 h 5701145"/>
                  <a:gd name="connsiteX41" fmla="*/ 4811233 w 8126844"/>
                  <a:gd name="connsiteY41" fmla="*/ 3603404 h 5701145"/>
                  <a:gd name="connsiteX42" fmla="*/ 4286798 w 8126844"/>
                  <a:gd name="connsiteY42" fmla="*/ 3670639 h 5701145"/>
                  <a:gd name="connsiteX43" fmla="*/ 4219563 w 8126844"/>
                  <a:gd name="connsiteY43" fmla="*/ 3805109 h 5701145"/>
                  <a:gd name="connsiteX44" fmla="*/ 4555739 w 8126844"/>
                  <a:gd name="connsiteY44" fmla="*/ 3858898 h 5701145"/>
                  <a:gd name="connsiteX45" fmla="*/ 5241539 w 8126844"/>
                  <a:gd name="connsiteY45" fmla="*/ 3670639 h 5701145"/>
                  <a:gd name="connsiteX46" fmla="*/ 5523927 w 8126844"/>
                  <a:gd name="connsiteY46" fmla="*/ 3536168 h 5701145"/>
                  <a:gd name="connsiteX47" fmla="*/ 5618057 w 8126844"/>
                  <a:gd name="connsiteY47" fmla="*/ 3428592 h 5701145"/>
                  <a:gd name="connsiteX48" fmla="*/ 5402904 w 8126844"/>
                  <a:gd name="connsiteY48" fmla="*/ 3415145 h 5701145"/>
                  <a:gd name="connsiteX49" fmla="*/ 5214645 w 8126844"/>
                  <a:gd name="connsiteY49" fmla="*/ 3307568 h 5701145"/>
                  <a:gd name="connsiteX50" fmla="*/ 5241539 w 8126844"/>
                  <a:gd name="connsiteY50" fmla="*/ 3186545 h 5701145"/>
                  <a:gd name="connsiteX51" fmla="*/ 5537374 w 8126844"/>
                  <a:gd name="connsiteY51" fmla="*/ 3146204 h 5701145"/>
                  <a:gd name="connsiteX52" fmla="*/ 6196280 w 8126844"/>
                  <a:gd name="connsiteY52" fmla="*/ 2890709 h 5701145"/>
                  <a:gd name="connsiteX53" fmla="*/ 6747610 w 8126844"/>
                  <a:gd name="connsiteY53" fmla="*/ 2554533 h 5701145"/>
                  <a:gd name="connsiteX54" fmla="*/ 7218257 w 8126844"/>
                  <a:gd name="connsiteY54" fmla="*/ 2110780 h 5701145"/>
                  <a:gd name="connsiteX55" fmla="*/ 7433410 w 8126844"/>
                  <a:gd name="connsiteY55" fmla="*/ 1935968 h 5701145"/>
                  <a:gd name="connsiteX56" fmla="*/ 7567880 w 8126844"/>
                  <a:gd name="connsiteY56" fmla="*/ 1962862 h 5701145"/>
                  <a:gd name="connsiteX57" fmla="*/ 7514092 w 8126844"/>
                  <a:gd name="connsiteY57" fmla="*/ 2164568 h 5701145"/>
                  <a:gd name="connsiteX58" fmla="*/ 7097233 w 8126844"/>
                  <a:gd name="connsiteY58" fmla="*/ 2594874 h 5701145"/>
                  <a:gd name="connsiteX59" fmla="*/ 6451774 w 8126844"/>
                  <a:gd name="connsiteY59" fmla="*/ 3011733 h 5701145"/>
                  <a:gd name="connsiteX60" fmla="*/ 6088704 w 8126844"/>
                  <a:gd name="connsiteY60" fmla="*/ 3199992 h 5701145"/>
                  <a:gd name="connsiteX61" fmla="*/ 5981127 w 8126844"/>
                  <a:gd name="connsiteY61" fmla="*/ 3334462 h 5701145"/>
                  <a:gd name="connsiteX62" fmla="*/ 6021468 w 8126844"/>
                  <a:gd name="connsiteY62" fmla="*/ 3536168 h 5701145"/>
                  <a:gd name="connsiteX63" fmla="*/ 6115598 w 8126844"/>
                  <a:gd name="connsiteY63" fmla="*/ 3684086 h 5701145"/>
                  <a:gd name="connsiteX64" fmla="*/ 6734163 w 8126844"/>
                  <a:gd name="connsiteY64" fmla="*/ 3509274 h 5701145"/>
                  <a:gd name="connsiteX65" fmla="*/ 7419963 w 8126844"/>
                  <a:gd name="connsiteY65" fmla="*/ 3078968 h 5701145"/>
                  <a:gd name="connsiteX66" fmla="*/ 7850268 w 8126844"/>
                  <a:gd name="connsiteY66" fmla="*/ 2756239 h 5701145"/>
                  <a:gd name="connsiteX67" fmla="*/ 8065421 w 8126844"/>
                  <a:gd name="connsiteY67" fmla="*/ 2648662 h 5701145"/>
                  <a:gd name="connsiteX68" fmla="*/ 8105763 w 8126844"/>
                  <a:gd name="connsiteY68" fmla="*/ 2810027 h 5701145"/>
                  <a:gd name="connsiteX69" fmla="*/ 7769586 w 8126844"/>
                  <a:gd name="connsiteY69" fmla="*/ 3146204 h 5701145"/>
                  <a:gd name="connsiteX70" fmla="*/ 6707268 w 8126844"/>
                  <a:gd name="connsiteY70" fmla="*/ 3724427 h 5701145"/>
                  <a:gd name="connsiteX71" fmla="*/ 6129045 w 8126844"/>
                  <a:gd name="connsiteY71" fmla="*/ 3993368 h 5701145"/>
                  <a:gd name="connsiteX72" fmla="*/ 5833210 w 8126844"/>
                  <a:gd name="connsiteY72" fmla="*/ 4033709 h 5701145"/>
                  <a:gd name="connsiteX73" fmla="*/ 5712186 w 8126844"/>
                  <a:gd name="connsiteY73" fmla="*/ 4074051 h 5701145"/>
                  <a:gd name="connsiteX74" fmla="*/ 5658398 w 8126844"/>
                  <a:gd name="connsiteY74" fmla="*/ 3926133 h 5701145"/>
                  <a:gd name="connsiteX75" fmla="*/ 5779421 w 8126844"/>
                  <a:gd name="connsiteY75" fmla="*/ 3818557 h 5701145"/>
                  <a:gd name="connsiteX76" fmla="*/ 5779421 w 8126844"/>
                  <a:gd name="connsiteY76" fmla="*/ 3724427 h 5701145"/>
                  <a:gd name="connsiteX77" fmla="*/ 5497033 w 8126844"/>
                  <a:gd name="connsiteY77" fmla="*/ 3845451 h 5701145"/>
                  <a:gd name="connsiteX78" fmla="*/ 5039833 w 8126844"/>
                  <a:gd name="connsiteY78" fmla="*/ 3979921 h 5701145"/>
                  <a:gd name="connsiteX79" fmla="*/ 4865021 w 8126844"/>
                  <a:gd name="connsiteY79" fmla="*/ 4060604 h 5701145"/>
                  <a:gd name="connsiteX80" fmla="*/ 4905363 w 8126844"/>
                  <a:gd name="connsiteY80" fmla="*/ 4154733 h 5701145"/>
                  <a:gd name="connsiteX81" fmla="*/ 5160857 w 8126844"/>
                  <a:gd name="connsiteY81" fmla="*/ 4127839 h 5701145"/>
                  <a:gd name="connsiteX82" fmla="*/ 5187751 w 8126844"/>
                  <a:gd name="connsiteY82" fmla="*/ 4262309 h 5701145"/>
                  <a:gd name="connsiteX83" fmla="*/ 4878468 w 8126844"/>
                  <a:gd name="connsiteY83" fmla="*/ 4356439 h 5701145"/>
                  <a:gd name="connsiteX84" fmla="*/ 4891916 w 8126844"/>
                  <a:gd name="connsiteY84" fmla="*/ 4504357 h 5701145"/>
                  <a:gd name="connsiteX85" fmla="*/ 5376010 w 8126844"/>
                  <a:gd name="connsiteY85" fmla="*/ 4396780 h 5701145"/>
                  <a:gd name="connsiteX86" fmla="*/ 5967680 w 8126844"/>
                  <a:gd name="connsiteY86" fmla="*/ 4248862 h 5701145"/>
                  <a:gd name="connsiteX87" fmla="*/ 6344198 w 8126844"/>
                  <a:gd name="connsiteY87" fmla="*/ 4047157 h 5701145"/>
                  <a:gd name="connsiteX88" fmla="*/ 6478668 w 8126844"/>
                  <a:gd name="connsiteY88" fmla="*/ 4047157 h 5701145"/>
                  <a:gd name="connsiteX89" fmla="*/ 6478668 w 8126844"/>
                  <a:gd name="connsiteY89" fmla="*/ 4235415 h 5701145"/>
                  <a:gd name="connsiteX90" fmla="*/ 5900445 w 8126844"/>
                  <a:gd name="connsiteY90" fmla="*/ 4423674 h 5701145"/>
                  <a:gd name="connsiteX91" fmla="*/ 5053280 w 8126844"/>
                  <a:gd name="connsiteY91" fmla="*/ 4665721 h 5701145"/>
                  <a:gd name="connsiteX92" fmla="*/ 4703657 w 8126844"/>
                  <a:gd name="connsiteY92" fmla="*/ 4759851 h 5701145"/>
                  <a:gd name="connsiteX93" fmla="*/ 4313692 w 8126844"/>
                  <a:gd name="connsiteY93" fmla="*/ 4827086 h 5701145"/>
                  <a:gd name="connsiteX94" fmla="*/ 4004410 w 8126844"/>
                  <a:gd name="connsiteY94" fmla="*/ 4867427 h 5701145"/>
                  <a:gd name="connsiteX95" fmla="*/ 3869939 w 8126844"/>
                  <a:gd name="connsiteY95" fmla="*/ 4746404 h 5701145"/>
                  <a:gd name="connsiteX96" fmla="*/ 3950621 w 8126844"/>
                  <a:gd name="connsiteY96" fmla="*/ 4638827 h 5701145"/>
                  <a:gd name="connsiteX97" fmla="*/ 4367480 w 8126844"/>
                  <a:gd name="connsiteY97" fmla="*/ 4558145 h 5701145"/>
                  <a:gd name="connsiteX98" fmla="*/ 4542292 w 8126844"/>
                  <a:gd name="connsiteY98" fmla="*/ 4490909 h 5701145"/>
                  <a:gd name="connsiteX99" fmla="*/ 4542292 w 8126844"/>
                  <a:gd name="connsiteY99" fmla="*/ 4356439 h 5701145"/>
                  <a:gd name="connsiteX100" fmla="*/ 4206116 w 8126844"/>
                  <a:gd name="connsiteY100" fmla="*/ 4356439 h 5701145"/>
                  <a:gd name="connsiteX101" fmla="*/ 3520316 w 8126844"/>
                  <a:gd name="connsiteY101" fmla="*/ 4437121 h 5701145"/>
                  <a:gd name="connsiteX102" fmla="*/ 3157245 w 8126844"/>
                  <a:gd name="connsiteY102" fmla="*/ 4464015 h 5701145"/>
                  <a:gd name="connsiteX103" fmla="*/ 3076563 w 8126844"/>
                  <a:gd name="connsiteY103" fmla="*/ 4585039 h 5701145"/>
                  <a:gd name="connsiteX104" fmla="*/ 3224480 w 8126844"/>
                  <a:gd name="connsiteY104" fmla="*/ 4652274 h 5701145"/>
                  <a:gd name="connsiteX105" fmla="*/ 3453080 w 8126844"/>
                  <a:gd name="connsiteY105" fmla="*/ 4679168 h 5701145"/>
                  <a:gd name="connsiteX106" fmla="*/ 3412739 w 8126844"/>
                  <a:gd name="connsiteY106" fmla="*/ 4786745 h 5701145"/>
                  <a:gd name="connsiteX107" fmla="*/ 2968986 w 8126844"/>
                  <a:gd name="connsiteY107" fmla="*/ 4840533 h 5701145"/>
                  <a:gd name="connsiteX108" fmla="*/ 2767280 w 8126844"/>
                  <a:gd name="connsiteY108" fmla="*/ 4853980 h 5701145"/>
                  <a:gd name="connsiteX109" fmla="*/ 2673151 w 8126844"/>
                  <a:gd name="connsiteY109" fmla="*/ 5055686 h 5701145"/>
                  <a:gd name="connsiteX110" fmla="*/ 2767280 w 8126844"/>
                  <a:gd name="connsiteY110" fmla="*/ 5418757 h 5701145"/>
                  <a:gd name="connsiteX111" fmla="*/ 2700045 w 8126844"/>
                  <a:gd name="connsiteY111" fmla="*/ 5620462 h 5701145"/>
                  <a:gd name="connsiteX112" fmla="*/ 2498339 w 8126844"/>
                  <a:gd name="connsiteY112" fmla="*/ 5701145 h 5701145"/>
                  <a:gd name="connsiteX113" fmla="*/ 2256292 w 8126844"/>
                  <a:gd name="connsiteY113" fmla="*/ 5620462 h 5701145"/>
                  <a:gd name="connsiteX114" fmla="*/ 2175610 w 8126844"/>
                  <a:gd name="connsiteY114" fmla="*/ 5364968 h 5701145"/>
                  <a:gd name="connsiteX115" fmla="*/ 2269739 w 8126844"/>
                  <a:gd name="connsiteY115" fmla="*/ 5136368 h 5701145"/>
                  <a:gd name="connsiteX116" fmla="*/ 2404210 w 8126844"/>
                  <a:gd name="connsiteY116" fmla="*/ 4975004 h 5701145"/>
                  <a:gd name="connsiteX117" fmla="*/ 2390763 w 8126844"/>
                  <a:gd name="connsiteY117" fmla="*/ 4827086 h 5701145"/>
                  <a:gd name="connsiteX118" fmla="*/ 2014245 w 8126844"/>
                  <a:gd name="connsiteY118" fmla="*/ 4692615 h 5701145"/>
                  <a:gd name="connsiteX119" fmla="*/ 2068033 w 8126844"/>
                  <a:gd name="connsiteY119" fmla="*/ 4585039 h 5701145"/>
                  <a:gd name="connsiteX120" fmla="*/ 2390763 w 8126844"/>
                  <a:gd name="connsiteY120" fmla="*/ 4585039 h 5701145"/>
                  <a:gd name="connsiteX121" fmla="*/ 2807621 w 8126844"/>
                  <a:gd name="connsiteY121" fmla="*/ 4585039 h 5701145"/>
                  <a:gd name="connsiteX122" fmla="*/ 2834516 w 8126844"/>
                  <a:gd name="connsiteY122" fmla="*/ 4450568 h 5701145"/>
                  <a:gd name="connsiteX123" fmla="*/ 2686598 w 8126844"/>
                  <a:gd name="connsiteY123" fmla="*/ 4396780 h 5701145"/>
                  <a:gd name="connsiteX124" fmla="*/ 2780727 w 8126844"/>
                  <a:gd name="connsiteY124" fmla="*/ 4248862 h 5701145"/>
                  <a:gd name="connsiteX125" fmla="*/ 3211033 w 8126844"/>
                  <a:gd name="connsiteY125" fmla="*/ 4289204 h 5701145"/>
                  <a:gd name="connsiteX126" fmla="*/ 3775810 w 8126844"/>
                  <a:gd name="connsiteY126" fmla="*/ 4262309 h 5701145"/>
                  <a:gd name="connsiteX127" fmla="*/ 4380927 w 8126844"/>
                  <a:gd name="connsiteY127" fmla="*/ 4168180 h 5701145"/>
                  <a:gd name="connsiteX128" fmla="*/ 4622974 w 8126844"/>
                  <a:gd name="connsiteY128" fmla="*/ 4114392 h 5701145"/>
                  <a:gd name="connsiteX129" fmla="*/ 4555739 w 8126844"/>
                  <a:gd name="connsiteY129" fmla="*/ 4020262 h 5701145"/>
                  <a:gd name="connsiteX130" fmla="*/ 4031304 w 8126844"/>
                  <a:gd name="connsiteY130" fmla="*/ 4060604 h 5701145"/>
                  <a:gd name="connsiteX131" fmla="*/ 3600998 w 8126844"/>
                  <a:gd name="connsiteY131" fmla="*/ 4074051 h 5701145"/>
                  <a:gd name="connsiteX132" fmla="*/ 3278268 w 8126844"/>
                  <a:gd name="connsiteY132" fmla="*/ 4033709 h 5701145"/>
                  <a:gd name="connsiteX133" fmla="*/ 3237927 w 8126844"/>
                  <a:gd name="connsiteY133" fmla="*/ 3966474 h 5701145"/>
                  <a:gd name="connsiteX134" fmla="*/ 3291716 w 8126844"/>
                  <a:gd name="connsiteY134" fmla="*/ 3832004 h 5701145"/>
                  <a:gd name="connsiteX135" fmla="*/ 3587551 w 8126844"/>
                  <a:gd name="connsiteY135" fmla="*/ 3858898 h 5701145"/>
                  <a:gd name="connsiteX136" fmla="*/ 3883386 w 8126844"/>
                  <a:gd name="connsiteY136" fmla="*/ 3858898 h 5701145"/>
                  <a:gd name="connsiteX137" fmla="*/ 3964068 w 8126844"/>
                  <a:gd name="connsiteY137" fmla="*/ 3791662 h 5701145"/>
                  <a:gd name="connsiteX138" fmla="*/ 3883386 w 8126844"/>
                  <a:gd name="connsiteY138" fmla="*/ 3670639 h 5701145"/>
                  <a:gd name="connsiteX139" fmla="*/ 3412739 w 8126844"/>
                  <a:gd name="connsiteY139" fmla="*/ 3643745 h 5701145"/>
                  <a:gd name="connsiteX140" fmla="*/ 3049668 w 8126844"/>
                  <a:gd name="connsiteY140" fmla="*/ 3589957 h 5701145"/>
                  <a:gd name="connsiteX141" fmla="*/ 2740386 w 8126844"/>
                  <a:gd name="connsiteY141" fmla="*/ 3522721 h 5701145"/>
                  <a:gd name="connsiteX142" fmla="*/ 2457998 w 8126844"/>
                  <a:gd name="connsiteY142" fmla="*/ 3442039 h 5701145"/>
                  <a:gd name="connsiteX143" fmla="*/ 2242845 w 8126844"/>
                  <a:gd name="connsiteY143" fmla="*/ 3388251 h 5701145"/>
                  <a:gd name="connsiteX144" fmla="*/ 2162163 w 8126844"/>
                  <a:gd name="connsiteY144" fmla="*/ 3549615 h 5701145"/>
                  <a:gd name="connsiteX145" fmla="*/ 2336974 w 8126844"/>
                  <a:gd name="connsiteY145" fmla="*/ 3724427 h 5701145"/>
                  <a:gd name="connsiteX146" fmla="*/ 2713492 w 8126844"/>
                  <a:gd name="connsiteY146" fmla="*/ 3778215 h 5701145"/>
                  <a:gd name="connsiteX147" fmla="*/ 2874857 w 8126844"/>
                  <a:gd name="connsiteY147" fmla="*/ 3832004 h 5701145"/>
                  <a:gd name="connsiteX148" fmla="*/ 2874857 w 8126844"/>
                  <a:gd name="connsiteY148" fmla="*/ 3979921 h 5701145"/>
                  <a:gd name="connsiteX149" fmla="*/ 2605916 w 8126844"/>
                  <a:gd name="connsiteY149" fmla="*/ 3953027 h 5701145"/>
                  <a:gd name="connsiteX150" fmla="*/ 2000798 w 8126844"/>
                  <a:gd name="connsiteY150" fmla="*/ 3832004 h 5701145"/>
                  <a:gd name="connsiteX151" fmla="*/ 1583939 w 8126844"/>
                  <a:gd name="connsiteY151" fmla="*/ 3684086 h 5701145"/>
                  <a:gd name="connsiteX152" fmla="*/ 1409127 w 8126844"/>
                  <a:gd name="connsiteY152" fmla="*/ 3697533 h 5701145"/>
                  <a:gd name="connsiteX153" fmla="*/ 1368786 w 8126844"/>
                  <a:gd name="connsiteY153" fmla="*/ 3872345 h 5701145"/>
                  <a:gd name="connsiteX154" fmla="*/ 1799092 w 8126844"/>
                  <a:gd name="connsiteY154" fmla="*/ 4006815 h 5701145"/>
                  <a:gd name="connsiteX155" fmla="*/ 2256292 w 8126844"/>
                  <a:gd name="connsiteY155" fmla="*/ 4168180 h 5701145"/>
                  <a:gd name="connsiteX156" fmla="*/ 2390763 w 8126844"/>
                  <a:gd name="connsiteY156" fmla="*/ 4275757 h 5701145"/>
                  <a:gd name="connsiteX157" fmla="*/ 2094927 w 8126844"/>
                  <a:gd name="connsiteY157" fmla="*/ 4342992 h 5701145"/>
                  <a:gd name="connsiteX158" fmla="*/ 1557045 w 8126844"/>
                  <a:gd name="connsiteY158" fmla="*/ 4168180 h 5701145"/>
                  <a:gd name="connsiteX159" fmla="*/ 965374 w 8126844"/>
                  <a:gd name="connsiteY159" fmla="*/ 3939580 h 5701145"/>
                  <a:gd name="connsiteX160" fmla="*/ 481280 w 8126844"/>
                  <a:gd name="connsiteY160" fmla="*/ 3724427 h 5701145"/>
                  <a:gd name="connsiteX161" fmla="*/ 198892 w 8126844"/>
                  <a:gd name="connsiteY161" fmla="*/ 3616851 h 5701145"/>
                  <a:gd name="connsiteX162" fmla="*/ 131657 w 8126844"/>
                  <a:gd name="connsiteY162" fmla="*/ 3522721 h 5701145"/>
                  <a:gd name="connsiteX163" fmla="*/ 279574 w 8126844"/>
                  <a:gd name="connsiteY163" fmla="*/ 3428592 h 5701145"/>
                  <a:gd name="connsiteX164" fmla="*/ 642645 w 8126844"/>
                  <a:gd name="connsiteY164" fmla="*/ 3603404 h 5701145"/>
                  <a:gd name="connsiteX165" fmla="*/ 1113292 w 8126844"/>
                  <a:gd name="connsiteY165" fmla="*/ 3751321 h 5701145"/>
                  <a:gd name="connsiteX166" fmla="*/ 1153633 w 8126844"/>
                  <a:gd name="connsiteY166" fmla="*/ 3576509 h 5701145"/>
                  <a:gd name="connsiteX167" fmla="*/ 1032610 w 8126844"/>
                  <a:gd name="connsiteY167" fmla="*/ 3415145 h 5701145"/>
                  <a:gd name="connsiteX168" fmla="*/ 535068 w 8126844"/>
                  <a:gd name="connsiteY168" fmla="*/ 3267227 h 5701145"/>
                  <a:gd name="connsiteX169" fmla="*/ 198892 w 8126844"/>
                  <a:gd name="connsiteY169" fmla="*/ 3025180 h 5701145"/>
                  <a:gd name="connsiteX170" fmla="*/ 10633 w 8126844"/>
                  <a:gd name="connsiteY170" fmla="*/ 2863815 h 5701145"/>
                  <a:gd name="connsiteX171" fmla="*/ 50974 w 8126844"/>
                  <a:gd name="connsiteY171" fmla="*/ 2729345 h 5701145"/>
                  <a:gd name="connsiteX172" fmla="*/ 279574 w 8126844"/>
                  <a:gd name="connsiteY172" fmla="*/ 2810027 h 5701145"/>
                  <a:gd name="connsiteX173" fmla="*/ 1019163 w 8126844"/>
                  <a:gd name="connsiteY173" fmla="*/ 3213439 h 5701145"/>
                  <a:gd name="connsiteX174" fmla="*/ 1462916 w 8126844"/>
                  <a:gd name="connsiteY174" fmla="*/ 3455486 h 5701145"/>
                  <a:gd name="connsiteX175" fmla="*/ 1799092 w 8126844"/>
                  <a:gd name="connsiteY175" fmla="*/ 3549615 h 5701145"/>
                  <a:gd name="connsiteX176" fmla="*/ 1973904 w 8126844"/>
                  <a:gd name="connsiteY176" fmla="*/ 3482380 h 5701145"/>
                  <a:gd name="connsiteX177" fmla="*/ 1960457 w 8126844"/>
                  <a:gd name="connsiteY177" fmla="*/ 3240333 h 5701145"/>
                  <a:gd name="connsiteX178" fmla="*/ 1624280 w 8126844"/>
                  <a:gd name="connsiteY178" fmla="*/ 3132757 h 5701145"/>
                  <a:gd name="connsiteX179" fmla="*/ 1288104 w 8126844"/>
                  <a:gd name="connsiteY179" fmla="*/ 2984839 h 5701145"/>
                  <a:gd name="connsiteX180" fmla="*/ 1261210 w 8126844"/>
                  <a:gd name="connsiteY180" fmla="*/ 2850368 h 5701145"/>
                  <a:gd name="connsiteX181" fmla="*/ 1462916 w 8126844"/>
                  <a:gd name="connsiteY181" fmla="*/ 2850368 h 5701145"/>
                  <a:gd name="connsiteX182" fmla="*/ 1691516 w 8126844"/>
                  <a:gd name="connsiteY182" fmla="*/ 2931051 h 5701145"/>
                  <a:gd name="connsiteX183" fmla="*/ 1758751 w 8126844"/>
                  <a:gd name="connsiteY183" fmla="*/ 2715898 h 5701145"/>
                  <a:gd name="connsiteX184" fmla="*/ 1597386 w 8126844"/>
                  <a:gd name="connsiteY184" fmla="*/ 2541086 h 5701145"/>
                  <a:gd name="connsiteX185" fmla="*/ 1153633 w 8126844"/>
                  <a:gd name="connsiteY185" fmla="*/ 2352827 h 5701145"/>
                  <a:gd name="connsiteX186" fmla="*/ 871245 w 8126844"/>
                  <a:gd name="connsiteY186" fmla="*/ 2164568 h 5701145"/>
                  <a:gd name="connsiteX187" fmla="*/ 750221 w 8126844"/>
                  <a:gd name="connsiteY187" fmla="*/ 2030098 h 5701145"/>
                  <a:gd name="connsiteX188" fmla="*/ 844351 w 8126844"/>
                  <a:gd name="connsiteY188" fmla="*/ 1909074 h 5701145"/>
                  <a:gd name="connsiteX189" fmla="*/ 1328445 w 8126844"/>
                  <a:gd name="connsiteY189" fmla="*/ 2124227 h 5701145"/>
                  <a:gd name="connsiteX190" fmla="*/ 1606671 w 8126844"/>
                  <a:gd name="connsiteY190" fmla="*/ 2270646 h 5701145"/>
                  <a:gd name="connsiteX191" fmla="*/ 1720260 w 8126844"/>
                  <a:gd name="connsiteY191" fmla="*/ 1991807 h 5701145"/>
                  <a:gd name="connsiteX192" fmla="*/ 1772079 w 8126844"/>
                  <a:gd name="connsiteY192" fmla="*/ 1808382 h 5701145"/>
                  <a:gd name="connsiteX193" fmla="*/ 1693720 w 8126844"/>
                  <a:gd name="connsiteY193" fmla="*/ 1636353 h 5701145"/>
                  <a:gd name="connsiteX194" fmla="*/ 2176456 w 8126844"/>
                  <a:gd name="connsiteY194" fmla="*/ 1949201 h 5701145"/>
                  <a:gd name="connsiteX195" fmla="*/ 1984049 w 8126844"/>
                  <a:gd name="connsiteY195" fmla="*/ 1926793 h 5701145"/>
                  <a:gd name="connsiteX196" fmla="*/ 1894130 w 8126844"/>
                  <a:gd name="connsiteY196" fmla="*/ 2064511 h 5701145"/>
                  <a:gd name="connsiteX197" fmla="*/ 1879774 w 8126844"/>
                  <a:gd name="connsiteY197" fmla="*/ 2406615 h 5701145"/>
                  <a:gd name="connsiteX198" fmla="*/ 2390763 w 8126844"/>
                  <a:gd name="connsiteY198" fmla="*/ 2635215 h 5701145"/>
                  <a:gd name="connsiteX199" fmla="*/ 3157245 w 8126844"/>
                  <a:gd name="connsiteY199" fmla="*/ 2850368 h 5701145"/>
                  <a:gd name="connsiteX200" fmla="*/ 3708574 w 8126844"/>
                  <a:gd name="connsiteY200" fmla="*/ 2984839 h 5701145"/>
                  <a:gd name="connsiteX201" fmla="*/ 4165774 w 8126844"/>
                  <a:gd name="connsiteY201" fmla="*/ 2957945 h 5701145"/>
                  <a:gd name="connsiteX202" fmla="*/ 4394374 w 8126844"/>
                  <a:gd name="connsiteY202" fmla="*/ 2931051 h 5701145"/>
                  <a:gd name="connsiteX203" fmla="*/ 4407821 w 8126844"/>
                  <a:gd name="connsiteY203" fmla="*/ 2742792 h 5701145"/>
                  <a:gd name="connsiteX204" fmla="*/ 4192668 w 8126844"/>
                  <a:gd name="connsiteY204" fmla="*/ 2702451 h 5701145"/>
                  <a:gd name="connsiteX205" fmla="*/ 4031304 w 8126844"/>
                  <a:gd name="connsiteY205" fmla="*/ 2742792 h 5701145"/>
                  <a:gd name="connsiteX206" fmla="*/ 4031304 w 8126844"/>
                  <a:gd name="connsiteY206" fmla="*/ 2567980 h 5701145"/>
                  <a:gd name="connsiteX207" fmla="*/ 4448163 w 8126844"/>
                  <a:gd name="connsiteY207" fmla="*/ 2446957 h 5701145"/>
                  <a:gd name="connsiteX208" fmla="*/ 4703657 w 8126844"/>
                  <a:gd name="connsiteY208" fmla="*/ 2339380 h 5701145"/>
                  <a:gd name="connsiteX209" fmla="*/ 4719129 w 8126844"/>
                  <a:gd name="connsiteY209" fmla="*/ 2122716 h 5701145"/>
                  <a:gd name="connsiteX210" fmla="*/ 4519556 w 8126844"/>
                  <a:gd name="connsiteY210" fmla="*/ 2127668 h 5701145"/>
                  <a:gd name="connsiteX0" fmla="*/ 5076343 w 8126844"/>
                  <a:gd name="connsiteY0" fmla="*/ 1896145 h 5679478"/>
                  <a:gd name="connsiteX1" fmla="*/ 4866197 w 8126844"/>
                  <a:gd name="connsiteY1" fmla="*/ 2014985 h 5679478"/>
                  <a:gd name="connsiteX2" fmla="*/ 4959151 w 8126844"/>
                  <a:gd name="connsiteY2" fmla="*/ 2223584 h 5679478"/>
                  <a:gd name="connsiteX3" fmla="*/ 5402904 w 8126844"/>
                  <a:gd name="connsiteY3" fmla="*/ 2062219 h 5679478"/>
                  <a:gd name="connsiteX4" fmla="*/ 6478668 w 8126844"/>
                  <a:gd name="connsiteY4" fmla="*/ 1349525 h 5679478"/>
                  <a:gd name="connsiteX5" fmla="*/ 6941073 w 8126844"/>
                  <a:gd name="connsiteY5" fmla="*/ 738192 h 5679478"/>
                  <a:gd name="connsiteX6" fmla="*/ 6767262 w 8126844"/>
                  <a:gd name="connsiteY6" fmla="*/ 413 h 5679478"/>
                  <a:gd name="connsiteX7" fmla="*/ 7177916 w 8126844"/>
                  <a:gd name="connsiteY7" fmla="*/ 502360 h 5679478"/>
                  <a:gd name="connsiteX8" fmla="*/ 7352727 w 8126844"/>
                  <a:gd name="connsiteY8" fmla="*/ 381337 h 5679478"/>
                  <a:gd name="connsiteX9" fmla="*/ 7460304 w 8126844"/>
                  <a:gd name="connsiteY9" fmla="*/ 690619 h 5679478"/>
                  <a:gd name="connsiteX10" fmla="*/ 7137574 w 8126844"/>
                  <a:gd name="connsiteY10" fmla="*/ 1120925 h 5679478"/>
                  <a:gd name="connsiteX11" fmla="*/ 7056892 w 8126844"/>
                  <a:gd name="connsiteY11" fmla="*/ 1295737 h 5679478"/>
                  <a:gd name="connsiteX12" fmla="*/ 7177916 w 8126844"/>
                  <a:gd name="connsiteY12" fmla="*/ 1403313 h 5679478"/>
                  <a:gd name="connsiteX13" fmla="*/ 7406516 w 8126844"/>
                  <a:gd name="connsiteY13" fmla="*/ 1174713 h 5679478"/>
                  <a:gd name="connsiteX14" fmla="*/ 7540986 w 8126844"/>
                  <a:gd name="connsiteY14" fmla="*/ 1174713 h 5679478"/>
                  <a:gd name="connsiteX15" fmla="*/ 7554433 w 8126844"/>
                  <a:gd name="connsiteY15" fmla="*/ 1403313 h 5679478"/>
                  <a:gd name="connsiteX16" fmla="*/ 6976210 w 8126844"/>
                  <a:gd name="connsiteY16" fmla="*/ 1994984 h 5679478"/>
                  <a:gd name="connsiteX17" fmla="*/ 6276963 w 8126844"/>
                  <a:gd name="connsiteY17" fmla="*/ 2546313 h 5679478"/>
                  <a:gd name="connsiteX18" fmla="*/ 5860104 w 8126844"/>
                  <a:gd name="connsiteY18" fmla="*/ 2748019 h 5679478"/>
                  <a:gd name="connsiteX19" fmla="*/ 5658398 w 8126844"/>
                  <a:gd name="connsiteY19" fmla="*/ 2815254 h 5679478"/>
                  <a:gd name="connsiteX20" fmla="*/ 5550821 w 8126844"/>
                  <a:gd name="connsiteY20" fmla="*/ 2734572 h 5679478"/>
                  <a:gd name="connsiteX21" fmla="*/ 5644951 w 8126844"/>
                  <a:gd name="connsiteY21" fmla="*/ 2532866 h 5679478"/>
                  <a:gd name="connsiteX22" fmla="*/ 5913892 w 8126844"/>
                  <a:gd name="connsiteY22" fmla="*/ 2479078 h 5679478"/>
                  <a:gd name="connsiteX23" fmla="*/ 5752527 w 8126844"/>
                  <a:gd name="connsiteY23" fmla="*/ 2169795 h 5679478"/>
                  <a:gd name="connsiteX24" fmla="*/ 5362563 w 8126844"/>
                  <a:gd name="connsiteY24" fmla="*/ 2317713 h 5679478"/>
                  <a:gd name="connsiteX25" fmla="*/ 4663316 w 8126844"/>
                  <a:gd name="connsiteY25" fmla="*/ 2600101 h 5679478"/>
                  <a:gd name="connsiteX26" fmla="*/ 4649868 w 8126844"/>
                  <a:gd name="connsiteY26" fmla="*/ 2774913 h 5679478"/>
                  <a:gd name="connsiteX27" fmla="*/ 4703657 w 8126844"/>
                  <a:gd name="connsiteY27" fmla="*/ 2882490 h 5679478"/>
                  <a:gd name="connsiteX28" fmla="*/ 5066727 w 8126844"/>
                  <a:gd name="connsiteY28" fmla="*/ 2748019 h 5679478"/>
                  <a:gd name="connsiteX29" fmla="*/ 5322221 w 8126844"/>
                  <a:gd name="connsiteY29" fmla="*/ 2694231 h 5679478"/>
                  <a:gd name="connsiteX30" fmla="*/ 5349116 w 8126844"/>
                  <a:gd name="connsiteY30" fmla="*/ 2828701 h 5679478"/>
                  <a:gd name="connsiteX31" fmla="*/ 4784339 w 8126844"/>
                  <a:gd name="connsiteY31" fmla="*/ 3043854 h 5679478"/>
                  <a:gd name="connsiteX32" fmla="*/ 4098539 w 8126844"/>
                  <a:gd name="connsiteY32" fmla="*/ 3178325 h 5679478"/>
                  <a:gd name="connsiteX33" fmla="*/ 2740386 w 8126844"/>
                  <a:gd name="connsiteY33" fmla="*/ 3043854 h 5679478"/>
                  <a:gd name="connsiteX34" fmla="*/ 2202504 w 8126844"/>
                  <a:gd name="connsiteY34" fmla="*/ 2842148 h 5679478"/>
                  <a:gd name="connsiteX35" fmla="*/ 2027692 w 8126844"/>
                  <a:gd name="connsiteY35" fmla="*/ 2788360 h 5679478"/>
                  <a:gd name="connsiteX36" fmla="*/ 1960457 w 8126844"/>
                  <a:gd name="connsiteY36" fmla="*/ 2936278 h 5679478"/>
                  <a:gd name="connsiteX37" fmla="*/ 2390763 w 8126844"/>
                  <a:gd name="connsiteY37" fmla="*/ 3164878 h 5679478"/>
                  <a:gd name="connsiteX38" fmla="*/ 3372398 w 8126844"/>
                  <a:gd name="connsiteY38" fmla="*/ 3406925 h 5679478"/>
                  <a:gd name="connsiteX39" fmla="*/ 4125433 w 8126844"/>
                  <a:gd name="connsiteY39" fmla="*/ 3406925 h 5679478"/>
                  <a:gd name="connsiteX40" fmla="*/ 4757445 w 8126844"/>
                  <a:gd name="connsiteY40" fmla="*/ 3380031 h 5679478"/>
                  <a:gd name="connsiteX41" fmla="*/ 4918810 w 8126844"/>
                  <a:gd name="connsiteY41" fmla="*/ 3420372 h 5679478"/>
                  <a:gd name="connsiteX42" fmla="*/ 4811233 w 8126844"/>
                  <a:gd name="connsiteY42" fmla="*/ 3581737 h 5679478"/>
                  <a:gd name="connsiteX43" fmla="*/ 4286798 w 8126844"/>
                  <a:gd name="connsiteY43" fmla="*/ 3648972 h 5679478"/>
                  <a:gd name="connsiteX44" fmla="*/ 4219563 w 8126844"/>
                  <a:gd name="connsiteY44" fmla="*/ 3783442 h 5679478"/>
                  <a:gd name="connsiteX45" fmla="*/ 4555739 w 8126844"/>
                  <a:gd name="connsiteY45" fmla="*/ 3837231 h 5679478"/>
                  <a:gd name="connsiteX46" fmla="*/ 5241539 w 8126844"/>
                  <a:gd name="connsiteY46" fmla="*/ 3648972 h 5679478"/>
                  <a:gd name="connsiteX47" fmla="*/ 5523927 w 8126844"/>
                  <a:gd name="connsiteY47" fmla="*/ 3514501 h 5679478"/>
                  <a:gd name="connsiteX48" fmla="*/ 5618057 w 8126844"/>
                  <a:gd name="connsiteY48" fmla="*/ 3406925 h 5679478"/>
                  <a:gd name="connsiteX49" fmla="*/ 5402904 w 8126844"/>
                  <a:gd name="connsiteY49" fmla="*/ 3393478 h 5679478"/>
                  <a:gd name="connsiteX50" fmla="*/ 5214645 w 8126844"/>
                  <a:gd name="connsiteY50" fmla="*/ 3285901 h 5679478"/>
                  <a:gd name="connsiteX51" fmla="*/ 5241539 w 8126844"/>
                  <a:gd name="connsiteY51" fmla="*/ 3164878 h 5679478"/>
                  <a:gd name="connsiteX52" fmla="*/ 5537374 w 8126844"/>
                  <a:gd name="connsiteY52" fmla="*/ 3124537 h 5679478"/>
                  <a:gd name="connsiteX53" fmla="*/ 6196280 w 8126844"/>
                  <a:gd name="connsiteY53" fmla="*/ 2869042 h 5679478"/>
                  <a:gd name="connsiteX54" fmla="*/ 6747610 w 8126844"/>
                  <a:gd name="connsiteY54" fmla="*/ 2532866 h 5679478"/>
                  <a:gd name="connsiteX55" fmla="*/ 7218257 w 8126844"/>
                  <a:gd name="connsiteY55" fmla="*/ 2089113 h 5679478"/>
                  <a:gd name="connsiteX56" fmla="*/ 7433410 w 8126844"/>
                  <a:gd name="connsiteY56" fmla="*/ 1914301 h 5679478"/>
                  <a:gd name="connsiteX57" fmla="*/ 7567880 w 8126844"/>
                  <a:gd name="connsiteY57" fmla="*/ 1941195 h 5679478"/>
                  <a:gd name="connsiteX58" fmla="*/ 7514092 w 8126844"/>
                  <a:gd name="connsiteY58" fmla="*/ 2142901 h 5679478"/>
                  <a:gd name="connsiteX59" fmla="*/ 7097233 w 8126844"/>
                  <a:gd name="connsiteY59" fmla="*/ 2573207 h 5679478"/>
                  <a:gd name="connsiteX60" fmla="*/ 6451774 w 8126844"/>
                  <a:gd name="connsiteY60" fmla="*/ 2990066 h 5679478"/>
                  <a:gd name="connsiteX61" fmla="*/ 6088704 w 8126844"/>
                  <a:gd name="connsiteY61" fmla="*/ 3178325 h 5679478"/>
                  <a:gd name="connsiteX62" fmla="*/ 5981127 w 8126844"/>
                  <a:gd name="connsiteY62" fmla="*/ 3312795 h 5679478"/>
                  <a:gd name="connsiteX63" fmla="*/ 6021468 w 8126844"/>
                  <a:gd name="connsiteY63" fmla="*/ 3514501 h 5679478"/>
                  <a:gd name="connsiteX64" fmla="*/ 6115598 w 8126844"/>
                  <a:gd name="connsiteY64" fmla="*/ 3662419 h 5679478"/>
                  <a:gd name="connsiteX65" fmla="*/ 6734163 w 8126844"/>
                  <a:gd name="connsiteY65" fmla="*/ 3487607 h 5679478"/>
                  <a:gd name="connsiteX66" fmla="*/ 7419963 w 8126844"/>
                  <a:gd name="connsiteY66" fmla="*/ 3057301 h 5679478"/>
                  <a:gd name="connsiteX67" fmla="*/ 7850268 w 8126844"/>
                  <a:gd name="connsiteY67" fmla="*/ 2734572 h 5679478"/>
                  <a:gd name="connsiteX68" fmla="*/ 8065421 w 8126844"/>
                  <a:gd name="connsiteY68" fmla="*/ 2626995 h 5679478"/>
                  <a:gd name="connsiteX69" fmla="*/ 8105763 w 8126844"/>
                  <a:gd name="connsiteY69" fmla="*/ 2788360 h 5679478"/>
                  <a:gd name="connsiteX70" fmla="*/ 7769586 w 8126844"/>
                  <a:gd name="connsiteY70" fmla="*/ 3124537 h 5679478"/>
                  <a:gd name="connsiteX71" fmla="*/ 6707268 w 8126844"/>
                  <a:gd name="connsiteY71" fmla="*/ 3702760 h 5679478"/>
                  <a:gd name="connsiteX72" fmla="*/ 6129045 w 8126844"/>
                  <a:gd name="connsiteY72" fmla="*/ 3971701 h 5679478"/>
                  <a:gd name="connsiteX73" fmla="*/ 5833210 w 8126844"/>
                  <a:gd name="connsiteY73" fmla="*/ 4012042 h 5679478"/>
                  <a:gd name="connsiteX74" fmla="*/ 5712186 w 8126844"/>
                  <a:gd name="connsiteY74" fmla="*/ 4052384 h 5679478"/>
                  <a:gd name="connsiteX75" fmla="*/ 5658398 w 8126844"/>
                  <a:gd name="connsiteY75" fmla="*/ 3904466 h 5679478"/>
                  <a:gd name="connsiteX76" fmla="*/ 5779421 w 8126844"/>
                  <a:gd name="connsiteY76" fmla="*/ 3796890 h 5679478"/>
                  <a:gd name="connsiteX77" fmla="*/ 5779421 w 8126844"/>
                  <a:gd name="connsiteY77" fmla="*/ 3702760 h 5679478"/>
                  <a:gd name="connsiteX78" fmla="*/ 5497033 w 8126844"/>
                  <a:gd name="connsiteY78" fmla="*/ 3823784 h 5679478"/>
                  <a:gd name="connsiteX79" fmla="*/ 5039833 w 8126844"/>
                  <a:gd name="connsiteY79" fmla="*/ 3958254 h 5679478"/>
                  <a:gd name="connsiteX80" fmla="*/ 4865021 w 8126844"/>
                  <a:gd name="connsiteY80" fmla="*/ 4038937 h 5679478"/>
                  <a:gd name="connsiteX81" fmla="*/ 4905363 w 8126844"/>
                  <a:gd name="connsiteY81" fmla="*/ 4133066 h 5679478"/>
                  <a:gd name="connsiteX82" fmla="*/ 5160857 w 8126844"/>
                  <a:gd name="connsiteY82" fmla="*/ 4106172 h 5679478"/>
                  <a:gd name="connsiteX83" fmla="*/ 5187751 w 8126844"/>
                  <a:gd name="connsiteY83" fmla="*/ 4240642 h 5679478"/>
                  <a:gd name="connsiteX84" fmla="*/ 4878468 w 8126844"/>
                  <a:gd name="connsiteY84" fmla="*/ 4334772 h 5679478"/>
                  <a:gd name="connsiteX85" fmla="*/ 4891916 w 8126844"/>
                  <a:gd name="connsiteY85" fmla="*/ 4482690 h 5679478"/>
                  <a:gd name="connsiteX86" fmla="*/ 5376010 w 8126844"/>
                  <a:gd name="connsiteY86" fmla="*/ 4375113 h 5679478"/>
                  <a:gd name="connsiteX87" fmla="*/ 5967680 w 8126844"/>
                  <a:gd name="connsiteY87" fmla="*/ 4227195 h 5679478"/>
                  <a:gd name="connsiteX88" fmla="*/ 6344198 w 8126844"/>
                  <a:gd name="connsiteY88" fmla="*/ 4025490 h 5679478"/>
                  <a:gd name="connsiteX89" fmla="*/ 6478668 w 8126844"/>
                  <a:gd name="connsiteY89" fmla="*/ 4025490 h 5679478"/>
                  <a:gd name="connsiteX90" fmla="*/ 6478668 w 8126844"/>
                  <a:gd name="connsiteY90" fmla="*/ 4213748 h 5679478"/>
                  <a:gd name="connsiteX91" fmla="*/ 5900445 w 8126844"/>
                  <a:gd name="connsiteY91" fmla="*/ 4402007 h 5679478"/>
                  <a:gd name="connsiteX92" fmla="*/ 5053280 w 8126844"/>
                  <a:gd name="connsiteY92" fmla="*/ 4644054 h 5679478"/>
                  <a:gd name="connsiteX93" fmla="*/ 4703657 w 8126844"/>
                  <a:gd name="connsiteY93" fmla="*/ 4738184 h 5679478"/>
                  <a:gd name="connsiteX94" fmla="*/ 4313692 w 8126844"/>
                  <a:gd name="connsiteY94" fmla="*/ 4805419 h 5679478"/>
                  <a:gd name="connsiteX95" fmla="*/ 4004410 w 8126844"/>
                  <a:gd name="connsiteY95" fmla="*/ 4845760 h 5679478"/>
                  <a:gd name="connsiteX96" fmla="*/ 3869939 w 8126844"/>
                  <a:gd name="connsiteY96" fmla="*/ 4724737 h 5679478"/>
                  <a:gd name="connsiteX97" fmla="*/ 3950621 w 8126844"/>
                  <a:gd name="connsiteY97" fmla="*/ 4617160 h 5679478"/>
                  <a:gd name="connsiteX98" fmla="*/ 4367480 w 8126844"/>
                  <a:gd name="connsiteY98" fmla="*/ 4536478 h 5679478"/>
                  <a:gd name="connsiteX99" fmla="*/ 4542292 w 8126844"/>
                  <a:gd name="connsiteY99" fmla="*/ 4469242 h 5679478"/>
                  <a:gd name="connsiteX100" fmla="*/ 4542292 w 8126844"/>
                  <a:gd name="connsiteY100" fmla="*/ 4334772 h 5679478"/>
                  <a:gd name="connsiteX101" fmla="*/ 4206116 w 8126844"/>
                  <a:gd name="connsiteY101" fmla="*/ 4334772 h 5679478"/>
                  <a:gd name="connsiteX102" fmla="*/ 3520316 w 8126844"/>
                  <a:gd name="connsiteY102" fmla="*/ 4415454 h 5679478"/>
                  <a:gd name="connsiteX103" fmla="*/ 3157245 w 8126844"/>
                  <a:gd name="connsiteY103" fmla="*/ 4442348 h 5679478"/>
                  <a:gd name="connsiteX104" fmla="*/ 3076563 w 8126844"/>
                  <a:gd name="connsiteY104" fmla="*/ 4563372 h 5679478"/>
                  <a:gd name="connsiteX105" fmla="*/ 3224480 w 8126844"/>
                  <a:gd name="connsiteY105" fmla="*/ 4630607 h 5679478"/>
                  <a:gd name="connsiteX106" fmla="*/ 3453080 w 8126844"/>
                  <a:gd name="connsiteY106" fmla="*/ 4657501 h 5679478"/>
                  <a:gd name="connsiteX107" fmla="*/ 3412739 w 8126844"/>
                  <a:gd name="connsiteY107" fmla="*/ 4765078 h 5679478"/>
                  <a:gd name="connsiteX108" fmla="*/ 2968986 w 8126844"/>
                  <a:gd name="connsiteY108" fmla="*/ 4818866 h 5679478"/>
                  <a:gd name="connsiteX109" fmla="*/ 2767280 w 8126844"/>
                  <a:gd name="connsiteY109" fmla="*/ 4832313 h 5679478"/>
                  <a:gd name="connsiteX110" fmla="*/ 2673151 w 8126844"/>
                  <a:gd name="connsiteY110" fmla="*/ 5034019 h 5679478"/>
                  <a:gd name="connsiteX111" fmla="*/ 2767280 w 8126844"/>
                  <a:gd name="connsiteY111" fmla="*/ 5397090 h 5679478"/>
                  <a:gd name="connsiteX112" fmla="*/ 2700045 w 8126844"/>
                  <a:gd name="connsiteY112" fmla="*/ 5598795 h 5679478"/>
                  <a:gd name="connsiteX113" fmla="*/ 2498339 w 8126844"/>
                  <a:gd name="connsiteY113" fmla="*/ 5679478 h 5679478"/>
                  <a:gd name="connsiteX114" fmla="*/ 2256292 w 8126844"/>
                  <a:gd name="connsiteY114" fmla="*/ 5598795 h 5679478"/>
                  <a:gd name="connsiteX115" fmla="*/ 2175610 w 8126844"/>
                  <a:gd name="connsiteY115" fmla="*/ 5343301 h 5679478"/>
                  <a:gd name="connsiteX116" fmla="*/ 2269739 w 8126844"/>
                  <a:gd name="connsiteY116" fmla="*/ 5114701 h 5679478"/>
                  <a:gd name="connsiteX117" fmla="*/ 2404210 w 8126844"/>
                  <a:gd name="connsiteY117" fmla="*/ 4953337 h 5679478"/>
                  <a:gd name="connsiteX118" fmla="*/ 2390763 w 8126844"/>
                  <a:gd name="connsiteY118" fmla="*/ 4805419 h 5679478"/>
                  <a:gd name="connsiteX119" fmla="*/ 2014245 w 8126844"/>
                  <a:gd name="connsiteY119" fmla="*/ 4670948 h 5679478"/>
                  <a:gd name="connsiteX120" fmla="*/ 2068033 w 8126844"/>
                  <a:gd name="connsiteY120" fmla="*/ 4563372 h 5679478"/>
                  <a:gd name="connsiteX121" fmla="*/ 2390763 w 8126844"/>
                  <a:gd name="connsiteY121" fmla="*/ 4563372 h 5679478"/>
                  <a:gd name="connsiteX122" fmla="*/ 2807621 w 8126844"/>
                  <a:gd name="connsiteY122" fmla="*/ 4563372 h 5679478"/>
                  <a:gd name="connsiteX123" fmla="*/ 2834516 w 8126844"/>
                  <a:gd name="connsiteY123" fmla="*/ 4428901 h 5679478"/>
                  <a:gd name="connsiteX124" fmla="*/ 2686598 w 8126844"/>
                  <a:gd name="connsiteY124" fmla="*/ 4375113 h 5679478"/>
                  <a:gd name="connsiteX125" fmla="*/ 2780727 w 8126844"/>
                  <a:gd name="connsiteY125" fmla="*/ 4227195 h 5679478"/>
                  <a:gd name="connsiteX126" fmla="*/ 3211033 w 8126844"/>
                  <a:gd name="connsiteY126" fmla="*/ 4267537 h 5679478"/>
                  <a:gd name="connsiteX127" fmla="*/ 3775810 w 8126844"/>
                  <a:gd name="connsiteY127" fmla="*/ 4240642 h 5679478"/>
                  <a:gd name="connsiteX128" fmla="*/ 4380927 w 8126844"/>
                  <a:gd name="connsiteY128" fmla="*/ 4146513 h 5679478"/>
                  <a:gd name="connsiteX129" fmla="*/ 4622974 w 8126844"/>
                  <a:gd name="connsiteY129" fmla="*/ 4092725 h 5679478"/>
                  <a:gd name="connsiteX130" fmla="*/ 4555739 w 8126844"/>
                  <a:gd name="connsiteY130" fmla="*/ 3998595 h 5679478"/>
                  <a:gd name="connsiteX131" fmla="*/ 4031304 w 8126844"/>
                  <a:gd name="connsiteY131" fmla="*/ 4038937 h 5679478"/>
                  <a:gd name="connsiteX132" fmla="*/ 3600998 w 8126844"/>
                  <a:gd name="connsiteY132" fmla="*/ 4052384 h 5679478"/>
                  <a:gd name="connsiteX133" fmla="*/ 3278268 w 8126844"/>
                  <a:gd name="connsiteY133" fmla="*/ 4012042 h 5679478"/>
                  <a:gd name="connsiteX134" fmla="*/ 3237927 w 8126844"/>
                  <a:gd name="connsiteY134" fmla="*/ 3944807 h 5679478"/>
                  <a:gd name="connsiteX135" fmla="*/ 3291716 w 8126844"/>
                  <a:gd name="connsiteY135" fmla="*/ 3810337 h 5679478"/>
                  <a:gd name="connsiteX136" fmla="*/ 3587551 w 8126844"/>
                  <a:gd name="connsiteY136" fmla="*/ 3837231 h 5679478"/>
                  <a:gd name="connsiteX137" fmla="*/ 3883386 w 8126844"/>
                  <a:gd name="connsiteY137" fmla="*/ 3837231 h 5679478"/>
                  <a:gd name="connsiteX138" fmla="*/ 3964068 w 8126844"/>
                  <a:gd name="connsiteY138" fmla="*/ 3769995 h 5679478"/>
                  <a:gd name="connsiteX139" fmla="*/ 3883386 w 8126844"/>
                  <a:gd name="connsiteY139" fmla="*/ 3648972 h 5679478"/>
                  <a:gd name="connsiteX140" fmla="*/ 3412739 w 8126844"/>
                  <a:gd name="connsiteY140" fmla="*/ 3622078 h 5679478"/>
                  <a:gd name="connsiteX141" fmla="*/ 3049668 w 8126844"/>
                  <a:gd name="connsiteY141" fmla="*/ 3568290 h 5679478"/>
                  <a:gd name="connsiteX142" fmla="*/ 2740386 w 8126844"/>
                  <a:gd name="connsiteY142" fmla="*/ 3501054 h 5679478"/>
                  <a:gd name="connsiteX143" fmla="*/ 2457998 w 8126844"/>
                  <a:gd name="connsiteY143" fmla="*/ 3420372 h 5679478"/>
                  <a:gd name="connsiteX144" fmla="*/ 2242845 w 8126844"/>
                  <a:gd name="connsiteY144" fmla="*/ 3366584 h 5679478"/>
                  <a:gd name="connsiteX145" fmla="*/ 2162163 w 8126844"/>
                  <a:gd name="connsiteY145" fmla="*/ 3527948 h 5679478"/>
                  <a:gd name="connsiteX146" fmla="*/ 2336974 w 8126844"/>
                  <a:gd name="connsiteY146" fmla="*/ 3702760 h 5679478"/>
                  <a:gd name="connsiteX147" fmla="*/ 2713492 w 8126844"/>
                  <a:gd name="connsiteY147" fmla="*/ 3756548 h 5679478"/>
                  <a:gd name="connsiteX148" fmla="*/ 2874857 w 8126844"/>
                  <a:gd name="connsiteY148" fmla="*/ 3810337 h 5679478"/>
                  <a:gd name="connsiteX149" fmla="*/ 2874857 w 8126844"/>
                  <a:gd name="connsiteY149" fmla="*/ 3958254 h 5679478"/>
                  <a:gd name="connsiteX150" fmla="*/ 2605916 w 8126844"/>
                  <a:gd name="connsiteY150" fmla="*/ 3931360 h 5679478"/>
                  <a:gd name="connsiteX151" fmla="*/ 2000798 w 8126844"/>
                  <a:gd name="connsiteY151" fmla="*/ 3810337 h 5679478"/>
                  <a:gd name="connsiteX152" fmla="*/ 1583939 w 8126844"/>
                  <a:gd name="connsiteY152" fmla="*/ 3662419 h 5679478"/>
                  <a:gd name="connsiteX153" fmla="*/ 1409127 w 8126844"/>
                  <a:gd name="connsiteY153" fmla="*/ 3675866 h 5679478"/>
                  <a:gd name="connsiteX154" fmla="*/ 1368786 w 8126844"/>
                  <a:gd name="connsiteY154" fmla="*/ 3850678 h 5679478"/>
                  <a:gd name="connsiteX155" fmla="*/ 1799092 w 8126844"/>
                  <a:gd name="connsiteY155" fmla="*/ 3985148 h 5679478"/>
                  <a:gd name="connsiteX156" fmla="*/ 2256292 w 8126844"/>
                  <a:gd name="connsiteY156" fmla="*/ 4146513 h 5679478"/>
                  <a:gd name="connsiteX157" fmla="*/ 2390763 w 8126844"/>
                  <a:gd name="connsiteY157" fmla="*/ 4254090 h 5679478"/>
                  <a:gd name="connsiteX158" fmla="*/ 2094927 w 8126844"/>
                  <a:gd name="connsiteY158" fmla="*/ 4321325 h 5679478"/>
                  <a:gd name="connsiteX159" fmla="*/ 1557045 w 8126844"/>
                  <a:gd name="connsiteY159" fmla="*/ 4146513 h 5679478"/>
                  <a:gd name="connsiteX160" fmla="*/ 965374 w 8126844"/>
                  <a:gd name="connsiteY160" fmla="*/ 3917913 h 5679478"/>
                  <a:gd name="connsiteX161" fmla="*/ 481280 w 8126844"/>
                  <a:gd name="connsiteY161" fmla="*/ 3702760 h 5679478"/>
                  <a:gd name="connsiteX162" fmla="*/ 198892 w 8126844"/>
                  <a:gd name="connsiteY162" fmla="*/ 3595184 h 5679478"/>
                  <a:gd name="connsiteX163" fmla="*/ 131657 w 8126844"/>
                  <a:gd name="connsiteY163" fmla="*/ 3501054 h 5679478"/>
                  <a:gd name="connsiteX164" fmla="*/ 279574 w 8126844"/>
                  <a:gd name="connsiteY164" fmla="*/ 3406925 h 5679478"/>
                  <a:gd name="connsiteX165" fmla="*/ 642645 w 8126844"/>
                  <a:gd name="connsiteY165" fmla="*/ 3581737 h 5679478"/>
                  <a:gd name="connsiteX166" fmla="*/ 1113292 w 8126844"/>
                  <a:gd name="connsiteY166" fmla="*/ 3729654 h 5679478"/>
                  <a:gd name="connsiteX167" fmla="*/ 1153633 w 8126844"/>
                  <a:gd name="connsiteY167" fmla="*/ 3554842 h 5679478"/>
                  <a:gd name="connsiteX168" fmla="*/ 1032610 w 8126844"/>
                  <a:gd name="connsiteY168" fmla="*/ 3393478 h 5679478"/>
                  <a:gd name="connsiteX169" fmla="*/ 535068 w 8126844"/>
                  <a:gd name="connsiteY169" fmla="*/ 3245560 h 5679478"/>
                  <a:gd name="connsiteX170" fmla="*/ 198892 w 8126844"/>
                  <a:gd name="connsiteY170" fmla="*/ 3003513 h 5679478"/>
                  <a:gd name="connsiteX171" fmla="*/ 10633 w 8126844"/>
                  <a:gd name="connsiteY171" fmla="*/ 2842148 h 5679478"/>
                  <a:gd name="connsiteX172" fmla="*/ 50974 w 8126844"/>
                  <a:gd name="connsiteY172" fmla="*/ 2707678 h 5679478"/>
                  <a:gd name="connsiteX173" fmla="*/ 279574 w 8126844"/>
                  <a:gd name="connsiteY173" fmla="*/ 2788360 h 5679478"/>
                  <a:gd name="connsiteX174" fmla="*/ 1019163 w 8126844"/>
                  <a:gd name="connsiteY174" fmla="*/ 3191772 h 5679478"/>
                  <a:gd name="connsiteX175" fmla="*/ 1462916 w 8126844"/>
                  <a:gd name="connsiteY175" fmla="*/ 3433819 h 5679478"/>
                  <a:gd name="connsiteX176" fmla="*/ 1799092 w 8126844"/>
                  <a:gd name="connsiteY176" fmla="*/ 3527948 h 5679478"/>
                  <a:gd name="connsiteX177" fmla="*/ 1973904 w 8126844"/>
                  <a:gd name="connsiteY177" fmla="*/ 3460713 h 5679478"/>
                  <a:gd name="connsiteX178" fmla="*/ 1960457 w 8126844"/>
                  <a:gd name="connsiteY178" fmla="*/ 3218666 h 5679478"/>
                  <a:gd name="connsiteX179" fmla="*/ 1624280 w 8126844"/>
                  <a:gd name="connsiteY179" fmla="*/ 3111090 h 5679478"/>
                  <a:gd name="connsiteX180" fmla="*/ 1288104 w 8126844"/>
                  <a:gd name="connsiteY180" fmla="*/ 2963172 h 5679478"/>
                  <a:gd name="connsiteX181" fmla="*/ 1261210 w 8126844"/>
                  <a:gd name="connsiteY181" fmla="*/ 2828701 h 5679478"/>
                  <a:gd name="connsiteX182" fmla="*/ 1462916 w 8126844"/>
                  <a:gd name="connsiteY182" fmla="*/ 2828701 h 5679478"/>
                  <a:gd name="connsiteX183" fmla="*/ 1691516 w 8126844"/>
                  <a:gd name="connsiteY183" fmla="*/ 2909384 h 5679478"/>
                  <a:gd name="connsiteX184" fmla="*/ 1758751 w 8126844"/>
                  <a:gd name="connsiteY184" fmla="*/ 2694231 h 5679478"/>
                  <a:gd name="connsiteX185" fmla="*/ 1597386 w 8126844"/>
                  <a:gd name="connsiteY185" fmla="*/ 2519419 h 5679478"/>
                  <a:gd name="connsiteX186" fmla="*/ 1153633 w 8126844"/>
                  <a:gd name="connsiteY186" fmla="*/ 2331160 h 5679478"/>
                  <a:gd name="connsiteX187" fmla="*/ 871245 w 8126844"/>
                  <a:gd name="connsiteY187" fmla="*/ 2142901 h 5679478"/>
                  <a:gd name="connsiteX188" fmla="*/ 750221 w 8126844"/>
                  <a:gd name="connsiteY188" fmla="*/ 2008431 h 5679478"/>
                  <a:gd name="connsiteX189" fmla="*/ 844351 w 8126844"/>
                  <a:gd name="connsiteY189" fmla="*/ 1887407 h 5679478"/>
                  <a:gd name="connsiteX190" fmla="*/ 1328445 w 8126844"/>
                  <a:gd name="connsiteY190" fmla="*/ 2102560 h 5679478"/>
                  <a:gd name="connsiteX191" fmla="*/ 1606671 w 8126844"/>
                  <a:gd name="connsiteY191" fmla="*/ 2248979 h 5679478"/>
                  <a:gd name="connsiteX192" fmla="*/ 1720260 w 8126844"/>
                  <a:gd name="connsiteY192" fmla="*/ 1970140 h 5679478"/>
                  <a:gd name="connsiteX193" fmla="*/ 1772079 w 8126844"/>
                  <a:gd name="connsiteY193" fmla="*/ 1786715 h 5679478"/>
                  <a:gd name="connsiteX194" fmla="*/ 1693720 w 8126844"/>
                  <a:gd name="connsiteY194" fmla="*/ 1614686 h 5679478"/>
                  <a:gd name="connsiteX195" fmla="*/ 2176456 w 8126844"/>
                  <a:gd name="connsiteY195" fmla="*/ 1927534 h 5679478"/>
                  <a:gd name="connsiteX196" fmla="*/ 1984049 w 8126844"/>
                  <a:gd name="connsiteY196" fmla="*/ 1905126 h 5679478"/>
                  <a:gd name="connsiteX197" fmla="*/ 1894130 w 8126844"/>
                  <a:gd name="connsiteY197" fmla="*/ 2042844 h 5679478"/>
                  <a:gd name="connsiteX198" fmla="*/ 1879774 w 8126844"/>
                  <a:gd name="connsiteY198" fmla="*/ 2384948 h 5679478"/>
                  <a:gd name="connsiteX199" fmla="*/ 2390763 w 8126844"/>
                  <a:gd name="connsiteY199" fmla="*/ 2613548 h 5679478"/>
                  <a:gd name="connsiteX200" fmla="*/ 3157245 w 8126844"/>
                  <a:gd name="connsiteY200" fmla="*/ 2828701 h 5679478"/>
                  <a:gd name="connsiteX201" fmla="*/ 3708574 w 8126844"/>
                  <a:gd name="connsiteY201" fmla="*/ 2963172 h 5679478"/>
                  <a:gd name="connsiteX202" fmla="*/ 4165774 w 8126844"/>
                  <a:gd name="connsiteY202" fmla="*/ 2936278 h 5679478"/>
                  <a:gd name="connsiteX203" fmla="*/ 4394374 w 8126844"/>
                  <a:gd name="connsiteY203" fmla="*/ 2909384 h 5679478"/>
                  <a:gd name="connsiteX204" fmla="*/ 4407821 w 8126844"/>
                  <a:gd name="connsiteY204" fmla="*/ 2721125 h 5679478"/>
                  <a:gd name="connsiteX205" fmla="*/ 4192668 w 8126844"/>
                  <a:gd name="connsiteY205" fmla="*/ 2680784 h 5679478"/>
                  <a:gd name="connsiteX206" fmla="*/ 4031304 w 8126844"/>
                  <a:gd name="connsiteY206" fmla="*/ 2721125 h 5679478"/>
                  <a:gd name="connsiteX207" fmla="*/ 4031304 w 8126844"/>
                  <a:gd name="connsiteY207" fmla="*/ 2546313 h 5679478"/>
                  <a:gd name="connsiteX208" fmla="*/ 4448163 w 8126844"/>
                  <a:gd name="connsiteY208" fmla="*/ 2425290 h 5679478"/>
                  <a:gd name="connsiteX209" fmla="*/ 4703657 w 8126844"/>
                  <a:gd name="connsiteY209" fmla="*/ 2317713 h 5679478"/>
                  <a:gd name="connsiteX210" fmla="*/ 4719129 w 8126844"/>
                  <a:gd name="connsiteY210" fmla="*/ 2101049 h 5679478"/>
                  <a:gd name="connsiteX211" fmla="*/ 4519556 w 8126844"/>
                  <a:gd name="connsiteY211" fmla="*/ 2106001 h 5679478"/>
                  <a:gd name="connsiteX0" fmla="*/ 5076343 w 8126844"/>
                  <a:gd name="connsiteY0" fmla="*/ 1911229 h 5694562"/>
                  <a:gd name="connsiteX1" fmla="*/ 4866197 w 8126844"/>
                  <a:gd name="connsiteY1" fmla="*/ 2030069 h 5694562"/>
                  <a:gd name="connsiteX2" fmla="*/ 4959151 w 8126844"/>
                  <a:gd name="connsiteY2" fmla="*/ 2238668 h 5694562"/>
                  <a:gd name="connsiteX3" fmla="*/ 5402904 w 8126844"/>
                  <a:gd name="connsiteY3" fmla="*/ 2077303 h 5694562"/>
                  <a:gd name="connsiteX4" fmla="*/ 6478668 w 8126844"/>
                  <a:gd name="connsiteY4" fmla="*/ 1364609 h 5694562"/>
                  <a:gd name="connsiteX5" fmla="*/ 6941073 w 8126844"/>
                  <a:gd name="connsiteY5" fmla="*/ 753276 h 5694562"/>
                  <a:gd name="connsiteX6" fmla="*/ 6719346 w 8126844"/>
                  <a:gd name="connsiteY6" fmla="*/ 198175 h 5694562"/>
                  <a:gd name="connsiteX7" fmla="*/ 6767262 w 8126844"/>
                  <a:gd name="connsiteY7" fmla="*/ 15497 h 5694562"/>
                  <a:gd name="connsiteX8" fmla="*/ 7177916 w 8126844"/>
                  <a:gd name="connsiteY8" fmla="*/ 517444 h 5694562"/>
                  <a:gd name="connsiteX9" fmla="*/ 7352727 w 8126844"/>
                  <a:gd name="connsiteY9" fmla="*/ 396421 h 5694562"/>
                  <a:gd name="connsiteX10" fmla="*/ 7460304 w 8126844"/>
                  <a:gd name="connsiteY10" fmla="*/ 705703 h 5694562"/>
                  <a:gd name="connsiteX11" fmla="*/ 7137574 w 8126844"/>
                  <a:gd name="connsiteY11" fmla="*/ 1136009 h 5694562"/>
                  <a:gd name="connsiteX12" fmla="*/ 7056892 w 8126844"/>
                  <a:gd name="connsiteY12" fmla="*/ 1310821 h 5694562"/>
                  <a:gd name="connsiteX13" fmla="*/ 7177916 w 8126844"/>
                  <a:gd name="connsiteY13" fmla="*/ 1418397 h 5694562"/>
                  <a:gd name="connsiteX14" fmla="*/ 7406516 w 8126844"/>
                  <a:gd name="connsiteY14" fmla="*/ 1189797 h 5694562"/>
                  <a:gd name="connsiteX15" fmla="*/ 7540986 w 8126844"/>
                  <a:gd name="connsiteY15" fmla="*/ 1189797 h 5694562"/>
                  <a:gd name="connsiteX16" fmla="*/ 7554433 w 8126844"/>
                  <a:gd name="connsiteY16" fmla="*/ 1418397 h 5694562"/>
                  <a:gd name="connsiteX17" fmla="*/ 6976210 w 8126844"/>
                  <a:gd name="connsiteY17" fmla="*/ 2010068 h 5694562"/>
                  <a:gd name="connsiteX18" fmla="*/ 6276963 w 8126844"/>
                  <a:gd name="connsiteY18" fmla="*/ 2561397 h 5694562"/>
                  <a:gd name="connsiteX19" fmla="*/ 5860104 w 8126844"/>
                  <a:gd name="connsiteY19" fmla="*/ 2763103 h 5694562"/>
                  <a:gd name="connsiteX20" fmla="*/ 5658398 w 8126844"/>
                  <a:gd name="connsiteY20" fmla="*/ 2830338 h 5694562"/>
                  <a:gd name="connsiteX21" fmla="*/ 5550821 w 8126844"/>
                  <a:gd name="connsiteY21" fmla="*/ 2749656 h 5694562"/>
                  <a:gd name="connsiteX22" fmla="*/ 5644951 w 8126844"/>
                  <a:gd name="connsiteY22" fmla="*/ 2547950 h 5694562"/>
                  <a:gd name="connsiteX23" fmla="*/ 5913892 w 8126844"/>
                  <a:gd name="connsiteY23" fmla="*/ 2494162 h 5694562"/>
                  <a:gd name="connsiteX24" fmla="*/ 5752527 w 8126844"/>
                  <a:gd name="connsiteY24" fmla="*/ 2184879 h 5694562"/>
                  <a:gd name="connsiteX25" fmla="*/ 5362563 w 8126844"/>
                  <a:gd name="connsiteY25" fmla="*/ 2332797 h 5694562"/>
                  <a:gd name="connsiteX26" fmla="*/ 4663316 w 8126844"/>
                  <a:gd name="connsiteY26" fmla="*/ 2615185 h 5694562"/>
                  <a:gd name="connsiteX27" fmla="*/ 4649868 w 8126844"/>
                  <a:gd name="connsiteY27" fmla="*/ 2789997 h 5694562"/>
                  <a:gd name="connsiteX28" fmla="*/ 4703657 w 8126844"/>
                  <a:gd name="connsiteY28" fmla="*/ 2897574 h 5694562"/>
                  <a:gd name="connsiteX29" fmla="*/ 5066727 w 8126844"/>
                  <a:gd name="connsiteY29" fmla="*/ 2763103 h 5694562"/>
                  <a:gd name="connsiteX30" fmla="*/ 5322221 w 8126844"/>
                  <a:gd name="connsiteY30" fmla="*/ 2709315 h 5694562"/>
                  <a:gd name="connsiteX31" fmla="*/ 5349116 w 8126844"/>
                  <a:gd name="connsiteY31" fmla="*/ 2843785 h 5694562"/>
                  <a:gd name="connsiteX32" fmla="*/ 4784339 w 8126844"/>
                  <a:gd name="connsiteY32" fmla="*/ 3058938 h 5694562"/>
                  <a:gd name="connsiteX33" fmla="*/ 4098539 w 8126844"/>
                  <a:gd name="connsiteY33" fmla="*/ 3193409 h 5694562"/>
                  <a:gd name="connsiteX34" fmla="*/ 2740386 w 8126844"/>
                  <a:gd name="connsiteY34" fmla="*/ 3058938 h 5694562"/>
                  <a:gd name="connsiteX35" fmla="*/ 2202504 w 8126844"/>
                  <a:gd name="connsiteY35" fmla="*/ 2857232 h 5694562"/>
                  <a:gd name="connsiteX36" fmla="*/ 2027692 w 8126844"/>
                  <a:gd name="connsiteY36" fmla="*/ 2803444 h 5694562"/>
                  <a:gd name="connsiteX37" fmla="*/ 1960457 w 8126844"/>
                  <a:gd name="connsiteY37" fmla="*/ 2951362 h 5694562"/>
                  <a:gd name="connsiteX38" fmla="*/ 2390763 w 8126844"/>
                  <a:gd name="connsiteY38" fmla="*/ 3179962 h 5694562"/>
                  <a:gd name="connsiteX39" fmla="*/ 3372398 w 8126844"/>
                  <a:gd name="connsiteY39" fmla="*/ 3422009 h 5694562"/>
                  <a:gd name="connsiteX40" fmla="*/ 4125433 w 8126844"/>
                  <a:gd name="connsiteY40" fmla="*/ 3422009 h 5694562"/>
                  <a:gd name="connsiteX41" fmla="*/ 4757445 w 8126844"/>
                  <a:gd name="connsiteY41" fmla="*/ 3395115 h 5694562"/>
                  <a:gd name="connsiteX42" fmla="*/ 4918810 w 8126844"/>
                  <a:gd name="connsiteY42" fmla="*/ 3435456 h 5694562"/>
                  <a:gd name="connsiteX43" fmla="*/ 4811233 w 8126844"/>
                  <a:gd name="connsiteY43" fmla="*/ 3596821 h 5694562"/>
                  <a:gd name="connsiteX44" fmla="*/ 4286798 w 8126844"/>
                  <a:gd name="connsiteY44" fmla="*/ 3664056 h 5694562"/>
                  <a:gd name="connsiteX45" fmla="*/ 4219563 w 8126844"/>
                  <a:gd name="connsiteY45" fmla="*/ 3798526 h 5694562"/>
                  <a:gd name="connsiteX46" fmla="*/ 4555739 w 8126844"/>
                  <a:gd name="connsiteY46" fmla="*/ 3852315 h 5694562"/>
                  <a:gd name="connsiteX47" fmla="*/ 5241539 w 8126844"/>
                  <a:gd name="connsiteY47" fmla="*/ 3664056 h 5694562"/>
                  <a:gd name="connsiteX48" fmla="*/ 5523927 w 8126844"/>
                  <a:gd name="connsiteY48" fmla="*/ 3529585 h 5694562"/>
                  <a:gd name="connsiteX49" fmla="*/ 5618057 w 8126844"/>
                  <a:gd name="connsiteY49" fmla="*/ 3422009 h 5694562"/>
                  <a:gd name="connsiteX50" fmla="*/ 5402904 w 8126844"/>
                  <a:gd name="connsiteY50" fmla="*/ 3408562 h 5694562"/>
                  <a:gd name="connsiteX51" fmla="*/ 5214645 w 8126844"/>
                  <a:gd name="connsiteY51" fmla="*/ 3300985 h 5694562"/>
                  <a:gd name="connsiteX52" fmla="*/ 5241539 w 8126844"/>
                  <a:gd name="connsiteY52" fmla="*/ 3179962 h 5694562"/>
                  <a:gd name="connsiteX53" fmla="*/ 5537374 w 8126844"/>
                  <a:gd name="connsiteY53" fmla="*/ 3139621 h 5694562"/>
                  <a:gd name="connsiteX54" fmla="*/ 6196280 w 8126844"/>
                  <a:gd name="connsiteY54" fmla="*/ 2884126 h 5694562"/>
                  <a:gd name="connsiteX55" fmla="*/ 6747610 w 8126844"/>
                  <a:gd name="connsiteY55" fmla="*/ 2547950 h 5694562"/>
                  <a:gd name="connsiteX56" fmla="*/ 7218257 w 8126844"/>
                  <a:gd name="connsiteY56" fmla="*/ 2104197 h 5694562"/>
                  <a:gd name="connsiteX57" fmla="*/ 7433410 w 8126844"/>
                  <a:gd name="connsiteY57" fmla="*/ 1929385 h 5694562"/>
                  <a:gd name="connsiteX58" fmla="*/ 7567880 w 8126844"/>
                  <a:gd name="connsiteY58" fmla="*/ 1956279 h 5694562"/>
                  <a:gd name="connsiteX59" fmla="*/ 7514092 w 8126844"/>
                  <a:gd name="connsiteY59" fmla="*/ 2157985 h 5694562"/>
                  <a:gd name="connsiteX60" fmla="*/ 7097233 w 8126844"/>
                  <a:gd name="connsiteY60" fmla="*/ 2588291 h 5694562"/>
                  <a:gd name="connsiteX61" fmla="*/ 6451774 w 8126844"/>
                  <a:gd name="connsiteY61" fmla="*/ 3005150 h 5694562"/>
                  <a:gd name="connsiteX62" fmla="*/ 6088704 w 8126844"/>
                  <a:gd name="connsiteY62" fmla="*/ 3193409 h 5694562"/>
                  <a:gd name="connsiteX63" fmla="*/ 5981127 w 8126844"/>
                  <a:gd name="connsiteY63" fmla="*/ 3327879 h 5694562"/>
                  <a:gd name="connsiteX64" fmla="*/ 6021468 w 8126844"/>
                  <a:gd name="connsiteY64" fmla="*/ 3529585 h 5694562"/>
                  <a:gd name="connsiteX65" fmla="*/ 6115598 w 8126844"/>
                  <a:gd name="connsiteY65" fmla="*/ 3677503 h 5694562"/>
                  <a:gd name="connsiteX66" fmla="*/ 6734163 w 8126844"/>
                  <a:gd name="connsiteY66" fmla="*/ 3502691 h 5694562"/>
                  <a:gd name="connsiteX67" fmla="*/ 7419963 w 8126844"/>
                  <a:gd name="connsiteY67" fmla="*/ 3072385 h 5694562"/>
                  <a:gd name="connsiteX68" fmla="*/ 7850268 w 8126844"/>
                  <a:gd name="connsiteY68" fmla="*/ 2749656 h 5694562"/>
                  <a:gd name="connsiteX69" fmla="*/ 8065421 w 8126844"/>
                  <a:gd name="connsiteY69" fmla="*/ 2642079 h 5694562"/>
                  <a:gd name="connsiteX70" fmla="*/ 8105763 w 8126844"/>
                  <a:gd name="connsiteY70" fmla="*/ 2803444 h 5694562"/>
                  <a:gd name="connsiteX71" fmla="*/ 7769586 w 8126844"/>
                  <a:gd name="connsiteY71" fmla="*/ 3139621 h 5694562"/>
                  <a:gd name="connsiteX72" fmla="*/ 6707268 w 8126844"/>
                  <a:gd name="connsiteY72" fmla="*/ 3717844 h 5694562"/>
                  <a:gd name="connsiteX73" fmla="*/ 6129045 w 8126844"/>
                  <a:gd name="connsiteY73" fmla="*/ 3986785 h 5694562"/>
                  <a:gd name="connsiteX74" fmla="*/ 5833210 w 8126844"/>
                  <a:gd name="connsiteY74" fmla="*/ 4027126 h 5694562"/>
                  <a:gd name="connsiteX75" fmla="*/ 5712186 w 8126844"/>
                  <a:gd name="connsiteY75" fmla="*/ 4067468 h 5694562"/>
                  <a:gd name="connsiteX76" fmla="*/ 5658398 w 8126844"/>
                  <a:gd name="connsiteY76" fmla="*/ 3919550 h 5694562"/>
                  <a:gd name="connsiteX77" fmla="*/ 5779421 w 8126844"/>
                  <a:gd name="connsiteY77" fmla="*/ 3811974 h 5694562"/>
                  <a:gd name="connsiteX78" fmla="*/ 5779421 w 8126844"/>
                  <a:gd name="connsiteY78" fmla="*/ 3717844 h 5694562"/>
                  <a:gd name="connsiteX79" fmla="*/ 5497033 w 8126844"/>
                  <a:gd name="connsiteY79" fmla="*/ 3838868 h 5694562"/>
                  <a:gd name="connsiteX80" fmla="*/ 5039833 w 8126844"/>
                  <a:gd name="connsiteY80" fmla="*/ 3973338 h 5694562"/>
                  <a:gd name="connsiteX81" fmla="*/ 4865021 w 8126844"/>
                  <a:gd name="connsiteY81" fmla="*/ 4054021 h 5694562"/>
                  <a:gd name="connsiteX82" fmla="*/ 4905363 w 8126844"/>
                  <a:gd name="connsiteY82" fmla="*/ 4148150 h 5694562"/>
                  <a:gd name="connsiteX83" fmla="*/ 5160857 w 8126844"/>
                  <a:gd name="connsiteY83" fmla="*/ 4121256 h 5694562"/>
                  <a:gd name="connsiteX84" fmla="*/ 5187751 w 8126844"/>
                  <a:gd name="connsiteY84" fmla="*/ 4255726 h 5694562"/>
                  <a:gd name="connsiteX85" fmla="*/ 4878468 w 8126844"/>
                  <a:gd name="connsiteY85" fmla="*/ 4349856 h 5694562"/>
                  <a:gd name="connsiteX86" fmla="*/ 4891916 w 8126844"/>
                  <a:gd name="connsiteY86" fmla="*/ 4497774 h 5694562"/>
                  <a:gd name="connsiteX87" fmla="*/ 5376010 w 8126844"/>
                  <a:gd name="connsiteY87" fmla="*/ 4390197 h 5694562"/>
                  <a:gd name="connsiteX88" fmla="*/ 5967680 w 8126844"/>
                  <a:gd name="connsiteY88" fmla="*/ 4242279 h 5694562"/>
                  <a:gd name="connsiteX89" fmla="*/ 6344198 w 8126844"/>
                  <a:gd name="connsiteY89" fmla="*/ 4040574 h 5694562"/>
                  <a:gd name="connsiteX90" fmla="*/ 6478668 w 8126844"/>
                  <a:gd name="connsiteY90" fmla="*/ 4040574 h 5694562"/>
                  <a:gd name="connsiteX91" fmla="*/ 6478668 w 8126844"/>
                  <a:gd name="connsiteY91" fmla="*/ 4228832 h 5694562"/>
                  <a:gd name="connsiteX92" fmla="*/ 5900445 w 8126844"/>
                  <a:gd name="connsiteY92" fmla="*/ 4417091 h 5694562"/>
                  <a:gd name="connsiteX93" fmla="*/ 5053280 w 8126844"/>
                  <a:gd name="connsiteY93" fmla="*/ 4659138 h 5694562"/>
                  <a:gd name="connsiteX94" fmla="*/ 4703657 w 8126844"/>
                  <a:gd name="connsiteY94" fmla="*/ 4753268 h 5694562"/>
                  <a:gd name="connsiteX95" fmla="*/ 4313692 w 8126844"/>
                  <a:gd name="connsiteY95" fmla="*/ 4820503 h 5694562"/>
                  <a:gd name="connsiteX96" fmla="*/ 4004410 w 8126844"/>
                  <a:gd name="connsiteY96" fmla="*/ 4860844 h 5694562"/>
                  <a:gd name="connsiteX97" fmla="*/ 3869939 w 8126844"/>
                  <a:gd name="connsiteY97" fmla="*/ 4739821 h 5694562"/>
                  <a:gd name="connsiteX98" fmla="*/ 3950621 w 8126844"/>
                  <a:gd name="connsiteY98" fmla="*/ 4632244 h 5694562"/>
                  <a:gd name="connsiteX99" fmla="*/ 4367480 w 8126844"/>
                  <a:gd name="connsiteY99" fmla="*/ 4551562 h 5694562"/>
                  <a:gd name="connsiteX100" fmla="*/ 4542292 w 8126844"/>
                  <a:gd name="connsiteY100" fmla="*/ 4484326 h 5694562"/>
                  <a:gd name="connsiteX101" fmla="*/ 4542292 w 8126844"/>
                  <a:gd name="connsiteY101" fmla="*/ 4349856 h 5694562"/>
                  <a:gd name="connsiteX102" fmla="*/ 4206116 w 8126844"/>
                  <a:gd name="connsiteY102" fmla="*/ 4349856 h 5694562"/>
                  <a:gd name="connsiteX103" fmla="*/ 3520316 w 8126844"/>
                  <a:gd name="connsiteY103" fmla="*/ 4430538 h 5694562"/>
                  <a:gd name="connsiteX104" fmla="*/ 3157245 w 8126844"/>
                  <a:gd name="connsiteY104" fmla="*/ 4457432 h 5694562"/>
                  <a:gd name="connsiteX105" fmla="*/ 3076563 w 8126844"/>
                  <a:gd name="connsiteY105" fmla="*/ 4578456 h 5694562"/>
                  <a:gd name="connsiteX106" fmla="*/ 3224480 w 8126844"/>
                  <a:gd name="connsiteY106" fmla="*/ 4645691 h 5694562"/>
                  <a:gd name="connsiteX107" fmla="*/ 3453080 w 8126844"/>
                  <a:gd name="connsiteY107" fmla="*/ 4672585 h 5694562"/>
                  <a:gd name="connsiteX108" fmla="*/ 3412739 w 8126844"/>
                  <a:gd name="connsiteY108" fmla="*/ 4780162 h 5694562"/>
                  <a:gd name="connsiteX109" fmla="*/ 2968986 w 8126844"/>
                  <a:gd name="connsiteY109" fmla="*/ 4833950 h 5694562"/>
                  <a:gd name="connsiteX110" fmla="*/ 2767280 w 8126844"/>
                  <a:gd name="connsiteY110" fmla="*/ 4847397 h 5694562"/>
                  <a:gd name="connsiteX111" fmla="*/ 2673151 w 8126844"/>
                  <a:gd name="connsiteY111" fmla="*/ 5049103 h 5694562"/>
                  <a:gd name="connsiteX112" fmla="*/ 2767280 w 8126844"/>
                  <a:gd name="connsiteY112" fmla="*/ 5412174 h 5694562"/>
                  <a:gd name="connsiteX113" fmla="*/ 2700045 w 8126844"/>
                  <a:gd name="connsiteY113" fmla="*/ 5613879 h 5694562"/>
                  <a:gd name="connsiteX114" fmla="*/ 2498339 w 8126844"/>
                  <a:gd name="connsiteY114" fmla="*/ 5694562 h 5694562"/>
                  <a:gd name="connsiteX115" fmla="*/ 2256292 w 8126844"/>
                  <a:gd name="connsiteY115" fmla="*/ 5613879 h 5694562"/>
                  <a:gd name="connsiteX116" fmla="*/ 2175610 w 8126844"/>
                  <a:gd name="connsiteY116" fmla="*/ 5358385 h 5694562"/>
                  <a:gd name="connsiteX117" fmla="*/ 2269739 w 8126844"/>
                  <a:gd name="connsiteY117" fmla="*/ 5129785 h 5694562"/>
                  <a:gd name="connsiteX118" fmla="*/ 2404210 w 8126844"/>
                  <a:gd name="connsiteY118" fmla="*/ 4968421 h 5694562"/>
                  <a:gd name="connsiteX119" fmla="*/ 2390763 w 8126844"/>
                  <a:gd name="connsiteY119" fmla="*/ 4820503 h 5694562"/>
                  <a:gd name="connsiteX120" fmla="*/ 2014245 w 8126844"/>
                  <a:gd name="connsiteY120" fmla="*/ 4686032 h 5694562"/>
                  <a:gd name="connsiteX121" fmla="*/ 2068033 w 8126844"/>
                  <a:gd name="connsiteY121" fmla="*/ 4578456 h 5694562"/>
                  <a:gd name="connsiteX122" fmla="*/ 2390763 w 8126844"/>
                  <a:gd name="connsiteY122" fmla="*/ 4578456 h 5694562"/>
                  <a:gd name="connsiteX123" fmla="*/ 2807621 w 8126844"/>
                  <a:gd name="connsiteY123" fmla="*/ 4578456 h 5694562"/>
                  <a:gd name="connsiteX124" fmla="*/ 2834516 w 8126844"/>
                  <a:gd name="connsiteY124" fmla="*/ 4443985 h 5694562"/>
                  <a:gd name="connsiteX125" fmla="*/ 2686598 w 8126844"/>
                  <a:gd name="connsiteY125" fmla="*/ 4390197 h 5694562"/>
                  <a:gd name="connsiteX126" fmla="*/ 2780727 w 8126844"/>
                  <a:gd name="connsiteY126" fmla="*/ 4242279 h 5694562"/>
                  <a:gd name="connsiteX127" fmla="*/ 3211033 w 8126844"/>
                  <a:gd name="connsiteY127" fmla="*/ 4282621 h 5694562"/>
                  <a:gd name="connsiteX128" fmla="*/ 3775810 w 8126844"/>
                  <a:gd name="connsiteY128" fmla="*/ 4255726 h 5694562"/>
                  <a:gd name="connsiteX129" fmla="*/ 4380927 w 8126844"/>
                  <a:gd name="connsiteY129" fmla="*/ 4161597 h 5694562"/>
                  <a:gd name="connsiteX130" fmla="*/ 4622974 w 8126844"/>
                  <a:gd name="connsiteY130" fmla="*/ 4107809 h 5694562"/>
                  <a:gd name="connsiteX131" fmla="*/ 4555739 w 8126844"/>
                  <a:gd name="connsiteY131" fmla="*/ 4013679 h 5694562"/>
                  <a:gd name="connsiteX132" fmla="*/ 4031304 w 8126844"/>
                  <a:gd name="connsiteY132" fmla="*/ 4054021 h 5694562"/>
                  <a:gd name="connsiteX133" fmla="*/ 3600998 w 8126844"/>
                  <a:gd name="connsiteY133" fmla="*/ 4067468 h 5694562"/>
                  <a:gd name="connsiteX134" fmla="*/ 3278268 w 8126844"/>
                  <a:gd name="connsiteY134" fmla="*/ 4027126 h 5694562"/>
                  <a:gd name="connsiteX135" fmla="*/ 3237927 w 8126844"/>
                  <a:gd name="connsiteY135" fmla="*/ 3959891 h 5694562"/>
                  <a:gd name="connsiteX136" fmla="*/ 3291716 w 8126844"/>
                  <a:gd name="connsiteY136" fmla="*/ 3825421 h 5694562"/>
                  <a:gd name="connsiteX137" fmla="*/ 3587551 w 8126844"/>
                  <a:gd name="connsiteY137" fmla="*/ 3852315 h 5694562"/>
                  <a:gd name="connsiteX138" fmla="*/ 3883386 w 8126844"/>
                  <a:gd name="connsiteY138" fmla="*/ 3852315 h 5694562"/>
                  <a:gd name="connsiteX139" fmla="*/ 3964068 w 8126844"/>
                  <a:gd name="connsiteY139" fmla="*/ 3785079 h 5694562"/>
                  <a:gd name="connsiteX140" fmla="*/ 3883386 w 8126844"/>
                  <a:gd name="connsiteY140" fmla="*/ 3664056 h 5694562"/>
                  <a:gd name="connsiteX141" fmla="*/ 3412739 w 8126844"/>
                  <a:gd name="connsiteY141" fmla="*/ 3637162 h 5694562"/>
                  <a:gd name="connsiteX142" fmla="*/ 3049668 w 8126844"/>
                  <a:gd name="connsiteY142" fmla="*/ 3583374 h 5694562"/>
                  <a:gd name="connsiteX143" fmla="*/ 2740386 w 8126844"/>
                  <a:gd name="connsiteY143" fmla="*/ 3516138 h 5694562"/>
                  <a:gd name="connsiteX144" fmla="*/ 2457998 w 8126844"/>
                  <a:gd name="connsiteY144" fmla="*/ 3435456 h 5694562"/>
                  <a:gd name="connsiteX145" fmla="*/ 2242845 w 8126844"/>
                  <a:gd name="connsiteY145" fmla="*/ 3381668 h 5694562"/>
                  <a:gd name="connsiteX146" fmla="*/ 2162163 w 8126844"/>
                  <a:gd name="connsiteY146" fmla="*/ 3543032 h 5694562"/>
                  <a:gd name="connsiteX147" fmla="*/ 2336974 w 8126844"/>
                  <a:gd name="connsiteY147" fmla="*/ 3717844 h 5694562"/>
                  <a:gd name="connsiteX148" fmla="*/ 2713492 w 8126844"/>
                  <a:gd name="connsiteY148" fmla="*/ 3771632 h 5694562"/>
                  <a:gd name="connsiteX149" fmla="*/ 2874857 w 8126844"/>
                  <a:gd name="connsiteY149" fmla="*/ 3825421 h 5694562"/>
                  <a:gd name="connsiteX150" fmla="*/ 2874857 w 8126844"/>
                  <a:gd name="connsiteY150" fmla="*/ 3973338 h 5694562"/>
                  <a:gd name="connsiteX151" fmla="*/ 2605916 w 8126844"/>
                  <a:gd name="connsiteY151" fmla="*/ 3946444 h 5694562"/>
                  <a:gd name="connsiteX152" fmla="*/ 2000798 w 8126844"/>
                  <a:gd name="connsiteY152" fmla="*/ 3825421 h 5694562"/>
                  <a:gd name="connsiteX153" fmla="*/ 1583939 w 8126844"/>
                  <a:gd name="connsiteY153" fmla="*/ 3677503 h 5694562"/>
                  <a:gd name="connsiteX154" fmla="*/ 1409127 w 8126844"/>
                  <a:gd name="connsiteY154" fmla="*/ 3690950 h 5694562"/>
                  <a:gd name="connsiteX155" fmla="*/ 1368786 w 8126844"/>
                  <a:gd name="connsiteY155" fmla="*/ 3865762 h 5694562"/>
                  <a:gd name="connsiteX156" fmla="*/ 1799092 w 8126844"/>
                  <a:gd name="connsiteY156" fmla="*/ 4000232 h 5694562"/>
                  <a:gd name="connsiteX157" fmla="*/ 2256292 w 8126844"/>
                  <a:gd name="connsiteY157" fmla="*/ 4161597 h 5694562"/>
                  <a:gd name="connsiteX158" fmla="*/ 2390763 w 8126844"/>
                  <a:gd name="connsiteY158" fmla="*/ 4269174 h 5694562"/>
                  <a:gd name="connsiteX159" fmla="*/ 2094927 w 8126844"/>
                  <a:gd name="connsiteY159" fmla="*/ 4336409 h 5694562"/>
                  <a:gd name="connsiteX160" fmla="*/ 1557045 w 8126844"/>
                  <a:gd name="connsiteY160" fmla="*/ 4161597 h 5694562"/>
                  <a:gd name="connsiteX161" fmla="*/ 965374 w 8126844"/>
                  <a:gd name="connsiteY161" fmla="*/ 3932997 h 5694562"/>
                  <a:gd name="connsiteX162" fmla="*/ 481280 w 8126844"/>
                  <a:gd name="connsiteY162" fmla="*/ 3717844 h 5694562"/>
                  <a:gd name="connsiteX163" fmla="*/ 198892 w 8126844"/>
                  <a:gd name="connsiteY163" fmla="*/ 3610268 h 5694562"/>
                  <a:gd name="connsiteX164" fmla="*/ 131657 w 8126844"/>
                  <a:gd name="connsiteY164" fmla="*/ 3516138 h 5694562"/>
                  <a:gd name="connsiteX165" fmla="*/ 279574 w 8126844"/>
                  <a:gd name="connsiteY165" fmla="*/ 3422009 h 5694562"/>
                  <a:gd name="connsiteX166" fmla="*/ 642645 w 8126844"/>
                  <a:gd name="connsiteY166" fmla="*/ 3596821 h 5694562"/>
                  <a:gd name="connsiteX167" fmla="*/ 1113292 w 8126844"/>
                  <a:gd name="connsiteY167" fmla="*/ 3744738 h 5694562"/>
                  <a:gd name="connsiteX168" fmla="*/ 1153633 w 8126844"/>
                  <a:gd name="connsiteY168" fmla="*/ 3569926 h 5694562"/>
                  <a:gd name="connsiteX169" fmla="*/ 1032610 w 8126844"/>
                  <a:gd name="connsiteY169" fmla="*/ 3408562 h 5694562"/>
                  <a:gd name="connsiteX170" fmla="*/ 535068 w 8126844"/>
                  <a:gd name="connsiteY170" fmla="*/ 3260644 h 5694562"/>
                  <a:gd name="connsiteX171" fmla="*/ 198892 w 8126844"/>
                  <a:gd name="connsiteY171" fmla="*/ 3018597 h 5694562"/>
                  <a:gd name="connsiteX172" fmla="*/ 10633 w 8126844"/>
                  <a:gd name="connsiteY172" fmla="*/ 2857232 h 5694562"/>
                  <a:gd name="connsiteX173" fmla="*/ 50974 w 8126844"/>
                  <a:gd name="connsiteY173" fmla="*/ 2722762 h 5694562"/>
                  <a:gd name="connsiteX174" fmla="*/ 279574 w 8126844"/>
                  <a:gd name="connsiteY174" fmla="*/ 2803444 h 5694562"/>
                  <a:gd name="connsiteX175" fmla="*/ 1019163 w 8126844"/>
                  <a:gd name="connsiteY175" fmla="*/ 3206856 h 5694562"/>
                  <a:gd name="connsiteX176" fmla="*/ 1462916 w 8126844"/>
                  <a:gd name="connsiteY176" fmla="*/ 3448903 h 5694562"/>
                  <a:gd name="connsiteX177" fmla="*/ 1799092 w 8126844"/>
                  <a:gd name="connsiteY177" fmla="*/ 3543032 h 5694562"/>
                  <a:gd name="connsiteX178" fmla="*/ 1973904 w 8126844"/>
                  <a:gd name="connsiteY178" fmla="*/ 3475797 h 5694562"/>
                  <a:gd name="connsiteX179" fmla="*/ 1960457 w 8126844"/>
                  <a:gd name="connsiteY179" fmla="*/ 3233750 h 5694562"/>
                  <a:gd name="connsiteX180" fmla="*/ 1624280 w 8126844"/>
                  <a:gd name="connsiteY180" fmla="*/ 3126174 h 5694562"/>
                  <a:gd name="connsiteX181" fmla="*/ 1288104 w 8126844"/>
                  <a:gd name="connsiteY181" fmla="*/ 2978256 h 5694562"/>
                  <a:gd name="connsiteX182" fmla="*/ 1261210 w 8126844"/>
                  <a:gd name="connsiteY182" fmla="*/ 2843785 h 5694562"/>
                  <a:gd name="connsiteX183" fmla="*/ 1462916 w 8126844"/>
                  <a:gd name="connsiteY183" fmla="*/ 2843785 h 5694562"/>
                  <a:gd name="connsiteX184" fmla="*/ 1691516 w 8126844"/>
                  <a:gd name="connsiteY184" fmla="*/ 2924468 h 5694562"/>
                  <a:gd name="connsiteX185" fmla="*/ 1758751 w 8126844"/>
                  <a:gd name="connsiteY185" fmla="*/ 2709315 h 5694562"/>
                  <a:gd name="connsiteX186" fmla="*/ 1597386 w 8126844"/>
                  <a:gd name="connsiteY186" fmla="*/ 2534503 h 5694562"/>
                  <a:gd name="connsiteX187" fmla="*/ 1153633 w 8126844"/>
                  <a:gd name="connsiteY187" fmla="*/ 2346244 h 5694562"/>
                  <a:gd name="connsiteX188" fmla="*/ 871245 w 8126844"/>
                  <a:gd name="connsiteY188" fmla="*/ 2157985 h 5694562"/>
                  <a:gd name="connsiteX189" fmla="*/ 750221 w 8126844"/>
                  <a:gd name="connsiteY189" fmla="*/ 2023515 h 5694562"/>
                  <a:gd name="connsiteX190" fmla="*/ 844351 w 8126844"/>
                  <a:gd name="connsiteY190" fmla="*/ 1902491 h 5694562"/>
                  <a:gd name="connsiteX191" fmla="*/ 1328445 w 8126844"/>
                  <a:gd name="connsiteY191" fmla="*/ 2117644 h 5694562"/>
                  <a:gd name="connsiteX192" fmla="*/ 1606671 w 8126844"/>
                  <a:gd name="connsiteY192" fmla="*/ 2264063 h 5694562"/>
                  <a:gd name="connsiteX193" fmla="*/ 1720260 w 8126844"/>
                  <a:gd name="connsiteY193" fmla="*/ 1985224 h 5694562"/>
                  <a:gd name="connsiteX194" fmla="*/ 1772079 w 8126844"/>
                  <a:gd name="connsiteY194" fmla="*/ 1801799 h 5694562"/>
                  <a:gd name="connsiteX195" fmla="*/ 1693720 w 8126844"/>
                  <a:gd name="connsiteY195" fmla="*/ 1629770 h 5694562"/>
                  <a:gd name="connsiteX196" fmla="*/ 2176456 w 8126844"/>
                  <a:gd name="connsiteY196" fmla="*/ 1942618 h 5694562"/>
                  <a:gd name="connsiteX197" fmla="*/ 1984049 w 8126844"/>
                  <a:gd name="connsiteY197" fmla="*/ 1920210 h 5694562"/>
                  <a:gd name="connsiteX198" fmla="*/ 1894130 w 8126844"/>
                  <a:gd name="connsiteY198" fmla="*/ 2057928 h 5694562"/>
                  <a:gd name="connsiteX199" fmla="*/ 1879774 w 8126844"/>
                  <a:gd name="connsiteY199" fmla="*/ 2400032 h 5694562"/>
                  <a:gd name="connsiteX200" fmla="*/ 2390763 w 8126844"/>
                  <a:gd name="connsiteY200" fmla="*/ 2628632 h 5694562"/>
                  <a:gd name="connsiteX201" fmla="*/ 3157245 w 8126844"/>
                  <a:gd name="connsiteY201" fmla="*/ 2843785 h 5694562"/>
                  <a:gd name="connsiteX202" fmla="*/ 3708574 w 8126844"/>
                  <a:gd name="connsiteY202" fmla="*/ 2978256 h 5694562"/>
                  <a:gd name="connsiteX203" fmla="*/ 4165774 w 8126844"/>
                  <a:gd name="connsiteY203" fmla="*/ 2951362 h 5694562"/>
                  <a:gd name="connsiteX204" fmla="*/ 4394374 w 8126844"/>
                  <a:gd name="connsiteY204" fmla="*/ 2924468 h 5694562"/>
                  <a:gd name="connsiteX205" fmla="*/ 4407821 w 8126844"/>
                  <a:gd name="connsiteY205" fmla="*/ 2736209 h 5694562"/>
                  <a:gd name="connsiteX206" fmla="*/ 4192668 w 8126844"/>
                  <a:gd name="connsiteY206" fmla="*/ 2695868 h 5694562"/>
                  <a:gd name="connsiteX207" fmla="*/ 4031304 w 8126844"/>
                  <a:gd name="connsiteY207" fmla="*/ 2736209 h 5694562"/>
                  <a:gd name="connsiteX208" fmla="*/ 4031304 w 8126844"/>
                  <a:gd name="connsiteY208" fmla="*/ 2561397 h 5694562"/>
                  <a:gd name="connsiteX209" fmla="*/ 4448163 w 8126844"/>
                  <a:gd name="connsiteY209" fmla="*/ 2440374 h 5694562"/>
                  <a:gd name="connsiteX210" fmla="*/ 4703657 w 8126844"/>
                  <a:gd name="connsiteY210" fmla="*/ 2332797 h 5694562"/>
                  <a:gd name="connsiteX211" fmla="*/ 4719129 w 8126844"/>
                  <a:gd name="connsiteY211" fmla="*/ 2116133 h 5694562"/>
                  <a:gd name="connsiteX212" fmla="*/ 4519556 w 8126844"/>
                  <a:gd name="connsiteY212" fmla="*/ 2121085 h 5694562"/>
                  <a:gd name="connsiteX0" fmla="*/ 5076343 w 8126844"/>
                  <a:gd name="connsiteY0" fmla="*/ 2002144 h 5785477"/>
                  <a:gd name="connsiteX1" fmla="*/ 4866197 w 8126844"/>
                  <a:gd name="connsiteY1" fmla="*/ 2120984 h 5785477"/>
                  <a:gd name="connsiteX2" fmla="*/ 4959151 w 8126844"/>
                  <a:gd name="connsiteY2" fmla="*/ 2329583 h 5785477"/>
                  <a:gd name="connsiteX3" fmla="*/ 5402904 w 8126844"/>
                  <a:gd name="connsiteY3" fmla="*/ 2168218 h 5785477"/>
                  <a:gd name="connsiteX4" fmla="*/ 6478668 w 8126844"/>
                  <a:gd name="connsiteY4" fmla="*/ 1455524 h 5785477"/>
                  <a:gd name="connsiteX5" fmla="*/ 6941073 w 8126844"/>
                  <a:gd name="connsiteY5" fmla="*/ 844191 h 5785477"/>
                  <a:gd name="connsiteX6" fmla="*/ 6719346 w 8126844"/>
                  <a:gd name="connsiteY6" fmla="*/ 289090 h 5785477"/>
                  <a:gd name="connsiteX7" fmla="*/ 6742471 w 8126844"/>
                  <a:gd name="connsiteY7" fmla="*/ 9959 h 5785477"/>
                  <a:gd name="connsiteX8" fmla="*/ 7177916 w 8126844"/>
                  <a:gd name="connsiteY8" fmla="*/ 608359 h 5785477"/>
                  <a:gd name="connsiteX9" fmla="*/ 7352727 w 8126844"/>
                  <a:gd name="connsiteY9" fmla="*/ 487336 h 5785477"/>
                  <a:gd name="connsiteX10" fmla="*/ 7460304 w 8126844"/>
                  <a:gd name="connsiteY10" fmla="*/ 796618 h 5785477"/>
                  <a:gd name="connsiteX11" fmla="*/ 7137574 w 8126844"/>
                  <a:gd name="connsiteY11" fmla="*/ 1226924 h 5785477"/>
                  <a:gd name="connsiteX12" fmla="*/ 7056892 w 8126844"/>
                  <a:gd name="connsiteY12" fmla="*/ 1401736 h 5785477"/>
                  <a:gd name="connsiteX13" fmla="*/ 7177916 w 8126844"/>
                  <a:gd name="connsiteY13" fmla="*/ 1509312 h 5785477"/>
                  <a:gd name="connsiteX14" fmla="*/ 7406516 w 8126844"/>
                  <a:gd name="connsiteY14" fmla="*/ 1280712 h 5785477"/>
                  <a:gd name="connsiteX15" fmla="*/ 7540986 w 8126844"/>
                  <a:gd name="connsiteY15" fmla="*/ 1280712 h 5785477"/>
                  <a:gd name="connsiteX16" fmla="*/ 7554433 w 8126844"/>
                  <a:gd name="connsiteY16" fmla="*/ 1509312 h 5785477"/>
                  <a:gd name="connsiteX17" fmla="*/ 6976210 w 8126844"/>
                  <a:gd name="connsiteY17" fmla="*/ 2100983 h 5785477"/>
                  <a:gd name="connsiteX18" fmla="*/ 6276963 w 8126844"/>
                  <a:gd name="connsiteY18" fmla="*/ 2652312 h 5785477"/>
                  <a:gd name="connsiteX19" fmla="*/ 5860104 w 8126844"/>
                  <a:gd name="connsiteY19" fmla="*/ 2854018 h 5785477"/>
                  <a:gd name="connsiteX20" fmla="*/ 5658398 w 8126844"/>
                  <a:gd name="connsiteY20" fmla="*/ 2921253 h 5785477"/>
                  <a:gd name="connsiteX21" fmla="*/ 5550821 w 8126844"/>
                  <a:gd name="connsiteY21" fmla="*/ 2840571 h 5785477"/>
                  <a:gd name="connsiteX22" fmla="*/ 5644951 w 8126844"/>
                  <a:gd name="connsiteY22" fmla="*/ 2638865 h 5785477"/>
                  <a:gd name="connsiteX23" fmla="*/ 5913892 w 8126844"/>
                  <a:gd name="connsiteY23" fmla="*/ 2585077 h 5785477"/>
                  <a:gd name="connsiteX24" fmla="*/ 5752527 w 8126844"/>
                  <a:gd name="connsiteY24" fmla="*/ 2275794 h 5785477"/>
                  <a:gd name="connsiteX25" fmla="*/ 5362563 w 8126844"/>
                  <a:gd name="connsiteY25" fmla="*/ 2423712 h 5785477"/>
                  <a:gd name="connsiteX26" fmla="*/ 4663316 w 8126844"/>
                  <a:gd name="connsiteY26" fmla="*/ 2706100 h 5785477"/>
                  <a:gd name="connsiteX27" fmla="*/ 4649868 w 8126844"/>
                  <a:gd name="connsiteY27" fmla="*/ 2880912 h 5785477"/>
                  <a:gd name="connsiteX28" fmla="*/ 4703657 w 8126844"/>
                  <a:gd name="connsiteY28" fmla="*/ 2988489 h 5785477"/>
                  <a:gd name="connsiteX29" fmla="*/ 5066727 w 8126844"/>
                  <a:gd name="connsiteY29" fmla="*/ 2854018 h 5785477"/>
                  <a:gd name="connsiteX30" fmla="*/ 5322221 w 8126844"/>
                  <a:gd name="connsiteY30" fmla="*/ 2800230 h 5785477"/>
                  <a:gd name="connsiteX31" fmla="*/ 5349116 w 8126844"/>
                  <a:gd name="connsiteY31" fmla="*/ 2934700 h 5785477"/>
                  <a:gd name="connsiteX32" fmla="*/ 4784339 w 8126844"/>
                  <a:gd name="connsiteY32" fmla="*/ 3149853 h 5785477"/>
                  <a:gd name="connsiteX33" fmla="*/ 4098539 w 8126844"/>
                  <a:gd name="connsiteY33" fmla="*/ 3284324 h 5785477"/>
                  <a:gd name="connsiteX34" fmla="*/ 2740386 w 8126844"/>
                  <a:gd name="connsiteY34" fmla="*/ 3149853 h 5785477"/>
                  <a:gd name="connsiteX35" fmla="*/ 2202504 w 8126844"/>
                  <a:gd name="connsiteY35" fmla="*/ 2948147 h 5785477"/>
                  <a:gd name="connsiteX36" fmla="*/ 2027692 w 8126844"/>
                  <a:gd name="connsiteY36" fmla="*/ 2894359 h 5785477"/>
                  <a:gd name="connsiteX37" fmla="*/ 1960457 w 8126844"/>
                  <a:gd name="connsiteY37" fmla="*/ 3042277 h 5785477"/>
                  <a:gd name="connsiteX38" fmla="*/ 2390763 w 8126844"/>
                  <a:gd name="connsiteY38" fmla="*/ 3270877 h 5785477"/>
                  <a:gd name="connsiteX39" fmla="*/ 3372398 w 8126844"/>
                  <a:gd name="connsiteY39" fmla="*/ 3512924 h 5785477"/>
                  <a:gd name="connsiteX40" fmla="*/ 4125433 w 8126844"/>
                  <a:gd name="connsiteY40" fmla="*/ 3512924 h 5785477"/>
                  <a:gd name="connsiteX41" fmla="*/ 4757445 w 8126844"/>
                  <a:gd name="connsiteY41" fmla="*/ 3486030 h 5785477"/>
                  <a:gd name="connsiteX42" fmla="*/ 4918810 w 8126844"/>
                  <a:gd name="connsiteY42" fmla="*/ 3526371 h 5785477"/>
                  <a:gd name="connsiteX43" fmla="*/ 4811233 w 8126844"/>
                  <a:gd name="connsiteY43" fmla="*/ 3687736 h 5785477"/>
                  <a:gd name="connsiteX44" fmla="*/ 4286798 w 8126844"/>
                  <a:gd name="connsiteY44" fmla="*/ 3754971 h 5785477"/>
                  <a:gd name="connsiteX45" fmla="*/ 4219563 w 8126844"/>
                  <a:gd name="connsiteY45" fmla="*/ 3889441 h 5785477"/>
                  <a:gd name="connsiteX46" fmla="*/ 4555739 w 8126844"/>
                  <a:gd name="connsiteY46" fmla="*/ 3943230 h 5785477"/>
                  <a:gd name="connsiteX47" fmla="*/ 5241539 w 8126844"/>
                  <a:gd name="connsiteY47" fmla="*/ 3754971 h 5785477"/>
                  <a:gd name="connsiteX48" fmla="*/ 5523927 w 8126844"/>
                  <a:gd name="connsiteY48" fmla="*/ 3620500 h 5785477"/>
                  <a:gd name="connsiteX49" fmla="*/ 5618057 w 8126844"/>
                  <a:gd name="connsiteY49" fmla="*/ 3512924 h 5785477"/>
                  <a:gd name="connsiteX50" fmla="*/ 5402904 w 8126844"/>
                  <a:gd name="connsiteY50" fmla="*/ 3499477 h 5785477"/>
                  <a:gd name="connsiteX51" fmla="*/ 5214645 w 8126844"/>
                  <a:gd name="connsiteY51" fmla="*/ 3391900 h 5785477"/>
                  <a:gd name="connsiteX52" fmla="*/ 5241539 w 8126844"/>
                  <a:gd name="connsiteY52" fmla="*/ 3270877 h 5785477"/>
                  <a:gd name="connsiteX53" fmla="*/ 5537374 w 8126844"/>
                  <a:gd name="connsiteY53" fmla="*/ 3230536 h 5785477"/>
                  <a:gd name="connsiteX54" fmla="*/ 6196280 w 8126844"/>
                  <a:gd name="connsiteY54" fmla="*/ 2975041 h 5785477"/>
                  <a:gd name="connsiteX55" fmla="*/ 6747610 w 8126844"/>
                  <a:gd name="connsiteY55" fmla="*/ 2638865 h 5785477"/>
                  <a:gd name="connsiteX56" fmla="*/ 7218257 w 8126844"/>
                  <a:gd name="connsiteY56" fmla="*/ 2195112 h 5785477"/>
                  <a:gd name="connsiteX57" fmla="*/ 7433410 w 8126844"/>
                  <a:gd name="connsiteY57" fmla="*/ 2020300 h 5785477"/>
                  <a:gd name="connsiteX58" fmla="*/ 7567880 w 8126844"/>
                  <a:gd name="connsiteY58" fmla="*/ 2047194 h 5785477"/>
                  <a:gd name="connsiteX59" fmla="*/ 7514092 w 8126844"/>
                  <a:gd name="connsiteY59" fmla="*/ 2248900 h 5785477"/>
                  <a:gd name="connsiteX60" fmla="*/ 7097233 w 8126844"/>
                  <a:gd name="connsiteY60" fmla="*/ 2679206 h 5785477"/>
                  <a:gd name="connsiteX61" fmla="*/ 6451774 w 8126844"/>
                  <a:gd name="connsiteY61" fmla="*/ 3096065 h 5785477"/>
                  <a:gd name="connsiteX62" fmla="*/ 6088704 w 8126844"/>
                  <a:gd name="connsiteY62" fmla="*/ 3284324 h 5785477"/>
                  <a:gd name="connsiteX63" fmla="*/ 5981127 w 8126844"/>
                  <a:gd name="connsiteY63" fmla="*/ 3418794 h 5785477"/>
                  <a:gd name="connsiteX64" fmla="*/ 6021468 w 8126844"/>
                  <a:gd name="connsiteY64" fmla="*/ 3620500 h 5785477"/>
                  <a:gd name="connsiteX65" fmla="*/ 6115598 w 8126844"/>
                  <a:gd name="connsiteY65" fmla="*/ 3768418 h 5785477"/>
                  <a:gd name="connsiteX66" fmla="*/ 6734163 w 8126844"/>
                  <a:gd name="connsiteY66" fmla="*/ 3593606 h 5785477"/>
                  <a:gd name="connsiteX67" fmla="*/ 7419963 w 8126844"/>
                  <a:gd name="connsiteY67" fmla="*/ 3163300 h 5785477"/>
                  <a:gd name="connsiteX68" fmla="*/ 7850268 w 8126844"/>
                  <a:gd name="connsiteY68" fmla="*/ 2840571 h 5785477"/>
                  <a:gd name="connsiteX69" fmla="*/ 8065421 w 8126844"/>
                  <a:gd name="connsiteY69" fmla="*/ 2732994 h 5785477"/>
                  <a:gd name="connsiteX70" fmla="*/ 8105763 w 8126844"/>
                  <a:gd name="connsiteY70" fmla="*/ 2894359 h 5785477"/>
                  <a:gd name="connsiteX71" fmla="*/ 7769586 w 8126844"/>
                  <a:gd name="connsiteY71" fmla="*/ 3230536 h 5785477"/>
                  <a:gd name="connsiteX72" fmla="*/ 6707268 w 8126844"/>
                  <a:gd name="connsiteY72" fmla="*/ 3808759 h 5785477"/>
                  <a:gd name="connsiteX73" fmla="*/ 6129045 w 8126844"/>
                  <a:gd name="connsiteY73" fmla="*/ 4077700 h 5785477"/>
                  <a:gd name="connsiteX74" fmla="*/ 5833210 w 8126844"/>
                  <a:gd name="connsiteY74" fmla="*/ 4118041 h 5785477"/>
                  <a:gd name="connsiteX75" fmla="*/ 5712186 w 8126844"/>
                  <a:gd name="connsiteY75" fmla="*/ 4158383 h 5785477"/>
                  <a:gd name="connsiteX76" fmla="*/ 5658398 w 8126844"/>
                  <a:gd name="connsiteY76" fmla="*/ 4010465 h 5785477"/>
                  <a:gd name="connsiteX77" fmla="*/ 5779421 w 8126844"/>
                  <a:gd name="connsiteY77" fmla="*/ 3902889 h 5785477"/>
                  <a:gd name="connsiteX78" fmla="*/ 5779421 w 8126844"/>
                  <a:gd name="connsiteY78" fmla="*/ 3808759 h 5785477"/>
                  <a:gd name="connsiteX79" fmla="*/ 5497033 w 8126844"/>
                  <a:gd name="connsiteY79" fmla="*/ 3929783 h 5785477"/>
                  <a:gd name="connsiteX80" fmla="*/ 5039833 w 8126844"/>
                  <a:gd name="connsiteY80" fmla="*/ 4064253 h 5785477"/>
                  <a:gd name="connsiteX81" fmla="*/ 4865021 w 8126844"/>
                  <a:gd name="connsiteY81" fmla="*/ 4144936 h 5785477"/>
                  <a:gd name="connsiteX82" fmla="*/ 4905363 w 8126844"/>
                  <a:gd name="connsiteY82" fmla="*/ 4239065 h 5785477"/>
                  <a:gd name="connsiteX83" fmla="*/ 5160857 w 8126844"/>
                  <a:gd name="connsiteY83" fmla="*/ 4212171 h 5785477"/>
                  <a:gd name="connsiteX84" fmla="*/ 5187751 w 8126844"/>
                  <a:gd name="connsiteY84" fmla="*/ 4346641 h 5785477"/>
                  <a:gd name="connsiteX85" fmla="*/ 4878468 w 8126844"/>
                  <a:gd name="connsiteY85" fmla="*/ 4440771 h 5785477"/>
                  <a:gd name="connsiteX86" fmla="*/ 4891916 w 8126844"/>
                  <a:gd name="connsiteY86" fmla="*/ 4588689 h 5785477"/>
                  <a:gd name="connsiteX87" fmla="*/ 5376010 w 8126844"/>
                  <a:gd name="connsiteY87" fmla="*/ 4481112 h 5785477"/>
                  <a:gd name="connsiteX88" fmla="*/ 5967680 w 8126844"/>
                  <a:gd name="connsiteY88" fmla="*/ 4333194 h 5785477"/>
                  <a:gd name="connsiteX89" fmla="*/ 6344198 w 8126844"/>
                  <a:gd name="connsiteY89" fmla="*/ 4131489 h 5785477"/>
                  <a:gd name="connsiteX90" fmla="*/ 6478668 w 8126844"/>
                  <a:gd name="connsiteY90" fmla="*/ 4131489 h 5785477"/>
                  <a:gd name="connsiteX91" fmla="*/ 6478668 w 8126844"/>
                  <a:gd name="connsiteY91" fmla="*/ 4319747 h 5785477"/>
                  <a:gd name="connsiteX92" fmla="*/ 5900445 w 8126844"/>
                  <a:gd name="connsiteY92" fmla="*/ 4508006 h 5785477"/>
                  <a:gd name="connsiteX93" fmla="*/ 5053280 w 8126844"/>
                  <a:gd name="connsiteY93" fmla="*/ 4750053 h 5785477"/>
                  <a:gd name="connsiteX94" fmla="*/ 4703657 w 8126844"/>
                  <a:gd name="connsiteY94" fmla="*/ 4844183 h 5785477"/>
                  <a:gd name="connsiteX95" fmla="*/ 4313692 w 8126844"/>
                  <a:gd name="connsiteY95" fmla="*/ 4911418 h 5785477"/>
                  <a:gd name="connsiteX96" fmla="*/ 4004410 w 8126844"/>
                  <a:gd name="connsiteY96" fmla="*/ 4951759 h 5785477"/>
                  <a:gd name="connsiteX97" fmla="*/ 3869939 w 8126844"/>
                  <a:gd name="connsiteY97" fmla="*/ 4830736 h 5785477"/>
                  <a:gd name="connsiteX98" fmla="*/ 3950621 w 8126844"/>
                  <a:gd name="connsiteY98" fmla="*/ 4723159 h 5785477"/>
                  <a:gd name="connsiteX99" fmla="*/ 4367480 w 8126844"/>
                  <a:gd name="connsiteY99" fmla="*/ 4642477 h 5785477"/>
                  <a:gd name="connsiteX100" fmla="*/ 4542292 w 8126844"/>
                  <a:gd name="connsiteY100" fmla="*/ 4575241 h 5785477"/>
                  <a:gd name="connsiteX101" fmla="*/ 4542292 w 8126844"/>
                  <a:gd name="connsiteY101" fmla="*/ 4440771 h 5785477"/>
                  <a:gd name="connsiteX102" fmla="*/ 4206116 w 8126844"/>
                  <a:gd name="connsiteY102" fmla="*/ 4440771 h 5785477"/>
                  <a:gd name="connsiteX103" fmla="*/ 3520316 w 8126844"/>
                  <a:gd name="connsiteY103" fmla="*/ 4521453 h 5785477"/>
                  <a:gd name="connsiteX104" fmla="*/ 3157245 w 8126844"/>
                  <a:gd name="connsiteY104" fmla="*/ 4548347 h 5785477"/>
                  <a:gd name="connsiteX105" fmla="*/ 3076563 w 8126844"/>
                  <a:gd name="connsiteY105" fmla="*/ 4669371 h 5785477"/>
                  <a:gd name="connsiteX106" fmla="*/ 3224480 w 8126844"/>
                  <a:gd name="connsiteY106" fmla="*/ 4736606 h 5785477"/>
                  <a:gd name="connsiteX107" fmla="*/ 3453080 w 8126844"/>
                  <a:gd name="connsiteY107" fmla="*/ 4763500 h 5785477"/>
                  <a:gd name="connsiteX108" fmla="*/ 3412739 w 8126844"/>
                  <a:gd name="connsiteY108" fmla="*/ 4871077 h 5785477"/>
                  <a:gd name="connsiteX109" fmla="*/ 2968986 w 8126844"/>
                  <a:gd name="connsiteY109" fmla="*/ 4924865 h 5785477"/>
                  <a:gd name="connsiteX110" fmla="*/ 2767280 w 8126844"/>
                  <a:gd name="connsiteY110" fmla="*/ 4938312 h 5785477"/>
                  <a:gd name="connsiteX111" fmla="*/ 2673151 w 8126844"/>
                  <a:gd name="connsiteY111" fmla="*/ 5140018 h 5785477"/>
                  <a:gd name="connsiteX112" fmla="*/ 2767280 w 8126844"/>
                  <a:gd name="connsiteY112" fmla="*/ 5503089 h 5785477"/>
                  <a:gd name="connsiteX113" fmla="*/ 2700045 w 8126844"/>
                  <a:gd name="connsiteY113" fmla="*/ 5704794 h 5785477"/>
                  <a:gd name="connsiteX114" fmla="*/ 2498339 w 8126844"/>
                  <a:gd name="connsiteY114" fmla="*/ 5785477 h 5785477"/>
                  <a:gd name="connsiteX115" fmla="*/ 2256292 w 8126844"/>
                  <a:gd name="connsiteY115" fmla="*/ 5704794 h 5785477"/>
                  <a:gd name="connsiteX116" fmla="*/ 2175610 w 8126844"/>
                  <a:gd name="connsiteY116" fmla="*/ 5449300 h 5785477"/>
                  <a:gd name="connsiteX117" fmla="*/ 2269739 w 8126844"/>
                  <a:gd name="connsiteY117" fmla="*/ 5220700 h 5785477"/>
                  <a:gd name="connsiteX118" fmla="*/ 2404210 w 8126844"/>
                  <a:gd name="connsiteY118" fmla="*/ 5059336 h 5785477"/>
                  <a:gd name="connsiteX119" fmla="*/ 2390763 w 8126844"/>
                  <a:gd name="connsiteY119" fmla="*/ 4911418 h 5785477"/>
                  <a:gd name="connsiteX120" fmla="*/ 2014245 w 8126844"/>
                  <a:gd name="connsiteY120" fmla="*/ 4776947 h 5785477"/>
                  <a:gd name="connsiteX121" fmla="*/ 2068033 w 8126844"/>
                  <a:gd name="connsiteY121" fmla="*/ 4669371 h 5785477"/>
                  <a:gd name="connsiteX122" fmla="*/ 2390763 w 8126844"/>
                  <a:gd name="connsiteY122" fmla="*/ 4669371 h 5785477"/>
                  <a:gd name="connsiteX123" fmla="*/ 2807621 w 8126844"/>
                  <a:gd name="connsiteY123" fmla="*/ 4669371 h 5785477"/>
                  <a:gd name="connsiteX124" fmla="*/ 2834516 w 8126844"/>
                  <a:gd name="connsiteY124" fmla="*/ 4534900 h 5785477"/>
                  <a:gd name="connsiteX125" fmla="*/ 2686598 w 8126844"/>
                  <a:gd name="connsiteY125" fmla="*/ 4481112 h 5785477"/>
                  <a:gd name="connsiteX126" fmla="*/ 2780727 w 8126844"/>
                  <a:gd name="connsiteY126" fmla="*/ 4333194 h 5785477"/>
                  <a:gd name="connsiteX127" fmla="*/ 3211033 w 8126844"/>
                  <a:gd name="connsiteY127" fmla="*/ 4373536 h 5785477"/>
                  <a:gd name="connsiteX128" fmla="*/ 3775810 w 8126844"/>
                  <a:gd name="connsiteY128" fmla="*/ 4346641 h 5785477"/>
                  <a:gd name="connsiteX129" fmla="*/ 4380927 w 8126844"/>
                  <a:gd name="connsiteY129" fmla="*/ 4252512 h 5785477"/>
                  <a:gd name="connsiteX130" fmla="*/ 4622974 w 8126844"/>
                  <a:gd name="connsiteY130" fmla="*/ 4198724 h 5785477"/>
                  <a:gd name="connsiteX131" fmla="*/ 4555739 w 8126844"/>
                  <a:gd name="connsiteY131" fmla="*/ 4104594 h 5785477"/>
                  <a:gd name="connsiteX132" fmla="*/ 4031304 w 8126844"/>
                  <a:gd name="connsiteY132" fmla="*/ 4144936 h 5785477"/>
                  <a:gd name="connsiteX133" fmla="*/ 3600998 w 8126844"/>
                  <a:gd name="connsiteY133" fmla="*/ 4158383 h 5785477"/>
                  <a:gd name="connsiteX134" fmla="*/ 3278268 w 8126844"/>
                  <a:gd name="connsiteY134" fmla="*/ 4118041 h 5785477"/>
                  <a:gd name="connsiteX135" fmla="*/ 3237927 w 8126844"/>
                  <a:gd name="connsiteY135" fmla="*/ 4050806 h 5785477"/>
                  <a:gd name="connsiteX136" fmla="*/ 3291716 w 8126844"/>
                  <a:gd name="connsiteY136" fmla="*/ 3916336 h 5785477"/>
                  <a:gd name="connsiteX137" fmla="*/ 3587551 w 8126844"/>
                  <a:gd name="connsiteY137" fmla="*/ 3943230 h 5785477"/>
                  <a:gd name="connsiteX138" fmla="*/ 3883386 w 8126844"/>
                  <a:gd name="connsiteY138" fmla="*/ 3943230 h 5785477"/>
                  <a:gd name="connsiteX139" fmla="*/ 3964068 w 8126844"/>
                  <a:gd name="connsiteY139" fmla="*/ 3875994 h 5785477"/>
                  <a:gd name="connsiteX140" fmla="*/ 3883386 w 8126844"/>
                  <a:gd name="connsiteY140" fmla="*/ 3754971 h 5785477"/>
                  <a:gd name="connsiteX141" fmla="*/ 3412739 w 8126844"/>
                  <a:gd name="connsiteY141" fmla="*/ 3728077 h 5785477"/>
                  <a:gd name="connsiteX142" fmla="*/ 3049668 w 8126844"/>
                  <a:gd name="connsiteY142" fmla="*/ 3674289 h 5785477"/>
                  <a:gd name="connsiteX143" fmla="*/ 2740386 w 8126844"/>
                  <a:gd name="connsiteY143" fmla="*/ 3607053 h 5785477"/>
                  <a:gd name="connsiteX144" fmla="*/ 2457998 w 8126844"/>
                  <a:gd name="connsiteY144" fmla="*/ 3526371 h 5785477"/>
                  <a:gd name="connsiteX145" fmla="*/ 2242845 w 8126844"/>
                  <a:gd name="connsiteY145" fmla="*/ 3472583 h 5785477"/>
                  <a:gd name="connsiteX146" fmla="*/ 2162163 w 8126844"/>
                  <a:gd name="connsiteY146" fmla="*/ 3633947 h 5785477"/>
                  <a:gd name="connsiteX147" fmla="*/ 2336974 w 8126844"/>
                  <a:gd name="connsiteY147" fmla="*/ 3808759 h 5785477"/>
                  <a:gd name="connsiteX148" fmla="*/ 2713492 w 8126844"/>
                  <a:gd name="connsiteY148" fmla="*/ 3862547 h 5785477"/>
                  <a:gd name="connsiteX149" fmla="*/ 2874857 w 8126844"/>
                  <a:gd name="connsiteY149" fmla="*/ 3916336 h 5785477"/>
                  <a:gd name="connsiteX150" fmla="*/ 2874857 w 8126844"/>
                  <a:gd name="connsiteY150" fmla="*/ 4064253 h 5785477"/>
                  <a:gd name="connsiteX151" fmla="*/ 2605916 w 8126844"/>
                  <a:gd name="connsiteY151" fmla="*/ 4037359 h 5785477"/>
                  <a:gd name="connsiteX152" fmla="*/ 2000798 w 8126844"/>
                  <a:gd name="connsiteY152" fmla="*/ 3916336 h 5785477"/>
                  <a:gd name="connsiteX153" fmla="*/ 1583939 w 8126844"/>
                  <a:gd name="connsiteY153" fmla="*/ 3768418 h 5785477"/>
                  <a:gd name="connsiteX154" fmla="*/ 1409127 w 8126844"/>
                  <a:gd name="connsiteY154" fmla="*/ 3781865 h 5785477"/>
                  <a:gd name="connsiteX155" fmla="*/ 1368786 w 8126844"/>
                  <a:gd name="connsiteY155" fmla="*/ 3956677 h 5785477"/>
                  <a:gd name="connsiteX156" fmla="*/ 1799092 w 8126844"/>
                  <a:gd name="connsiteY156" fmla="*/ 4091147 h 5785477"/>
                  <a:gd name="connsiteX157" fmla="*/ 2256292 w 8126844"/>
                  <a:gd name="connsiteY157" fmla="*/ 4252512 h 5785477"/>
                  <a:gd name="connsiteX158" fmla="*/ 2390763 w 8126844"/>
                  <a:gd name="connsiteY158" fmla="*/ 4360089 h 5785477"/>
                  <a:gd name="connsiteX159" fmla="*/ 2094927 w 8126844"/>
                  <a:gd name="connsiteY159" fmla="*/ 4427324 h 5785477"/>
                  <a:gd name="connsiteX160" fmla="*/ 1557045 w 8126844"/>
                  <a:gd name="connsiteY160" fmla="*/ 4252512 h 5785477"/>
                  <a:gd name="connsiteX161" fmla="*/ 965374 w 8126844"/>
                  <a:gd name="connsiteY161" fmla="*/ 4023912 h 5785477"/>
                  <a:gd name="connsiteX162" fmla="*/ 481280 w 8126844"/>
                  <a:gd name="connsiteY162" fmla="*/ 3808759 h 5785477"/>
                  <a:gd name="connsiteX163" fmla="*/ 198892 w 8126844"/>
                  <a:gd name="connsiteY163" fmla="*/ 3701183 h 5785477"/>
                  <a:gd name="connsiteX164" fmla="*/ 131657 w 8126844"/>
                  <a:gd name="connsiteY164" fmla="*/ 3607053 h 5785477"/>
                  <a:gd name="connsiteX165" fmla="*/ 279574 w 8126844"/>
                  <a:gd name="connsiteY165" fmla="*/ 3512924 h 5785477"/>
                  <a:gd name="connsiteX166" fmla="*/ 642645 w 8126844"/>
                  <a:gd name="connsiteY166" fmla="*/ 3687736 h 5785477"/>
                  <a:gd name="connsiteX167" fmla="*/ 1113292 w 8126844"/>
                  <a:gd name="connsiteY167" fmla="*/ 3835653 h 5785477"/>
                  <a:gd name="connsiteX168" fmla="*/ 1153633 w 8126844"/>
                  <a:gd name="connsiteY168" fmla="*/ 3660841 h 5785477"/>
                  <a:gd name="connsiteX169" fmla="*/ 1032610 w 8126844"/>
                  <a:gd name="connsiteY169" fmla="*/ 3499477 h 5785477"/>
                  <a:gd name="connsiteX170" fmla="*/ 535068 w 8126844"/>
                  <a:gd name="connsiteY170" fmla="*/ 3351559 h 5785477"/>
                  <a:gd name="connsiteX171" fmla="*/ 198892 w 8126844"/>
                  <a:gd name="connsiteY171" fmla="*/ 3109512 h 5785477"/>
                  <a:gd name="connsiteX172" fmla="*/ 10633 w 8126844"/>
                  <a:gd name="connsiteY172" fmla="*/ 2948147 h 5785477"/>
                  <a:gd name="connsiteX173" fmla="*/ 50974 w 8126844"/>
                  <a:gd name="connsiteY173" fmla="*/ 2813677 h 5785477"/>
                  <a:gd name="connsiteX174" fmla="*/ 279574 w 8126844"/>
                  <a:gd name="connsiteY174" fmla="*/ 2894359 h 5785477"/>
                  <a:gd name="connsiteX175" fmla="*/ 1019163 w 8126844"/>
                  <a:gd name="connsiteY175" fmla="*/ 3297771 h 5785477"/>
                  <a:gd name="connsiteX176" fmla="*/ 1462916 w 8126844"/>
                  <a:gd name="connsiteY176" fmla="*/ 3539818 h 5785477"/>
                  <a:gd name="connsiteX177" fmla="*/ 1799092 w 8126844"/>
                  <a:gd name="connsiteY177" fmla="*/ 3633947 h 5785477"/>
                  <a:gd name="connsiteX178" fmla="*/ 1973904 w 8126844"/>
                  <a:gd name="connsiteY178" fmla="*/ 3566712 h 5785477"/>
                  <a:gd name="connsiteX179" fmla="*/ 1960457 w 8126844"/>
                  <a:gd name="connsiteY179" fmla="*/ 3324665 h 5785477"/>
                  <a:gd name="connsiteX180" fmla="*/ 1624280 w 8126844"/>
                  <a:gd name="connsiteY180" fmla="*/ 3217089 h 5785477"/>
                  <a:gd name="connsiteX181" fmla="*/ 1288104 w 8126844"/>
                  <a:gd name="connsiteY181" fmla="*/ 3069171 h 5785477"/>
                  <a:gd name="connsiteX182" fmla="*/ 1261210 w 8126844"/>
                  <a:gd name="connsiteY182" fmla="*/ 2934700 h 5785477"/>
                  <a:gd name="connsiteX183" fmla="*/ 1462916 w 8126844"/>
                  <a:gd name="connsiteY183" fmla="*/ 2934700 h 5785477"/>
                  <a:gd name="connsiteX184" fmla="*/ 1691516 w 8126844"/>
                  <a:gd name="connsiteY184" fmla="*/ 3015383 h 5785477"/>
                  <a:gd name="connsiteX185" fmla="*/ 1758751 w 8126844"/>
                  <a:gd name="connsiteY185" fmla="*/ 2800230 h 5785477"/>
                  <a:gd name="connsiteX186" fmla="*/ 1597386 w 8126844"/>
                  <a:gd name="connsiteY186" fmla="*/ 2625418 h 5785477"/>
                  <a:gd name="connsiteX187" fmla="*/ 1153633 w 8126844"/>
                  <a:gd name="connsiteY187" fmla="*/ 2437159 h 5785477"/>
                  <a:gd name="connsiteX188" fmla="*/ 871245 w 8126844"/>
                  <a:gd name="connsiteY188" fmla="*/ 2248900 h 5785477"/>
                  <a:gd name="connsiteX189" fmla="*/ 750221 w 8126844"/>
                  <a:gd name="connsiteY189" fmla="*/ 2114430 h 5785477"/>
                  <a:gd name="connsiteX190" fmla="*/ 844351 w 8126844"/>
                  <a:gd name="connsiteY190" fmla="*/ 1993406 h 5785477"/>
                  <a:gd name="connsiteX191" fmla="*/ 1328445 w 8126844"/>
                  <a:gd name="connsiteY191" fmla="*/ 2208559 h 5785477"/>
                  <a:gd name="connsiteX192" fmla="*/ 1606671 w 8126844"/>
                  <a:gd name="connsiteY192" fmla="*/ 2354978 h 5785477"/>
                  <a:gd name="connsiteX193" fmla="*/ 1720260 w 8126844"/>
                  <a:gd name="connsiteY193" fmla="*/ 2076139 h 5785477"/>
                  <a:gd name="connsiteX194" fmla="*/ 1772079 w 8126844"/>
                  <a:gd name="connsiteY194" fmla="*/ 1892714 h 5785477"/>
                  <a:gd name="connsiteX195" fmla="*/ 1693720 w 8126844"/>
                  <a:gd name="connsiteY195" fmla="*/ 1720685 h 5785477"/>
                  <a:gd name="connsiteX196" fmla="*/ 2176456 w 8126844"/>
                  <a:gd name="connsiteY196" fmla="*/ 2033533 h 5785477"/>
                  <a:gd name="connsiteX197" fmla="*/ 1984049 w 8126844"/>
                  <a:gd name="connsiteY197" fmla="*/ 2011125 h 5785477"/>
                  <a:gd name="connsiteX198" fmla="*/ 1894130 w 8126844"/>
                  <a:gd name="connsiteY198" fmla="*/ 2148843 h 5785477"/>
                  <a:gd name="connsiteX199" fmla="*/ 1879774 w 8126844"/>
                  <a:gd name="connsiteY199" fmla="*/ 2490947 h 5785477"/>
                  <a:gd name="connsiteX200" fmla="*/ 2390763 w 8126844"/>
                  <a:gd name="connsiteY200" fmla="*/ 2719547 h 5785477"/>
                  <a:gd name="connsiteX201" fmla="*/ 3157245 w 8126844"/>
                  <a:gd name="connsiteY201" fmla="*/ 2934700 h 5785477"/>
                  <a:gd name="connsiteX202" fmla="*/ 3708574 w 8126844"/>
                  <a:gd name="connsiteY202" fmla="*/ 3069171 h 5785477"/>
                  <a:gd name="connsiteX203" fmla="*/ 4165774 w 8126844"/>
                  <a:gd name="connsiteY203" fmla="*/ 3042277 h 5785477"/>
                  <a:gd name="connsiteX204" fmla="*/ 4394374 w 8126844"/>
                  <a:gd name="connsiteY204" fmla="*/ 3015383 h 5785477"/>
                  <a:gd name="connsiteX205" fmla="*/ 4407821 w 8126844"/>
                  <a:gd name="connsiteY205" fmla="*/ 2827124 h 5785477"/>
                  <a:gd name="connsiteX206" fmla="*/ 4192668 w 8126844"/>
                  <a:gd name="connsiteY206" fmla="*/ 2786783 h 5785477"/>
                  <a:gd name="connsiteX207" fmla="*/ 4031304 w 8126844"/>
                  <a:gd name="connsiteY207" fmla="*/ 2827124 h 5785477"/>
                  <a:gd name="connsiteX208" fmla="*/ 4031304 w 8126844"/>
                  <a:gd name="connsiteY208" fmla="*/ 2652312 h 5785477"/>
                  <a:gd name="connsiteX209" fmla="*/ 4448163 w 8126844"/>
                  <a:gd name="connsiteY209" fmla="*/ 2531289 h 5785477"/>
                  <a:gd name="connsiteX210" fmla="*/ 4703657 w 8126844"/>
                  <a:gd name="connsiteY210" fmla="*/ 2423712 h 5785477"/>
                  <a:gd name="connsiteX211" fmla="*/ 4719129 w 8126844"/>
                  <a:gd name="connsiteY211" fmla="*/ 2207048 h 5785477"/>
                  <a:gd name="connsiteX212" fmla="*/ 4519556 w 8126844"/>
                  <a:gd name="connsiteY212" fmla="*/ 2212000 h 5785477"/>
                  <a:gd name="connsiteX0" fmla="*/ 5076343 w 8126844"/>
                  <a:gd name="connsiteY0" fmla="*/ 2000085 h 5783418"/>
                  <a:gd name="connsiteX1" fmla="*/ 4866197 w 8126844"/>
                  <a:gd name="connsiteY1" fmla="*/ 2118925 h 5783418"/>
                  <a:gd name="connsiteX2" fmla="*/ 4959151 w 8126844"/>
                  <a:gd name="connsiteY2" fmla="*/ 2327524 h 5783418"/>
                  <a:gd name="connsiteX3" fmla="*/ 5402904 w 8126844"/>
                  <a:gd name="connsiteY3" fmla="*/ 2166159 h 5783418"/>
                  <a:gd name="connsiteX4" fmla="*/ 6478668 w 8126844"/>
                  <a:gd name="connsiteY4" fmla="*/ 1453465 h 5783418"/>
                  <a:gd name="connsiteX5" fmla="*/ 6941073 w 8126844"/>
                  <a:gd name="connsiteY5" fmla="*/ 842132 h 5783418"/>
                  <a:gd name="connsiteX6" fmla="*/ 6636336 w 8126844"/>
                  <a:gd name="connsiteY6" fmla="*/ 355952 h 5783418"/>
                  <a:gd name="connsiteX7" fmla="*/ 6742471 w 8126844"/>
                  <a:gd name="connsiteY7" fmla="*/ 7900 h 5783418"/>
                  <a:gd name="connsiteX8" fmla="*/ 7177916 w 8126844"/>
                  <a:gd name="connsiteY8" fmla="*/ 606300 h 5783418"/>
                  <a:gd name="connsiteX9" fmla="*/ 7352727 w 8126844"/>
                  <a:gd name="connsiteY9" fmla="*/ 485277 h 5783418"/>
                  <a:gd name="connsiteX10" fmla="*/ 7460304 w 8126844"/>
                  <a:gd name="connsiteY10" fmla="*/ 794559 h 5783418"/>
                  <a:gd name="connsiteX11" fmla="*/ 7137574 w 8126844"/>
                  <a:gd name="connsiteY11" fmla="*/ 1224865 h 5783418"/>
                  <a:gd name="connsiteX12" fmla="*/ 7056892 w 8126844"/>
                  <a:gd name="connsiteY12" fmla="*/ 1399677 h 5783418"/>
                  <a:gd name="connsiteX13" fmla="*/ 7177916 w 8126844"/>
                  <a:gd name="connsiteY13" fmla="*/ 1507253 h 5783418"/>
                  <a:gd name="connsiteX14" fmla="*/ 7406516 w 8126844"/>
                  <a:gd name="connsiteY14" fmla="*/ 1278653 h 5783418"/>
                  <a:gd name="connsiteX15" fmla="*/ 7540986 w 8126844"/>
                  <a:gd name="connsiteY15" fmla="*/ 1278653 h 5783418"/>
                  <a:gd name="connsiteX16" fmla="*/ 7554433 w 8126844"/>
                  <a:gd name="connsiteY16" fmla="*/ 1507253 h 5783418"/>
                  <a:gd name="connsiteX17" fmla="*/ 6976210 w 8126844"/>
                  <a:gd name="connsiteY17" fmla="*/ 2098924 h 5783418"/>
                  <a:gd name="connsiteX18" fmla="*/ 6276963 w 8126844"/>
                  <a:gd name="connsiteY18" fmla="*/ 2650253 h 5783418"/>
                  <a:gd name="connsiteX19" fmla="*/ 5860104 w 8126844"/>
                  <a:gd name="connsiteY19" fmla="*/ 2851959 h 5783418"/>
                  <a:gd name="connsiteX20" fmla="*/ 5658398 w 8126844"/>
                  <a:gd name="connsiteY20" fmla="*/ 2919194 h 5783418"/>
                  <a:gd name="connsiteX21" fmla="*/ 5550821 w 8126844"/>
                  <a:gd name="connsiteY21" fmla="*/ 2838512 h 5783418"/>
                  <a:gd name="connsiteX22" fmla="*/ 5644951 w 8126844"/>
                  <a:gd name="connsiteY22" fmla="*/ 2636806 h 5783418"/>
                  <a:gd name="connsiteX23" fmla="*/ 5913892 w 8126844"/>
                  <a:gd name="connsiteY23" fmla="*/ 2583018 h 5783418"/>
                  <a:gd name="connsiteX24" fmla="*/ 5752527 w 8126844"/>
                  <a:gd name="connsiteY24" fmla="*/ 2273735 h 5783418"/>
                  <a:gd name="connsiteX25" fmla="*/ 5362563 w 8126844"/>
                  <a:gd name="connsiteY25" fmla="*/ 2421653 h 5783418"/>
                  <a:gd name="connsiteX26" fmla="*/ 4663316 w 8126844"/>
                  <a:gd name="connsiteY26" fmla="*/ 2704041 h 5783418"/>
                  <a:gd name="connsiteX27" fmla="*/ 4649868 w 8126844"/>
                  <a:gd name="connsiteY27" fmla="*/ 2878853 h 5783418"/>
                  <a:gd name="connsiteX28" fmla="*/ 4703657 w 8126844"/>
                  <a:gd name="connsiteY28" fmla="*/ 2986430 h 5783418"/>
                  <a:gd name="connsiteX29" fmla="*/ 5066727 w 8126844"/>
                  <a:gd name="connsiteY29" fmla="*/ 2851959 h 5783418"/>
                  <a:gd name="connsiteX30" fmla="*/ 5322221 w 8126844"/>
                  <a:gd name="connsiteY30" fmla="*/ 2798171 h 5783418"/>
                  <a:gd name="connsiteX31" fmla="*/ 5349116 w 8126844"/>
                  <a:gd name="connsiteY31" fmla="*/ 2932641 h 5783418"/>
                  <a:gd name="connsiteX32" fmla="*/ 4784339 w 8126844"/>
                  <a:gd name="connsiteY32" fmla="*/ 3147794 h 5783418"/>
                  <a:gd name="connsiteX33" fmla="*/ 4098539 w 8126844"/>
                  <a:gd name="connsiteY33" fmla="*/ 3282265 h 5783418"/>
                  <a:gd name="connsiteX34" fmla="*/ 2740386 w 8126844"/>
                  <a:gd name="connsiteY34" fmla="*/ 3147794 h 5783418"/>
                  <a:gd name="connsiteX35" fmla="*/ 2202504 w 8126844"/>
                  <a:gd name="connsiteY35" fmla="*/ 2946088 h 5783418"/>
                  <a:gd name="connsiteX36" fmla="*/ 2027692 w 8126844"/>
                  <a:gd name="connsiteY36" fmla="*/ 2892300 h 5783418"/>
                  <a:gd name="connsiteX37" fmla="*/ 1960457 w 8126844"/>
                  <a:gd name="connsiteY37" fmla="*/ 3040218 h 5783418"/>
                  <a:gd name="connsiteX38" fmla="*/ 2390763 w 8126844"/>
                  <a:gd name="connsiteY38" fmla="*/ 3268818 h 5783418"/>
                  <a:gd name="connsiteX39" fmla="*/ 3372398 w 8126844"/>
                  <a:gd name="connsiteY39" fmla="*/ 3510865 h 5783418"/>
                  <a:gd name="connsiteX40" fmla="*/ 4125433 w 8126844"/>
                  <a:gd name="connsiteY40" fmla="*/ 3510865 h 5783418"/>
                  <a:gd name="connsiteX41" fmla="*/ 4757445 w 8126844"/>
                  <a:gd name="connsiteY41" fmla="*/ 3483971 h 5783418"/>
                  <a:gd name="connsiteX42" fmla="*/ 4918810 w 8126844"/>
                  <a:gd name="connsiteY42" fmla="*/ 3524312 h 5783418"/>
                  <a:gd name="connsiteX43" fmla="*/ 4811233 w 8126844"/>
                  <a:gd name="connsiteY43" fmla="*/ 3685677 h 5783418"/>
                  <a:gd name="connsiteX44" fmla="*/ 4286798 w 8126844"/>
                  <a:gd name="connsiteY44" fmla="*/ 3752912 h 5783418"/>
                  <a:gd name="connsiteX45" fmla="*/ 4219563 w 8126844"/>
                  <a:gd name="connsiteY45" fmla="*/ 3887382 h 5783418"/>
                  <a:gd name="connsiteX46" fmla="*/ 4555739 w 8126844"/>
                  <a:gd name="connsiteY46" fmla="*/ 3941171 h 5783418"/>
                  <a:gd name="connsiteX47" fmla="*/ 5241539 w 8126844"/>
                  <a:gd name="connsiteY47" fmla="*/ 3752912 h 5783418"/>
                  <a:gd name="connsiteX48" fmla="*/ 5523927 w 8126844"/>
                  <a:gd name="connsiteY48" fmla="*/ 3618441 h 5783418"/>
                  <a:gd name="connsiteX49" fmla="*/ 5618057 w 8126844"/>
                  <a:gd name="connsiteY49" fmla="*/ 3510865 h 5783418"/>
                  <a:gd name="connsiteX50" fmla="*/ 5402904 w 8126844"/>
                  <a:gd name="connsiteY50" fmla="*/ 3497418 h 5783418"/>
                  <a:gd name="connsiteX51" fmla="*/ 5214645 w 8126844"/>
                  <a:gd name="connsiteY51" fmla="*/ 3389841 h 5783418"/>
                  <a:gd name="connsiteX52" fmla="*/ 5241539 w 8126844"/>
                  <a:gd name="connsiteY52" fmla="*/ 3268818 h 5783418"/>
                  <a:gd name="connsiteX53" fmla="*/ 5537374 w 8126844"/>
                  <a:gd name="connsiteY53" fmla="*/ 3228477 h 5783418"/>
                  <a:gd name="connsiteX54" fmla="*/ 6196280 w 8126844"/>
                  <a:gd name="connsiteY54" fmla="*/ 2972982 h 5783418"/>
                  <a:gd name="connsiteX55" fmla="*/ 6747610 w 8126844"/>
                  <a:gd name="connsiteY55" fmla="*/ 2636806 h 5783418"/>
                  <a:gd name="connsiteX56" fmla="*/ 7218257 w 8126844"/>
                  <a:gd name="connsiteY56" fmla="*/ 2193053 h 5783418"/>
                  <a:gd name="connsiteX57" fmla="*/ 7433410 w 8126844"/>
                  <a:gd name="connsiteY57" fmla="*/ 2018241 h 5783418"/>
                  <a:gd name="connsiteX58" fmla="*/ 7567880 w 8126844"/>
                  <a:gd name="connsiteY58" fmla="*/ 2045135 h 5783418"/>
                  <a:gd name="connsiteX59" fmla="*/ 7514092 w 8126844"/>
                  <a:gd name="connsiteY59" fmla="*/ 2246841 h 5783418"/>
                  <a:gd name="connsiteX60" fmla="*/ 7097233 w 8126844"/>
                  <a:gd name="connsiteY60" fmla="*/ 2677147 h 5783418"/>
                  <a:gd name="connsiteX61" fmla="*/ 6451774 w 8126844"/>
                  <a:gd name="connsiteY61" fmla="*/ 3094006 h 5783418"/>
                  <a:gd name="connsiteX62" fmla="*/ 6088704 w 8126844"/>
                  <a:gd name="connsiteY62" fmla="*/ 3282265 h 5783418"/>
                  <a:gd name="connsiteX63" fmla="*/ 5981127 w 8126844"/>
                  <a:gd name="connsiteY63" fmla="*/ 3416735 h 5783418"/>
                  <a:gd name="connsiteX64" fmla="*/ 6021468 w 8126844"/>
                  <a:gd name="connsiteY64" fmla="*/ 3618441 h 5783418"/>
                  <a:gd name="connsiteX65" fmla="*/ 6115598 w 8126844"/>
                  <a:gd name="connsiteY65" fmla="*/ 3766359 h 5783418"/>
                  <a:gd name="connsiteX66" fmla="*/ 6734163 w 8126844"/>
                  <a:gd name="connsiteY66" fmla="*/ 3591547 h 5783418"/>
                  <a:gd name="connsiteX67" fmla="*/ 7419963 w 8126844"/>
                  <a:gd name="connsiteY67" fmla="*/ 3161241 h 5783418"/>
                  <a:gd name="connsiteX68" fmla="*/ 7850268 w 8126844"/>
                  <a:gd name="connsiteY68" fmla="*/ 2838512 h 5783418"/>
                  <a:gd name="connsiteX69" fmla="*/ 8065421 w 8126844"/>
                  <a:gd name="connsiteY69" fmla="*/ 2730935 h 5783418"/>
                  <a:gd name="connsiteX70" fmla="*/ 8105763 w 8126844"/>
                  <a:gd name="connsiteY70" fmla="*/ 2892300 h 5783418"/>
                  <a:gd name="connsiteX71" fmla="*/ 7769586 w 8126844"/>
                  <a:gd name="connsiteY71" fmla="*/ 3228477 h 5783418"/>
                  <a:gd name="connsiteX72" fmla="*/ 6707268 w 8126844"/>
                  <a:gd name="connsiteY72" fmla="*/ 3806700 h 5783418"/>
                  <a:gd name="connsiteX73" fmla="*/ 6129045 w 8126844"/>
                  <a:gd name="connsiteY73" fmla="*/ 4075641 h 5783418"/>
                  <a:gd name="connsiteX74" fmla="*/ 5833210 w 8126844"/>
                  <a:gd name="connsiteY74" fmla="*/ 4115982 h 5783418"/>
                  <a:gd name="connsiteX75" fmla="*/ 5712186 w 8126844"/>
                  <a:gd name="connsiteY75" fmla="*/ 4156324 h 5783418"/>
                  <a:gd name="connsiteX76" fmla="*/ 5658398 w 8126844"/>
                  <a:gd name="connsiteY76" fmla="*/ 4008406 h 5783418"/>
                  <a:gd name="connsiteX77" fmla="*/ 5779421 w 8126844"/>
                  <a:gd name="connsiteY77" fmla="*/ 3900830 h 5783418"/>
                  <a:gd name="connsiteX78" fmla="*/ 5779421 w 8126844"/>
                  <a:gd name="connsiteY78" fmla="*/ 3806700 h 5783418"/>
                  <a:gd name="connsiteX79" fmla="*/ 5497033 w 8126844"/>
                  <a:gd name="connsiteY79" fmla="*/ 3927724 h 5783418"/>
                  <a:gd name="connsiteX80" fmla="*/ 5039833 w 8126844"/>
                  <a:gd name="connsiteY80" fmla="*/ 4062194 h 5783418"/>
                  <a:gd name="connsiteX81" fmla="*/ 4865021 w 8126844"/>
                  <a:gd name="connsiteY81" fmla="*/ 4142877 h 5783418"/>
                  <a:gd name="connsiteX82" fmla="*/ 4905363 w 8126844"/>
                  <a:gd name="connsiteY82" fmla="*/ 4237006 h 5783418"/>
                  <a:gd name="connsiteX83" fmla="*/ 5160857 w 8126844"/>
                  <a:gd name="connsiteY83" fmla="*/ 4210112 h 5783418"/>
                  <a:gd name="connsiteX84" fmla="*/ 5187751 w 8126844"/>
                  <a:gd name="connsiteY84" fmla="*/ 4344582 h 5783418"/>
                  <a:gd name="connsiteX85" fmla="*/ 4878468 w 8126844"/>
                  <a:gd name="connsiteY85" fmla="*/ 4438712 h 5783418"/>
                  <a:gd name="connsiteX86" fmla="*/ 4891916 w 8126844"/>
                  <a:gd name="connsiteY86" fmla="*/ 4586630 h 5783418"/>
                  <a:gd name="connsiteX87" fmla="*/ 5376010 w 8126844"/>
                  <a:gd name="connsiteY87" fmla="*/ 4479053 h 5783418"/>
                  <a:gd name="connsiteX88" fmla="*/ 5967680 w 8126844"/>
                  <a:gd name="connsiteY88" fmla="*/ 4331135 h 5783418"/>
                  <a:gd name="connsiteX89" fmla="*/ 6344198 w 8126844"/>
                  <a:gd name="connsiteY89" fmla="*/ 4129430 h 5783418"/>
                  <a:gd name="connsiteX90" fmla="*/ 6478668 w 8126844"/>
                  <a:gd name="connsiteY90" fmla="*/ 4129430 h 5783418"/>
                  <a:gd name="connsiteX91" fmla="*/ 6478668 w 8126844"/>
                  <a:gd name="connsiteY91" fmla="*/ 4317688 h 5783418"/>
                  <a:gd name="connsiteX92" fmla="*/ 5900445 w 8126844"/>
                  <a:gd name="connsiteY92" fmla="*/ 4505947 h 5783418"/>
                  <a:gd name="connsiteX93" fmla="*/ 5053280 w 8126844"/>
                  <a:gd name="connsiteY93" fmla="*/ 4747994 h 5783418"/>
                  <a:gd name="connsiteX94" fmla="*/ 4703657 w 8126844"/>
                  <a:gd name="connsiteY94" fmla="*/ 4842124 h 5783418"/>
                  <a:gd name="connsiteX95" fmla="*/ 4313692 w 8126844"/>
                  <a:gd name="connsiteY95" fmla="*/ 4909359 h 5783418"/>
                  <a:gd name="connsiteX96" fmla="*/ 4004410 w 8126844"/>
                  <a:gd name="connsiteY96" fmla="*/ 4949700 h 5783418"/>
                  <a:gd name="connsiteX97" fmla="*/ 3869939 w 8126844"/>
                  <a:gd name="connsiteY97" fmla="*/ 4828677 h 5783418"/>
                  <a:gd name="connsiteX98" fmla="*/ 3950621 w 8126844"/>
                  <a:gd name="connsiteY98" fmla="*/ 4721100 h 5783418"/>
                  <a:gd name="connsiteX99" fmla="*/ 4367480 w 8126844"/>
                  <a:gd name="connsiteY99" fmla="*/ 4640418 h 5783418"/>
                  <a:gd name="connsiteX100" fmla="*/ 4542292 w 8126844"/>
                  <a:gd name="connsiteY100" fmla="*/ 4573182 h 5783418"/>
                  <a:gd name="connsiteX101" fmla="*/ 4542292 w 8126844"/>
                  <a:gd name="connsiteY101" fmla="*/ 4438712 h 5783418"/>
                  <a:gd name="connsiteX102" fmla="*/ 4206116 w 8126844"/>
                  <a:gd name="connsiteY102" fmla="*/ 4438712 h 5783418"/>
                  <a:gd name="connsiteX103" fmla="*/ 3520316 w 8126844"/>
                  <a:gd name="connsiteY103" fmla="*/ 4519394 h 5783418"/>
                  <a:gd name="connsiteX104" fmla="*/ 3157245 w 8126844"/>
                  <a:gd name="connsiteY104" fmla="*/ 4546288 h 5783418"/>
                  <a:gd name="connsiteX105" fmla="*/ 3076563 w 8126844"/>
                  <a:gd name="connsiteY105" fmla="*/ 4667312 h 5783418"/>
                  <a:gd name="connsiteX106" fmla="*/ 3224480 w 8126844"/>
                  <a:gd name="connsiteY106" fmla="*/ 4734547 h 5783418"/>
                  <a:gd name="connsiteX107" fmla="*/ 3453080 w 8126844"/>
                  <a:gd name="connsiteY107" fmla="*/ 4761441 h 5783418"/>
                  <a:gd name="connsiteX108" fmla="*/ 3412739 w 8126844"/>
                  <a:gd name="connsiteY108" fmla="*/ 4869018 h 5783418"/>
                  <a:gd name="connsiteX109" fmla="*/ 2968986 w 8126844"/>
                  <a:gd name="connsiteY109" fmla="*/ 4922806 h 5783418"/>
                  <a:gd name="connsiteX110" fmla="*/ 2767280 w 8126844"/>
                  <a:gd name="connsiteY110" fmla="*/ 4936253 h 5783418"/>
                  <a:gd name="connsiteX111" fmla="*/ 2673151 w 8126844"/>
                  <a:gd name="connsiteY111" fmla="*/ 5137959 h 5783418"/>
                  <a:gd name="connsiteX112" fmla="*/ 2767280 w 8126844"/>
                  <a:gd name="connsiteY112" fmla="*/ 5501030 h 5783418"/>
                  <a:gd name="connsiteX113" fmla="*/ 2700045 w 8126844"/>
                  <a:gd name="connsiteY113" fmla="*/ 5702735 h 5783418"/>
                  <a:gd name="connsiteX114" fmla="*/ 2498339 w 8126844"/>
                  <a:gd name="connsiteY114" fmla="*/ 5783418 h 5783418"/>
                  <a:gd name="connsiteX115" fmla="*/ 2256292 w 8126844"/>
                  <a:gd name="connsiteY115" fmla="*/ 5702735 h 5783418"/>
                  <a:gd name="connsiteX116" fmla="*/ 2175610 w 8126844"/>
                  <a:gd name="connsiteY116" fmla="*/ 5447241 h 5783418"/>
                  <a:gd name="connsiteX117" fmla="*/ 2269739 w 8126844"/>
                  <a:gd name="connsiteY117" fmla="*/ 5218641 h 5783418"/>
                  <a:gd name="connsiteX118" fmla="*/ 2404210 w 8126844"/>
                  <a:gd name="connsiteY118" fmla="*/ 5057277 h 5783418"/>
                  <a:gd name="connsiteX119" fmla="*/ 2390763 w 8126844"/>
                  <a:gd name="connsiteY119" fmla="*/ 4909359 h 5783418"/>
                  <a:gd name="connsiteX120" fmla="*/ 2014245 w 8126844"/>
                  <a:gd name="connsiteY120" fmla="*/ 4774888 h 5783418"/>
                  <a:gd name="connsiteX121" fmla="*/ 2068033 w 8126844"/>
                  <a:gd name="connsiteY121" fmla="*/ 4667312 h 5783418"/>
                  <a:gd name="connsiteX122" fmla="*/ 2390763 w 8126844"/>
                  <a:gd name="connsiteY122" fmla="*/ 4667312 h 5783418"/>
                  <a:gd name="connsiteX123" fmla="*/ 2807621 w 8126844"/>
                  <a:gd name="connsiteY123" fmla="*/ 4667312 h 5783418"/>
                  <a:gd name="connsiteX124" fmla="*/ 2834516 w 8126844"/>
                  <a:gd name="connsiteY124" fmla="*/ 4532841 h 5783418"/>
                  <a:gd name="connsiteX125" fmla="*/ 2686598 w 8126844"/>
                  <a:gd name="connsiteY125" fmla="*/ 4479053 h 5783418"/>
                  <a:gd name="connsiteX126" fmla="*/ 2780727 w 8126844"/>
                  <a:gd name="connsiteY126" fmla="*/ 4331135 h 5783418"/>
                  <a:gd name="connsiteX127" fmla="*/ 3211033 w 8126844"/>
                  <a:gd name="connsiteY127" fmla="*/ 4371477 h 5783418"/>
                  <a:gd name="connsiteX128" fmla="*/ 3775810 w 8126844"/>
                  <a:gd name="connsiteY128" fmla="*/ 4344582 h 5783418"/>
                  <a:gd name="connsiteX129" fmla="*/ 4380927 w 8126844"/>
                  <a:gd name="connsiteY129" fmla="*/ 4250453 h 5783418"/>
                  <a:gd name="connsiteX130" fmla="*/ 4622974 w 8126844"/>
                  <a:gd name="connsiteY130" fmla="*/ 4196665 h 5783418"/>
                  <a:gd name="connsiteX131" fmla="*/ 4555739 w 8126844"/>
                  <a:gd name="connsiteY131" fmla="*/ 4102535 h 5783418"/>
                  <a:gd name="connsiteX132" fmla="*/ 4031304 w 8126844"/>
                  <a:gd name="connsiteY132" fmla="*/ 4142877 h 5783418"/>
                  <a:gd name="connsiteX133" fmla="*/ 3600998 w 8126844"/>
                  <a:gd name="connsiteY133" fmla="*/ 4156324 h 5783418"/>
                  <a:gd name="connsiteX134" fmla="*/ 3278268 w 8126844"/>
                  <a:gd name="connsiteY134" fmla="*/ 4115982 h 5783418"/>
                  <a:gd name="connsiteX135" fmla="*/ 3237927 w 8126844"/>
                  <a:gd name="connsiteY135" fmla="*/ 4048747 h 5783418"/>
                  <a:gd name="connsiteX136" fmla="*/ 3291716 w 8126844"/>
                  <a:gd name="connsiteY136" fmla="*/ 3914277 h 5783418"/>
                  <a:gd name="connsiteX137" fmla="*/ 3587551 w 8126844"/>
                  <a:gd name="connsiteY137" fmla="*/ 3941171 h 5783418"/>
                  <a:gd name="connsiteX138" fmla="*/ 3883386 w 8126844"/>
                  <a:gd name="connsiteY138" fmla="*/ 3941171 h 5783418"/>
                  <a:gd name="connsiteX139" fmla="*/ 3964068 w 8126844"/>
                  <a:gd name="connsiteY139" fmla="*/ 3873935 h 5783418"/>
                  <a:gd name="connsiteX140" fmla="*/ 3883386 w 8126844"/>
                  <a:gd name="connsiteY140" fmla="*/ 3752912 h 5783418"/>
                  <a:gd name="connsiteX141" fmla="*/ 3412739 w 8126844"/>
                  <a:gd name="connsiteY141" fmla="*/ 3726018 h 5783418"/>
                  <a:gd name="connsiteX142" fmla="*/ 3049668 w 8126844"/>
                  <a:gd name="connsiteY142" fmla="*/ 3672230 h 5783418"/>
                  <a:gd name="connsiteX143" fmla="*/ 2740386 w 8126844"/>
                  <a:gd name="connsiteY143" fmla="*/ 3604994 h 5783418"/>
                  <a:gd name="connsiteX144" fmla="*/ 2457998 w 8126844"/>
                  <a:gd name="connsiteY144" fmla="*/ 3524312 h 5783418"/>
                  <a:gd name="connsiteX145" fmla="*/ 2242845 w 8126844"/>
                  <a:gd name="connsiteY145" fmla="*/ 3470524 h 5783418"/>
                  <a:gd name="connsiteX146" fmla="*/ 2162163 w 8126844"/>
                  <a:gd name="connsiteY146" fmla="*/ 3631888 h 5783418"/>
                  <a:gd name="connsiteX147" fmla="*/ 2336974 w 8126844"/>
                  <a:gd name="connsiteY147" fmla="*/ 3806700 h 5783418"/>
                  <a:gd name="connsiteX148" fmla="*/ 2713492 w 8126844"/>
                  <a:gd name="connsiteY148" fmla="*/ 3860488 h 5783418"/>
                  <a:gd name="connsiteX149" fmla="*/ 2874857 w 8126844"/>
                  <a:gd name="connsiteY149" fmla="*/ 3914277 h 5783418"/>
                  <a:gd name="connsiteX150" fmla="*/ 2874857 w 8126844"/>
                  <a:gd name="connsiteY150" fmla="*/ 4062194 h 5783418"/>
                  <a:gd name="connsiteX151" fmla="*/ 2605916 w 8126844"/>
                  <a:gd name="connsiteY151" fmla="*/ 4035300 h 5783418"/>
                  <a:gd name="connsiteX152" fmla="*/ 2000798 w 8126844"/>
                  <a:gd name="connsiteY152" fmla="*/ 3914277 h 5783418"/>
                  <a:gd name="connsiteX153" fmla="*/ 1583939 w 8126844"/>
                  <a:gd name="connsiteY153" fmla="*/ 3766359 h 5783418"/>
                  <a:gd name="connsiteX154" fmla="*/ 1409127 w 8126844"/>
                  <a:gd name="connsiteY154" fmla="*/ 3779806 h 5783418"/>
                  <a:gd name="connsiteX155" fmla="*/ 1368786 w 8126844"/>
                  <a:gd name="connsiteY155" fmla="*/ 3954618 h 5783418"/>
                  <a:gd name="connsiteX156" fmla="*/ 1799092 w 8126844"/>
                  <a:gd name="connsiteY156" fmla="*/ 4089088 h 5783418"/>
                  <a:gd name="connsiteX157" fmla="*/ 2256292 w 8126844"/>
                  <a:gd name="connsiteY157" fmla="*/ 4250453 h 5783418"/>
                  <a:gd name="connsiteX158" fmla="*/ 2390763 w 8126844"/>
                  <a:gd name="connsiteY158" fmla="*/ 4358030 h 5783418"/>
                  <a:gd name="connsiteX159" fmla="*/ 2094927 w 8126844"/>
                  <a:gd name="connsiteY159" fmla="*/ 4425265 h 5783418"/>
                  <a:gd name="connsiteX160" fmla="*/ 1557045 w 8126844"/>
                  <a:gd name="connsiteY160" fmla="*/ 4250453 h 5783418"/>
                  <a:gd name="connsiteX161" fmla="*/ 965374 w 8126844"/>
                  <a:gd name="connsiteY161" fmla="*/ 4021853 h 5783418"/>
                  <a:gd name="connsiteX162" fmla="*/ 481280 w 8126844"/>
                  <a:gd name="connsiteY162" fmla="*/ 3806700 h 5783418"/>
                  <a:gd name="connsiteX163" fmla="*/ 198892 w 8126844"/>
                  <a:gd name="connsiteY163" fmla="*/ 3699124 h 5783418"/>
                  <a:gd name="connsiteX164" fmla="*/ 131657 w 8126844"/>
                  <a:gd name="connsiteY164" fmla="*/ 3604994 h 5783418"/>
                  <a:gd name="connsiteX165" fmla="*/ 279574 w 8126844"/>
                  <a:gd name="connsiteY165" fmla="*/ 3510865 h 5783418"/>
                  <a:gd name="connsiteX166" fmla="*/ 642645 w 8126844"/>
                  <a:gd name="connsiteY166" fmla="*/ 3685677 h 5783418"/>
                  <a:gd name="connsiteX167" fmla="*/ 1113292 w 8126844"/>
                  <a:gd name="connsiteY167" fmla="*/ 3833594 h 5783418"/>
                  <a:gd name="connsiteX168" fmla="*/ 1153633 w 8126844"/>
                  <a:gd name="connsiteY168" fmla="*/ 3658782 h 5783418"/>
                  <a:gd name="connsiteX169" fmla="*/ 1032610 w 8126844"/>
                  <a:gd name="connsiteY169" fmla="*/ 3497418 h 5783418"/>
                  <a:gd name="connsiteX170" fmla="*/ 535068 w 8126844"/>
                  <a:gd name="connsiteY170" fmla="*/ 3349500 h 5783418"/>
                  <a:gd name="connsiteX171" fmla="*/ 198892 w 8126844"/>
                  <a:gd name="connsiteY171" fmla="*/ 3107453 h 5783418"/>
                  <a:gd name="connsiteX172" fmla="*/ 10633 w 8126844"/>
                  <a:gd name="connsiteY172" fmla="*/ 2946088 h 5783418"/>
                  <a:gd name="connsiteX173" fmla="*/ 50974 w 8126844"/>
                  <a:gd name="connsiteY173" fmla="*/ 2811618 h 5783418"/>
                  <a:gd name="connsiteX174" fmla="*/ 279574 w 8126844"/>
                  <a:gd name="connsiteY174" fmla="*/ 2892300 h 5783418"/>
                  <a:gd name="connsiteX175" fmla="*/ 1019163 w 8126844"/>
                  <a:gd name="connsiteY175" fmla="*/ 3295712 h 5783418"/>
                  <a:gd name="connsiteX176" fmla="*/ 1462916 w 8126844"/>
                  <a:gd name="connsiteY176" fmla="*/ 3537759 h 5783418"/>
                  <a:gd name="connsiteX177" fmla="*/ 1799092 w 8126844"/>
                  <a:gd name="connsiteY177" fmla="*/ 3631888 h 5783418"/>
                  <a:gd name="connsiteX178" fmla="*/ 1973904 w 8126844"/>
                  <a:gd name="connsiteY178" fmla="*/ 3564653 h 5783418"/>
                  <a:gd name="connsiteX179" fmla="*/ 1960457 w 8126844"/>
                  <a:gd name="connsiteY179" fmla="*/ 3322606 h 5783418"/>
                  <a:gd name="connsiteX180" fmla="*/ 1624280 w 8126844"/>
                  <a:gd name="connsiteY180" fmla="*/ 3215030 h 5783418"/>
                  <a:gd name="connsiteX181" fmla="*/ 1288104 w 8126844"/>
                  <a:gd name="connsiteY181" fmla="*/ 3067112 h 5783418"/>
                  <a:gd name="connsiteX182" fmla="*/ 1261210 w 8126844"/>
                  <a:gd name="connsiteY182" fmla="*/ 2932641 h 5783418"/>
                  <a:gd name="connsiteX183" fmla="*/ 1462916 w 8126844"/>
                  <a:gd name="connsiteY183" fmla="*/ 2932641 h 5783418"/>
                  <a:gd name="connsiteX184" fmla="*/ 1691516 w 8126844"/>
                  <a:gd name="connsiteY184" fmla="*/ 3013324 h 5783418"/>
                  <a:gd name="connsiteX185" fmla="*/ 1758751 w 8126844"/>
                  <a:gd name="connsiteY185" fmla="*/ 2798171 h 5783418"/>
                  <a:gd name="connsiteX186" fmla="*/ 1597386 w 8126844"/>
                  <a:gd name="connsiteY186" fmla="*/ 2623359 h 5783418"/>
                  <a:gd name="connsiteX187" fmla="*/ 1153633 w 8126844"/>
                  <a:gd name="connsiteY187" fmla="*/ 2435100 h 5783418"/>
                  <a:gd name="connsiteX188" fmla="*/ 871245 w 8126844"/>
                  <a:gd name="connsiteY188" fmla="*/ 2246841 h 5783418"/>
                  <a:gd name="connsiteX189" fmla="*/ 750221 w 8126844"/>
                  <a:gd name="connsiteY189" fmla="*/ 2112371 h 5783418"/>
                  <a:gd name="connsiteX190" fmla="*/ 844351 w 8126844"/>
                  <a:gd name="connsiteY190" fmla="*/ 1991347 h 5783418"/>
                  <a:gd name="connsiteX191" fmla="*/ 1328445 w 8126844"/>
                  <a:gd name="connsiteY191" fmla="*/ 2206500 h 5783418"/>
                  <a:gd name="connsiteX192" fmla="*/ 1606671 w 8126844"/>
                  <a:gd name="connsiteY192" fmla="*/ 2352919 h 5783418"/>
                  <a:gd name="connsiteX193" fmla="*/ 1720260 w 8126844"/>
                  <a:gd name="connsiteY193" fmla="*/ 2074080 h 5783418"/>
                  <a:gd name="connsiteX194" fmla="*/ 1772079 w 8126844"/>
                  <a:gd name="connsiteY194" fmla="*/ 1890655 h 5783418"/>
                  <a:gd name="connsiteX195" fmla="*/ 1693720 w 8126844"/>
                  <a:gd name="connsiteY195" fmla="*/ 1718626 h 5783418"/>
                  <a:gd name="connsiteX196" fmla="*/ 2176456 w 8126844"/>
                  <a:gd name="connsiteY196" fmla="*/ 2031474 h 5783418"/>
                  <a:gd name="connsiteX197" fmla="*/ 1984049 w 8126844"/>
                  <a:gd name="connsiteY197" fmla="*/ 2009066 h 5783418"/>
                  <a:gd name="connsiteX198" fmla="*/ 1894130 w 8126844"/>
                  <a:gd name="connsiteY198" fmla="*/ 2146784 h 5783418"/>
                  <a:gd name="connsiteX199" fmla="*/ 1879774 w 8126844"/>
                  <a:gd name="connsiteY199" fmla="*/ 2488888 h 5783418"/>
                  <a:gd name="connsiteX200" fmla="*/ 2390763 w 8126844"/>
                  <a:gd name="connsiteY200" fmla="*/ 2717488 h 5783418"/>
                  <a:gd name="connsiteX201" fmla="*/ 3157245 w 8126844"/>
                  <a:gd name="connsiteY201" fmla="*/ 2932641 h 5783418"/>
                  <a:gd name="connsiteX202" fmla="*/ 3708574 w 8126844"/>
                  <a:gd name="connsiteY202" fmla="*/ 3067112 h 5783418"/>
                  <a:gd name="connsiteX203" fmla="*/ 4165774 w 8126844"/>
                  <a:gd name="connsiteY203" fmla="*/ 3040218 h 5783418"/>
                  <a:gd name="connsiteX204" fmla="*/ 4394374 w 8126844"/>
                  <a:gd name="connsiteY204" fmla="*/ 3013324 h 5783418"/>
                  <a:gd name="connsiteX205" fmla="*/ 4407821 w 8126844"/>
                  <a:gd name="connsiteY205" fmla="*/ 2825065 h 5783418"/>
                  <a:gd name="connsiteX206" fmla="*/ 4192668 w 8126844"/>
                  <a:gd name="connsiteY206" fmla="*/ 2784724 h 5783418"/>
                  <a:gd name="connsiteX207" fmla="*/ 4031304 w 8126844"/>
                  <a:gd name="connsiteY207" fmla="*/ 2825065 h 5783418"/>
                  <a:gd name="connsiteX208" fmla="*/ 4031304 w 8126844"/>
                  <a:gd name="connsiteY208" fmla="*/ 2650253 h 5783418"/>
                  <a:gd name="connsiteX209" fmla="*/ 4448163 w 8126844"/>
                  <a:gd name="connsiteY209" fmla="*/ 2529230 h 5783418"/>
                  <a:gd name="connsiteX210" fmla="*/ 4703657 w 8126844"/>
                  <a:gd name="connsiteY210" fmla="*/ 2421653 h 5783418"/>
                  <a:gd name="connsiteX211" fmla="*/ 4719129 w 8126844"/>
                  <a:gd name="connsiteY211" fmla="*/ 2204989 h 5783418"/>
                  <a:gd name="connsiteX212" fmla="*/ 4519556 w 8126844"/>
                  <a:gd name="connsiteY212" fmla="*/ 2209941 h 5783418"/>
                  <a:gd name="connsiteX0" fmla="*/ 5076343 w 8126844"/>
                  <a:gd name="connsiteY0" fmla="*/ 1999176 h 5782509"/>
                  <a:gd name="connsiteX1" fmla="*/ 4866197 w 8126844"/>
                  <a:gd name="connsiteY1" fmla="*/ 2118016 h 5782509"/>
                  <a:gd name="connsiteX2" fmla="*/ 4959151 w 8126844"/>
                  <a:gd name="connsiteY2" fmla="*/ 2326615 h 5782509"/>
                  <a:gd name="connsiteX3" fmla="*/ 5402904 w 8126844"/>
                  <a:gd name="connsiteY3" fmla="*/ 2165250 h 5782509"/>
                  <a:gd name="connsiteX4" fmla="*/ 6478668 w 8126844"/>
                  <a:gd name="connsiteY4" fmla="*/ 1452556 h 5782509"/>
                  <a:gd name="connsiteX5" fmla="*/ 6941073 w 8126844"/>
                  <a:gd name="connsiteY5" fmla="*/ 841223 h 5782509"/>
                  <a:gd name="connsiteX6" fmla="*/ 6764360 w 8126844"/>
                  <a:gd name="connsiteY6" fmla="*/ 263038 h 5782509"/>
                  <a:gd name="connsiteX7" fmla="*/ 6636336 w 8126844"/>
                  <a:gd name="connsiteY7" fmla="*/ 355043 h 5782509"/>
                  <a:gd name="connsiteX8" fmla="*/ 6742471 w 8126844"/>
                  <a:gd name="connsiteY8" fmla="*/ 6991 h 5782509"/>
                  <a:gd name="connsiteX9" fmla="*/ 7177916 w 8126844"/>
                  <a:gd name="connsiteY9" fmla="*/ 605391 h 5782509"/>
                  <a:gd name="connsiteX10" fmla="*/ 7352727 w 8126844"/>
                  <a:gd name="connsiteY10" fmla="*/ 484368 h 5782509"/>
                  <a:gd name="connsiteX11" fmla="*/ 7460304 w 8126844"/>
                  <a:gd name="connsiteY11" fmla="*/ 793650 h 5782509"/>
                  <a:gd name="connsiteX12" fmla="*/ 7137574 w 8126844"/>
                  <a:gd name="connsiteY12" fmla="*/ 1223956 h 5782509"/>
                  <a:gd name="connsiteX13" fmla="*/ 7056892 w 8126844"/>
                  <a:gd name="connsiteY13" fmla="*/ 1398768 h 5782509"/>
                  <a:gd name="connsiteX14" fmla="*/ 7177916 w 8126844"/>
                  <a:gd name="connsiteY14" fmla="*/ 1506344 h 5782509"/>
                  <a:gd name="connsiteX15" fmla="*/ 7406516 w 8126844"/>
                  <a:gd name="connsiteY15" fmla="*/ 1277744 h 5782509"/>
                  <a:gd name="connsiteX16" fmla="*/ 7540986 w 8126844"/>
                  <a:gd name="connsiteY16" fmla="*/ 1277744 h 5782509"/>
                  <a:gd name="connsiteX17" fmla="*/ 7554433 w 8126844"/>
                  <a:gd name="connsiteY17" fmla="*/ 1506344 h 5782509"/>
                  <a:gd name="connsiteX18" fmla="*/ 6976210 w 8126844"/>
                  <a:gd name="connsiteY18" fmla="*/ 2098015 h 5782509"/>
                  <a:gd name="connsiteX19" fmla="*/ 6276963 w 8126844"/>
                  <a:gd name="connsiteY19" fmla="*/ 2649344 h 5782509"/>
                  <a:gd name="connsiteX20" fmla="*/ 5860104 w 8126844"/>
                  <a:gd name="connsiteY20" fmla="*/ 2851050 h 5782509"/>
                  <a:gd name="connsiteX21" fmla="*/ 5658398 w 8126844"/>
                  <a:gd name="connsiteY21" fmla="*/ 2918285 h 5782509"/>
                  <a:gd name="connsiteX22" fmla="*/ 5550821 w 8126844"/>
                  <a:gd name="connsiteY22" fmla="*/ 2837603 h 5782509"/>
                  <a:gd name="connsiteX23" fmla="*/ 5644951 w 8126844"/>
                  <a:gd name="connsiteY23" fmla="*/ 2635897 h 5782509"/>
                  <a:gd name="connsiteX24" fmla="*/ 5913892 w 8126844"/>
                  <a:gd name="connsiteY24" fmla="*/ 2582109 h 5782509"/>
                  <a:gd name="connsiteX25" fmla="*/ 5752527 w 8126844"/>
                  <a:gd name="connsiteY25" fmla="*/ 2272826 h 5782509"/>
                  <a:gd name="connsiteX26" fmla="*/ 5362563 w 8126844"/>
                  <a:gd name="connsiteY26" fmla="*/ 2420744 h 5782509"/>
                  <a:gd name="connsiteX27" fmla="*/ 4663316 w 8126844"/>
                  <a:gd name="connsiteY27" fmla="*/ 2703132 h 5782509"/>
                  <a:gd name="connsiteX28" fmla="*/ 4649868 w 8126844"/>
                  <a:gd name="connsiteY28" fmla="*/ 2877944 h 5782509"/>
                  <a:gd name="connsiteX29" fmla="*/ 4703657 w 8126844"/>
                  <a:gd name="connsiteY29" fmla="*/ 2985521 h 5782509"/>
                  <a:gd name="connsiteX30" fmla="*/ 5066727 w 8126844"/>
                  <a:gd name="connsiteY30" fmla="*/ 2851050 h 5782509"/>
                  <a:gd name="connsiteX31" fmla="*/ 5322221 w 8126844"/>
                  <a:gd name="connsiteY31" fmla="*/ 2797262 h 5782509"/>
                  <a:gd name="connsiteX32" fmla="*/ 5349116 w 8126844"/>
                  <a:gd name="connsiteY32" fmla="*/ 2931732 h 5782509"/>
                  <a:gd name="connsiteX33" fmla="*/ 4784339 w 8126844"/>
                  <a:gd name="connsiteY33" fmla="*/ 3146885 h 5782509"/>
                  <a:gd name="connsiteX34" fmla="*/ 4098539 w 8126844"/>
                  <a:gd name="connsiteY34" fmla="*/ 3281356 h 5782509"/>
                  <a:gd name="connsiteX35" fmla="*/ 2740386 w 8126844"/>
                  <a:gd name="connsiteY35" fmla="*/ 3146885 h 5782509"/>
                  <a:gd name="connsiteX36" fmla="*/ 2202504 w 8126844"/>
                  <a:gd name="connsiteY36" fmla="*/ 2945179 h 5782509"/>
                  <a:gd name="connsiteX37" fmla="*/ 2027692 w 8126844"/>
                  <a:gd name="connsiteY37" fmla="*/ 2891391 h 5782509"/>
                  <a:gd name="connsiteX38" fmla="*/ 1960457 w 8126844"/>
                  <a:gd name="connsiteY38" fmla="*/ 3039309 h 5782509"/>
                  <a:gd name="connsiteX39" fmla="*/ 2390763 w 8126844"/>
                  <a:gd name="connsiteY39" fmla="*/ 3267909 h 5782509"/>
                  <a:gd name="connsiteX40" fmla="*/ 3372398 w 8126844"/>
                  <a:gd name="connsiteY40" fmla="*/ 3509956 h 5782509"/>
                  <a:gd name="connsiteX41" fmla="*/ 4125433 w 8126844"/>
                  <a:gd name="connsiteY41" fmla="*/ 3509956 h 5782509"/>
                  <a:gd name="connsiteX42" fmla="*/ 4757445 w 8126844"/>
                  <a:gd name="connsiteY42" fmla="*/ 3483062 h 5782509"/>
                  <a:gd name="connsiteX43" fmla="*/ 4918810 w 8126844"/>
                  <a:gd name="connsiteY43" fmla="*/ 3523403 h 5782509"/>
                  <a:gd name="connsiteX44" fmla="*/ 4811233 w 8126844"/>
                  <a:gd name="connsiteY44" fmla="*/ 3684768 h 5782509"/>
                  <a:gd name="connsiteX45" fmla="*/ 4286798 w 8126844"/>
                  <a:gd name="connsiteY45" fmla="*/ 3752003 h 5782509"/>
                  <a:gd name="connsiteX46" fmla="*/ 4219563 w 8126844"/>
                  <a:gd name="connsiteY46" fmla="*/ 3886473 h 5782509"/>
                  <a:gd name="connsiteX47" fmla="*/ 4555739 w 8126844"/>
                  <a:gd name="connsiteY47" fmla="*/ 3940262 h 5782509"/>
                  <a:gd name="connsiteX48" fmla="*/ 5241539 w 8126844"/>
                  <a:gd name="connsiteY48" fmla="*/ 3752003 h 5782509"/>
                  <a:gd name="connsiteX49" fmla="*/ 5523927 w 8126844"/>
                  <a:gd name="connsiteY49" fmla="*/ 3617532 h 5782509"/>
                  <a:gd name="connsiteX50" fmla="*/ 5618057 w 8126844"/>
                  <a:gd name="connsiteY50" fmla="*/ 3509956 h 5782509"/>
                  <a:gd name="connsiteX51" fmla="*/ 5402904 w 8126844"/>
                  <a:gd name="connsiteY51" fmla="*/ 3496509 h 5782509"/>
                  <a:gd name="connsiteX52" fmla="*/ 5214645 w 8126844"/>
                  <a:gd name="connsiteY52" fmla="*/ 3388932 h 5782509"/>
                  <a:gd name="connsiteX53" fmla="*/ 5241539 w 8126844"/>
                  <a:gd name="connsiteY53" fmla="*/ 3267909 h 5782509"/>
                  <a:gd name="connsiteX54" fmla="*/ 5537374 w 8126844"/>
                  <a:gd name="connsiteY54" fmla="*/ 3227568 h 5782509"/>
                  <a:gd name="connsiteX55" fmla="*/ 6196280 w 8126844"/>
                  <a:gd name="connsiteY55" fmla="*/ 2972073 h 5782509"/>
                  <a:gd name="connsiteX56" fmla="*/ 6747610 w 8126844"/>
                  <a:gd name="connsiteY56" fmla="*/ 2635897 h 5782509"/>
                  <a:gd name="connsiteX57" fmla="*/ 7218257 w 8126844"/>
                  <a:gd name="connsiteY57" fmla="*/ 2192144 h 5782509"/>
                  <a:gd name="connsiteX58" fmla="*/ 7433410 w 8126844"/>
                  <a:gd name="connsiteY58" fmla="*/ 2017332 h 5782509"/>
                  <a:gd name="connsiteX59" fmla="*/ 7567880 w 8126844"/>
                  <a:gd name="connsiteY59" fmla="*/ 2044226 h 5782509"/>
                  <a:gd name="connsiteX60" fmla="*/ 7514092 w 8126844"/>
                  <a:gd name="connsiteY60" fmla="*/ 2245932 h 5782509"/>
                  <a:gd name="connsiteX61" fmla="*/ 7097233 w 8126844"/>
                  <a:gd name="connsiteY61" fmla="*/ 2676238 h 5782509"/>
                  <a:gd name="connsiteX62" fmla="*/ 6451774 w 8126844"/>
                  <a:gd name="connsiteY62" fmla="*/ 3093097 h 5782509"/>
                  <a:gd name="connsiteX63" fmla="*/ 6088704 w 8126844"/>
                  <a:gd name="connsiteY63" fmla="*/ 3281356 h 5782509"/>
                  <a:gd name="connsiteX64" fmla="*/ 5981127 w 8126844"/>
                  <a:gd name="connsiteY64" fmla="*/ 3415826 h 5782509"/>
                  <a:gd name="connsiteX65" fmla="*/ 6021468 w 8126844"/>
                  <a:gd name="connsiteY65" fmla="*/ 3617532 h 5782509"/>
                  <a:gd name="connsiteX66" fmla="*/ 6115598 w 8126844"/>
                  <a:gd name="connsiteY66" fmla="*/ 3765450 h 5782509"/>
                  <a:gd name="connsiteX67" fmla="*/ 6734163 w 8126844"/>
                  <a:gd name="connsiteY67" fmla="*/ 3590638 h 5782509"/>
                  <a:gd name="connsiteX68" fmla="*/ 7419963 w 8126844"/>
                  <a:gd name="connsiteY68" fmla="*/ 3160332 h 5782509"/>
                  <a:gd name="connsiteX69" fmla="*/ 7850268 w 8126844"/>
                  <a:gd name="connsiteY69" fmla="*/ 2837603 h 5782509"/>
                  <a:gd name="connsiteX70" fmla="*/ 8065421 w 8126844"/>
                  <a:gd name="connsiteY70" fmla="*/ 2730026 h 5782509"/>
                  <a:gd name="connsiteX71" fmla="*/ 8105763 w 8126844"/>
                  <a:gd name="connsiteY71" fmla="*/ 2891391 h 5782509"/>
                  <a:gd name="connsiteX72" fmla="*/ 7769586 w 8126844"/>
                  <a:gd name="connsiteY72" fmla="*/ 3227568 h 5782509"/>
                  <a:gd name="connsiteX73" fmla="*/ 6707268 w 8126844"/>
                  <a:gd name="connsiteY73" fmla="*/ 3805791 h 5782509"/>
                  <a:gd name="connsiteX74" fmla="*/ 6129045 w 8126844"/>
                  <a:gd name="connsiteY74" fmla="*/ 4074732 h 5782509"/>
                  <a:gd name="connsiteX75" fmla="*/ 5833210 w 8126844"/>
                  <a:gd name="connsiteY75" fmla="*/ 4115073 h 5782509"/>
                  <a:gd name="connsiteX76" fmla="*/ 5712186 w 8126844"/>
                  <a:gd name="connsiteY76" fmla="*/ 4155415 h 5782509"/>
                  <a:gd name="connsiteX77" fmla="*/ 5658398 w 8126844"/>
                  <a:gd name="connsiteY77" fmla="*/ 4007497 h 5782509"/>
                  <a:gd name="connsiteX78" fmla="*/ 5779421 w 8126844"/>
                  <a:gd name="connsiteY78" fmla="*/ 3899921 h 5782509"/>
                  <a:gd name="connsiteX79" fmla="*/ 5779421 w 8126844"/>
                  <a:gd name="connsiteY79" fmla="*/ 3805791 h 5782509"/>
                  <a:gd name="connsiteX80" fmla="*/ 5497033 w 8126844"/>
                  <a:gd name="connsiteY80" fmla="*/ 3926815 h 5782509"/>
                  <a:gd name="connsiteX81" fmla="*/ 5039833 w 8126844"/>
                  <a:gd name="connsiteY81" fmla="*/ 4061285 h 5782509"/>
                  <a:gd name="connsiteX82" fmla="*/ 4865021 w 8126844"/>
                  <a:gd name="connsiteY82" fmla="*/ 4141968 h 5782509"/>
                  <a:gd name="connsiteX83" fmla="*/ 4905363 w 8126844"/>
                  <a:gd name="connsiteY83" fmla="*/ 4236097 h 5782509"/>
                  <a:gd name="connsiteX84" fmla="*/ 5160857 w 8126844"/>
                  <a:gd name="connsiteY84" fmla="*/ 4209203 h 5782509"/>
                  <a:gd name="connsiteX85" fmla="*/ 5187751 w 8126844"/>
                  <a:gd name="connsiteY85" fmla="*/ 4343673 h 5782509"/>
                  <a:gd name="connsiteX86" fmla="*/ 4878468 w 8126844"/>
                  <a:gd name="connsiteY86" fmla="*/ 4437803 h 5782509"/>
                  <a:gd name="connsiteX87" fmla="*/ 4891916 w 8126844"/>
                  <a:gd name="connsiteY87" fmla="*/ 4585721 h 5782509"/>
                  <a:gd name="connsiteX88" fmla="*/ 5376010 w 8126844"/>
                  <a:gd name="connsiteY88" fmla="*/ 4478144 h 5782509"/>
                  <a:gd name="connsiteX89" fmla="*/ 5967680 w 8126844"/>
                  <a:gd name="connsiteY89" fmla="*/ 4330226 h 5782509"/>
                  <a:gd name="connsiteX90" fmla="*/ 6344198 w 8126844"/>
                  <a:gd name="connsiteY90" fmla="*/ 4128521 h 5782509"/>
                  <a:gd name="connsiteX91" fmla="*/ 6478668 w 8126844"/>
                  <a:gd name="connsiteY91" fmla="*/ 4128521 h 5782509"/>
                  <a:gd name="connsiteX92" fmla="*/ 6478668 w 8126844"/>
                  <a:gd name="connsiteY92" fmla="*/ 4316779 h 5782509"/>
                  <a:gd name="connsiteX93" fmla="*/ 5900445 w 8126844"/>
                  <a:gd name="connsiteY93" fmla="*/ 4505038 h 5782509"/>
                  <a:gd name="connsiteX94" fmla="*/ 5053280 w 8126844"/>
                  <a:gd name="connsiteY94" fmla="*/ 4747085 h 5782509"/>
                  <a:gd name="connsiteX95" fmla="*/ 4703657 w 8126844"/>
                  <a:gd name="connsiteY95" fmla="*/ 4841215 h 5782509"/>
                  <a:gd name="connsiteX96" fmla="*/ 4313692 w 8126844"/>
                  <a:gd name="connsiteY96" fmla="*/ 4908450 h 5782509"/>
                  <a:gd name="connsiteX97" fmla="*/ 4004410 w 8126844"/>
                  <a:gd name="connsiteY97" fmla="*/ 4948791 h 5782509"/>
                  <a:gd name="connsiteX98" fmla="*/ 3869939 w 8126844"/>
                  <a:gd name="connsiteY98" fmla="*/ 4827768 h 5782509"/>
                  <a:gd name="connsiteX99" fmla="*/ 3950621 w 8126844"/>
                  <a:gd name="connsiteY99" fmla="*/ 4720191 h 5782509"/>
                  <a:gd name="connsiteX100" fmla="*/ 4367480 w 8126844"/>
                  <a:gd name="connsiteY100" fmla="*/ 4639509 h 5782509"/>
                  <a:gd name="connsiteX101" fmla="*/ 4542292 w 8126844"/>
                  <a:gd name="connsiteY101" fmla="*/ 4572273 h 5782509"/>
                  <a:gd name="connsiteX102" fmla="*/ 4542292 w 8126844"/>
                  <a:gd name="connsiteY102" fmla="*/ 4437803 h 5782509"/>
                  <a:gd name="connsiteX103" fmla="*/ 4206116 w 8126844"/>
                  <a:gd name="connsiteY103" fmla="*/ 4437803 h 5782509"/>
                  <a:gd name="connsiteX104" fmla="*/ 3520316 w 8126844"/>
                  <a:gd name="connsiteY104" fmla="*/ 4518485 h 5782509"/>
                  <a:gd name="connsiteX105" fmla="*/ 3157245 w 8126844"/>
                  <a:gd name="connsiteY105" fmla="*/ 4545379 h 5782509"/>
                  <a:gd name="connsiteX106" fmla="*/ 3076563 w 8126844"/>
                  <a:gd name="connsiteY106" fmla="*/ 4666403 h 5782509"/>
                  <a:gd name="connsiteX107" fmla="*/ 3224480 w 8126844"/>
                  <a:gd name="connsiteY107" fmla="*/ 4733638 h 5782509"/>
                  <a:gd name="connsiteX108" fmla="*/ 3453080 w 8126844"/>
                  <a:gd name="connsiteY108" fmla="*/ 4760532 h 5782509"/>
                  <a:gd name="connsiteX109" fmla="*/ 3412739 w 8126844"/>
                  <a:gd name="connsiteY109" fmla="*/ 4868109 h 5782509"/>
                  <a:gd name="connsiteX110" fmla="*/ 2968986 w 8126844"/>
                  <a:gd name="connsiteY110" fmla="*/ 4921897 h 5782509"/>
                  <a:gd name="connsiteX111" fmla="*/ 2767280 w 8126844"/>
                  <a:gd name="connsiteY111" fmla="*/ 4935344 h 5782509"/>
                  <a:gd name="connsiteX112" fmla="*/ 2673151 w 8126844"/>
                  <a:gd name="connsiteY112" fmla="*/ 5137050 h 5782509"/>
                  <a:gd name="connsiteX113" fmla="*/ 2767280 w 8126844"/>
                  <a:gd name="connsiteY113" fmla="*/ 5500121 h 5782509"/>
                  <a:gd name="connsiteX114" fmla="*/ 2700045 w 8126844"/>
                  <a:gd name="connsiteY114" fmla="*/ 5701826 h 5782509"/>
                  <a:gd name="connsiteX115" fmla="*/ 2498339 w 8126844"/>
                  <a:gd name="connsiteY115" fmla="*/ 5782509 h 5782509"/>
                  <a:gd name="connsiteX116" fmla="*/ 2256292 w 8126844"/>
                  <a:gd name="connsiteY116" fmla="*/ 5701826 h 5782509"/>
                  <a:gd name="connsiteX117" fmla="*/ 2175610 w 8126844"/>
                  <a:gd name="connsiteY117" fmla="*/ 5446332 h 5782509"/>
                  <a:gd name="connsiteX118" fmla="*/ 2269739 w 8126844"/>
                  <a:gd name="connsiteY118" fmla="*/ 5217732 h 5782509"/>
                  <a:gd name="connsiteX119" fmla="*/ 2404210 w 8126844"/>
                  <a:gd name="connsiteY119" fmla="*/ 5056368 h 5782509"/>
                  <a:gd name="connsiteX120" fmla="*/ 2390763 w 8126844"/>
                  <a:gd name="connsiteY120" fmla="*/ 4908450 h 5782509"/>
                  <a:gd name="connsiteX121" fmla="*/ 2014245 w 8126844"/>
                  <a:gd name="connsiteY121" fmla="*/ 4773979 h 5782509"/>
                  <a:gd name="connsiteX122" fmla="*/ 2068033 w 8126844"/>
                  <a:gd name="connsiteY122" fmla="*/ 4666403 h 5782509"/>
                  <a:gd name="connsiteX123" fmla="*/ 2390763 w 8126844"/>
                  <a:gd name="connsiteY123" fmla="*/ 4666403 h 5782509"/>
                  <a:gd name="connsiteX124" fmla="*/ 2807621 w 8126844"/>
                  <a:gd name="connsiteY124" fmla="*/ 4666403 h 5782509"/>
                  <a:gd name="connsiteX125" fmla="*/ 2834516 w 8126844"/>
                  <a:gd name="connsiteY125" fmla="*/ 4531932 h 5782509"/>
                  <a:gd name="connsiteX126" fmla="*/ 2686598 w 8126844"/>
                  <a:gd name="connsiteY126" fmla="*/ 4478144 h 5782509"/>
                  <a:gd name="connsiteX127" fmla="*/ 2780727 w 8126844"/>
                  <a:gd name="connsiteY127" fmla="*/ 4330226 h 5782509"/>
                  <a:gd name="connsiteX128" fmla="*/ 3211033 w 8126844"/>
                  <a:gd name="connsiteY128" fmla="*/ 4370568 h 5782509"/>
                  <a:gd name="connsiteX129" fmla="*/ 3775810 w 8126844"/>
                  <a:gd name="connsiteY129" fmla="*/ 4343673 h 5782509"/>
                  <a:gd name="connsiteX130" fmla="*/ 4380927 w 8126844"/>
                  <a:gd name="connsiteY130" fmla="*/ 4249544 h 5782509"/>
                  <a:gd name="connsiteX131" fmla="*/ 4622974 w 8126844"/>
                  <a:gd name="connsiteY131" fmla="*/ 4195756 h 5782509"/>
                  <a:gd name="connsiteX132" fmla="*/ 4555739 w 8126844"/>
                  <a:gd name="connsiteY132" fmla="*/ 4101626 h 5782509"/>
                  <a:gd name="connsiteX133" fmla="*/ 4031304 w 8126844"/>
                  <a:gd name="connsiteY133" fmla="*/ 4141968 h 5782509"/>
                  <a:gd name="connsiteX134" fmla="*/ 3600998 w 8126844"/>
                  <a:gd name="connsiteY134" fmla="*/ 4155415 h 5782509"/>
                  <a:gd name="connsiteX135" fmla="*/ 3278268 w 8126844"/>
                  <a:gd name="connsiteY135" fmla="*/ 4115073 h 5782509"/>
                  <a:gd name="connsiteX136" fmla="*/ 3237927 w 8126844"/>
                  <a:gd name="connsiteY136" fmla="*/ 4047838 h 5782509"/>
                  <a:gd name="connsiteX137" fmla="*/ 3291716 w 8126844"/>
                  <a:gd name="connsiteY137" fmla="*/ 3913368 h 5782509"/>
                  <a:gd name="connsiteX138" fmla="*/ 3587551 w 8126844"/>
                  <a:gd name="connsiteY138" fmla="*/ 3940262 h 5782509"/>
                  <a:gd name="connsiteX139" fmla="*/ 3883386 w 8126844"/>
                  <a:gd name="connsiteY139" fmla="*/ 3940262 h 5782509"/>
                  <a:gd name="connsiteX140" fmla="*/ 3964068 w 8126844"/>
                  <a:gd name="connsiteY140" fmla="*/ 3873026 h 5782509"/>
                  <a:gd name="connsiteX141" fmla="*/ 3883386 w 8126844"/>
                  <a:gd name="connsiteY141" fmla="*/ 3752003 h 5782509"/>
                  <a:gd name="connsiteX142" fmla="*/ 3412739 w 8126844"/>
                  <a:gd name="connsiteY142" fmla="*/ 3725109 h 5782509"/>
                  <a:gd name="connsiteX143" fmla="*/ 3049668 w 8126844"/>
                  <a:gd name="connsiteY143" fmla="*/ 3671321 h 5782509"/>
                  <a:gd name="connsiteX144" fmla="*/ 2740386 w 8126844"/>
                  <a:gd name="connsiteY144" fmla="*/ 3604085 h 5782509"/>
                  <a:gd name="connsiteX145" fmla="*/ 2457998 w 8126844"/>
                  <a:gd name="connsiteY145" fmla="*/ 3523403 h 5782509"/>
                  <a:gd name="connsiteX146" fmla="*/ 2242845 w 8126844"/>
                  <a:gd name="connsiteY146" fmla="*/ 3469615 h 5782509"/>
                  <a:gd name="connsiteX147" fmla="*/ 2162163 w 8126844"/>
                  <a:gd name="connsiteY147" fmla="*/ 3630979 h 5782509"/>
                  <a:gd name="connsiteX148" fmla="*/ 2336974 w 8126844"/>
                  <a:gd name="connsiteY148" fmla="*/ 3805791 h 5782509"/>
                  <a:gd name="connsiteX149" fmla="*/ 2713492 w 8126844"/>
                  <a:gd name="connsiteY149" fmla="*/ 3859579 h 5782509"/>
                  <a:gd name="connsiteX150" fmla="*/ 2874857 w 8126844"/>
                  <a:gd name="connsiteY150" fmla="*/ 3913368 h 5782509"/>
                  <a:gd name="connsiteX151" fmla="*/ 2874857 w 8126844"/>
                  <a:gd name="connsiteY151" fmla="*/ 4061285 h 5782509"/>
                  <a:gd name="connsiteX152" fmla="*/ 2605916 w 8126844"/>
                  <a:gd name="connsiteY152" fmla="*/ 4034391 h 5782509"/>
                  <a:gd name="connsiteX153" fmla="*/ 2000798 w 8126844"/>
                  <a:gd name="connsiteY153" fmla="*/ 3913368 h 5782509"/>
                  <a:gd name="connsiteX154" fmla="*/ 1583939 w 8126844"/>
                  <a:gd name="connsiteY154" fmla="*/ 3765450 h 5782509"/>
                  <a:gd name="connsiteX155" fmla="*/ 1409127 w 8126844"/>
                  <a:gd name="connsiteY155" fmla="*/ 3778897 h 5782509"/>
                  <a:gd name="connsiteX156" fmla="*/ 1368786 w 8126844"/>
                  <a:gd name="connsiteY156" fmla="*/ 3953709 h 5782509"/>
                  <a:gd name="connsiteX157" fmla="*/ 1799092 w 8126844"/>
                  <a:gd name="connsiteY157" fmla="*/ 4088179 h 5782509"/>
                  <a:gd name="connsiteX158" fmla="*/ 2256292 w 8126844"/>
                  <a:gd name="connsiteY158" fmla="*/ 4249544 h 5782509"/>
                  <a:gd name="connsiteX159" fmla="*/ 2390763 w 8126844"/>
                  <a:gd name="connsiteY159" fmla="*/ 4357121 h 5782509"/>
                  <a:gd name="connsiteX160" fmla="*/ 2094927 w 8126844"/>
                  <a:gd name="connsiteY160" fmla="*/ 4424356 h 5782509"/>
                  <a:gd name="connsiteX161" fmla="*/ 1557045 w 8126844"/>
                  <a:gd name="connsiteY161" fmla="*/ 4249544 h 5782509"/>
                  <a:gd name="connsiteX162" fmla="*/ 965374 w 8126844"/>
                  <a:gd name="connsiteY162" fmla="*/ 4020944 h 5782509"/>
                  <a:gd name="connsiteX163" fmla="*/ 481280 w 8126844"/>
                  <a:gd name="connsiteY163" fmla="*/ 3805791 h 5782509"/>
                  <a:gd name="connsiteX164" fmla="*/ 198892 w 8126844"/>
                  <a:gd name="connsiteY164" fmla="*/ 3698215 h 5782509"/>
                  <a:gd name="connsiteX165" fmla="*/ 131657 w 8126844"/>
                  <a:gd name="connsiteY165" fmla="*/ 3604085 h 5782509"/>
                  <a:gd name="connsiteX166" fmla="*/ 279574 w 8126844"/>
                  <a:gd name="connsiteY166" fmla="*/ 3509956 h 5782509"/>
                  <a:gd name="connsiteX167" fmla="*/ 642645 w 8126844"/>
                  <a:gd name="connsiteY167" fmla="*/ 3684768 h 5782509"/>
                  <a:gd name="connsiteX168" fmla="*/ 1113292 w 8126844"/>
                  <a:gd name="connsiteY168" fmla="*/ 3832685 h 5782509"/>
                  <a:gd name="connsiteX169" fmla="*/ 1153633 w 8126844"/>
                  <a:gd name="connsiteY169" fmla="*/ 3657873 h 5782509"/>
                  <a:gd name="connsiteX170" fmla="*/ 1032610 w 8126844"/>
                  <a:gd name="connsiteY170" fmla="*/ 3496509 h 5782509"/>
                  <a:gd name="connsiteX171" fmla="*/ 535068 w 8126844"/>
                  <a:gd name="connsiteY171" fmla="*/ 3348591 h 5782509"/>
                  <a:gd name="connsiteX172" fmla="*/ 198892 w 8126844"/>
                  <a:gd name="connsiteY172" fmla="*/ 3106544 h 5782509"/>
                  <a:gd name="connsiteX173" fmla="*/ 10633 w 8126844"/>
                  <a:gd name="connsiteY173" fmla="*/ 2945179 h 5782509"/>
                  <a:gd name="connsiteX174" fmla="*/ 50974 w 8126844"/>
                  <a:gd name="connsiteY174" fmla="*/ 2810709 h 5782509"/>
                  <a:gd name="connsiteX175" fmla="*/ 279574 w 8126844"/>
                  <a:gd name="connsiteY175" fmla="*/ 2891391 h 5782509"/>
                  <a:gd name="connsiteX176" fmla="*/ 1019163 w 8126844"/>
                  <a:gd name="connsiteY176" fmla="*/ 3294803 h 5782509"/>
                  <a:gd name="connsiteX177" fmla="*/ 1462916 w 8126844"/>
                  <a:gd name="connsiteY177" fmla="*/ 3536850 h 5782509"/>
                  <a:gd name="connsiteX178" fmla="*/ 1799092 w 8126844"/>
                  <a:gd name="connsiteY178" fmla="*/ 3630979 h 5782509"/>
                  <a:gd name="connsiteX179" fmla="*/ 1973904 w 8126844"/>
                  <a:gd name="connsiteY179" fmla="*/ 3563744 h 5782509"/>
                  <a:gd name="connsiteX180" fmla="*/ 1960457 w 8126844"/>
                  <a:gd name="connsiteY180" fmla="*/ 3321697 h 5782509"/>
                  <a:gd name="connsiteX181" fmla="*/ 1624280 w 8126844"/>
                  <a:gd name="connsiteY181" fmla="*/ 3214121 h 5782509"/>
                  <a:gd name="connsiteX182" fmla="*/ 1288104 w 8126844"/>
                  <a:gd name="connsiteY182" fmla="*/ 3066203 h 5782509"/>
                  <a:gd name="connsiteX183" fmla="*/ 1261210 w 8126844"/>
                  <a:gd name="connsiteY183" fmla="*/ 2931732 h 5782509"/>
                  <a:gd name="connsiteX184" fmla="*/ 1462916 w 8126844"/>
                  <a:gd name="connsiteY184" fmla="*/ 2931732 h 5782509"/>
                  <a:gd name="connsiteX185" fmla="*/ 1691516 w 8126844"/>
                  <a:gd name="connsiteY185" fmla="*/ 3012415 h 5782509"/>
                  <a:gd name="connsiteX186" fmla="*/ 1758751 w 8126844"/>
                  <a:gd name="connsiteY186" fmla="*/ 2797262 h 5782509"/>
                  <a:gd name="connsiteX187" fmla="*/ 1597386 w 8126844"/>
                  <a:gd name="connsiteY187" fmla="*/ 2622450 h 5782509"/>
                  <a:gd name="connsiteX188" fmla="*/ 1153633 w 8126844"/>
                  <a:gd name="connsiteY188" fmla="*/ 2434191 h 5782509"/>
                  <a:gd name="connsiteX189" fmla="*/ 871245 w 8126844"/>
                  <a:gd name="connsiteY189" fmla="*/ 2245932 h 5782509"/>
                  <a:gd name="connsiteX190" fmla="*/ 750221 w 8126844"/>
                  <a:gd name="connsiteY190" fmla="*/ 2111462 h 5782509"/>
                  <a:gd name="connsiteX191" fmla="*/ 844351 w 8126844"/>
                  <a:gd name="connsiteY191" fmla="*/ 1990438 h 5782509"/>
                  <a:gd name="connsiteX192" fmla="*/ 1328445 w 8126844"/>
                  <a:gd name="connsiteY192" fmla="*/ 2205591 h 5782509"/>
                  <a:gd name="connsiteX193" fmla="*/ 1606671 w 8126844"/>
                  <a:gd name="connsiteY193" fmla="*/ 2352010 h 5782509"/>
                  <a:gd name="connsiteX194" fmla="*/ 1720260 w 8126844"/>
                  <a:gd name="connsiteY194" fmla="*/ 2073171 h 5782509"/>
                  <a:gd name="connsiteX195" fmla="*/ 1772079 w 8126844"/>
                  <a:gd name="connsiteY195" fmla="*/ 1889746 h 5782509"/>
                  <a:gd name="connsiteX196" fmla="*/ 1693720 w 8126844"/>
                  <a:gd name="connsiteY196" fmla="*/ 1717717 h 5782509"/>
                  <a:gd name="connsiteX197" fmla="*/ 2176456 w 8126844"/>
                  <a:gd name="connsiteY197" fmla="*/ 2030565 h 5782509"/>
                  <a:gd name="connsiteX198" fmla="*/ 1984049 w 8126844"/>
                  <a:gd name="connsiteY198" fmla="*/ 2008157 h 5782509"/>
                  <a:gd name="connsiteX199" fmla="*/ 1894130 w 8126844"/>
                  <a:gd name="connsiteY199" fmla="*/ 2145875 h 5782509"/>
                  <a:gd name="connsiteX200" fmla="*/ 1879774 w 8126844"/>
                  <a:gd name="connsiteY200" fmla="*/ 2487979 h 5782509"/>
                  <a:gd name="connsiteX201" fmla="*/ 2390763 w 8126844"/>
                  <a:gd name="connsiteY201" fmla="*/ 2716579 h 5782509"/>
                  <a:gd name="connsiteX202" fmla="*/ 3157245 w 8126844"/>
                  <a:gd name="connsiteY202" fmla="*/ 2931732 h 5782509"/>
                  <a:gd name="connsiteX203" fmla="*/ 3708574 w 8126844"/>
                  <a:gd name="connsiteY203" fmla="*/ 3066203 h 5782509"/>
                  <a:gd name="connsiteX204" fmla="*/ 4165774 w 8126844"/>
                  <a:gd name="connsiteY204" fmla="*/ 3039309 h 5782509"/>
                  <a:gd name="connsiteX205" fmla="*/ 4394374 w 8126844"/>
                  <a:gd name="connsiteY205" fmla="*/ 3012415 h 5782509"/>
                  <a:gd name="connsiteX206" fmla="*/ 4407821 w 8126844"/>
                  <a:gd name="connsiteY206" fmla="*/ 2824156 h 5782509"/>
                  <a:gd name="connsiteX207" fmla="*/ 4192668 w 8126844"/>
                  <a:gd name="connsiteY207" fmla="*/ 2783815 h 5782509"/>
                  <a:gd name="connsiteX208" fmla="*/ 4031304 w 8126844"/>
                  <a:gd name="connsiteY208" fmla="*/ 2824156 h 5782509"/>
                  <a:gd name="connsiteX209" fmla="*/ 4031304 w 8126844"/>
                  <a:gd name="connsiteY209" fmla="*/ 2649344 h 5782509"/>
                  <a:gd name="connsiteX210" fmla="*/ 4448163 w 8126844"/>
                  <a:gd name="connsiteY210" fmla="*/ 2528321 h 5782509"/>
                  <a:gd name="connsiteX211" fmla="*/ 4703657 w 8126844"/>
                  <a:gd name="connsiteY211" fmla="*/ 2420744 h 5782509"/>
                  <a:gd name="connsiteX212" fmla="*/ 4719129 w 8126844"/>
                  <a:gd name="connsiteY212" fmla="*/ 2204080 h 5782509"/>
                  <a:gd name="connsiteX213" fmla="*/ 4519556 w 8126844"/>
                  <a:gd name="connsiteY213" fmla="*/ 2209032 h 5782509"/>
                  <a:gd name="connsiteX0" fmla="*/ 5076343 w 8126844"/>
                  <a:gd name="connsiteY0" fmla="*/ 1998580 h 5781913"/>
                  <a:gd name="connsiteX1" fmla="*/ 4866197 w 8126844"/>
                  <a:gd name="connsiteY1" fmla="*/ 2117420 h 5781913"/>
                  <a:gd name="connsiteX2" fmla="*/ 4959151 w 8126844"/>
                  <a:gd name="connsiteY2" fmla="*/ 2326019 h 5781913"/>
                  <a:gd name="connsiteX3" fmla="*/ 5402904 w 8126844"/>
                  <a:gd name="connsiteY3" fmla="*/ 2164654 h 5781913"/>
                  <a:gd name="connsiteX4" fmla="*/ 6478668 w 8126844"/>
                  <a:gd name="connsiteY4" fmla="*/ 1451960 h 5781913"/>
                  <a:gd name="connsiteX5" fmla="*/ 6941073 w 8126844"/>
                  <a:gd name="connsiteY5" fmla="*/ 840627 h 5781913"/>
                  <a:gd name="connsiteX6" fmla="*/ 6764360 w 8126844"/>
                  <a:gd name="connsiteY6" fmla="*/ 262442 h 5781913"/>
                  <a:gd name="connsiteX7" fmla="*/ 6656943 w 8126844"/>
                  <a:gd name="connsiteY7" fmla="*/ 389052 h 5781913"/>
                  <a:gd name="connsiteX8" fmla="*/ 6742471 w 8126844"/>
                  <a:gd name="connsiteY8" fmla="*/ 6395 h 5781913"/>
                  <a:gd name="connsiteX9" fmla="*/ 7177916 w 8126844"/>
                  <a:gd name="connsiteY9" fmla="*/ 604795 h 5781913"/>
                  <a:gd name="connsiteX10" fmla="*/ 7352727 w 8126844"/>
                  <a:gd name="connsiteY10" fmla="*/ 483772 h 5781913"/>
                  <a:gd name="connsiteX11" fmla="*/ 7460304 w 8126844"/>
                  <a:gd name="connsiteY11" fmla="*/ 793054 h 5781913"/>
                  <a:gd name="connsiteX12" fmla="*/ 7137574 w 8126844"/>
                  <a:gd name="connsiteY12" fmla="*/ 1223360 h 5781913"/>
                  <a:gd name="connsiteX13" fmla="*/ 7056892 w 8126844"/>
                  <a:gd name="connsiteY13" fmla="*/ 1398172 h 5781913"/>
                  <a:gd name="connsiteX14" fmla="*/ 7177916 w 8126844"/>
                  <a:gd name="connsiteY14" fmla="*/ 1505748 h 5781913"/>
                  <a:gd name="connsiteX15" fmla="*/ 7406516 w 8126844"/>
                  <a:gd name="connsiteY15" fmla="*/ 1277148 h 5781913"/>
                  <a:gd name="connsiteX16" fmla="*/ 7540986 w 8126844"/>
                  <a:gd name="connsiteY16" fmla="*/ 1277148 h 5781913"/>
                  <a:gd name="connsiteX17" fmla="*/ 7554433 w 8126844"/>
                  <a:gd name="connsiteY17" fmla="*/ 1505748 h 5781913"/>
                  <a:gd name="connsiteX18" fmla="*/ 6976210 w 8126844"/>
                  <a:gd name="connsiteY18" fmla="*/ 2097419 h 5781913"/>
                  <a:gd name="connsiteX19" fmla="*/ 6276963 w 8126844"/>
                  <a:gd name="connsiteY19" fmla="*/ 2648748 h 5781913"/>
                  <a:gd name="connsiteX20" fmla="*/ 5860104 w 8126844"/>
                  <a:gd name="connsiteY20" fmla="*/ 2850454 h 5781913"/>
                  <a:gd name="connsiteX21" fmla="*/ 5658398 w 8126844"/>
                  <a:gd name="connsiteY21" fmla="*/ 2917689 h 5781913"/>
                  <a:gd name="connsiteX22" fmla="*/ 5550821 w 8126844"/>
                  <a:gd name="connsiteY22" fmla="*/ 2837007 h 5781913"/>
                  <a:gd name="connsiteX23" fmla="*/ 5644951 w 8126844"/>
                  <a:gd name="connsiteY23" fmla="*/ 2635301 h 5781913"/>
                  <a:gd name="connsiteX24" fmla="*/ 5913892 w 8126844"/>
                  <a:gd name="connsiteY24" fmla="*/ 2581513 h 5781913"/>
                  <a:gd name="connsiteX25" fmla="*/ 5752527 w 8126844"/>
                  <a:gd name="connsiteY25" fmla="*/ 2272230 h 5781913"/>
                  <a:gd name="connsiteX26" fmla="*/ 5362563 w 8126844"/>
                  <a:gd name="connsiteY26" fmla="*/ 2420148 h 5781913"/>
                  <a:gd name="connsiteX27" fmla="*/ 4663316 w 8126844"/>
                  <a:gd name="connsiteY27" fmla="*/ 2702536 h 5781913"/>
                  <a:gd name="connsiteX28" fmla="*/ 4649868 w 8126844"/>
                  <a:gd name="connsiteY28" fmla="*/ 2877348 h 5781913"/>
                  <a:gd name="connsiteX29" fmla="*/ 4703657 w 8126844"/>
                  <a:gd name="connsiteY29" fmla="*/ 2984925 h 5781913"/>
                  <a:gd name="connsiteX30" fmla="*/ 5066727 w 8126844"/>
                  <a:gd name="connsiteY30" fmla="*/ 2850454 h 5781913"/>
                  <a:gd name="connsiteX31" fmla="*/ 5322221 w 8126844"/>
                  <a:gd name="connsiteY31" fmla="*/ 2796666 h 5781913"/>
                  <a:gd name="connsiteX32" fmla="*/ 5349116 w 8126844"/>
                  <a:gd name="connsiteY32" fmla="*/ 2931136 h 5781913"/>
                  <a:gd name="connsiteX33" fmla="*/ 4784339 w 8126844"/>
                  <a:gd name="connsiteY33" fmla="*/ 3146289 h 5781913"/>
                  <a:gd name="connsiteX34" fmla="*/ 4098539 w 8126844"/>
                  <a:gd name="connsiteY34" fmla="*/ 3280760 h 5781913"/>
                  <a:gd name="connsiteX35" fmla="*/ 2740386 w 8126844"/>
                  <a:gd name="connsiteY35" fmla="*/ 3146289 h 5781913"/>
                  <a:gd name="connsiteX36" fmla="*/ 2202504 w 8126844"/>
                  <a:gd name="connsiteY36" fmla="*/ 2944583 h 5781913"/>
                  <a:gd name="connsiteX37" fmla="*/ 2027692 w 8126844"/>
                  <a:gd name="connsiteY37" fmla="*/ 2890795 h 5781913"/>
                  <a:gd name="connsiteX38" fmla="*/ 1960457 w 8126844"/>
                  <a:gd name="connsiteY38" fmla="*/ 3038713 h 5781913"/>
                  <a:gd name="connsiteX39" fmla="*/ 2390763 w 8126844"/>
                  <a:gd name="connsiteY39" fmla="*/ 3267313 h 5781913"/>
                  <a:gd name="connsiteX40" fmla="*/ 3372398 w 8126844"/>
                  <a:gd name="connsiteY40" fmla="*/ 3509360 h 5781913"/>
                  <a:gd name="connsiteX41" fmla="*/ 4125433 w 8126844"/>
                  <a:gd name="connsiteY41" fmla="*/ 3509360 h 5781913"/>
                  <a:gd name="connsiteX42" fmla="*/ 4757445 w 8126844"/>
                  <a:gd name="connsiteY42" fmla="*/ 3482466 h 5781913"/>
                  <a:gd name="connsiteX43" fmla="*/ 4918810 w 8126844"/>
                  <a:gd name="connsiteY43" fmla="*/ 3522807 h 5781913"/>
                  <a:gd name="connsiteX44" fmla="*/ 4811233 w 8126844"/>
                  <a:gd name="connsiteY44" fmla="*/ 3684172 h 5781913"/>
                  <a:gd name="connsiteX45" fmla="*/ 4286798 w 8126844"/>
                  <a:gd name="connsiteY45" fmla="*/ 3751407 h 5781913"/>
                  <a:gd name="connsiteX46" fmla="*/ 4219563 w 8126844"/>
                  <a:gd name="connsiteY46" fmla="*/ 3885877 h 5781913"/>
                  <a:gd name="connsiteX47" fmla="*/ 4555739 w 8126844"/>
                  <a:gd name="connsiteY47" fmla="*/ 3939666 h 5781913"/>
                  <a:gd name="connsiteX48" fmla="*/ 5241539 w 8126844"/>
                  <a:gd name="connsiteY48" fmla="*/ 3751407 h 5781913"/>
                  <a:gd name="connsiteX49" fmla="*/ 5523927 w 8126844"/>
                  <a:gd name="connsiteY49" fmla="*/ 3616936 h 5781913"/>
                  <a:gd name="connsiteX50" fmla="*/ 5618057 w 8126844"/>
                  <a:gd name="connsiteY50" fmla="*/ 3509360 h 5781913"/>
                  <a:gd name="connsiteX51" fmla="*/ 5402904 w 8126844"/>
                  <a:gd name="connsiteY51" fmla="*/ 3495913 h 5781913"/>
                  <a:gd name="connsiteX52" fmla="*/ 5214645 w 8126844"/>
                  <a:gd name="connsiteY52" fmla="*/ 3388336 h 5781913"/>
                  <a:gd name="connsiteX53" fmla="*/ 5241539 w 8126844"/>
                  <a:gd name="connsiteY53" fmla="*/ 3267313 h 5781913"/>
                  <a:gd name="connsiteX54" fmla="*/ 5537374 w 8126844"/>
                  <a:gd name="connsiteY54" fmla="*/ 3226972 h 5781913"/>
                  <a:gd name="connsiteX55" fmla="*/ 6196280 w 8126844"/>
                  <a:gd name="connsiteY55" fmla="*/ 2971477 h 5781913"/>
                  <a:gd name="connsiteX56" fmla="*/ 6747610 w 8126844"/>
                  <a:gd name="connsiteY56" fmla="*/ 2635301 h 5781913"/>
                  <a:gd name="connsiteX57" fmla="*/ 7218257 w 8126844"/>
                  <a:gd name="connsiteY57" fmla="*/ 2191548 h 5781913"/>
                  <a:gd name="connsiteX58" fmla="*/ 7433410 w 8126844"/>
                  <a:gd name="connsiteY58" fmla="*/ 2016736 h 5781913"/>
                  <a:gd name="connsiteX59" fmla="*/ 7567880 w 8126844"/>
                  <a:gd name="connsiteY59" fmla="*/ 2043630 h 5781913"/>
                  <a:gd name="connsiteX60" fmla="*/ 7514092 w 8126844"/>
                  <a:gd name="connsiteY60" fmla="*/ 2245336 h 5781913"/>
                  <a:gd name="connsiteX61" fmla="*/ 7097233 w 8126844"/>
                  <a:gd name="connsiteY61" fmla="*/ 2675642 h 5781913"/>
                  <a:gd name="connsiteX62" fmla="*/ 6451774 w 8126844"/>
                  <a:gd name="connsiteY62" fmla="*/ 3092501 h 5781913"/>
                  <a:gd name="connsiteX63" fmla="*/ 6088704 w 8126844"/>
                  <a:gd name="connsiteY63" fmla="*/ 3280760 h 5781913"/>
                  <a:gd name="connsiteX64" fmla="*/ 5981127 w 8126844"/>
                  <a:gd name="connsiteY64" fmla="*/ 3415230 h 5781913"/>
                  <a:gd name="connsiteX65" fmla="*/ 6021468 w 8126844"/>
                  <a:gd name="connsiteY65" fmla="*/ 3616936 h 5781913"/>
                  <a:gd name="connsiteX66" fmla="*/ 6115598 w 8126844"/>
                  <a:gd name="connsiteY66" fmla="*/ 3764854 h 5781913"/>
                  <a:gd name="connsiteX67" fmla="*/ 6734163 w 8126844"/>
                  <a:gd name="connsiteY67" fmla="*/ 3590042 h 5781913"/>
                  <a:gd name="connsiteX68" fmla="*/ 7419963 w 8126844"/>
                  <a:gd name="connsiteY68" fmla="*/ 3159736 h 5781913"/>
                  <a:gd name="connsiteX69" fmla="*/ 7850268 w 8126844"/>
                  <a:gd name="connsiteY69" fmla="*/ 2837007 h 5781913"/>
                  <a:gd name="connsiteX70" fmla="*/ 8065421 w 8126844"/>
                  <a:gd name="connsiteY70" fmla="*/ 2729430 h 5781913"/>
                  <a:gd name="connsiteX71" fmla="*/ 8105763 w 8126844"/>
                  <a:gd name="connsiteY71" fmla="*/ 2890795 h 5781913"/>
                  <a:gd name="connsiteX72" fmla="*/ 7769586 w 8126844"/>
                  <a:gd name="connsiteY72" fmla="*/ 3226972 h 5781913"/>
                  <a:gd name="connsiteX73" fmla="*/ 6707268 w 8126844"/>
                  <a:gd name="connsiteY73" fmla="*/ 3805195 h 5781913"/>
                  <a:gd name="connsiteX74" fmla="*/ 6129045 w 8126844"/>
                  <a:gd name="connsiteY74" fmla="*/ 4074136 h 5781913"/>
                  <a:gd name="connsiteX75" fmla="*/ 5833210 w 8126844"/>
                  <a:gd name="connsiteY75" fmla="*/ 4114477 h 5781913"/>
                  <a:gd name="connsiteX76" fmla="*/ 5712186 w 8126844"/>
                  <a:gd name="connsiteY76" fmla="*/ 4154819 h 5781913"/>
                  <a:gd name="connsiteX77" fmla="*/ 5658398 w 8126844"/>
                  <a:gd name="connsiteY77" fmla="*/ 4006901 h 5781913"/>
                  <a:gd name="connsiteX78" fmla="*/ 5779421 w 8126844"/>
                  <a:gd name="connsiteY78" fmla="*/ 3899325 h 5781913"/>
                  <a:gd name="connsiteX79" fmla="*/ 5779421 w 8126844"/>
                  <a:gd name="connsiteY79" fmla="*/ 3805195 h 5781913"/>
                  <a:gd name="connsiteX80" fmla="*/ 5497033 w 8126844"/>
                  <a:gd name="connsiteY80" fmla="*/ 3926219 h 5781913"/>
                  <a:gd name="connsiteX81" fmla="*/ 5039833 w 8126844"/>
                  <a:gd name="connsiteY81" fmla="*/ 4060689 h 5781913"/>
                  <a:gd name="connsiteX82" fmla="*/ 4865021 w 8126844"/>
                  <a:gd name="connsiteY82" fmla="*/ 4141372 h 5781913"/>
                  <a:gd name="connsiteX83" fmla="*/ 4905363 w 8126844"/>
                  <a:gd name="connsiteY83" fmla="*/ 4235501 h 5781913"/>
                  <a:gd name="connsiteX84" fmla="*/ 5160857 w 8126844"/>
                  <a:gd name="connsiteY84" fmla="*/ 4208607 h 5781913"/>
                  <a:gd name="connsiteX85" fmla="*/ 5187751 w 8126844"/>
                  <a:gd name="connsiteY85" fmla="*/ 4343077 h 5781913"/>
                  <a:gd name="connsiteX86" fmla="*/ 4878468 w 8126844"/>
                  <a:gd name="connsiteY86" fmla="*/ 4437207 h 5781913"/>
                  <a:gd name="connsiteX87" fmla="*/ 4891916 w 8126844"/>
                  <a:gd name="connsiteY87" fmla="*/ 4585125 h 5781913"/>
                  <a:gd name="connsiteX88" fmla="*/ 5376010 w 8126844"/>
                  <a:gd name="connsiteY88" fmla="*/ 4477548 h 5781913"/>
                  <a:gd name="connsiteX89" fmla="*/ 5967680 w 8126844"/>
                  <a:gd name="connsiteY89" fmla="*/ 4329630 h 5781913"/>
                  <a:gd name="connsiteX90" fmla="*/ 6344198 w 8126844"/>
                  <a:gd name="connsiteY90" fmla="*/ 4127925 h 5781913"/>
                  <a:gd name="connsiteX91" fmla="*/ 6478668 w 8126844"/>
                  <a:gd name="connsiteY91" fmla="*/ 4127925 h 5781913"/>
                  <a:gd name="connsiteX92" fmla="*/ 6478668 w 8126844"/>
                  <a:gd name="connsiteY92" fmla="*/ 4316183 h 5781913"/>
                  <a:gd name="connsiteX93" fmla="*/ 5900445 w 8126844"/>
                  <a:gd name="connsiteY93" fmla="*/ 4504442 h 5781913"/>
                  <a:gd name="connsiteX94" fmla="*/ 5053280 w 8126844"/>
                  <a:gd name="connsiteY94" fmla="*/ 4746489 h 5781913"/>
                  <a:gd name="connsiteX95" fmla="*/ 4703657 w 8126844"/>
                  <a:gd name="connsiteY95" fmla="*/ 4840619 h 5781913"/>
                  <a:gd name="connsiteX96" fmla="*/ 4313692 w 8126844"/>
                  <a:gd name="connsiteY96" fmla="*/ 4907854 h 5781913"/>
                  <a:gd name="connsiteX97" fmla="*/ 4004410 w 8126844"/>
                  <a:gd name="connsiteY97" fmla="*/ 4948195 h 5781913"/>
                  <a:gd name="connsiteX98" fmla="*/ 3869939 w 8126844"/>
                  <a:gd name="connsiteY98" fmla="*/ 4827172 h 5781913"/>
                  <a:gd name="connsiteX99" fmla="*/ 3950621 w 8126844"/>
                  <a:gd name="connsiteY99" fmla="*/ 4719595 h 5781913"/>
                  <a:gd name="connsiteX100" fmla="*/ 4367480 w 8126844"/>
                  <a:gd name="connsiteY100" fmla="*/ 4638913 h 5781913"/>
                  <a:gd name="connsiteX101" fmla="*/ 4542292 w 8126844"/>
                  <a:gd name="connsiteY101" fmla="*/ 4571677 h 5781913"/>
                  <a:gd name="connsiteX102" fmla="*/ 4542292 w 8126844"/>
                  <a:gd name="connsiteY102" fmla="*/ 4437207 h 5781913"/>
                  <a:gd name="connsiteX103" fmla="*/ 4206116 w 8126844"/>
                  <a:gd name="connsiteY103" fmla="*/ 4437207 h 5781913"/>
                  <a:gd name="connsiteX104" fmla="*/ 3520316 w 8126844"/>
                  <a:gd name="connsiteY104" fmla="*/ 4517889 h 5781913"/>
                  <a:gd name="connsiteX105" fmla="*/ 3157245 w 8126844"/>
                  <a:gd name="connsiteY105" fmla="*/ 4544783 h 5781913"/>
                  <a:gd name="connsiteX106" fmla="*/ 3076563 w 8126844"/>
                  <a:gd name="connsiteY106" fmla="*/ 4665807 h 5781913"/>
                  <a:gd name="connsiteX107" fmla="*/ 3224480 w 8126844"/>
                  <a:gd name="connsiteY107" fmla="*/ 4733042 h 5781913"/>
                  <a:gd name="connsiteX108" fmla="*/ 3453080 w 8126844"/>
                  <a:gd name="connsiteY108" fmla="*/ 4759936 h 5781913"/>
                  <a:gd name="connsiteX109" fmla="*/ 3412739 w 8126844"/>
                  <a:gd name="connsiteY109" fmla="*/ 4867513 h 5781913"/>
                  <a:gd name="connsiteX110" fmla="*/ 2968986 w 8126844"/>
                  <a:gd name="connsiteY110" fmla="*/ 4921301 h 5781913"/>
                  <a:gd name="connsiteX111" fmla="*/ 2767280 w 8126844"/>
                  <a:gd name="connsiteY111" fmla="*/ 4934748 h 5781913"/>
                  <a:gd name="connsiteX112" fmla="*/ 2673151 w 8126844"/>
                  <a:gd name="connsiteY112" fmla="*/ 5136454 h 5781913"/>
                  <a:gd name="connsiteX113" fmla="*/ 2767280 w 8126844"/>
                  <a:gd name="connsiteY113" fmla="*/ 5499525 h 5781913"/>
                  <a:gd name="connsiteX114" fmla="*/ 2700045 w 8126844"/>
                  <a:gd name="connsiteY114" fmla="*/ 5701230 h 5781913"/>
                  <a:gd name="connsiteX115" fmla="*/ 2498339 w 8126844"/>
                  <a:gd name="connsiteY115" fmla="*/ 5781913 h 5781913"/>
                  <a:gd name="connsiteX116" fmla="*/ 2256292 w 8126844"/>
                  <a:gd name="connsiteY116" fmla="*/ 5701230 h 5781913"/>
                  <a:gd name="connsiteX117" fmla="*/ 2175610 w 8126844"/>
                  <a:gd name="connsiteY117" fmla="*/ 5445736 h 5781913"/>
                  <a:gd name="connsiteX118" fmla="*/ 2269739 w 8126844"/>
                  <a:gd name="connsiteY118" fmla="*/ 5217136 h 5781913"/>
                  <a:gd name="connsiteX119" fmla="*/ 2404210 w 8126844"/>
                  <a:gd name="connsiteY119" fmla="*/ 5055772 h 5781913"/>
                  <a:gd name="connsiteX120" fmla="*/ 2390763 w 8126844"/>
                  <a:gd name="connsiteY120" fmla="*/ 4907854 h 5781913"/>
                  <a:gd name="connsiteX121" fmla="*/ 2014245 w 8126844"/>
                  <a:gd name="connsiteY121" fmla="*/ 4773383 h 5781913"/>
                  <a:gd name="connsiteX122" fmla="*/ 2068033 w 8126844"/>
                  <a:gd name="connsiteY122" fmla="*/ 4665807 h 5781913"/>
                  <a:gd name="connsiteX123" fmla="*/ 2390763 w 8126844"/>
                  <a:gd name="connsiteY123" fmla="*/ 4665807 h 5781913"/>
                  <a:gd name="connsiteX124" fmla="*/ 2807621 w 8126844"/>
                  <a:gd name="connsiteY124" fmla="*/ 4665807 h 5781913"/>
                  <a:gd name="connsiteX125" fmla="*/ 2834516 w 8126844"/>
                  <a:gd name="connsiteY125" fmla="*/ 4531336 h 5781913"/>
                  <a:gd name="connsiteX126" fmla="*/ 2686598 w 8126844"/>
                  <a:gd name="connsiteY126" fmla="*/ 4477548 h 5781913"/>
                  <a:gd name="connsiteX127" fmla="*/ 2780727 w 8126844"/>
                  <a:gd name="connsiteY127" fmla="*/ 4329630 h 5781913"/>
                  <a:gd name="connsiteX128" fmla="*/ 3211033 w 8126844"/>
                  <a:gd name="connsiteY128" fmla="*/ 4369972 h 5781913"/>
                  <a:gd name="connsiteX129" fmla="*/ 3775810 w 8126844"/>
                  <a:gd name="connsiteY129" fmla="*/ 4343077 h 5781913"/>
                  <a:gd name="connsiteX130" fmla="*/ 4380927 w 8126844"/>
                  <a:gd name="connsiteY130" fmla="*/ 4248948 h 5781913"/>
                  <a:gd name="connsiteX131" fmla="*/ 4622974 w 8126844"/>
                  <a:gd name="connsiteY131" fmla="*/ 4195160 h 5781913"/>
                  <a:gd name="connsiteX132" fmla="*/ 4555739 w 8126844"/>
                  <a:gd name="connsiteY132" fmla="*/ 4101030 h 5781913"/>
                  <a:gd name="connsiteX133" fmla="*/ 4031304 w 8126844"/>
                  <a:gd name="connsiteY133" fmla="*/ 4141372 h 5781913"/>
                  <a:gd name="connsiteX134" fmla="*/ 3600998 w 8126844"/>
                  <a:gd name="connsiteY134" fmla="*/ 4154819 h 5781913"/>
                  <a:gd name="connsiteX135" fmla="*/ 3278268 w 8126844"/>
                  <a:gd name="connsiteY135" fmla="*/ 4114477 h 5781913"/>
                  <a:gd name="connsiteX136" fmla="*/ 3237927 w 8126844"/>
                  <a:gd name="connsiteY136" fmla="*/ 4047242 h 5781913"/>
                  <a:gd name="connsiteX137" fmla="*/ 3291716 w 8126844"/>
                  <a:gd name="connsiteY137" fmla="*/ 3912772 h 5781913"/>
                  <a:gd name="connsiteX138" fmla="*/ 3587551 w 8126844"/>
                  <a:gd name="connsiteY138" fmla="*/ 3939666 h 5781913"/>
                  <a:gd name="connsiteX139" fmla="*/ 3883386 w 8126844"/>
                  <a:gd name="connsiteY139" fmla="*/ 3939666 h 5781913"/>
                  <a:gd name="connsiteX140" fmla="*/ 3964068 w 8126844"/>
                  <a:gd name="connsiteY140" fmla="*/ 3872430 h 5781913"/>
                  <a:gd name="connsiteX141" fmla="*/ 3883386 w 8126844"/>
                  <a:gd name="connsiteY141" fmla="*/ 3751407 h 5781913"/>
                  <a:gd name="connsiteX142" fmla="*/ 3412739 w 8126844"/>
                  <a:gd name="connsiteY142" fmla="*/ 3724513 h 5781913"/>
                  <a:gd name="connsiteX143" fmla="*/ 3049668 w 8126844"/>
                  <a:gd name="connsiteY143" fmla="*/ 3670725 h 5781913"/>
                  <a:gd name="connsiteX144" fmla="*/ 2740386 w 8126844"/>
                  <a:gd name="connsiteY144" fmla="*/ 3603489 h 5781913"/>
                  <a:gd name="connsiteX145" fmla="*/ 2457998 w 8126844"/>
                  <a:gd name="connsiteY145" fmla="*/ 3522807 h 5781913"/>
                  <a:gd name="connsiteX146" fmla="*/ 2242845 w 8126844"/>
                  <a:gd name="connsiteY146" fmla="*/ 3469019 h 5781913"/>
                  <a:gd name="connsiteX147" fmla="*/ 2162163 w 8126844"/>
                  <a:gd name="connsiteY147" fmla="*/ 3630383 h 5781913"/>
                  <a:gd name="connsiteX148" fmla="*/ 2336974 w 8126844"/>
                  <a:gd name="connsiteY148" fmla="*/ 3805195 h 5781913"/>
                  <a:gd name="connsiteX149" fmla="*/ 2713492 w 8126844"/>
                  <a:gd name="connsiteY149" fmla="*/ 3858983 h 5781913"/>
                  <a:gd name="connsiteX150" fmla="*/ 2874857 w 8126844"/>
                  <a:gd name="connsiteY150" fmla="*/ 3912772 h 5781913"/>
                  <a:gd name="connsiteX151" fmla="*/ 2874857 w 8126844"/>
                  <a:gd name="connsiteY151" fmla="*/ 4060689 h 5781913"/>
                  <a:gd name="connsiteX152" fmla="*/ 2605916 w 8126844"/>
                  <a:gd name="connsiteY152" fmla="*/ 4033795 h 5781913"/>
                  <a:gd name="connsiteX153" fmla="*/ 2000798 w 8126844"/>
                  <a:gd name="connsiteY153" fmla="*/ 3912772 h 5781913"/>
                  <a:gd name="connsiteX154" fmla="*/ 1583939 w 8126844"/>
                  <a:gd name="connsiteY154" fmla="*/ 3764854 h 5781913"/>
                  <a:gd name="connsiteX155" fmla="*/ 1409127 w 8126844"/>
                  <a:gd name="connsiteY155" fmla="*/ 3778301 h 5781913"/>
                  <a:gd name="connsiteX156" fmla="*/ 1368786 w 8126844"/>
                  <a:gd name="connsiteY156" fmla="*/ 3953113 h 5781913"/>
                  <a:gd name="connsiteX157" fmla="*/ 1799092 w 8126844"/>
                  <a:gd name="connsiteY157" fmla="*/ 4087583 h 5781913"/>
                  <a:gd name="connsiteX158" fmla="*/ 2256292 w 8126844"/>
                  <a:gd name="connsiteY158" fmla="*/ 4248948 h 5781913"/>
                  <a:gd name="connsiteX159" fmla="*/ 2390763 w 8126844"/>
                  <a:gd name="connsiteY159" fmla="*/ 4356525 h 5781913"/>
                  <a:gd name="connsiteX160" fmla="*/ 2094927 w 8126844"/>
                  <a:gd name="connsiteY160" fmla="*/ 4423760 h 5781913"/>
                  <a:gd name="connsiteX161" fmla="*/ 1557045 w 8126844"/>
                  <a:gd name="connsiteY161" fmla="*/ 4248948 h 5781913"/>
                  <a:gd name="connsiteX162" fmla="*/ 965374 w 8126844"/>
                  <a:gd name="connsiteY162" fmla="*/ 4020348 h 5781913"/>
                  <a:gd name="connsiteX163" fmla="*/ 481280 w 8126844"/>
                  <a:gd name="connsiteY163" fmla="*/ 3805195 h 5781913"/>
                  <a:gd name="connsiteX164" fmla="*/ 198892 w 8126844"/>
                  <a:gd name="connsiteY164" fmla="*/ 3697619 h 5781913"/>
                  <a:gd name="connsiteX165" fmla="*/ 131657 w 8126844"/>
                  <a:gd name="connsiteY165" fmla="*/ 3603489 h 5781913"/>
                  <a:gd name="connsiteX166" fmla="*/ 279574 w 8126844"/>
                  <a:gd name="connsiteY166" fmla="*/ 3509360 h 5781913"/>
                  <a:gd name="connsiteX167" fmla="*/ 642645 w 8126844"/>
                  <a:gd name="connsiteY167" fmla="*/ 3684172 h 5781913"/>
                  <a:gd name="connsiteX168" fmla="*/ 1113292 w 8126844"/>
                  <a:gd name="connsiteY168" fmla="*/ 3832089 h 5781913"/>
                  <a:gd name="connsiteX169" fmla="*/ 1153633 w 8126844"/>
                  <a:gd name="connsiteY169" fmla="*/ 3657277 h 5781913"/>
                  <a:gd name="connsiteX170" fmla="*/ 1032610 w 8126844"/>
                  <a:gd name="connsiteY170" fmla="*/ 3495913 h 5781913"/>
                  <a:gd name="connsiteX171" fmla="*/ 535068 w 8126844"/>
                  <a:gd name="connsiteY171" fmla="*/ 3347995 h 5781913"/>
                  <a:gd name="connsiteX172" fmla="*/ 198892 w 8126844"/>
                  <a:gd name="connsiteY172" fmla="*/ 3105948 h 5781913"/>
                  <a:gd name="connsiteX173" fmla="*/ 10633 w 8126844"/>
                  <a:gd name="connsiteY173" fmla="*/ 2944583 h 5781913"/>
                  <a:gd name="connsiteX174" fmla="*/ 50974 w 8126844"/>
                  <a:gd name="connsiteY174" fmla="*/ 2810113 h 5781913"/>
                  <a:gd name="connsiteX175" fmla="*/ 279574 w 8126844"/>
                  <a:gd name="connsiteY175" fmla="*/ 2890795 h 5781913"/>
                  <a:gd name="connsiteX176" fmla="*/ 1019163 w 8126844"/>
                  <a:gd name="connsiteY176" fmla="*/ 3294207 h 5781913"/>
                  <a:gd name="connsiteX177" fmla="*/ 1462916 w 8126844"/>
                  <a:gd name="connsiteY177" fmla="*/ 3536254 h 5781913"/>
                  <a:gd name="connsiteX178" fmla="*/ 1799092 w 8126844"/>
                  <a:gd name="connsiteY178" fmla="*/ 3630383 h 5781913"/>
                  <a:gd name="connsiteX179" fmla="*/ 1973904 w 8126844"/>
                  <a:gd name="connsiteY179" fmla="*/ 3563148 h 5781913"/>
                  <a:gd name="connsiteX180" fmla="*/ 1960457 w 8126844"/>
                  <a:gd name="connsiteY180" fmla="*/ 3321101 h 5781913"/>
                  <a:gd name="connsiteX181" fmla="*/ 1624280 w 8126844"/>
                  <a:gd name="connsiteY181" fmla="*/ 3213525 h 5781913"/>
                  <a:gd name="connsiteX182" fmla="*/ 1288104 w 8126844"/>
                  <a:gd name="connsiteY182" fmla="*/ 3065607 h 5781913"/>
                  <a:gd name="connsiteX183" fmla="*/ 1261210 w 8126844"/>
                  <a:gd name="connsiteY183" fmla="*/ 2931136 h 5781913"/>
                  <a:gd name="connsiteX184" fmla="*/ 1462916 w 8126844"/>
                  <a:gd name="connsiteY184" fmla="*/ 2931136 h 5781913"/>
                  <a:gd name="connsiteX185" fmla="*/ 1691516 w 8126844"/>
                  <a:gd name="connsiteY185" fmla="*/ 3011819 h 5781913"/>
                  <a:gd name="connsiteX186" fmla="*/ 1758751 w 8126844"/>
                  <a:gd name="connsiteY186" fmla="*/ 2796666 h 5781913"/>
                  <a:gd name="connsiteX187" fmla="*/ 1597386 w 8126844"/>
                  <a:gd name="connsiteY187" fmla="*/ 2621854 h 5781913"/>
                  <a:gd name="connsiteX188" fmla="*/ 1153633 w 8126844"/>
                  <a:gd name="connsiteY188" fmla="*/ 2433595 h 5781913"/>
                  <a:gd name="connsiteX189" fmla="*/ 871245 w 8126844"/>
                  <a:gd name="connsiteY189" fmla="*/ 2245336 h 5781913"/>
                  <a:gd name="connsiteX190" fmla="*/ 750221 w 8126844"/>
                  <a:gd name="connsiteY190" fmla="*/ 2110866 h 5781913"/>
                  <a:gd name="connsiteX191" fmla="*/ 844351 w 8126844"/>
                  <a:gd name="connsiteY191" fmla="*/ 1989842 h 5781913"/>
                  <a:gd name="connsiteX192" fmla="*/ 1328445 w 8126844"/>
                  <a:gd name="connsiteY192" fmla="*/ 2204995 h 5781913"/>
                  <a:gd name="connsiteX193" fmla="*/ 1606671 w 8126844"/>
                  <a:gd name="connsiteY193" fmla="*/ 2351414 h 5781913"/>
                  <a:gd name="connsiteX194" fmla="*/ 1720260 w 8126844"/>
                  <a:gd name="connsiteY194" fmla="*/ 2072575 h 5781913"/>
                  <a:gd name="connsiteX195" fmla="*/ 1772079 w 8126844"/>
                  <a:gd name="connsiteY195" fmla="*/ 1889150 h 5781913"/>
                  <a:gd name="connsiteX196" fmla="*/ 1693720 w 8126844"/>
                  <a:gd name="connsiteY196" fmla="*/ 1717121 h 5781913"/>
                  <a:gd name="connsiteX197" fmla="*/ 2176456 w 8126844"/>
                  <a:gd name="connsiteY197" fmla="*/ 2029969 h 5781913"/>
                  <a:gd name="connsiteX198" fmla="*/ 1984049 w 8126844"/>
                  <a:gd name="connsiteY198" fmla="*/ 2007561 h 5781913"/>
                  <a:gd name="connsiteX199" fmla="*/ 1894130 w 8126844"/>
                  <a:gd name="connsiteY199" fmla="*/ 2145279 h 5781913"/>
                  <a:gd name="connsiteX200" fmla="*/ 1879774 w 8126844"/>
                  <a:gd name="connsiteY200" fmla="*/ 2487383 h 5781913"/>
                  <a:gd name="connsiteX201" fmla="*/ 2390763 w 8126844"/>
                  <a:gd name="connsiteY201" fmla="*/ 2715983 h 5781913"/>
                  <a:gd name="connsiteX202" fmla="*/ 3157245 w 8126844"/>
                  <a:gd name="connsiteY202" fmla="*/ 2931136 h 5781913"/>
                  <a:gd name="connsiteX203" fmla="*/ 3708574 w 8126844"/>
                  <a:gd name="connsiteY203" fmla="*/ 3065607 h 5781913"/>
                  <a:gd name="connsiteX204" fmla="*/ 4165774 w 8126844"/>
                  <a:gd name="connsiteY204" fmla="*/ 3038713 h 5781913"/>
                  <a:gd name="connsiteX205" fmla="*/ 4394374 w 8126844"/>
                  <a:gd name="connsiteY205" fmla="*/ 3011819 h 5781913"/>
                  <a:gd name="connsiteX206" fmla="*/ 4407821 w 8126844"/>
                  <a:gd name="connsiteY206" fmla="*/ 2823560 h 5781913"/>
                  <a:gd name="connsiteX207" fmla="*/ 4192668 w 8126844"/>
                  <a:gd name="connsiteY207" fmla="*/ 2783219 h 5781913"/>
                  <a:gd name="connsiteX208" fmla="*/ 4031304 w 8126844"/>
                  <a:gd name="connsiteY208" fmla="*/ 2823560 h 5781913"/>
                  <a:gd name="connsiteX209" fmla="*/ 4031304 w 8126844"/>
                  <a:gd name="connsiteY209" fmla="*/ 2648748 h 5781913"/>
                  <a:gd name="connsiteX210" fmla="*/ 4448163 w 8126844"/>
                  <a:gd name="connsiteY210" fmla="*/ 2527725 h 5781913"/>
                  <a:gd name="connsiteX211" fmla="*/ 4703657 w 8126844"/>
                  <a:gd name="connsiteY211" fmla="*/ 2420148 h 5781913"/>
                  <a:gd name="connsiteX212" fmla="*/ 4719129 w 8126844"/>
                  <a:gd name="connsiteY212" fmla="*/ 2203484 h 5781913"/>
                  <a:gd name="connsiteX213" fmla="*/ 4519556 w 8126844"/>
                  <a:gd name="connsiteY213" fmla="*/ 2208436 h 5781913"/>
                  <a:gd name="connsiteX0" fmla="*/ 5076343 w 8126844"/>
                  <a:gd name="connsiteY0" fmla="*/ 2139953 h 5923286"/>
                  <a:gd name="connsiteX1" fmla="*/ 4866197 w 8126844"/>
                  <a:gd name="connsiteY1" fmla="*/ 2258793 h 5923286"/>
                  <a:gd name="connsiteX2" fmla="*/ 4959151 w 8126844"/>
                  <a:gd name="connsiteY2" fmla="*/ 2467392 h 5923286"/>
                  <a:gd name="connsiteX3" fmla="*/ 5402904 w 8126844"/>
                  <a:gd name="connsiteY3" fmla="*/ 2306027 h 5923286"/>
                  <a:gd name="connsiteX4" fmla="*/ 6478668 w 8126844"/>
                  <a:gd name="connsiteY4" fmla="*/ 1593333 h 5923286"/>
                  <a:gd name="connsiteX5" fmla="*/ 6941073 w 8126844"/>
                  <a:gd name="connsiteY5" fmla="*/ 982000 h 5923286"/>
                  <a:gd name="connsiteX6" fmla="*/ 6764360 w 8126844"/>
                  <a:gd name="connsiteY6" fmla="*/ 403815 h 5923286"/>
                  <a:gd name="connsiteX7" fmla="*/ 6656943 w 8126844"/>
                  <a:gd name="connsiteY7" fmla="*/ 530425 h 5923286"/>
                  <a:gd name="connsiteX8" fmla="*/ 6759584 w 8126844"/>
                  <a:gd name="connsiteY8" fmla="*/ 4729 h 5923286"/>
                  <a:gd name="connsiteX9" fmla="*/ 7177916 w 8126844"/>
                  <a:gd name="connsiteY9" fmla="*/ 746168 h 5923286"/>
                  <a:gd name="connsiteX10" fmla="*/ 7352727 w 8126844"/>
                  <a:gd name="connsiteY10" fmla="*/ 625145 h 5923286"/>
                  <a:gd name="connsiteX11" fmla="*/ 7460304 w 8126844"/>
                  <a:gd name="connsiteY11" fmla="*/ 934427 h 5923286"/>
                  <a:gd name="connsiteX12" fmla="*/ 7137574 w 8126844"/>
                  <a:gd name="connsiteY12" fmla="*/ 1364733 h 5923286"/>
                  <a:gd name="connsiteX13" fmla="*/ 7056892 w 8126844"/>
                  <a:gd name="connsiteY13" fmla="*/ 1539545 h 5923286"/>
                  <a:gd name="connsiteX14" fmla="*/ 7177916 w 8126844"/>
                  <a:gd name="connsiteY14" fmla="*/ 1647121 h 5923286"/>
                  <a:gd name="connsiteX15" fmla="*/ 7406516 w 8126844"/>
                  <a:gd name="connsiteY15" fmla="*/ 1418521 h 5923286"/>
                  <a:gd name="connsiteX16" fmla="*/ 7540986 w 8126844"/>
                  <a:gd name="connsiteY16" fmla="*/ 1418521 h 5923286"/>
                  <a:gd name="connsiteX17" fmla="*/ 7554433 w 8126844"/>
                  <a:gd name="connsiteY17" fmla="*/ 1647121 h 5923286"/>
                  <a:gd name="connsiteX18" fmla="*/ 6976210 w 8126844"/>
                  <a:gd name="connsiteY18" fmla="*/ 2238792 h 5923286"/>
                  <a:gd name="connsiteX19" fmla="*/ 6276963 w 8126844"/>
                  <a:gd name="connsiteY19" fmla="*/ 2790121 h 5923286"/>
                  <a:gd name="connsiteX20" fmla="*/ 5860104 w 8126844"/>
                  <a:gd name="connsiteY20" fmla="*/ 2991827 h 5923286"/>
                  <a:gd name="connsiteX21" fmla="*/ 5658398 w 8126844"/>
                  <a:gd name="connsiteY21" fmla="*/ 3059062 h 5923286"/>
                  <a:gd name="connsiteX22" fmla="*/ 5550821 w 8126844"/>
                  <a:gd name="connsiteY22" fmla="*/ 2978380 h 5923286"/>
                  <a:gd name="connsiteX23" fmla="*/ 5644951 w 8126844"/>
                  <a:gd name="connsiteY23" fmla="*/ 2776674 h 5923286"/>
                  <a:gd name="connsiteX24" fmla="*/ 5913892 w 8126844"/>
                  <a:gd name="connsiteY24" fmla="*/ 2722886 h 5923286"/>
                  <a:gd name="connsiteX25" fmla="*/ 5752527 w 8126844"/>
                  <a:gd name="connsiteY25" fmla="*/ 2413603 h 5923286"/>
                  <a:gd name="connsiteX26" fmla="*/ 5362563 w 8126844"/>
                  <a:gd name="connsiteY26" fmla="*/ 2561521 h 5923286"/>
                  <a:gd name="connsiteX27" fmla="*/ 4663316 w 8126844"/>
                  <a:gd name="connsiteY27" fmla="*/ 2843909 h 5923286"/>
                  <a:gd name="connsiteX28" fmla="*/ 4649868 w 8126844"/>
                  <a:gd name="connsiteY28" fmla="*/ 3018721 h 5923286"/>
                  <a:gd name="connsiteX29" fmla="*/ 4703657 w 8126844"/>
                  <a:gd name="connsiteY29" fmla="*/ 3126298 h 5923286"/>
                  <a:gd name="connsiteX30" fmla="*/ 5066727 w 8126844"/>
                  <a:gd name="connsiteY30" fmla="*/ 2991827 h 5923286"/>
                  <a:gd name="connsiteX31" fmla="*/ 5322221 w 8126844"/>
                  <a:gd name="connsiteY31" fmla="*/ 2938039 h 5923286"/>
                  <a:gd name="connsiteX32" fmla="*/ 5349116 w 8126844"/>
                  <a:gd name="connsiteY32" fmla="*/ 3072509 h 5923286"/>
                  <a:gd name="connsiteX33" fmla="*/ 4784339 w 8126844"/>
                  <a:gd name="connsiteY33" fmla="*/ 3287662 h 5923286"/>
                  <a:gd name="connsiteX34" fmla="*/ 4098539 w 8126844"/>
                  <a:gd name="connsiteY34" fmla="*/ 3422133 h 5923286"/>
                  <a:gd name="connsiteX35" fmla="*/ 2740386 w 8126844"/>
                  <a:gd name="connsiteY35" fmla="*/ 3287662 h 5923286"/>
                  <a:gd name="connsiteX36" fmla="*/ 2202504 w 8126844"/>
                  <a:gd name="connsiteY36" fmla="*/ 3085956 h 5923286"/>
                  <a:gd name="connsiteX37" fmla="*/ 2027692 w 8126844"/>
                  <a:gd name="connsiteY37" fmla="*/ 3032168 h 5923286"/>
                  <a:gd name="connsiteX38" fmla="*/ 1960457 w 8126844"/>
                  <a:gd name="connsiteY38" fmla="*/ 3180086 h 5923286"/>
                  <a:gd name="connsiteX39" fmla="*/ 2390763 w 8126844"/>
                  <a:gd name="connsiteY39" fmla="*/ 3408686 h 5923286"/>
                  <a:gd name="connsiteX40" fmla="*/ 3372398 w 8126844"/>
                  <a:gd name="connsiteY40" fmla="*/ 3650733 h 5923286"/>
                  <a:gd name="connsiteX41" fmla="*/ 4125433 w 8126844"/>
                  <a:gd name="connsiteY41" fmla="*/ 3650733 h 5923286"/>
                  <a:gd name="connsiteX42" fmla="*/ 4757445 w 8126844"/>
                  <a:gd name="connsiteY42" fmla="*/ 3623839 h 5923286"/>
                  <a:gd name="connsiteX43" fmla="*/ 4918810 w 8126844"/>
                  <a:gd name="connsiteY43" fmla="*/ 3664180 h 5923286"/>
                  <a:gd name="connsiteX44" fmla="*/ 4811233 w 8126844"/>
                  <a:gd name="connsiteY44" fmla="*/ 3825545 h 5923286"/>
                  <a:gd name="connsiteX45" fmla="*/ 4286798 w 8126844"/>
                  <a:gd name="connsiteY45" fmla="*/ 3892780 h 5923286"/>
                  <a:gd name="connsiteX46" fmla="*/ 4219563 w 8126844"/>
                  <a:gd name="connsiteY46" fmla="*/ 4027250 h 5923286"/>
                  <a:gd name="connsiteX47" fmla="*/ 4555739 w 8126844"/>
                  <a:gd name="connsiteY47" fmla="*/ 4081039 h 5923286"/>
                  <a:gd name="connsiteX48" fmla="*/ 5241539 w 8126844"/>
                  <a:gd name="connsiteY48" fmla="*/ 3892780 h 5923286"/>
                  <a:gd name="connsiteX49" fmla="*/ 5523927 w 8126844"/>
                  <a:gd name="connsiteY49" fmla="*/ 3758309 h 5923286"/>
                  <a:gd name="connsiteX50" fmla="*/ 5618057 w 8126844"/>
                  <a:gd name="connsiteY50" fmla="*/ 3650733 h 5923286"/>
                  <a:gd name="connsiteX51" fmla="*/ 5402904 w 8126844"/>
                  <a:gd name="connsiteY51" fmla="*/ 3637286 h 5923286"/>
                  <a:gd name="connsiteX52" fmla="*/ 5214645 w 8126844"/>
                  <a:gd name="connsiteY52" fmla="*/ 3529709 h 5923286"/>
                  <a:gd name="connsiteX53" fmla="*/ 5241539 w 8126844"/>
                  <a:gd name="connsiteY53" fmla="*/ 3408686 h 5923286"/>
                  <a:gd name="connsiteX54" fmla="*/ 5537374 w 8126844"/>
                  <a:gd name="connsiteY54" fmla="*/ 3368345 h 5923286"/>
                  <a:gd name="connsiteX55" fmla="*/ 6196280 w 8126844"/>
                  <a:gd name="connsiteY55" fmla="*/ 3112850 h 5923286"/>
                  <a:gd name="connsiteX56" fmla="*/ 6747610 w 8126844"/>
                  <a:gd name="connsiteY56" fmla="*/ 2776674 h 5923286"/>
                  <a:gd name="connsiteX57" fmla="*/ 7218257 w 8126844"/>
                  <a:gd name="connsiteY57" fmla="*/ 2332921 h 5923286"/>
                  <a:gd name="connsiteX58" fmla="*/ 7433410 w 8126844"/>
                  <a:gd name="connsiteY58" fmla="*/ 2158109 h 5923286"/>
                  <a:gd name="connsiteX59" fmla="*/ 7567880 w 8126844"/>
                  <a:gd name="connsiteY59" fmla="*/ 2185003 h 5923286"/>
                  <a:gd name="connsiteX60" fmla="*/ 7514092 w 8126844"/>
                  <a:gd name="connsiteY60" fmla="*/ 2386709 h 5923286"/>
                  <a:gd name="connsiteX61" fmla="*/ 7097233 w 8126844"/>
                  <a:gd name="connsiteY61" fmla="*/ 2817015 h 5923286"/>
                  <a:gd name="connsiteX62" fmla="*/ 6451774 w 8126844"/>
                  <a:gd name="connsiteY62" fmla="*/ 3233874 h 5923286"/>
                  <a:gd name="connsiteX63" fmla="*/ 6088704 w 8126844"/>
                  <a:gd name="connsiteY63" fmla="*/ 3422133 h 5923286"/>
                  <a:gd name="connsiteX64" fmla="*/ 5981127 w 8126844"/>
                  <a:gd name="connsiteY64" fmla="*/ 3556603 h 5923286"/>
                  <a:gd name="connsiteX65" fmla="*/ 6021468 w 8126844"/>
                  <a:gd name="connsiteY65" fmla="*/ 3758309 h 5923286"/>
                  <a:gd name="connsiteX66" fmla="*/ 6115598 w 8126844"/>
                  <a:gd name="connsiteY66" fmla="*/ 3906227 h 5923286"/>
                  <a:gd name="connsiteX67" fmla="*/ 6734163 w 8126844"/>
                  <a:gd name="connsiteY67" fmla="*/ 3731415 h 5923286"/>
                  <a:gd name="connsiteX68" fmla="*/ 7419963 w 8126844"/>
                  <a:gd name="connsiteY68" fmla="*/ 3301109 h 5923286"/>
                  <a:gd name="connsiteX69" fmla="*/ 7850268 w 8126844"/>
                  <a:gd name="connsiteY69" fmla="*/ 2978380 h 5923286"/>
                  <a:gd name="connsiteX70" fmla="*/ 8065421 w 8126844"/>
                  <a:gd name="connsiteY70" fmla="*/ 2870803 h 5923286"/>
                  <a:gd name="connsiteX71" fmla="*/ 8105763 w 8126844"/>
                  <a:gd name="connsiteY71" fmla="*/ 3032168 h 5923286"/>
                  <a:gd name="connsiteX72" fmla="*/ 7769586 w 8126844"/>
                  <a:gd name="connsiteY72" fmla="*/ 3368345 h 5923286"/>
                  <a:gd name="connsiteX73" fmla="*/ 6707268 w 8126844"/>
                  <a:gd name="connsiteY73" fmla="*/ 3946568 h 5923286"/>
                  <a:gd name="connsiteX74" fmla="*/ 6129045 w 8126844"/>
                  <a:gd name="connsiteY74" fmla="*/ 4215509 h 5923286"/>
                  <a:gd name="connsiteX75" fmla="*/ 5833210 w 8126844"/>
                  <a:gd name="connsiteY75" fmla="*/ 4255850 h 5923286"/>
                  <a:gd name="connsiteX76" fmla="*/ 5712186 w 8126844"/>
                  <a:gd name="connsiteY76" fmla="*/ 4296192 h 5923286"/>
                  <a:gd name="connsiteX77" fmla="*/ 5658398 w 8126844"/>
                  <a:gd name="connsiteY77" fmla="*/ 4148274 h 5923286"/>
                  <a:gd name="connsiteX78" fmla="*/ 5779421 w 8126844"/>
                  <a:gd name="connsiteY78" fmla="*/ 4040698 h 5923286"/>
                  <a:gd name="connsiteX79" fmla="*/ 5779421 w 8126844"/>
                  <a:gd name="connsiteY79" fmla="*/ 3946568 h 5923286"/>
                  <a:gd name="connsiteX80" fmla="*/ 5497033 w 8126844"/>
                  <a:gd name="connsiteY80" fmla="*/ 4067592 h 5923286"/>
                  <a:gd name="connsiteX81" fmla="*/ 5039833 w 8126844"/>
                  <a:gd name="connsiteY81" fmla="*/ 4202062 h 5923286"/>
                  <a:gd name="connsiteX82" fmla="*/ 4865021 w 8126844"/>
                  <a:gd name="connsiteY82" fmla="*/ 4282745 h 5923286"/>
                  <a:gd name="connsiteX83" fmla="*/ 4905363 w 8126844"/>
                  <a:gd name="connsiteY83" fmla="*/ 4376874 h 5923286"/>
                  <a:gd name="connsiteX84" fmla="*/ 5160857 w 8126844"/>
                  <a:gd name="connsiteY84" fmla="*/ 4349980 h 5923286"/>
                  <a:gd name="connsiteX85" fmla="*/ 5187751 w 8126844"/>
                  <a:gd name="connsiteY85" fmla="*/ 4484450 h 5923286"/>
                  <a:gd name="connsiteX86" fmla="*/ 4878468 w 8126844"/>
                  <a:gd name="connsiteY86" fmla="*/ 4578580 h 5923286"/>
                  <a:gd name="connsiteX87" fmla="*/ 4891916 w 8126844"/>
                  <a:gd name="connsiteY87" fmla="*/ 4726498 h 5923286"/>
                  <a:gd name="connsiteX88" fmla="*/ 5376010 w 8126844"/>
                  <a:gd name="connsiteY88" fmla="*/ 4618921 h 5923286"/>
                  <a:gd name="connsiteX89" fmla="*/ 5967680 w 8126844"/>
                  <a:gd name="connsiteY89" fmla="*/ 4471003 h 5923286"/>
                  <a:gd name="connsiteX90" fmla="*/ 6344198 w 8126844"/>
                  <a:gd name="connsiteY90" fmla="*/ 4269298 h 5923286"/>
                  <a:gd name="connsiteX91" fmla="*/ 6478668 w 8126844"/>
                  <a:gd name="connsiteY91" fmla="*/ 4269298 h 5923286"/>
                  <a:gd name="connsiteX92" fmla="*/ 6478668 w 8126844"/>
                  <a:gd name="connsiteY92" fmla="*/ 4457556 h 5923286"/>
                  <a:gd name="connsiteX93" fmla="*/ 5900445 w 8126844"/>
                  <a:gd name="connsiteY93" fmla="*/ 4645815 h 5923286"/>
                  <a:gd name="connsiteX94" fmla="*/ 5053280 w 8126844"/>
                  <a:gd name="connsiteY94" fmla="*/ 4887862 h 5923286"/>
                  <a:gd name="connsiteX95" fmla="*/ 4703657 w 8126844"/>
                  <a:gd name="connsiteY95" fmla="*/ 4981992 h 5923286"/>
                  <a:gd name="connsiteX96" fmla="*/ 4313692 w 8126844"/>
                  <a:gd name="connsiteY96" fmla="*/ 5049227 h 5923286"/>
                  <a:gd name="connsiteX97" fmla="*/ 4004410 w 8126844"/>
                  <a:gd name="connsiteY97" fmla="*/ 5089568 h 5923286"/>
                  <a:gd name="connsiteX98" fmla="*/ 3869939 w 8126844"/>
                  <a:gd name="connsiteY98" fmla="*/ 4968545 h 5923286"/>
                  <a:gd name="connsiteX99" fmla="*/ 3950621 w 8126844"/>
                  <a:gd name="connsiteY99" fmla="*/ 4860968 h 5923286"/>
                  <a:gd name="connsiteX100" fmla="*/ 4367480 w 8126844"/>
                  <a:gd name="connsiteY100" fmla="*/ 4780286 h 5923286"/>
                  <a:gd name="connsiteX101" fmla="*/ 4542292 w 8126844"/>
                  <a:gd name="connsiteY101" fmla="*/ 4713050 h 5923286"/>
                  <a:gd name="connsiteX102" fmla="*/ 4542292 w 8126844"/>
                  <a:gd name="connsiteY102" fmla="*/ 4578580 h 5923286"/>
                  <a:gd name="connsiteX103" fmla="*/ 4206116 w 8126844"/>
                  <a:gd name="connsiteY103" fmla="*/ 4578580 h 5923286"/>
                  <a:gd name="connsiteX104" fmla="*/ 3520316 w 8126844"/>
                  <a:gd name="connsiteY104" fmla="*/ 4659262 h 5923286"/>
                  <a:gd name="connsiteX105" fmla="*/ 3157245 w 8126844"/>
                  <a:gd name="connsiteY105" fmla="*/ 4686156 h 5923286"/>
                  <a:gd name="connsiteX106" fmla="*/ 3076563 w 8126844"/>
                  <a:gd name="connsiteY106" fmla="*/ 4807180 h 5923286"/>
                  <a:gd name="connsiteX107" fmla="*/ 3224480 w 8126844"/>
                  <a:gd name="connsiteY107" fmla="*/ 4874415 h 5923286"/>
                  <a:gd name="connsiteX108" fmla="*/ 3453080 w 8126844"/>
                  <a:gd name="connsiteY108" fmla="*/ 4901309 h 5923286"/>
                  <a:gd name="connsiteX109" fmla="*/ 3412739 w 8126844"/>
                  <a:gd name="connsiteY109" fmla="*/ 5008886 h 5923286"/>
                  <a:gd name="connsiteX110" fmla="*/ 2968986 w 8126844"/>
                  <a:gd name="connsiteY110" fmla="*/ 5062674 h 5923286"/>
                  <a:gd name="connsiteX111" fmla="*/ 2767280 w 8126844"/>
                  <a:gd name="connsiteY111" fmla="*/ 5076121 h 5923286"/>
                  <a:gd name="connsiteX112" fmla="*/ 2673151 w 8126844"/>
                  <a:gd name="connsiteY112" fmla="*/ 5277827 h 5923286"/>
                  <a:gd name="connsiteX113" fmla="*/ 2767280 w 8126844"/>
                  <a:gd name="connsiteY113" fmla="*/ 5640898 h 5923286"/>
                  <a:gd name="connsiteX114" fmla="*/ 2700045 w 8126844"/>
                  <a:gd name="connsiteY114" fmla="*/ 5842603 h 5923286"/>
                  <a:gd name="connsiteX115" fmla="*/ 2498339 w 8126844"/>
                  <a:gd name="connsiteY115" fmla="*/ 5923286 h 5923286"/>
                  <a:gd name="connsiteX116" fmla="*/ 2256292 w 8126844"/>
                  <a:gd name="connsiteY116" fmla="*/ 5842603 h 5923286"/>
                  <a:gd name="connsiteX117" fmla="*/ 2175610 w 8126844"/>
                  <a:gd name="connsiteY117" fmla="*/ 5587109 h 5923286"/>
                  <a:gd name="connsiteX118" fmla="*/ 2269739 w 8126844"/>
                  <a:gd name="connsiteY118" fmla="*/ 5358509 h 5923286"/>
                  <a:gd name="connsiteX119" fmla="*/ 2404210 w 8126844"/>
                  <a:gd name="connsiteY119" fmla="*/ 5197145 h 5923286"/>
                  <a:gd name="connsiteX120" fmla="*/ 2390763 w 8126844"/>
                  <a:gd name="connsiteY120" fmla="*/ 5049227 h 5923286"/>
                  <a:gd name="connsiteX121" fmla="*/ 2014245 w 8126844"/>
                  <a:gd name="connsiteY121" fmla="*/ 4914756 h 5923286"/>
                  <a:gd name="connsiteX122" fmla="*/ 2068033 w 8126844"/>
                  <a:gd name="connsiteY122" fmla="*/ 4807180 h 5923286"/>
                  <a:gd name="connsiteX123" fmla="*/ 2390763 w 8126844"/>
                  <a:gd name="connsiteY123" fmla="*/ 4807180 h 5923286"/>
                  <a:gd name="connsiteX124" fmla="*/ 2807621 w 8126844"/>
                  <a:gd name="connsiteY124" fmla="*/ 4807180 h 5923286"/>
                  <a:gd name="connsiteX125" fmla="*/ 2834516 w 8126844"/>
                  <a:gd name="connsiteY125" fmla="*/ 4672709 h 5923286"/>
                  <a:gd name="connsiteX126" fmla="*/ 2686598 w 8126844"/>
                  <a:gd name="connsiteY126" fmla="*/ 4618921 h 5923286"/>
                  <a:gd name="connsiteX127" fmla="*/ 2780727 w 8126844"/>
                  <a:gd name="connsiteY127" fmla="*/ 4471003 h 5923286"/>
                  <a:gd name="connsiteX128" fmla="*/ 3211033 w 8126844"/>
                  <a:gd name="connsiteY128" fmla="*/ 4511345 h 5923286"/>
                  <a:gd name="connsiteX129" fmla="*/ 3775810 w 8126844"/>
                  <a:gd name="connsiteY129" fmla="*/ 4484450 h 5923286"/>
                  <a:gd name="connsiteX130" fmla="*/ 4380927 w 8126844"/>
                  <a:gd name="connsiteY130" fmla="*/ 4390321 h 5923286"/>
                  <a:gd name="connsiteX131" fmla="*/ 4622974 w 8126844"/>
                  <a:gd name="connsiteY131" fmla="*/ 4336533 h 5923286"/>
                  <a:gd name="connsiteX132" fmla="*/ 4555739 w 8126844"/>
                  <a:gd name="connsiteY132" fmla="*/ 4242403 h 5923286"/>
                  <a:gd name="connsiteX133" fmla="*/ 4031304 w 8126844"/>
                  <a:gd name="connsiteY133" fmla="*/ 4282745 h 5923286"/>
                  <a:gd name="connsiteX134" fmla="*/ 3600998 w 8126844"/>
                  <a:gd name="connsiteY134" fmla="*/ 4296192 h 5923286"/>
                  <a:gd name="connsiteX135" fmla="*/ 3278268 w 8126844"/>
                  <a:gd name="connsiteY135" fmla="*/ 4255850 h 5923286"/>
                  <a:gd name="connsiteX136" fmla="*/ 3237927 w 8126844"/>
                  <a:gd name="connsiteY136" fmla="*/ 4188615 h 5923286"/>
                  <a:gd name="connsiteX137" fmla="*/ 3291716 w 8126844"/>
                  <a:gd name="connsiteY137" fmla="*/ 4054145 h 5923286"/>
                  <a:gd name="connsiteX138" fmla="*/ 3587551 w 8126844"/>
                  <a:gd name="connsiteY138" fmla="*/ 4081039 h 5923286"/>
                  <a:gd name="connsiteX139" fmla="*/ 3883386 w 8126844"/>
                  <a:gd name="connsiteY139" fmla="*/ 4081039 h 5923286"/>
                  <a:gd name="connsiteX140" fmla="*/ 3964068 w 8126844"/>
                  <a:gd name="connsiteY140" fmla="*/ 4013803 h 5923286"/>
                  <a:gd name="connsiteX141" fmla="*/ 3883386 w 8126844"/>
                  <a:gd name="connsiteY141" fmla="*/ 3892780 h 5923286"/>
                  <a:gd name="connsiteX142" fmla="*/ 3412739 w 8126844"/>
                  <a:gd name="connsiteY142" fmla="*/ 3865886 h 5923286"/>
                  <a:gd name="connsiteX143" fmla="*/ 3049668 w 8126844"/>
                  <a:gd name="connsiteY143" fmla="*/ 3812098 h 5923286"/>
                  <a:gd name="connsiteX144" fmla="*/ 2740386 w 8126844"/>
                  <a:gd name="connsiteY144" fmla="*/ 3744862 h 5923286"/>
                  <a:gd name="connsiteX145" fmla="*/ 2457998 w 8126844"/>
                  <a:gd name="connsiteY145" fmla="*/ 3664180 h 5923286"/>
                  <a:gd name="connsiteX146" fmla="*/ 2242845 w 8126844"/>
                  <a:gd name="connsiteY146" fmla="*/ 3610392 h 5923286"/>
                  <a:gd name="connsiteX147" fmla="*/ 2162163 w 8126844"/>
                  <a:gd name="connsiteY147" fmla="*/ 3771756 h 5923286"/>
                  <a:gd name="connsiteX148" fmla="*/ 2336974 w 8126844"/>
                  <a:gd name="connsiteY148" fmla="*/ 3946568 h 5923286"/>
                  <a:gd name="connsiteX149" fmla="*/ 2713492 w 8126844"/>
                  <a:gd name="connsiteY149" fmla="*/ 4000356 h 5923286"/>
                  <a:gd name="connsiteX150" fmla="*/ 2874857 w 8126844"/>
                  <a:gd name="connsiteY150" fmla="*/ 4054145 h 5923286"/>
                  <a:gd name="connsiteX151" fmla="*/ 2874857 w 8126844"/>
                  <a:gd name="connsiteY151" fmla="*/ 4202062 h 5923286"/>
                  <a:gd name="connsiteX152" fmla="*/ 2605916 w 8126844"/>
                  <a:gd name="connsiteY152" fmla="*/ 4175168 h 5923286"/>
                  <a:gd name="connsiteX153" fmla="*/ 2000798 w 8126844"/>
                  <a:gd name="connsiteY153" fmla="*/ 4054145 h 5923286"/>
                  <a:gd name="connsiteX154" fmla="*/ 1583939 w 8126844"/>
                  <a:gd name="connsiteY154" fmla="*/ 3906227 h 5923286"/>
                  <a:gd name="connsiteX155" fmla="*/ 1409127 w 8126844"/>
                  <a:gd name="connsiteY155" fmla="*/ 3919674 h 5923286"/>
                  <a:gd name="connsiteX156" fmla="*/ 1368786 w 8126844"/>
                  <a:gd name="connsiteY156" fmla="*/ 4094486 h 5923286"/>
                  <a:gd name="connsiteX157" fmla="*/ 1799092 w 8126844"/>
                  <a:gd name="connsiteY157" fmla="*/ 4228956 h 5923286"/>
                  <a:gd name="connsiteX158" fmla="*/ 2256292 w 8126844"/>
                  <a:gd name="connsiteY158" fmla="*/ 4390321 h 5923286"/>
                  <a:gd name="connsiteX159" fmla="*/ 2390763 w 8126844"/>
                  <a:gd name="connsiteY159" fmla="*/ 4497898 h 5923286"/>
                  <a:gd name="connsiteX160" fmla="*/ 2094927 w 8126844"/>
                  <a:gd name="connsiteY160" fmla="*/ 4565133 h 5923286"/>
                  <a:gd name="connsiteX161" fmla="*/ 1557045 w 8126844"/>
                  <a:gd name="connsiteY161" fmla="*/ 4390321 h 5923286"/>
                  <a:gd name="connsiteX162" fmla="*/ 965374 w 8126844"/>
                  <a:gd name="connsiteY162" fmla="*/ 4161721 h 5923286"/>
                  <a:gd name="connsiteX163" fmla="*/ 481280 w 8126844"/>
                  <a:gd name="connsiteY163" fmla="*/ 3946568 h 5923286"/>
                  <a:gd name="connsiteX164" fmla="*/ 198892 w 8126844"/>
                  <a:gd name="connsiteY164" fmla="*/ 3838992 h 5923286"/>
                  <a:gd name="connsiteX165" fmla="*/ 131657 w 8126844"/>
                  <a:gd name="connsiteY165" fmla="*/ 3744862 h 5923286"/>
                  <a:gd name="connsiteX166" fmla="*/ 279574 w 8126844"/>
                  <a:gd name="connsiteY166" fmla="*/ 3650733 h 5923286"/>
                  <a:gd name="connsiteX167" fmla="*/ 642645 w 8126844"/>
                  <a:gd name="connsiteY167" fmla="*/ 3825545 h 5923286"/>
                  <a:gd name="connsiteX168" fmla="*/ 1113292 w 8126844"/>
                  <a:gd name="connsiteY168" fmla="*/ 3973462 h 5923286"/>
                  <a:gd name="connsiteX169" fmla="*/ 1153633 w 8126844"/>
                  <a:gd name="connsiteY169" fmla="*/ 3798650 h 5923286"/>
                  <a:gd name="connsiteX170" fmla="*/ 1032610 w 8126844"/>
                  <a:gd name="connsiteY170" fmla="*/ 3637286 h 5923286"/>
                  <a:gd name="connsiteX171" fmla="*/ 535068 w 8126844"/>
                  <a:gd name="connsiteY171" fmla="*/ 3489368 h 5923286"/>
                  <a:gd name="connsiteX172" fmla="*/ 198892 w 8126844"/>
                  <a:gd name="connsiteY172" fmla="*/ 3247321 h 5923286"/>
                  <a:gd name="connsiteX173" fmla="*/ 10633 w 8126844"/>
                  <a:gd name="connsiteY173" fmla="*/ 3085956 h 5923286"/>
                  <a:gd name="connsiteX174" fmla="*/ 50974 w 8126844"/>
                  <a:gd name="connsiteY174" fmla="*/ 2951486 h 5923286"/>
                  <a:gd name="connsiteX175" fmla="*/ 279574 w 8126844"/>
                  <a:gd name="connsiteY175" fmla="*/ 3032168 h 5923286"/>
                  <a:gd name="connsiteX176" fmla="*/ 1019163 w 8126844"/>
                  <a:gd name="connsiteY176" fmla="*/ 3435580 h 5923286"/>
                  <a:gd name="connsiteX177" fmla="*/ 1462916 w 8126844"/>
                  <a:gd name="connsiteY177" fmla="*/ 3677627 h 5923286"/>
                  <a:gd name="connsiteX178" fmla="*/ 1799092 w 8126844"/>
                  <a:gd name="connsiteY178" fmla="*/ 3771756 h 5923286"/>
                  <a:gd name="connsiteX179" fmla="*/ 1973904 w 8126844"/>
                  <a:gd name="connsiteY179" fmla="*/ 3704521 h 5923286"/>
                  <a:gd name="connsiteX180" fmla="*/ 1960457 w 8126844"/>
                  <a:gd name="connsiteY180" fmla="*/ 3462474 h 5923286"/>
                  <a:gd name="connsiteX181" fmla="*/ 1624280 w 8126844"/>
                  <a:gd name="connsiteY181" fmla="*/ 3354898 h 5923286"/>
                  <a:gd name="connsiteX182" fmla="*/ 1288104 w 8126844"/>
                  <a:gd name="connsiteY182" fmla="*/ 3206980 h 5923286"/>
                  <a:gd name="connsiteX183" fmla="*/ 1261210 w 8126844"/>
                  <a:gd name="connsiteY183" fmla="*/ 3072509 h 5923286"/>
                  <a:gd name="connsiteX184" fmla="*/ 1462916 w 8126844"/>
                  <a:gd name="connsiteY184" fmla="*/ 3072509 h 5923286"/>
                  <a:gd name="connsiteX185" fmla="*/ 1691516 w 8126844"/>
                  <a:gd name="connsiteY185" fmla="*/ 3153192 h 5923286"/>
                  <a:gd name="connsiteX186" fmla="*/ 1758751 w 8126844"/>
                  <a:gd name="connsiteY186" fmla="*/ 2938039 h 5923286"/>
                  <a:gd name="connsiteX187" fmla="*/ 1597386 w 8126844"/>
                  <a:gd name="connsiteY187" fmla="*/ 2763227 h 5923286"/>
                  <a:gd name="connsiteX188" fmla="*/ 1153633 w 8126844"/>
                  <a:gd name="connsiteY188" fmla="*/ 2574968 h 5923286"/>
                  <a:gd name="connsiteX189" fmla="*/ 871245 w 8126844"/>
                  <a:gd name="connsiteY189" fmla="*/ 2386709 h 5923286"/>
                  <a:gd name="connsiteX190" fmla="*/ 750221 w 8126844"/>
                  <a:gd name="connsiteY190" fmla="*/ 2252239 h 5923286"/>
                  <a:gd name="connsiteX191" fmla="*/ 844351 w 8126844"/>
                  <a:gd name="connsiteY191" fmla="*/ 2131215 h 5923286"/>
                  <a:gd name="connsiteX192" fmla="*/ 1328445 w 8126844"/>
                  <a:gd name="connsiteY192" fmla="*/ 2346368 h 5923286"/>
                  <a:gd name="connsiteX193" fmla="*/ 1606671 w 8126844"/>
                  <a:gd name="connsiteY193" fmla="*/ 2492787 h 5923286"/>
                  <a:gd name="connsiteX194" fmla="*/ 1720260 w 8126844"/>
                  <a:gd name="connsiteY194" fmla="*/ 2213948 h 5923286"/>
                  <a:gd name="connsiteX195" fmla="*/ 1772079 w 8126844"/>
                  <a:gd name="connsiteY195" fmla="*/ 2030523 h 5923286"/>
                  <a:gd name="connsiteX196" fmla="*/ 1693720 w 8126844"/>
                  <a:gd name="connsiteY196" fmla="*/ 1858494 h 5923286"/>
                  <a:gd name="connsiteX197" fmla="*/ 2176456 w 8126844"/>
                  <a:gd name="connsiteY197" fmla="*/ 2171342 h 5923286"/>
                  <a:gd name="connsiteX198" fmla="*/ 1984049 w 8126844"/>
                  <a:gd name="connsiteY198" fmla="*/ 2148934 h 5923286"/>
                  <a:gd name="connsiteX199" fmla="*/ 1894130 w 8126844"/>
                  <a:gd name="connsiteY199" fmla="*/ 2286652 h 5923286"/>
                  <a:gd name="connsiteX200" fmla="*/ 1879774 w 8126844"/>
                  <a:gd name="connsiteY200" fmla="*/ 2628756 h 5923286"/>
                  <a:gd name="connsiteX201" fmla="*/ 2390763 w 8126844"/>
                  <a:gd name="connsiteY201" fmla="*/ 2857356 h 5923286"/>
                  <a:gd name="connsiteX202" fmla="*/ 3157245 w 8126844"/>
                  <a:gd name="connsiteY202" fmla="*/ 3072509 h 5923286"/>
                  <a:gd name="connsiteX203" fmla="*/ 3708574 w 8126844"/>
                  <a:gd name="connsiteY203" fmla="*/ 3206980 h 5923286"/>
                  <a:gd name="connsiteX204" fmla="*/ 4165774 w 8126844"/>
                  <a:gd name="connsiteY204" fmla="*/ 3180086 h 5923286"/>
                  <a:gd name="connsiteX205" fmla="*/ 4394374 w 8126844"/>
                  <a:gd name="connsiteY205" fmla="*/ 3153192 h 5923286"/>
                  <a:gd name="connsiteX206" fmla="*/ 4407821 w 8126844"/>
                  <a:gd name="connsiteY206" fmla="*/ 2964933 h 5923286"/>
                  <a:gd name="connsiteX207" fmla="*/ 4192668 w 8126844"/>
                  <a:gd name="connsiteY207" fmla="*/ 2924592 h 5923286"/>
                  <a:gd name="connsiteX208" fmla="*/ 4031304 w 8126844"/>
                  <a:gd name="connsiteY208" fmla="*/ 2964933 h 5923286"/>
                  <a:gd name="connsiteX209" fmla="*/ 4031304 w 8126844"/>
                  <a:gd name="connsiteY209" fmla="*/ 2790121 h 5923286"/>
                  <a:gd name="connsiteX210" fmla="*/ 4448163 w 8126844"/>
                  <a:gd name="connsiteY210" fmla="*/ 2669098 h 5923286"/>
                  <a:gd name="connsiteX211" fmla="*/ 4703657 w 8126844"/>
                  <a:gd name="connsiteY211" fmla="*/ 2561521 h 5923286"/>
                  <a:gd name="connsiteX212" fmla="*/ 4719129 w 8126844"/>
                  <a:gd name="connsiteY212" fmla="*/ 2344857 h 5923286"/>
                  <a:gd name="connsiteX213" fmla="*/ 4519556 w 8126844"/>
                  <a:gd name="connsiteY213" fmla="*/ 2349809 h 5923286"/>
                  <a:gd name="connsiteX0" fmla="*/ 5076343 w 8126844"/>
                  <a:gd name="connsiteY0" fmla="*/ 2153830 h 5937163"/>
                  <a:gd name="connsiteX1" fmla="*/ 4866197 w 8126844"/>
                  <a:gd name="connsiteY1" fmla="*/ 2272670 h 5937163"/>
                  <a:gd name="connsiteX2" fmla="*/ 4959151 w 8126844"/>
                  <a:gd name="connsiteY2" fmla="*/ 2481269 h 5937163"/>
                  <a:gd name="connsiteX3" fmla="*/ 5402904 w 8126844"/>
                  <a:gd name="connsiteY3" fmla="*/ 2319904 h 5937163"/>
                  <a:gd name="connsiteX4" fmla="*/ 6478668 w 8126844"/>
                  <a:gd name="connsiteY4" fmla="*/ 1607210 h 5937163"/>
                  <a:gd name="connsiteX5" fmla="*/ 6941073 w 8126844"/>
                  <a:gd name="connsiteY5" fmla="*/ 995877 h 5937163"/>
                  <a:gd name="connsiteX6" fmla="*/ 6764360 w 8126844"/>
                  <a:gd name="connsiteY6" fmla="*/ 417692 h 5937163"/>
                  <a:gd name="connsiteX7" fmla="*/ 6656943 w 8126844"/>
                  <a:gd name="connsiteY7" fmla="*/ 544302 h 5937163"/>
                  <a:gd name="connsiteX8" fmla="*/ 6759584 w 8126844"/>
                  <a:gd name="connsiteY8" fmla="*/ 18606 h 5937163"/>
                  <a:gd name="connsiteX9" fmla="*/ 6766984 w 8126844"/>
                  <a:gd name="connsiteY9" fmla="*/ 195499 h 5937163"/>
                  <a:gd name="connsiteX10" fmla="*/ 7177916 w 8126844"/>
                  <a:gd name="connsiteY10" fmla="*/ 760045 h 5937163"/>
                  <a:gd name="connsiteX11" fmla="*/ 7352727 w 8126844"/>
                  <a:gd name="connsiteY11" fmla="*/ 639022 h 5937163"/>
                  <a:gd name="connsiteX12" fmla="*/ 7460304 w 8126844"/>
                  <a:gd name="connsiteY12" fmla="*/ 948304 h 5937163"/>
                  <a:gd name="connsiteX13" fmla="*/ 7137574 w 8126844"/>
                  <a:gd name="connsiteY13" fmla="*/ 1378610 h 5937163"/>
                  <a:gd name="connsiteX14" fmla="*/ 7056892 w 8126844"/>
                  <a:gd name="connsiteY14" fmla="*/ 1553422 h 5937163"/>
                  <a:gd name="connsiteX15" fmla="*/ 7177916 w 8126844"/>
                  <a:gd name="connsiteY15" fmla="*/ 1660998 h 5937163"/>
                  <a:gd name="connsiteX16" fmla="*/ 7406516 w 8126844"/>
                  <a:gd name="connsiteY16" fmla="*/ 1432398 h 5937163"/>
                  <a:gd name="connsiteX17" fmla="*/ 7540986 w 8126844"/>
                  <a:gd name="connsiteY17" fmla="*/ 1432398 h 5937163"/>
                  <a:gd name="connsiteX18" fmla="*/ 7554433 w 8126844"/>
                  <a:gd name="connsiteY18" fmla="*/ 1660998 h 5937163"/>
                  <a:gd name="connsiteX19" fmla="*/ 6976210 w 8126844"/>
                  <a:gd name="connsiteY19" fmla="*/ 2252669 h 5937163"/>
                  <a:gd name="connsiteX20" fmla="*/ 6276963 w 8126844"/>
                  <a:gd name="connsiteY20" fmla="*/ 2803998 h 5937163"/>
                  <a:gd name="connsiteX21" fmla="*/ 5860104 w 8126844"/>
                  <a:gd name="connsiteY21" fmla="*/ 3005704 h 5937163"/>
                  <a:gd name="connsiteX22" fmla="*/ 5658398 w 8126844"/>
                  <a:gd name="connsiteY22" fmla="*/ 3072939 h 5937163"/>
                  <a:gd name="connsiteX23" fmla="*/ 5550821 w 8126844"/>
                  <a:gd name="connsiteY23" fmla="*/ 2992257 h 5937163"/>
                  <a:gd name="connsiteX24" fmla="*/ 5644951 w 8126844"/>
                  <a:gd name="connsiteY24" fmla="*/ 2790551 h 5937163"/>
                  <a:gd name="connsiteX25" fmla="*/ 5913892 w 8126844"/>
                  <a:gd name="connsiteY25" fmla="*/ 2736763 h 5937163"/>
                  <a:gd name="connsiteX26" fmla="*/ 5752527 w 8126844"/>
                  <a:gd name="connsiteY26" fmla="*/ 2427480 h 5937163"/>
                  <a:gd name="connsiteX27" fmla="*/ 5362563 w 8126844"/>
                  <a:gd name="connsiteY27" fmla="*/ 2575398 h 5937163"/>
                  <a:gd name="connsiteX28" fmla="*/ 4663316 w 8126844"/>
                  <a:gd name="connsiteY28" fmla="*/ 2857786 h 5937163"/>
                  <a:gd name="connsiteX29" fmla="*/ 4649868 w 8126844"/>
                  <a:gd name="connsiteY29" fmla="*/ 3032598 h 5937163"/>
                  <a:gd name="connsiteX30" fmla="*/ 4703657 w 8126844"/>
                  <a:gd name="connsiteY30" fmla="*/ 3140175 h 5937163"/>
                  <a:gd name="connsiteX31" fmla="*/ 5066727 w 8126844"/>
                  <a:gd name="connsiteY31" fmla="*/ 3005704 h 5937163"/>
                  <a:gd name="connsiteX32" fmla="*/ 5322221 w 8126844"/>
                  <a:gd name="connsiteY32" fmla="*/ 2951916 h 5937163"/>
                  <a:gd name="connsiteX33" fmla="*/ 5349116 w 8126844"/>
                  <a:gd name="connsiteY33" fmla="*/ 3086386 h 5937163"/>
                  <a:gd name="connsiteX34" fmla="*/ 4784339 w 8126844"/>
                  <a:gd name="connsiteY34" fmla="*/ 3301539 h 5937163"/>
                  <a:gd name="connsiteX35" fmla="*/ 4098539 w 8126844"/>
                  <a:gd name="connsiteY35" fmla="*/ 3436010 h 5937163"/>
                  <a:gd name="connsiteX36" fmla="*/ 2740386 w 8126844"/>
                  <a:gd name="connsiteY36" fmla="*/ 3301539 h 5937163"/>
                  <a:gd name="connsiteX37" fmla="*/ 2202504 w 8126844"/>
                  <a:gd name="connsiteY37" fmla="*/ 3099833 h 5937163"/>
                  <a:gd name="connsiteX38" fmla="*/ 2027692 w 8126844"/>
                  <a:gd name="connsiteY38" fmla="*/ 3046045 h 5937163"/>
                  <a:gd name="connsiteX39" fmla="*/ 1960457 w 8126844"/>
                  <a:gd name="connsiteY39" fmla="*/ 3193963 h 5937163"/>
                  <a:gd name="connsiteX40" fmla="*/ 2390763 w 8126844"/>
                  <a:gd name="connsiteY40" fmla="*/ 3422563 h 5937163"/>
                  <a:gd name="connsiteX41" fmla="*/ 3372398 w 8126844"/>
                  <a:gd name="connsiteY41" fmla="*/ 3664610 h 5937163"/>
                  <a:gd name="connsiteX42" fmla="*/ 4125433 w 8126844"/>
                  <a:gd name="connsiteY42" fmla="*/ 3664610 h 5937163"/>
                  <a:gd name="connsiteX43" fmla="*/ 4757445 w 8126844"/>
                  <a:gd name="connsiteY43" fmla="*/ 3637716 h 5937163"/>
                  <a:gd name="connsiteX44" fmla="*/ 4918810 w 8126844"/>
                  <a:gd name="connsiteY44" fmla="*/ 3678057 h 5937163"/>
                  <a:gd name="connsiteX45" fmla="*/ 4811233 w 8126844"/>
                  <a:gd name="connsiteY45" fmla="*/ 3839422 h 5937163"/>
                  <a:gd name="connsiteX46" fmla="*/ 4286798 w 8126844"/>
                  <a:gd name="connsiteY46" fmla="*/ 3906657 h 5937163"/>
                  <a:gd name="connsiteX47" fmla="*/ 4219563 w 8126844"/>
                  <a:gd name="connsiteY47" fmla="*/ 4041127 h 5937163"/>
                  <a:gd name="connsiteX48" fmla="*/ 4555739 w 8126844"/>
                  <a:gd name="connsiteY48" fmla="*/ 4094916 h 5937163"/>
                  <a:gd name="connsiteX49" fmla="*/ 5241539 w 8126844"/>
                  <a:gd name="connsiteY49" fmla="*/ 3906657 h 5937163"/>
                  <a:gd name="connsiteX50" fmla="*/ 5523927 w 8126844"/>
                  <a:gd name="connsiteY50" fmla="*/ 3772186 h 5937163"/>
                  <a:gd name="connsiteX51" fmla="*/ 5618057 w 8126844"/>
                  <a:gd name="connsiteY51" fmla="*/ 3664610 h 5937163"/>
                  <a:gd name="connsiteX52" fmla="*/ 5402904 w 8126844"/>
                  <a:gd name="connsiteY52" fmla="*/ 3651163 h 5937163"/>
                  <a:gd name="connsiteX53" fmla="*/ 5214645 w 8126844"/>
                  <a:gd name="connsiteY53" fmla="*/ 3543586 h 5937163"/>
                  <a:gd name="connsiteX54" fmla="*/ 5241539 w 8126844"/>
                  <a:gd name="connsiteY54" fmla="*/ 3422563 h 5937163"/>
                  <a:gd name="connsiteX55" fmla="*/ 5537374 w 8126844"/>
                  <a:gd name="connsiteY55" fmla="*/ 3382222 h 5937163"/>
                  <a:gd name="connsiteX56" fmla="*/ 6196280 w 8126844"/>
                  <a:gd name="connsiteY56" fmla="*/ 3126727 h 5937163"/>
                  <a:gd name="connsiteX57" fmla="*/ 6747610 w 8126844"/>
                  <a:gd name="connsiteY57" fmla="*/ 2790551 h 5937163"/>
                  <a:gd name="connsiteX58" fmla="*/ 7218257 w 8126844"/>
                  <a:gd name="connsiteY58" fmla="*/ 2346798 h 5937163"/>
                  <a:gd name="connsiteX59" fmla="*/ 7433410 w 8126844"/>
                  <a:gd name="connsiteY59" fmla="*/ 2171986 h 5937163"/>
                  <a:gd name="connsiteX60" fmla="*/ 7567880 w 8126844"/>
                  <a:gd name="connsiteY60" fmla="*/ 2198880 h 5937163"/>
                  <a:gd name="connsiteX61" fmla="*/ 7514092 w 8126844"/>
                  <a:gd name="connsiteY61" fmla="*/ 2400586 h 5937163"/>
                  <a:gd name="connsiteX62" fmla="*/ 7097233 w 8126844"/>
                  <a:gd name="connsiteY62" fmla="*/ 2830892 h 5937163"/>
                  <a:gd name="connsiteX63" fmla="*/ 6451774 w 8126844"/>
                  <a:gd name="connsiteY63" fmla="*/ 3247751 h 5937163"/>
                  <a:gd name="connsiteX64" fmla="*/ 6088704 w 8126844"/>
                  <a:gd name="connsiteY64" fmla="*/ 3436010 h 5937163"/>
                  <a:gd name="connsiteX65" fmla="*/ 5981127 w 8126844"/>
                  <a:gd name="connsiteY65" fmla="*/ 3570480 h 5937163"/>
                  <a:gd name="connsiteX66" fmla="*/ 6021468 w 8126844"/>
                  <a:gd name="connsiteY66" fmla="*/ 3772186 h 5937163"/>
                  <a:gd name="connsiteX67" fmla="*/ 6115598 w 8126844"/>
                  <a:gd name="connsiteY67" fmla="*/ 3920104 h 5937163"/>
                  <a:gd name="connsiteX68" fmla="*/ 6734163 w 8126844"/>
                  <a:gd name="connsiteY68" fmla="*/ 3745292 h 5937163"/>
                  <a:gd name="connsiteX69" fmla="*/ 7419963 w 8126844"/>
                  <a:gd name="connsiteY69" fmla="*/ 3314986 h 5937163"/>
                  <a:gd name="connsiteX70" fmla="*/ 7850268 w 8126844"/>
                  <a:gd name="connsiteY70" fmla="*/ 2992257 h 5937163"/>
                  <a:gd name="connsiteX71" fmla="*/ 8065421 w 8126844"/>
                  <a:gd name="connsiteY71" fmla="*/ 2884680 h 5937163"/>
                  <a:gd name="connsiteX72" fmla="*/ 8105763 w 8126844"/>
                  <a:gd name="connsiteY72" fmla="*/ 3046045 h 5937163"/>
                  <a:gd name="connsiteX73" fmla="*/ 7769586 w 8126844"/>
                  <a:gd name="connsiteY73" fmla="*/ 3382222 h 5937163"/>
                  <a:gd name="connsiteX74" fmla="*/ 6707268 w 8126844"/>
                  <a:gd name="connsiteY74" fmla="*/ 3960445 h 5937163"/>
                  <a:gd name="connsiteX75" fmla="*/ 6129045 w 8126844"/>
                  <a:gd name="connsiteY75" fmla="*/ 4229386 h 5937163"/>
                  <a:gd name="connsiteX76" fmla="*/ 5833210 w 8126844"/>
                  <a:gd name="connsiteY76" fmla="*/ 4269727 h 5937163"/>
                  <a:gd name="connsiteX77" fmla="*/ 5712186 w 8126844"/>
                  <a:gd name="connsiteY77" fmla="*/ 4310069 h 5937163"/>
                  <a:gd name="connsiteX78" fmla="*/ 5658398 w 8126844"/>
                  <a:gd name="connsiteY78" fmla="*/ 4162151 h 5937163"/>
                  <a:gd name="connsiteX79" fmla="*/ 5779421 w 8126844"/>
                  <a:gd name="connsiteY79" fmla="*/ 4054575 h 5937163"/>
                  <a:gd name="connsiteX80" fmla="*/ 5779421 w 8126844"/>
                  <a:gd name="connsiteY80" fmla="*/ 3960445 h 5937163"/>
                  <a:gd name="connsiteX81" fmla="*/ 5497033 w 8126844"/>
                  <a:gd name="connsiteY81" fmla="*/ 4081469 h 5937163"/>
                  <a:gd name="connsiteX82" fmla="*/ 5039833 w 8126844"/>
                  <a:gd name="connsiteY82" fmla="*/ 4215939 h 5937163"/>
                  <a:gd name="connsiteX83" fmla="*/ 4865021 w 8126844"/>
                  <a:gd name="connsiteY83" fmla="*/ 4296622 h 5937163"/>
                  <a:gd name="connsiteX84" fmla="*/ 4905363 w 8126844"/>
                  <a:gd name="connsiteY84" fmla="*/ 4390751 h 5937163"/>
                  <a:gd name="connsiteX85" fmla="*/ 5160857 w 8126844"/>
                  <a:gd name="connsiteY85" fmla="*/ 4363857 h 5937163"/>
                  <a:gd name="connsiteX86" fmla="*/ 5187751 w 8126844"/>
                  <a:gd name="connsiteY86" fmla="*/ 4498327 h 5937163"/>
                  <a:gd name="connsiteX87" fmla="*/ 4878468 w 8126844"/>
                  <a:gd name="connsiteY87" fmla="*/ 4592457 h 5937163"/>
                  <a:gd name="connsiteX88" fmla="*/ 4891916 w 8126844"/>
                  <a:gd name="connsiteY88" fmla="*/ 4740375 h 5937163"/>
                  <a:gd name="connsiteX89" fmla="*/ 5376010 w 8126844"/>
                  <a:gd name="connsiteY89" fmla="*/ 4632798 h 5937163"/>
                  <a:gd name="connsiteX90" fmla="*/ 5967680 w 8126844"/>
                  <a:gd name="connsiteY90" fmla="*/ 4484880 h 5937163"/>
                  <a:gd name="connsiteX91" fmla="*/ 6344198 w 8126844"/>
                  <a:gd name="connsiteY91" fmla="*/ 4283175 h 5937163"/>
                  <a:gd name="connsiteX92" fmla="*/ 6478668 w 8126844"/>
                  <a:gd name="connsiteY92" fmla="*/ 4283175 h 5937163"/>
                  <a:gd name="connsiteX93" fmla="*/ 6478668 w 8126844"/>
                  <a:gd name="connsiteY93" fmla="*/ 4471433 h 5937163"/>
                  <a:gd name="connsiteX94" fmla="*/ 5900445 w 8126844"/>
                  <a:gd name="connsiteY94" fmla="*/ 4659692 h 5937163"/>
                  <a:gd name="connsiteX95" fmla="*/ 5053280 w 8126844"/>
                  <a:gd name="connsiteY95" fmla="*/ 4901739 h 5937163"/>
                  <a:gd name="connsiteX96" fmla="*/ 4703657 w 8126844"/>
                  <a:gd name="connsiteY96" fmla="*/ 4995869 h 5937163"/>
                  <a:gd name="connsiteX97" fmla="*/ 4313692 w 8126844"/>
                  <a:gd name="connsiteY97" fmla="*/ 5063104 h 5937163"/>
                  <a:gd name="connsiteX98" fmla="*/ 4004410 w 8126844"/>
                  <a:gd name="connsiteY98" fmla="*/ 5103445 h 5937163"/>
                  <a:gd name="connsiteX99" fmla="*/ 3869939 w 8126844"/>
                  <a:gd name="connsiteY99" fmla="*/ 4982422 h 5937163"/>
                  <a:gd name="connsiteX100" fmla="*/ 3950621 w 8126844"/>
                  <a:gd name="connsiteY100" fmla="*/ 4874845 h 5937163"/>
                  <a:gd name="connsiteX101" fmla="*/ 4367480 w 8126844"/>
                  <a:gd name="connsiteY101" fmla="*/ 4794163 h 5937163"/>
                  <a:gd name="connsiteX102" fmla="*/ 4542292 w 8126844"/>
                  <a:gd name="connsiteY102" fmla="*/ 4726927 h 5937163"/>
                  <a:gd name="connsiteX103" fmla="*/ 4542292 w 8126844"/>
                  <a:gd name="connsiteY103" fmla="*/ 4592457 h 5937163"/>
                  <a:gd name="connsiteX104" fmla="*/ 4206116 w 8126844"/>
                  <a:gd name="connsiteY104" fmla="*/ 4592457 h 5937163"/>
                  <a:gd name="connsiteX105" fmla="*/ 3520316 w 8126844"/>
                  <a:gd name="connsiteY105" fmla="*/ 4673139 h 5937163"/>
                  <a:gd name="connsiteX106" fmla="*/ 3157245 w 8126844"/>
                  <a:gd name="connsiteY106" fmla="*/ 4700033 h 5937163"/>
                  <a:gd name="connsiteX107" fmla="*/ 3076563 w 8126844"/>
                  <a:gd name="connsiteY107" fmla="*/ 4821057 h 5937163"/>
                  <a:gd name="connsiteX108" fmla="*/ 3224480 w 8126844"/>
                  <a:gd name="connsiteY108" fmla="*/ 4888292 h 5937163"/>
                  <a:gd name="connsiteX109" fmla="*/ 3453080 w 8126844"/>
                  <a:gd name="connsiteY109" fmla="*/ 4915186 h 5937163"/>
                  <a:gd name="connsiteX110" fmla="*/ 3412739 w 8126844"/>
                  <a:gd name="connsiteY110" fmla="*/ 5022763 h 5937163"/>
                  <a:gd name="connsiteX111" fmla="*/ 2968986 w 8126844"/>
                  <a:gd name="connsiteY111" fmla="*/ 5076551 h 5937163"/>
                  <a:gd name="connsiteX112" fmla="*/ 2767280 w 8126844"/>
                  <a:gd name="connsiteY112" fmla="*/ 5089998 h 5937163"/>
                  <a:gd name="connsiteX113" fmla="*/ 2673151 w 8126844"/>
                  <a:gd name="connsiteY113" fmla="*/ 5291704 h 5937163"/>
                  <a:gd name="connsiteX114" fmla="*/ 2767280 w 8126844"/>
                  <a:gd name="connsiteY114" fmla="*/ 5654775 h 5937163"/>
                  <a:gd name="connsiteX115" fmla="*/ 2700045 w 8126844"/>
                  <a:gd name="connsiteY115" fmla="*/ 5856480 h 5937163"/>
                  <a:gd name="connsiteX116" fmla="*/ 2498339 w 8126844"/>
                  <a:gd name="connsiteY116" fmla="*/ 5937163 h 5937163"/>
                  <a:gd name="connsiteX117" fmla="*/ 2256292 w 8126844"/>
                  <a:gd name="connsiteY117" fmla="*/ 5856480 h 5937163"/>
                  <a:gd name="connsiteX118" fmla="*/ 2175610 w 8126844"/>
                  <a:gd name="connsiteY118" fmla="*/ 5600986 h 5937163"/>
                  <a:gd name="connsiteX119" fmla="*/ 2269739 w 8126844"/>
                  <a:gd name="connsiteY119" fmla="*/ 5372386 h 5937163"/>
                  <a:gd name="connsiteX120" fmla="*/ 2404210 w 8126844"/>
                  <a:gd name="connsiteY120" fmla="*/ 5211022 h 5937163"/>
                  <a:gd name="connsiteX121" fmla="*/ 2390763 w 8126844"/>
                  <a:gd name="connsiteY121" fmla="*/ 5063104 h 5937163"/>
                  <a:gd name="connsiteX122" fmla="*/ 2014245 w 8126844"/>
                  <a:gd name="connsiteY122" fmla="*/ 4928633 h 5937163"/>
                  <a:gd name="connsiteX123" fmla="*/ 2068033 w 8126844"/>
                  <a:gd name="connsiteY123" fmla="*/ 4821057 h 5937163"/>
                  <a:gd name="connsiteX124" fmla="*/ 2390763 w 8126844"/>
                  <a:gd name="connsiteY124" fmla="*/ 4821057 h 5937163"/>
                  <a:gd name="connsiteX125" fmla="*/ 2807621 w 8126844"/>
                  <a:gd name="connsiteY125" fmla="*/ 4821057 h 5937163"/>
                  <a:gd name="connsiteX126" fmla="*/ 2834516 w 8126844"/>
                  <a:gd name="connsiteY126" fmla="*/ 4686586 h 5937163"/>
                  <a:gd name="connsiteX127" fmla="*/ 2686598 w 8126844"/>
                  <a:gd name="connsiteY127" fmla="*/ 4632798 h 5937163"/>
                  <a:gd name="connsiteX128" fmla="*/ 2780727 w 8126844"/>
                  <a:gd name="connsiteY128" fmla="*/ 4484880 h 5937163"/>
                  <a:gd name="connsiteX129" fmla="*/ 3211033 w 8126844"/>
                  <a:gd name="connsiteY129" fmla="*/ 4525222 h 5937163"/>
                  <a:gd name="connsiteX130" fmla="*/ 3775810 w 8126844"/>
                  <a:gd name="connsiteY130" fmla="*/ 4498327 h 5937163"/>
                  <a:gd name="connsiteX131" fmla="*/ 4380927 w 8126844"/>
                  <a:gd name="connsiteY131" fmla="*/ 4404198 h 5937163"/>
                  <a:gd name="connsiteX132" fmla="*/ 4622974 w 8126844"/>
                  <a:gd name="connsiteY132" fmla="*/ 4350410 h 5937163"/>
                  <a:gd name="connsiteX133" fmla="*/ 4555739 w 8126844"/>
                  <a:gd name="connsiteY133" fmla="*/ 4256280 h 5937163"/>
                  <a:gd name="connsiteX134" fmla="*/ 4031304 w 8126844"/>
                  <a:gd name="connsiteY134" fmla="*/ 4296622 h 5937163"/>
                  <a:gd name="connsiteX135" fmla="*/ 3600998 w 8126844"/>
                  <a:gd name="connsiteY135" fmla="*/ 4310069 h 5937163"/>
                  <a:gd name="connsiteX136" fmla="*/ 3278268 w 8126844"/>
                  <a:gd name="connsiteY136" fmla="*/ 4269727 h 5937163"/>
                  <a:gd name="connsiteX137" fmla="*/ 3237927 w 8126844"/>
                  <a:gd name="connsiteY137" fmla="*/ 4202492 h 5937163"/>
                  <a:gd name="connsiteX138" fmla="*/ 3291716 w 8126844"/>
                  <a:gd name="connsiteY138" fmla="*/ 4068022 h 5937163"/>
                  <a:gd name="connsiteX139" fmla="*/ 3587551 w 8126844"/>
                  <a:gd name="connsiteY139" fmla="*/ 4094916 h 5937163"/>
                  <a:gd name="connsiteX140" fmla="*/ 3883386 w 8126844"/>
                  <a:gd name="connsiteY140" fmla="*/ 4094916 h 5937163"/>
                  <a:gd name="connsiteX141" fmla="*/ 3964068 w 8126844"/>
                  <a:gd name="connsiteY141" fmla="*/ 4027680 h 5937163"/>
                  <a:gd name="connsiteX142" fmla="*/ 3883386 w 8126844"/>
                  <a:gd name="connsiteY142" fmla="*/ 3906657 h 5937163"/>
                  <a:gd name="connsiteX143" fmla="*/ 3412739 w 8126844"/>
                  <a:gd name="connsiteY143" fmla="*/ 3879763 h 5937163"/>
                  <a:gd name="connsiteX144" fmla="*/ 3049668 w 8126844"/>
                  <a:gd name="connsiteY144" fmla="*/ 3825975 h 5937163"/>
                  <a:gd name="connsiteX145" fmla="*/ 2740386 w 8126844"/>
                  <a:gd name="connsiteY145" fmla="*/ 3758739 h 5937163"/>
                  <a:gd name="connsiteX146" fmla="*/ 2457998 w 8126844"/>
                  <a:gd name="connsiteY146" fmla="*/ 3678057 h 5937163"/>
                  <a:gd name="connsiteX147" fmla="*/ 2242845 w 8126844"/>
                  <a:gd name="connsiteY147" fmla="*/ 3624269 h 5937163"/>
                  <a:gd name="connsiteX148" fmla="*/ 2162163 w 8126844"/>
                  <a:gd name="connsiteY148" fmla="*/ 3785633 h 5937163"/>
                  <a:gd name="connsiteX149" fmla="*/ 2336974 w 8126844"/>
                  <a:gd name="connsiteY149" fmla="*/ 3960445 h 5937163"/>
                  <a:gd name="connsiteX150" fmla="*/ 2713492 w 8126844"/>
                  <a:gd name="connsiteY150" fmla="*/ 4014233 h 5937163"/>
                  <a:gd name="connsiteX151" fmla="*/ 2874857 w 8126844"/>
                  <a:gd name="connsiteY151" fmla="*/ 4068022 h 5937163"/>
                  <a:gd name="connsiteX152" fmla="*/ 2874857 w 8126844"/>
                  <a:gd name="connsiteY152" fmla="*/ 4215939 h 5937163"/>
                  <a:gd name="connsiteX153" fmla="*/ 2605916 w 8126844"/>
                  <a:gd name="connsiteY153" fmla="*/ 4189045 h 5937163"/>
                  <a:gd name="connsiteX154" fmla="*/ 2000798 w 8126844"/>
                  <a:gd name="connsiteY154" fmla="*/ 4068022 h 5937163"/>
                  <a:gd name="connsiteX155" fmla="*/ 1583939 w 8126844"/>
                  <a:gd name="connsiteY155" fmla="*/ 3920104 h 5937163"/>
                  <a:gd name="connsiteX156" fmla="*/ 1409127 w 8126844"/>
                  <a:gd name="connsiteY156" fmla="*/ 3933551 h 5937163"/>
                  <a:gd name="connsiteX157" fmla="*/ 1368786 w 8126844"/>
                  <a:gd name="connsiteY157" fmla="*/ 4108363 h 5937163"/>
                  <a:gd name="connsiteX158" fmla="*/ 1799092 w 8126844"/>
                  <a:gd name="connsiteY158" fmla="*/ 4242833 h 5937163"/>
                  <a:gd name="connsiteX159" fmla="*/ 2256292 w 8126844"/>
                  <a:gd name="connsiteY159" fmla="*/ 4404198 h 5937163"/>
                  <a:gd name="connsiteX160" fmla="*/ 2390763 w 8126844"/>
                  <a:gd name="connsiteY160" fmla="*/ 4511775 h 5937163"/>
                  <a:gd name="connsiteX161" fmla="*/ 2094927 w 8126844"/>
                  <a:gd name="connsiteY161" fmla="*/ 4579010 h 5937163"/>
                  <a:gd name="connsiteX162" fmla="*/ 1557045 w 8126844"/>
                  <a:gd name="connsiteY162" fmla="*/ 4404198 h 5937163"/>
                  <a:gd name="connsiteX163" fmla="*/ 965374 w 8126844"/>
                  <a:gd name="connsiteY163" fmla="*/ 4175598 h 5937163"/>
                  <a:gd name="connsiteX164" fmla="*/ 481280 w 8126844"/>
                  <a:gd name="connsiteY164" fmla="*/ 3960445 h 5937163"/>
                  <a:gd name="connsiteX165" fmla="*/ 198892 w 8126844"/>
                  <a:gd name="connsiteY165" fmla="*/ 3852869 h 5937163"/>
                  <a:gd name="connsiteX166" fmla="*/ 131657 w 8126844"/>
                  <a:gd name="connsiteY166" fmla="*/ 3758739 h 5937163"/>
                  <a:gd name="connsiteX167" fmla="*/ 279574 w 8126844"/>
                  <a:gd name="connsiteY167" fmla="*/ 3664610 h 5937163"/>
                  <a:gd name="connsiteX168" fmla="*/ 642645 w 8126844"/>
                  <a:gd name="connsiteY168" fmla="*/ 3839422 h 5937163"/>
                  <a:gd name="connsiteX169" fmla="*/ 1113292 w 8126844"/>
                  <a:gd name="connsiteY169" fmla="*/ 3987339 h 5937163"/>
                  <a:gd name="connsiteX170" fmla="*/ 1153633 w 8126844"/>
                  <a:gd name="connsiteY170" fmla="*/ 3812527 h 5937163"/>
                  <a:gd name="connsiteX171" fmla="*/ 1032610 w 8126844"/>
                  <a:gd name="connsiteY171" fmla="*/ 3651163 h 5937163"/>
                  <a:gd name="connsiteX172" fmla="*/ 535068 w 8126844"/>
                  <a:gd name="connsiteY172" fmla="*/ 3503245 h 5937163"/>
                  <a:gd name="connsiteX173" fmla="*/ 198892 w 8126844"/>
                  <a:gd name="connsiteY173" fmla="*/ 3261198 h 5937163"/>
                  <a:gd name="connsiteX174" fmla="*/ 10633 w 8126844"/>
                  <a:gd name="connsiteY174" fmla="*/ 3099833 h 5937163"/>
                  <a:gd name="connsiteX175" fmla="*/ 50974 w 8126844"/>
                  <a:gd name="connsiteY175" fmla="*/ 2965363 h 5937163"/>
                  <a:gd name="connsiteX176" fmla="*/ 279574 w 8126844"/>
                  <a:gd name="connsiteY176" fmla="*/ 3046045 h 5937163"/>
                  <a:gd name="connsiteX177" fmla="*/ 1019163 w 8126844"/>
                  <a:gd name="connsiteY177" fmla="*/ 3449457 h 5937163"/>
                  <a:gd name="connsiteX178" fmla="*/ 1462916 w 8126844"/>
                  <a:gd name="connsiteY178" fmla="*/ 3691504 h 5937163"/>
                  <a:gd name="connsiteX179" fmla="*/ 1799092 w 8126844"/>
                  <a:gd name="connsiteY179" fmla="*/ 3785633 h 5937163"/>
                  <a:gd name="connsiteX180" fmla="*/ 1973904 w 8126844"/>
                  <a:gd name="connsiteY180" fmla="*/ 3718398 h 5937163"/>
                  <a:gd name="connsiteX181" fmla="*/ 1960457 w 8126844"/>
                  <a:gd name="connsiteY181" fmla="*/ 3476351 h 5937163"/>
                  <a:gd name="connsiteX182" fmla="*/ 1624280 w 8126844"/>
                  <a:gd name="connsiteY182" fmla="*/ 3368775 h 5937163"/>
                  <a:gd name="connsiteX183" fmla="*/ 1288104 w 8126844"/>
                  <a:gd name="connsiteY183" fmla="*/ 3220857 h 5937163"/>
                  <a:gd name="connsiteX184" fmla="*/ 1261210 w 8126844"/>
                  <a:gd name="connsiteY184" fmla="*/ 3086386 h 5937163"/>
                  <a:gd name="connsiteX185" fmla="*/ 1462916 w 8126844"/>
                  <a:gd name="connsiteY185" fmla="*/ 3086386 h 5937163"/>
                  <a:gd name="connsiteX186" fmla="*/ 1691516 w 8126844"/>
                  <a:gd name="connsiteY186" fmla="*/ 3167069 h 5937163"/>
                  <a:gd name="connsiteX187" fmla="*/ 1758751 w 8126844"/>
                  <a:gd name="connsiteY187" fmla="*/ 2951916 h 5937163"/>
                  <a:gd name="connsiteX188" fmla="*/ 1597386 w 8126844"/>
                  <a:gd name="connsiteY188" fmla="*/ 2777104 h 5937163"/>
                  <a:gd name="connsiteX189" fmla="*/ 1153633 w 8126844"/>
                  <a:gd name="connsiteY189" fmla="*/ 2588845 h 5937163"/>
                  <a:gd name="connsiteX190" fmla="*/ 871245 w 8126844"/>
                  <a:gd name="connsiteY190" fmla="*/ 2400586 h 5937163"/>
                  <a:gd name="connsiteX191" fmla="*/ 750221 w 8126844"/>
                  <a:gd name="connsiteY191" fmla="*/ 2266116 h 5937163"/>
                  <a:gd name="connsiteX192" fmla="*/ 844351 w 8126844"/>
                  <a:gd name="connsiteY192" fmla="*/ 2145092 h 5937163"/>
                  <a:gd name="connsiteX193" fmla="*/ 1328445 w 8126844"/>
                  <a:gd name="connsiteY193" fmla="*/ 2360245 h 5937163"/>
                  <a:gd name="connsiteX194" fmla="*/ 1606671 w 8126844"/>
                  <a:gd name="connsiteY194" fmla="*/ 2506664 h 5937163"/>
                  <a:gd name="connsiteX195" fmla="*/ 1720260 w 8126844"/>
                  <a:gd name="connsiteY195" fmla="*/ 2227825 h 5937163"/>
                  <a:gd name="connsiteX196" fmla="*/ 1772079 w 8126844"/>
                  <a:gd name="connsiteY196" fmla="*/ 2044400 h 5937163"/>
                  <a:gd name="connsiteX197" fmla="*/ 1693720 w 8126844"/>
                  <a:gd name="connsiteY197" fmla="*/ 1872371 h 5937163"/>
                  <a:gd name="connsiteX198" fmla="*/ 2176456 w 8126844"/>
                  <a:gd name="connsiteY198" fmla="*/ 2185219 h 5937163"/>
                  <a:gd name="connsiteX199" fmla="*/ 1984049 w 8126844"/>
                  <a:gd name="connsiteY199" fmla="*/ 2162811 h 5937163"/>
                  <a:gd name="connsiteX200" fmla="*/ 1894130 w 8126844"/>
                  <a:gd name="connsiteY200" fmla="*/ 2300529 h 5937163"/>
                  <a:gd name="connsiteX201" fmla="*/ 1879774 w 8126844"/>
                  <a:gd name="connsiteY201" fmla="*/ 2642633 h 5937163"/>
                  <a:gd name="connsiteX202" fmla="*/ 2390763 w 8126844"/>
                  <a:gd name="connsiteY202" fmla="*/ 2871233 h 5937163"/>
                  <a:gd name="connsiteX203" fmla="*/ 3157245 w 8126844"/>
                  <a:gd name="connsiteY203" fmla="*/ 3086386 h 5937163"/>
                  <a:gd name="connsiteX204" fmla="*/ 3708574 w 8126844"/>
                  <a:gd name="connsiteY204" fmla="*/ 3220857 h 5937163"/>
                  <a:gd name="connsiteX205" fmla="*/ 4165774 w 8126844"/>
                  <a:gd name="connsiteY205" fmla="*/ 3193963 h 5937163"/>
                  <a:gd name="connsiteX206" fmla="*/ 4394374 w 8126844"/>
                  <a:gd name="connsiteY206" fmla="*/ 3167069 h 5937163"/>
                  <a:gd name="connsiteX207" fmla="*/ 4407821 w 8126844"/>
                  <a:gd name="connsiteY207" fmla="*/ 2978810 h 5937163"/>
                  <a:gd name="connsiteX208" fmla="*/ 4192668 w 8126844"/>
                  <a:gd name="connsiteY208" fmla="*/ 2938469 h 5937163"/>
                  <a:gd name="connsiteX209" fmla="*/ 4031304 w 8126844"/>
                  <a:gd name="connsiteY209" fmla="*/ 2978810 h 5937163"/>
                  <a:gd name="connsiteX210" fmla="*/ 4031304 w 8126844"/>
                  <a:gd name="connsiteY210" fmla="*/ 2803998 h 5937163"/>
                  <a:gd name="connsiteX211" fmla="*/ 4448163 w 8126844"/>
                  <a:gd name="connsiteY211" fmla="*/ 2682975 h 5937163"/>
                  <a:gd name="connsiteX212" fmla="*/ 4703657 w 8126844"/>
                  <a:gd name="connsiteY212" fmla="*/ 2575398 h 5937163"/>
                  <a:gd name="connsiteX213" fmla="*/ 4719129 w 8126844"/>
                  <a:gd name="connsiteY213" fmla="*/ 2358734 h 5937163"/>
                  <a:gd name="connsiteX214" fmla="*/ 4519556 w 8126844"/>
                  <a:gd name="connsiteY214" fmla="*/ 2363686 h 5937163"/>
                  <a:gd name="connsiteX0" fmla="*/ 5076343 w 8126844"/>
                  <a:gd name="connsiteY0" fmla="*/ 2153130 h 5936463"/>
                  <a:gd name="connsiteX1" fmla="*/ 4866197 w 8126844"/>
                  <a:gd name="connsiteY1" fmla="*/ 2271970 h 5936463"/>
                  <a:gd name="connsiteX2" fmla="*/ 4959151 w 8126844"/>
                  <a:gd name="connsiteY2" fmla="*/ 2480569 h 5936463"/>
                  <a:gd name="connsiteX3" fmla="*/ 5402904 w 8126844"/>
                  <a:gd name="connsiteY3" fmla="*/ 2319204 h 5936463"/>
                  <a:gd name="connsiteX4" fmla="*/ 6478668 w 8126844"/>
                  <a:gd name="connsiteY4" fmla="*/ 1606510 h 5936463"/>
                  <a:gd name="connsiteX5" fmla="*/ 6941073 w 8126844"/>
                  <a:gd name="connsiteY5" fmla="*/ 995177 h 5936463"/>
                  <a:gd name="connsiteX6" fmla="*/ 6764360 w 8126844"/>
                  <a:gd name="connsiteY6" fmla="*/ 416992 h 5936463"/>
                  <a:gd name="connsiteX7" fmla="*/ 6656943 w 8126844"/>
                  <a:gd name="connsiteY7" fmla="*/ 543602 h 5936463"/>
                  <a:gd name="connsiteX8" fmla="*/ 6759584 w 8126844"/>
                  <a:gd name="connsiteY8" fmla="*/ 17906 h 5936463"/>
                  <a:gd name="connsiteX9" fmla="*/ 6766984 w 8126844"/>
                  <a:gd name="connsiteY9" fmla="*/ 194799 h 5936463"/>
                  <a:gd name="connsiteX10" fmla="*/ 7177916 w 8126844"/>
                  <a:gd name="connsiteY10" fmla="*/ 759345 h 5936463"/>
                  <a:gd name="connsiteX11" fmla="*/ 7352727 w 8126844"/>
                  <a:gd name="connsiteY11" fmla="*/ 638322 h 5936463"/>
                  <a:gd name="connsiteX12" fmla="*/ 7460304 w 8126844"/>
                  <a:gd name="connsiteY12" fmla="*/ 947604 h 5936463"/>
                  <a:gd name="connsiteX13" fmla="*/ 7137574 w 8126844"/>
                  <a:gd name="connsiteY13" fmla="*/ 1377910 h 5936463"/>
                  <a:gd name="connsiteX14" fmla="*/ 7056892 w 8126844"/>
                  <a:gd name="connsiteY14" fmla="*/ 1552722 h 5936463"/>
                  <a:gd name="connsiteX15" fmla="*/ 7177916 w 8126844"/>
                  <a:gd name="connsiteY15" fmla="*/ 1660298 h 5936463"/>
                  <a:gd name="connsiteX16" fmla="*/ 7406516 w 8126844"/>
                  <a:gd name="connsiteY16" fmla="*/ 1431698 h 5936463"/>
                  <a:gd name="connsiteX17" fmla="*/ 7540986 w 8126844"/>
                  <a:gd name="connsiteY17" fmla="*/ 1431698 h 5936463"/>
                  <a:gd name="connsiteX18" fmla="*/ 7554433 w 8126844"/>
                  <a:gd name="connsiteY18" fmla="*/ 1660298 h 5936463"/>
                  <a:gd name="connsiteX19" fmla="*/ 6976210 w 8126844"/>
                  <a:gd name="connsiteY19" fmla="*/ 2251969 h 5936463"/>
                  <a:gd name="connsiteX20" fmla="*/ 6276963 w 8126844"/>
                  <a:gd name="connsiteY20" fmla="*/ 2803298 h 5936463"/>
                  <a:gd name="connsiteX21" fmla="*/ 5860104 w 8126844"/>
                  <a:gd name="connsiteY21" fmla="*/ 3005004 h 5936463"/>
                  <a:gd name="connsiteX22" fmla="*/ 5658398 w 8126844"/>
                  <a:gd name="connsiteY22" fmla="*/ 3072239 h 5936463"/>
                  <a:gd name="connsiteX23" fmla="*/ 5550821 w 8126844"/>
                  <a:gd name="connsiteY23" fmla="*/ 2991557 h 5936463"/>
                  <a:gd name="connsiteX24" fmla="*/ 5644951 w 8126844"/>
                  <a:gd name="connsiteY24" fmla="*/ 2789851 h 5936463"/>
                  <a:gd name="connsiteX25" fmla="*/ 5913892 w 8126844"/>
                  <a:gd name="connsiteY25" fmla="*/ 2736063 h 5936463"/>
                  <a:gd name="connsiteX26" fmla="*/ 5752527 w 8126844"/>
                  <a:gd name="connsiteY26" fmla="*/ 2426780 h 5936463"/>
                  <a:gd name="connsiteX27" fmla="*/ 5362563 w 8126844"/>
                  <a:gd name="connsiteY27" fmla="*/ 2574698 h 5936463"/>
                  <a:gd name="connsiteX28" fmla="*/ 4663316 w 8126844"/>
                  <a:gd name="connsiteY28" fmla="*/ 2857086 h 5936463"/>
                  <a:gd name="connsiteX29" fmla="*/ 4649868 w 8126844"/>
                  <a:gd name="connsiteY29" fmla="*/ 3031898 h 5936463"/>
                  <a:gd name="connsiteX30" fmla="*/ 4703657 w 8126844"/>
                  <a:gd name="connsiteY30" fmla="*/ 3139475 h 5936463"/>
                  <a:gd name="connsiteX31" fmla="*/ 5066727 w 8126844"/>
                  <a:gd name="connsiteY31" fmla="*/ 3005004 h 5936463"/>
                  <a:gd name="connsiteX32" fmla="*/ 5322221 w 8126844"/>
                  <a:gd name="connsiteY32" fmla="*/ 2951216 h 5936463"/>
                  <a:gd name="connsiteX33" fmla="*/ 5349116 w 8126844"/>
                  <a:gd name="connsiteY33" fmla="*/ 3085686 h 5936463"/>
                  <a:gd name="connsiteX34" fmla="*/ 4784339 w 8126844"/>
                  <a:gd name="connsiteY34" fmla="*/ 3300839 h 5936463"/>
                  <a:gd name="connsiteX35" fmla="*/ 4098539 w 8126844"/>
                  <a:gd name="connsiteY35" fmla="*/ 3435310 h 5936463"/>
                  <a:gd name="connsiteX36" fmla="*/ 2740386 w 8126844"/>
                  <a:gd name="connsiteY36" fmla="*/ 3300839 h 5936463"/>
                  <a:gd name="connsiteX37" fmla="*/ 2202504 w 8126844"/>
                  <a:gd name="connsiteY37" fmla="*/ 3099133 h 5936463"/>
                  <a:gd name="connsiteX38" fmla="*/ 2027692 w 8126844"/>
                  <a:gd name="connsiteY38" fmla="*/ 3045345 h 5936463"/>
                  <a:gd name="connsiteX39" fmla="*/ 1960457 w 8126844"/>
                  <a:gd name="connsiteY39" fmla="*/ 3193263 h 5936463"/>
                  <a:gd name="connsiteX40" fmla="*/ 2390763 w 8126844"/>
                  <a:gd name="connsiteY40" fmla="*/ 3421863 h 5936463"/>
                  <a:gd name="connsiteX41" fmla="*/ 3372398 w 8126844"/>
                  <a:gd name="connsiteY41" fmla="*/ 3663910 h 5936463"/>
                  <a:gd name="connsiteX42" fmla="*/ 4125433 w 8126844"/>
                  <a:gd name="connsiteY42" fmla="*/ 3663910 h 5936463"/>
                  <a:gd name="connsiteX43" fmla="*/ 4757445 w 8126844"/>
                  <a:gd name="connsiteY43" fmla="*/ 3637016 h 5936463"/>
                  <a:gd name="connsiteX44" fmla="*/ 4918810 w 8126844"/>
                  <a:gd name="connsiteY44" fmla="*/ 3677357 h 5936463"/>
                  <a:gd name="connsiteX45" fmla="*/ 4811233 w 8126844"/>
                  <a:gd name="connsiteY45" fmla="*/ 3838722 h 5936463"/>
                  <a:gd name="connsiteX46" fmla="*/ 4286798 w 8126844"/>
                  <a:gd name="connsiteY46" fmla="*/ 3905957 h 5936463"/>
                  <a:gd name="connsiteX47" fmla="*/ 4219563 w 8126844"/>
                  <a:gd name="connsiteY47" fmla="*/ 4040427 h 5936463"/>
                  <a:gd name="connsiteX48" fmla="*/ 4555739 w 8126844"/>
                  <a:gd name="connsiteY48" fmla="*/ 4094216 h 5936463"/>
                  <a:gd name="connsiteX49" fmla="*/ 5241539 w 8126844"/>
                  <a:gd name="connsiteY49" fmla="*/ 3905957 h 5936463"/>
                  <a:gd name="connsiteX50" fmla="*/ 5523927 w 8126844"/>
                  <a:gd name="connsiteY50" fmla="*/ 3771486 h 5936463"/>
                  <a:gd name="connsiteX51" fmla="*/ 5618057 w 8126844"/>
                  <a:gd name="connsiteY51" fmla="*/ 3663910 h 5936463"/>
                  <a:gd name="connsiteX52" fmla="*/ 5402904 w 8126844"/>
                  <a:gd name="connsiteY52" fmla="*/ 3650463 h 5936463"/>
                  <a:gd name="connsiteX53" fmla="*/ 5214645 w 8126844"/>
                  <a:gd name="connsiteY53" fmla="*/ 3542886 h 5936463"/>
                  <a:gd name="connsiteX54" fmla="*/ 5241539 w 8126844"/>
                  <a:gd name="connsiteY54" fmla="*/ 3421863 h 5936463"/>
                  <a:gd name="connsiteX55" fmla="*/ 5537374 w 8126844"/>
                  <a:gd name="connsiteY55" fmla="*/ 3381522 h 5936463"/>
                  <a:gd name="connsiteX56" fmla="*/ 6196280 w 8126844"/>
                  <a:gd name="connsiteY56" fmla="*/ 3126027 h 5936463"/>
                  <a:gd name="connsiteX57" fmla="*/ 6747610 w 8126844"/>
                  <a:gd name="connsiteY57" fmla="*/ 2789851 h 5936463"/>
                  <a:gd name="connsiteX58" fmla="*/ 7218257 w 8126844"/>
                  <a:gd name="connsiteY58" fmla="*/ 2346098 h 5936463"/>
                  <a:gd name="connsiteX59" fmla="*/ 7433410 w 8126844"/>
                  <a:gd name="connsiteY59" fmla="*/ 2171286 h 5936463"/>
                  <a:gd name="connsiteX60" fmla="*/ 7567880 w 8126844"/>
                  <a:gd name="connsiteY60" fmla="*/ 2198180 h 5936463"/>
                  <a:gd name="connsiteX61" fmla="*/ 7514092 w 8126844"/>
                  <a:gd name="connsiteY61" fmla="*/ 2399886 h 5936463"/>
                  <a:gd name="connsiteX62" fmla="*/ 7097233 w 8126844"/>
                  <a:gd name="connsiteY62" fmla="*/ 2830192 h 5936463"/>
                  <a:gd name="connsiteX63" fmla="*/ 6451774 w 8126844"/>
                  <a:gd name="connsiteY63" fmla="*/ 3247051 h 5936463"/>
                  <a:gd name="connsiteX64" fmla="*/ 6088704 w 8126844"/>
                  <a:gd name="connsiteY64" fmla="*/ 3435310 h 5936463"/>
                  <a:gd name="connsiteX65" fmla="*/ 5981127 w 8126844"/>
                  <a:gd name="connsiteY65" fmla="*/ 3569780 h 5936463"/>
                  <a:gd name="connsiteX66" fmla="*/ 6021468 w 8126844"/>
                  <a:gd name="connsiteY66" fmla="*/ 3771486 h 5936463"/>
                  <a:gd name="connsiteX67" fmla="*/ 6115598 w 8126844"/>
                  <a:gd name="connsiteY67" fmla="*/ 3919404 h 5936463"/>
                  <a:gd name="connsiteX68" fmla="*/ 6734163 w 8126844"/>
                  <a:gd name="connsiteY68" fmla="*/ 3744592 h 5936463"/>
                  <a:gd name="connsiteX69" fmla="*/ 7419963 w 8126844"/>
                  <a:gd name="connsiteY69" fmla="*/ 3314286 h 5936463"/>
                  <a:gd name="connsiteX70" fmla="*/ 7850268 w 8126844"/>
                  <a:gd name="connsiteY70" fmla="*/ 2991557 h 5936463"/>
                  <a:gd name="connsiteX71" fmla="*/ 8065421 w 8126844"/>
                  <a:gd name="connsiteY71" fmla="*/ 2883980 h 5936463"/>
                  <a:gd name="connsiteX72" fmla="*/ 8105763 w 8126844"/>
                  <a:gd name="connsiteY72" fmla="*/ 3045345 h 5936463"/>
                  <a:gd name="connsiteX73" fmla="*/ 7769586 w 8126844"/>
                  <a:gd name="connsiteY73" fmla="*/ 3381522 h 5936463"/>
                  <a:gd name="connsiteX74" fmla="*/ 6707268 w 8126844"/>
                  <a:gd name="connsiteY74" fmla="*/ 3959745 h 5936463"/>
                  <a:gd name="connsiteX75" fmla="*/ 6129045 w 8126844"/>
                  <a:gd name="connsiteY75" fmla="*/ 4228686 h 5936463"/>
                  <a:gd name="connsiteX76" fmla="*/ 5833210 w 8126844"/>
                  <a:gd name="connsiteY76" fmla="*/ 4269027 h 5936463"/>
                  <a:gd name="connsiteX77" fmla="*/ 5712186 w 8126844"/>
                  <a:gd name="connsiteY77" fmla="*/ 4309369 h 5936463"/>
                  <a:gd name="connsiteX78" fmla="*/ 5658398 w 8126844"/>
                  <a:gd name="connsiteY78" fmla="*/ 4161451 h 5936463"/>
                  <a:gd name="connsiteX79" fmla="*/ 5779421 w 8126844"/>
                  <a:gd name="connsiteY79" fmla="*/ 4053875 h 5936463"/>
                  <a:gd name="connsiteX80" fmla="*/ 5779421 w 8126844"/>
                  <a:gd name="connsiteY80" fmla="*/ 3959745 h 5936463"/>
                  <a:gd name="connsiteX81" fmla="*/ 5497033 w 8126844"/>
                  <a:gd name="connsiteY81" fmla="*/ 4080769 h 5936463"/>
                  <a:gd name="connsiteX82" fmla="*/ 5039833 w 8126844"/>
                  <a:gd name="connsiteY82" fmla="*/ 4215239 h 5936463"/>
                  <a:gd name="connsiteX83" fmla="*/ 4865021 w 8126844"/>
                  <a:gd name="connsiteY83" fmla="*/ 4295922 h 5936463"/>
                  <a:gd name="connsiteX84" fmla="*/ 4905363 w 8126844"/>
                  <a:gd name="connsiteY84" fmla="*/ 4390051 h 5936463"/>
                  <a:gd name="connsiteX85" fmla="*/ 5160857 w 8126844"/>
                  <a:gd name="connsiteY85" fmla="*/ 4363157 h 5936463"/>
                  <a:gd name="connsiteX86" fmla="*/ 5187751 w 8126844"/>
                  <a:gd name="connsiteY86" fmla="*/ 4497627 h 5936463"/>
                  <a:gd name="connsiteX87" fmla="*/ 4878468 w 8126844"/>
                  <a:gd name="connsiteY87" fmla="*/ 4591757 h 5936463"/>
                  <a:gd name="connsiteX88" fmla="*/ 4891916 w 8126844"/>
                  <a:gd name="connsiteY88" fmla="*/ 4739675 h 5936463"/>
                  <a:gd name="connsiteX89" fmla="*/ 5376010 w 8126844"/>
                  <a:gd name="connsiteY89" fmla="*/ 4632098 h 5936463"/>
                  <a:gd name="connsiteX90" fmla="*/ 5967680 w 8126844"/>
                  <a:gd name="connsiteY90" fmla="*/ 4484180 h 5936463"/>
                  <a:gd name="connsiteX91" fmla="*/ 6344198 w 8126844"/>
                  <a:gd name="connsiteY91" fmla="*/ 4282475 h 5936463"/>
                  <a:gd name="connsiteX92" fmla="*/ 6478668 w 8126844"/>
                  <a:gd name="connsiteY92" fmla="*/ 4282475 h 5936463"/>
                  <a:gd name="connsiteX93" fmla="*/ 6478668 w 8126844"/>
                  <a:gd name="connsiteY93" fmla="*/ 4470733 h 5936463"/>
                  <a:gd name="connsiteX94" fmla="*/ 5900445 w 8126844"/>
                  <a:gd name="connsiteY94" fmla="*/ 4658992 h 5936463"/>
                  <a:gd name="connsiteX95" fmla="*/ 5053280 w 8126844"/>
                  <a:gd name="connsiteY95" fmla="*/ 4901039 h 5936463"/>
                  <a:gd name="connsiteX96" fmla="*/ 4703657 w 8126844"/>
                  <a:gd name="connsiteY96" fmla="*/ 4995169 h 5936463"/>
                  <a:gd name="connsiteX97" fmla="*/ 4313692 w 8126844"/>
                  <a:gd name="connsiteY97" fmla="*/ 5062404 h 5936463"/>
                  <a:gd name="connsiteX98" fmla="*/ 4004410 w 8126844"/>
                  <a:gd name="connsiteY98" fmla="*/ 5102745 h 5936463"/>
                  <a:gd name="connsiteX99" fmla="*/ 3869939 w 8126844"/>
                  <a:gd name="connsiteY99" fmla="*/ 4981722 h 5936463"/>
                  <a:gd name="connsiteX100" fmla="*/ 3950621 w 8126844"/>
                  <a:gd name="connsiteY100" fmla="*/ 4874145 h 5936463"/>
                  <a:gd name="connsiteX101" fmla="*/ 4367480 w 8126844"/>
                  <a:gd name="connsiteY101" fmla="*/ 4793463 h 5936463"/>
                  <a:gd name="connsiteX102" fmla="*/ 4542292 w 8126844"/>
                  <a:gd name="connsiteY102" fmla="*/ 4726227 h 5936463"/>
                  <a:gd name="connsiteX103" fmla="*/ 4542292 w 8126844"/>
                  <a:gd name="connsiteY103" fmla="*/ 4591757 h 5936463"/>
                  <a:gd name="connsiteX104" fmla="*/ 4206116 w 8126844"/>
                  <a:gd name="connsiteY104" fmla="*/ 4591757 h 5936463"/>
                  <a:gd name="connsiteX105" fmla="*/ 3520316 w 8126844"/>
                  <a:gd name="connsiteY105" fmla="*/ 4672439 h 5936463"/>
                  <a:gd name="connsiteX106" fmla="*/ 3157245 w 8126844"/>
                  <a:gd name="connsiteY106" fmla="*/ 4699333 h 5936463"/>
                  <a:gd name="connsiteX107" fmla="*/ 3076563 w 8126844"/>
                  <a:gd name="connsiteY107" fmla="*/ 4820357 h 5936463"/>
                  <a:gd name="connsiteX108" fmla="*/ 3224480 w 8126844"/>
                  <a:gd name="connsiteY108" fmla="*/ 4887592 h 5936463"/>
                  <a:gd name="connsiteX109" fmla="*/ 3453080 w 8126844"/>
                  <a:gd name="connsiteY109" fmla="*/ 4914486 h 5936463"/>
                  <a:gd name="connsiteX110" fmla="*/ 3412739 w 8126844"/>
                  <a:gd name="connsiteY110" fmla="*/ 5022063 h 5936463"/>
                  <a:gd name="connsiteX111" fmla="*/ 2968986 w 8126844"/>
                  <a:gd name="connsiteY111" fmla="*/ 5075851 h 5936463"/>
                  <a:gd name="connsiteX112" fmla="*/ 2767280 w 8126844"/>
                  <a:gd name="connsiteY112" fmla="*/ 5089298 h 5936463"/>
                  <a:gd name="connsiteX113" fmla="*/ 2673151 w 8126844"/>
                  <a:gd name="connsiteY113" fmla="*/ 5291004 h 5936463"/>
                  <a:gd name="connsiteX114" fmla="*/ 2767280 w 8126844"/>
                  <a:gd name="connsiteY114" fmla="*/ 5654075 h 5936463"/>
                  <a:gd name="connsiteX115" fmla="*/ 2700045 w 8126844"/>
                  <a:gd name="connsiteY115" fmla="*/ 5855780 h 5936463"/>
                  <a:gd name="connsiteX116" fmla="*/ 2498339 w 8126844"/>
                  <a:gd name="connsiteY116" fmla="*/ 5936463 h 5936463"/>
                  <a:gd name="connsiteX117" fmla="*/ 2256292 w 8126844"/>
                  <a:gd name="connsiteY117" fmla="*/ 5855780 h 5936463"/>
                  <a:gd name="connsiteX118" fmla="*/ 2175610 w 8126844"/>
                  <a:gd name="connsiteY118" fmla="*/ 5600286 h 5936463"/>
                  <a:gd name="connsiteX119" fmla="*/ 2269739 w 8126844"/>
                  <a:gd name="connsiteY119" fmla="*/ 5371686 h 5936463"/>
                  <a:gd name="connsiteX120" fmla="*/ 2404210 w 8126844"/>
                  <a:gd name="connsiteY120" fmla="*/ 5210322 h 5936463"/>
                  <a:gd name="connsiteX121" fmla="*/ 2390763 w 8126844"/>
                  <a:gd name="connsiteY121" fmla="*/ 5062404 h 5936463"/>
                  <a:gd name="connsiteX122" fmla="*/ 2014245 w 8126844"/>
                  <a:gd name="connsiteY122" fmla="*/ 4927933 h 5936463"/>
                  <a:gd name="connsiteX123" fmla="*/ 2068033 w 8126844"/>
                  <a:gd name="connsiteY123" fmla="*/ 4820357 h 5936463"/>
                  <a:gd name="connsiteX124" fmla="*/ 2390763 w 8126844"/>
                  <a:gd name="connsiteY124" fmla="*/ 4820357 h 5936463"/>
                  <a:gd name="connsiteX125" fmla="*/ 2807621 w 8126844"/>
                  <a:gd name="connsiteY125" fmla="*/ 4820357 h 5936463"/>
                  <a:gd name="connsiteX126" fmla="*/ 2834516 w 8126844"/>
                  <a:gd name="connsiteY126" fmla="*/ 4685886 h 5936463"/>
                  <a:gd name="connsiteX127" fmla="*/ 2686598 w 8126844"/>
                  <a:gd name="connsiteY127" fmla="*/ 4632098 h 5936463"/>
                  <a:gd name="connsiteX128" fmla="*/ 2780727 w 8126844"/>
                  <a:gd name="connsiteY128" fmla="*/ 4484180 h 5936463"/>
                  <a:gd name="connsiteX129" fmla="*/ 3211033 w 8126844"/>
                  <a:gd name="connsiteY129" fmla="*/ 4524522 h 5936463"/>
                  <a:gd name="connsiteX130" fmla="*/ 3775810 w 8126844"/>
                  <a:gd name="connsiteY130" fmla="*/ 4497627 h 5936463"/>
                  <a:gd name="connsiteX131" fmla="*/ 4380927 w 8126844"/>
                  <a:gd name="connsiteY131" fmla="*/ 4403498 h 5936463"/>
                  <a:gd name="connsiteX132" fmla="*/ 4622974 w 8126844"/>
                  <a:gd name="connsiteY132" fmla="*/ 4349710 h 5936463"/>
                  <a:gd name="connsiteX133" fmla="*/ 4555739 w 8126844"/>
                  <a:gd name="connsiteY133" fmla="*/ 4255580 h 5936463"/>
                  <a:gd name="connsiteX134" fmla="*/ 4031304 w 8126844"/>
                  <a:gd name="connsiteY134" fmla="*/ 4295922 h 5936463"/>
                  <a:gd name="connsiteX135" fmla="*/ 3600998 w 8126844"/>
                  <a:gd name="connsiteY135" fmla="*/ 4309369 h 5936463"/>
                  <a:gd name="connsiteX136" fmla="*/ 3278268 w 8126844"/>
                  <a:gd name="connsiteY136" fmla="*/ 4269027 h 5936463"/>
                  <a:gd name="connsiteX137" fmla="*/ 3237927 w 8126844"/>
                  <a:gd name="connsiteY137" fmla="*/ 4201792 h 5936463"/>
                  <a:gd name="connsiteX138" fmla="*/ 3291716 w 8126844"/>
                  <a:gd name="connsiteY138" fmla="*/ 4067322 h 5936463"/>
                  <a:gd name="connsiteX139" fmla="*/ 3587551 w 8126844"/>
                  <a:gd name="connsiteY139" fmla="*/ 4094216 h 5936463"/>
                  <a:gd name="connsiteX140" fmla="*/ 3883386 w 8126844"/>
                  <a:gd name="connsiteY140" fmla="*/ 4094216 h 5936463"/>
                  <a:gd name="connsiteX141" fmla="*/ 3964068 w 8126844"/>
                  <a:gd name="connsiteY141" fmla="*/ 4026980 h 5936463"/>
                  <a:gd name="connsiteX142" fmla="*/ 3883386 w 8126844"/>
                  <a:gd name="connsiteY142" fmla="*/ 3905957 h 5936463"/>
                  <a:gd name="connsiteX143" fmla="*/ 3412739 w 8126844"/>
                  <a:gd name="connsiteY143" fmla="*/ 3879063 h 5936463"/>
                  <a:gd name="connsiteX144" fmla="*/ 3049668 w 8126844"/>
                  <a:gd name="connsiteY144" fmla="*/ 3825275 h 5936463"/>
                  <a:gd name="connsiteX145" fmla="*/ 2740386 w 8126844"/>
                  <a:gd name="connsiteY145" fmla="*/ 3758039 h 5936463"/>
                  <a:gd name="connsiteX146" fmla="*/ 2457998 w 8126844"/>
                  <a:gd name="connsiteY146" fmla="*/ 3677357 h 5936463"/>
                  <a:gd name="connsiteX147" fmla="*/ 2242845 w 8126844"/>
                  <a:gd name="connsiteY147" fmla="*/ 3623569 h 5936463"/>
                  <a:gd name="connsiteX148" fmla="*/ 2162163 w 8126844"/>
                  <a:gd name="connsiteY148" fmla="*/ 3784933 h 5936463"/>
                  <a:gd name="connsiteX149" fmla="*/ 2336974 w 8126844"/>
                  <a:gd name="connsiteY149" fmla="*/ 3959745 h 5936463"/>
                  <a:gd name="connsiteX150" fmla="*/ 2713492 w 8126844"/>
                  <a:gd name="connsiteY150" fmla="*/ 4013533 h 5936463"/>
                  <a:gd name="connsiteX151" fmla="*/ 2874857 w 8126844"/>
                  <a:gd name="connsiteY151" fmla="*/ 4067322 h 5936463"/>
                  <a:gd name="connsiteX152" fmla="*/ 2874857 w 8126844"/>
                  <a:gd name="connsiteY152" fmla="*/ 4215239 h 5936463"/>
                  <a:gd name="connsiteX153" fmla="*/ 2605916 w 8126844"/>
                  <a:gd name="connsiteY153" fmla="*/ 4188345 h 5936463"/>
                  <a:gd name="connsiteX154" fmla="*/ 2000798 w 8126844"/>
                  <a:gd name="connsiteY154" fmla="*/ 4067322 h 5936463"/>
                  <a:gd name="connsiteX155" fmla="*/ 1583939 w 8126844"/>
                  <a:gd name="connsiteY155" fmla="*/ 3919404 h 5936463"/>
                  <a:gd name="connsiteX156" fmla="*/ 1409127 w 8126844"/>
                  <a:gd name="connsiteY156" fmla="*/ 3932851 h 5936463"/>
                  <a:gd name="connsiteX157" fmla="*/ 1368786 w 8126844"/>
                  <a:gd name="connsiteY157" fmla="*/ 4107663 h 5936463"/>
                  <a:gd name="connsiteX158" fmla="*/ 1799092 w 8126844"/>
                  <a:gd name="connsiteY158" fmla="*/ 4242133 h 5936463"/>
                  <a:gd name="connsiteX159" fmla="*/ 2256292 w 8126844"/>
                  <a:gd name="connsiteY159" fmla="*/ 4403498 h 5936463"/>
                  <a:gd name="connsiteX160" fmla="*/ 2390763 w 8126844"/>
                  <a:gd name="connsiteY160" fmla="*/ 4511075 h 5936463"/>
                  <a:gd name="connsiteX161" fmla="*/ 2094927 w 8126844"/>
                  <a:gd name="connsiteY161" fmla="*/ 4578310 h 5936463"/>
                  <a:gd name="connsiteX162" fmla="*/ 1557045 w 8126844"/>
                  <a:gd name="connsiteY162" fmla="*/ 4403498 h 5936463"/>
                  <a:gd name="connsiteX163" fmla="*/ 965374 w 8126844"/>
                  <a:gd name="connsiteY163" fmla="*/ 4174898 h 5936463"/>
                  <a:gd name="connsiteX164" fmla="*/ 481280 w 8126844"/>
                  <a:gd name="connsiteY164" fmla="*/ 3959745 h 5936463"/>
                  <a:gd name="connsiteX165" fmla="*/ 198892 w 8126844"/>
                  <a:gd name="connsiteY165" fmla="*/ 3852169 h 5936463"/>
                  <a:gd name="connsiteX166" fmla="*/ 131657 w 8126844"/>
                  <a:gd name="connsiteY166" fmla="*/ 3758039 h 5936463"/>
                  <a:gd name="connsiteX167" fmla="*/ 279574 w 8126844"/>
                  <a:gd name="connsiteY167" fmla="*/ 3663910 h 5936463"/>
                  <a:gd name="connsiteX168" fmla="*/ 642645 w 8126844"/>
                  <a:gd name="connsiteY168" fmla="*/ 3838722 h 5936463"/>
                  <a:gd name="connsiteX169" fmla="*/ 1113292 w 8126844"/>
                  <a:gd name="connsiteY169" fmla="*/ 3986639 h 5936463"/>
                  <a:gd name="connsiteX170" fmla="*/ 1153633 w 8126844"/>
                  <a:gd name="connsiteY170" fmla="*/ 3811827 h 5936463"/>
                  <a:gd name="connsiteX171" fmla="*/ 1032610 w 8126844"/>
                  <a:gd name="connsiteY171" fmla="*/ 3650463 h 5936463"/>
                  <a:gd name="connsiteX172" fmla="*/ 535068 w 8126844"/>
                  <a:gd name="connsiteY172" fmla="*/ 3502545 h 5936463"/>
                  <a:gd name="connsiteX173" fmla="*/ 198892 w 8126844"/>
                  <a:gd name="connsiteY173" fmla="*/ 3260498 h 5936463"/>
                  <a:gd name="connsiteX174" fmla="*/ 10633 w 8126844"/>
                  <a:gd name="connsiteY174" fmla="*/ 3099133 h 5936463"/>
                  <a:gd name="connsiteX175" fmla="*/ 50974 w 8126844"/>
                  <a:gd name="connsiteY175" fmla="*/ 2964663 h 5936463"/>
                  <a:gd name="connsiteX176" fmla="*/ 279574 w 8126844"/>
                  <a:gd name="connsiteY176" fmla="*/ 3045345 h 5936463"/>
                  <a:gd name="connsiteX177" fmla="*/ 1019163 w 8126844"/>
                  <a:gd name="connsiteY177" fmla="*/ 3448757 h 5936463"/>
                  <a:gd name="connsiteX178" fmla="*/ 1462916 w 8126844"/>
                  <a:gd name="connsiteY178" fmla="*/ 3690804 h 5936463"/>
                  <a:gd name="connsiteX179" fmla="*/ 1799092 w 8126844"/>
                  <a:gd name="connsiteY179" fmla="*/ 3784933 h 5936463"/>
                  <a:gd name="connsiteX180" fmla="*/ 1973904 w 8126844"/>
                  <a:gd name="connsiteY180" fmla="*/ 3717698 h 5936463"/>
                  <a:gd name="connsiteX181" fmla="*/ 1960457 w 8126844"/>
                  <a:gd name="connsiteY181" fmla="*/ 3475651 h 5936463"/>
                  <a:gd name="connsiteX182" fmla="*/ 1624280 w 8126844"/>
                  <a:gd name="connsiteY182" fmla="*/ 3368075 h 5936463"/>
                  <a:gd name="connsiteX183" fmla="*/ 1288104 w 8126844"/>
                  <a:gd name="connsiteY183" fmla="*/ 3220157 h 5936463"/>
                  <a:gd name="connsiteX184" fmla="*/ 1261210 w 8126844"/>
                  <a:gd name="connsiteY184" fmla="*/ 3085686 h 5936463"/>
                  <a:gd name="connsiteX185" fmla="*/ 1462916 w 8126844"/>
                  <a:gd name="connsiteY185" fmla="*/ 3085686 h 5936463"/>
                  <a:gd name="connsiteX186" fmla="*/ 1691516 w 8126844"/>
                  <a:gd name="connsiteY186" fmla="*/ 3166369 h 5936463"/>
                  <a:gd name="connsiteX187" fmla="*/ 1758751 w 8126844"/>
                  <a:gd name="connsiteY187" fmla="*/ 2951216 h 5936463"/>
                  <a:gd name="connsiteX188" fmla="*/ 1597386 w 8126844"/>
                  <a:gd name="connsiteY188" fmla="*/ 2776404 h 5936463"/>
                  <a:gd name="connsiteX189" fmla="*/ 1153633 w 8126844"/>
                  <a:gd name="connsiteY189" fmla="*/ 2588145 h 5936463"/>
                  <a:gd name="connsiteX190" fmla="*/ 871245 w 8126844"/>
                  <a:gd name="connsiteY190" fmla="*/ 2399886 h 5936463"/>
                  <a:gd name="connsiteX191" fmla="*/ 750221 w 8126844"/>
                  <a:gd name="connsiteY191" fmla="*/ 2265416 h 5936463"/>
                  <a:gd name="connsiteX192" fmla="*/ 844351 w 8126844"/>
                  <a:gd name="connsiteY192" fmla="*/ 2144392 h 5936463"/>
                  <a:gd name="connsiteX193" fmla="*/ 1328445 w 8126844"/>
                  <a:gd name="connsiteY193" fmla="*/ 2359545 h 5936463"/>
                  <a:gd name="connsiteX194" fmla="*/ 1606671 w 8126844"/>
                  <a:gd name="connsiteY194" fmla="*/ 2505964 h 5936463"/>
                  <a:gd name="connsiteX195" fmla="*/ 1720260 w 8126844"/>
                  <a:gd name="connsiteY195" fmla="*/ 2227125 h 5936463"/>
                  <a:gd name="connsiteX196" fmla="*/ 1772079 w 8126844"/>
                  <a:gd name="connsiteY196" fmla="*/ 2043700 h 5936463"/>
                  <a:gd name="connsiteX197" fmla="*/ 1693720 w 8126844"/>
                  <a:gd name="connsiteY197" fmla="*/ 1871671 h 5936463"/>
                  <a:gd name="connsiteX198" fmla="*/ 2176456 w 8126844"/>
                  <a:gd name="connsiteY198" fmla="*/ 2184519 h 5936463"/>
                  <a:gd name="connsiteX199" fmla="*/ 1984049 w 8126844"/>
                  <a:gd name="connsiteY199" fmla="*/ 2162111 h 5936463"/>
                  <a:gd name="connsiteX200" fmla="*/ 1894130 w 8126844"/>
                  <a:gd name="connsiteY200" fmla="*/ 2299829 h 5936463"/>
                  <a:gd name="connsiteX201" fmla="*/ 1879774 w 8126844"/>
                  <a:gd name="connsiteY201" fmla="*/ 2641933 h 5936463"/>
                  <a:gd name="connsiteX202" fmla="*/ 2390763 w 8126844"/>
                  <a:gd name="connsiteY202" fmla="*/ 2870533 h 5936463"/>
                  <a:gd name="connsiteX203" fmla="*/ 3157245 w 8126844"/>
                  <a:gd name="connsiteY203" fmla="*/ 3085686 h 5936463"/>
                  <a:gd name="connsiteX204" fmla="*/ 3708574 w 8126844"/>
                  <a:gd name="connsiteY204" fmla="*/ 3220157 h 5936463"/>
                  <a:gd name="connsiteX205" fmla="*/ 4165774 w 8126844"/>
                  <a:gd name="connsiteY205" fmla="*/ 3193263 h 5936463"/>
                  <a:gd name="connsiteX206" fmla="*/ 4394374 w 8126844"/>
                  <a:gd name="connsiteY206" fmla="*/ 3166369 h 5936463"/>
                  <a:gd name="connsiteX207" fmla="*/ 4407821 w 8126844"/>
                  <a:gd name="connsiteY207" fmla="*/ 2978110 h 5936463"/>
                  <a:gd name="connsiteX208" fmla="*/ 4192668 w 8126844"/>
                  <a:gd name="connsiteY208" fmla="*/ 2937769 h 5936463"/>
                  <a:gd name="connsiteX209" fmla="*/ 4031304 w 8126844"/>
                  <a:gd name="connsiteY209" fmla="*/ 2978110 h 5936463"/>
                  <a:gd name="connsiteX210" fmla="*/ 4031304 w 8126844"/>
                  <a:gd name="connsiteY210" fmla="*/ 2803298 h 5936463"/>
                  <a:gd name="connsiteX211" fmla="*/ 4448163 w 8126844"/>
                  <a:gd name="connsiteY211" fmla="*/ 2682275 h 5936463"/>
                  <a:gd name="connsiteX212" fmla="*/ 4703657 w 8126844"/>
                  <a:gd name="connsiteY212" fmla="*/ 2574698 h 5936463"/>
                  <a:gd name="connsiteX213" fmla="*/ 4719129 w 8126844"/>
                  <a:gd name="connsiteY213" fmla="*/ 2358034 h 5936463"/>
                  <a:gd name="connsiteX214" fmla="*/ 4519556 w 8126844"/>
                  <a:gd name="connsiteY214" fmla="*/ 2362986 h 5936463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478668 w 8126844"/>
                  <a:gd name="connsiteY5" fmla="*/ 1588604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668002 w 8126844"/>
                  <a:gd name="connsiteY5" fmla="*/ 1409961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668002 w 8126844"/>
                  <a:gd name="connsiteY6" fmla="*/ 1409961 h 5918557"/>
                  <a:gd name="connsiteX7" fmla="*/ 6941073 w 8126844"/>
                  <a:gd name="connsiteY7" fmla="*/ 977271 h 5918557"/>
                  <a:gd name="connsiteX8" fmla="*/ 6764360 w 8126844"/>
                  <a:gd name="connsiteY8" fmla="*/ 399086 h 5918557"/>
                  <a:gd name="connsiteX9" fmla="*/ 6656943 w 8126844"/>
                  <a:gd name="connsiteY9" fmla="*/ 525696 h 5918557"/>
                  <a:gd name="connsiteX10" fmla="*/ 6759584 w 8126844"/>
                  <a:gd name="connsiteY10" fmla="*/ 0 h 5918557"/>
                  <a:gd name="connsiteX11" fmla="*/ 6766984 w 8126844"/>
                  <a:gd name="connsiteY11" fmla="*/ 176893 h 5918557"/>
                  <a:gd name="connsiteX12" fmla="*/ 7177916 w 8126844"/>
                  <a:gd name="connsiteY12" fmla="*/ 741439 h 5918557"/>
                  <a:gd name="connsiteX13" fmla="*/ 7352727 w 8126844"/>
                  <a:gd name="connsiteY13" fmla="*/ 620416 h 5918557"/>
                  <a:gd name="connsiteX14" fmla="*/ 7460304 w 8126844"/>
                  <a:gd name="connsiteY14" fmla="*/ 929698 h 5918557"/>
                  <a:gd name="connsiteX15" fmla="*/ 7137574 w 8126844"/>
                  <a:gd name="connsiteY15" fmla="*/ 1360004 h 5918557"/>
                  <a:gd name="connsiteX16" fmla="*/ 7056892 w 8126844"/>
                  <a:gd name="connsiteY16" fmla="*/ 1534816 h 5918557"/>
                  <a:gd name="connsiteX17" fmla="*/ 7177916 w 8126844"/>
                  <a:gd name="connsiteY17" fmla="*/ 1642392 h 5918557"/>
                  <a:gd name="connsiteX18" fmla="*/ 7406516 w 8126844"/>
                  <a:gd name="connsiteY18" fmla="*/ 1413792 h 5918557"/>
                  <a:gd name="connsiteX19" fmla="*/ 7540986 w 8126844"/>
                  <a:gd name="connsiteY19" fmla="*/ 1413792 h 5918557"/>
                  <a:gd name="connsiteX20" fmla="*/ 7554433 w 8126844"/>
                  <a:gd name="connsiteY20" fmla="*/ 1642392 h 5918557"/>
                  <a:gd name="connsiteX21" fmla="*/ 6976210 w 8126844"/>
                  <a:gd name="connsiteY21" fmla="*/ 2234063 h 5918557"/>
                  <a:gd name="connsiteX22" fmla="*/ 6276963 w 8126844"/>
                  <a:gd name="connsiteY22" fmla="*/ 2785392 h 5918557"/>
                  <a:gd name="connsiteX23" fmla="*/ 5860104 w 8126844"/>
                  <a:gd name="connsiteY23" fmla="*/ 2987098 h 5918557"/>
                  <a:gd name="connsiteX24" fmla="*/ 5658398 w 8126844"/>
                  <a:gd name="connsiteY24" fmla="*/ 3054333 h 5918557"/>
                  <a:gd name="connsiteX25" fmla="*/ 5550821 w 8126844"/>
                  <a:gd name="connsiteY25" fmla="*/ 2973651 h 5918557"/>
                  <a:gd name="connsiteX26" fmla="*/ 5644951 w 8126844"/>
                  <a:gd name="connsiteY26" fmla="*/ 2771945 h 5918557"/>
                  <a:gd name="connsiteX27" fmla="*/ 5913892 w 8126844"/>
                  <a:gd name="connsiteY27" fmla="*/ 2718157 h 5918557"/>
                  <a:gd name="connsiteX28" fmla="*/ 5752527 w 8126844"/>
                  <a:gd name="connsiteY28" fmla="*/ 2408874 h 5918557"/>
                  <a:gd name="connsiteX29" fmla="*/ 5362563 w 8126844"/>
                  <a:gd name="connsiteY29" fmla="*/ 2556792 h 5918557"/>
                  <a:gd name="connsiteX30" fmla="*/ 4663316 w 8126844"/>
                  <a:gd name="connsiteY30" fmla="*/ 2839180 h 5918557"/>
                  <a:gd name="connsiteX31" fmla="*/ 4649868 w 8126844"/>
                  <a:gd name="connsiteY31" fmla="*/ 3013992 h 5918557"/>
                  <a:gd name="connsiteX32" fmla="*/ 4703657 w 8126844"/>
                  <a:gd name="connsiteY32" fmla="*/ 3121569 h 5918557"/>
                  <a:gd name="connsiteX33" fmla="*/ 5066727 w 8126844"/>
                  <a:gd name="connsiteY33" fmla="*/ 2987098 h 5918557"/>
                  <a:gd name="connsiteX34" fmla="*/ 5322221 w 8126844"/>
                  <a:gd name="connsiteY34" fmla="*/ 2933310 h 5918557"/>
                  <a:gd name="connsiteX35" fmla="*/ 5349116 w 8126844"/>
                  <a:gd name="connsiteY35" fmla="*/ 3067780 h 5918557"/>
                  <a:gd name="connsiteX36" fmla="*/ 4784339 w 8126844"/>
                  <a:gd name="connsiteY36" fmla="*/ 3282933 h 5918557"/>
                  <a:gd name="connsiteX37" fmla="*/ 4098539 w 8126844"/>
                  <a:gd name="connsiteY37" fmla="*/ 3417404 h 5918557"/>
                  <a:gd name="connsiteX38" fmla="*/ 2740386 w 8126844"/>
                  <a:gd name="connsiteY38" fmla="*/ 3282933 h 5918557"/>
                  <a:gd name="connsiteX39" fmla="*/ 2202504 w 8126844"/>
                  <a:gd name="connsiteY39" fmla="*/ 3081227 h 5918557"/>
                  <a:gd name="connsiteX40" fmla="*/ 2027692 w 8126844"/>
                  <a:gd name="connsiteY40" fmla="*/ 3027439 h 5918557"/>
                  <a:gd name="connsiteX41" fmla="*/ 1960457 w 8126844"/>
                  <a:gd name="connsiteY41" fmla="*/ 3175357 h 5918557"/>
                  <a:gd name="connsiteX42" fmla="*/ 2390763 w 8126844"/>
                  <a:gd name="connsiteY42" fmla="*/ 3403957 h 5918557"/>
                  <a:gd name="connsiteX43" fmla="*/ 3372398 w 8126844"/>
                  <a:gd name="connsiteY43" fmla="*/ 3646004 h 5918557"/>
                  <a:gd name="connsiteX44" fmla="*/ 4125433 w 8126844"/>
                  <a:gd name="connsiteY44" fmla="*/ 3646004 h 5918557"/>
                  <a:gd name="connsiteX45" fmla="*/ 4757445 w 8126844"/>
                  <a:gd name="connsiteY45" fmla="*/ 3619110 h 5918557"/>
                  <a:gd name="connsiteX46" fmla="*/ 4918810 w 8126844"/>
                  <a:gd name="connsiteY46" fmla="*/ 3659451 h 5918557"/>
                  <a:gd name="connsiteX47" fmla="*/ 4811233 w 8126844"/>
                  <a:gd name="connsiteY47" fmla="*/ 3820816 h 5918557"/>
                  <a:gd name="connsiteX48" fmla="*/ 4286798 w 8126844"/>
                  <a:gd name="connsiteY48" fmla="*/ 3888051 h 5918557"/>
                  <a:gd name="connsiteX49" fmla="*/ 4219563 w 8126844"/>
                  <a:gd name="connsiteY49" fmla="*/ 4022521 h 5918557"/>
                  <a:gd name="connsiteX50" fmla="*/ 4555739 w 8126844"/>
                  <a:gd name="connsiteY50" fmla="*/ 4076310 h 5918557"/>
                  <a:gd name="connsiteX51" fmla="*/ 5241539 w 8126844"/>
                  <a:gd name="connsiteY51" fmla="*/ 3888051 h 5918557"/>
                  <a:gd name="connsiteX52" fmla="*/ 5523927 w 8126844"/>
                  <a:gd name="connsiteY52" fmla="*/ 3753580 h 5918557"/>
                  <a:gd name="connsiteX53" fmla="*/ 5618057 w 8126844"/>
                  <a:gd name="connsiteY53" fmla="*/ 3646004 h 5918557"/>
                  <a:gd name="connsiteX54" fmla="*/ 5402904 w 8126844"/>
                  <a:gd name="connsiteY54" fmla="*/ 3632557 h 5918557"/>
                  <a:gd name="connsiteX55" fmla="*/ 5214645 w 8126844"/>
                  <a:gd name="connsiteY55" fmla="*/ 3524980 h 5918557"/>
                  <a:gd name="connsiteX56" fmla="*/ 5241539 w 8126844"/>
                  <a:gd name="connsiteY56" fmla="*/ 3403957 h 5918557"/>
                  <a:gd name="connsiteX57" fmla="*/ 5537374 w 8126844"/>
                  <a:gd name="connsiteY57" fmla="*/ 3363616 h 5918557"/>
                  <a:gd name="connsiteX58" fmla="*/ 6196280 w 8126844"/>
                  <a:gd name="connsiteY58" fmla="*/ 3108121 h 5918557"/>
                  <a:gd name="connsiteX59" fmla="*/ 6747610 w 8126844"/>
                  <a:gd name="connsiteY59" fmla="*/ 2771945 h 5918557"/>
                  <a:gd name="connsiteX60" fmla="*/ 7218257 w 8126844"/>
                  <a:gd name="connsiteY60" fmla="*/ 2328192 h 5918557"/>
                  <a:gd name="connsiteX61" fmla="*/ 7433410 w 8126844"/>
                  <a:gd name="connsiteY61" fmla="*/ 2153380 h 5918557"/>
                  <a:gd name="connsiteX62" fmla="*/ 7567880 w 8126844"/>
                  <a:gd name="connsiteY62" fmla="*/ 2180274 h 5918557"/>
                  <a:gd name="connsiteX63" fmla="*/ 7514092 w 8126844"/>
                  <a:gd name="connsiteY63" fmla="*/ 2381980 h 5918557"/>
                  <a:gd name="connsiteX64" fmla="*/ 7097233 w 8126844"/>
                  <a:gd name="connsiteY64" fmla="*/ 2812286 h 5918557"/>
                  <a:gd name="connsiteX65" fmla="*/ 6451774 w 8126844"/>
                  <a:gd name="connsiteY65" fmla="*/ 3229145 h 5918557"/>
                  <a:gd name="connsiteX66" fmla="*/ 6088704 w 8126844"/>
                  <a:gd name="connsiteY66" fmla="*/ 3417404 h 5918557"/>
                  <a:gd name="connsiteX67" fmla="*/ 5981127 w 8126844"/>
                  <a:gd name="connsiteY67" fmla="*/ 3551874 h 5918557"/>
                  <a:gd name="connsiteX68" fmla="*/ 6021468 w 8126844"/>
                  <a:gd name="connsiteY68" fmla="*/ 3753580 h 5918557"/>
                  <a:gd name="connsiteX69" fmla="*/ 6115598 w 8126844"/>
                  <a:gd name="connsiteY69" fmla="*/ 3901498 h 5918557"/>
                  <a:gd name="connsiteX70" fmla="*/ 6734163 w 8126844"/>
                  <a:gd name="connsiteY70" fmla="*/ 3726686 h 5918557"/>
                  <a:gd name="connsiteX71" fmla="*/ 7419963 w 8126844"/>
                  <a:gd name="connsiteY71" fmla="*/ 3296380 h 5918557"/>
                  <a:gd name="connsiteX72" fmla="*/ 7850268 w 8126844"/>
                  <a:gd name="connsiteY72" fmla="*/ 2973651 h 5918557"/>
                  <a:gd name="connsiteX73" fmla="*/ 8065421 w 8126844"/>
                  <a:gd name="connsiteY73" fmla="*/ 2866074 h 5918557"/>
                  <a:gd name="connsiteX74" fmla="*/ 8105763 w 8126844"/>
                  <a:gd name="connsiteY74" fmla="*/ 3027439 h 5918557"/>
                  <a:gd name="connsiteX75" fmla="*/ 7769586 w 8126844"/>
                  <a:gd name="connsiteY75" fmla="*/ 3363616 h 5918557"/>
                  <a:gd name="connsiteX76" fmla="*/ 6707268 w 8126844"/>
                  <a:gd name="connsiteY76" fmla="*/ 3941839 h 5918557"/>
                  <a:gd name="connsiteX77" fmla="*/ 6129045 w 8126844"/>
                  <a:gd name="connsiteY77" fmla="*/ 4210780 h 5918557"/>
                  <a:gd name="connsiteX78" fmla="*/ 5833210 w 8126844"/>
                  <a:gd name="connsiteY78" fmla="*/ 4251121 h 5918557"/>
                  <a:gd name="connsiteX79" fmla="*/ 5712186 w 8126844"/>
                  <a:gd name="connsiteY79" fmla="*/ 4291463 h 5918557"/>
                  <a:gd name="connsiteX80" fmla="*/ 5658398 w 8126844"/>
                  <a:gd name="connsiteY80" fmla="*/ 4143545 h 5918557"/>
                  <a:gd name="connsiteX81" fmla="*/ 5779421 w 8126844"/>
                  <a:gd name="connsiteY81" fmla="*/ 4035969 h 5918557"/>
                  <a:gd name="connsiteX82" fmla="*/ 5779421 w 8126844"/>
                  <a:gd name="connsiteY82" fmla="*/ 3941839 h 5918557"/>
                  <a:gd name="connsiteX83" fmla="*/ 5497033 w 8126844"/>
                  <a:gd name="connsiteY83" fmla="*/ 4062863 h 5918557"/>
                  <a:gd name="connsiteX84" fmla="*/ 5039833 w 8126844"/>
                  <a:gd name="connsiteY84" fmla="*/ 4197333 h 5918557"/>
                  <a:gd name="connsiteX85" fmla="*/ 4865021 w 8126844"/>
                  <a:gd name="connsiteY85" fmla="*/ 4278016 h 5918557"/>
                  <a:gd name="connsiteX86" fmla="*/ 4905363 w 8126844"/>
                  <a:gd name="connsiteY86" fmla="*/ 4372145 h 5918557"/>
                  <a:gd name="connsiteX87" fmla="*/ 5160857 w 8126844"/>
                  <a:gd name="connsiteY87" fmla="*/ 4345251 h 5918557"/>
                  <a:gd name="connsiteX88" fmla="*/ 5187751 w 8126844"/>
                  <a:gd name="connsiteY88" fmla="*/ 4479721 h 5918557"/>
                  <a:gd name="connsiteX89" fmla="*/ 4878468 w 8126844"/>
                  <a:gd name="connsiteY89" fmla="*/ 4573851 h 5918557"/>
                  <a:gd name="connsiteX90" fmla="*/ 4891916 w 8126844"/>
                  <a:gd name="connsiteY90" fmla="*/ 4721769 h 5918557"/>
                  <a:gd name="connsiteX91" fmla="*/ 5376010 w 8126844"/>
                  <a:gd name="connsiteY91" fmla="*/ 4614192 h 5918557"/>
                  <a:gd name="connsiteX92" fmla="*/ 5967680 w 8126844"/>
                  <a:gd name="connsiteY92" fmla="*/ 4466274 h 5918557"/>
                  <a:gd name="connsiteX93" fmla="*/ 6344198 w 8126844"/>
                  <a:gd name="connsiteY93" fmla="*/ 4264569 h 5918557"/>
                  <a:gd name="connsiteX94" fmla="*/ 6478668 w 8126844"/>
                  <a:gd name="connsiteY94" fmla="*/ 4264569 h 5918557"/>
                  <a:gd name="connsiteX95" fmla="*/ 6478668 w 8126844"/>
                  <a:gd name="connsiteY95" fmla="*/ 4452827 h 5918557"/>
                  <a:gd name="connsiteX96" fmla="*/ 5900445 w 8126844"/>
                  <a:gd name="connsiteY96" fmla="*/ 4641086 h 5918557"/>
                  <a:gd name="connsiteX97" fmla="*/ 5053280 w 8126844"/>
                  <a:gd name="connsiteY97" fmla="*/ 4883133 h 5918557"/>
                  <a:gd name="connsiteX98" fmla="*/ 4703657 w 8126844"/>
                  <a:gd name="connsiteY98" fmla="*/ 4977263 h 5918557"/>
                  <a:gd name="connsiteX99" fmla="*/ 4313692 w 8126844"/>
                  <a:gd name="connsiteY99" fmla="*/ 5044498 h 5918557"/>
                  <a:gd name="connsiteX100" fmla="*/ 4004410 w 8126844"/>
                  <a:gd name="connsiteY100" fmla="*/ 5084839 h 5918557"/>
                  <a:gd name="connsiteX101" fmla="*/ 3869939 w 8126844"/>
                  <a:gd name="connsiteY101" fmla="*/ 4963816 h 5918557"/>
                  <a:gd name="connsiteX102" fmla="*/ 3950621 w 8126844"/>
                  <a:gd name="connsiteY102" fmla="*/ 4856239 h 5918557"/>
                  <a:gd name="connsiteX103" fmla="*/ 4367480 w 8126844"/>
                  <a:gd name="connsiteY103" fmla="*/ 4775557 h 5918557"/>
                  <a:gd name="connsiteX104" fmla="*/ 4542292 w 8126844"/>
                  <a:gd name="connsiteY104" fmla="*/ 4708321 h 5918557"/>
                  <a:gd name="connsiteX105" fmla="*/ 4542292 w 8126844"/>
                  <a:gd name="connsiteY105" fmla="*/ 4573851 h 5918557"/>
                  <a:gd name="connsiteX106" fmla="*/ 4206116 w 8126844"/>
                  <a:gd name="connsiteY106" fmla="*/ 4573851 h 5918557"/>
                  <a:gd name="connsiteX107" fmla="*/ 3520316 w 8126844"/>
                  <a:gd name="connsiteY107" fmla="*/ 4654533 h 5918557"/>
                  <a:gd name="connsiteX108" fmla="*/ 3157245 w 8126844"/>
                  <a:gd name="connsiteY108" fmla="*/ 4681427 h 5918557"/>
                  <a:gd name="connsiteX109" fmla="*/ 3076563 w 8126844"/>
                  <a:gd name="connsiteY109" fmla="*/ 4802451 h 5918557"/>
                  <a:gd name="connsiteX110" fmla="*/ 3224480 w 8126844"/>
                  <a:gd name="connsiteY110" fmla="*/ 4869686 h 5918557"/>
                  <a:gd name="connsiteX111" fmla="*/ 3453080 w 8126844"/>
                  <a:gd name="connsiteY111" fmla="*/ 4896580 h 5918557"/>
                  <a:gd name="connsiteX112" fmla="*/ 3412739 w 8126844"/>
                  <a:gd name="connsiteY112" fmla="*/ 5004157 h 5918557"/>
                  <a:gd name="connsiteX113" fmla="*/ 2968986 w 8126844"/>
                  <a:gd name="connsiteY113" fmla="*/ 5057945 h 5918557"/>
                  <a:gd name="connsiteX114" fmla="*/ 2767280 w 8126844"/>
                  <a:gd name="connsiteY114" fmla="*/ 5071392 h 5918557"/>
                  <a:gd name="connsiteX115" fmla="*/ 2673151 w 8126844"/>
                  <a:gd name="connsiteY115" fmla="*/ 5273098 h 5918557"/>
                  <a:gd name="connsiteX116" fmla="*/ 2767280 w 8126844"/>
                  <a:gd name="connsiteY116" fmla="*/ 5636169 h 5918557"/>
                  <a:gd name="connsiteX117" fmla="*/ 2700045 w 8126844"/>
                  <a:gd name="connsiteY117" fmla="*/ 5837874 h 5918557"/>
                  <a:gd name="connsiteX118" fmla="*/ 2498339 w 8126844"/>
                  <a:gd name="connsiteY118" fmla="*/ 5918557 h 5918557"/>
                  <a:gd name="connsiteX119" fmla="*/ 2256292 w 8126844"/>
                  <a:gd name="connsiteY119" fmla="*/ 5837874 h 5918557"/>
                  <a:gd name="connsiteX120" fmla="*/ 2175610 w 8126844"/>
                  <a:gd name="connsiteY120" fmla="*/ 5582380 h 5918557"/>
                  <a:gd name="connsiteX121" fmla="*/ 2269739 w 8126844"/>
                  <a:gd name="connsiteY121" fmla="*/ 5353780 h 5918557"/>
                  <a:gd name="connsiteX122" fmla="*/ 2404210 w 8126844"/>
                  <a:gd name="connsiteY122" fmla="*/ 5192416 h 5918557"/>
                  <a:gd name="connsiteX123" fmla="*/ 2390763 w 8126844"/>
                  <a:gd name="connsiteY123" fmla="*/ 5044498 h 5918557"/>
                  <a:gd name="connsiteX124" fmla="*/ 2014245 w 8126844"/>
                  <a:gd name="connsiteY124" fmla="*/ 4910027 h 5918557"/>
                  <a:gd name="connsiteX125" fmla="*/ 2068033 w 8126844"/>
                  <a:gd name="connsiteY125" fmla="*/ 4802451 h 5918557"/>
                  <a:gd name="connsiteX126" fmla="*/ 2390763 w 8126844"/>
                  <a:gd name="connsiteY126" fmla="*/ 4802451 h 5918557"/>
                  <a:gd name="connsiteX127" fmla="*/ 2807621 w 8126844"/>
                  <a:gd name="connsiteY127" fmla="*/ 4802451 h 5918557"/>
                  <a:gd name="connsiteX128" fmla="*/ 2834516 w 8126844"/>
                  <a:gd name="connsiteY128" fmla="*/ 4667980 h 5918557"/>
                  <a:gd name="connsiteX129" fmla="*/ 2686598 w 8126844"/>
                  <a:gd name="connsiteY129" fmla="*/ 4614192 h 5918557"/>
                  <a:gd name="connsiteX130" fmla="*/ 2780727 w 8126844"/>
                  <a:gd name="connsiteY130" fmla="*/ 4466274 h 5918557"/>
                  <a:gd name="connsiteX131" fmla="*/ 3211033 w 8126844"/>
                  <a:gd name="connsiteY131" fmla="*/ 4506616 h 5918557"/>
                  <a:gd name="connsiteX132" fmla="*/ 3775810 w 8126844"/>
                  <a:gd name="connsiteY132" fmla="*/ 4479721 h 5918557"/>
                  <a:gd name="connsiteX133" fmla="*/ 4380927 w 8126844"/>
                  <a:gd name="connsiteY133" fmla="*/ 4385592 h 5918557"/>
                  <a:gd name="connsiteX134" fmla="*/ 4622974 w 8126844"/>
                  <a:gd name="connsiteY134" fmla="*/ 4331804 h 5918557"/>
                  <a:gd name="connsiteX135" fmla="*/ 4555739 w 8126844"/>
                  <a:gd name="connsiteY135" fmla="*/ 4237674 h 5918557"/>
                  <a:gd name="connsiteX136" fmla="*/ 4031304 w 8126844"/>
                  <a:gd name="connsiteY136" fmla="*/ 4278016 h 5918557"/>
                  <a:gd name="connsiteX137" fmla="*/ 3600998 w 8126844"/>
                  <a:gd name="connsiteY137" fmla="*/ 4291463 h 5918557"/>
                  <a:gd name="connsiteX138" fmla="*/ 3278268 w 8126844"/>
                  <a:gd name="connsiteY138" fmla="*/ 4251121 h 5918557"/>
                  <a:gd name="connsiteX139" fmla="*/ 3237927 w 8126844"/>
                  <a:gd name="connsiteY139" fmla="*/ 4183886 h 5918557"/>
                  <a:gd name="connsiteX140" fmla="*/ 3291716 w 8126844"/>
                  <a:gd name="connsiteY140" fmla="*/ 4049416 h 5918557"/>
                  <a:gd name="connsiteX141" fmla="*/ 3587551 w 8126844"/>
                  <a:gd name="connsiteY141" fmla="*/ 4076310 h 5918557"/>
                  <a:gd name="connsiteX142" fmla="*/ 3883386 w 8126844"/>
                  <a:gd name="connsiteY142" fmla="*/ 4076310 h 5918557"/>
                  <a:gd name="connsiteX143" fmla="*/ 3964068 w 8126844"/>
                  <a:gd name="connsiteY143" fmla="*/ 4009074 h 5918557"/>
                  <a:gd name="connsiteX144" fmla="*/ 3883386 w 8126844"/>
                  <a:gd name="connsiteY144" fmla="*/ 3888051 h 5918557"/>
                  <a:gd name="connsiteX145" fmla="*/ 3412739 w 8126844"/>
                  <a:gd name="connsiteY145" fmla="*/ 3861157 h 5918557"/>
                  <a:gd name="connsiteX146" fmla="*/ 3049668 w 8126844"/>
                  <a:gd name="connsiteY146" fmla="*/ 3807369 h 5918557"/>
                  <a:gd name="connsiteX147" fmla="*/ 2740386 w 8126844"/>
                  <a:gd name="connsiteY147" fmla="*/ 3740133 h 5918557"/>
                  <a:gd name="connsiteX148" fmla="*/ 2457998 w 8126844"/>
                  <a:gd name="connsiteY148" fmla="*/ 3659451 h 5918557"/>
                  <a:gd name="connsiteX149" fmla="*/ 2242845 w 8126844"/>
                  <a:gd name="connsiteY149" fmla="*/ 3605663 h 5918557"/>
                  <a:gd name="connsiteX150" fmla="*/ 2162163 w 8126844"/>
                  <a:gd name="connsiteY150" fmla="*/ 3767027 h 5918557"/>
                  <a:gd name="connsiteX151" fmla="*/ 2336974 w 8126844"/>
                  <a:gd name="connsiteY151" fmla="*/ 3941839 h 5918557"/>
                  <a:gd name="connsiteX152" fmla="*/ 2713492 w 8126844"/>
                  <a:gd name="connsiteY152" fmla="*/ 3995627 h 5918557"/>
                  <a:gd name="connsiteX153" fmla="*/ 2874857 w 8126844"/>
                  <a:gd name="connsiteY153" fmla="*/ 4049416 h 5918557"/>
                  <a:gd name="connsiteX154" fmla="*/ 2874857 w 8126844"/>
                  <a:gd name="connsiteY154" fmla="*/ 4197333 h 5918557"/>
                  <a:gd name="connsiteX155" fmla="*/ 2605916 w 8126844"/>
                  <a:gd name="connsiteY155" fmla="*/ 4170439 h 5918557"/>
                  <a:gd name="connsiteX156" fmla="*/ 2000798 w 8126844"/>
                  <a:gd name="connsiteY156" fmla="*/ 4049416 h 5918557"/>
                  <a:gd name="connsiteX157" fmla="*/ 1583939 w 8126844"/>
                  <a:gd name="connsiteY157" fmla="*/ 3901498 h 5918557"/>
                  <a:gd name="connsiteX158" fmla="*/ 1409127 w 8126844"/>
                  <a:gd name="connsiteY158" fmla="*/ 3914945 h 5918557"/>
                  <a:gd name="connsiteX159" fmla="*/ 1368786 w 8126844"/>
                  <a:gd name="connsiteY159" fmla="*/ 4089757 h 5918557"/>
                  <a:gd name="connsiteX160" fmla="*/ 1799092 w 8126844"/>
                  <a:gd name="connsiteY160" fmla="*/ 4224227 h 5918557"/>
                  <a:gd name="connsiteX161" fmla="*/ 2256292 w 8126844"/>
                  <a:gd name="connsiteY161" fmla="*/ 4385592 h 5918557"/>
                  <a:gd name="connsiteX162" fmla="*/ 2390763 w 8126844"/>
                  <a:gd name="connsiteY162" fmla="*/ 4493169 h 5918557"/>
                  <a:gd name="connsiteX163" fmla="*/ 2094927 w 8126844"/>
                  <a:gd name="connsiteY163" fmla="*/ 4560404 h 5918557"/>
                  <a:gd name="connsiteX164" fmla="*/ 1557045 w 8126844"/>
                  <a:gd name="connsiteY164" fmla="*/ 4385592 h 5918557"/>
                  <a:gd name="connsiteX165" fmla="*/ 965374 w 8126844"/>
                  <a:gd name="connsiteY165" fmla="*/ 4156992 h 5918557"/>
                  <a:gd name="connsiteX166" fmla="*/ 481280 w 8126844"/>
                  <a:gd name="connsiteY166" fmla="*/ 3941839 h 5918557"/>
                  <a:gd name="connsiteX167" fmla="*/ 198892 w 8126844"/>
                  <a:gd name="connsiteY167" fmla="*/ 3834263 h 5918557"/>
                  <a:gd name="connsiteX168" fmla="*/ 131657 w 8126844"/>
                  <a:gd name="connsiteY168" fmla="*/ 3740133 h 5918557"/>
                  <a:gd name="connsiteX169" fmla="*/ 279574 w 8126844"/>
                  <a:gd name="connsiteY169" fmla="*/ 3646004 h 5918557"/>
                  <a:gd name="connsiteX170" fmla="*/ 642645 w 8126844"/>
                  <a:gd name="connsiteY170" fmla="*/ 3820816 h 5918557"/>
                  <a:gd name="connsiteX171" fmla="*/ 1113292 w 8126844"/>
                  <a:gd name="connsiteY171" fmla="*/ 3968733 h 5918557"/>
                  <a:gd name="connsiteX172" fmla="*/ 1153633 w 8126844"/>
                  <a:gd name="connsiteY172" fmla="*/ 3793921 h 5918557"/>
                  <a:gd name="connsiteX173" fmla="*/ 1032610 w 8126844"/>
                  <a:gd name="connsiteY173" fmla="*/ 3632557 h 5918557"/>
                  <a:gd name="connsiteX174" fmla="*/ 535068 w 8126844"/>
                  <a:gd name="connsiteY174" fmla="*/ 3484639 h 5918557"/>
                  <a:gd name="connsiteX175" fmla="*/ 198892 w 8126844"/>
                  <a:gd name="connsiteY175" fmla="*/ 3242592 h 5918557"/>
                  <a:gd name="connsiteX176" fmla="*/ 10633 w 8126844"/>
                  <a:gd name="connsiteY176" fmla="*/ 3081227 h 5918557"/>
                  <a:gd name="connsiteX177" fmla="*/ 50974 w 8126844"/>
                  <a:gd name="connsiteY177" fmla="*/ 2946757 h 5918557"/>
                  <a:gd name="connsiteX178" fmla="*/ 279574 w 8126844"/>
                  <a:gd name="connsiteY178" fmla="*/ 3027439 h 5918557"/>
                  <a:gd name="connsiteX179" fmla="*/ 1019163 w 8126844"/>
                  <a:gd name="connsiteY179" fmla="*/ 3430851 h 5918557"/>
                  <a:gd name="connsiteX180" fmla="*/ 1462916 w 8126844"/>
                  <a:gd name="connsiteY180" fmla="*/ 3672898 h 5918557"/>
                  <a:gd name="connsiteX181" fmla="*/ 1799092 w 8126844"/>
                  <a:gd name="connsiteY181" fmla="*/ 3767027 h 5918557"/>
                  <a:gd name="connsiteX182" fmla="*/ 1973904 w 8126844"/>
                  <a:gd name="connsiteY182" fmla="*/ 3699792 h 5918557"/>
                  <a:gd name="connsiteX183" fmla="*/ 1960457 w 8126844"/>
                  <a:gd name="connsiteY183" fmla="*/ 3457745 h 5918557"/>
                  <a:gd name="connsiteX184" fmla="*/ 1624280 w 8126844"/>
                  <a:gd name="connsiteY184" fmla="*/ 3350169 h 5918557"/>
                  <a:gd name="connsiteX185" fmla="*/ 1288104 w 8126844"/>
                  <a:gd name="connsiteY185" fmla="*/ 3202251 h 5918557"/>
                  <a:gd name="connsiteX186" fmla="*/ 1261210 w 8126844"/>
                  <a:gd name="connsiteY186" fmla="*/ 3067780 h 5918557"/>
                  <a:gd name="connsiteX187" fmla="*/ 1462916 w 8126844"/>
                  <a:gd name="connsiteY187" fmla="*/ 3067780 h 5918557"/>
                  <a:gd name="connsiteX188" fmla="*/ 1691516 w 8126844"/>
                  <a:gd name="connsiteY188" fmla="*/ 3148463 h 5918557"/>
                  <a:gd name="connsiteX189" fmla="*/ 1758751 w 8126844"/>
                  <a:gd name="connsiteY189" fmla="*/ 2933310 h 5918557"/>
                  <a:gd name="connsiteX190" fmla="*/ 1597386 w 8126844"/>
                  <a:gd name="connsiteY190" fmla="*/ 2758498 h 5918557"/>
                  <a:gd name="connsiteX191" fmla="*/ 1153633 w 8126844"/>
                  <a:gd name="connsiteY191" fmla="*/ 2570239 h 5918557"/>
                  <a:gd name="connsiteX192" fmla="*/ 871245 w 8126844"/>
                  <a:gd name="connsiteY192" fmla="*/ 2381980 h 5918557"/>
                  <a:gd name="connsiteX193" fmla="*/ 750221 w 8126844"/>
                  <a:gd name="connsiteY193" fmla="*/ 2247510 h 5918557"/>
                  <a:gd name="connsiteX194" fmla="*/ 844351 w 8126844"/>
                  <a:gd name="connsiteY194" fmla="*/ 2126486 h 5918557"/>
                  <a:gd name="connsiteX195" fmla="*/ 1328445 w 8126844"/>
                  <a:gd name="connsiteY195" fmla="*/ 2341639 h 5918557"/>
                  <a:gd name="connsiteX196" fmla="*/ 1606671 w 8126844"/>
                  <a:gd name="connsiteY196" fmla="*/ 2488058 h 5918557"/>
                  <a:gd name="connsiteX197" fmla="*/ 1720260 w 8126844"/>
                  <a:gd name="connsiteY197" fmla="*/ 2209219 h 5918557"/>
                  <a:gd name="connsiteX198" fmla="*/ 1772079 w 8126844"/>
                  <a:gd name="connsiteY198" fmla="*/ 2025794 h 5918557"/>
                  <a:gd name="connsiteX199" fmla="*/ 1693720 w 8126844"/>
                  <a:gd name="connsiteY199" fmla="*/ 1853765 h 5918557"/>
                  <a:gd name="connsiteX200" fmla="*/ 2176456 w 8126844"/>
                  <a:gd name="connsiteY200" fmla="*/ 2166613 h 5918557"/>
                  <a:gd name="connsiteX201" fmla="*/ 1984049 w 8126844"/>
                  <a:gd name="connsiteY201" fmla="*/ 2144205 h 5918557"/>
                  <a:gd name="connsiteX202" fmla="*/ 1894130 w 8126844"/>
                  <a:gd name="connsiteY202" fmla="*/ 2281923 h 5918557"/>
                  <a:gd name="connsiteX203" fmla="*/ 1879774 w 8126844"/>
                  <a:gd name="connsiteY203" fmla="*/ 2624027 h 5918557"/>
                  <a:gd name="connsiteX204" fmla="*/ 2390763 w 8126844"/>
                  <a:gd name="connsiteY204" fmla="*/ 2852627 h 5918557"/>
                  <a:gd name="connsiteX205" fmla="*/ 3157245 w 8126844"/>
                  <a:gd name="connsiteY205" fmla="*/ 3067780 h 5918557"/>
                  <a:gd name="connsiteX206" fmla="*/ 3708574 w 8126844"/>
                  <a:gd name="connsiteY206" fmla="*/ 3202251 h 5918557"/>
                  <a:gd name="connsiteX207" fmla="*/ 4165774 w 8126844"/>
                  <a:gd name="connsiteY207" fmla="*/ 3175357 h 5918557"/>
                  <a:gd name="connsiteX208" fmla="*/ 4394374 w 8126844"/>
                  <a:gd name="connsiteY208" fmla="*/ 3148463 h 5918557"/>
                  <a:gd name="connsiteX209" fmla="*/ 4407821 w 8126844"/>
                  <a:gd name="connsiteY209" fmla="*/ 2960204 h 5918557"/>
                  <a:gd name="connsiteX210" fmla="*/ 4192668 w 8126844"/>
                  <a:gd name="connsiteY210" fmla="*/ 2919863 h 5918557"/>
                  <a:gd name="connsiteX211" fmla="*/ 4031304 w 8126844"/>
                  <a:gd name="connsiteY211" fmla="*/ 2960204 h 5918557"/>
                  <a:gd name="connsiteX212" fmla="*/ 4031304 w 8126844"/>
                  <a:gd name="connsiteY212" fmla="*/ 2785392 h 5918557"/>
                  <a:gd name="connsiteX213" fmla="*/ 4448163 w 8126844"/>
                  <a:gd name="connsiteY213" fmla="*/ 2664369 h 5918557"/>
                  <a:gd name="connsiteX214" fmla="*/ 4703657 w 8126844"/>
                  <a:gd name="connsiteY214" fmla="*/ 2556792 h 5918557"/>
                  <a:gd name="connsiteX215" fmla="*/ 4719129 w 8126844"/>
                  <a:gd name="connsiteY215" fmla="*/ 2340128 h 5918557"/>
                  <a:gd name="connsiteX216" fmla="*/ 4519556 w 8126844"/>
                  <a:gd name="connsiteY216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934578 w 8126844"/>
                  <a:gd name="connsiteY6" fmla="*/ 1779411 h 5918557"/>
                  <a:gd name="connsiteX7" fmla="*/ 6668002 w 8126844"/>
                  <a:gd name="connsiteY7" fmla="*/ 1409961 h 5918557"/>
                  <a:gd name="connsiteX8" fmla="*/ 6941073 w 8126844"/>
                  <a:gd name="connsiteY8" fmla="*/ 977271 h 5918557"/>
                  <a:gd name="connsiteX9" fmla="*/ 6764360 w 8126844"/>
                  <a:gd name="connsiteY9" fmla="*/ 399086 h 5918557"/>
                  <a:gd name="connsiteX10" fmla="*/ 6656943 w 8126844"/>
                  <a:gd name="connsiteY10" fmla="*/ 525696 h 5918557"/>
                  <a:gd name="connsiteX11" fmla="*/ 6759584 w 8126844"/>
                  <a:gd name="connsiteY11" fmla="*/ 0 h 5918557"/>
                  <a:gd name="connsiteX12" fmla="*/ 6766984 w 8126844"/>
                  <a:gd name="connsiteY12" fmla="*/ 176893 h 5918557"/>
                  <a:gd name="connsiteX13" fmla="*/ 7177916 w 8126844"/>
                  <a:gd name="connsiteY13" fmla="*/ 741439 h 5918557"/>
                  <a:gd name="connsiteX14" fmla="*/ 7352727 w 8126844"/>
                  <a:gd name="connsiteY14" fmla="*/ 620416 h 5918557"/>
                  <a:gd name="connsiteX15" fmla="*/ 7460304 w 8126844"/>
                  <a:gd name="connsiteY15" fmla="*/ 929698 h 5918557"/>
                  <a:gd name="connsiteX16" fmla="*/ 7137574 w 8126844"/>
                  <a:gd name="connsiteY16" fmla="*/ 1360004 h 5918557"/>
                  <a:gd name="connsiteX17" fmla="*/ 7056892 w 8126844"/>
                  <a:gd name="connsiteY17" fmla="*/ 1534816 h 5918557"/>
                  <a:gd name="connsiteX18" fmla="*/ 7177916 w 8126844"/>
                  <a:gd name="connsiteY18" fmla="*/ 1642392 h 5918557"/>
                  <a:gd name="connsiteX19" fmla="*/ 7406516 w 8126844"/>
                  <a:gd name="connsiteY19" fmla="*/ 1413792 h 5918557"/>
                  <a:gd name="connsiteX20" fmla="*/ 7540986 w 8126844"/>
                  <a:gd name="connsiteY20" fmla="*/ 1413792 h 5918557"/>
                  <a:gd name="connsiteX21" fmla="*/ 7554433 w 8126844"/>
                  <a:gd name="connsiteY21" fmla="*/ 1642392 h 5918557"/>
                  <a:gd name="connsiteX22" fmla="*/ 6976210 w 8126844"/>
                  <a:gd name="connsiteY22" fmla="*/ 2234063 h 5918557"/>
                  <a:gd name="connsiteX23" fmla="*/ 6276963 w 8126844"/>
                  <a:gd name="connsiteY23" fmla="*/ 2785392 h 5918557"/>
                  <a:gd name="connsiteX24" fmla="*/ 5860104 w 8126844"/>
                  <a:gd name="connsiteY24" fmla="*/ 2987098 h 5918557"/>
                  <a:gd name="connsiteX25" fmla="*/ 5658398 w 8126844"/>
                  <a:gd name="connsiteY25" fmla="*/ 3054333 h 5918557"/>
                  <a:gd name="connsiteX26" fmla="*/ 5550821 w 8126844"/>
                  <a:gd name="connsiteY26" fmla="*/ 2973651 h 5918557"/>
                  <a:gd name="connsiteX27" fmla="*/ 5644951 w 8126844"/>
                  <a:gd name="connsiteY27" fmla="*/ 2771945 h 5918557"/>
                  <a:gd name="connsiteX28" fmla="*/ 5913892 w 8126844"/>
                  <a:gd name="connsiteY28" fmla="*/ 2718157 h 5918557"/>
                  <a:gd name="connsiteX29" fmla="*/ 5752527 w 8126844"/>
                  <a:gd name="connsiteY29" fmla="*/ 2408874 h 5918557"/>
                  <a:gd name="connsiteX30" fmla="*/ 5362563 w 8126844"/>
                  <a:gd name="connsiteY30" fmla="*/ 2556792 h 5918557"/>
                  <a:gd name="connsiteX31" fmla="*/ 4663316 w 8126844"/>
                  <a:gd name="connsiteY31" fmla="*/ 2839180 h 5918557"/>
                  <a:gd name="connsiteX32" fmla="*/ 4649868 w 8126844"/>
                  <a:gd name="connsiteY32" fmla="*/ 3013992 h 5918557"/>
                  <a:gd name="connsiteX33" fmla="*/ 4703657 w 8126844"/>
                  <a:gd name="connsiteY33" fmla="*/ 3121569 h 5918557"/>
                  <a:gd name="connsiteX34" fmla="*/ 5066727 w 8126844"/>
                  <a:gd name="connsiteY34" fmla="*/ 2987098 h 5918557"/>
                  <a:gd name="connsiteX35" fmla="*/ 5322221 w 8126844"/>
                  <a:gd name="connsiteY35" fmla="*/ 2933310 h 5918557"/>
                  <a:gd name="connsiteX36" fmla="*/ 5349116 w 8126844"/>
                  <a:gd name="connsiteY36" fmla="*/ 3067780 h 5918557"/>
                  <a:gd name="connsiteX37" fmla="*/ 4784339 w 8126844"/>
                  <a:gd name="connsiteY37" fmla="*/ 3282933 h 5918557"/>
                  <a:gd name="connsiteX38" fmla="*/ 4098539 w 8126844"/>
                  <a:gd name="connsiteY38" fmla="*/ 3417404 h 5918557"/>
                  <a:gd name="connsiteX39" fmla="*/ 2740386 w 8126844"/>
                  <a:gd name="connsiteY39" fmla="*/ 3282933 h 5918557"/>
                  <a:gd name="connsiteX40" fmla="*/ 2202504 w 8126844"/>
                  <a:gd name="connsiteY40" fmla="*/ 3081227 h 5918557"/>
                  <a:gd name="connsiteX41" fmla="*/ 2027692 w 8126844"/>
                  <a:gd name="connsiteY41" fmla="*/ 3027439 h 5918557"/>
                  <a:gd name="connsiteX42" fmla="*/ 1960457 w 8126844"/>
                  <a:gd name="connsiteY42" fmla="*/ 3175357 h 5918557"/>
                  <a:gd name="connsiteX43" fmla="*/ 2390763 w 8126844"/>
                  <a:gd name="connsiteY43" fmla="*/ 3403957 h 5918557"/>
                  <a:gd name="connsiteX44" fmla="*/ 3372398 w 8126844"/>
                  <a:gd name="connsiteY44" fmla="*/ 3646004 h 5918557"/>
                  <a:gd name="connsiteX45" fmla="*/ 4125433 w 8126844"/>
                  <a:gd name="connsiteY45" fmla="*/ 3646004 h 5918557"/>
                  <a:gd name="connsiteX46" fmla="*/ 4757445 w 8126844"/>
                  <a:gd name="connsiteY46" fmla="*/ 3619110 h 5918557"/>
                  <a:gd name="connsiteX47" fmla="*/ 4918810 w 8126844"/>
                  <a:gd name="connsiteY47" fmla="*/ 3659451 h 5918557"/>
                  <a:gd name="connsiteX48" fmla="*/ 4811233 w 8126844"/>
                  <a:gd name="connsiteY48" fmla="*/ 3820816 h 5918557"/>
                  <a:gd name="connsiteX49" fmla="*/ 4286798 w 8126844"/>
                  <a:gd name="connsiteY49" fmla="*/ 3888051 h 5918557"/>
                  <a:gd name="connsiteX50" fmla="*/ 4219563 w 8126844"/>
                  <a:gd name="connsiteY50" fmla="*/ 4022521 h 5918557"/>
                  <a:gd name="connsiteX51" fmla="*/ 4555739 w 8126844"/>
                  <a:gd name="connsiteY51" fmla="*/ 4076310 h 5918557"/>
                  <a:gd name="connsiteX52" fmla="*/ 5241539 w 8126844"/>
                  <a:gd name="connsiteY52" fmla="*/ 3888051 h 5918557"/>
                  <a:gd name="connsiteX53" fmla="*/ 5523927 w 8126844"/>
                  <a:gd name="connsiteY53" fmla="*/ 3753580 h 5918557"/>
                  <a:gd name="connsiteX54" fmla="*/ 5618057 w 8126844"/>
                  <a:gd name="connsiteY54" fmla="*/ 3646004 h 5918557"/>
                  <a:gd name="connsiteX55" fmla="*/ 5402904 w 8126844"/>
                  <a:gd name="connsiteY55" fmla="*/ 3632557 h 5918557"/>
                  <a:gd name="connsiteX56" fmla="*/ 5214645 w 8126844"/>
                  <a:gd name="connsiteY56" fmla="*/ 3524980 h 5918557"/>
                  <a:gd name="connsiteX57" fmla="*/ 5241539 w 8126844"/>
                  <a:gd name="connsiteY57" fmla="*/ 3403957 h 5918557"/>
                  <a:gd name="connsiteX58" fmla="*/ 5537374 w 8126844"/>
                  <a:gd name="connsiteY58" fmla="*/ 3363616 h 5918557"/>
                  <a:gd name="connsiteX59" fmla="*/ 6196280 w 8126844"/>
                  <a:gd name="connsiteY59" fmla="*/ 3108121 h 5918557"/>
                  <a:gd name="connsiteX60" fmla="*/ 6747610 w 8126844"/>
                  <a:gd name="connsiteY60" fmla="*/ 2771945 h 5918557"/>
                  <a:gd name="connsiteX61" fmla="*/ 7218257 w 8126844"/>
                  <a:gd name="connsiteY61" fmla="*/ 2328192 h 5918557"/>
                  <a:gd name="connsiteX62" fmla="*/ 7433410 w 8126844"/>
                  <a:gd name="connsiteY62" fmla="*/ 2153380 h 5918557"/>
                  <a:gd name="connsiteX63" fmla="*/ 7567880 w 8126844"/>
                  <a:gd name="connsiteY63" fmla="*/ 2180274 h 5918557"/>
                  <a:gd name="connsiteX64" fmla="*/ 7514092 w 8126844"/>
                  <a:gd name="connsiteY64" fmla="*/ 2381980 h 5918557"/>
                  <a:gd name="connsiteX65" fmla="*/ 7097233 w 8126844"/>
                  <a:gd name="connsiteY65" fmla="*/ 2812286 h 5918557"/>
                  <a:gd name="connsiteX66" fmla="*/ 6451774 w 8126844"/>
                  <a:gd name="connsiteY66" fmla="*/ 3229145 h 5918557"/>
                  <a:gd name="connsiteX67" fmla="*/ 6088704 w 8126844"/>
                  <a:gd name="connsiteY67" fmla="*/ 3417404 h 5918557"/>
                  <a:gd name="connsiteX68" fmla="*/ 5981127 w 8126844"/>
                  <a:gd name="connsiteY68" fmla="*/ 3551874 h 5918557"/>
                  <a:gd name="connsiteX69" fmla="*/ 6021468 w 8126844"/>
                  <a:gd name="connsiteY69" fmla="*/ 3753580 h 5918557"/>
                  <a:gd name="connsiteX70" fmla="*/ 6115598 w 8126844"/>
                  <a:gd name="connsiteY70" fmla="*/ 3901498 h 5918557"/>
                  <a:gd name="connsiteX71" fmla="*/ 6734163 w 8126844"/>
                  <a:gd name="connsiteY71" fmla="*/ 3726686 h 5918557"/>
                  <a:gd name="connsiteX72" fmla="*/ 7419963 w 8126844"/>
                  <a:gd name="connsiteY72" fmla="*/ 3296380 h 5918557"/>
                  <a:gd name="connsiteX73" fmla="*/ 7850268 w 8126844"/>
                  <a:gd name="connsiteY73" fmla="*/ 2973651 h 5918557"/>
                  <a:gd name="connsiteX74" fmla="*/ 8065421 w 8126844"/>
                  <a:gd name="connsiteY74" fmla="*/ 2866074 h 5918557"/>
                  <a:gd name="connsiteX75" fmla="*/ 8105763 w 8126844"/>
                  <a:gd name="connsiteY75" fmla="*/ 3027439 h 5918557"/>
                  <a:gd name="connsiteX76" fmla="*/ 7769586 w 8126844"/>
                  <a:gd name="connsiteY76" fmla="*/ 3363616 h 5918557"/>
                  <a:gd name="connsiteX77" fmla="*/ 6707268 w 8126844"/>
                  <a:gd name="connsiteY77" fmla="*/ 3941839 h 5918557"/>
                  <a:gd name="connsiteX78" fmla="*/ 6129045 w 8126844"/>
                  <a:gd name="connsiteY78" fmla="*/ 4210780 h 5918557"/>
                  <a:gd name="connsiteX79" fmla="*/ 5833210 w 8126844"/>
                  <a:gd name="connsiteY79" fmla="*/ 4251121 h 5918557"/>
                  <a:gd name="connsiteX80" fmla="*/ 5712186 w 8126844"/>
                  <a:gd name="connsiteY80" fmla="*/ 4291463 h 5918557"/>
                  <a:gd name="connsiteX81" fmla="*/ 5658398 w 8126844"/>
                  <a:gd name="connsiteY81" fmla="*/ 4143545 h 5918557"/>
                  <a:gd name="connsiteX82" fmla="*/ 5779421 w 8126844"/>
                  <a:gd name="connsiteY82" fmla="*/ 4035969 h 5918557"/>
                  <a:gd name="connsiteX83" fmla="*/ 5779421 w 8126844"/>
                  <a:gd name="connsiteY83" fmla="*/ 3941839 h 5918557"/>
                  <a:gd name="connsiteX84" fmla="*/ 5497033 w 8126844"/>
                  <a:gd name="connsiteY84" fmla="*/ 4062863 h 5918557"/>
                  <a:gd name="connsiteX85" fmla="*/ 5039833 w 8126844"/>
                  <a:gd name="connsiteY85" fmla="*/ 4197333 h 5918557"/>
                  <a:gd name="connsiteX86" fmla="*/ 4865021 w 8126844"/>
                  <a:gd name="connsiteY86" fmla="*/ 4278016 h 5918557"/>
                  <a:gd name="connsiteX87" fmla="*/ 4905363 w 8126844"/>
                  <a:gd name="connsiteY87" fmla="*/ 4372145 h 5918557"/>
                  <a:gd name="connsiteX88" fmla="*/ 5160857 w 8126844"/>
                  <a:gd name="connsiteY88" fmla="*/ 4345251 h 5918557"/>
                  <a:gd name="connsiteX89" fmla="*/ 5187751 w 8126844"/>
                  <a:gd name="connsiteY89" fmla="*/ 4479721 h 5918557"/>
                  <a:gd name="connsiteX90" fmla="*/ 4878468 w 8126844"/>
                  <a:gd name="connsiteY90" fmla="*/ 4573851 h 5918557"/>
                  <a:gd name="connsiteX91" fmla="*/ 4891916 w 8126844"/>
                  <a:gd name="connsiteY91" fmla="*/ 4721769 h 5918557"/>
                  <a:gd name="connsiteX92" fmla="*/ 5376010 w 8126844"/>
                  <a:gd name="connsiteY92" fmla="*/ 4614192 h 5918557"/>
                  <a:gd name="connsiteX93" fmla="*/ 5967680 w 8126844"/>
                  <a:gd name="connsiteY93" fmla="*/ 4466274 h 5918557"/>
                  <a:gd name="connsiteX94" fmla="*/ 6344198 w 8126844"/>
                  <a:gd name="connsiteY94" fmla="*/ 4264569 h 5918557"/>
                  <a:gd name="connsiteX95" fmla="*/ 6478668 w 8126844"/>
                  <a:gd name="connsiteY95" fmla="*/ 4264569 h 5918557"/>
                  <a:gd name="connsiteX96" fmla="*/ 6478668 w 8126844"/>
                  <a:gd name="connsiteY96" fmla="*/ 4452827 h 5918557"/>
                  <a:gd name="connsiteX97" fmla="*/ 5900445 w 8126844"/>
                  <a:gd name="connsiteY97" fmla="*/ 4641086 h 5918557"/>
                  <a:gd name="connsiteX98" fmla="*/ 5053280 w 8126844"/>
                  <a:gd name="connsiteY98" fmla="*/ 4883133 h 5918557"/>
                  <a:gd name="connsiteX99" fmla="*/ 4703657 w 8126844"/>
                  <a:gd name="connsiteY99" fmla="*/ 4977263 h 5918557"/>
                  <a:gd name="connsiteX100" fmla="*/ 4313692 w 8126844"/>
                  <a:gd name="connsiteY100" fmla="*/ 5044498 h 5918557"/>
                  <a:gd name="connsiteX101" fmla="*/ 4004410 w 8126844"/>
                  <a:gd name="connsiteY101" fmla="*/ 5084839 h 5918557"/>
                  <a:gd name="connsiteX102" fmla="*/ 3869939 w 8126844"/>
                  <a:gd name="connsiteY102" fmla="*/ 4963816 h 5918557"/>
                  <a:gd name="connsiteX103" fmla="*/ 3950621 w 8126844"/>
                  <a:gd name="connsiteY103" fmla="*/ 4856239 h 5918557"/>
                  <a:gd name="connsiteX104" fmla="*/ 4367480 w 8126844"/>
                  <a:gd name="connsiteY104" fmla="*/ 4775557 h 5918557"/>
                  <a:gd name="connsiteX105" fmla="*/ 4542292 w 8126844"/>
                  <a:gd name="connsiteY105" fmla="*/ 4708321 h 5918557"/>
                  <a:gd name="connsiteX106" fmla="*/ 4542292 w 8126844"/>
                  <a:gd name="connsiteY106" fmla="*/ 4573851 h 5918557"/>
                  <a:gd name="connsiteX107" fmla="*/ 4206116 w 8126844"/>
                  <a:gd name="connsiteY107" fmla="*/ 4573851 h 5918557"/>
                  <a:gd name="connsiteX108" fmla="*/ 3520316 w 8126844"/>
                  <a:gd name="connsiteY108" fmla="*/ 4654533 h 5918557"/>
                  <a:gd name="connsiteX109" fmla="*/ 3157245 w 8126844"/>
                  <a:gd name="connsiteY109" fmla="*/ 4681427 h 5918557"/>
                  <a:gd name="connsiteX110" fmla="*/ 3076563 w 8126844"/>
                  <a:gd name="connsiteY110" fmla="*/ 4802451 h 5918557"/>
                  <a:gd name="connsiteX111" fmla="*/ 3224480 w 8126844"/>
                  <a:gd name="connsiteY111" fmla="*/ 4869686 h 5918557"/>
                  <a:gd name="connsiteX112" fmla="*/ 3453080 w 8126844"/>
                  <a:gd name="connsiteY112" fmla="*/ 4896580 h 5918557"/>
                  <a:gd name="connsiteX113" fmla="*/ 3412739 w 8126844"/>
                  <a:gd name="connsiteY113" fmla="*/ 5004157 h 5918557"/>
                  <a:gd name="connsiteX114" fmla="*/ 2968986 w 8126844"/>
                  <a:gd name="connsiteY114" fmla="*/ 5057945 h 5918557"/>
                  <a:gd name="connsiteX115" fmla="*/ 2767280 w 8126844"/>
                  <a:gd name="connsiteY115" fmla="*/ 5071392 h 5918557"/>
                  <a:gd name="connsiteX116" fmla="*/ 2673151 w 8126844"/>
                  <a:gd name="connsiteY116" fmla="*/ 5273098 h 5918557"/>
                  <a:gd name="connsiteX117" fmla="*/ 2767280 w 8126844"/>
                  <a:gd name="connsiteY117" fmla="*/ 5636169 h 5918557"/>
                  <a:gd name="connsiteX118" fmla="*/ 2700045 w 8126844"/>
                  <a:gd name="connsiteY118" fmla="*/ 5837874 h 5918557"/>
                  <a:gd name="connsiteX119" fmla="*/ 2498339 w 8126844"/>
                  <a:gd name="connsiteY119" fmla="*/ 5918557 h 5918557"/>
                  <a:gd name="connsiteX120" fmla="*/ 2256292 w 8126844"/>
                  <a:gd name="connsiteY120" fmla="*/ 5837874 h 5918557"/>
                  <a:gd name="connsiteX121" fmla="*/ 2175610 w 8126844"/>
                  <a:gd name="connsiteY121" fmla="*/ 5582380 h 5918557"/>
                  <a:gd name="connsiteX122" fmla="*/ 2269739 w 8126844"/>
                  <a:gd name="connsiteY122" fmla="*/ 5353780 h 5918557"/>
                  <a:gd name="connsiteX123" fmla="*/ 2404210 w 8126844"/>
                  <a:gd name="connsiteY123" fmla="*/ 5192416 h 5918557"/>
                  <a:gd name="connsiteX124" fmla="*/ 2390763 w 8126844"/>
                  <a:gd name="connsiteY124" fmla="*/ 5044498 h 5918557"/>
                  <a:gd name="connsiteX125" fmla="*/ 2014245 w 8126844"/>
                  <a:gd name="connsiteY125" fmla="*/ 4910027 h 5918557"/>
                  <a:gd name="connsiteX126" fmla="*/ 2068033 w 8126844"/>
                  <a:gd name="connsiteY126" fmla="*/ 4802451 h 5918557"/>
                  <a:gd name="connsiteX127" fmla="*/ 2390763 w 8126844"/>
                  <a:gd name="connsiteY127" fmla="*/ 4802451 h 5918557"/>
                  <a:gd name="connsiteX128" fmla="*/ 2807621 w 8126844"/>
                  <a:gd name="connsiteY128" fmla="*/ 4802451 h 5918557"/>
                  <a:gd name="connsiteX129" fmla="*/ 2834516 w 8126844"/>
                  <a:gd name="connsiteY129" fmla="*/ 4667980 h 5918557"/>
                  <a:gd name="connsiteX130" fmla="*/ 2686598 w 8126844"/>
                  <a:gd name="connsiteY130" fmla="*/ 4614192 h 5918557"/>
                  <a:gd name="connsiteX131" fmla="*/ 2780727 w 8126844"/>
                  <a:gd name="connsiteY131" fmla="*/ 4466274 h 5918557"/>
                  <a:gd name="connsiteX132" fmla="*/ 3211033 w 8126844"/>
                  <a:gd name="connsiteY132" fmla="*/ 4506616 h 5918557"/>
                  <a:gd name="connsiteX133" fmla="*/ 3775810 w 8126844"/>
                  <a:gd name="connsiteY133" fmla="*/ 4479721 h 5918557"/>
                  <a:gd name="connsiteX134" fmla="*/ 4380927 w 8126844"/>
                  <a:gd name="connsiteY134" fmla="*/ 4385592 h 5918557"/>
                  <a:gd name="connsiteX135" fmla="*/ 4622974 w 8126844"/>
                  <a:gd name="connsiteY135" fmla="*/ 4331804 h 5918557"/>
                  <a:gd name="connsiteX136" fmla="*/ 4555739 w 8126844"/>
                  <a:gd name="connsiteY136" fmla="*/ 4237674 h 5918557"/>
                  <a:gd name="connsiteX137" fmla="*/ 4031304 w 8126844"/>
                  <a:gd name="connsiteY137" fmla="*/ 4278016 h 5918557"/>
                  <a:gd name="connsiteX138" fmla="*/ 3600998 w 8126844"/>
                  <a:gd name="connsiteY138" fmla="*/ 4291463 h 5918557"/>
                  <a:gd name="connsiteX139" fmla="*/ 3278268 w 8126844"/>
                  <a:gd name="connsiteY139" fmla="*/ 4251121 h 5918557"/>
                  <a:gd name="connsiteX140" fmla="*/ 3237927 w 8126844"/>
                  <a:gd name="connsiteY140" fmla="*/ 4183886 h 5918557"/>
                  <a:gd name="connsiteX141" fmla="*/ 3291716 w 8126844"/>
                  <a:gd name="connsiteY141" fmla="*/ 4049416 h 5918557"/>
                  <a:gd name="connsiteX142" fmla="*/ 3587551 w 8126844"/>
                  <a:gd name="connsiteY142" fmla="*/ 4076310 h 5918557"/>
                  <a:gd name="connsiteX143" fmla="*/ 3883386 w 8126844"/>
                  <a:gd name="connsiteY143" fmla="*/ 4076310 h 5918557"/>
                  <a:gd name="connsiteX144" fmla="*/ 3964068 w 8126844"/>
                  <a:gd name="connsiteY144" fmla="*/ 4009074 h 5918557"/>
                  <a:gd name="connsiteX145" fmla="*/ 3883386 w 8126844"/>
                  <a:gd name="connsiteY145" fmla="*/ 3888051 h 5918557"/>
                  <a:gd name="connsiteX146" fmla="*/ 3412739 w 8126844"/>
                  <a:gd name="connsiteY146" fmla="*/ 3861157 h 5918557"/>
                  <a:gd name="connsiteX147" fmla="*/ 3049668 w 8126844"/>
                  <a:gd name="connsiteY147" fmla="*/ 3807369 h 5918557"/>
                  <a:gd name="connsiteX148" fmla="*/ 2740386 w 8126844"/>
                  <a:gd name="connsiteY148" fmla="*/ 3740133 h 5918557"/>
                  <a:gd name="connsiteX149" fmla="*/ 2457998 w 8126844"/>
                  <a:gd name="connsiteY149" fmla="*/ 3659451 h 5918557"/>
                  <a:gd name="connsiteX150" fmla="*/ 2242845 w 8126844"/>
                  <a:gd name="connsiteY150" fmla="*/ 3605663 h 5918557"/>
                  <a:gd name="connsiteX151" fmla="*/ 2162163 w 8126844"/>
                  <a:gd name="connsiteY151" fmla="*/ 3767027 h 5918557"/>
                  <a:gd name="connsiteX152" fmla="*/ 2336974 w 8126844"/>
                  <a:gd name="connsiteY152" fmla="*/ 3941839 h 5918557"/>
                  <a:gd name="connsiteX153" fmla="*/ 2713492 w 8126844"/>
                  <a:gd name="connsiteY153" fmla="*/ 3995627 h 5918557"/>
                  <a:gd name="connsiteX154" fmla="*/ 2874857 w 8126844"/>
                  <a:gd name="connsiteY154" fmla="*/ 4049416 h 5918557"/>
                  <a:gd name="connsiteX155" fmla="*/ 2874857 w 8126844"/>
                  <a:gd name="connsiteY155" fmla="*/ 4197333 h 5918557"/>
                  <a:gd name="connsiteX156" fmla="*/ 2605916 w 8126844"/>
                  <a:gd name="connsiteY156" fmla="*/ 4170439 h 5918557"/>
                  <a:gd name="connsiteX157" fmla="*/ 2000798 w 8126844"/>
                  <a:gd name="connsiteY157" fmla="*/ 4049416 h 5918557"/>
                  <a:gd name="connsiteX158" fmla="*/ 1583939 w 8126844"/>
                  <a:gd name="connsiteY158" fmla="*/ 3901498 h 5918557"/>
                  <a:gd name="connsiteX159" fmla="*/ 1409127 w 8126844"/>
                  <a:gd name="connsiteY159" fmla="*/ 3914945 h 5918557"/>
                  <a:gd name="connsiteX160" fmla="*/ 1368786 w 8126844"/>
                  <a:gd name="connsiteY160" fmla="*/ 4089757 h 5918557"/>
                  <a:gd name="connsiteX161" fmla="*/ 1799092 w 8126844"/>
                  <a:gd name="connsiteY161" fmla="*/ 4224227 h 5918557"/>
                  <a:gd name="connsiteX162" fmla="*/ 2256292 w 8126844"/>
                  <a:gd name="connsiteY162" fmla="*/ 4385592 h 5918557"/>
                  <a:gd name="connsiteX163" fmla="*/ 2390763 w 8126844"/>
                  <a:gd name="connsiteY163" fmla="*/ 4493169 h 5918557"/>
                  <a:gd name="connsiteX164" fmla="*/ 2094927 w 8126844"/>
                  <a:gd name="connsiteY164" fmla="*/ 4560404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443563 w 8126844"/>
                  <a:gd name="connsiteY6" fmla="*/ 1645750 h 5918557"/>
                  <a:gd name="connsiteX7" fmla="*/ 6934578 w 8126844"/>
                  <a:gd name="connsiteY7" fmla="*/ 1779411 h 5918557"/>
                  <a:gd name="connsiteX8" fmla="*/ 6668002 w 8126844"/>
                  <a:gd name="connsiteY8" fmla="*/ 1409961 h 5918557"/>
                  <a:gd name="connsiteX9" fmla="*/ 6941073 w 8126844"/>
                  <a:gd name="connsiteY9" fmla="*/ 977271 h 5918557"/>
                  <a:gd name="connsiteX10" fmla="*/ 6764360 w 8126844"/>
                  <a:gd name="connsiteY10" fmla="*/ 399086 h 5918557"/>
                  <a:gd name="connsiteX11" fmla="*/ 6656943 w 8126844"/>
                  <a:gd name="connsiteY11" fmla="*/ 525696 h 5918557"/>
                  <a:gd name="connsiteX12" fmla="*/ 6759584 w 8126844"/>
                  <a:gd name="connsiteY12" fmla="*/ 0 h 5918557"/>
                  <a:gd name="connsiteX13" fmla="*/ 6766984 w 8126844"/>
                  <a:gd name="connsiteY13" fmla="*/ 176893 h 5918557"/>
                  <a:gd name="connsiteX14" fmla="*/ 7177916 w 8126844"/>
                  <a:gd name="connsiteY14" fmla="*/ 741439 h 5918557"/>
                  <a:gd name="connsiteX15" fmla="*/ 7352727 w 8126844"/>
                  <a:gd name="connsiteY15" fmla="*/ 620416 h 5918557"/>
                  <a:gd name="connsiteX16" fmla="*/ 7460304 w 8126844"/>
                  <a:gd name="connsiteY16" fmla="*/ 929698 h 5918557"/>
                  <a:gd name="connsiteX17" fmla="*/ 7137574 w 8126844"/>
                  <a:gd name="connsiteY17" fmla="*/ 1360004 h 5918557"/>
                  <a:gd name="connsiteX18" fmla="*/ 7056892 w 8126844"/>
                  <a:gd name="connsiteY18" fmla="*/ 1534816 h 5918557"/>
                  <a:gd name="connsiteX19" fmla="*/ 7177916 w 8126844"/>
                  <a:gd name="connsiteY19" fmla="*/ 1642392 h 5918557"/>
                  <a:gd name="connsiteX20" fmla="*/ 7406516 w 8126844"/>
                  <a:gd name="connsiteY20" fmla="*/ 1413792 h 5918557"/>
                  <a:gd name="connsiteX21" fmla="*/ 7540986 w 8126844"/>
                  <a:gd name="connsiteY21" fmla="*/ 1413792 h 5918557"/>
                  <a:gd name="connsiteX22" fmla="*/ 7554433 w 8126844"/>
                  <a:gd name="connsiteY22" fmla="*/ 1642392 h 5918557"/>
                  <a:gd name="connsiteX23" fmla="*/ 6976210 w 8126844"/>
                  <a:gd name="connsiteY23" fmla="*/ 2234063 h 5918557"/>
                  <a:gd name="connsiteX24" fmla="*/ 6276963 w 8126844"/>
                  <a:gd name="connsiteY24" fmla="*/ 2785392 h 5918557"/>
                  <a:gd name="connsiteX25" fmla="*/ 5860104 w 8126844"/>
                  <a:gd name="connsiteY25" fmla="*/ 2987098 h 5918557"/>
                  <a:gd name="connsiteX26" fmla="*/ 5658398 w 8126844"/>
                  <a:gd name="connsiteY26" fmla="*/ 3054333 h 5918557"/>
                  <a:gd name="connsiteX27" fmla="*/ 5550821 w 8126844"/>
                  <a:gd name="connsiteY27" fmla="*/ 2973651 h 5918557"/>
                  <a:gd name="connsiteX28" fmla="*/ 5644951 w 8126844"/>
                  <a:gd name="connsiteY28" fmla="*/ 2771945 h 5918557"/>
                  <a:gd name="connsiteX29" fmla="*/ 5913892 w 8126844"/>
                  <a:gd name="connsiteY29" fmla="*/ 2718157 h 5918557"/>
                  <a:gd name="connsiteX30" fmla="*/ 5752527 w 8126844"/>
                  <a:gd name="connsiteY30" fmla="*/ 2408874 h 5918557"/>
                  <a:gd name="connsiteX31" fmla="*/ 5362563 w 8126844"/>
                  <a:gd name="connsiteY31" fmla="*/ 2556792 h 5918557"/>
                  <a:gd name="connsiteX32" fmla="*/ 4663316 w 8126844"/>
                  <a:gd name="connsiteY32" fmla="*/ 2839180 h 5918557"/>
                  <a:gd name="connsiteX33" fmla="*/ 4649868 w 8126844"/>
                  <a:gd name="connsiteY33" fmla="*/ 3013992 h 5918557"/>
                  <a:gd name="connsiteX34" fmla="*/ 4703657 w 8126844"/>
                  <a:gd name="connsiteY34" fmla="*/ 3121569 h 5918557"/>
                  <a:gd name="connsiteX35" fmla="*/ 5066727 w 8126844"/>
                  <a:gd name="connsiteY35" fmla="*/ 2987098 h 5918557"/>
                  <a:gd name="connsiteX36" fmla="*/ 5322221 w 8126844"/>
                  <a:gd name="connsiteY36" fmla="*/ 2933310 h 5918557"/>
                  <a:gd name="connsiteX37" fmla="*/ 5349116 w 8126844"/>
                  <a:gd name="connsiteY37" fmla="*/ 3067780 h 5918557"/>
                  <a:gd name="connsiteX38" fmla="*/ 4784339 w 8126844"/>
                  <a:gd name="connsiteY38" fmla="*/ 3282933 h 5918557"/>
                  <a:gd name="connsiteX39" fmla="*/ 4098539 w 8126844"/>
                  <a:gd name="connsiteY39" fmla="*/ 3417404 h 5918557"/>
                  <a:gd name="connsiteX40" fmla="*/ 2740386 w 8126844"/>
                  <a:gd name="connsiteY40" fmla="*/ 3282933 h 5918557"/>
                  <a:gd name="connsiteX41" fmla="*/ 2202504 w 8126844"/>
                  <a:gd name="connsiteY41" fmla="*/ 3081227 h 5918557"/>
                  <a:gd name="connsiteX42" fmla="*/ 2027692 w 8126844"/>
                  <a:gd name="connsiteY42" fmla="*/ 3027439 h 5918557"/>
                  <a:gd name="connsiteX43" fmla="*/ 1960457 w 8126844"/>
                  <a:gd name="connsiteY43" fmla="*/ 3175357 h 5918557"/>
                  <a:gd name="connsiteX44" fmla="*/ 2390763 w 8126844"/>
                  <a:gd name="connsiteY44" fmla="*/ 3403957 h 5918557"/>
                  <a:gd name="connsiteX45" fmla="*/ 3372398 w 8126844"/>
                  <a:gd name="connsiteY45" fmla="*/ 3646004 h 5918557"/>
                  <a:gd name="connsiteX46" fmla="*/ 4125433 w 8126844"/>
                  <a:gd name="connsiteY46" fmla="*/ 3646004 h 5918557"/>
                  <a:gd name="connsiteX47" fmla="*/ 4757445 w 8126844"/>
                  <a:gd name="connsiteY47" fmla="*/ 3619110 h 5918557"/>
                  <a:gd name="connsiteX48" fmla="*/ 4918810 w 8126844"/>
                  <a:gd name="connsiteY48" fmla="*/ 3659451 h 5918557"/>
                  <a:gd name="connsiteX49" fmla="*/ 4811233 w 8126844"/>
                  <a:gd name="connsiteY49" fmla="*/ 3820816 h 5918557"/>
                  <a:gd name="connsiteX50" fmla="*/ 4286798 w 8126844"/>
                  <a:gd name="connsiteY50" fmla="*/ 3888051 h 5918557"/>
                  <a:gd name="connsiteX51" fmla="*/ 4219563 w 8126844"/>
                  <a:gd name="connsiteY51" fmla="*/ 4022521 h 5918557"/>
                  <a:gd name="connsiteX52" fmla="*/ 4555739 w 8126844"/>
                  <a:gd name="connsiteY52" fmla="*/ 4076310 h 5918557"/>
                  <a:gd name="connsiteX53" fmla="*/ 5241539 w 8126844"/>
                  <a:gd name="connsiteY53" fmla="*/ 3888051 h 5918557"/>
                  <a:gd name="connsiteX54" fmla="*/ 5523927 w 8126844"/>
                  <a:gd name="connsiteY54" fmla="*/ 3753580 h 5918557"/>
                  <a:gd name="connsiteX55" fmla="*/ 5618057 w 8126844"/>
                  <a:gd name="connsiteY55" fmla="*/ 3646004 h 5918557"/>
                  <a:gd name="connsiteX56" fmla="*/ 5402904 w 8126844"/>
                  <a:gd name="connsiteY56" fmla="*/ 3632557 h 5918557"/>
                  <a:gd name="connsiteX57" fmla="*/ 5214645 w 8126844"/>
                  <a:gd name="connsiteY57" fmla="*/ 3524980 h 5918557"/>
                  <a:gd name="connsiteX58" fmla="*/ 5241539 w 8126844"/>
                  <a:gd name="connsiteY58" fmla="*/ 3403957 h 5918557"/>
                  <a:gd name="connsiteX59" fmla="*/ 5537374 w 8126844"/>
                  <a:gd name="connsiteY59" fmla="*/ 3363616 h 5918557"/>
                  <a:gd name="connsiteX60" fmla="*/ 6196280 w 8126844"/>
                  <a:gd name="connsiteY60" fmla="*/ 3108121 h 5918557"/>
                  <a:gd name="connsiteX61" fmla="*/ 6747610 w 8126844"/>
                  <a:gd name="connsiteY61" fmla="*/ 2771945 h 5918557"/>
                  <a:gd name="connsiteX62" fmla="*/ 7218257 w 8126844"/>
                  <a:gd name="connsiteY62" fmla="*/ 2328192 h 5918557"/>
                  <a:gd name="connsiteX63" fmla="*/ 7433410 w 8126844"/>
                  <a:gd name="connsiteY63" fmla="*/ 2153380 h 5918557"/>
                  <a:gd name="connsiteX64" fmla="*/ 7567880 w 8126844"/>
                  <a:gd name="connsiteY64" fmla="*/ 2180274 h 5918557"/>
                  <a:gd name="connsiteX65" fmla="*/ 7514092 w 8126844"/>
                  <a:gd name="connsiteY65" fmla="*/ 2381980 h 5918557"/>
                  <a:gd name="connsiteX66" fmla="*/ 7097233 w 8126844"/>
                  <a:gd name="connsiteY66" fmla="*/ 2812286 h 5918557"/>
                  <a:gd name="connsiteX67" fmla="*/ 6451774 w 8126844"/>
                  <a:gd name="connsiteY67" fmla="*/ 3229145 h 5918557"/>
                  <a:gd name="connsiteX68" fmla="*/ 6088704 w 8126844"/>
                  <a:gd name="connsiteY68" fmla="*/ 3417404 h 5918557"/>
                  <a:gd name="connsiteX69" fmla="*/ 5981127 w 8126844"/>
                  <a:gd name="connsiteY69" fmla="*/ 3551874 h 5918557"/>
                  <a:gd name="connsiteX70" fmla="*/ 6021468 w 8126844"/>
                  <a:gd name="connsiteY70" fmla="*/ 3753580 h 5918557"/>
                  <a:gd name="connsiteX71" fmla="*/ 6115598 w 8126844"/>
                  <a:gd name="connsiteY71" fmla="*/ 3901498 h 5918557"/>
                  <a:gd name="connsiteX72" fmla="*/ 6734163 w 8126844"/>
                  <a:gd name="connsiteY72" fmla="*/ 3726686 h 5918557"/>
                  <a:gd name="connsiteX73" fmla="*/ 7419963 w 8126844"/>
                  <a:gd name="connsiteY73" fmla="*/ 3296380 h 5918557"/>
                  <a:gd name="connsiteX74" fmla="*/ 7850268 w 8126844"/>
                  <a:gd name="connsiteY74" fmla="*/ 2973651 h 5918557"/>
                  <a:gd name="connsiteX75" fmla="*/ 8065421 w 8126844"/>
                  <a:gd name="connsiteY75" fmla="*/ 2866074 h 5918557"/>
                  <a:gd name="connsiteX76" fmla="*/ 8105763 w 8126844"/>
                  <a:gd name="connsiteY76" fmla="*/ 3027439 h 5918557"/>
                  <a:gd name="connsiteX77" fmla="*/ 7769586 w 8126844"/>
                  <a:gd name="connsiteY77" fmla="*/ 3363616 h 5918557"/>
                  <a:gd name="connsiteX78" fmla="*/ 6707268 w 8126844"/>
                  <a:gd name="connsiteY78" fmla="*/ 3941839 h 5918557"/>
                  <a:gd name="connsiteX79" fmla="*/ 6129045 w 8126844"/>
                  <a:gd name="connsiteY79" fmla="*/ 4210780 h 5918557"/>
                  <a:gd name="connsiteX80" fmla="*/ 5833210 w 8126844"/>
                  <a:gd name="connsiteY80" fmla="*/ 4251121 h 5918557"/>
                  <a:gd name="connsiteX81" fmla="*/ 5712186 w 8126844"/>
                  <a:gd name="connsiteY81" fmla="*/ 4291463 h 5918557"/>
                  <a:gd name="connsiteX82" fmla="*/ 5658398 w 8126844"/>
                  <a:gd name="connsiteY82" fmla="*/ 4143545 h 5918557"/>
                  <a:gd name="connsiteX83" fmla="*/ 5779421 w 8126844"/>
                  <a:gd name="connsiteY83" fmla="*/ 4035969 h 5918557"/>
                  <a:gd name="connsiteX84" fmla="*/ 5779421 w 8126844"/>
                  <a:gd name="connsiteY84" fmla="*/ 3941839 h 5918557"/>
                  <a:gd name="connsiteX85" fmla="*/ 5497033 w 8126844"/>
                  <a:gd name="connsiteY85" fmla="*/ 4062863 h 5918557"/>
                  <a:gd name="connsiteX86" fmla="*/ 5039833 w 8126844"/>
                  <a:gd name="connsiteY86" fmla="*/ 4197333 h 5918557"/>
                  <a:gd name="connsiteX87" fmla="*/ 4865021 w 8126844"/>
                  <a:gd name="connsiteY87" fmla="*/ 4278016 h 5918557"/>
                  <a:gd name="connsiteX88" fmla="*/ 4905363 w 8126844"/>
                  <a:gd name="connsiteY88" fmla="*/ 4372145 h 5918557"/>
                  <a:gd name="connsiteX89" fmla="*/ 5160857 w 8126844"/>
                  <a:gd name="connsiteY89" fmla="*/ 4345251 h 5918557"/>
                  <a:gd name="connsiteX90" fmla="*/ 5187751 w 8126844"/>
                  <a:gd name="connsiteY90" fmla="*/ 4479721 h 5918557"/>
                  <a:gd name="connsiteX91" fmla="*/ 4878468 w 8126844"/>
                  <a:gd name="connsiteY91" fmla="*/ 4573851 h 5918557"/>
                  <a:gd name="connsiteX92" fmla="*/ 4891916 w 8126844"/>
                  <a:gd name="connsiteY92" fmla="*/ 4721769 h 5918557"/>
                  <a:gd name="connsiteX93" fmla="*/ 5376010 w 8126844"/>
                  <a:gd name="connsiteY93" fmla="*/ 4614192 h 5918557"/>
                  <a:gd name="connsiteX94" fmla="*/ 5967680 w 8126844"/>
                  <a:gd name="connsiteY94" fmla="*/ 4466274 h 5918557"/>
                  <a:gd name="connsiteX95" fmla="*/ 6344198 w 8126844"/>
                  <a:gd name="connsiteY95" fmla="*/ 4264569 h 5918557"/>
                  <a:gd name="connsiteX96" fmla="*/ 6478668 w 8126844"/>
                  <a:gd name="connsiteY96" fmla="*/ 4264569 h 5918557"/>
                  <a:gd name="connsiteX97" fmla="*/ 6478668 w 8126844"/>
                  <a:gd name="connsiteY97" fmla="*/ 4452827 h 5918557"/>
                  <a:gd name="connsiteX98" fmla="*/ 5900445 w 8126844"/>
                  <a:gd name="connsiteY98" fmla="*/ 4641086 h 5918557"/>
                  <a:gd name="connsiteX99" fmla="*/ 5053280 w 8126844"/>
                  <a:gd name="connsiteY99" fmla="*/ 4883133 h 5918557"/>
                  <a:gd name="connsiteX100" fmla="*/ 4703657 w 8126844"/>
                  <a:gd name="connsiteY100" fmla="*/ 4977263 h 5918557"/>
                  <a:gd name="connsiteX101" fmla="*/ 4313692 w 8126844"/>
                  <a:gd name="connsiteY101" fmla="*/ 5044498 h 5918557"/>
                  <a:gd name="connsiteX102" fmla="*/ 4004410 w 8126844"/>
                  <a:gd name="connsiteY102" fmla="*/ 5084839 h 5918557"/>
                  <a:gd name="connsiteX103" fmla="*/ 3869939 w 8126844"/>
                  <a:gd name="connsiteY103" fmla="*/ 4963816 h 5918557"/>
                  <a:gd name="connsiteX104" fmla="*/ 3950621 w 8126844"/>
                  <a:gd name="connsiteY104" fmla="*/ 4856239 h 5918557"/>
                  <a:gd name="connsiteX105" fmla="*/ 4367480 w 8126844"/>
                  <a:gd name="connsiteY105" fmla="*/ 4775557 h 5918557"/>
                  <a:gd name="connsiteX106" fmla="*/ 4542292 w 8126844"/>
                  <a:gd name="connsiteY106" fmla="*/ 4708321 h 5918557"/>
                  <a:gd name="connsiteX107" fmla="*/ 4542292 w 8126844"/>
                  <a:gd name="connsiteY107" fmla="*/ 4573851 h 5918557"/>
                  <a:gd name="connsiteX108" fmla="*/ 4206116 w 8126844"/>
                  <a:gd name="connsiteY108" fmla="*/ 4573851 h 5918557"/>
                  <a:gd name="connsiteX109" fmla="*/ 3520316 w 8126844"/>
                  <a:gd name="connsiteY109" fmla="*/ 4654533 h 5918557"/>
                  <a:gd name="connsiteX110" fmla="*/ 3157245 w 8126844"/>
                  <a:gd name="connsiteY110" fmla="*/ 4681427 h 5918557"/>
                  <a:gd name="connsiteX111" fmla="*/ 3076563 w 8126844"/>
                  <a:gd name="connsiteY111" fmla="*/ 4802451 h 5918557"/>
                  <a:gd name="connsiteX112" fmla="*/ 3224480 w 8126844"/>
                  <a:gd name="connsiteY112" fmla="*/ 4869686 h 5918557"/>
                  <a:gd name="connsiteX113" fmla="*/ 3453080 w 8126844"/>
                  <a:gd name="connsiteY113" fmla="*/ 4896580 h 5918557"/>
                  <a:gd name="connsiteX114" fmla="*/ 3412739 w 8126844"/>
                  <a:gd name="connsiteY114" fmla="*/ 5004157 h 5918557"/>
                  <a:gd name="connsiteX115" fmla="*/ 2968986 w 8126844"/>
                  <a:gd name="connsiteY115" fmla="*/ 5057945 h 5918557"/>
                  <a:gd name="connsiteX116" fmla="*/ 2767280 w 8126844"/>
                  <a:gd name="connsiteY116" fmla="*/ 5071392 h 5918557"/>
                  <a:gd name="connsiteX117" fmla="*/ 2673151 w 8126844"/>
                  <a:gd name="connsiteY117" fmla="*/ 5273098 h 5918557"/>
                  <a:gd name="connsiteX118" fmla="*/ 2767280 w 8126844"/>
                  <a:gd name="connsiteY118" fmla="*/ 5636169 h 5918557"/>
                  <a:gd name="connsiteX119" fmla="*/ 2700045 w 8126844"/>
                  <a:gd name="connsiteY119" fmla="*/ 5837874 h 5918557"/>
                  <a:gd name="connsiteX120" fmla="*/ 2498339 w 8126844"/>
                  <a:gd name="connsiteY120" fmla="*/ 5918557 h 5918557"/>
                  <a:gd name="connsiteX121" fmla="*/ 2256292 w 8126844"/>
                  <a:gd name="connsiteY121" fmla="*/ 5837874 h 5918557"/>
                  <a:gd name="connsiteX122" fmla="*/ 2175610 w 8126844"/>
                  <a:gd name="connsiteY122" fmla="*/ 5582380 h 5918557"/>
                  <a:gd name="connsiteX123" fmla="*/ 2269739 w 8126844"/>
                  <a:gd name="connsiteY123" fmla="*/ 5353780 h 5918557"/>
                  <a:gd name="connsiteX124" fmla="*/ 2404210 w 8126844"/>
                  <a:gd name="connsiteY124" fmla="*/ 5192416 h 5918557"/>
                  <a:gd name="connsiteX125" fmla="*/ 2390763 w 8126844"/>
                  <a:gd name="connsiteY125" fmla="*/ 5044498 h 5918557"/>
                  <a:gd name="connsiteX126" fmla="*/ 2014245 w 8126844"/>
                  <a:gd name="connsiteY126" fmla="*/ 4910027 h 5918557"/>
                  <a:gd name="connsiteX127" fmla="*/ 2068033 w 8126844"/>
                  <a:gd name="connsiteY127" fmla="*/ 4802451 h 5918557"/>
                  <a:gd name="connsiteX128" fmla="*/ 2390763 w 8126844"/>
                  <a:gd name="connsiteY128" fmla="*/ 4802451 h 5918557"/>
                  <a:gd name="connsiteX129" fmla="*/ 2807621 w 8126844"/>
                  <a:gd name="connsiteY129" fmla="*/ 4802451 h 5918557"/>
                  <a:gd name="connsiteX130" fmla="*/ 2834516 w 8126844"/>
                  <a:gd name="connsiteY130" fmla="*/ 4667980 h 5918557"/>
                  <a:gd name="connsiteX131" fmla="*/ 2686598 w 8126844"/>
                  <a:gd name="connsiteY131" fmla="*/ 4614192 h 5918557"/>
                  <a:gd name="connsiteX132" fmla="*/ 2780727 w 8126844"/>
                  <a:gd name="connsiteY132" fmla="*/ 4466274 h 5918557"/>
                  <a:gd name="connsiteX133" fmla="*/ 3211033 w 8126844"/>
                  <a:gd name="connsiteY133" fmla="*/ 4506616 h 5918557"/>
                  <a:gd name="connsiteX134" fmla="*/ 3775810 w 8126844"/>
                  <a:gd name="connsiteY134" fmla="*/ 4479721 h 5918557"/>
                  <a:gd name="connsiteX135" fmla="*/ 4380927 w 8126844"/>
                  <a:gd name="connsiteY135" fmla="*/ 4385592 h 5918557"/>
                  <a:gd name="connsiteX136" fmla="*/ 4622974 w 8126844"/>
                  <a:gd name="connsiteY136" fmla="*/ 4331804 h 5918557"/>
                  <a:gd name="connsiteX137" fmla="*/ 4555739 w 8126844"/>
                  <a:gd name="connsiteY137" fmla="*/ 4237674 h 5918557"/>
                  <a:gd name="connsiteX138" fmla="*/ 4031304 w 8126844"/>
                  <a:gd name="connsiteY138" fmla="*/ 4278016 h 5918557"/>
                  <a:gd name="connsiteX139" fmla="*/ 3600998 w 8126844"/>
                  <a:gd name="connsiteY139" fmla="*/ 4291463 h 5918557"/>
                  <a:gd name="connsiteX140" fmla="*/ 3278268 w 8126844"/>
                  <a:gd name="connsiteY140" fmla="*/ 4251121 h 5918557"/>
                  <a:gd name="connsiteX141" fmla="*/ 3237927 w 8126844"/>
                  <a:gd name="connsiteY141" fmla="*/ 4183886 h 5918557"/>
                  <a:gd name="connsiteX142" fmla="*/ 3291716 w 8126844"/>
                  <a:gd name="connsiteY142" fmla="*/ 4049416 h 5918557"/>
                  <a:gd name="connsiteX143" fmla="*/ 3587551 w 8126844"/>
                  <a:gd name="connsiteY143" fmla="*/ 4076310 h 5918557"/>
                  <a:gd name="connsiteX144" fmla="*/ 3883386 w 8126844"/>
                  <a:gd name="connsiteY144" fmla="*/ 4076310 h 5918557"/>
                  <a:gd name="connsiteX145" fmla="*/ 3964068 w 8126844"/>
                  <a:gd name="connsiteY145" fmla="*/ 4009074 h 5918557"/>
                  <a:gd name="connsiteX146" fmla="*/ 3883386 w 8126844"/>
                  <a:gd name="connsiteY146" fmla="*/ 3888051 h 5918557"/>
                  <a:gd name="connsiteX147" fmla="*/ 3412739 w 8126844"/>
                  <a:gd name="connsiteY147" fmla="*/ 3861157 h 5918557"/>
                  <a:gd name="connsiteX148" fmla="*/ 3049668 w 8126844"/>
                  <a:gd name="connsiteY148" fmla="*/ 3807369 h 5918557"/>
                  <a:gd name="connsiteX149" fmla="*/ 2740386 w 8126844"/>
                  <a:gd name="connsiteY149" fmla="*/ 3740133 h 5918557"/>
                  <a:gd name="connsiteX150" fmla="*/ 2457998 w 8126844"/>
                  <a:gd name="connsiteY150" fmla="*/ 3659451 h 5918557"/>
                  <a:gd name="connsiteX151" fmla="*/ 2242845 w 8126844"/>
                  <a:gd name="connsiteY151" fmla="*/ 3605663 h 5918557"/>
                  <a:gd name="connsiteX152" fmla="*/ 2162163 w 8126844"/>
                  <a:gd name="connsiteY152" fmla="*/ 3767027 h 5918557"/>
                  <a:gd name="connsiteX153" fmla="*/ 2336974 w 8126844"/>
                  <a:gd name="connsiteY153" fmla="*/ 3941839 h 5918557"/>
                  <a:gd name="connsiteX154" fmla="*/ 2713492 w 8126844"/>
                  <a:gd name="connsiteY154" fmla="*/ 3995627 h 5918557"/>
                  <a:gd name="connsiteX155" fmla="*/ 2874857 w 8126844"/>
                  <a:gd name="connsiteY155" fmla="*/ 4049416 h 5918557"/>
                  <a:gd name="connsiteX156" fmla="*/ 2874857 w 8126844"/>
                  <a:gd name="connsiteY156" fmla="*/ 4197333 h 5918557"/>
                  <a:gd name="connsiteX157" fmla="*/ 2605916 w 8126844"/>
                  <a:gd name="connsiteY157" fmla="*/ 4170439 h 5918557"/>
                  <a:gd name="connsiteX158" fmla="*/ 2000798 w 8126844"/>
                  <a:gd name="connsiteY158" fmla="*/ 4049416 h 5918557"/>
                  <a:gd name="connsiteX159" fmla="*/ 1583939 w 8126844"/>
                  <a:gd name="connsiteY159" fmla="*/ 3901498 h 5918557"/>
                  <a:gd name="connsiteX160" fmla="*/ 1409127 w 8126844"/>
                  <a:gd name="connsiteY160" fmla="*/ 3914945 h 5918557"/>
                  <a:gd name="connsiteX161" fmla="*/ 1368786 w 8126844"/>
                  <a:gd name="connsiteY161" fmla="*/ 4089757 h 5918557"/>
                  <a:gd name="connsiteX162" fmla="*/ 1799092 w 8126844"/>
                  <a:gd name="connsiteY162" fmla="*/ 4224227 h 5918557"/>
                  <a:gd name="connsiteX163" fmla="*/ 2256292 w 8126844"/>
                  <a:gd name="connsiteY163" fmla="*/ 4385592 h 5918557"/>
                  <a:gd name="connsiteX164" fmla="*/ 2390763 w 8126844"/>
                  <a:gd name="connsiteY164" fmla="*/ 4493169 h 5918557"/>
                  <a:gd name="connsiteX165" fmla="*/ 2094927 w 8126844"/>
                  <a:gd name="connsiteY165" fmla="*/ 4560404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934578 w 8126844"/>
                  <a:gd name="connsiteY8" fmla="*/ 1779411 h 5918557"/>
                  <a:gd name="connsiteX9" fmla="*/ 6668002 w 8126844"/>
                  <a:gd name="connsiteY9" fmla="*/ 1409961 h 5918557"/>
                  <a:gd name="connsiteX10" fmla="*/ 6941073 w 8126844"/>
                  <a:gd name="connsiteY10" fmla="*/ 977271 h 5918557"/>
                  <a:gd name="connsiteX11" fmla="*/ 6764360 w 8126844"/>
                  <a:gd name="connsiteY11" fmla="*/ 399086 h 5918557"/>
                  <a:gd name="connsiteX12" fmla="*/ 6656943 w 8126844"/>
                  <a:gd name="connsiteY12" fmla="*/ 525696 h 5918557"/>
                  <a:gd name="connsiteX13" fmla="*/ 6759584 w 8126844"/>
                  <a:gd name="connsiteY13" fmla="*/ 0 h 5918557"/>
                  <a:gd name="connsiteX14" fmla="*/ 6766984 w 8126844"/>
                  <a:gd name="connsiteY14" fmla="*/ 176893 h 5918557"/>
                  <a:gd name="connsiteX15" fmla="*/ 7177916 w 8126844"/>
                  <a:gd name="connsiteY15" fmla="*/ 741439 h 5918557"/>
                  <a:gd name="connsiteX16" fmla="*/ 7352727 w 8126844"/>
                  <a:gd name="connsiteY16" fmla="*/ 620416 h 5918557"/>
                  <a:gd name="connsiteX17" fmla="*/ 7460304 w 8126844"/>
                  <a:gd name="connsiteY17" fmla="*/ 929698 h 5918557"/>
                  <a:gd name="connsiteX18" fmla="*/ 7137574 w 8126844"/>
                  <a:gd name="connsiteY18" fmla="*/ 1360004 h 5918557"/>
                  <a:gd name="connsiteX19" fmla="*/ 7056892 w 8126844"/>
                  <a:gd name="connsiteY19" fmla="*/ 1534816 h 5918557"/>
                  <a:gd name="connsiteX20" fmla="*/ 7177916 w 8126844"/>
                  <a:gd name="connsiteY20" fmla="*/ 1642392 h 5918557"/>
                  <a:gd name="connsiteX21" fmla="*/ 7406516 w 8126844"/>
                  <a:gd name="connsiteY21" fmla="*/ 1413792 h 5918557"/>
                  <a:gd name="connsiteX22" fmla="*/ 7540986 w 8126844"/>
                  <a:gd name="connsiteY22" fmla="*/ 1413792 h 5918557"/>
                  <a:gd name="connsiteX23" fmla="*/ 7554433 w 8126844"/>
                  <a:gd name="connsiteY23" fmla="*/ 1642392 h 5918557"/>
                  <a:gd name="connsiteX24" fmla="*/ 6976210 w 8126844"/>
                  <a:gd name="connsiteY24" fmla="*/ 2234063 h 5918557"/>
                  <a:gd name="connsiteX25" fmla="*/ 6276963 w 8126844"/>
                  <a:gd name="connsiteY25" fmla="*/ 2785392 h 5918557"/>
                  <a:gd name="connsiteX26" fmla="*/ 5860104 w 8126844"/>
                  <a:gd name="connsiteY26" fmla="*/ 2987098 h 5918557"/>
                  <a:gd name="connsiteX27" fmla="*/ 5658398 w 8126844"/>
                  <a:gd name="connsiteY27" fmla="*/ 3054333 h 5918557"/>
                  <a:gd name="connsiteX28" fmla="*/ 5550821 w 8126844"/>
                  <a:gd name="connsiteY28" fmla="*/ 2973651 h 5918557"/>
                  <a:gd name="connsiteX29" fmla="*/ 5644951 w 8126844"/>
                  <a:gd name="connsiteY29" fmla="*/ 2771945 h 5918557"/>
                  <a:gd name="connsiteX30" fmla="*/ 5913892 w 8126844"/>
                  <a:gd name="connsiteY30" fmla="*/ 2718157 h 5918557"/>
                  <a:gd name="connsiteX31" fmla="*/ 5752527 w 8126844"/>
                  <a:gd name="connsiteY31" fmla="*/ 2408874 h 5918557"/>
                  <a:gd name="connsiteX32" fmla="*/ 5362563 w 8126844"/>
                  <a:gd name="connsiteY32" fmla="*/ 2556792 h 5918557"/>
                  <a:gd name="connsiteX33" fmla="*/ 4663316 w 8126844"/>
                  <a:gd name="connsiteY33" fmla="*/ 2839180 h 5918557"/>
                  <a:gd name="connsiteX34" fmla="*/ 4649868 w 8126844"/>
                  <a:gd name="connsiteY34" fmla="*/ 3013992 h 5918557"/>
                  <a:gd name="connsiteX35" fmla="*/ 4703657 w 8126844"/>
                  <a:gd name="connsiteY35" fmla="*/ 3121569 h 5918557"/>
                  <a:gd name="connsiteX36" fmla="*/ 5066727 w 8126844"/>
                  <a:gd name="connsiteY36" fmla="*/ 2987098 h 5918557"/>
                  <a:gd name="connsiteX37" fmla="*/ 5322221 w 8126844"/>
                  <a:gd name="connsiteY37" fmla="*/ 2933310 h 5918557"/>
                  <a:gd name="connsiteX38" fmla="*/ 5349116 w 8126844"/>
                  <a:gd name="connsiteY38" fmla="*/ 3067780 h 5918557"/>
                  <a:gd name="connsiteX39" fmla="*/ 4784339 w 8126844"/>
                  <a:gd name="connsiteY39" fmla="*/ 3282933 h 5918557"/>
                  <a:gd name="connsiteX40" fmla="*/ 4098539 w 8126844"/>
                  <a:gd name="connsiteY40" fmla="*/ 3417404 h 5918557"/>
                  <a:gd name="connsiteX41" fmla="*/ 2740386 w 8126844"/>
                  <a:gd name="connsiteY41" fmla="*/ 3282933 h 5918557"/>
                  <a:gd name="connsiteX42" fmla="*/ 2202504 w 8126844"/>
                  <a:gd name="connsiteY42" fmla="*/ 3081227 h 5918557"/>
                  <a:gd name="connsiteX43" fmla="*/ 2027692 w 8126844"/>
                  <a:gd name="connsiteY43" fmla="*/ 3027439 h 5918557"/>
                  <a:gd name="connsiteX44" fmla="*/ 1960457 w 8126844"/>
                  <a:gd name="connsiteY44" fmla="*/ 3175357 h 5918557"/>
                  <a:gd name="connsiteX45" fmla="*/ 2390763 w 8126844"/>
                  <a:gd name="connsiteY45" fmla="*/ 3403957 h 5918557"/>
                  <a:gd name="connsiteX46" fmla="*/ 3372398 w 8126844"/>
                  <a:gd name="connsiteY46" fmla="*/ 3646004 h 5918557"/>
                  <a:gd name="connsiteX47" fmla="*/ 4125433 w 8126844"/>
                  <a:gd name="connsiteY47" fmla="*/ 3646004 h 5918557"/>
                  <a:gd name="connsiteX48" fmla="*/ 4757445 w 8126844"/>
                  <a:gd name="connsiteY48" fmla="*/ 3619110 h 5918557"/>
                  <a:gd name="connsiteX49" fmla="*/ 4918810 w 8126844"/>
                  <a:gd name="connsiteY49" fmla="*/ 3659451 h 5918557"/>
                  <a:gd name="connsiteX50" fmla="*/ 4811233 w 8126844"/>
                  <a:gd name="connsiteY50" fmla="*/ 3820816 h 5918557"/>
                  <a:gd name="connsiteX51" fmla="*/ 4286798 w 8126844"/>
                  <a:gd name="connsiteY51" fmla="*/ 3888051 h 5918557"/>
                  <a:gd name="connsiteX52" fmla="*/ 4219563 w 8126844"/>
                  <a:gd name="connsiteY52" fmla="*/ 4022521 h 5918557"/>
                  <a:gd name="connsiteX53" fmla="*/ 4555739 w 8126844"/>
                  <a:gd name="connsiteY53" fmla="*/ 4076310 h 5918557"/>
                  <a:gd name="connsiteX54" fmla="*/ 5241539 w 8126844"/>
                  <a:gd name="connsiteY54" fmla="*/ 3888051 h 5918557"/>
                  <a:gd name="connsiteX55" fmla="*/ 5523927 w 8126844"/>
                  <a:gd name="connsiteY55" fmla="*/ 3753580 h 5918557"/>
                  <a:gd name="connsiteX56" fmla="*/ 5618057 w 8126844"/>
                  <a:gd name="connsiteY56" fmla="*/ 3646004 h 5918557"/>
                  <a:gd name="connsiteX57" fmla="*/ 5402904 w 8126844"/>
                  <a:gd name="connsiteY57" fmla="*/ 3632557 h 5918557"/>
                  <a:gd name="connsiteX58" fmla="*/ 5214645 w 8126844"/>
                  <a:gd name="connsiteY58" fmla="*/ 3524980 h 5918557"/>
                  <a:gd name="connsiteX59" fmla="*/ 5241539 w 8126844"/>
                  <a:gd name="connsiteY59" fmla="*/ 3403957 h 5918557"/>
                  <a:gd name="connsiteX60" fmla="*/ 5537374 w 8126844"/>
                  <a:gd name="connsiteY60" fmla="*/ 3363616 h 5918557"/>
                  <a:gd name="connsiteX61" fmla="*/ 6196280 w 8126844"/>
                  <a:gd name="connsiteY61" fmla="*/ 3108121 h 5918557"/>
                  <a:gd name="connsiteX62" fmla="*/ 6747610 w 8126844"/>
                  <a:gd name="connsiteY62" fmla="*/ 2771945 h 5918557"/>
                  <a:gd name="connsiteX63" fmla="*/ 7218257 w 8126844"/>
                  <a:gd name="connsiteY63" fmla="*/ 2328192 h 5918557"/>
                  <a:gd name="connsiteX64" fmla="*/ 7433410 w 8126844"/>
                  <a:gd name="connsiteY64" fmla="*/ 2153380 h 5918557"/>
                  <a:gd name="connsiteX65" fmla="*/ 7567880 w 8126844"/>
                  <a:gd name="connsiteY65" fmla="*/ 2180274 h 5918557"/>
                  <a:gd name="connsiteX66" fmla="*/ 7514092 w 8126844"/>
                  <a:gd name="connsiteY66" fmla="*/ 2381980 h 5918557"/>
                  <a:gd name="connsiteX67" fmla="*/ 7097233 w 8126844"/>
                  <a:gd name="connsiteY67" fmla="*/ 2812286 h 5918557"/>
                  <a:gd name="connsiteX68" fmla="*/ 6451774 w 8126844"/>
                  <a:gd name="connsiteY68" fmla="*/ 3229145 h 5918557"/>
                  <a:gd name="connsiteX69" fmla="*/ 6088704 w 8126844"/>
                  <a:gd name="connsiteY69" fmla="*/ 3417404 h 5918557"/>
                  <a:gd name="connsiteX70" fmla="*/ 5981127 w 8126844"/>
                  <a:gd name="connsiteY70" fmla="*/ 3551874 h 5918557"/>
                  <a:gd name="connsiteX71" fmla="*/ 6021468 w 8126844"/>
                  <a:gd name="connsiteY71" fmla="*/ 3753580 h 5918557"/>
                  <a:gd name="connsiteX72" fmla="*/ 6115598 w 8126844"/>
                  <a:gd name="connsiteY72" fmla="*/ 3901498 h 5918557"/>
                  <a:gd name="connsiteX73" fmla="*/ 6734163 w 8126844"/>
                  <a:gd name="connsiteY73" fmla="*/ 3726686 h 5918557"/>
                  <a:gd name="connsiteX74" fmla="*/ 7419963 w 8126844"/>
                  <a:gd name="connsiteY74" fmla="*/ 3296380 h 5918557"/>
                  <a:gd name="connsiteX75" fmla="*/ 7850268 w 8126844"/>
                  <a:gd name="connsiteY75" fmla="*/ 2973651 h 5918557"/>
                  <a:gd name="connsiteX76" fmla="*/ 8065421 w 8126844"/>
                  <a:gd name="connsiteY76" fmla="*/ 2866074 h 5918557"/>
                  <a:gd name="connsiteX77" fmla="*/ 8105763 w 8126844"/>
                  <a:gd name="connsiteY77" fmla="*/ 3027439 h 5918557"/>
                  <a:gd name="connsiteX78" fmla="*/ 7769586 w 8126844"/>
                  <a:gd name="connsiteY78" fmla="*/ 3363616 h 5918557"/>
                  <a:gd name="connsiteX79" fmla="*/ 6707268 w 8126844"/>
                  <a:gd name="connsiteY79" fmla="*/ 3941839 h 5918557"/>
                  <a:gd name="connsiteX80" fmla="*/ 6129045 w 8126844"/>
                  <a:gd name="connsiteY80" fmla="*/ 4210780 h 5918557"/>
                  <a:gd name="connsiteX81" fmla="*/ 5833210 w 8126844"/>
                  <a:gd name="connsiteY81" fmla="*/ 4251121 h 5918557"/>
                  <a:gd name="connsiteX82" fmla="*/ 5712186 w 8126844"/>
                  <a:gd name="connsiteY82" fmla="*/ 4291463 h 5918557"/>
                  <a:gd name="connsiteX83" fmla="*/ 5658398 w 8126844"/>
                  <a:gd name="connsiteY83" fmla="*/ 4143545 h 5918557"/>
                  <a:gd name="connsiteX84" fmla="*/ 5779421 w 8126844"/>
                  <a:gd name="connsiteY84" fmla="*/ 4035969 h 5918557"/>
                  <a:gd name="connsiteX85" fmla="*/ 5779421 w 8126844"/>
                  <a:gd name="connsiteY85" fmla="*/ 3941839 h 5918557"/>
                  <a:gd name="connsiteX86" fmla="*/ 5497033 w 8126844"/>
                  <a:gd name="connsiteY86" fmla="*/ 4062863 h 5918557"/>
                  <a:gd name="connsiteX87" fmla="*/ 5039833 w 8126844"/>
                  <a:gd name="connsiteY87" fmla="*/ 4197333 h 5918557"/>
                  <a:gd name="connsiteX88" fmla="*/ 4865021 w 8126844"/>
                  <a:gd name="connsiteY88" fmla="*/ 4278016 h 5918557"/>
                  <a:gd name="connsiteX89" fmla="*/ 4905363 w 8126844"/>
                  <a:gd name="connsiteY89" fmla="*/ 4372145 h 5918557"/>
                  <a:gd name="connsiteX90" fmla="*/ 5160857 w 8126844"/>
                  <a:gd name="connsiteY90" fmla="*/ 4345251 h 5918557"/>
                  <a:gd name="connsiteX91" fmla="*/ 5187751 w 8126844"/>
                  <a:gd name="connsiteY91" fmla="*/ 4479721 h 5918557"/>
                  <a:gd name="connsiteX92" fmla="*/ 4878468 w 8126844"/>
                  <a:gd name="connsiteY92" fmla="*/ 4573851 h 5918557"/>
                  <a:gd name="connsiteX93" fmla="*/ 4891916 w 8126844"/>
                  <a:gd name="connsiteY93" fmla="*/ 4721769 h 5918557"/>
                  <a:gd name="connsiteX94" fmla="*/ 5376010 w 8126844"/>
                  <a:gd name="connsiteY94" fmla="*/ 4614192 h 5918557"/>
                  <a:gd name="connsiteX95" fmla="*/ 5967680 w 8126844"/>
                  <a:gd name="connsiteY95" fmla="*/ 4466274 h 5918557"/>
                  <a:gd name="connsiteX96" fmla="*/ 6344198 w 8126844"/>
                  <a:gd name="connsiteY96" fmla="*/ 4264569 h 5918557"/>
                  <a:gd name="connsiteX97" fmla="*/ 6478668 w 8126844"/>
                  <a:gd name="connsiteY97" fmla="*/ 4264569 h 5918557"/>
                  <a:gd name="connsiteX98" fmla="*/ 6478668 w 8126844"/>
                  <a:gd name="connsiteY98" fmla="*/ 4452827 h 5918557"/>
                  <a:gd name="connsiteX99" fmla="*/ 5900445 w 8126844"/>
                  <a:gd name="connsiteY99" fmla="*/ 4641086 h 5918557"/>
                  <a:gd name="connsiteX100" fmla="*/ 5053280 w 8126844"/>
                  <a:gd name="connsiteY100" fmla="*/ 4883133 h 5918557"/>
                  <a:gd name="connsiteX101" fmla="*/ 4703657 w 8126844"/>
                  <a:gd name="connsiteY101" fmla="*/ 4977263 h 5918557"/>
                  <a:gd name="connsiteX102" fmla="*/ 4313692 w 8126844"/>
                  <a:gd name="connsiteY102" fmla="*/ 5044498 h 5918557"/>
                  <a:gd name="connsiteX103" fmla="*/ 4004410 w 8126844"/>
                  <a:gd name="connsiteY103" fmla="*/ 5084839 h 5918557"/>
                  <a:gd name="connsiteX104" fmla="*/ 3869939 w 8126844"/>
                  <a:gd name="connsiteY104" fmla="*/ 4963816 h 5918557"/>
                  <a:gd name="connsiteX105" fmla="*/ 3950621 w 8126844"/>
                  <a:gd name="connsiteY105" fmla="*/ 4856239 h 5918557"/>
                  <a:gd name="connsiteX106" fmla="*/ 4367480 w 8126844"/>
                  <a:gd name="connsiteY106" fmla="*/ 4775557 h 5918557"/>
                  <a:gd name="connsiteX107" fmla="*/ 4542292 w 8126844"/>
                  <a:gd name="connsiteY107" fmla="*/ 4708321 h 5918557"/>
                  <a:gd name="connsiteX108" fmla="*/ 4542292 w 8126844"/>
                  <a:gd name="connsiteY108" fmla="*/ 4573851 h 5918557"/>
                  <a:gd name="connsiteX109" fmla="*/ 4206116 w 8126844"/>
                  <a:gd name="connsiteY109" fmla="*/ 4573851 h 5918557"/>
                  <a:gd name="connsiteX110" fmla="*/ 3520316 w 8126844"/>
                  <a:gd name="connsiteY110" fmla="*/ 4654533 h 5918557"/>
                  <a:gd name="connsiteX111" fmla="*/ 3157245 w 8126844"/>
                  <a:gd name="connsiteY111" fmla="*/ 4681427 h 5918557"/>
                  <a:gd name="connsiteX112" fmla="*/ 3076563 w 8126844"/>
                  <a:gd name="connsiteY112" fmla="*/ 4802451 h 5918557"/>
                  <a:gd name="connsiteX113" fmla="*/ 3224480 w 8126844"/>
                  <a:gd name="connsiteY113" fmla="*/ 4869686 h 5918557"/>
                  <a:gd name="connsiteX114" fmla="*/ 3453080 w 8126844"/>
                  <a:gd name="connsiteY114" fmla="*/ 4896580 h 5918557"/>
                  <a:gd name="connsiteX115" fmla="*/ 3412739 w 8126844"/>
                  <a:gd name="connsiteY115" fmla="*/ 5004157 h 5918557"/>
                  <a:gd name="connsiteX116" fmla="*/ 2968986 w 8126844"/>
                  <a:gd name="connsiteY116" fmla="*/ 5057945 h 5918557"/>
                  <a:gd name="connsiteX117" fmla="*/ 2767280 w 8126844"/>
                  <a:gd name="connsiteY117" fmla="*/ 5071392 h 5918557"/>
                  <a:gd name="connsiteX118" fmla="*/ 2673151 w 8126844"/>
                  <a:gd name="connsiteY118" fmla="*/ 5273098 h 5918557"/>
                  <a:gd name="connsiteX119" fmla="*/ 2767280 w 8126844"/>
                  <a:gd name="connsiteY119" fmla="*/ 5636169 h 5918557"/>
                  <a:gd name="connsiteX120" fmla="*/ 2700045 w 8126844"/>
                  <a:gd name="connsiteY120" fmla="*/ 5837874 h 5918557"/>
                  <a:gd name="connsiteX121" fmla="*/ 2498339 w 8126844"/>
                  <a:gd name="connsiteY121" fmla="*/ 5918557 h 5918557"/>
                  <a:gd name="connsiteX122" fmla="*/ 2256292 w 8126844"/>
                  <a:gd name="connsiteY122" fmla="*/ 5837874 h 5918557"/>
                  <a:gd name="connsiteX123" fmla="*/ 2175610 w 8126844"/>
                  <a:gd name="connsiteY123" fmla="*/ 5582380 h 5918557"/>
                  <a:gd name="connsiteX124" fmla="*/ 2269739 w 8126844"/>
                  <a:gd name="connsiteY124" fmla="*/ 5353780 h 5918557"/>
                  <a:gd name="connsiteX125" fmla="*/ 2404210 w 8126844"/>
                  <a:gd name="connsiteY125" fmla="*/ 5192416 h 5918557"/>
                  <a:gd name="connsiteX126" fmla="*/ 2390763 w 8126844"/>
                  <a:gd name="connsiteY126" fmla="*/ 5044498 h 5918557"/>
                  <a:gd name="connsiteX127" fmla="*/ 2014245 w 8126844"/>
                  <a:gd name="connsiteY127" fmla="*/ 4910027 h 5918557"/>
                  <a:gd name="connsiteX128" fmla="*/ 2068033 w 8126844"/>
                  <a:gd name="connsiteY128" fmla="*/ 4802451 h 5918557"/>
                  <a:gd name="connsiteX129" fmla="*/ 2390763 w 8126844"/>
                  <a:gd name="connsiteY129" fmla="*/ 4802451 h 5918557"/>
                  <a:gd name="connsiteX130" fmla="*/ 2807621 w 8126844"/>
                  <a:gd name="connsiteY130" fmla="*/ 4802451 h 5918557"/>
                  <a:gd name="connsiteX131" fmla="*/ 2834516 w 8126844"/>
                  <a:gd name="connsiteY131" fmla="*/ 4667980 h 5918557"/>
                  <a:gd name="connsiteX132" fmla="*/ 2686598 w 8126844"/>
                  <a:gd name="connsiteY132" fmla="*/ 4614192 h 5918557"/>
                  <a:gd name="connsiteX133" fmla="*/ 2780727 w 8126844"/>
                  <a:gd name="connsiteY133" fmla="*/ 4466274 h 5918557"/>
                  <a:gd name="connsiteX134" fmla="*/ 3211033 w 8126844"/>
                  <a:gd name="connsiteY134" fmla="*/ 4506616 h 5918557"/>
                  <a:gd name="connsiteX135" fmla="*/ 3775810 w 8126844"/>
                  <a:gd name="connsiteY135" fmla="*/ 4479721 h 5918557"/>
                  <a:gd name="connsiteX136" fmla="*/ 4380927 w 8126844"/>
                  <a:gd name="connsiteY136" fmla="*/ 4385592 h 5918557"/>
                  <a:gd name="connsiteX137" fmla="*/ 4622974 w 8126844"/>
                  <a:gd name="connsiteY137" fmla="*/ 4331804 h 5918557"/>
                  <a:gd name="connsiteX138" fmla="*/ 4555739 w 8126844"/>
                  <a:gd name="connsiteY138" fmla="*/ 4237674 h 5918557"/>
                  <a:gd name="connsiteX139" fmla="*/ 4031304 w 8126844"/>
                  <a:gd name="connsiteY139" fmla="*/ 4278016 h 5918557"/>
                  <a:gd name="connsiteX140" fmla="*/ 3600998 w 8126844"/>
                  <a:gd name="connsiteY140" fmla="*/ 4291463 h 5918557"/>
                  <a:gd name="connsiteX141" fmla="*/ 3278268 w 8126844"/>
                  <a:gd name="connsiteY141" fmla="*/ 4251121 h 5918557"/>
                  <a:gd name="connsiteX142" fmla="*/ 3237927 w 8126844"/>
                  <a:gd name="connsiteY142" fmla="*/ 4183886 h 5918557"/>
                  <a:gd name="connsiteX143" fmla="*/ 3291716 w 8126844"/>
                  <a:gd name="connsiteY143" fmla="*/ 4049416 h 5918557"/>
                  <a:gd name="connsiteX144" fmla="*/ 3587551 w 8126844"/>
                  <a:gd name="connsiteY144" fmla="*/ 4076310 h 5918557"/>
                  <a:gd name="connsiteX145" fmla="*/ 3883386 w 8126844"/>
                  <a:gd name="connsiteY145" fmla="*/ 4076310 h 5918557"/>
                  <a:gd name="connsiteX146" fmla="*/ 3964068 w 8126844"/>
                  <a:gd name="connsiteY146" fmla="*/ 4009074 h 5918557"/>
                  <a:gd name="connsiteX147" fmla="*/ 3883386 w 8126844"/>
                  <a:gd name="connsiteY147" fmla="*/ 3888051 h 5918557"/>
                  <a:gd name="connsiteX148" fmla="*/ 3412739 w 8126844"/>
                  <a:gd name="connsiteY148" fmla="*/ 3861157 h 5918557"/>
                  <a:gd name="connsiteX149" fmla="*/ 3049668 w 8126844"/>
                  <a:gd name="connsiteY149" fmla="*/ 3807369 h 5918557"/>
                  <a:gd name="connsiteX150" fmla="*/ 2740386 w 8126844"/>
                  <a:gd name="connsiteY150" fmla="*/ 3740133 h 5918557"/>
                  <a:gd name="connsiteX151" fmla="*/ 2457998 w 8126844"/>
                  <a:gd name="connsiteY151" fmla="*/ 3659451 h 5918557"/>
                  <a:gd name="connsiteX152" fmla="*/ 2242845 w 8126844"/>
                  <a:gd name="connsiteY152" fmla="*/ 3605663 h 5918557"/>
                  <a:gd name="connsiteX153" fmla="*/ 2162163 w 8126844"/>
                  <a:gd name="connsiteY153" fmla="*/ 3767027 h 5918557"/>
                  <a:gd name="connsiteX154" fmla="*/ 2336974 w 8126844"/>
                  <a:gd name="connsiteY154" fmla="*/ 3941839 h 5918557"/>
                  <a:gd name="connsiteX155" fmla="*/ 2713492 w 8126844"/>
                  <a:gd name="connsiteY155" fmla="*/ 3995627 h 5918557"/>
                  <a:gd name="connsiteX156" fmla="*/ 2874857 w 8126844"/>
                  <a:gd name="connsiteY156" fmla="*/ 4049416 h 5918557"/>
                  <a:gd name="connsiteX157" fmla="*/ 2874857 w 8126844"/>
                  <a:gd name="connsiteY157" fmla="*/ 4197333 h 5918557"/>
                  <a:gd name="connsiteX158" fmla="*/ 2605916 w 8126844"/>
                  <a:gd name="connsiteY158" fmla="*/ 4170439 h 5918557"/>
                  <a:gd name="connsiteX159" fmla="*/ 2000798 w 8126844"/>
                  <a:gd name="connsiteY159" fmla="*/ 4049416 h 5918557"/>
                  <a:gd name="connsiteX160" fmla="*/ 1583939 w 8126844"/>
                  <a:gd name="connsiteY160" fmla="*/ 3901498 h 5918557"/>
                  <a:gd name="connsiteX161" fmla="*/ 1409127 w 8126844"/>
                  <a:gd name="connsiteY161" fmla="*/ 3914945 h 5918557"/>
                  <a:gd name="connsiteX162" fmla="*/ 1368786 w 8126844"/>
                  <a:gd name="connsiteY162" fmla="*/ 4089757 h 5918557"/>
                  <a:gd name="connsiteX163" fmla="*/ 1799092 w 8126844"/>
                  <a:gd name="connsiteY163" fmla="*/ 4224227 h 5918557"/>
                  <a:gd name="connsiteX164" fmla="*/ 2256292 w 8126844"/>
                  <a:gd name="connsiteY164" fmla="*/ 4385592 h 5918557"/>
                  <a:gd name="connsiteX165" fmla="*/ 2390763 w 8126844"/>
                  <a:gd name="connsiteY165" fmla="*/ 4493169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120042 w 8126844"/>
                  <a:gd name="connsiteY167" fmla="*/ 4570182 h 5918557"/>
                  <a:gd name="connsiteX168" fmla="*/ 2094927 w 8126844"/>
                  <a:gd name="connsiteY168" fmla="*/ 4560404 h 5918557"/>
                  <a:gd name="connsiteX169" fmla="*/ 1557045 w 8126844"/>
                  <a:gd name="connsiteY169" fmla="*/ 4385592 h 5918557"/>
                  <a:gd name="connsiteX170" fmla="*/ 965374 w 8126844"/>
                  <a:gd name="connsiteY170" fmla="*/ 4156992 h 5918557"/>
                  <a:gd name="connsiteX171" fmla="*/ 481280 w 8126844"/>
                  <a:gd name="connsiteY171" fmla="*/ 3941839 h 5918557"/>
                  <a:gd name="connsiteX172" fmla="*/ 198892 w 8126844"/>
                  <a:gd name="connsiteY172" fmla="*/ 3834263 h 5918557"/>
                  <a:gd name="connsiteX173" fmla="*/ 131657 w 8126844"/>
                  <a:gd name="connsiteY173" fmla="*/ 3740133 h 5918557"/>
                  <a:gd name="connsiteX174" fmla="*/ 279574 w 8126844"/>
                  <a:gd name="connsiteY174" fmla="*/ 3646004 h 5918557"/>
                  <a:gd name="connsiteX175" fmla="*/ 642645 w 8126844"/>
                  <a:gd name="connsiteY175" fmla="*/ 3820816 h 5918557"/>
                  <a:gd name="connsiteX176" fmla="*/ 1113292 w 8126844"/>
                  <a:gd name="connsiteY176" fmla="*/ 3968733 h 5918557"/>
                  <a:gd name="connsiteX177" fmla="*/ 1153633 w 8126844"/>
                  <a:gd name="connsiteY177" fmla="*/ 3793921 h 5918557"/>
                  <a:gd name="connsiteX178" fmla="*/ 1032610 w 8126844"/>
                  <a:gd name="connsiteY178" fmla="*/ 3632557 h 5918557"/>
                  <a:gd name="connsiteX179" fmla="*/ 535068 w 8126844"/>
                  <a:gd name="connsiteY179" fmla="*/ 3484639 h 5918557"/>
                  <a:gd name="connsiteX180" fmla="*/ 198892 w 8126844"/>
                  <a:gd name="connsiteY180" fmla="*/ 3242592 h 5918557"/>
                  <a:gd name="connsiteX181" fmla="*/ 10633 w 8126844"/>
                  <a:gd name="connsiteY181" fmla="*/ 3081227 h 5918557"/>
                  <a:gd name="connsiteX182" fmla="*/ 50974 w 8126844"/>
                  <a:gd name="connsiteY182" fmla="*/ 2946757 h 5918557"/>
                  <a:gd name="connsiteX183" fmla="*/ 279574 w 8126844"/>
                  <a:gd name="connsiteY183" fmla="*/ 3027439 h 5918557"/>
                  <a:gd name="connsiteX184" fmla="*/ 1019163 w 8126844"/>
                  <a:gd name="connsiteY184" fmla="*/ 3430851 h 5918557"/>
                  <a:gd name="connsiteX185" fmla="*/ 1462916 w 8126844"/>
                  <a:gd name="connsiteY185" fmla="*/ 3672898 h 5918557"/>
                  <a:gd name="connsiteX186" fmla="*/ 1799092 w 8126844"/>
                  <a:gd name="connsiteY186" fmla="*/ 3767027 h 5918557"/>
                  <a:gd name="connsiteX187" fmla="*/ 1973904 w 8126844"/>
                  <a:gd name="connsiteY187" fmla="*/ 3699792 h 5918557"/>
                  <a:gd name="connsiteX188" fmla="*/ 1960457 w 8126844"/>
                  <a:gd name="connsiteY188" fmla="*/ 3457745 h 5918557"/>
                  <a:gd name="connsiteX189" fmla="*/ 1624280 w 8126844"/>
                  <a:gd name="connsiteY189" fmla="*/ 3350169 h 5918557"/>
                  <a:gd name="connsiteX190" fmla="*/ 1288104 w 8126844"/>
                  <a:gd name="connsiteY190" fmla="*/ 3202251 h 5918557"/>
                  <a:gd name="connsiteX191" fmla="*/ 1261210 w 8126844"/>
                  <a:gd name="connsiteY191" fmla="*/ 3067780 h 5918557"/>
                  <a:gd name="connsiteX192" fmla="*/ 1462916 w 8126844"/>
                  <a:gd name="connsiteY192" fmla="*/ 3067780 h 5918557"/>
                  <a:gd name="connsiteX193" fmla="*/ 1691516 w 8126844"/>
                  <a:gd name="connsiteY193" fmla="*/ 3148463 h 5918557"/>
                  <a:gd name="connsiteX194" fmla="*/ 1758751 w 8126844"/>
                  <a:gd name="connsiteY194" fmla="*/ 2933310 h 5918557"/>
                  <a:gd name="connsiteX195" fmla="*/ 1597386 w 8126844"/>
                  <a:gd name="connsiteY195" fmla="*/ 2758498 h 5918557"/>
                  <a:gd name="connsiteX196" fmla="*/ 1153633 w 8126844"/>
                  <a:gd name="connsiteY196" fmla="*/ 2570239 h 5918557"/>
                  <a:gd name="connsiteX197" fmla="*/ 871245 w 8126844"/>
                  <a:gd name="connsiteY197" fmla="*/ 2381980 h 5918557"/>
                  <a:gd name="connsiteX198" fmla="*/ 750221 w 8126844"/>
                  <a:gd name="connsiteY198" fmla="*/ 2247510 h 5918557"/>
                  <a:gd name="connsiteX199" fmla="*/ 844351 w 8126844"/>
                  <a:gd name="connsiteY199" fmla="*/ 2126486 h 5918557"/>
                  <a:gd name="connsiteX200" fmla="*/ 1328445 w 8126844"/>
                  <a:gd name="connsiteY200" fmla="*/ 2341639 h 5918557"/>
                  <a:gd name="connsiteX201" fmla="*/ 1606671 w 8126844"/>
                  <a:gd name="connsiteY201" fmla="*/ 2488058 h 5918557"/>
                  <a:gd name="connsiteX202" fmla="*/ 1720260 w 8126844"/>
                  <a:gd name="connsiteY202" fmla="*/ 2209219 h 5918557"/>
                  <a:gd name="connsiteX203" fmla="*/ 1772079 w 8126844"/>
                  <a:gd name="connsiteY203" fmla="*/ 2025794 h 5918557"/>
                  <a:gd name="connsiteX204" fmla="*/ 1693720 w 8126844"/>
                  <a:gd name="connsiteY204" fmla="*/ 1853765 h 5918557"/>
                  <a:gd name="connsiteX205" fmla="*/ 2176456 w 8126844"/>
                  <a:gd name="connsiteY205" fmla="*/ 2166613 h 5918557"/>
                  <a:gd name="connsiteX206" fmla="*/ 1984049 w 8126844"/>
                  <a:gd name="connsiteY206" fmla="*/ 2144205 h 5918557"/>
                  <a:gd name="connsiteX207" fmla="*/ 1894130 w 8126844"/>
                  <a:gd name="connsiteY207" fmla="*/ 2281923 h 5918557"/>
                  <a:gd name="connsiteX208" fmla="*/ 1879774 w 8126844"/>
                  <a:gd name="connsiteY208" fmla="*/ 2624027 h 5918557"/>
                  <a:gd name="connsiteX209" fmla="*/ 2390763 w 8126844"/>
                  <a:gd name="connsiteY209" fmla="*/ 2852627 h 5918557"/>
                  <a:gd name="connsiteX210" fmla="*/ 3157245 w 8126844"/>
                  <a:gd name="connsiteY210" fmla="*/ 3067780 h 5918557"/>
                  <a:gd name="connsiteX211" fmla="*/ 3708574 w 8126844"/>
                  <a:gd name="connsiteY211" fmla="*/ 3202251 h 5918557"/>
                  <a:gd name="connsiteX212" fmla="*/ 4165774 w 8126844"/>
                  <a:gd name="connsiteY212" fmla="*/ 3175357 h 5918557"/>
                  <a:gd name="connsiteX213" fmla="*/ 4394374 w 8126844"/>
                  <a:gd name="connsiteY213" fmla="*/ 3148463 h 5918557"/>
                  <a:gd name="connsiteX214" fmla="*/ 4407821 w 8126844"/>
                  <a:gd name="connsiteY214" fmla="*/ 2960204 h 5918557"/>
                  <a:gd name="connsiteX215" fmla="*/ 4192668 w 8126844"/>
                  <a:gd name="connsiteY215" fmla="*/ 2919863 h 5918557"/>
                  <a:gd name="connsiteX216" fmla="*/ 4031304 w 8126844"/>
                  <a:gd name="connsiteY216" fmla="*/ 2960204 h 5918557"/>
                  <a:gd name="connsiteX217" fmla="*/ 4031304 w 8126844"/>
                  <a:gd name="connsiteY217" fmla="*/ 2785392 h 5918557"/>
                  <a:gd name="connsiteX218" fmla="*/ 4448163 w 8126844"/>
                  <a:gd name="connsiteY218" fmla="*/ 2664369 h 5918557"/>
                  <a:gd name="connsiteX219" fmla="*/ 4703657 w 8126844"/>
                  <a:gd name="connsiteY219" fmla="*/ 2556792 h 5918557"/>
                  <a:gd name="connsiteX220" fmla="*/ 4719129 w 8126844"/>
                  <a:gd name="connsiteY220" fmla="*/ 2340128 h 5918557"/>
                  <a:gd name="connsiteX221" fmla="*/ 4519556 w 8126844"/>
                  <a:gd name="connsiteY221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120042 w 8126844"/>
                  <a:gd name="connsiteY166" fmla="*/ 4570182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289912 w 8126844"/>
                  <a:gd name="connsiteY167" fmla="*/ 4693120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8126844" h="5918557">
                    <a:moveTo>
                      <a:pt x="5076343" y="2135224"/>
                    </a:moveTo>
                    <a:cubicBezTo>
                      <a:pt x="4977309" y="2201705"/>
                      <a:pt x="4927239" y="2171789"/>
                      <a:pt x="4866197" y="2254064"/>
                    </a:cubicBezTo>
                    <a:cubicBezTo>
                      <a:pt x="4805155" y="2336339"/>
                      <a:pt x="4869700" y="2454791"/>
                      <a:pt x="4959151" y="2462663"/>
                    </a:cubicBezTo>
                    <a:cubicBezTo>
                      <a:pt x="5048602" y="2470535"/>
                      <a:pt x="5210138" y="2403253"/>
                      <a:pt x="5402904" y="2301298"/>
                    </a:cubicBezTo>
                    <a:cubicBezTo>
                      <a:pt x="5595670" y="2199343"/>
                      <a:pt x="5954457" y="1962609"/>
                      <a:pt x="6115747" y="1850935"/>
                    </a:cubicBezTo>
                    <a:cubicBezTo>
                      <a:pt x="6277037" y="1739261"/>
                      <a:pt x="6198440" y="2266897"/>
                      <a:pt x="6243817" y="2281926"/>
                    </a:cubicBezTo>
                    <a:cubicBezTo>
                      <a:pt x="6289194" y="2296955"/>
                      <a:pt x="6565098" y="2206113"/>
                      <a:pt x="6598389" y="2100084"/>
                    </a:cubicBezTo>
                    <a:cubicBezTo>
                      <a:pt x="6631680" y="1994055"/>
                      <a:pt x="6416910" y="1712546"/>
                      <a:pt x="6443563" y="1645750"/>
                    </a:cubicBezTo>
                    <a:cubicBezTo>
                      <a:pt x="6470216" y="1578954"/>
                      <a:pt x="6705889" y="1899162"/>
                      <a:pt x="6787725" y="1921439"/>
                    </a:cubicBezTo>
                    <a:cubicBezTo>
                      <a:pt x="6869561" y="1943716"/>
                      <a:pt x="6949629" y="1827636"/>
                      <a:pt x="6934578" y="1779411"/>
                    </a:cubicBezTo>
                    <a:cubicBezTo>
                      <a:pt x="6919527" y="1731186"/>
                      <a:pt x="6666920" y="1543651"/>
                      <a:pt x="6668002" y="1409961"/>
                    </a:cubicBezTo>
                    <a:cubicBezTo>
                      <a:pt x="6669085" y="1276271"/>
                      <a:pt x="6900066" y="1139719"/>
                      <a:pt x="6941073" y="977271"/>
                    </a:cubicBezTo>
                    <a:cubicBezTo>
                      <a:pt x="6982080" y="814823"/>
                      <a:pt x="6815150" y="480116"/>
                      <a:pt x="6764360" y="399086"/>
                    </a:cubicBezTo>
                    <a:cubicBezTo>
                      <a:pt x="6713571" y="318056"/>
                      <a:pt x="6721260" y="446703"/>
                      <a:pt x="6656943" y="525696"/>
                    </a:cubicBezTo>
                    <a:cubicBezTo>
                      <a:pt x="6644173" y="358665"/>
                      <a:pt x="6708935" y="131797"/>
                      <a:pt x="6759584" y="0"/>
                    </a:cubicBezTo>
                    <a:cubicBezTo>
                      <a:pt x="6763216" y="118183"/>
                      <a:pt x="6763954" y="103191"/>
                      <a:pt x="6766984" y="176893"/>
                    </a:cubicBezTo>
                    <a:cubicBezTo>
                      <a:pt x="6836706" y="300466"/>
                      <a:pt x="7080292" y="667519"/>
                      <a:pt x="7177916" y="741439"/>
                    </a:cubicBezTo>
                    <a:cubicBezTo>
                      <a:pt x="7275540" y="815359"/>
                      <a:pt x="7305662" y="589040"/>
                      <a:pt x="7352727" y="620416"/>
                    </a:cubicBezTo>
                    <a:cubicBezTo>
                      <a:pt x="7399792" y="651792"/>
                      <a:pt x="7496163" y="806434"/>
                      <a:pt x="7460304" y="929698"/>
                    </a:cubicBezTo>
                    <a:cubicBezTo>
                      <a:pt x="7424445" y="1052962"/>
                      <a:pt x="7204809" y="1259151"/>
                      <a:pt x="7137574" y="1360004"/>
                    </a:cubicBezTo>
                    <a:cubicBezTo>
                      <a:pt x="7070339" y="1460857"/>
                      <a:pt x="7050168" y="1487751"/>
                      <a:pt x="7056892" y="1534816"/>
                    </a:cubicBezTo>
                    <a:cubicBezTo>
                      <a:pt x="7063616" y="1581881"/>
                      <a:pt x="7119645" y="1662563"/>
                      <a:pt x="7177916" y="1642392"/>
                    </a:cubicBezTo>
                    <a:cubicBezTo>
                      <a:pt x="7236187" y="1622221"/>
                      <a:pt x="7346004" y="1451892"/>
                      <a:pt x="7406516" y="1413792"/>
                    </a:cubicBezTo>
                    <a:cubicBezTo>
                      <a:pt x="7467028" y="1375692"/>
                      <a:pt x="7516333" y="1375692"/>
                      <a:pt x="7540986" y="1413792"/>
                    </a:cubicBezTo>
                    <a:cubicBezTo>
                      <a:pt x="7565639" y="1451892"/>
                      <a:pt x="7648562" y="1505680"/>
                      <a:pt x="7554433" y="1642392"/>
                    </a:cubicBezTo>
                    <a:cubicBezTo>
                      <a:pt x="7460304" y="1779104"/>
                      <a:pt x="7189122" y="2043563"/>
                      <a:pt x="6976210" y="2234063"/>
                    </a:cubicBezTo>
                    <a:cubicBezTo>
                      <a:pt x="6763298" y="2424563"/>
                      <a:pt x="6462981" y="2659886"/>
                      <a:pt x="6276963" y="2785392"/>
                    </a:cubicBezTo>
                    <a:cubicBezTo>
                      <a:pt x="6090945" y="2910898"/>
                      <a:pt x="5963198" y="2942275"/>
                      <a:pt x="5860104" y="2987098"/>
                    </a:cubicBezTo>
                    <a:cubicBezTo>
                      <a:pt x="5757010" y="3031921"/>
                      <a:pt x="5709945" y="3056574"/>
                      <a:pt x="5658398" y="3054333"/>
                    </a:cubicBezTo>
                    <a:cubicBezTo>
                      <a:pt x="5606851" y="3052092"/>
                      <a:pt x="5553062" y="3020716"/>
                      <a:pt x="5550821" y="2973651"/>
                    </a:cubicBezTo>
                    <a:cubicBezTo>
                      <a:pt x="5548580" y="2926586"/>
                      <a:pt x="5584439" y="2814527"/>
                      <a:pt x="5644951" y="2771945"/>
                    </a:cubicBezTo>
                    <a:cubicBezTo>
                      <a:pt x="5705463" y="2729363"/>
                      <a:pt x="5895963" y="2778669"/>
                      <a:pt x="5913892" y="2718157"/>
                    </a:cubicBezTo>
                    <a:cubicBezTo>
                      <a:pt x="5931821" y="2657645"/>
                      <a:pt x="5844415" y="2435768"/>
                      <a:pt x="5752527" y="2408874"/>
                    </a:cubicBezTo>
                    <a:cubicBezTo>
                      <a:pt x="5660639" y="2381980"/>
                      <a:pt x="5362563" y="2556792"/>
                      <a:pt x="5362563" y="2556792"/>
                    </a:cubicBezTo>
                    <a:cubicBezTo>
                      <a:pt x="5181028" y="2628510"/>
                      <a:pt x="4782098" y="2762980"/>
                      <a:pt x="4663316" y="2839180"/>
                    </a:cubicBezTo>
                    <a:cubicBezTo>
                      <a:pt x="4544534" y="2915380"/>
                      <a:pt x="4643144" y="2966927"/>
                      <a:pt x="4649868" y="3013992"/>
                    </a:cubicBezTo>
                    <a:cubicBezTo>
                      <a:pt x="4656591" y="3061057"/>
                      <a:pt x="4634181" y="3126051"/>
                      <a:pt x="4703657" y="3121569"/>
                    </a:cubicBezTo>
                    <a:cubicBezTo>
                      <a:pt x="4773133" y="3117087"/>
                      <a:pt x="4963633" y="3018475"/>
                      <a:pt x="5066727" y="2987098"/>
                    </a:cubicBezTo>
                    <a:cubicBezTo>
                      <a:pt x="5169821" y="2955722"/>
                      <a:pt x="5275156" y="2919863"/>
                      <a:pt x="5322221" y="2933310"/>
                    </a:cubicBezTo>
                    <a:cubicBezTo>
                      <a:pt x="5369286" y="2946757"/>
                      <a:pt x="5438763" y="3009510"/>
                      <a:pt x="5349116" y="3067780"/>
                    </a:cubicBezTo>
                    <a:cubicBezTo>
                      <a:pt x="5259469" y="3126050"/>
                      <a:pt x="4992769" y="3224662"/>
                      <a:pt x="4784339" y="3282933"/>
                    </a:cubicBezTo>
                    <a:cubicBezTo>
                      <a:pt x="4575909" y="3341204"/>
                      <a:pt x="4439198" y="3417404"/>
                      <a:pt x="4098539" y="3417404"/>
                    </a:cubicBezTo>
                    <a:cubicBezTo>
                      <a:pt x="3757880" y="3417404"/>
                      <a:pt x="3056392" y="3338963"/>
                      <a:pt x="2740386" y="3282933"/>
                    </a:cubicBezTo>
                    <a:cubicBezTo>
                      <a:pt x="2424380" y="3226904"/>
                      <a:pt x="2321286" y="3123809"/>
                      <a:pt x="2202504" y="3081227"/>
                    </a:cubicBezTo>
                    <a:cubicBezTo>
                      <a:pt x="2083722" y="3038645"/>
                      <a:pt x="2068033" y="3011751"/>
                      <a:pt x="2027692" y="3027439"/>
                    </a:cubicBezTo>
                    <a:cubicBezTo>
                      <a:pt x="1987351" y="3043127"/>
                      <a:pt x="1899945" y="3112604"/>
                      <a:pt x="1960457" y="3175357"/>
                    </a:cubicBezTo>
                    <a:cubicBezTo>
                      <a:pt x="2020969" y="3238110"/>
                      <a:pt x="2155440" y="3325516"/>
                      <a:pt x="2390763" y="3403957"/>
                    </a:cubicBezTo>
                    <a:cubicBezTo>
                      <a:pt x="2626086" y="3482398"/>
                      <a:pt x="3083286" y="3605663"/>
                      <a:pt x="3372398" y="3646004"/>
                    </a:cubicBezTo>
                    <a:cubicBezTo>
                      <a:pt x="3661510" y="3686345"/>
                      <a:pt x="3894592" y="3650486"/>
                      <a:pt x="4125433" y="3646004"/>
                    </a:cubicBezTo>
                    <a:cubicBezTo>
                      <a:pt x="4356274" y="3641522"/>
                      <a:pt x="4625216" y="3616869"/>
                      <a:pt x="4757445" y="3619110"/>
                    </a:cubicBezTo>
                    <a:cubicBezTo>
                      <a:pt x="4889674" y="3621351"/>
                      <a:pt x="4909845" y="3625833"/>
                      <a:pt x="4918810" y="3659451"/>
                    </a:cubicBezTo>
                    <a:cubicBezTo>
                      <a:pt x="4927775" y="3693069"/>
                      <a:pt x="4916568" y="3782716"/>
                      <a:pt x="4811233" y="3820816"/>
                    </a:cubicBezTo>
                    <a:cubicBezTo>
                      <a:pt x="4705898" y="3858916"/>
                      <a:pt x="4385410" y="3854434"/>
                      <a:pt x="4286798" y="3888051"/>
                    </a:cubicBezTo>
                    <a:cubicBezTo>
                      <a:pt x="4188186" y="3921668"/>
                      <a:pt x="4174740" y="3991145"/>
                      <a:pt x="4219563" y="4022521"/>
                    </a:cubicBezTo>
                    <a:cubicBezTo>
                      <a:pt x="4264386" y="4053897"/>
                      <a:pt x="4385410" y="4098722"/>
                      <a:pt x="4555739" y="4076310"/>
                    </a:cubicBezTo>
                    <a:cubicBezTo>
                      <a:pt x="4726068" y="4053898"/>
                      <a:pt x="5080174" y="3941839"/>
                      <a:pt x="5241539" y="3888051"/>
                    </a:cubicBezTo>
                    <a:cubicBezTo>
                      <a:pt x="5402904" y="3834263"/>
                      <a:pt x="5461174" y="3793921"/>
                      <a:pt x="5523927" y="3753580"/>
                    </a:cubicBezTo>
                    <a:cubicBezTo>
                      <a:pt x="5586680" y="3713239"/>
                      <a:pt x="5638227" y="3666174"/>
                      <a:pt x="5618057" y="3646004"/>
                    </a:cubicBezTo>
                    <a:cubicBezTo>
                      <a:pt x="5597887" y="3625834"/>
                      <a:pt x="5470139" y="3652728"/>
                      <a:pt x="5402904" y="3632557"/>
                    </a:cubicBezTo>
                    <a:cubicBezTo>
                      <a:pt x="5335669" y="3612386"/>
                      <a:pt x="5241539" y="3563080"/>
                      <a:pt x="5214645" y="3524980"/>
                    </a:cubicBezTo>
                    <a:cubicBezTo>
                      <a:pt x="5187751" y="3486880"/>
                      <a:pt x="5187751" y="3430851"/>
                      <a:pt x="5241539" y="3403957"/>
                    </a:cubicBezTo>
                    <a:cubicBezTo>
                      <a:pt x="5295327" y="3377063"/>
                      <a:pt x="5378251" y="3412922"/>
                      <a:pt x="5537374" y="3363616"/>
                    </a:cubicBezTo>
                    <a:cubicBezTo>
                      <a:pt x="5696497" y="3314310"/>
                      <a:pt x="5994574" y="3206733"/>
                      <a:pt x="6196280" y="3108121"/>
                    </a:cubicBezTo>
                    <a:cubicBezTo>
                      <a:pt x="6397986" y="3009509"/>
                      <a:pt x="6577280" y="2901933"/>
                      <a:pt x="6747610" y="2771945"/>
                    </a:cubicBezTo>
                    <a:cubicBezTo>
                      <a:pt x="6917940" y="2641957"/>
                      <a:pt x="7103957" y="2431286"/>
                      <a:pt x="7218257" y="2328192"/>
                    </a:cubicBezTo>
                    <a:cubicBezTo>
                      <a:pt x="7332557" y="2225098"/>
                      <a:pt x="7375140" y="2178033"/>
                      <a:pt x="7433410" y="2153380"/>
                    </a:cubicBezTo>
                    <a:cubicBezTo>
                      <a:pt x="7491681" y="2128727"/>
                      <a:pt x="7554433" y="2142174"/>
                      <a:pt x="7567880" y="2180274"/>
                    </a:cubicBezTo>
                    <a:cubicBezTo>
                      <a:pt x="7581327" y="2218374"/>
                      <a:pt x="7592533" y="2276645"/>
                      <a:pt x="7514092" y="2381980"/>
                    </a:cubicBezTo>
                    <a:cubicBezTo>
                      <a:pt x="7435651" y="2487315"/>
                      <a:pt x="7274286" y="2671092"/>
                      <a:pt x="7097233" y="2812286"/>
                    </a:cubicBezTo>
                    <a:cubicBezTo>
                      <a:pt x="6920180" y="2953480"/>
                      <a:pt x="6619862" y="3128292"/>
                      <a:pt x="6451774" y="3229145"/>
                    </a:cubicBezTo>
                    <a:cubicBezTo>
                      <a:pt x="6283686" y="3329998"/>
                      <a:pt x="6167145" y="3363616"/>
                      <a:pt x="6088704" y="3417404"/>
                    </a:cubicBezTo>
                    <a:cubicBezTo>
                      <a:pt x="6010263" y="3471192"/>
                      <a:pt x="5992333" y="3495845"/>
                      <a:pt x="5981127" y="3551874"/>
                    </a:cubicBezTo>
                    <a:cubicBezTo>
                      <a:pt x="5969921" y="3607903"/>
                      <a:pt x="5999056" y="3695309"/>
                      <a:pt x="6021468" y="3753580"/>
                    </a:cubicBezTo>
                    <a:cubicBezTo>
                      <a:pt x="6043880" y="3811851"/>
                      <a:pt x="5996816" y="3905980"/>
                      <a:pt x="6115598" y="3901498"/>
                    </a:cubicBezTo>
                    <a:cubicBezTo>
                      <a:pt x="6234380" y="3897016"/>
                      <a:pt x="6516769" y="3827539"/>
                      <a:pt x="6734163" y="3726686"/>
                    </a:cubicBezTo>
                    <a:cubicBezTo>
                      <a:pt x="6951557" y="3625833"/>
                      <a:pt x="7233946" y="3421886"/>
                      <a:pt x="7419963" y="3296380"/>
                    </a:cubicBezTo>
                    <a:cubicBezTo>
                      <a:pt x="7605980" y="3170874"/>
                      <a:pt x="7742692" y="3045369"/>
                      <a:pt x="7850268" y="2973651"/>
                    </a:cubicBezTo>
                    <a:cubicBezTo>
                      <a:pt x="7957844" y="2901933"/>
                      <a:pt x="8022839" y="2857109"/>
                      <a:pt x="8065421" y="2866074"/>
                    </a:cubicBezTo>
                    <a:cubicBezTo>
                      <a:pt x="8108004" y="2875039"/>
                      <a:pt x="8155069" y="2944515"/>
                      <a:pt x="8105763" y="3027439"/>
                    </a:cubicBezTo>
                    <a:cubicBezTo>
                      <a:pt x="8056457" y="3110363"/>
                      <a:pt x="8002669" y="3211216"/>
                      <a:pt x="7769586" y="3363616"/>
                    </a:cubicBezTo>
                    <a:cubicBezTo>
                      <a:pt x="7536503" y="3516016"/>
                      <a:pt x="6980692" y="3800645"/>
                      <a:pt x="6707268" y="3941839"/>
                    </a:cubicBezTo>
                    <a:cubicBezTo>
                      <a:pt x="6433844" y="4083033"/>
                      <a:pt x="6274721" y="4159233"/>
                      <a:pt x="6129045" y="4210780"/>
                    </a:cubicBezTo>
                    <a:cubicBezTo>
                      <a:pt x="5983369" y="4262327"/>
                      <a:pt x="5902687" y="4237674"/>
                      <a:pt x="5833210" y="4251121"/>
                    </a:cubicBezTo>
                    <a:cubicBezTo>
                      <a:pt x="5763734" y="4264568"/>
                      <a:pt x="5741321" y="4309392"/>
                      <a:pt x="5712186" y="4291463"/>
                    </a:cubicBezTo>
                    <a:cubicBezTo>
                      <a:pt x="5683051" y="4273534"/>
                      <a:pt x="5647192" y="4186127"/>
                      <a:pt x="5658398" y="4143545"/>
                    </a:cubicBezTo>
                    <a:cubicBezTo>
                      <a:pt x="5669604" y="4100963"/>
                      <a:pt x="5759251" y="4069587"/>
                      <a:pt x="5779421" y="4035969"/>
                    </a:cubicBezTo>
                    <a:cubicBezTo>
                      <a:pt x="5799592" y="4002351"/>
                      <a:pt x="5826486" y="3937357"/>
                      <a:pt x="5779421" y="3941839"/>
                    </a:cubicBezTo>
                    <a:cubicBezTo>
                      <a:pt x="5732356" y="3946321"/>
                      <a:pt x="5620298" y="4020281"/>
                      <a:pt x="5497033" y="4062863"/>
                    </a:cubicBezTo>
                    <a:cubicBezTo>
                      <a:pt x="5373768" y="4105445"/>
                      <a:pt x="5145168" y="4161474"/>
                      <a:pt x="5039833" y="4197333"/>
                    </a:cubicBezTo>
                    <a:cubicBezTo>
                      <a:pt x="4934498" y="4233192"/>
                      <a:pt x="4887433" y="4248881"/>
                      <a:pt x="4865021" y="4278016"/>
                    </a:cubicBezTo>
                    <a:cubicBezTo>
                      <a:pt x="4842609" y="4307151"/>
                      <a:pt x="4856057" y="4360939"/>
                      <a:pt x="4905363" y="4372145"/>
                    </a:cubicBezTo>
                    <a:cubicBezTo>
                      <a:pt x="4954669" y="4383351"/>
                      <a:pt x="5113792" y="4327322"/>
                      <a:pt x="5160857" y="4345251"/>
                    </a:cubicBezTo>
                    <a:cubicBezTo>
                      <a:pt x="5207922" y="4363180"/>
                      <a:pt x="5234816" y="4441621"/>
                      <a:pt x="5187751" y="4479721"/>
                    </a:cubicBezTo>
                    <a:cubicBezTo>
                      <a:pt x="5140686" y="4517821"/>
                      <a:pt x="4927774" y="4533510"/>
                      <a:pt x="4878468" y="4573851"/>
                    </a:cubicBezTo>
                    <a:cubicBezTo>
                      <a:pt x="4829162" y="4614192"/>
                      <a:pt x="4808992" y="4715046"/>
                      <a:pt x="4891916" y="4721769"/>
                    </a:cubicBezTo>
                    <a:cubicBezTo>
                      <a:pt x="4974840" y="4728492"/>
                      <a:pt x="5196716" y="4656775"/>
                      <a:pt x="5376010" y="4614192"/>
                    </a:cubicBezTo>
                    <a:cubicBezTo>
                      <a:pt x="5555304" y="4571610"/>
                      <a:pt x="5806315" y="4524544"/>
                      <a:pt x="5967680" y="4466274"/>
                    </a:cubicBezTo>
                    <a:cubicBezTo>
                      <a:pt x="6129045" y="4408004"/>
                      <a:pt x="6259033" y="4298186"/>
                      <a:pt x="6344198" y="4264569"/>
                    </a:cubicBezTo>
                    <a:cubicBezTo>
                      <a:pt x="6429363" y="4230952"/>
                      <a:pt x="6456256" y="4233193"/>
                      <a:pt x="6478668" y="4264569"/>
                    </a:cubicBezTo>
                    <a:cubicBezTo>
                      <a:pt x="6501080" y="4295945"/>
                      <a:pt x="6575039" y="4390074"/>
                      <a:pt x="6478668" y="4452827"/>
                    </a:cubicBezTo>
                    <a:cubicBezTo>
                      <a:pt x="6382297" y="4515580"/>
                      <a:pt x="6138010" y="4569368"/>
                      <a:pt x="5900445" y="4641086"/>
                    </a:cubicBezTo>
                    <a:cubicBezTo>
                      <a:pt x="5662880" y="4712804"/>
                      <a:pt x="5252745" y="4827104"/>
                      <a:pt x="5053280" y="4883133"/>
                    </a:cubicBezTo>
                    <a:cubicBezTo>
                      <a:pt x="4853815" y="4939163"/>
                      <a:pt x="4826922" y="4950369"/>
                      <a:pt x="4703657" y="4977263"/>
                    </a:cubicBezTo>
                    <a:cubicBezTo>
                      <a:pt x="4580392" y="5004157"/>
                      <a:pt x="4430233" y="5026569"/>
                      <a:pt x="4313692" y="5044498"/>
                    </a:cubicBezTo>
                    <a:cubicBezTo>
                      <a:pt x="4197151" y="5062427"/>
                      <a:pt x="4078369" y="5098286"/>
                      <a:pt x="4004410" y="5084839"/>
                    </a:cubicBezTo>
                    <a:cubicBezTo>
                      <a:pt x="3930451" y="5071392"/>
                      <a:pt x="3878904" y="5001916"/>
                      <a:pt x="3869939" y="4963816"/>
                    </a:cubicBezTo>
                    <a:cubicBezTo>
                      <a:pt x="3860974" y="4925716"/>
                      <a:pt x="3867698" y="4887615"/>
                      <a:pt x="3950621" y="4856239"/>
                    </a:cubicBezTo>
                    <a:cubicBezTo>
                      <a:pt x="4033544" y="4824863"/>
                      <a:pt x="4268868" y="4800210"/>
                      <a:pt x="4367480" y="4775557"/>
                    </a:cubicBezTo>
                    <a:cubicBezTo>
                      <a:pt x="4466092" y="4750904"/>
                      <a:pt x="4513157" y="4741939"/>
                      <a:pt x="4542292" y="4708321"/>
                    </a:cubicBezTo>
                    <a:cubicBezTo>
                      <a:pt x="4571427" y="4674703"/>
                      <a:pt x="4598321" y="4596263"/>
                      <a:pt x="4542292" y="4573851"/>
                    </a:cubicBezTo>
                    <a:cubicBezTo>
                      <a:pt x="4486263" y="4551439"/>
                      <a:pt x="4376445" y="4560404"/>
                      <a:pt x="4206116" y="4573851"/>
                    </a:cubicBezTo>
                    <a:cubicBezTo>
                      <a:pt x="4035787" y="4587298"/>
                      <a:pt x="3695128" y="4636604"/>
                      <a:pt x="3520316" y="4654533"/>
                    </a:cubicBezTo>
                    <a:cubicBezTo>
                      <a:pt x="3345504" y="4672462"/>
                      <a:pt x="3231204" y="4656774"/>
                      <a:pt x="3157245" y="4681427"/>
                    </a:cubicBezTo>
                    <a:cubicBezTo>
                      <a:pt x="3083286" y="4706080"/>
                      <a:pt x="3065357" y="4771075"/>
                      <a:pt x="3076563" y="4802451"/>
                    </a:cubicBezTo>
                    <a:cubicBezTo>
                      <a:pt x="3087769" y="4833827"/>
                      <a:pt x="3161727" y="4853998"/>
                      <a:pt x="3224480" y="4869686"/>
                    </a:cubicBezTo>
                    <a:cubicBezTo>
                      <a:pt x="3287233" y="4885374"/>
                      <a:pt x="3421704" y="4874168"/>
                      <a:pt x="3453080" y="4896580"/>
                    </a:cubicBezTo>
                    <a:cubicBezTo>
                      <a:pt x="3484456" y="4918992"/>
                      <a:pt x="3493421" y="4977263"/>
                      <a:pt x="3412739" y="5004157"/>
                    </a:cubicBezTo>
                    <a:cubicBezTo>
                      <a:pt x="3332057" y="5031051"/>
                      <a:pt x="3076562" y="5046739"/>
                      <a:pt x="2968986" y="5057945"/>
                    </a:cubicBezTo>
                    <a:cubicBezTo>
                      <a:pt x="2861409" y="5069151"/>
                      <a:pt x="2816586" y="5035533"/>
                      <a:pt x="2767280" y="5071392"/>
                    </a:cubicBezTo>
                    <a:cubicBezTo>
                      <a:pt x="2717974" y="5107251"/>
                      <a:pt x="2673151" y="5178969"/>
                      <a:pt x="2673151" y="5273098"/>
                    </a:cubicBezTo>
                    <a:cubicBezTo>
                      <a:pt x="2673151" y="5367227"/>
                      <a:pt x="2762798" y="5542040"/>
                      <a:pt x="2767280" y="5636169"/>
                    </a:cubicBezTo>
                    <a:cubicBezTo>
                      <a:pt x="2771762" y="5730298"/>
                      <a:pt x="2744868" y="5790810"/>
                      <a:pt x="2700045" y="5837874"/>
                    </a:cubicBezTo>
                    <a:cubicBezTo>
                      <a:pt x="2655222" y="5884938"/>
                      <a:pt x="2572298" y="5918557"/>
                      <a:pt x="2498339" y="5918557"/>
                    </a:cubicBezTo>
                    <a:cubicBezTo>
                      <a:pt x="2424380" y="5918557"/>
                      <a:pt x="2310080" y="5893903"/>
                      <a:pt x="2256292" y="5837874"/>
                    </a:cubicBezTo>
                    <a:cubicBezTo>
                      <a:pt x="2202504" y="5781845"/>
                      <a:pt x="2173369" y="5663062"/>
                      <a:pt x="2175610" y="5582380"/>
                    </a:cubicBezTo>
                    <a:cubicBezTo>
                      <a:pt x="2177851" y="5501698"/>
                      <a:pt x="2231639" y="5418774"/>
                      <a:pt x="2269739" y="5353780"/>
                    </a:cubicBezTo>
                    <a:cubicBezTo>
                      <a:pt x="2307839" y="5288786"/>
                      <a:pt x="2384039" y="5243963"/>
                      <a:pt x="2404210" y="5192416"/>
                    </a:cubicBezTo>
                    <a:cubicBezTo>
                      <a:pt x="2424381" y="5140869"/>
                      <a:pt x="2455757" y="5091563"/>
                      <a:pt x="2390763" y="5044498"/>
                    </a:cubicBezTo>
                    <a:cubicBezTo>
                      <a:pt x="2325769" y="4997433"/>
                      <a:pt x="2068033" y="4950368"/>
                      <a:pt x="2014245" y="4910027"/>
                    </a:cubicBezTo>
                    <a:cubicBezTo>
                      <a:pt x="1960457" y="4869686"/>
                      <a:pt x="2005280" y="4820380"/>
                      <a:pt x="2068033" y="4802451"/>
                    </a:cubicBezTo>
                    <a:cubicBezTo>
                      <a:pt x="2130786" y="4784522"/>
                      <a:pt x="2390763" y="4802451"/>
                      <a:pt x="2390763" y="4802451"/>
                    </a:cubicBezTo>
                    <a:cubicBezTo>
                      <a:pt x="2514028" y="4802451"/>
                      <a:pt x="2733662" y="4824863"/>
                      <a:pt x="2807621" y="4802451"/>
                    </a:cubicBezTo>
                    <a:cubicBezTo>
                      <a:pt x="2881580" y="4780039"/>
                      <a:pt x="2854686" y="4699356"/>
                      <a:pt x="2834516" y="4667980"/>
                    </a:cubicBezTo>
                    <a:cubicBezTo>
                      <a:pt x="2814346" y="4636604"/>
                      <a:pt x="2695563" y="4647810"/>
                      <a:pt x="2686598" y="4614192"/>
                    </a:cubicBezTo>
                    <a:cubicBezTo>
                      <a:pt x="2677633" y="4580574"/>
                      <a:pt x="2693321" y="4484203"/>
                      <a:pt x="2780727" y="4466274"/>
                    </a:cubicBezTo>
                    <a:cubicBezTo>
                      <a:pt x="2868133" y="4448345"/>
                      <a:pt x="3045186" y="4504375"/>
                      <a:pt x="3211033" y="4506616"/>
                    </a:cubicBezTo>
                    <a:cubicBezTo>
                      <a:pt x="3376880" y="4508857"/>
                      <a:pt x="3580828" y="4499892"/>
                      <a:pt x="3775810" y="4479721"/>
                    </a:cubicBezTo>
                    <a:cubicBezTo>
                      <a:pt x="3970792" y="4459550"/>
                      <a:pt x="4239733" y="4410245"/>
                      <a:pt x="4380927" y="4385592"/>
                    </a:cubicBezTo>
                    <a:cubicBezTo>
                      <a:pt x="4522121" y="4360939"/>
                      <a:pt x="4593839" y="4356457"/>
                      <a:pt x="4622974" y="4331804"/>
                    </a:cubicBezTo>
                    <a:cubicBezTo>
                      <a:pt x="4652109" y="4307151"/>
                      <a:pt x="4654351" y="4246639"/>
                      <a:pt x="4555739" y="4237674"/>
                    </a:cubicBezTo>
                    <a:cubicBezTo>
                      <a:pt x="4457127" y="4228709"/>
                      <a:pt x="4190427" y="4269051"/>
                      <a:pt x="4031304" y="4278016"/>
                    </a:cubicBezTo>
                    <a:cubicBezTo>
                      <a:pt x="3872181" y="4286981"/>
                      <a:pt x="3726504" y="4295946"/>
                      <a:pt x="3600998" y="4291463"/>
                    </a:cubicBezTo>
                    <a:cubicBezTo>
                      <a:pt x="3475492" y="4286981"/>
                      <a:pt x="3338780" y="4269050"/>
                      <a:pt x="3278268" y="4251121"/>
                    </a:cubicBezTo>
                    <a:cubicBezTo>
                      <a:pt x="3217756" y="4233192"/>
                      <a:pt x="3235686" y="4217503"/>
                      <a:pt x="3237927" y="4183886"/>
                    </a:cubicBezTo>
                    <a:cubicBezTo>
                      <a:pt x="3240168" y="4150269"/>
                      <a:pt x="3233445" y="4067345"/>
                      <a:pt x="3291716" y="4049416"/>
                    </a:cubicBezTo>
                    <a:cubicBezTo>
                      <a:pt x="3349987" y="4031487"/>
                      <a:pt x="3488939" y="4071828"/>
                      <a:pt x="3587551" y="4076310"/>
                    </a:cubicBezTo>
                    <a:cubicBezTo>
                      <a:pt x="3686163" y="4080792"/>
                      <a:pt x="3820633" y="4087516"/>
                      <a:pt x="3883386" y="4076310"/>
                    </a:cubicBezTo>
                    <a:cubicBezTo>
                      <a:pt x="3946139" y="4065104"/>
                      <a:pt x="3964068" y="4040450"/>
                      <a:pt x="3964068" y="4009074"/>
                    </a:cubicBezTo>
                    <a:cubicBezTo>
                      <a:pt x="3964068" y="3977698"/>
                      <a:pt x="3975274" y="3912704"/>
                      <a:pt x="3883386" y="3888051"/>
                    </a:cubicBezTo>
                    <a:cubicBezTo>
                      <a:pt x="3791498" y="3863398"/>
                      <a:pt x="3551692" y="3874604"/>
                      <a:pt x="3412739" y="3861157"/>
                    </a:cubicBezTo>
                    <a:cubicBezTo>
                      <a:pt x="3273786" y="3847710"/>
                      <a:pt x="3161727" y="3827540"/>
                      <a:pt x="3049668" y="3807369"/>
                    </a:cubicBezTo>
                    <a:cubicBezTo>
                      <a:pt x="2937609" y="3787198"/>
                      <a:pt x="2838998" y="3764786"/>
                      <a:pt x="2740386" y="3740133"/>
                    </a:cubicBezTo>
                    <a:cubicBezTo>
                      <a:pt x="2641774" y="3715480"/>
                      <a:pt x="2540921" y="3681863"/>
                      <a:pt x="2457998" y="3659451"/>
                    </a:cubicBezTo>
                    <a:cubicBezTo>
                      <a:pt x="2375075" y="3637039"/>
                      <a:pt x="2292151" y="3587734"/>
                      <a:pt x="2242845" y="3605663"/>
                    </a:cubicBezTo>
                    <a:cubicBezTo>
                      <a:pt x="2193539" y="3623592"/>
                      <a:pt x="2146475" y="3710998"/>
                      <a:pt x="2162163" y="3767027"/>
                    </a:cubicBezTo>
                    <a:cubicBezTo>
                      <a:pt x="2177851" y="3823056"/>
                      <a:pt x="2245086" y="3903739"/>
                      <a:pt x="2336974" y="3941839"/>
                    </a:cubicBezTo>
                    <a:cubicBezTo>
                      <a:pt x="2428862" y="3979939"/>
                      <a:pt x="2623845" y="3977697"/>
                      <a:pt x="2713492" y="3995627"/>
                    </a:cubicBezTo>
                    <a:cubicBezTo>
                      <a:pt x="2803139" y="4013557"/>
                      <a:pt x="2847963" y="4015798"/>
                      <a:pt x="2874857" y="4049416"/>
                    </a:cubicBezTo>
                    <a:cubicBezTo>
                      <a:pt x="2901751" y="4083034"/>
                      <a:pt x="2919680" y="4177163"/>
                      <a:pt x="2874857" y="4197333"/>
                    </a:cubicBezTo>
                    <a:cubicBezTo>
                      <a:pt x="2830034" y="4217503"/>
                      <a:pt x="2751592" y="4195092"/>
                      <a:pt x="2605916" y="4170439"/>
                    </a:cubicBezTo>
                    <a:cubicBezTo>
                      <a:pt x="2460239" y="4145786"/>
                      <a:pt x="2171127" y="4094239"/>
                      <a:pt x="2000798" y="4049416"/>
                    </a:cubicBezTo>
                    <a:cubicBezTo>
                      <a:pt x="1830469" y="4004593"/>
                      <a:pt x="1682551" y="3923910"/>
                      <a:pt x="1583939" y="3901498"/>
                    </a:cubicBezTo>
                    <a:cubicBezTo>
                      <a:pt x="1485327" y="3879086"/>
                      <a:pt x="1444986" y="3883569"/>
                      <a:pt x="1409127" y="3914945"/>
                    </a:cubicBezTo>
                    <a:cubicBezTo>
                      <a:pt x="1373268" y="3946321"/>
                      <a:pt x="1303792" y="4038210"/>
                      <a:pt x="1368786" y="4089757"/>
                    </a:cubicBezTo>
                    <a:cubicBezTo>
                      <a:pt x="1433780" y="4141304"/>
                      <a:pt x="1767716" y="4174921"/>
                      <a:pt x="1799092" y="4224227"/>
                    </a:cubicBezTo>
                    <a:cubicBezTo>
                      <a:pt x="1830469" y="4273533"/>
                      <a:pt x="1695998" y="4396798"/>
                      <a:pt x="1557045" y="4385592"/>
                    </a:cubicBezTo>
                    <a:cubicBezTo>
                      <a:pt x="1418092" y="4374386"/>
                      <a:pt x="1176563" y="4105737"/>
                      <a:pt x="965374" y="4156992"/>
                    </a:cubicBezTo>
                    <a:cubicBezTo>
                      <a:pt x="754185" y="4208247"/>
                      <a:pt x="370594" y="4728979"/>
                      <a:pt x="289912" y="4693120"/>
                    </a:cubicBezTo>
                    <a:cubicBezTo>
                      <a:pt x="209230" y="4657261"/>
                      <a:pt x="496450" y="4084982"/>
                      <a:pt x="481280" y="3941839"/>
                    </a:cubicBezTo>
                    <a:cubicBezTo>
                      <a:pt x="466110" y="3798696"/>
                      <a:pt x="257162" y="3867881"/>
                      <a:pt x="198892" y="3834263"/>
                    </a:cubicBezTo>
                    <a:cubicBezTo>
                      <a:pt x="140622" y="3800645"/>
                      <a:pt x="118210" y="3771509"/>
                      <a:pt x="131657" y="3740133"/>
                    </a:cubicBezTo>
                    <a:cubicBezTo>
                      <a:pt x="145104" y="3708757"/>
                      <a:pt x="194409" y="3632557"/>
                      <a:pt x="279574" y="3646004"/>
                    </a:cubicBezTo>
                    <a:cubicBezTo>
                      <a:pt x="364739" y="3659451"/>
                      <a:pt x="503692" y="3767028"/>
                      <a:pt x="642645" y="3820816"/>
                    </a:cubicBezTo>
                    <a:cubicBezTo>
                      <a:pt x="781598" y="3874604"/>
                      <a:pt x="1028127" y="3973216"/>
                      <a:pt x="1113292" y="3968733"/>
                    </a:cubicBezTo>
                    <a:cubicBezTo>
                      <a:pt x="1198457" y="3964250"/>
                      <a:pt x="1167080" y="3849950"/>
                      <a:pt x="1153633" y="3793921"/>
                    </a:cubicBezTo>
                    <a:cubicBezTo>
                      <a:pt x="1140186" y="3737892"/>
                      <a:pt x="1135704" y="3684104"/>
                      <a:pt x="1032610" y="3632557"/>
                    </a:cubicBezTo>
                    <a:cubicBezTo>
                      <a:pt x="929516" y="3581010"/>
                      <a:pt x="674021" y="3549633"/>
                      <a:pt x="535068" y="3484639"/>
                    </a:cubicBezTo>
                    <a:cubicBezTo>
                      <a:pt x="396115" y="3419645"/>
                      <a:pt x="286298" y="3309827"/>
                      <a:pt x="198892" y="3242592"/>
                    </a:cubicBezTo>
                    <a:cubicBezTo>
                      <a:pt x="111486" y="3175357"/>
                      <a:pt x="35286" y="3130533"/>
                      <a:pt x="10633" y="3081227"/>
                    </a:cubicBezTo>
                    <a:cubicBezTo>
                      <a:pt x="-14020" y="3031921"/>
                      <a:pt x="6151" y="2955722"/>
                      <a:pt x="50974" y="2946757"/>
                    </a:cubicBezTo>
                    <a:cubicBezTo>
                      <a:pt x="95797" y="2937792"/>
                      <a:pt x="118209" y="2946757"/>
                      <a:pt x="279574" y="3027439"/>
                    </a:cubicBezTo>
                    <a:cubicBezTo>
                      <a:pt x="440939" y="3108121"/>
                      <a:pt x="1019163" y="3430851"/>
                      <a:pt x="1019163" y="3430851"/>
                    </a:cubicBezTo>
                    <a:cubicBezTo>
                      <a:pt x="1216387" y="3538428"/>
                      <a:pt x="1332928" y="3616869"/>
                      <a:pt x="1462916" y="3672898"/>
                    </a:cubicBezTo>
                    <a:cubicBezTo>
                      <a:pt x="1592904" y="3728927"/>
                      <a:pt x="1713927" y="3762545"/>
                      <a:pt x="1799092" y="3767027"/>
                    </a:cubicBezTo>
                    <a:cubicBezTo>
                      <a:pt x="1884257" y="3771509"/>
                      <a:pt x="1947010" y="3751339"/>
                      <a:pt x="1973904" y="3699792"/>
                    </a:cubicBezTo>
                    <a:cubicBezTo>
                      <a:pt x="2000798" y="3648245"/>
                      <a:pt x="2018728" y="3516015"/>
                      <a:pt x="1960457" y="3457745"/>
                    </a:cubicBezTo>
                    <a:cubicBezTo>
                      <a:pt x="1902186" y="3399475"/>
                      <a:pt x="1736339" y="3392751"/>
                      <a:pt x="1624280" y="3350169"/>
                    </a:cubicBezTo>
                    <a:cubicBezTo>
                      <a:pt x="1512221" y="3307587"/>
                      <a:pt x="1348616" y="3249316"/>
                      <a:pt x="1288104" y="3202251"/>
                    </a:cubicBezTo>
                    <a:cubicBezTo>
                      <a:pt x="1227592" y="3155186"/>
                      <a:pt x="1232075" y="3090192"/>
                      <a:pt x="1261210" y="3067780"/>
                    </a:cubicBezTo>
                    <a:cubicBezTo>
                      <a:pt x="1290345" y="3045368"/>
                      <a:pt x="1391198" y="3054333"/>
                      <a:pt x="1462916" y="3067780"/>
                    </a:cubicBezTo>
                    <a:cubicBezTo>
                      <a:pt x="1534634" y="3081227"/>
                      <a:pt x="1642210" y="3170875"/>
                      <a:pt x="1691516" y="3148463"/>
                    </a:cubicBezTo>
                    <a:cubicBezTo>
                      <a:pt x="1740822" y="3126051"/>
                      <a:pt x="1774439" y="2998304"/>
                      <a:pt x="1758751" y="2933310"/>
                    </a:cubicBezTo>
                    <a:cubicBezTo>
                      <a:pt x="1743063" y="2868316"/>
                      <a:pt x="1698239" y="2819010"/>
                      <a:pt x="1597386" y="2758498"/>
                    </a:cubicBezTo>
                    <a:cubicBezTo>
                      <a:pt x="1496533" y="2697986"/>
                      <a:pt x="1274656" y="2632992"/>
                      <a:pt x="1153633" y="2570239"/>
                    </a:cubicBezTo>
                    <a:cubicBezTo>
                      <a:pt x="1032610" y="2507486"/>
                      <a:pt x="938480" y="2435768"/>
                      <a:pt x="871245" y="2381980"/>
                    </a:cubicBezTo>
                    <a:cubicBezTo>
                      <a:pt x="804010" y="2328192"/>
                      <a:pt x="754703" y="2290092"/>
                      <a:pt x="750221" y="2247510"/>
                    </a:cubicBezTo>
                    <a:cubicBezTo>
                      <a:pt x="745739" y="2204928"/>
                      <a:pt x="747980" y="2110798"/>
                      <a:pt x="844351" y="2126486"/>
                    </a:cubicBezTo>
                    <a:cubicBezTo>
                      <a:pt x="940722" y="2142174"/>
                      <a:pt x="1201392" y="2281377"/>
                      <a:pt x="1328445" y="2341639"/>
                    </a:cubicBezTo>
                    <a:cubicBezTo>
                      <a:pt x="1455498" y="2401901"/>
                      <a:pt x="1546624" y="2519562"/>
                      <a:pt x="1606671" y="2488058"/>
                    </a:cubicBezTo>
                    <a:cubicBezTo>
                      <a:pt x="1666718" y="2456554"/>
                      <a:pt x="1703496" y="2292225"/>
                      <a:pt x="1720260" y="2209219"/>
                    </a:cubicBezTo>
                    <a:cubicBezTo>
                      <a:pt x="1737024" y="2126213"/>
                      <a:pt x="1775050" y="2074070"/>
                      <a:pt x="1772079" y="2025794"/>
                    </a:cubicBezTo>
                    <a:cubicBezTo>
                      <a:pt x="1769108" y="1977518"/>
                      <a:pt x="1641583" y="1834600"/>
                      <a:pt x="1693720" y="1853765"/>
                    </a:cubicBezTo>
                    <a:cubicBezTo>
                      <a:pt x="1745858" y="1872931"/>
                      <a:pt x="2130833" y="2108841"/>
                      <a:pt x="2176456" y="2166613"/>
                    </a:cubicBezTo>
                    <a:cubicBezTo>
                      <a:pt x="2222079" y="2224385"/>
                      <a:pt x="2025497" y="2138110"/>
                      <a:pt x="1984049" y="2144205"/>
                    </a:cubicBezTo>
                    <a:cubicBezTo>
                      <a:pt x="1942601" y="2150300"/>
                      <a:pt x="1908744" y="2211318"/>
                      <a:pt x="1894130" y="2281923"/>
                    </a:cubicBezTo>
                    <a:cubicBezTo>
                      <a:pt x="1879516" y="2352528"/>
                      <a:pt x="1797002" y="2528910"/>
                      <a:pt x="1879774" y="2624027"/>
                    </a:cubicBezTo>
                    <a:cubicBezTo>
                      <a:pt x="1962546" y="2719144"/>
                      <a:pt x="2177851" y="2778668"/>
                      <a:pt x="2390763" y="2852627"/>
                    </a:cubicBezTo>
                    <a:cubicBezTo>
                      <a:pt x="2603675" y="2926586"/>
                      <a:pt x="2937610" y="3009509"/>
                      <a:pt x="3157245" y="3067780"/>
                    </a:cubicBezTo>
                    <a:cubicBezTo>
                      <a:pt x="3376880" y="3126051"/>
                      <a:pt x="3540486" y="3184322"/>
                      <a:pt x="3708574" y="3202251"/>
                    </a:cubicBezTo>
                    <a:cubicBezTo>
                      <a:pt x="3876662" y="3220180"/>
                      <a:pt x="4051474" y="3184322"/>
                      <a:pt x="4165774" y="3175357"/>
                    </a:cubicBezTo>
                    <a:cubicBezTo>
                      <a:pt x="4280074" y="3166392"/>
                      <a:pt x="4354033" y="3184322"/>
                      <a:pt x="4394374" y="3148463"/>
                    </a:cubicBezTo>
                    <a:cubicBezTo>
                      <a:pt x="4434715" y="3112604"/>
                      <a:pt x="4441439" y="2998304"/>
                      <a:pt x="4407821" y="2960204"/>
                    </a:cubicBezTo>
                    <a:cubicBezTo>
                      <a:pt x="4374203" y="2922104"/>
                      <a:pt x="4255421" y="2919863"/>
                      <a:pt x="4192668" y="2919863"/>
                    </a:cubicBezTo>
                    <a:cubicBezTo>
                      <a:pt x="4129915" y="2919863"/>
                      <a:pt x="4058198" y="2982616"/>
                      <a:pt x="4031304" y="2960204"/>
                    </a:cubicBezTo>
                    <a:cubicBezTo>
                      <a:pt x="4004410" y="2937792"/>
                      <a:pt x="3961828" y="2834698"/>
                      <a:pt x="4031304" y="2785392"/>
                    </a:cubicBezTo>
                    <a:cubicBezTo>
                      <a:pt x="4100780" y="2736086"/>
                      <a:pt x="4336104" y="2702469"/>
                      <a:pt x="4448163" y="2664369"/>
                    </a:cubicBezTo>
                    <a:cubicBezTo>
                      <a:pt x="4560222" y="2626269"/>
                      <a:pt x="4658496" y="2610832"/>
                      <a:pt x="4703657" y="2556792"/>
                    </a:cubicBezTo>
                    <a:cubicBezTo>
                      <a:pt x="4748818" y="2502752"/>
                      <a:pt x="4772615" y="2373248"/>
                      <a:pt x="4719129" y="2340128"/>
                    </a:cubicBezTo>
                    <a:cubicBezTo>
                      <a:pt x="4665643" y="2307008"/>
                      <a:pt x="4643381" y="2312675"/>
                      <a:pt x="4519556" y="2345080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Freeform 59">
                <a:extLst>
                  <a:ext uri="{FF2B5EF4-FFF2-40B4-BE49-F238E27FC236}">
                    <a16:creationId xmlns:a16="http://schemas.microsoft.com/office/drawing/2014/main" id="{50D2A0BF-9649-4FAE-BD8F-24660DF82A04}"/>
                  </a:ext>
                </a:extLst>
              </p:cNvPr>
              <p:cNvSpPr/>
              <p:nvPr/>
            </p:nvSpPr>
            <p:spPr>
              <a:xfrm rot="2427215">
                <a:off x="3631097" y="1794347"/>
                <a:ext cx="298383" cy="53105"/>
              </a:xfrm>
              <a:custGeom>
                <a:avLst/>
                <a:gdLst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45189 w 1552885"/>
                  <a:gd name="connsiteY10" fmla="*/ 181650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54714 w 1552885"/>
                  <a:gd name="connsiteY10" fmla="*/ 184825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141"/>
                  <a:gd name="connsiteY0" fmla="*/ 229294 h 315019"/>
                  <a:gd name="connsiteX1" fmla="*/ 111714 w 1552141"/>
                  <a:gd name="connsiteY1" fmla="*/ 235644 h 315019"/>
                  <a:gd name="connsiteX2" fmla="*/ 476839 w 1552141"/>
                  <a:gd name="connsiteY2" fmla="*/ 264219 h 315019"/>
                  <a:gd name="connsiteX3" fmla="*/ 848314 w 1552141"/>
                  <a:gd name="connsiteY3" fmla="*/ 235644 h 315019"/>
                  <a:gd name="connsiteX4" fmla="*/ 1146764 w 1552141"/>
                  <a:gd name="connsiteY4" fmla="*/ 162619 h 315019"/>
                  <a:gd name="connsiteX5" fmla="*/ 1403939 w 1552141"/>
                  <a:gd name="connsiteY5" fmla="*/ 76894 h 315019"/>
                  <a:gd name="connsiteX6" fmla="*/ 1540464 w 1552141"/>
                  <a:gd name="connsiteY6" fmla="*/ 694 h 315019"/>
                  <a:gd name="connsiteX7" fmla="*/ 1540464 w 1552141"/>
                  <a:gd name="connsiteY7" fmla="*/ 41969 h 315019"/>
                  <a:gd name="connsiteX8" fmla="*/ 1502364 w 1552141"/>
                  <a:gd name="connsiteY8" fmla="*/ 89594 h 315019"/>
                  <a:gd name="connsiteX9" fmla="*/ 1407114 w 1552141"/>
                  <a:gd name="connsiteY9" fmla="*/ 124519 h 315019"/>
                  <a:gd name="connsiteX10" fmla="*/ 1254714 w 1552141"/>
                  <a:gd name="connsiteY10" fmla="*/ 184844 h 315019"/>
                  <a:gd name="connsiteX11" fmla="*/ 1092789 w 1552141"/>
                  <a:gd name="connsiteY11" fmla="*/ 229294 h 315019"/>
                  <a:gd name="connsiteX12" fmla="*/ 883239 w 1552141"/>
                  <a:gd name="connsiteY12" fmla="*/ 276919 h 315019"/>
                  <a:gd name="connsiteX13" fmla="*/ 651464 w 1552141"/>
                  <a:gd name="connsiteY13" fmla="*/ 305494 h 315019"/>
                  <a:gd name="connsiteX14" fmla="*/ 457789 w 1552141"/>
                  <a:gd name="connsiteY14" fmla="*/ 315019 h 315019"/>
                  <a:gd name="connsiteX15" fmla="*/ 245064 w 1552141"/>
                  <a:gd name="connsiteY15" fmla="*/ 305494 h 315019"/>
                  <a:gd name="connsiteX16" fmla="*/ 79964 w 1552141"/>
                  <a:gd name="connsiteY16" fmla="*/ 292794 h 315019"/>
                  <a:gd name="connsiteX17" fmla="*/ 29164 w 1552141"/>
                  <a:gd name="connsiteY17" fmla="*/ 280094 h 315019"/>
                  <a:gd name="connsiteX18" fmla="*/ 3764 w 1552141"/>
                  <a:gd name="connsiteY18" fmla="*/ 229294 h 315019"/>
                  <a:gd name="connsiteX0" fmla="*/ 3764 w 1544407"/>
                  <a:gd name="connsiteY0" fmla="*/ 210763 h 296488"/>
                  <a:gd name="connsiteX1" fmla="*/ 111714 w 1544407"/>
                  <a:gd name="connsiteY1" fmla="*/ 217113 h 296488"/>
                  <a:gd name="connsiteX2" fmla="*/ 476839 w 1544407"/>
                  <a:gd name="connsiteY2" fmla="*/ 245688 h 296488"/>
                  <a:gd name="connsiteX3" fmla="*/ 848314 w 1544407"/>
                  <a:gd name="connsiteY3" fmla="*/ 217113 h 296488"/>
                  <a:gd name="connsiteX4" fmla="*/ 1146764 w 1544407"/>
                  <a:gd name="connsiteY4" fmla="*/ 144088 h 296488"/>
                  <a:gd name="connsiteX5" fmla="*/ 1403939 w 1544407"/>
                  <a:gd name="connsiteY5" fmla="*/ 58363 h 296488"/>
                  <a:gd name="connsiteX6" fmla="*/ 1527764 w 1544407"/>
                  <a:gd name="connsiteY6" fmla="*/ 1213 h 296488"/>
                  <a:gd name="connsiteX7" fmla="*/ 1540464 w 1544407"/>
                  <a:gd name="connsiteY7" fmla="*/ 23438 h 296488"/>
                  <a:gd name="connsiteX8" fmla="*/ 1502364 w 1544407"/>
                  <a:gd name="connsiteY8" fmla="*/ 71063 h 296488"/>
                  <a:gd name="connsiteX9" fmla="*/ 1407114 w 1544407"/>
                  <a:gd name="connsiteY9" fmla="*/ 105988 h 296488"/>
                  <a:gd name="connsiteX10" fmla="*/ 1254714 w 1544407"/>
                  <a:gd name="connsiteY10" fmla="*/ 166313 h 296488"/>
                  <a:gd name="connsiteX11" fmla="*/ 1092789 w 1544407"/>
                  <a:gd name="connsiteY11" fmla="*/ 210763 h 296488"/>
                  <a:gd name="connsiteX12" fmla="*/ 883239 w 1544407"/>
                  <a:gd name="connsiteY12" fmla="*/ 258388 h 296488"/>
                  <a:gd name="connsiteX13" fmla="*/ 651464 w 1544407"/>
                  <a:gd name="connsiteY13" fmla="*/ 286963 h 296488"/>
                  <a:gd name="connsiteX14" fmla="*/ 457789 w 1544407"/>
                  <a:gd name="connsiteY14" fmla="*/ 296488 h 296488"/>
                  <a:gd name="connsiteX15" fmla="*/ 245064 w 1544407"/>
                  <a:gd name="connsiteY15" fmla="*/ 286963 h 296488"/>
                  <a:gd name="connsiteX16" fmla="*/ 79964 w 1544407"/>
                  <a:gd name="connsiteY16" fmla="*/ 274263 h 296488"/>
                  <a:gd name="connsiteX17" fmla="*/ 29164 w 1544407"/>
                  <a:gd name="connsiteY17" fmla="*/ 261563 h 296488"/>
                  <a:gd name="connsiteX18" fmla="*/ 3764 w 1544407"/>
                  <a:gd name="connsiteY18" fmla="*/ 210763 h 296488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07114 w 1549068"/>
                  <a:gd name="connsiteY9" fmla="*/ 105122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10289 w 1549068"/>
                  <a:gd name="connsiteY9" fmla="*/ 114647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53167"/>
                  <a:gd name="connsiteY0" fmla="*/ 225664 h 311389"/>
                  <a:gd name="connsiteX1" fmla="*/ 111714 w 1553167"/>
                  <a:gd name="connsiteY1" fmla="*/ 232014 h 311389"/>
                  <a:gd name="connsiteX2" fmla="*/ 476839 w 1553167"/>
                  <a:gd name="connsiteY2" fmla="*/ 260589 h 311389"/>
                  <a:gd name="connsiteX3" fmla="*/ 848314 w 1553167"/>
                  <a:gd name="connsiteY3" fmla="*/ 232014 h 311389"/>
                  <a:gd name="connsiteX4" fmla="*/ 1146764 w 1553167"/>
                  <a:gd name="connsiteY4" fmla="*/ 158989 h 311389"/>
                  <a:gd name="connsiteX5" fmla="*/ 1403939 w 1553167"/>
                  <a:gd name="connsiteY5" fmla="*/ 73264 h 311389"/>
                  <a:gd name="connsiteX6" fmla="*/ 1537289 w 1553167"/>
                  <a:gd name="connsiteY6" fmla="*/ 239 h 311389"/>
                  <a:gd name="connsiteX7" fmla="*/ 1546814 w 1553167"/>
                  <a:gd name="connsiteY7" fmla="*/ 51039 h 311389"/>
                  <a:gd name="connsiteX8" fmla="*/ 1502364 w 1553167"/>
                  <a:gd name="connsiteY8" fmla="*/ 85964 h 311389"/>
                  <a:gd name="connsiteX9" fmla="*/ 1410289 w 1553167"/>
                  <a:gd name="connsiteY9" fmla="*/ 130414 h 311389"/>
                  <a:gd name="connsiteX10" fmla="*/ 1254714 w 1553167"/>
                  <a:gd name="connsiteY10" fmla="*/ 181214 h 311389"/>
                  <a:gd name="connsiteX11" fmla="*/ 1092789 w 1553167"/>
                  <a:gd name="connsiteY11" fmla="*/ 225664 h 311389"/>
                  <a:gd name="connsiteX12" fmla="*/ 883239 w 1553167"/>
                  <a:gd name="connsiteY12" fmla="*/ 273289 h 311389"/>
                  <a:gd name="connsiteX13" fmla="*/ 651464 w 1553167"/>
                  <a:gd name="connsiteY13" fmla="*/ 301864 h 311389"/>
                  <a:gd name="connsiteX14" fmla="*/ 457789 w 1553167"/>
                  <a:gd name="connsiteY14" fmla="*/ 311389 h 311389"/>
                  <a:gd name="connsiteX15" fmla="*/ 245064 w 1553167"/>
                  <a:gd name="connsiteY15" fmla="*/ 301864 h 311389"/>
                  <a:gd name="connsiteX16" fmla="*/ 79964 w 1553167"/>
                  <a:gd name="connsiteY16" fmla="*/ 289164 h 311389"/>
                  <a:gd name="connsiteX17" fmla="*/ 29164 w 1553167"/>
                  <a:gd name="connsiteY17" fmla="*/ 276464 h 311389"/>
                  <a:gd name="connsiteX18" fmla="*/ 3764 w 1553167"/>
                  <a:gd name="connsiteY18" fmla="*/ 225664 h 311389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2789 w 1550162"/>
                  <a:gd name="connsiteY11" fmla="*/ 216195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5170 w 1550162"/>
                  <a:gd name="connsiteY11" fmla="*/ 223339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18404 w 1522787"/>
                  <a:gd name="connsiteY0" fmla="*/ 48936 h 301920"/>
                  <a:gd name="connsiteX1" fmla="*/ 84339 w 1522787"/>
                  <a:gd name="connsiteY1" fmla="*/ 222545 h 301920"/>
                  <a:gd name="connsiteX2" fmla="*/ 449464 w 1522787"/>
                  <a:gd name="connsiteY2" fmla="*/ 251120 h 301920"/>
                  <a:gd name="connsiteX3" fmla="*/ 820939 w 1522787"/>
                  <a:gd name="connsiteY3" fmla="*/ 222545 h 301920"/>
                  <a:gd name="connsiteX4" fmla="*/ 1119389 w 1522787"/>
                  <a:gd name="connsiteY4" fmla="*/ 149520 h 301920"/>
                  <a:gd name="connsiteX5" fmla="*/ 1376564 w 1522787"/>
                  <a:gd name="connsiteY5" fmla="*/ 63795 h 301920"/>
                  <a:gd name="connsiteX6" fmla="*/ 1503564 w 1522787"/>
                  <a:gd name="connsiteY6" fmla="*/ 295 h 301920"/>
                  <a:gd name="connsiteX7" fmla="*/ 1519439 w 1522787"/>
                  <a:gd name="connsiteY7" fmla="*/ 41570 h 301920"/>
                  <a:gd name="connsiteX8" fmla="*/ 1474989 w 1522787"/>
                  <a:gd name="connsiteY8" fmla="*/ 76495 h 301920"/>
                  <a:gd name="connsiteX9" fmla="*/ 1382914 w 1522787"/>
                  <a:gd name="connsiteY9" fmla="*/ 120945 h 301920"/>
                  <a:gd name="connsiteX10" fmla="*/ 1227339 w 1522787"/>
                  <a:gd name="connsiteY10" fmla="*/ 171745 h 301920"/>
                  <a:gd name="connsiteX11" fmla="*/ 1067795 w 1522787"/>
                  <a:gd name="connsiteY11" fmla="*/ 223339 h 301920"/>
                  <a:gd name="connsiteX12" fmla="*/ 855864 w 1522787"/>
                  <a:gd name="connsiteY12" fmla="*/ 263820 h 301920"/>
                  <a:gd name="connsiteX13" fmla="*/ 624089 w 1522787"/>
                  <a:gd name="connsiteY13" fmla="*/ 292395 h 301920"/>
                  <a:gd name="connsiteX14" fmla="*/ 430414 w 1522787"/>
                  <a:gd name="connsiteY14" fmla="*/ 301920 h 301920"/>
                  <a:gd name="connsiteX15" fmla="*/ 217689 w 1522787"/>
                  <a:gd name="connsiteY15" fmla="*/ 292395 h 301920"/>
                  <a:gd name="connsiteX16" fmla="*/ 52589 w 1522787"/>
                  <a:gd name="connsiteY16" fmla="*/ 279695 h 301920"/>
                  <a:gd name="connsiteX17" fmla="*/ 1789 w 1522787"/>
                  <a:gd name="connsiteY17" fmla="*/ 266995 h 301920"/>
                  <a:gd name="connsiteX18" fmla="*/ 18404 w 1522787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51920 w 1525243"/>
                  <a:gd name="connsiteY2" fmla="*/ 251120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77288 w 1525243"/>
                  <a:gd name="connsiteY2" fmla="*/ 229491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3183 w 1507566"/>
                  <a:gd name="connsiteY0" fmla="*/ 48936 h 301920"/>
                  <a:gd name="connsiteX1" fmla="*/ 145544 w 1507566"/>
                  <a:gd name="connsiteY1" fmla="*/ 132343 h 301920"/>
                  <a:gd name="connsiteX2" fmla="*/ 459611 w 1507566"/>
                  <a:gd name="connsiteY2" fmla="*/ 229491 h 301920"/>
                  <a:gd name="connsiteX3" fmla="*/ 805718 w 1507566"/>
                  <a:gd name="connsiteY3" fmla="*/ 222545 h 301920"/>
                  <a:gd name="connsiteX4" fmla="*/ 1104168 w 1507566"/>
                  <a:gd name="connsiteY4" fmla="*/ 149520 h 301920"/>
                  <a:gd name="connsiteX5" fmla="*/ 1361343 w 1507566"/>
                  <a:gd name="connsiteY5" fmla="*/ 63795 h 301920"/>
                  <a:gd name="connsiteX6" fmla="*/ 1488343 w 1507566"/>
                  <a:gd name="connsiteY6" fmla="*/ 295 h 301920"/>
                  <a:gd name="connsiteX7" fmla="*/ 1504218 w 1507566"/>
                  <a:gd name="connsiteY7" fmla="*/ 41570 h 301920"/>
                  <a:gd name="connsiteX8" fmla="*/ 1459768 w 1507566"/>
                  <a:gd name="connsiteY8" fmla="*/ 76495 h 301920"/>
                  <a:gd name="connsiteX9" fmla="*/ 1367693 w 1507566"/>
                  <a:gd name="connsiteY9" fmla="*/ 120945 h 301920"/>
                  <a:gd name="connsiteX10" fmla="*/ 1212118 w 1507566"/>
                  <a:gd name="connsiteY10" fmla="*/ 171745 h 301920"/>
                  <a:gd name="connsiteX11" fmla="*/ 1052574 w 1507566"/>
                  <a:gd name="connsiteY11" fmla="*/ 223339 h 301920"/>
                  <a:gd name="connsiteX12" fmla="*/ 840643 w 1507566"/>
                  <a:gd name="connsiteY12" fmla="*/ 263820 h 301920"/>
                  <a:gd name="connsiteX13" fmla="*/ 608868 w 1507566"/>
                  <a:gd name="connsiteY13" fmla="*/ 292395 h 301920"/>
                  <a:gd name="connsiteX14" fmla="*/ 415193 w 1507566"/>
                  <a:gd name="connsiteY14" fmla="*/ 301920 h 301920"/>
                  <a:gd name="connsiteX15" fmla="*/ 202468 w 1507566"/>
                  <a:gd name="connsiteY15" fmla="*/ 292395 h 301920"/>
                  <a:gd name="connsiteX16" fmla="*/ 37368 w 1507566"/>
                  <a:gd name="connsiteY16" fmla="*/ 279695 h 301920"/>
                  <a:gd name="connsiteX17" fmla="*/ 45845 w 1507566"/>
                  <a:gd name="connsiteY17" fmla="*/ 116311 h 301920"/>
                  <a:gd name="connsiteX18" fmla="*/ 3183 w 1507566"/>
                  <a:gd name="connsiteY18" fmla="*/ 48936 h 301920"/>
                  <a:gd name="connsiteX0" fmla="*/ 4514 w 1508897"/>
                  <a:gd name="connsiteY0" fmla="*/ 48936 h 305678"/>
                  <a:gd name="connsiteX1" fmla="*/ 146875 w 1508897"/>
                  <a:gd name="connsiteY1" fmla="*/ 132343 h 305678"/>
                  <a:gd name="connsiteX2" fmla="*/ 460942 w 1508897"/>
                  <a:gd name="connsiteY2" fmla="*/ 229491 h 305678"/>
                  <a:gd name="connsiteX3" fmla="*/ 807049 w 1508897"/>
                  <a:gd name="connsiteY3" fmla="*/ 222545 h 305678"/>
                  <a:gd name="connsiteX4" fmla="*/ 1105499 w 1508897"/>
                  <a:gd name="connsiteY4" fmla="*/ 149520 h 305678"/>
                  <a:gd name="connsiteX5" fmla="*/ 1362674 w 1508897"/>
                  <a:gd name="connsiteY5" fmla="*/ 63795 h 305678"/>
                  <a:gd name="connsiteX6" fmla="*/ 1489674 w 1508897"/>
                  <a:gd name="connsiteY6" fmla="*/ 295 h 305678"/>
                  <a:gd name="connsiteX7" fmla="*/ 1505549 w 1508897"/>
                  <a:gd name="connsiteY7" fmla="*/ 41570 h 305678"/>
                  <a:gd name="connsiteX8" fmla="*/ 1461099 w 1508897"/>
                  <a:gd name="connsiteY8" fmla="*/ 76495 h 305678"/>
                  <a:gd name="connsiteX9" fmla="*/ 1369024 w 1508897"/>
                  <a:gd name="connsiteY9" fmla="*/ 120945 h 305678"/>
                  <a:gd name="connsiteX10" fmla="*/ 1213449 w 1508897"/>
                  <a:gd name="connsiteY10" fmla="*/ 171745 h 305678"/>
                  <a:gd name="connsiteX11" fmla="*/ 1053905 w 1508897"/>
                  <a:gd name="connsiteY11" fmla="*/ 223339 h 305678"/>
                  <a:gd name="connsiteX12" fmla="*/ 841974 w 1508897"/>
                  <a:gd name="connsiteY12" fmla="*/ 263820 h 305678"/>
                  <a:gd name="connsiteX13" fmla="*/ 610199 w 1508897"/>
                  <a:gd name="connsiteY13" fmla="*/ 292395 h 305678"/>
                  <a:gd name="connsiteX14" fmla="*/ 416524 w 1508897"/>
                  <a:gd name="connsiteY14" fmla="*/ 301920 h 305678"/>
                  <a:gd name="connsiteX15" fmla="*/ 203799 w 1508897"/>
                  <a:gd name="connsiteY15" fmla="*/ 292395 h 305678"/>
                  <a:gd name="connsiteX16" fmla="*/ 164259 w 1508897"/>
                  <a:gd name="connsiteY16" fmla="*/ 166373 h 305678"/>
                  <a:gd name="connsiteX17" fmla="*/ 47176 w 1508897"/>
                  <a:gd name="connsiteY17" fmla="*/ 116311 h 305678"/>
                  <a:gd name="connsiteX18" fmla="*/ 4514 w 1508897"/>
                  <a:gd name="connsiteY18" fmla="*/ 48936 h 305678"/>
                  <a:gd name="connsiteX0" fmla="*/ 4514 w 1508897"/>
                  <a:gd name="connsiteY0" fmla="*/ 48936 h 305911"/>
                  <a:gd name="connsiteX1" fmla="*/ 146875 w 1508897"/>
                  <a:gd name="connsiteY1" fmla="*/ 132343 h 305911"/>
                  <a:gd name="connsiteX2" fmla="*/ 460942 w 1508897"/>
                  <a:gd name="connsiteY2" fmla="*/ 229491 h 305911"/>
                  <a:gd name="connsiteX3" fmla="*/ 807049 w 1508897"/>
                  <a:gd name="connsiteY3" fmla="*/ 222545 h 305911"/>
                  <a:gd name="connsiteX4" fmla="*/ 1105499 w 1508897"/>
                  <a:gd name="connsiteY4" fmla="*/ 149520 h 305911"/>
                  <a:gd name="connsiteX5" fmla="*/ 1362674 w 1508897"/>
                  <a:gd name="connsiteY5" fmla="*/ 63795 h 305911"/>
                  <a:gd name="connsiteX6" fmla="*/ 1489674 w 1508897"/>
                  <a:gd name="connsiteY6" fmla="*/ 295 h 305911"/>
                  <a:gd name="connsiteX7" fmla="*/ 1505549 w 1508897"/>
                  <a:gd name="connsiteY7" fmla="*/ 41570 h 305911"/>
                  <a:gd name="connsiteX8" fmla="*/ 1461099 w 1508897"/>
                  <a:gd name="connsiteY8" fmla="*/ 76495 h 305911"/>
                  <a:gd name="connsiteX9" fmla="*/ 1369024 w 1508897"/>
                  <a:gd name="connsiteY9" fmla="*/ 120945 h 305911"/>
                  <a:gd name="connsiteX10" fmla="*/ 1213449 w 1508897"/>
                  <a:gd name="connsiteY10" fmla="*/ 171745 h 305911"/>
                  <a:gd name="connsiteX11" fmla="*/ 1053905 w 1508897"/>
                  <a:gd name="connsiteY11" fmla="*/ 223339 h 305911"/>
                  <a:gd name="connsiteX12" fmla="*/ 841974 w 1508897"/>
                  <a:gd name="connsiteY12" fmla="*/ 263820 h 305911"/>
                  <a:gd name="connsiteX13" fmla="*/ 610199 w 1508897"/>
                  <a:gd name="connsiteY13" fmla="*/ 292395 h 305911"/>
                  <a:gd name="connsiteX14" fmla="*/ 416524 w 1508897"/>
                  <a:gd name="connsiteY14" fmla="*/ 301920 h 305911"/>
                  <a:gd name="connsiteX15" fmla="*/ 298499 w 1508897"/>
                  <a:gd name="connsiteY15" fmla="*/ 227294 h 305911"/>
                  <a:gd name="connsiteX16" fmla="*/ 164259 w 1508897"/>
                  <a:gd name="connsiteY16" fmla="*/ 166373 h 305911"/>
                  <a:gd name="connsiteX17" fmla="*/ 47176 w 1508897"/>
                  <a:gd name="connsiteY17" fmla="*/ 116311 h 305911"/>
                  <a:gd name="connsiteX18" fmla="*/ 4514 w 1508897"/>
                  <a:gd name="connsiteY18" fmla="*/ 48936 h 305911"/>
                  <a:gd name="connsiteX0" fmla="*/ 4514 w 1508897"/>
                  <a:gd name="connsiteY0" fmla="*/ 48936 h 292425"/>
                  <a:gd name="connsiteX1" fmla="*/ 146875 w 1508897"/>
                  <a:gd name="connsiteY1" fmla="*/ 132343 h 292425"/>
                  <a:gd name="connsiteX2" fmla="*/ 460942 w 1508897"/>
                  <a:gd name="connsiteY2" fmla="*/ 229491 h 292425"/>
                  <a:gd name="connsiteX3" fmla="*/ 807049 w 1508897"/>
                  <a:gd name="connsiteY3" fmla="*/ 222545 h 292425"/>
                  <a:gd name="connsiteX4" fmla="*/ 1105499 w 1508897"/>
                  <a:gd name="connsiteY4" fmla="*/ 149520 h 292425"/>
                  <a:gd name="connsiteX5" fmla="*/ 1362674 w 1508897"/>
                  <a:gd name="connsiteY5" fmla="*/ 63795 h 292425"/>
                  <a:gd name="connsiteX6" fmla="*/ 1489674 w 1508897"/>
                  <a:gd name="connsiteY6" fmla="*/ 295 h 292425"/>
                  <a:gd name="connsiteX7" fmla="*/ 1505549 w 1508897"/>
                  <a:gd name="connsiteY7" fmla="*/ 41570 h 292425"/>
                  <a:gd name="connsiteX8" fmla="*/ 1461099 w 1508897"/>
                  <a:gd name="connsiteY8" fmla="*/ 76495 h 292425"/>
                  <a:gd name="connsiteX9" fmla="*/ 1369024 w 1508897"/>
                  <a:gd name="connsiteY9" fmla="*/ 120945 h 292425"/>
                  <a:gd name="connsiteX10" fmla="*/ 1213449 w 1508897"/>
                  <a:gd name="connsiteY10" fmla="*/ 171745 h 292425"/>
                  <a:gd name="connsiteX11" fmla="*/ 1053905 w 1508897"/>
                  <a:gd name="connsiteY11" fmla="*/ 223339 h 292425"/>
                  <a:gd name="connsiteX12" fmla="*/ 841974 w 1508897"/>
                  <a:gd name="connsiteY12" fmla="*/ 263820 h 292425"/>
                  <a:gd name="connsiteX13" fmla="*/ 610199 w 1508897"/>
                  <a:gd name="connsiteY13" fmla="*/ 292395 h 292425"/>
                  <a:gd name="connsiteX14" fmla="*/ 445305 w 1508897"/>
                  <a:gd name="connsiteY14" fmla="*/ 258604 h 292425"/>
                  <a:gd name="connsiteX15" fmla="*/ 298499 w 1508897"/>
                  <a:gd name="connsiteY15" fmla="*/ 227294 h 292425"/>
                  <a:gd name="connsiteX16" fmla="*/ 164259 w 1508897"/>
                  <a:gd name="connsiteY16" fmla="*/ 166373 h 292425"/>
                  <a:gd name="connsiteX17" fmla="*/ 47176 w 1508897"/>
                  <a:gd name="connsiteY17" fmla="*/ 116311 h 292425"/>
                  <a:gd name="connsiteX18" fmla="*/ 4514 w 1508897"/>
                  <a:gd name="connsiteY18" fmla="*/ 48936 h 292425"/>
                  <a:gd name="connsiteX0" fmla="*/ 4514 w 1508897"/>
                  <a:gd name="connsiteY0" fmla="*/ 48936 h 265840"/>
                  <a:gd name="connsiteX1" fmla="*/ 146875 w 1508897"/>
                  <a:gd name="connsiteY1" fmla="*/ 132343 h 265840"/>
                  <a:gd name="connsiteX2" fmla="*/ 460942 w 1508897"/>
                  <a:gd name="connsiteY2" fmla="*/ 229491 h 265840"/>
                  <a:gd name="connsiteX3" fmla="*/ 807049 w 1508897"/>
                  <a:gd name="connsiteY3" fmla="*/ 222545 h 265840"/>
                  <a:gd name="connsiteX4" fmla="*/ 1105499 w 1508897"/>
                  <a:gd name="connsiteY4" fmla="*/ 149520 h 265840"/>
                  <a:gd name="connsiteX5" fmla="*/ 1362674 w 1508897"/>
                  <a:gd name="connsiteY5" fmla="*/ 63795 h 265840"/>
                  <a:gd name="connsiteX6" fmla="*/ 1489674 w 1508897"/>
                  <a:gd name="connsiteY6" fmla="*/ 295 h 265840"/>
                  <a:gd name="connsiteX7" fmla="*/ 1505549 w 1508897"/>
                  <a:gd name="connsiteY7" fmla="*/ 41570 h 265840"/>
                  <a:gd name="connsiteX8" fmla="*/ 1461099 w 1508897"/>
                  <a:gd name="connsiteY8" fmla="*/ 76495 h 265840"/>
                  <a:gd name="connsiteX9" fmla="*/ 1369024 w 1508897"/>
                  <a:gd name="connsiteY9" fmla="*/ 120945 h 265840"/>
                  <a:gd name="connsiteX10" fmla="*/ 1213449 w 1508897"/>
                  <a:gd name="connsiteY10" fmla="*/ 171745 h 265840"/>
                  <a:gd name="connsiteX11" fmla="*/ 1053905 w 1508897"/>
                  <a:gd name="connsiteY11" fmla="*/ 223339 h 265840"/>
                  <a:gd name="connsiteX12" fmla="*/ 841974 w 1508897"/>
                  <a:gd name="connsiteY12" fmla="*/ 263820 h 265840"/>
                  <a:gd name="connsiteX13" fmla="*/ 622939 w 1508897"/>
                  <a:gd name="connsiteY13" fmla="*/ 259626 h 265840"/>
                  <a:gd name="connsiteX14" fmla="*/ 445305 w 1508897"/>
                  <a:gd name="connsiteY14" fmla="*/ 258604 h 265840"/>
                  <a:gd name="connsiteX15" fmla="*/ 298499 w 1508897"/>
                  <a:gd name="connsiteY15" fmla="*/ 227294 h 265840"/>
                  <a:gd name="connsiteX16" fmla="*/ 164259 w 1508897"/>
                  <a:gd name="connsiteY16" fmla="*/ 166373 h 265840"/>
                  <a:gd name="connsiteX17" fmla="*/ 47176 w 1508897"/>
                  <a:gd name="connsiteY17" fmla="*/ 116311 h 265840"/>
                  <a:gd name="connsiteX18" fmla="*/ 4514 w 1508897"/>
                  <a:gd name="connsiteY18" fmla="*/ 48936 h 265840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53905 w 1508897"/>
                  <a:gd name="connsiteY11" fmla="*/ 223339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58743 w 1508897"/>
                  <a:gd name="connsiteY9" fmla="*/ 101546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12489"/>
                  <a:gd name="connsiteY0" fmla="*/ 48933 h 261996"/>
                  <a:gd name="connsiteX1" fmla="*/ 146875 w 1512489"/>
                  <a:gd name="connsiteY1" fmla="*/ 132340 h 261996"/>
                  <a:gd name="connsiteX2" fmla="*/ 460942 w 1512489"/>
                  <a:gd name="connsiteY2" fmla="*/ 229488 h 261996"/>
                  <a:gd name="connsiteX3" fmla="*/ 807049 w 1512489"/>
                  <a:gd name="connsiteY3" fmla="*/ 222542 h 261996"/>
                  <a:gd name="connsiteX4" fmla="*/ 1105499 w 1512489"/>
                  <a:gd name="connsiteY4" fmla="*/ 149517 h 261996"/>
                  <a:gd name="connsiteX5" fmla="*/ 1362674 w 1512489"/>
                  <a:gd name="connsiteY5" fmla="*/ 63792 h 261996"/>
                  <a:gd name="connsiteX6" fmla="*/ 1489674 w 1512489"/>
                  <a:gd name="connsiteY6" fmla="*/ 292 h 261996"/>
                  <a:gd name="connsiteX7" fmla="*/ 1505549 w 1512489"/>
                  <a:gd name="connsiteY7" fmla="*/ 41567 h 261996"/>
                  <a:gd name="connsiteX8" fmla="*/ 1412289 w 1512489"/>
                  <a:gd name="connsiteY8" fmla="*/ 74300 h 261996"/>
                  <a:gd name="connsiteX9" fmla="*/ 1358743 w 1512489"/>
                  <a:gd name="connsiteY9" fmla="*/ 101543 h 261996"/>
                  <a:gd name="connsiteX10" fmla="*/ 1193363 w 1512489"/>
                  <a:gd name="connsiteY10" fmla="*/ 148187 h 261996"/>
                  <a:gd name="connsiteX11" fmla="*/ 1037176 w 1512489"/>
                  <a:gd name="connsiteY11" fmla="*/ 200047 h 261996"/>
                  <a:gd name="connsiteX12" fmla="*/ 860361 w 1512489"/>
                  <a:gd name="connsiteY12" fmla="*/ 245009 h 261996"/>
                  <a:gd name="connsiteX13" fmla="*/ 622939 w 1512489"/>
                  <a:gd name="connsiteY13" fmla="*/ 259623 h 261996"/>
                  <a:gd name="connsiteX14" fmla="*/ 445305 w 1512489"/>
                  <a:gd name="connsiteY14" fmla="*/ 258601 h 261996"/>
                  <a:gd name="connsiteX15" fmla="*/ 298499 w 1512489"/>
                  <a:gd name="connsiteY15" fmla="*/ 227291 h 261996"/>
                  <a:gd name="connsiteX16" fmla="*/ 164259 w 1512489"/>
                  <a:gd name="connsiteY16" fmla="*/ 166370 h 261996"/>
                  <a:gd name="connsiteX17" fmla="*/ 47176 w 1512489"/>
                  <a:gd name="connsiteY17" fmla="*/ 116308 h 261996"/>
                  <a:gd name="connsiteX18" fmla="*/ 4514 w 1512489"/>
                  <a:gd name="connsiteY18" fmla="*/ 48933 h 261996"/>
                  <a:gd name="connsiteX0" fmla="*/ 4514 w 1516445"/>
                  <a:gd name="connsiteY0" fmla="*/ 48973 h 262036"/>
                  <a:gd name="connsiteX1" fmla="*/ 146875 w 1516445"/>
                  <a:gd name="connsiteY1" fmla="*/ 132380 h 262036"/>
                  <a:gd name="connsiteX2" fmla="*/ 460942 w 1516445"/>
                  <a:gd name="connsiteY2" fmla="*/ 229528 h 262036"/>
                  <a:gd name="connsiteX3" fmla="*/ 807049 w 1516445"/>
                  <a:gd name="connsiteY3" fmla="*/ 222582 h 262036"/>
                  <a:gd name="connsiteX4" fmla="*/ 1105499 w 1516445"/>
                  <a:gd name="connsiteY4" fmla="*/ 149557 h 262036"/>
                  <a:gd name="connsiteX5" fmla="*/ 1362674 w 1516445"/>
                  <a:gd name="connsiteY5" fmla="*/ 63832 h 262036"/>
                  <a:gd name="connsiteX6" fmla="*/ 1489674 w 1516445"/>
                  <a:gd name="connsiteY6" fmla="*/ 332 h 262036"/>
                  <a:gd name="connsiteX7" fmla="*/ 1505549 w 1516445"/>
                  <a:gd name="connsiteY7" fmla="*/ 41607 h 262036"/>
                  <a:gd name="connsiteX8" fmla="*/ 1358743 w 1516445"/>
                  <a:gd name="connsiteY8" fmla="*/ 101583 h 262036"/>
                  <a:gd name="connsiteX9" fmla="*/ 1193363 w 1516445"/>
                  <a:gd name="connsiteY9" fmla="*/ 148227 h 262036"/>
                  <a:gd name="connsiteX10" fmla="*/ 1037176 w 1516445"/>
                  <a:gd name="connsiteY10" fmla="*/ 200087 h 262036"/>
                  <a:gd name="connsiteX11" fmla="*/ 860361 w 1516445"/>
                  <a:gd name="connsiteY11" fmla="*/ 245049 h 262036"/>
                  <a:gd name="connsiteX12" fmla="*/ 622939 w 1516445"/>
                  <a:gd name="connsiteY12" fmla="*/ 259663 h 262036"/>
                  <a:gd name="connsiteX13" fmla="*/ 445305 w 1516445"/>
                  <a:gd name="connsiteY13" fmla="*/ 258641 h 262036"/>
                  <a:gd name="connsiteX14" fmla="*/ 298499 w 1516445"/>
                  <a:gd name="connsiteY14" fmla="*/ 227331 h 262036"/>
                  <a:gd name="connsiteX15" fmla="*/ 164259 w 1516445"/>
                  <a:gd name="connsiteY15" fmla="*/ 166410 h 262036"/>
                  <a:gd name="connsiteX16" fmla="*/ 47176 w 1516445"/>
                  <a:gd name="connsiteY16" fmla="*/ 116348 h 262036"/>
                  <a:gd name="connsiteX17" fmla="*/ 4514 w 1516445"/>
                  <a:gd name="connsiteY17" fmla="*/ 48973 h 262036"/>
                  <a:gd name="connsiteX0" fmla="*/ 4514 w 1489679"/>
                  <a:gd name="connsiteY0" fmla="*/ 49238 h 262301"/>
                  <a:gd name="connsiteX1" fmla="*/ 146875 w 1489679"/>
                  <a:gd name="connsiteY1" fmla="*/ 132645 h 262301"/>
                  <a:gd name="connsiteX2" fmla="*/ 460942 w 1489679"/>
                  <a:gd name="connsiteY2" fmla="*/ 229793 h 262301"/>
                  <a:gd name="connsiteX3" fmla="*/ 807049 w 1489679"/>
                  <a:gd name="connsiteY3" fmla="*/ 222847 h 262301"/>
                  <a:gd name="connsiteX4" fmla="*/ 1105499 w 1489679"/>
                  <a:gd name="connsiteY4" fmla="*/ 149822 h 262301"/>
                  <a:gd name="connsiteX5" fmla="*/ 1362674 w 1489679"/>
                  <a:gd name="connsiteY5" fmla="*/ 64097 h 262301"/>
                  <a:gd name="connsiteX6" fmla="*/ 1489674 w 1489679"/>
                  <a:gd name="connsiteY6" fmla="*/ 597 h 262301"/>
                  <a:gd name="connsiteX7" fmla="*/ 1358743 w 1489679"/>
                  <a:gd name="connsiteY7" fmla="*/ 101848 h 262301"/>
                  <a:gd name="connsiteX8" fmla="*/ 1193363 w 1489679"/>
                  <a:gd name="connsiteY8" fmla="*/ 148492 h 262301"/>
                  <a:gd name="connsiteX9" fmla="*/ 1037176 w 1489679"/>
                  <a:gd name="connsiteY9" fmla="*/ 200352 h 262301"/>
                  <a:gd name="connsiteX10" fmla="*/ 860361 w 1489679"/>
                  <a:gd name="connsiteY10" fmla="*/ 245314 h 262301"/>
                  <a:gd name="connsiteX11" fmla="*/ 622939 w 1489679"/>
                  <a:gd name="connsiteY11" fmla="*/ 259928 h 262301"/>
                  <a:gd name="connsiteX12" fmla="*/ 445305 w 1489679"/>
                  <a:gd name="connsiteY12" fmla="*/ 258906 h 262301"/>
                  <a:gd name="connsiteX13" fmla="*/ 298499 w 1489679"/>
                  <a:gd name="connsiteY13" fmla="*/ 227596 h 262301"/>
                  <a:gd name="connsiteX14" fmla="*/ 164259 w 1489679"/>
                  <a:gd name="connsiteY14" fmla="*/ 166675 h 262301"/>
                  <a:gd name="connsiteX15" fmla="*/ 47176 w 1489679"/>
                  <a:gd name="connsiteY15" fmla="*/ 116613 h 262301"/>
                  <a:gd name="connsiteX16" fmla="*/ 4514 w 1489679"/>
                  <a:gd name="connsiteY16" fmla="*/ 49238 h 262301"/>
                  <a:gd name="connsiteX0" fmla="*/ 4514 w 1482755"/>
                  <a:gd name="connsiteY0" fmla="*/ 68224 h 281287"/>
                  <a:gd name="connsiteX1" fmla="*/ 146875 w 1482755"/>
                  <a:gd name="connsiteY1" fmla="*/ 151631 h 281287"/>
                  <a:gd name="connsiteX2" fmla="*/ 460942 w 1482755"/>
                  <a:gd name="connsiteY2" fmla="*/ 248779 h 281287"/>
                  <a:gd name="connsiteX3" fmla="*/ 807049 w 1482755"/>
                  <a:gd name="connsiteY3" fmla="*/ 241833 h 281287"/>
                  <a:gd name="connsiteX4" fmla="*/ 1105499 w 1482755"/>
                  <a:gd name="connsiteY4" fmla="*/ 168808 h 281287"/>
                  <a:gd name="connsiteX5" fmla="*/ 1362674 w 1482755"/>
                  <a:gd name="connsiteY5" fmla="*/ 83083 h 281287"/>
                  <a:gd name="connsiteX6" fmla="*/ 1482750 w 1482755"/>
                  <a:gd name="connsiteY6" fmla="*/ 452 h 281287"/>
                  <a:gd name="connsiteX7" fmla="*/ 1358743 w 1482755"/>
                  <a:gd name="connsiteY7" fmla="*/ 120834 h 281287"/>
                  <a:gd name="connsiteX8" fmla="*/ 1193363 w 1482755"/>
                  <a:gd name="connsiteY8" fmla="*/ 167478 h 281287"/>
                  <a:gd name="connsiteX9" fmla="*/ 1037176 w 1482755"/>
                  <a:gd name="connsiteY9" fmla="*/ 219338 h 281287"/>
                  <a:gd name="connsiteX10" fmla="*/ 860361 w 1482755"/>
                  <a:gd name="connsiteY10" fmla="*/ 264300 h 281287"/>
                  <a:gd name="connsiteX11" fmla="*/ 622939 w 1482755"/>
                  <a:gd name="connsiteY11" fmla="*/ 278914 h 281287"/>
                  <a:gd name="connsiteX12" fmla="*/ 445305 w 1482755"/>
                  <a:gd name="connsiteY12" fmla="*/ 277892 h 281287"/>
                  <a:gd name="connsiteX13" fmla="*/ 298499 w 1482755"/>
                  <a:gd name="connsiteY13" fmla="*/ 246582 h 281287"/>
                  <a:gd name="connsiteX14" fmla="*/ 164259 w 1482755"/>
                  <a:gd name="connsiteY14" fmla="*/ 185661 h 281287"/>
                  <a:gd name="connsiteX15" fmla="*/ 47176 w 1482755"/>
                  <a:gd name="connsiteY15" fmla="*/ 135599 h 281287"/>
                  <a:gd name="connsiteX16" fmla="*/ 4514 w 1482755"/>
                  <a:gd name="connsiteY16" fmla="*/ 68224 h 281287"/>
                  <a:gd name="connsiteX0" fmla="*/ 4514 w 1493723"/>
                  <a:gd name="connsiteY0" fmla="*/ 67819 h 280882"/>
                  <a:gd name="connsiteX1" fmla="*/ 146875 w 1493723"/>
                  <a:gd name="connsiteY1" fmla="*/ 151226 h 280882"/>
                  <a:gd name="connsiteX2" fmla="*/ 460942 w 1493723"/>
                  <a:gd name="connsiteY2" fmla="*/ 248374 h 280882"/>
                  <a:gd name="connsiteX3" fmla="*/ 807049 w 1493723"/>
                  <a:gd name="connsiteY3" fmla="*/ 241428 h 280882"/>
                  <a:gd name="connsiteX4" fmla="*/ 1105499 w 1493723"/>
                  <a:gd name="connsiteY4" fmla="*/ 168403 h 280882"/>
                  <a:gd name="connsiteX5" fmla="*/ 1362674 w 1493723"/>
                  <a:gd name="connsiteY5" fmla="*/ 82678 h 280882"/>
                  <a:gd name="connsiteX6" fmla="*/ 1482750 w 1493723"/>
                  <a:gd name="connsiteY6" fmla="*/ 47 h 280882"/>
                  <a:gd name="connsiteX7" fmla="*/ 1455465 w 1493723"/>
                  <a:gd name="connsiteY7" fmla="*/ 72380 h 280882"/>
                  <a:gd name="connsiteX8" fmla="*/ 1193363 w 1493723"/>
                  <a:gd name="connsiteY8" fmla="*/ 167073 h 280882"/>
                  <a:gd name="connsiteX9" fmla="*/ 1037176 w 1493723"/>
                  <a:gd name="connsiteY9" fmla="*/ 218933 h 280882"/>
                  <a:gd name="connsiteX10" fmla="*/ 860361 w 1493723"/>
                  <a:gd name="connsiteY10" fmla="*/ 263895 h 280882"/>
                  <a:gd name="connsiteX11" fmla="*/ 622939 w 1493723"/>
                  <a:gd name="connsiteY11" fmla="*/ 278509 h 280882"/>
                  <a:gd name="connsiteX12" fmla="*/ 445305 w 1493723"/>
                  <a:gd name="connsiteY12" fmla="*/ 277487 h 280882"/>
                  <a:gd name="connsiteX13" fmla="*/ 298499 w 1493723"/>
                  <a:gd name="connsiteY13" fmla="*/ 246177 h 280882"/>
                  <a:gd name="connsiteX14" fmla="*/ 164259 w 1493723"/>
                  <a:gd name="connsiteY14" fmla="*/ 185256 h 280882"/>
                  <a:gd name="connsiteX15" fmla="*/ 47176 w 1493723"/>
                  <a:gd name="connsiteY15" fmla="*/ 135194 h 280882"/>
                  <a:gd name="connsiteX16" fmla="*/ 4514 w 1493723"/>
                  <a:gd name="connsiteY16" fmla="*/ 67819 h 280882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37176 w 1493472"/>
                  <a:gd name="connsiteY9" fmla="*/ 218936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9127 w 1493472"/>
                  <a:gd name="connsiteY9" fmla="*/ 235187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3424 w 1493472"/>
                  <a:gd name="connsiteY9" fmla="*/ 243179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1033"/>
                  <a:gd name="connsiteX1" fmla="*/ 146875 w 1493472"/>
                  <a:gd name="connsiteY1" fmla="*/ 151229 h 281033"/>
                  <a:gd name="connsiteX2" fmla="*/ 460942 w 1493472"/>
                  <a:gd name="connsiteY2" fmla="*/ 248377 h 281033"/>
                  <a:gd name="connsiteX3" fmla="*/ 807049 w 1493472"/>
                  <a:gd name="connsiteY3" fmla="*/ 241431 h 281033"/>
                  <a:gd name="connsiteX4" fmla="*/ 1105499 w 1493472"/>
                  <a:gd name="connsiteY4" fmla="*/ 168406 h 281033"/>
                  <a:gd name="connsiteX5" fmla="*/ 1362674 w 1493472"/>
                  <a:gd name="connsiteY5" fmla="*/ 82681 h 281033"/>
                  <a:gd name="connsiteX6" fmla="*/ 1482750 w 1493472"/>
                  <a:gd name="connsiteY6" fmla="*/ 50 h 281033"/>
                  <a:gd name="connsiteX7" fmla="*/ 1455465 w 1493472"/>
                  <a:gd name="connsiteY7" fmla="*/ 72383 h 281033"/>
                  <a:gd name="connsiteX8" fmla="*/ 1198476 w 1493472"/>
                  <a:gd name="connsiteY8" fmla="*/ 187751 h 281033"/>
                  <a:gd name="connsiteX9" fmla="*/ 1023424 w 1493472"/>
                  <a:gd name="connsiteY9" fmla="*/ 243179 h 281033"/>
                  <a:gd name="connsiteX10" fmla="*/ 850767 w 1493472"/>
                  <a:gd name="connsiteY10" fmla="*/ 278337 h 281033"/>
                  <a:gd name="connsiteX11" fmla="*/ 622939 w 1493472"/>
                  <a:gd name="connsiteY11" fmla="*/ 278512 h 281033"/>
                  <a:gd name="connsiteX12" fmla="*/ 445305 w 1493472"/>
                  <a:gd name="connsiteY12" fmla="*/ 277490 h 281033"/>
                  <a:gd name="connsiteX13" fmla="*/ 298499 w 1493472"/>
                  <a:gd name="connsiteY13" fmla="*/ 246180 h 281033"/>
                  <a:gd name="connsiteX14" fmla="*/ 164259 w 1493472"/>
                  <a:gd name="connsiteY14" fmla="*/ 185259 h 281033"/>
                  <a:gd name="connsiteX15" fmla="*/ 47176 w 1493472"/>
                  <a:gd name="connsiteY15" fmla="*/ 135197 h 281033"/>
                  <a:gd name="connsiteX16" fmla="*/ 4514 w 1493472"/>
                  <a:gd name="connsiteY16" fmla="*/ 67822 h 281033"/>
                  <a:gd name="connsiteX0" fmla="*/ 4514 w 1493472"/>
                  <a:gd name="connsiteY0" fmla="*/ 67822 h 303290"/>
                  <a:gd name="connsiteX1" fmla="*/ 146875 w 1493472"/>
                  <a:gd name="connsiteY1" fmla="*/ 151229 h 303290"/>
                  <a:gd name="connsiteX2" fmla="*/ 460942 w 1493472"/>
                  <a:gd name="connsiteY2" fmla="*/ 248377 h 303290"/>
                  <a:gd name="connsiteX3" fmla="*/ 807049 w 1493472"/>
                  <a:gd name="connsiteY3" fmla="*/ 241431 h 303290"/>
                  <a:gd name="connsiteX4" fmla="*/ 1105499 w 1493472"/>
                  <a:gd name="connsiteY4" fmla="*/ 168406 h 303290"/>
                  <a:gd name="connsiteX5" fmla="*/ 1362674 w 1493472"/>
                  <a:gd name="connsiteY5" fmla="*/ 82681 h 303290"/>
                  <a:gd name="connsiteX6" fmla="*/ 1482750 w 1493472"/>
                  <a:gd name="connsiteY6" fmla="*/ 50 h 303290"/>
                  <a:gd name="connsiteX7" fmla="*/ 1455465 w 1493472"/>
                  <a:gd name="connsiteY7" fmla="*/ 72383 h 303290"/>
                  <a:gd name="connsiteX8" fmla="*/ 1198476 w 1493472"/>
                  <a:gd name="connsiteY8" fmla="*/ 187751 h 303290"/>
                  <a:gd name="connsiteX9" fmla="*/ 1023424 w 1493472"/>
                  <a:gd name="connsiteY9" fmla="*/ 243179 h 303290"/>
                  <a:gd name="connsiteX10" fmla="*/ 850767 w 1493472"/>
                  <a:gd name="connsiteY10" fmla="*/ 278337 h 303290"/>
                  <a:gd name="connsiteX11" fmla="*/ 615902 w 1493472"/>
                  <a:gd name="connsiteY11" fmla="*/ 303290 h 303290"/>
                  <a:gd name="connsiteX12" fmla="*/ 445305 w 1493472"/>
                  <a:gd name="connsiteY12" fmla="*/ 277490 h 303290"/>
                  <a:gd name="connsiteX13" fmla="*/ 298499 w 1493472"/>
                  <a:gd name="connsiteY13" fmla="*/ 246180 h 303290"/>
                  <a:gd name="connsiteX14" fmla="*/ 164259 w 1493472"/>
                  <a:gd name="connsiteY14" fmla="*/ 185259 h 303290"/>
                  <a:gd name="connsiteX15" fmla="*/ 47176 w 1493472"/>
                  <a:gd name="connsiteY15" fmla="*/ 135197 h 303290"/>
                  <a:gd name="connsiteX16" fmla="*/ 4514 w 1493472"/>
                  <a:gd name="connsiteY16" fmla="*/ 67822 h 303290"/>
                  <a:gd name="connsiteX0" fmla="*/ 4514 w 1493472"/>
                  <a:gd name="connsiteY0" fmla="*/ 67822 h 303568"/>
                  <a:gd name="connsiteX1" fmla="*/ 146875 w 1493472"/>
                  <a:gd name="connsiteY1" fmla="*/ 151229 h 303568"/>
                  <a:gd name="connsiteX2" fmla="*/ 460942 w 1493472"/>
                  <a:gd name="connsiteY2" fmla="*/ 248377 h 303568"/>
                  <a:gd name="connsiteX3" fmla="*/ 807049 w 1493472"/>
                  <a:gd name="connsiteY3" fmla="*/ 241431 h 303568"/>
                  <a:gd name="connsiteX4" fmla="*/ 1105499 w 1493472"/>
                  <a:gd name="connsiteY4" fmla="*/ 168406 h 303568"/>
                  <a:gd name="connsiteX5" fmla="*/ 1362674 w 1493472"/>
                  <a:gd name="connsiteY5" fmla="*/ 82681 h 303568"/>
                  <a:gd name="connsiteX6" fmla="*/ 1482750 w 1493472"/>
                  <a:gd name="connsiteY6" fmla="*/ 50 h 303568"/>
                  <a:gd name="connsiteX7" fmla="*/ 1455465 w 1493472"/>
                  <a:gd name="connsiteY7" fmla="*/ 72383 h 303568"/>
                  <a:gd name="connsiteX8" fmla="*/ 1198476 w 1493472"/>
                  <a:gd name="connsiteY8" fmla="*/ 187751 h 303568"/>
                  <a:gd name="connsiteX9" fmla="*/ 1023424 w 1493472"/>
                  <a:gd name="connsiteY9" fmla="*/ 243179 h 303568"/>
                  <a:gd name="connsiteX10" fmla="*/ 850767 w 1493472"/>
                  <a:gd name="connsiteY10" fmla="*/ 278337 h 303568"/>
                  <a:gd name="connsiteX11" fmla="*/ 615902 w 1493472"/>
                  <a:gd name="connsiteY11" fmla="*/ 303290 h 303568"/>
                  <a:gd name="connsiteX12" fmla="*/ 439335 w 1493472"/>
                  <a:gd name="connsiteY12" fmla="*/ 288839 h 303568"/>
                  <a:gd name="connsiteX13" fmla="*/ 298499 w 1493472"/>
                  <a:gd name="connsiteY13" fmla="*/ 246180 h 303568"/>
                  <a:gd name="connsiteX14" fmla="*/ 164259 w 1493472"/>
                  <a:gd name="connsiteY14" fmla="*/ 185259 h 303568"/>
                  <a:gd name="connsiteX15" fmla="*/ 47176 w 1493472"/>
                  <a:gd name="connsiteY15" fmla="*/ 135197 h 303568"/>
                  <a:gd name="connsiteX16" fmla="*/ 4514 w 1493472"/>
                  <a:gd name="connsiteY16" fmla="*/ 67822 h 303568"/>
                  <a:gd name="connsiteX0" fmla="*/ 4514 w 1493472"/>
                  <a:gd name="connsiteY0" fmla="*/ 67822 h 303517"/>
                  <a:gd name="connsiteX1" fmla="*/ 146875 w 1493472"/>
                  <a:gd name="connsiteY1" fmla="*/ 151229 h 303517"/>
                  <a:gd name="connsiteX2" fmla="*/ 460942 w 1493472"/>
                  <a:gd name="connsiteY2" fmla="*/ 248377 h 303517"/>
                  <a:gd name="connsiteX3" fmla="*/ 807049 w 1493472"/>
                  <a:gd name="connsiteY3" fmla="*/ 241431 h 303517"/>
                  <a:gd name="connsiteX4" fmla="*/ 1105499 w 1493472"/>
                  <a:gd name="connsiteY4" fmla="*/ 168406 h 303517"/>
                  <a:gd name="connsiteX5" fmla="*/ 1362674 w 1493472"/>
                  <a:gd name="connsiteY5" fmla="*/ 82681 h 303517"/>
                  <a:gd name="connsiteX6" fmla="*/ 1482750 w 1493472"/>
                  <a:gd name="connsiteY6" fmla="*/ 50 h 303517"/>
                  <a:gd name="connsiteX7" fmla="*/ 1455465 w 1493472"/>
                  <a:gd name="connsiteY7" fmla="*/ 72383 h 303517"/>
                  <a:gd name="connsiteX8" fmla="*/ 1198476 w 1493472"/>
                  <a:gd name="connsiteY8" fmla="*/ 187751 h 303517"/>
                  <a:gd name="connsiteX9" fmla="*/ 1023424 w 1493472"/>
                  <a:gd name="connsiteY9" fmla="*/ 243179 h 303517"/>
                  <a:gd name="connsiteX10" fmla="*/ 850767 w 1493472"/>
                  <a:gd name="connsiteY10" fmla="*/ 278337 h 303517"/>
                  <a:gd name="connsiteX11" fmla="*/ 615902 w 1493472"/>
                  <a:gd name="connsiteY11" fmla="*/ 303290 h 303517"/>
                  <a:gd name="connsiteX12" fmla="*/ 439335 w 1493472"/>
                  <a:gd name="connsiteY12" fmla="*/ 288839 h 303517"/>
                  <a:gd name="connsiteX13" fmla="*/ 280646 w 1493472"/>
                  <a:gd name="connsiteY13" fmla="*/ 258273 h 303517"/>
                  <a:gd name="connsiteX14" fmla="*/ 164259 w 1493472"/>
                  <a:gd name="connsiteY14" fmla="*/ 185259 h 303517"/>
                  <a:gd name="connsiteX15" fmla="*/ 47176 w 1493472"/>
                  <a:gd name="connsiteY15" fmla="*/ 135197 h 303517"/>
                  <a:gd name="connsiteX16" fmla="*/ 4514 w 1493472"/>
                  <a:gd name="connsiteY16" fmla="*/ 67822 h 303517"/>
                  <a:gd name="connsiteX0" fmla="*/ 4300 w 1493258"/>
                  <a:gd name="connsiteY0" fmla="*/ 67822 h 303517"/>
                  <a:gd name="connsiteX1" fmla="*/ 146661 w 1493258"/>
                  <a:gd name="connsiteY1" fmla="*/ 151229 h 303517"/>
                  <a:gd name="connsiteX2" fmla="*/ 460728 w 1493258"/>
                  <a:gd name="connsiteY2" fmla="*/ 248377 h 303517"/>
                  <a:gd name="connsiteX3" fmla="*/ 806835 w 1493258"/>
                  <a:gd name="connsiteY3" fmla="*/ 241431 h 303517"/>
                  <a:gd name="connsiteX4" fmla="*/ 1105285 w 1493258"/>
                  <a:gd name="connsiteY4" fmla="*/ 168406 h 303517"/>
                  <a:gd name="connsiteX5" fmla="*/ 1362460 w 1493258"/>
                  <a:gd name="connsiteY5" fmla="*/ 82681 h 303517"/>
                  <a:gd name="connsiteX6" fmla="*/ 1482536 w 1493258"/>
                  <a:gd name="connsiteY6" fmla="*/ 50 h 303517"/>
                  <a:gd name="connsiteX7" fmla="*/ 1455251 w 1493258"/>
                  <a:gd name="connsiteY7" fmla="*/ 72383 h 303517"/>
                  <a:gd name="connsiteX8" fmla="*/ 1198262 w 1493258"/>
                  <a:gd name="connsiteY8" fmla="*/ 187751 h 303517"/>
                  <a:gd name="connsiteX9" fmla="*/ 1023210 w 1493258"/>
                  <a:gd name="connsiteY9" fmla="*/ 243179 h 303517"/>
                  <a:gd name="connsiteX10" fmla="*/ 850553 w 1493258"/>
                  <a:gd name="connsiteY10" fmla="*/ 278337 h 303517"/>
                  <a:gd name="connsiteX11" fmla="*/ 615688 w 1493258"/>
                  <a:gd name="connsiteY11" fmla="*/ 303290 h 303517"/>
                  <a:gd name="connsiteX12" fmla="*/ 439121 w 1493258"/>
                  <a:gd name="connsiteY12" fmla="*/ 288839 h 303517"/>
                  <a:gd name="connsiteX13" fmla="*/ 280432 w 1493258"/>
                  <a:gd name="connsiteY13" fmla="*/ 258273 h 303517"/>
                  <a:gd name="connsiteX14" fmla="*/ 148482 w 1493258"/>
                  <a:gd name="connsiteY14" fmla="*/ 211047 h 303517"/>
                  <a:gd name="connsiteX15" fmla="*/ 46962 w 1493258"/>
                  <a:gd name="connsiteY15" fmla="*/ 135197 h 303517"/>
                  <a:gd name="connsiteX16" fmla="*/ 4300 w 1493258"/>
                  <a:gd name="connsiteY16" fmla="*/ 67822 h 303517"/>
                  <a:gd name="connsiteX0" fmla="*/ 10740 w 1499698"/>
                  <a:gd name="connsiteY0" fmla="*/ 67822 h 303517"/>
                  <a:gd name="connsiteX1" fmla="*/ 153101 w 1499698"/>
                  <a:gd name="connsiteY1" fmla="*/ 151229 h 303517"/>
                  <a:gd name="connsiteX2" fmla="*/ 467168 w 1499698"/>
                  <a:gd name="connsiteY2" fmla="*/ 248377 h 303517"/>
                  <a:gd name="connsiteX3" fmla="*/ 813275 w 1499698"/>
                  <a:gd name="connsiteY3" fmla="*/ 241431 h 303517"/>
                  <a:gd name="connsiteX4" fmla="*/ 1111725 w 1499698"/>
                  <a:gd name="connsiteY4" fmla="*/ 168406 h 303517"/>
                  <a:gd name="connsiteX5" fmla="*/ 1368900 w 1499698"/>
                  <a:gd name="connsiteY5" fmla="*/ 82681 h 303517"/>
                  <a:gd name="connsiteX6" fmla="*/ 1488976 w 1499698"/>
                  <a:gd name="connsiteY6" fmla="*/ 50 h 303517"/>
                  <a:gd name="connsiteX7" fmla="*/ 1461691 w 1499698"/>
                  <a:gd name="connsiteY7" fmla="*/ 72383 h 303517"/>
                  <a:gd name="connsiteX8" fmla="*/ 1204702 w 1499698"/>
                  <a:gd name="connsiteY8" fmla="*/ 187751 h 303517"/>
                  <a:gd name="connsiteX9" fmla="*/ 1029650 w 1499698"/>
                  <a:gd name="connsiteY9" fmla="*/ 243179 h 303517"/>
                  <a:gd name="connsiteX10" fmla="*/ 856993 w 1499698"/>
                  <a:gd name="connsiteY10" fmla="*/ 278337 h 303517"/>
                  <a:gd name="connsiteX11" fmla="*/ 622128 w 1499698"/>
                  <a:gd name="connsiteY11" fmla="*/ 303290 h 303517"/>
                  <a:gd name="connsiteX12" fmla="*/ 445561 w 1499698"/>
                  <a:gd name="connsiteY12" fmla="*/ 288839 h 303517"/>
                  <a:gd name="connsiteX13" fmla="*/ 286872 w 1499698"/>
                  <a:gd name="connsiteY13" fmla="*/ 258273 h 303517"/>
                  <a:gd name="connsiteX14" fmla="*/ 154922 w 1499698"/>
                  <a:gd name="connsiteY14" fmla="*/ 211047 h 303517"/>
                  <a:gd name="connsiteX15" fmla="*/ 26279 w 1499698"/>
                  <a:gd name="connsiteY15" fmla="*/ 136418 h 303517"/>
                  <a:gd name="connsiteX16" fmla="*/ 10740 w 1499698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461"/>
                  <a:gd name="connsiteX1" fmla="*/ 153987 w 1500584"/>
                  <a:gd name="connsiteY1" fmla="*/ 151229 h 303461"/>
                  <a:gd name="connsiteX2" fmla="*/ 468054 w 1500584"/>
                  <a:gd name="connsiteY2" fmla="*/ 248377 h 303461"/>
                  <a:gd name="connsiteX3" fmla="*/ 814161 w 1500584"/>
                  <a:gd name="connsiteY3" fmla="*/ 241431 h 303461"/>
                  <a:gd name="connsiteX4" fmla="*/ 1112611 w 1500584"/>
                  <a:gd name="connsiteY4" fmla="*/ 168406 h 303461"/>
                  <a:gd name="connsiteX5" fmla="*/ 1369786 w 1500584"/>
                  <a:gd name="connsiteY5" fmla="*/ 82681 h 303461"/>
                  <a:gd name="connsiteX6" fmla="*/ 1489862 w 1500584"/>
                  <a:gd name="connsiteY6" fmla="*/ 50 h 303461"/>
                  <a:gd name="connsiteX7" fmla="*/ 1462577 w 1500584"/>
                  <a:gd name="connsiteY7" fmla="*/ 72383 h 303461"/>
                  <a:gd name="connsiteX8" fmla="*/ 1205588 w 1500584"/>
                  <a:gd name="connsiteY8" fmla="*/ 187751 h 303461"/>
                  <a:gd name="connsiteX9" fmla="*/ 1030536 w 1500584"/>
                  <a:gd name="connsiteY9" fmla="*/ 243179 h 303461"/>
                  <a:gd name="connsiteX10" fmla="*/ 857879 w 1500584"/>
                  <a:gd name="connsiteY10" fmla="*/ 278337 h 303461"/>
                  <a:gd name="connsiteX11" fmla="*/ 623014 w 1500584"/>
                  <a:gd name="connsiteY11" fmla="*/ 303290 h 303461"/>
                  <a:gd name="connsiteX12" fmla="*/ 433019 w 1500584"/>
                  <a:gd name="connsiteY12" fmla="*/ 287772 h 303461"/>
                  <a:gd name="connsiteX13" fmla="*/ 287758 w 1500584"/>
                  <a:gd name="connsiteY13" fmla="*/ 258273 h 303461"/>
                  <a:gd name="connsiteX14" fmla="*/ 176694 w 1500584"/>
                  <a:gd name="connsiteY14" fmla="*/ 224531 h 303461"/>
                  <a:gd name="connsiteX15" fmla="*/ 27165 w 1500584"/>
                  <a:gd name="connsiteY15" fmla="*/ 136418 h 303461"/>
                  <a:gd name="connsiteX16" fmla="*/ 11626 w 1500584"/>
                  <a:gd name="connsiteY16" fmla="*/ 67822 h 303461"/>
                  <a:gd name="connsiteX0" fmla="*/ 11626 w 1500584"/>
                  <a:gd name="connsiteY0" fmla="*/ 67822 h 303292"/>
                  <a:gd name="connsiteX1" fmla="*/ 153987 w 1500584"/>
                  <a:gd name="connsiteY1" fmla="*/ 151229 h 303292"/>
                  <a:gd name="connsiteX2" fmla="*/ 468054 w 1500584"/>
                  <a:gd name="connsiteY2" fmla="*/ 248377 h 303292"/>
                  <a:gd name="connsiteX3" fmla="*/ 814161 w 1500584"/>
                  <a:gd name="connsiteY3" fmla="*/ 241431 h 303292"/>
                  <a:gd name="connsiteX4" fmla="*/ 1112611 w 1500584"/>
                  <a:gd name="connsiteY4" fmla="*/ 168406 h 303292"/>
                  <a:gd name="connsiteX5" fmla="*/ 1369786 w 1500584"/>
                  <a:gd name="connsiteY5" fmla="*/ 82681 h 303292"/>
                  <a:gd name="connsiteX6" fmla="*/ 1489862 w 1500584"/>
                  <a:gd name="connsiteY6" fmla="*/ 50 h 303292"/>
                  <a:gd name="connsiteX7" fmla="*/ 1462577 w 1500584"/>
                  <a:gd name="connsiteY7" fmla="*/ 72383 h 303292"/>
                  <a:gd name="connsiteX8" fmla="*/ 1205588 w 1500584"/>
                  <a:gd name="connsiteY8" fmla="*/ 187751 h 303292"/>
                  <a:gd name="connsiteX9" fmla="*/ 1030536 w 1500584"/>
                  <a:gd name="connsiteY9" fmla="*/ 243179 h 303292"/>
                  <a:gd name="connsiteX10" fmla="*/ 858890 w 1500584"/>
                  <a:gd name="connsiteY10" fmla="*/ 286864 h 303292"/>
                  <a:gd name="connsiteX11" fmla="*/ 623014 w 1500584"/>
                  <a:gd name="connsiteY11" fmla="*/ 303290 h 303292"/>
                  <a:gd name="connsiteX12" fmla="*/ 433019 w 1500584"/>
                  <a:gd name="connsiteY12" fmla="*/ 287772 h 303292"/>
                  <a:gd name="connsiteX13" fmla="*/ 287758 w 1500584"/>
                  <a:gd name="connsiteY13" fmla="*/ 258273 h 303292"/>
                  <a:gd name="connsiteX14" fmla="*/ 176694 w 1500584"/>
                  <a:gd name="connsiteY14" fmla="*/ 224531 h 303292"/>
                  <a:gd name="connsiteX15" fmla="*/ 27165 w 1500584"/>
                  <a:gd name="connsiteY15" fmla="*/ 136418 h 303292"/>
                  <a:gd name="connsiteX16" fmla="*/ 11626 w 1500584"/>
                  <a:gd name="connsiteY16" fmla="*/ 67822 h 303292"/>
                  <a:gd name="connsiteX0" fmla="*/ 11626 w 1500584"/>
                  <a:gd name="connsiteY0" fmla="*/ 67822 h 304360"/>
                  <a:gd name="connsiteX1" fmla="*/ 153987 w 1500584"/>
                  <a:gd name="connsiteY1" fmla="*/ 151229 h 304360"/>
                  <a:gd name="connsiteX2" fmla="*/ 468054 w 1500584"/>
                  <a:gd name="connsiteY2" fmla="*/ 248377 h 304360"/>
                  <a:gd name="connsiteX3" fmla="*/ 814161 w 1500584"/>
                  <a:gd name="connsiteY3" fmla="*/ 241431 h 304360"/>
                  <a:gd name="connsiteX4" fmla="*/ 1112611 w 1500584"/>
                  <a:gd name="connsiteY4" fmla="*/ 168406 h 304360"/>
                  <a:gd name="connsiteX5" fmla="*/ 1369786 w 1500584"/>
                  <a:gd name="connsiteY5" fmla="*/ 82681 h 304360"/>
                  <a:gd name="connsiteX6" fmla="*/ 1489862 w 1500584"/>
                  <a:gd name="connsiteY6" fmla="*/ 50 h 304360"/>
                  <a:gd name="connsiteX7" fmla="*/ 1462577 w 1500584"/>
                  <a:gd name="connsiteY7" fmla="*/ 72383 h 304360"/>
                  <a:gd name="connsiteX8" fmla="*/ 1205588 w 1500584"/>
                  <a:gd name="connsiteY8" fmla="*/ 187751 h 304360"/>
                  <a:gd name="connsiteX9" fmla="*/ 1030536 w 1500584"/>
                  <a:gd name="connsiteY9" fmla="*/ 243179 h 304360"/>
                  <a:gd name="connsiteX10" fmla="*/ 858890 w 1500584"/>
                  <a:gd name="connsiteY10" fmla="*/ 286864 h 304360"/>
                  <a:gd name="connsiteX11" fmla="*/ 623014 w 1500584"/>
                  <a:gd name="connsiteY11" fmla="*/ 303290 h 304360"/>
                  <a:gd name="connsiteX12" fmla="*/ 432218 w 1500584"/>
                  <a:gd name="connsiteY12" fmla="*/ 297844 h 304360"/>
                  <a:gd name="connsiteX13" fmla="*/ 287758 w 1500584"/>
                  <a:gd name="connsiteY13" fmla="*/ 258273 h 304360"/>
                  <a:gd name="connsiteX14" fmla="*/ 176694 w 1500584"/>
                  <a:gd name="connsiteY14" fmla="*/ 224531 h 304360"/>
                  <a:gd name="connsiteX15" fmla="*/ 27165 w 1500584"/>
                  <a:gd name="connsiteY15" fmla="*/ 136418 h 304360"/>
                  <a:gd name="connsiteX16" fmla="*/ 11626 w 1500584"/>
                  <a:gd name="connsiteY16" fmla="*/ 67822 h 304360"/>
                  <a:gd name="connsiteX0" fmla="*/ 11626 w 1500584"/>
                  <a:gd name="connsiteY0" fmla="*/ 67822 h 304135"/>
                  <a:gd name="connsiteX1" fmla="*/ 153987 w 1500584"/>
                  <a:gd name="connsiteY1" fmla="*/ 151229 h 304135"/>
                  <a:gd name="connsiteX2" fmla="*/ 468054 w 1500584"/>
                  <a:gd name="connsiteY2" fmla="*/ 248377 h 304135"/>
                  <a:gd name="connsiteX3" fmla="*/ 814161 w 1500584"/>
                  <a:gd name="connsiteY3" fmla="*/ 241431 h 304135"/>
                  <a:gd name="connsiteX4" fmla="*/ 1112611 w 1500584"/>
                  <a:gd name="connsiteY4" fmla="*/ 168406 h 304135"/>
                  <a:gd name="connsiteX5" fmla="*/ 1369786 w 1500584"/>
                  <a:gd name="connsiteY5" fmla="*/ 82681 h 304135"/>
                  <a:gd name="connsiteX6" fmla="*/ 1489862 w 1500584"/>
                  <a:gd name="connsiteY6" fmla="*/ 50 h 304135"/>
                  <a:gd name="connsiteX7" fmla="*/ 1462577 w 1500584"/>
                  <a:gd name="connsiteY7" fmla="*/ 72383 h 304135"/>
                  <a:gd name="connsiteX8" fmla="*/ 1205588 w 1500584"/>
                  <a:gd name="connsiteY8" fmla="*/ 187751 h 304135"/>
                  <a:gd name="connsiteX9" fmla="*/ 1030536 w 1500584"/>
                  <a:gd name="connsiteY9" fmla="*/ 243179 h 304135"/>
                  <a:gd name="connsiteX10" fmla="*/ 858890 w 1500584"/>
                  <a:gd name="connsiteY10" fmla="*/ 286864 h 304135"/>
                  <a:gd name="connsiteX11" fmla="*/ 623014 w 1500584"/>
                  <a:gd name="connsiteY11" fmla="*/ 303290 h 304135"/>
                  <a:gd name="connsiteX12" fmla="*/ 432218 w 1500584"/>
                  <a:gd name="connsiteY12" fmla="*/ 297844 h 304135"/>
                  <a:gd name="connsiteX13" fmla="*/ 283867 w 1500584"/>
                  <a:gd name="connsiteY13" fmla="*/ 264720 h 304135"/>
                  <a:gd name="connsiteX14" fmla="*/ 176694 w 1500584"/>
                  <a:gd name="connsiteY14" fmla="*/ 224531 h 304135"/>
                  <a:gd name="connsiteX15" fmla="*/ 27165 w 1500584"/>
                  <a:gd name="connsiteY15" fmla="*/ 136418 h 304135"/>
                  <a:gd name="connsiteX16" fmla="*/ 11626 w 1500584"/>
                  <a:gd name="connsiteY16" fmla="*/ 67822 h 304135"/>
                  <a:gd name="connsiteX0" fmla="*/ 16211 w 1505169"/>
                  <a:gd name="connsiteY0" fmla="*/ 67822 h 304135"/>
                  <a:gd name="connsiteX1" fmla="*/ 158572 w 1505169"/>
                  <a:gd name="connsiteY1" fmla="*/ 151229 h 304135"/>
                  <a:gd name="connsiteX2" fmla="*/ 472639 w 1505169"/>
                  <a:gd name="connsiteY2" fmla="*/ 248377 h 304135"/>
                  <a:gd name="connsiteX3" fmla="*/ 818746 w 1505169"/>
                  <a:gd name="connsiteY3" fmla="*/ 241431 h 304135"/>
                  <a:gd name="connsiteX4" fmla="*/ 1117196 w 1505169"/>
                  <a:gd name="connsiteY4" fmla="*/ 168406 h 304135"/>
                  <a:gd name="connsiteX5" fmla="*/ 1374371 w 1505169"/>
                  <a:gd name="connsiteY5" fmla="*/ 82681 h 304135"/>
                  <a:gd name="connsiteX6" fmla="*/ 1494447 w 1505169"/>
                  <a:gd name="connsiteY6" fmla="*/ 50 h 304135"/>
                  <a:gd name="connsiteX7" fmla="*/ 1467162 w 1505169"/>
                  <a:gd name="connsiteY7" fmla="*/ 72383 h 304135"/>
                  <a:gd name="connsiteX8" fmla="*/ 1210173 w 1505169"/>
                  <a:gd name="connsiteY8" fmla="*/ 187751 h 304135"/>
                  <a:gd name="connsiteX9" fmla="*/ 1035121 w 1505169"/>
                  <a:gd name="connsiteY9" fmla="*/ 243179 h 304135"/>
                  <a:gd name="connsiteX10" fmla="*/ 863475 w 1505169"/>
                  <a:gd name="connsiteY10" fmla="*/ 286864 h 304135"/>
                  <a:gd name="connsiteX11" fmla="*/ 627599 w 1505169"/>
                  <a:gd name="connsiteY11" fmla="*/ 303290 h 304135"/>
                  <a:gd name="connsiteX12" fmla="*/ 436803 w 1505169"/>
                  <a:gd name="connsiteY12" fmla="*/ 297844 h 304135"/>
                  <a:gd name="connsiteX13" fmla="*/ 288452 w 1505169"/>
                  <a:gd name="connsiteY13" fmla="*/ 264720 h 304135"/>
                  <a:gd name="connsiteX14" fmla="*/ 181279 w 1505169"/>
                  <a:gd name="connsiteY14" fmla="*/ 224531 h 304135"/>
                  <a:gd name="connsiteX15" fmla="*/ 21679 w 1505169"/>
                  <a:gd name="connsiteY15" fmla="*/ 135618 h 304135"/>
                  <a:gd name="connsiteX16" fmla="*/ 16211 w 1505169"/>
                  <a:gd name="connsiteY16" fmla="*/ 67822 h 304135"/>
                  <a:gd name="connsiteX0" fmla="*/ 16211 w 1509099"/>
                  <a:gd name="connsiteY0" fmla="*/ 67801 h 304114"/>
                  <a:gd name="connsiteX1" fmla="*/ 158572 w 1509099"/>
                  <a:gd name="connsiteY1" fmla="*/ 151208 h 304114"/>
                  <a:gd name="connsiteX2" fmla="*/ 472639 w 1509099"/>
                  <a:gd name="connsiteY2" fmla="*/ 248356 h 304114"/>
                  <a:gd name="connsiteX3" fmla="*/ 818746 w 1509099"/>
                  <a:gd name="connsiteY3" fmla="*/ 241410 h 304114"/>
                  <a:gd name="connsiteX4" fmla="*/ 1117196 w 1509099"/>
                  <a:gd name="connsiteY4" fmla="*/ 168385 h 304114"/>
                  <a:gd name="connsiteX5" fmla="*/ 1374371 w 1509099"/>
                  <a:gd name="connsiteY5" fmla="*/ 82660 h 304114"/>
                  <a:gd name="connsiteX6" fmla="*/ 1494447 w 1509099"/>
                  <a:gd name="connsiteY6" fmla="*/ 29 h 304114"/>
                  <a:gd name="connsiteX7" fmla="*/ 1475420 w 1509099"/>
                  <a:gd name="connsiteY7" fmla="*/ 74708 h 304114"/>
                  <a:gd name="connsiteX8" fmla="*/ 1210173 w 1509099"/>
                  <a:gd name="connsiteY8" fmla="*/ 187730 h 304114"/>
                  <a:gd name="connsiteX9" fmla="*/ 1035121 w 1509099"/>
                  <a:gd name="connsiteY9" fmla="*/ 243158 h 304114"/>
                  <a:gd name="connsiteX10" fmla="*/ 863475 w 1509099"/>
                  <a:gd name="connsiteY10" fmla="*/ 286843 h 304114"/>
                  <a:gd name="connsiteX11" fmla="*/ 627599 w 1509099"/>
                  <a:gd name="connsiteY11" fmla="*/ 303269 h 304114"/>
                  <a:gd name="connsiteX12" fmla="*/ 436803 w 1509099"/>
                  <a:gd name="connsiteY12" fmla="*/ 297823 h 304114"/>
                  <a:gd name="connsiteX13" fmla="*/ 288452 w 1509099"/>
                  <a:gd name="connsiteY13" fmla="*/ 264699 h 304114"/>
                  <a:gd name="connsiteX14" fmla="*/ 181279 w 1509099"/>
                  <a:gd name="connsiteY14" fmla="*/ 224510 h 304114"/>
                  <a:gd name="connsiteX15" fmla="*/ 21679 w 1509099"/>
                  <a:gd name="connsiteY15" fmla="*/ 135597 h 304114"/>
                  <a:gd name="connsiteX16" fmla="*/ 16211 w 1509099"/>
                  <a:gd name="connsiteY16" fmla="*/ 67801 h 304114"/>
                  <a:gd name="connsiteX0" fmla="*/ 157 w 1487577"/>
                  <a:gd name="connsiteY0" fmla="*/ 135597 h 304114"/>
                  <a:gd name="connsiteX1" fmla="*/ 137050 w 1487577"/>
                  <a:gd name="connsiteY1" fmla="*/ 151208 h 304114"/>
                  <a:gd name="connsiteX2" fmla="*/ 451117 w 1487577"/>
                  <a:gd name="connsiteY2" fmla="*/ 248356 h 304114"/>
                  <a:gd name="connsiteX3" fmla="*/ 797224 w 1487577"/>
                  <a:gd name="connsiteY3" fmla="*/ 241410 h 304114"/>
                  <a:gd name="connsiteX4" fmla="*/ 1095674 w 1487577"/>
                  <a:gd name="connsiteY4" fmla="*/ 168385 h 304114"/>
                  <a:gd name="connsiteX5" fmla="*/ 1352849 w 1487577"/>
                  <a:gd name="connsiteY5" fmla="*/ 82660 h 304114"/>
                  <a:gd name="connsiteX6" fmla="*/ 1472925 w 1487577"/>
                  <a:gd name="connsiteY6" fmla="*/ 29 h 304114"/>
                  <a:gd name="connsiteX7" fmla="*/ 1453898 w 1487577"/>
                  <a:gd name="connsiteY7" fmla="*/ 74708 h 304114"/>
                  <a:gd name="connsiteX8" fmla="*/ 1188651 w 1487577"/>
                  <a:gd name="connsiteY8" fmla="*/ 187730 h 304114"/>
                  <a:gd name="connsiteX9" fmla="*/ 1013599 w 1487577"/>
                  <a:gd name="connsiteY9" fmla="*/ 243158 h 304114"/>
                  <a:gd name="connsiteX10" fmla="*/ 841953 w 1487577"/>
                  <a:gd name="connsiteY10" fmla="*/ 286843 h 304114"/>
                  <a:gd name="connsiteX11" fmla="*/ 606077 w 1487577"/>
                  <a:gd name="connsiteY11" fmla="*/ 303269 h 304114"/>
                  <a:gd name="connsiteX12" fmla="*/ 415281 w 1487577"/>
                  <a:gd name="connsiteY12" fmla="*/ 297823 h 304114"/>
                  <a:gd name="connsiteX13" fmla="*/ 266930 w 1487577"/>
                  <a:gd name="connsiteY13" fmla="*/ 264699 h 304114"/>
                  <a:gd name="connsiteX14" fmla="*/ 159757 w 1487577"/>
                  <a:gd name="connsiteY14" fmla="*/ 224510 h 304114"/>
                  <a:gd name="connsiteX15" fmla="*/ 157 w 1487577"/>
                  <a:gd name="connsiteY15" fmla="*/ 135597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27488 w 1371142"/>
                  <a:gd name="connsiteY2" fmla="*/ 153583 h 304114"/>
                  <a:gd name="connsiteX3" fmla="*/ 334682 w 1371142"/>
                  <a:gd name="connsiteY3" fmla="*/ 248356 h 304114"/>
                  <a:gd name="connsiteX4" fmla="*/ 680789 w 1371142"/>
                  <a:gd name="connsiteY4" fmla="*/ 241410 h 304114"/>
                  <a:gd name="connsiteX5" fmla="*/ 979239 w 1371142"/>
                  <a:gd name="connsiteY5" fmla="*/ 168385 h 304114"/>
                  <a:gd name="connsiteX6" fmla="*/ 1236414 w 1371142"/>
                  <a:gd name="connsiteY6" fmla="*/ 82660 h 304114"/>
                  <a:gd name="connsiteX7" fmla="*/ 1356490 w 1371142"/>
                  <a:gd name="connsiteY7" fmla="*/ 29 h 304114"/>
                  <a:gd name="connsiteX8" fmla="*/ 1337463 w 1371142"/>
                  <a:gd name="connsiteY8" fmla="*/ 74708 h 304114"/>
                  <a:gd name="connsiteX9" fmla="*/ 1072216 w 1371142"/>
                  <a:gd name="connsiteY9" fmla="*/ 187730 h 304114"/>
                  <a:gd name="connsiteX10" fmla="*/ 897164 w 1371142"/>
                  <a:gd name="connsiteY10" fmla="*/ 243158 h 304114"/>
                  <a:gd name="connsiteX11" fmla="*/ 725518 w 1371142"/>
                  <a:gd name="connsiteY11" fmla="*/ 286843 h 304114"/>
                  <a:gd name="connsiteX12" fmla="*/ 489642 w 1371142"/>
                  <a:gd name="connsiteY12" fmla="*/ 303269 h 304114"/>
                  <a:gd name="connsiteX13" fmla="*/ 298846 w 1371142"/>
                  <a:gd name="connsiteY13" fmla="*/ 297823 h 304114"/>
                  <a:gd name="connsiteX14" fmla="*/ 150495 w 1371142"/>
                  <a:gd name="connsiteY14" fmla="*/ 264699 h 304114"/>
                  <a:gd name="connsiteX15" fmla="*/ 43322 w 1371142"/>
                  <a:gd name="connsiteY15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0 w 1327820"/>
                  <a:gd name="connsiteY0" fmla="*/ 224510 h 304114"/>
                  <a:gd name="connsiteX1" fmla="*/ 291360 w 1327820"/>
                  <a:gd name="connsiteY1" fmla="*/ 248356 h 304114"/>
                  <a:gd name="connsiteX2" fmla="*/ 637467 w 1327820"/>
                  <a:gd name="connsiteY2" fmla="*/ 241410 h 304114"/>
                  <a:gd name="connsiteX3" fmla="*/ 935917 w 1327820"/>
                  <a:gd name="connsiteY3" fmla="*/ 168385 h 304114"/>
                  <a:gd name="connsiteX4" fmla="*/ 1193092 w 1327820"/>
                  <a:gd name="connsiteY4" fmla="*/ 82660 h 304114"/>
                  <a:gd name="connsiteX5" fmla="*/ 1313168 w 1327820"/>
                  <a:gd name="connsiteY5" fmla="*/ 29 h 304114"/>
                  <a:gd name="connsiteX6" fmla="*/ 1294141 w 1327820"/>
                  <a:gd name="connsiteY6" fmla="*/ 74708 h 304114"/>
                  <a:gd name="connsiteX7" fmla="*/ 1028894 w 1327820"/>
                  <a:gd name="connsiteY7" fmla="*/ 187730 h 304114"/>
                  <a:gd name="connsiteX8" fmla="*/ 853842 w 1327820"/>
                  <a:gd name="connsiteY8" fmla="*/ 243158 h 304114"/>
                  <a:gd name="connsiteX9" fmla="*/ 682196 w 1327820"/>
                  <a:gd name="connsiteY9" fmla="*/ 286843 h 304114"/>
                  <a:gd name="connsiteX10" fmla="*/ 446320 w 1327820"/>
                  <a:gd name="connsiteY10" fmla="*/ 303269 h 304114"/>
                  <a:gd name="connsiteX11" fmla="*/ 255524 w 1327820"/>
                  <a:gd name="connsiteY11" fmla="*/ 297823 h 304114"/>
                  <a:gd name="connsiteX12" fmla="*/ 107173 w 1327820"/>
                  <a:gd name="connsiteY12" fmla="*/ 264699 h 304114"/>
                  <a:gd name="connsiteX13" fmla="*/ 0 w 1327820"/>
                  <a:gd name="connsiteY13" fmla="*/ 224510 h 304114"/>
                  <a:gd name="connsiteX0" fmla="*/ 262 w 1220909"/>
                  <a:gd name="connsiteY0" fmla="*/ 264699 h 304114"/>
                  <a:gd name="connsiteX1" fmla="*/ 184449 w 1220909"/>
                  <a:gd name="connsiteY1" fmla="*/ 248356 h 304114"/>
                  <a:gd name="connsiteX2" fmla="*/ 530556 w 1220909"/>
                  <a:gd name="connsiteY2" fmla="*/ 241410 h 304114"/>
                  <a:gd name="connsiteX3" fmla="*/ 829006 w 1220909"/>
                  <a:gd name="connsiteY3" fmla="*/ 168385 h 304114"/>
                  <a:gd name="connsiteX4" fmla="*/ 1086181 w 1220909"/>
                  <a:gd name="connsiteY4" fmla="*/ 82660 h 304114"/>
                  <a:gd name="connsiteX5" fmla="*/ 1206257 w 1220909"/>
                  <a:gd name="connsiteY5" fmla="*/ 29 h 304114"/>
                  <a:gd name="connsiteX6" fmla="*/ 1187230 w 1220909"/>
                  <a:gd name="connsiteY6" fmla="*/ 74708 h 304114"/>
                  <a:gd name="connsiteX7" fmla="*/ 921983 w 1220909"/>
                  <a:gd name="connsiteY7" fmla="*/ 187730 h 304114"/>
                  <a:gd name="connsiteX8" fmla="*/ 746931 w 1220909"/>
                  <a:gd name="connsiteY8" fmla="*/ 243158 h 304114"/>
                  <a:gd name="connsiteX9" fmla="*/ 575285 w 1220909"/>
                  <a:gd name="connsiteY9" fmla="*/ 286843 h 304114"/>
                  <a:gd name="connsiteX10" fmla="*/ 339409 w 1220909"/>
                  <a:gd name="connsiteY10" fmla="*/ 303269 h 304114"/>
                  <a:gd name="connsiteX11" fmla="*/ 148613 w 1220909"/>
                  <a:gd name="connsiteY11" fmla="*/ 297823 h 304114"/>
                  <a:gd name="connsiteX12" fmla="*/ 262 w 1220909"/>
                  <a:gd name="connsiteY12" fmla="*/ 264699 h 304114"/>
                  <a:gd name="connsiteX0" fmla="*/ 16877 w 1089173"/>
                  <a:gd name="connsiteY0" fmla="*/ 297823 h 303269"/>
                  <a:gd name="connsiteX1" fmla="*/ 52713 w 1089173"/>
                  <a:gd name="connsiteY1" fmla="*/ 248356 h 303269"/>
                  <a:gd name="connsiteX2" fmla="*/ 398820 w 1089173"/>
                  <a:gd name="connsiteY2" fmla="*/ 241410 h 303269"/>
                  <a:gd name="connsiteX3" fmla="*/ 697270 w 1089173"/>
                  <a:gd name="connsiteY3" fmla="*/ 168385 h 303269"/>
                  <a:gd name="connsiteX4" fmla="*/ 954445 w 1089173"/>
                  <a:gd name="connsiteY4" fmla="*/ 82660 h 303269"/>
                  <a:gd name="connsiteX5" fmla="*/ 1074521 w 1089173"/>
                  <a:gd name="connsiteY5" fmla="*/ 29 h 303269"/>
                  <a:gd name="connsiteX6" fmla="*/ 1055494 w 1089173"/>
                  <a:gd name="connsiteY6" fmla="*/ 74708 h 303269"/>
                  <a:gd name="connsiteX7" fmla="*/ 790247 w 1089173"/>
                  <a:gd name="connsiteY7" fmla="*/ 187730 h 303269"/>
                  <a:gd name="connsiteX8" fmla="*/ 615195 w 1089173"/>
                  <a:gd name="connsiteY8" fmla="*/ 243158 h 303269"/>
                  <a:gd name="connsiteX9" fmla="*/ 443549 w 1089173"/>
                  <a:gd name="connsiteY9" fmla="*/ 286843 h 303269"/>
                  <a:gd name="connsiteX10" fmla="*/ 207673 w 1089173"/>
                  <a:gd name="connsiteY10" fmla="*/ 303269 h 303269"/>
                  <a:gd name="connsiteX11" fmla="*/ 16877 w 1089173"/>
                  <a:gd name="connsiteY11" fmla="*/ 297823 h 303269"/>
                  <a:gd name="connsiteX0" fmla="*/ 16877 w 1107276"/>
                  <a:gd name="connsiteY0" fmla="*/ 300375 h 305821"/>
                  <a:gd name="connsiteX1" fmla="*/ 52713 w 1107276"/>
                  <a:gd name="connsiteY1" fmla="*/ 250908 h 305821"/>
                  <a:gd name="connsiteX2" fmla="*/ 398820 w 1107276"/>
                  <a:gd name="connsiteY2" fmla="*/ 243962 h 305821"/>
                  <a:gd name="connsiteX3" fmla="*/ 697270 w 1107276"/>
                  <a:gd name="connsiteY3" fmla="*/ 170937 h 305821"/>
                  <a:gd name="connsiteX4" fmla="*/ 1074521 w 1107276"/>
                  <a:gd name="connsiteY4" fmla="*/ 2581 h 305821"/>
                  <a:gd name="connsiteX5" fmla="*/ 1055494 w 1107276"/>
                  <a:gd name="connsiteY5" fmla="*/ 77260 h 305821"/>
                  <a:gd name="connsiteX6" fmla="*/ 790247 w 1107276"/>
                  <a:gd name="connsiteY6" fmla="*/ 190282 h 305821"/>
                  <a:gd name="connsiteX7" fmla="*/ 615195 w 1107276"/>
                  <a:gd name="connsiteY7" fmla="*/ 245710 h 305821"/>
                  <a:gd name="connsiteX8" fmla="*/ 443549 w 1107276"/>
                  <a:gd name="connsiteY8" fmla="*/ 289395 h 305821"/>
                  <a:gd name="connsiteX9" fmla="*/ 207673 w 1107276"/>
                  <a:gd name="connsiteY9" fmla="*/ 305821 h 305821"/>
                  <a:gd name="connsiteX10" fmla="*/ 16877 w 1107276"/>
                  <a:gd name="connsiteY10" fmla="*/ 300375 h 305821"/>
                  <a:gd name="connsiteX0" fmla="*/ 16877 w 1056317"/>
                  <a:gd name="connsiteY0" fmla="*/ 223225 h 228671"/>
                  <a:gd name="connsiteX1" fmla="*/ 52713 w 1056317"/>
                  <a:gd name="connsiteY1" fmla="*/ 173758 h 228671"/>
                  <a:gd name="connsiteX2" fmla="*/ 398820 w 1056317"/>
                  <a:gd name="connsiteY2" fmla="*/ 166812 h 228671"/>
                  <a:gd name="connsiteX3" fmla="*/ 697270 w 1056317"/>
                  <a:gd name="connsiteY3" fmla="*/ 93787 h 228671"/>
                  <a:gd name="connsiteX4" fmla="*/ 1055494 w 1056317"/>
                  <a:gd name="connsiteY4" fmla="*/ 110 h 228671"/>
                  <a:gd name="connsiteX5" fmla="*/ 790247 w 1056317"/>
                  <a:gd name="connsiteY5" fmla="*/ 113132 h 228671"/>
                  <a:gd name="connsiteX6" fmla="*/ 615195 w 1056317"/>
                  <a:gd name="connsiteY6" fmla="*/ 168560 h 228671"/>
                  <a:gd name="connsiteX7" fmla="*/ 443549 w 1056317"/>
                  <a:gd name="connsiteY7" fmla="*/ 212245 h 228671"/>
                  <a:gd name="connsiteX8" fmla="*/ 207673 w 1056317"/>
                  <a:gd name="connsiteY8" fmla="*/ 228671 h 228671"/>
                  <a:gd name="connsiteX9" fmla="*/ 16877 w 1056317"/>
                  <a:gd name="connsiteY9" fmla="*/ 223225 h 228671"/>
                  <a:gd name="connsiteX0" fmla="*/ 16877 w 792857"/>
                  <a:gd name="connsiteY0" fmla="*/ 132060 h 137506"/>
                  <a:gd name="connsiteX1" fmla="*/ 52713 w 792857"/>
                  <a:gd name="connsiteY1" fmla="*/ 82593 h 137506"/>
                  <a:gd name="connsiteX2" fmla="*/ 398820 w 792857"/>
                  <a:gd name="connsiteY2" fmla="*/ 75647 h 137506"/>
                  <a:gd name="connsiteX3" fmla="*/ 697270 w 792857"/>
                  <a:gd name="connsiteY3" fmla="*/ 2622 h 137506"/>
                  <a:gd name="connsiteX4" fmla="*/ 790247 w 792857"/>
                  <a:gd name="connsiteY4" fmla="*/ 21967 h 137506"/>
                  <a:gd name="connsiteX5" fmla="*/ 615195 w 792857"/>
                  <a:gd name="connsiteY5" fmla="*/ 77395 h 137506"/>
                  <a:gd name="connsiteX6" fmla="*/ 443549 w 792857"/>
                  <a:gd name="connsiteY6" fmla="*/ 121080 h 137506"/>
                  <a:gd name="connsiteX7" fmla="*/ 207673 w 792857"/>
                  <a:gd name="connsiteY7" fmla="*/ 137506 h 137506"/>
                  <a:gd name="connsiteX8" fmla="*/ 16877 w 792857"/>
                  <a:gd name="connsiteY8" fmla="*/ 132060 h 137506"/>
                  <a:gd name="connsiteX0" fmla="*/ 16877 w 706716"/>
                  <a:gd name="connsiteY0" fmla="*/ 129440 h 134886"/>
                  <a:gd name="connsiteX1" fmla="*/ 52713 w 706716"/>
                  <a:gd name="connsiteY1" fmla="*/ 79973 h 134886"/>
                  <a:gd name="connsiteX2" fmla="*/ 398820 w 706716"/>
                  <a:gd name="connsiteY2" fmla="*/ 73027 h 134886"/>
                  <a:gd name="connsiteX3" fmla="*/ 697270 w 706716"/>
                  <a:gd name="connsiteY3" fmla="*/ 2 h 134886"/>
                  <a:gd name="connsiteX4" fmla="*/ 615195 w 706716"/>
                  <a:gd name="connsiteY4" fmla="*/ 74775 h 134886"/>
                  <a:gd name="connsiteX5" fmla="*/ 443549 w 706716"/>
                  <a:gd name="connsiteY5" fmla="*/ 118460 h 134886"/>
                  <a:gd name="connsiteX6" fmla="*/ 207673 w 706716"/>
                  <a:gd name="connsiteY6" fmla="*/ 134886 h 134886"/>
                  <a:gd name="connsiteX7" fmla="*/ 16877 w 706716"/>
                  <a:gd name="connsiteY7" fmla="*/ 129440 h 134886"/>
                  <a:gd name="connsiteX0" fmla="*/ 16877 w 615195"/>
                  <a:gd name="connsiteY0" fmla="*/ 58807 h 64253"/>
                  <a:gd name="connsiteX1" fmla="*/ 52713 w 615195"/>
                  <a:gd name="connsiteY1" fmla="*/ 9340 h 64253"/>
                  <a:gd name="connsiteX2" fmla="*/ 398820 w 615195"/>
                  <a:gd name="connsiteY2" fmla="*/ 2394 h 64253"/>
                  <a:gd name="connsiteX3" fmla="*/ 615195 w 615195"/>
                  <a:gd name="connsiteY3" fmla="*/ 4142 h 64253"/>
                  <a:gd name="connsiteX4" fmla="*/ 443549 w 615195"/>
                  <a:gd name="connsiteY4" fmla="*/ 47827 h 64253"/>
                  <a:gd name="connsiteX5" fmla="*/ 207673 w 615195"/>
                  <a:gd name="connsiteY5" fmla="*/ 64253 h 64253"/>
                  <a:gd name="connsiteX6" fmla="*/ 16877 w 615195"/>
                  <a:gd name="connsiteY6" fmla="*/ 58807 h 64253"/>
                  <a:gd name="connsiteX0" fmla="*/ 16877 w 460640"/>
                  <a:gd name="connsiteY0" fmla="*/ 56413 h 61859"/>
                  <a:gd name="connsiteX1" fmla="*/ 52713 w 460640"/>
                  <a:gd name="connsiteY1" fmla="*/ 6946 h 61859"/>
                  <a:gd name="connsiteX2" fmla="*/ 398820 w 460640"/>
                  <a:gd name="connsiteY2" fmla="*/ 0 h 61859"/>
                  <a:gd name="connsiteX3" fmla="*/ 443549 w 460640"/>
                  <a:gd name="connsiteY3" fmla="*/ 45433 h 61859"/>
                  <a:gd name="connsiteX4" fmla="*/ 207673 w 460640"/>
                  <a:gd name="connsiteY4" fmla="*/ 61859 h 61859"/>
                  <a:gd name="connsiteX5" fmla="*/ 16877 w 460640"/>
                  <a:gd name="connsiteY5" fmla="*/ 56413 h 61859"/>
                  <a:gd name="connsiteX0" fmla="*/ 16877 w 401722"/>
                  <a:gd name="connsiteY0" fmla="*/ 56413 h 61859"/>
                  <a:gd name="connsiteX1" fmla="*/ 52713 w 401722"/>
                  <a:gd name="connsiteY1" fmla="*/ 6946 h 61859"/>
                  <a:gd name="connsiteX2" fmla="*/ 398820 w 401722"/>
                  <a:gd name="connsiteY2" fmla="*/ 0 h 61859"/>
                  <a:gd name="connsiteX3" fmla="*/ 207673 w 401722"/>
                  <a:gd name="connsiteY3" fmla="*/ 61859 h 61859"/>
                  <a:gd name="connsiteX4" fmla="*/ 16877 w 401722"/>
                  <a:gd name="connsiteY4" fmla="*/ 56413 h 61859"/>
                  <a:gd name="connsiteX0" fmla="*/ 16877 w 404511"/>
                  <a:gd name="connsiteY0" fmla="*/ 59931 h 65377"/>
                  <a:gd name="connsiteX1" fmla="*/ 52713 w 404511"/>
                  <a:gd name="connsiteY1" fmla="*/ 10464 h 65377"/>
                  <a:gd name="connsiteX2" fmla="*/ 398820 w 404511"/>
                  <a:gd name="connsiteY2" fmla="*/ 3518 h 65377"/>
                  <a:gd name="connsiteX3" fmla="*/ 207673 w 404511"/>
                  <a:gd name="connsiteY3" fmla="*/ 65377 h 65377"/>
                  <a:gd name="connsiteX4" fmla="*/ 16877 w 404511"/>
                  <a:gd name="connsiteY4" fmla="*/ 59931 h 65377"/>
                  <a:gd name="connsiteX0" fmla="*/ 13480 w 326322"/>
                  <a:gd name="connsiteY0" fmla="*/ 49639 h 55692"/>
                  <a:gd name="connsiteX1" fmla="*/ 49316 w 326322"/>
                  <a:gd name="connsiteY1" fmla="*/ 172 h 55692"/>
                  <a:gd name="connsiteX2" fmla="*/ 317832 w 326322"/>
                  <a:gd name="connsiteY2" fmla="*/ 34352 h 55692"/>
                  <a:gd name="connsiteX3" fmla="*/ 204276 w 326322"/>
                  <a:gd name="connsiteY3" fmla="*/ 55085 h 55692"/>
                  <a:gd name="connsiteX4" fmla="*/ 13480 w 326322"/>
                  <a:gd name="connsiteY4" fmla="*/ 49639 h 55692"/>
                  <a:gd name="connsiteX0" fmla="*/ 12908 w 332741"/>
                  <a:gd name="connsiteY0" fmla="*/ 61414 h 67467"/>
                  <a:gd name="connsiteX1" fmla="*/ 48744 w 332741"/>
                  <a:gd name="connsiteY1" fmla="*/ 11947 h 67467"/>
                  <a:gd name="connsiteX2" fmla="*/ 302323 w 332741"/>
                  <a:gd name="connsiteY2" fmla="*/ 2304 h 67467"/>
                  <a:gd name="connsiteX3" fmla="*/ 317260 w 332741"/>
                  <a:gd name="connsiteY3" fmla="*/ 46127 h 67467"/>
                  <a:gd name="connsiteX4" fmla="*/ 203704 w 332741"/>
                  <a:gd name="connsiteY4" fmla="*/ 66860 h 67467"/>
                  <a:gd name="connsiteX5" fmla="*/ 12908 w 332741"/>
                  <a:gd name="connsiteY5" fmla="*/ 61414 h 67467"/>
                  <a:gd name="connsiteX0" fmla="*/ 91483 w 289396"/>
                  <a:gd name="connsiteY0" fmla="*/ 57494 h 67014"/>
                  <a:gd name="connsiteX1" fmla="*/ 5399 w 289396"/>
                  <a:gd name="connsiteY1" fmla="*/ 11845 h 67014"/>
                  <a:gd name="connsiteX2" fmla="*/ 258978 w 289396"/>
                  <a:gd name="connsiteY2" fmla="*/ 2202 h 67014"/>
                  <a:gd name="connsiteX3" fmla="*/ 273915 w 289396"/>
                  <a:gd name="connsiteY3" fmla="*/ 46025 h 67014"/>
                  <a:gd name="connsiteX4" fmla="*/ 160359 w 289396"/>
                  <a:gd name="connsiteY4" fmla="*/ 66758 h 67014"/>
                  <a:gd name="connsiteX5" fmla="*/ 91483 w 289396"/>
                  <a:gd name="connsiteY5" fmla="*/ 57494 h 67014"/>
                  <a:gd name="connsiteX0" fmla="*/ 41979 w 239892"/>
                  <a:gd name="connsiteY0" fmla="*/ 56429 h 66179"/>
                  <a:gd name="connsiteX1" fmla="*/ 9073 w 239892"/>
                  <a:gd name="connsiteY1" fmla="*/ 21766 h 66179"/>
                  <a:gd name="connsiteX2" fmla="*/ 209474 w 239892"/>
                  <a:gd name="connsiteY2" fmla="*/ 1137 h 66179"/>
                  <a:gd name="connsiteX3" fmla="*/ 224411 w 239892"/>
                  <a:gd name="connsiteY3" fmla="*/ 44960 h 66179"/>
                  <a:gd name="connsiteX4" fmla="*/ 110855 w 239892"/>
                  <a:gd name="connsiteY4" fmla="*/ 65693 h 66179"/>
                  <a:gd name="connsiteX5" fmla="*/ 41979 w 239892"/>
                  <a:gd name="connsiteY5" fmla="*/ 56429 h 66179"/>
                  <a:gd name="connsiteX0" fmla="*/ 41979 w 238730"/>
                  <a:gd name="connsiteY0" fmla="*/ 56429 h 65763"/>
                  <a:gd name="connsiteX1" fmla="*/ 9073 w 238730"/>
                  <a:gd name="connsiteY1" fmla="*/ 21766 h 65763"/>
                  <a:gd name="connsiteX2" fmla="*/ 209474 w 238730"/>
                  <a:gd name="connsiteY2" fmla="*/ 1137 h 65763"/>
                  <a:gd name="connsiteX3" fmla="*/ 222065 w 238730"/>
                  <a:gd name="connsiteY3" fmla="*/ 53219 h 65763"/>
                  <a:gd name="connsiteX4" fmla="*/ 110855 w 238730"/>
                  <a:gd name="connsiteY4" fmla="*/ 65693 h 65763"/>
                  <a:gd name="connsiteX5" fmla="*/ 41979 w 238730"/>
                  <a:gd name="connsiteY5" fmla="*/ 56429 h 65763"/>
                  <a:gd name="connsiteX0" fmla="*/ 50841 w 236777"/>
                  <a:gd name="connsiteY0" fmla="*/ 69225 h 72215"/>
                  <a:gd name="connsiteX1" fmla="*/ 7120 w 236777"/>
                  <a:gd name="connsiteY1" fmla="*/ 21878 h 72215"/>
                  <a:gd name="connsiteX2" fmla="*/ 207521 w 236777"/>
                  <a:gd name="connsiteY2" fmla="*/ 1249 h 72215"/>
                  <a:gd name="connsiteX3" fmla="*/ 220112 w 236777"/>
                  <a:gd name="connsiteY3" fmla="*/ 53331 h 72215"/>
                  <a:gd name="connsiteX4" fmla="*/ 108902 w 236777"/>
                  <a:gd name="connsiteY4" fmla="*/ 65805 h 72215"/>
                  <a:gd name="connsiteX5" fmla="*/ 50841 w 236777"/>
                  <a:gd name="connsiteY5" fmla="*/ 69225 h 72215"/>
                  <a:gd name="connsiteX0" fmla="*/ 50841 w 383972"/>
                  <a:gd name="connsiteY0" fmla="*/ 69225 h 74311"/>
                  <a:gd name="connsiteX1" fmla="*/ 7120 w 383972"/>
                  <a:gd name="connsiteY1" fmla="*/ 21878 h 74311"/>
                  <a:gd name="connsiteX2" fmla="*/ 207521 w 383972"/>
                  <a:gd name="connsiteY2" fmla="*/ 1249 h 74311"/>
                  <a:gd name="connsiteX3" fmla="*/ 382696 w 383972"/>
                  <a:gd name="connsiteY3" fmla="*/ 5451 h 74311"/>
                  <a:gd name="connsiteX4" fmla="*/ 108902 w 383972"/>
                  <a:gd name="connsiteY4" fmla="*/ 65805 h 74311"/>
                  <a:gd name="connsiteX5" fmla="*/ 50841 w 383972"/>
                  <a:gd name="connsiteY5" fmla="*/ 69225 h 74311"/>
                  <a:gd name="connsiteX0" fmla="*/ 50841 w 383531"/>
                  <a:gd name="connsiteY0" fmla="*/ 69225 h 72621"/>
                  <a:gd name="connsiteX1" fmla="*/ 7120 w 383531"/>
                  <a:gd name="connsiteY1" fmla="*/ 21878 h 72621"/>
                  <a:gd name="connsiteX2" fmla="*/ 207521 w 383531"/>
                  <a:gd name="connsiteY2" fmla="*/ 1249 h 72621"/>
                  <a:gd name="connsiteX3" fmla="*/ 382696 w 383531"/>
                  <a:gd name="connsiteY3" fmla="*/ 5451 h 72621"/>
                  <a:gd name="connsiteX4" fmla="*/ 266822 w 383531"/>
                  <a:gd name="connsiteY4" fmla="*/ 41436 h 72621"/>
                  <a:gd name="connsiteX5" fmla="*/ 108902 w 383531"/>
                  <a:gd name="connsiteY5" fmla="*/ 65805 h 72621"/>
                  <a:gd name="connsiteX6" fmla="*/ 50841 w 383531"/>
                  <a:gd name="connsiteY6" fmla="*/ 69225 h 72621"/>
                  <a:gd name="connsiteX0" fmla="*/ 50841 w 383409"/>
                  <a:gd name="connsiteY0" fmla="*/ 69225 h 71980"/>
                  <a:gd name="connsiteX1" fmla="*/ 7120 w 383409"/>
                  <a:gd name="connsiteY1" fmla="*/ 21878 h 71980"/>
                  <a:gd name="connsiteX2" fmla="*/ 207521 w 383409"/>
                  <a:gd name="connsiteY2" fmla="*/ 1249 h 71980"/>
                  <a:gd name="connsiteX3" fmla="*/ 382696 w 383409"/>
                  <a:gd name="connsiteY3" fmla="*/ 5451 h 71980"/>
                  <a:gd name="connsiteX4" fmla="*/ 266822 w 383409"/>
                  <a:gd name="connsiteY4" fmla="*/ 41436 h 71980"/>
                  <a:gd name="connsiteX5" fmla="*/ 199359 w 383409"/>
                  <a:gd name="connsiteY5" fmla="*/ 61408 h 71980"/>
                  <a:gd name="connsiteX6" fmla="*/ 108902 w 383409"/>
                  <a:gd name="connsiteY6" fmla="*/ 65805 h 71980"/>
                  <a:gd name="connsiteX7" fmla="*/ 50841 w 383409"/>
                  <a:gd name="connsiteY7" fmla="*/ 69225 h 71980"/>
                  <a:gd name="connsiteX0" fmla="*/ 99042 w 431610"/>
                  <a:gd name="connsiteY0" fmla="*/ 73712 h 77867"/>
                  <a:gd name="connsiteX1" fmla="*/ 4489 w 431610"/>
                  <a:gd name="connsiteY1" fmla="*/ 7121 h 77867"/>
                  <a:gd name="connsiteX2" fmla="*/ 255722 w 431610"/>
                  <a:gd name="connsiteY2" fmla="*/ 5736 h 77867"/>
                  <a:gd name="connsiteX3" fmla="*/ 430897 w 431610"/>
                  <a:gd name="connsiteY3" fmla="*/ 9938 h 77867"/>
                  <a:gd name="connsiteX4" fmla="*/ 315023 w 431610"/>
                  <a:gd name="connsiteY4" fmla="*/ 45923 h 77867"/>
                  <a:gd name="connsiteX5" fmla="*/ 247560 w 431610"/>
                  <a:gd name="connsiteY5" fmla="*/ 65895 h 77867"/>
                  <a:gd name="connsiteX6" fmla="*/ 157103 w 431610"/>
                  <a:gd name="connsiteY6" fmla="*/ 70292 h 77867"/>
                  <a:gd name="connsiteX7" fmla="*/ 99042 w 431610"/>
                  <a:gd name="connsiteY7" fmla="*/ 73712 h 77867"/>
                  <a:gd name="connsiteX0" fmla="*/ 99677 w 432245"/>
                  <a:gd name="connsiteY0" fmla="*/ 73712 h 77280"/>
                  <a:gd name="connsiteX1" fmla="*/ 5124 w 432245"/>
                  <a:gd name="connsiteY1" fmla="*/ 7121 h 77280"/>
                  <a:gd name="connsiteX2" fmla="*/ 256357 w 432245"/>
                  <a:gd name="connsiteY2" fmla="*/ 5736 h 77280"/>
                  <a:gd name="connsiteX3" fmla="*/ 431532 w 432245"/>
                  <a:gd name="connsiteY3" fmla="*/ 9938 h 77280"/>
                  <a:gd name="connsiteX4" fmla="*/ 315658 w 432245"/>
                  <a:gd name="connsiteY4" fmla="*/ 45923 h 77280"/>
                  <a:gd name="connsiteX5" fmla="*/ 248195 w 432245"/>
                  <a:gd name="connsiteY5" fmla="*/ 65895 h 77280"/>
                  <a:gd name="connsiteX6" fmla="*/ 99677 w 432245"/>
                  <a:gd name="connsiteY6" fmla="*/ 73712 h 77280"/>
                  <a:gd name="connsiteX0" fmla="*/ 107895 w 431403"/>
                  <a:gd name="connsiteY0" fmla="*/ 65476 h 71015"/>
                  <a:gd name="connsiteX1" fmla="*/ 4282 w 431403"/>
                  <a:gd name="connsiteY1" fmla="*/ 6610 h 71015"/>
                  <a:gd name="connsiteX2" fmla="*/ 255515 w 431403"/>
                  <a:gd name="connsiteY2" fmla="*/ 5225 h 71015"/>
                  <a:gd name="connsiteX3" fmla="*/ 430690 w 431403"/>
                  <a:gd name="connsiteY3" fmla="*/ 9427 h 71015"/>
                  <a:gd name="connsiteX4" fmla="*/ 314816 w 431403"/>
                  <a:gd name="connsiteY4" fmla="*/ 45412 h 71015"/>
                  <a:gd name="connsiteX5" fmla="*/ 247353 w 431403"/>
                  <a:gd name="connsiteY5" fmla="*/ 65384 h 71015"/>
                  <a:gd name="connsiteX6" fmla="*/ 107895 w 431403"/>
                  <a:gd name="connsiteY6" fmla="*/ 65476 h 71015"/>
                  <a:gd name="connsiteX0" fmla="*/ 103653 w 432089"/>
                  <a:gd name="connsiteY0" fmla="*/ 65999 h 71538"/>
                  <a:gd name="connsiteX1" fmla="*/ 40 w 432089"/>
                  <a:gd name="connsiteY1" fmla="*/ 7133 h 71538"/>
                  <a:gd name="connsiteX2" fmla="*/ 114722 w 432089"/>
                  <a:gd name="connsiteY2" fmla="*/ 4790 h 71538"/>
                  <a:gd name="connsiteX3" fmla="*/ 426448 w 432089"/>
                  <a:gd name="connsiteY3" fmla="*/ 9950 h 71538"/>
                  <a:gd name="connsiteX4" fmla="*/ 310574 w 432089"/>
                  <a:gd name="connsiteY4" fmla="*/ 45935 h 71538"/>
                  <a:gd name="connsiteX5" fmla="*/ 243111 w 432089"/>
                  <a:gd name="connsiteY5" fmla="*/ 65907 h 71538"/>
                  <a:gd name="connsiteX6" fmla="*/ 103653 w 432089"/>
                  <a:gd name="connsiteY6" fmla="*/ 65999 h 71538"/>
                  <a:gd name="connsiteX0" fmla="*/ 103652 w 426569"/>
                  <a:gd name="connsiteY0" fmla="*/ 73254 h 78793"/>
                  <a:gd name="connsiteX1" fmla="*/ 39 w 426569"/>
                  <a:gd name="connsiteY1" fmla="*/ 14388 h 78793"/>
                  <a:gd name="connsiteX2" fmla="*/ 114721 w 426569"/>
                  <a:gd name="connsiteY2" fmla="*/ 12045 h 78793"/>
                  <a:gd name="connsiteX3" fmla="*/ 328025 w 426569"/>
                  <a:gd name="connsiteY3" fmla="*/ 41 h 78793"/>
                  <a:gd name="connsiteX4" fmla="*/ 426447 w 426569"/>
                  <a:gd name="connsiteY4" fmla="*/ 17205 h 78793"/>
                  <a:gd name="connsiteX5" fmla="*/ 310573 w 426569"/>
                  <a:gd name="connsiteY5" fmla="*/ 53190 h 78793"/>
                  <a:gd name="connsiteX6" fmla="*/ 243110 w 426569"/>
                  <a:gd name="connsiteY6" fmla="*/ 73162 h 78793"/>
                  <a:gd name="connsiteX7" fmla="*/ 103652 w 426569"/>
                  <a:gd name="connsiteY7" fmla="*/ 73254 h 78793"/>
                  <a:gd name="connsiteX0" fmla="*/ 117887 w 440804"/>
                  <a:gd name="connsiteY0" fmla="*/ 73254 h 78453"/>
                  <a:gd name="connsiteX1" fmla="*/ 32 w 440804"/>
                  <a:gd name="connsiteY1" fmla="*/ 19195 h 78453"/>
                  <a:gd name="connsiteX2" fmla="*/ 128956 w 440804"/>
                  <a:gd name="connsiteY2" fmla="*/ 12045 h 78453"/>
                  <a:gd name="connsiteX3" fmla="*/ 342260 w 440804"/>
                  <a:gd name="connsiteY3" fmla="*/ 41 h 78453"/>
                  <a:gd name="connsiteX4" fmla="*/ 440682 w 440804"/>
                  <a:gd name="connsiteY4" fmla="*/ 17205 h 78453"/>
                  <a:gd name="connsiteX5" fmla="*/ 324808 w 440804"/>
                  <a:gd name="connsiteY5" fmla="*/ 53190 h 78453"/>
                  <a:gd name="connsiteX6" fmla="*/ 257345 w 440804"/>
                  <a:gd name="connsiteY6" fmla="*/ 73162 h 78453"/>
                  <a:gd name="connsiteX7" fmla="*/ 117887 w 440804"/>
                  <a:gd name="connsiteY7" fmla="*/ 73254 h 78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804" h="78453">
                    <a:moveTo>
                      <a:pt x="117887" y="73254"/>
                    </a:moveTo>
                    <a:cubicBezTo>
                      <a:pt x="75002" y="64260"/>
                      <a:pt x="-1813" y="29397"/>
                      <a:pt x="32" y="19195"/>
                    </a:cubicBezTo>
                    <a:cubicBezTo>
                      <a:pt x="1877" y="8993"/>
                      <a:pt x="77780" y="12073"/>
                      <a:pt x="128956" y="12045"/>
                    </a:cubicBezTo>
                    <a:cubicBezTo>
                      <a:pt x="180132" y="12017"/>
                      <a:pt x="290306" y="-819"/>
                      <a:pt x="342260" y="41"/>
                    </a:cubicBezTo>
                    <a:cubicBezTo>
                      <a:pt x="394214" y="901"/>
                      <a:pt x="443591" y="8347"/>
                      <a:pt x="440682" y="17205"/>
                    </a:cubicBezTo>
                    <a:cubicBezTo>
                      <a:pt x="437773" y="26063"/>
                      <a:pt x="354973" y="45241"/>
                      <a:pt x="324808" y="53190"/>
                    </a:cubicBezTo>
                    <a:cubicBezTo>
                      <a:pt x="294643" y="61140"/>
                      <a:pt x="283665" y="69101"/>
                      <a:pt x="257345" y="73162"/>
                    </a:cubicBezTo>
                    <a:cubicBezTo>
                      <a:pt x="221348" y="77794"/>
                      <a:pt x="160772" y="82248"/>
                      <a:pt x="117887" y="73254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39" name="Freeform 114">
                <a:extLst>
                  <a:ext uri="{FF2B5EF4-FFF2-40B4-BE49-F238E27FC236}">
                    <a16:creationId xmlns:a16="http://schemas.microsoft.com/office/drawing/2014/main" id="{C434194E-CFA0-4723-9C22-D838F5DD98BB}"/>
                  </a:ext>
                </a:extLst>
              </p:cNvPr>
              <p:cNvSpPr/>
              <p:nvPr/>
            </p:nvSpPr>
            <p:spPr>
              <a:xfrm>
                <a:off x="4791839" y="2059310"/>
                <a:ext cx="186978" cy="40297"/>
              </a:xfrm>
              <a:custGeom>
                <a:avLst/>
                <a:gdLst>
                  <a:gd name="connsiteX0" fmla="*/ 135732 w 276225"/>
                  <a:gd name="connsiteY0" fmla="*/ 59532 h 59532"/>
                  <a:gd name="connsiteX1" fmla="*/ 207169 w 276225"/>
                  <a:gd name="connsiteY1" fmla="*/ 50007 h 59532"/>
                  <a:gd name="connsiteX2" fmla="*/ 276225 w 276225"/>
                  <a:gd name="connsiteY2" fmla="*/ 0 h 59532"/>
                  <a:gd name="connsiteX3" fmla="*/ 0 w 276225"/>
                  <a:gd name="connsiteY3" fmla="*/ 33338 h 59532"/>
                  <a:gd name="connsiteX4" fmla="*/ 135732 w 276225"/>
                  <a:gd name="connsiteY4" fmla="*/ 59532 h 5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59532">
                    <a:moveTo>
                      <a:pt x="135732" y="59532"/>
                    </a:moveTo>
                    <a:lnTo>
                      <a:pt x="207169" y="50007"/>
                    </a:lnTo>
                    <a:lnTo>
                      <a:pt x="276225" y="0"/>
                    </a:lnTo>
                    <a:lnTo>
                      <a:pt x="0" y="33338"/>
                    </a:lnTo>
                    <a:lnTo>
                      <a:pt x="135732" y="59532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0" name="Freeform 115">
                <a:extLst>
                  <a:ext uri="{FF2B5EF4-FFF2-40B4-BE49-F238E27FC236}">
                    <a16:creationId xmlns:a16="http://schemas.microsoft.com/office/drawing/2014/main" id="{CF89249B-33A1-4E36-BFA6-D3F87F05EB82}"/>
                  </a:ext>
                </a:extLst>
              </p:cNvPr>
              <p:cNvSpPr/>
              <p:nvPr/>
            </p:nvSpPr>
            <p:spPr>
              <a:xfrm>
                <a:off x="5741238" y="1430677"/>
                <a:ext cx="87041" cy="204710"/>
              </a:xfrm>
              <a:custGeom>
                <a:avLst/>
                <a:gdLst>
                  <a:gd name="connsiteX0" fmla="*/ 92868 w 128587"/>
                  <a:gd name="connsiteY0" fmla="*/ 211931 h 302419"/>
                  <a:gd name="connsiteX1" fmla="*/ 119062 w 128587"/>
                  <a:gd name="connsiteY1" fmla="*/ 159544 h 302419"/>
                  <a:gd name="connsiteX2" fmla="*/ 109537 w 128587"/>
                  <a:gd name="connsiteY2" fmla="*/ 135731 h 302419"/>
                  <a:gd name="connsiteX3" fmla="*/ 128587 w 128587"/>
                  <a:gd name="connsiteY3" fmla="*/ 0 h 302419"/>
                  <a:gd name="connsiteX4" fmla="*/ 54768 w 128587"/>
                  <a:gd name="connsiteY4" fmla="*/ 111919 h 302419"/>
                  <a:gd name="connsiteX5" fmla="*/ 7143 w 128587"/>
                  <a:gd name="connsiteY5" fmla="*/ 242887 h 302419"/>
                  <a:gd name="connsiteX6" fmla="*/ 0 w 128587"/>
                  <a:gd name="connsiteY6" fmla="*/ 302419 h 302419"/>
                  <a:gd name="connsiteX7" fmla="*/ 50006 w 128587"/>
                  <a:gd name="connsiteY7" fmla="*/ 247650 h 302419"/>
                  <a:gd name="connsiteX8" fmla="*/ 92868 w 128587"/>
                  <a:gd name="connsiteY8" fmla="*/ 211931 h 30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587" h="302419">
                    <a:moveTo>
                      <a:pt x="92868" y="211931"/>
                    </a:moveTo>
                    <a:lnTo>
                      <a:pt x="119062" y="159544"/>
                    </a:lnTo>
                    <a:lnTo>
                      <a:pt x="109537" y="135731"/>
                    </a:lnTo>
                    <a:lnTo>
                      <a:pt x="128587" y="0"/>
                    </a:lnTo>
                    <a:lnTo>
                      <a:pt x="54768" y="111919"/>
                    </a:lnTo>
                    <a:lnTo>
                      <a:pt x="7143" y="242887"/>
                    </a:lnTo>
                    <a:lnTo>
                      <a:pt x="0" y="302419"/>
                    </a:lnTo>
                    <a:lnTo>
                      <a:pt x="50006" y="247650"/>
                    </a:lnTo>
                    <a:lnTo>
                      <a:pt x="92868" y="211931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65165CEC-6405-4DC3-B35F-55C3324685CB}"/>
                </a:ext>
              </a:extLst>
            </p:cNvPr>
            <p:cNvGrpSpPr/>
            <p:nvPr/>
          </p:nvGrpSpPr>
          <p:grpSpPr>
            <a:xfrm>
              <a:off x="3400822" y="4647773"/>
              <a:ext cx="193949" cy="185126"/>
              <a:chOff x="3095560" y="4452946"/>
              <a:chExt cx="302141" cy="288396"/>
            </a:xfrm>
            <a:grpFill/>
          </p:grpSpPr>
          <p:sp>
            <p:nvSpPr>
              <p:cNvPr id="334" name="Freeform 274">
                <a:extLst>
                  <a:ext uri="{FF2B5EF4-FFF2-40B4-BE49-F238E27FC236}">
                    <a16:creationId xmlns:a16="http://schemas.microsoft.com/office/drawing/2014/main" id="{2FB3F460-281F-4878-8B2C-F3AAD9569D7A}"/>
                  </a:ext>
                </a:extLst>
              </p:cNvPr>
              <p:cNvSpPr/>
              <p:nvPr/>
            </p:nvSpPr>
            <p:spPr>
              <a:xfrm>
                <a:off x="3095560" y="4468711"/>
                <a:ext cx="264383" cy="272631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1678 w 308497"/>
                  <a:gd name="connsiteY8" fmla="*/ 224253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36147 w 308497"/>
                  <a:gd name="connsiteY8" fmla="*/ 234229 h 281403"/>
                  <a:gd name="connsiteX9" fmla="*/ 175490 w 308497"/>
                  <a:gd name="connsiteY9" fmla="*/ 281403 h 281403"/>
                  <a:gd name="connsiteX0" fmla="*/ 0 w 308497"/>
                  <a:gd name="connsiteY0" fmla="*/ 62328 h 281403"/>
                  <a:gd name="connsiteX1" fmla="*/ 75477 w 308497"/>
                  <a:gd name="connsiteY1" fmla="*/ 67091 h 281403"/>
                  <a:gd name="connsiteX2" fmla="*/ 108815 w 308497"/>
                  <a:gd name="connsiteY2" fmla="*/ 14703 h 281403"/>
                  <a:gd name="connsiteX3" fmla="*/ 161202 w 308497"/>
                  <a:gd name="connsiteY3" fmla="*/ 416 h 281403"/>
                  <a:gd name="connsiteX4" fmla="*/ 239784 w 308497"/>
                  <a:gd name="connsiteY4" fmla="*/ 26610 h 281403"/>
                  <a:gd name="connsiteX5" fmla="*/ 292171 w 308497"/>
                  <a:gd name="connsiteY5" fmla="*/ 93285 h 281403"/>
                  <a:gd name="connsiteX6" fmla="*/ 306459 w 308497"/>
                  <a:gd name="connsiteY6" fmla="*/ 150435 h 281403"/>
                  <a:gd name="connsiteX7" fmla="*/ 254071 w 308497"/>
                  <a:gd name="connsiteY7" fmla="*/ 193297 h 281403"/>
                  <a:gd name="connsiteX8" fmla="*/ 159444 w 308497"/>
                  <a:gd name="connsiteY8" fmla="*/ 226746 h 281403"/>
                  <a:gd name="connsiteX9" fmla="*/ 175490 w 308497"/>
                  <a:gd name="connsiteY9" fmla="*/ 281403 h 281403"/>
                  <a:gd name="connsiteX0" fmla="*/ 0 w 308497"/>
                  <a:gd name="connsiteY0" fmla="*/ 62328 h 288885"/>
                  <a:gd name="connsiteX1" fmla="*/ 75477 w 308497"/>
                  <a:gd name="connsiteY1" fmla="*/ 67091 h 288885"/>
                  <a:gd name="connsiteX2" fmla="*/ 108815 w 308497"/>
                  <a:gd name="connsiteY2" fmla="*/ 14703 h 288885"/>
                  <a:gd name="connsiteX3" fmla="*/ 161202 w 308497"/>
                  <a:gd name="connsiteY3" fmla="*/ 416 h 288885"/>
                  <a:gd name="connsiteX4" fmla="*/ 239784 w 308497"/>
                  <a:gd name="connsiteY4" fmla="*/ 26610 h 288885"/>
                  <a:gd name="connsiteX5" fmla="*/ 292171 w 308497"/>
                  <a:gd name="connsiteY5" fmla="*/ 93285 h 288885"/>
                  <a:gd name="connsiteX6" fmla="*/ 306459 w 308497"/>
                  <a:gd name="connsiteY6" fmla="*/ 150435 h 288885"/>
                  <a:gd name="connsiteX7" fmla="*/ 254071 w 308497"/>
                  <a:gd name="connsiteY7" fmla="*/ 193297 h 288885"/>
                  <a:gd name="connsiteX8" fmla="*/ 159444 w 308497"/>
                  <a:gd name="connsiteY8" fmla="*/ 226746 h 288885"/>
                  <a:gd name="connsiteX9" fmla="*/ 167723 w 308497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0" fmla="*/ 0 w 303319"/>
                  <a:gd name="connsiteY0" fmla="*/ 54846 h 288885"/>
                  <a:gd name="connsiteX1" fmla="*/ 70299 w 303319"/>
                  <a:gd name="connsiteY1" fmla="*/ 67091 h 288885"/>
                  <a:gd name="connsiteX2" fmla="*/ 103637 w 303319"/>
                  <a:gd name="connsiteY2" fmla="*/ 14703 h 288885"/>
                  <a:gd name="connsiteX3" fmla="*/ 156024 w 303319"/>
                  <a:gd name="connsiteY3" fmla="*/ 416 h 288885"/>
                  <a:gd name="connsiteX4" fmla="*/ 234606 w 303319"/>
                  <a:gd name="connsiteY4" fmla="*/ 26610 h 288885"/>
                  <a:gd name="connsiteX5" fmla="*/ 286993 w 303319"/>
                  <a:gd name="connsiteY5" fmla="*/ 93285 h 288885"/>
                  <a:gd name="connsiteX6" fmla="*/ 301281 w 303319"/>
                  <a:gd name="connsiteY6" fmla="*/ 150435 h 288885"/>
                  <a:gd name="connsiteX7" fmla="*/ 248893 w 303319"/>
                  <a:gd name="connsiteY7" fmla="*/ 193297 h 288885"/>
                  <a:gd name="connsiteX8" fmla="*/ 154266 w 303319"/>
                  <a:gd name="connsiteY8" fmla="*/ 226746 h 288885"/>
                  <a:gd name="connsiteX9" fmla="*/ 162545 w 303319"/>
                  <a:gd name="connsiteY9" fmla="*/ 288885 h 288885"/>
                  <a:gd name="connsiteX10" fmla="*/ 0 w 303319"/>
                  <a:gd name="connsiteY10" fmla="*/ 54846 h 288885"/>
                  <a:gd name="connsiteX0" fmla="*/ 0 w 303319"/>
                  <a:gd name="connsiteY0" fmla="*/ 54846 h 289941"/>
                  <a:gd name="connsiteX1" fmla="*/ 70299 w 303319"/>
                  <a:gd name="connsiteY1" fmla="*/ 67091 h 289941"/>
                  <a:gd name="connsiteX2" fmla="*/ 103637 w 303319"/>
                  <a:gd name="connsiteY2" fmla="*/ 14703 h 289941"/>
                  <a:gd name="connsiteX3" fmla="*/ 156024 w 303319"/>
                  <a:gd name="connsiteY3" fmla="*/ 416 h 289941"/>
                  <a:gd name="connsiteX4" fmla="*/ 234606 w 303319"/>
                  <a:gd name="connsiteY4" fmla="*/ 26610 h 289941"/>
                  <a:gd name="connsiteX5" fmla="*/ 286993 w 303319"/>
                  <a:gd name="connsiteY5" fmla="*/ 93285 h 289941"/>
                  <a:gd name="connsiteX6" fmla="*/ 301281 w 303319"/>
                  <a:gd name="connsiteY6" fmla="*/ 150435 h 289941"/>
                  <a:gd name="connsiteX7" fmla="*/ 248893 w 303319"/>
                  <a:gd name="connsiteY7" fmla="*/ 193297 h 289941"/>
                  <a:gd name="connsiteX8" fmla="*/ 154266 w 303319"/>
                  <a:gd name="connsiteY8" fmla="*/ 226746 h 289941"/>
                  <a:gd name="connsiteX9" fmla="*/ 162545 w 303319"/>
                  <a:gd name="connsiteY9" fmla="*/ 288885 h 289941"/>
                  <a:gd name="connsiteX10" fmla="*/ 72551 w 303319"/>
                  <a:gd name="connsiteY10" fmla="*/ 175524 h 289941"/>
                  <a:gd name="connsiteX11" fmla="*/ 0 w 303319"/>
                  <a:gd name="connsiteY11" fmla="*/ 54846 h 289941"/>
                  <a:gd name="connsiteX0" fmla="*/ 0 w 303319"/>
                  <a:gd name="connsiteY0" fmla="*/ 54846 h 295072"/>
                  <a:gd name="connsiteX1" fmla="*/ 70299 w 303319"/>
                  <a:gd name="connsiteY1" fmla="*/ 67091 h 295072"/>
                  <a:gd name="connsiteX2" fmla="*/ 103637 w 303319"/>
                  <a:gd name="connsiteY2" fmla="*/ 14703 h 295072"/>
                  <a:gd name="connsiteX3" fmla="*/ 156024 w 303319"/>
                  <a:gd name="connsiteY3" fmla="*/ 416 h 295072"/>
                  <a:gd name="connsiteX4" fmla="*/ 234606 w 303319"/>
                  <a:gd name="connsiteY4" fmla="*/ 26610 h 295072"/>
                  <a:gd name="connsiteX5" fmla="*/ 286993 w 303319"/>
                  <a:gd name="connsiteY5" fmla="*/ 93285 h 295072"/>
                  <a:gd name="connsiteX6" fmla="*/ 301281 w 303319"/>
                  <a:gd name="connsiteY6" fmla="*/ 150435 h 295072"/>
                  <a:gd name="connsiteX7" fmla="*/ 248893 w 303319"/>
                  <a:gd name="connsiteY7" fmla="*/ 193297 h 295072"/>
                  <a:gd name="connsiteX8" fmla="*/ 154266 w 303319"/>
                  <a:gd name="connsiteY8" fmla="*/ 226746 h 295072"/>
                  <a:gd name="connsiteX9" fmla="*/ 176456 w 303319"/>
                  <a:gd name="connsiteY9" fmla="*/ 294084 h 295072"/>
                  <a:gd name="connsiteX10" fmla="*/ 72551 w 303319"/>
                  <a:gd name="connsiteY10" fmla="*/ 175524 h 295072"/>
                  <a:gd name="connsiteX11" fmla="*/ 0 w 303319"/>
                  <a:gd name="connsiteY11" fmla="*/ 54846 h 295072"/>
                  <a:gd name="connsiteX0" fmla="*/ 0 w 303319"/>
                  <a:gd name="connsiteY0" fmla="*/ 54846 h 295111"/>
                  <a:gd name="connsiteX1" fmla="*/ 70299 w 303319"/>
                  <a:gd name="connsiteY1" fmla="*/ 67091 h 295111"/>
                  <a:gd name="connsiteX2" fmla="*/ 103637 w 303319"/>
                  <a:gd name="connsiteY2" fmla="*/ 14703 h 295111"/>
                  <a:gd name="connsiteX3" fmla="*/ 156024 w 303319"/>
                  <a:gd name="connsiteY3" fmla="*/ 416 h 295111"/>
                  <a:gd name="connsiteX4" fmla="*/ 234606 w 303319"/>
                  <a:gd name="connsiteY4" fmla="*/ 26610 h 295111"/>
                  <a:gd name="connsiteX5" fmla="*/ 286993 w 303319"/>
                  <a:gd name="connsiteY5" fmla="*/ 93285 h 295111"/>
                  <a:gd name="connsiteX6" fmla="*/ 301281 w 303319"/>
                  <a:gd name="connsiteY6" fmla="*/ 150435 h 295111"/>
                  <a:gd name="connsiteX7" fmla="*/ 248893 w 303319"/>
                  <a:gd name="connsiteY7" fmla="*/ 193297 h 295111"/>
                  <a:gd name="connsiteX8" fmla="*/ 165394 w 303319"/>
                  <a:gd name="connsiteY8" fmla="*/ 229345 h 295111"/>
                  <a:gd name="connsiteX9" fmla="*/ 176456 w 303319"/>
                  <a:gd name="connsiteY9" fmla="*/ 294084 h 295111"/>
                  <a:gd name="connsiteX10" fmla="*/ 72551 w 303319"/>
                  <a:gd name="connsiteY10" fmla="*/ 175524 h 295111"/>
                  <a:gd name="connsiteX11" fmla="*/ 0 w 303319"/>
                  <a:gd name="connsiteY11" fmla="*/ 54846 h 295111"/>
                  <a:gd name="connsiteX0" fmla="*/ 0 w 308884"/>
                  <a:gd name="connsiteY0" fmla="*/ 57445 h 295111"/>
                  <a:gd name="connsiteX1" fmla="*/ 75864 w 308884"/>
                  <a:gd name="connsiteY1" fmla="*/ 67091 h 295111"/>
                  <a:gd name="connsiteX2" fmla="*/ 109202 w 308884"/>
                  <a:gd name="connsiteY2" fmla="*/ 14703 h 295111"/>
                  <a:gd name="connsiteX3" fmla="*/ 161589 w 308884"/>
                  <a:gd name="connsiteY3" fmla="*/ 416 h 295111"/>
                  <a:gd name="connsiteX4" fmla="*/ 240171 w 308884"/>
                  <a:gd name="connsiteY4" fmla="*/ 26610 h 295111"/>
                  <a:gd name="connsiteX5" fmla="*/ 292558 w 308884"/>
                  <a:gd name="connsiteY5" fmla="*/ 93285 h 295111"/>
                  <a:gd name="connsiteX6" fmla="*/ 306846 w 308884"/>
                  <a:gd name="connsiteY6" fmla="*/ 150435 h 295111"/>
                  <a:gd name="connsiteX7" fmla="*/ 254458 w 308884"/>
                  <a:gd name="connsiteY7" fmla="*/ 193297 h 295111"/>
                  <a:gd name="connsiteX8" fmla="*/ 170959 w 308884"/>
                  <a:gd name="connsiteY8" fmla="*/ 229345 h 295111"/>
                  <a:gd name="connsiteX9" fmla="*/ 182021 w 308884"/>
                  <a:gd name="connsiteY9" fmla="*/ 294084 h 295111"/>
                  <a:gd name="connsiteX10" fmla="*/ 78116 w 308884"/>
                  <a:gd name="connsiteY10" fmla="*/ 175524 h 295111"/>
                  <a:gd name="connsiteX11" fmla="*/ 0 w 308884"/>
                  <a:gd name="connsiteY11" fmla="*/ 57445 h 295111"/>
                  <a:gd name="connsiteX0" fmla="*/ 0 w 308884"/>
                  <a:gd name="connsiteY0" fmla="*/ 57445 h 295000"/>
                  <a:gd name="connsiteX1" fmla="*/ 75864 w 308884"/>
                  <a:gd name="connsiteY1" fmla="*/ 67091 h 295000"/>
                  <a:gd name="connsiteX2" fmla="*/ 109202 w 308884"/>
                  <a:gd name="connsiteY2" fmla="*/ 14703 h 295000"/>
                  <a:gd name="connsiteX3" fmla="*/ 161589 w 308884"/>
                  <a:gd name="connsiteY3" fmla="*/ 416 h 295000"/>
                  <a:gd name="connsiteX4" fmla="*/ 240171 w 308884"/>
                  <a:gd name="connsiteY4" fmla="*/ 26610 h 295000"/>
                  <a:gd name="connsiteX5" fmla="*/ 292558 w 308884"/>
                  <a:gd name="connsiteY5" fmla="*/ 93285 h 295000"/>
                  <a:gd name="connsiteX6" fmla="*/ 306846 w 308884"/>
                  <a:gd name="connsiteY6" fmla="*/ 150435 h 295000"/>
                  <a:gd name="connsiteX7" fmla="*/ 254458 w 308884"/>
                  <a:gd name="connsiteY7" fmla="*/ 193297 h 295000"/>
                  <a:gd name="connsiteX8" fmla="*/ 165396 w 308884"/>
                  <a:gd name="connsiteY8" fmla="*/ 221547 h 295000"/>
                  <a:gd name="connsiteX9" fmla="*/ 182021 w 308884"/>
                  <a:gd name="connsiteY9" fmla="*/ 294084 h 295000"/>
                  <a:gd name="connsiteX10" fmla="*/ 78116 w 308884"/>
                  <a:gd name="connsiteY10" fmla="*/ 175524 h 295000"/>
                  <a:gd name="connsiteX11" fmla="*/ 0 w 308884"/>
                  <a:gd name="connsiteY11" fmla="*/ 57445 h 295000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84803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  <a:gd name="connsiteX0" fmla="*/ 0 w 308884"/>
                  <a:gd name="connsiteY0" fmla="*/ 57445 h 297573"/>
                  <a:gd name="connsiteX1" fmla="*/ 75864 w 308884"/>
                  <a:gd name="connsiteY1" fmla="*/ 67091 h 297573"/>
                  <a:gd name="connsiteX2" fmla="*/ 109202 w 308884"/>
                  <a:gd name="connsiteY2" fmla="*/ 14703 h 297573"/>
                  <a:gd name="connsiteX3" fmla="*/ 161589 w 308884"/>
                  <a:gd name="connsiteY3" fmla="*/ 416 h 297573"/>
                  <a:gd name="connsiteX4" fmla="*/ 240171 w 308884"/>
                  <a:gd name="connsiteY4" fmla="*/ 26610 h 297573"/>
                  <a:gd name="connsiteX5" fmla="*/ 292558 w 308884"/>
                  <a:gd name="connsiteY5" fmla="*/ 93285 h 297573"/>
                  <a:gd name="connsiteX6" fmla="*/ 306846 w 308884"/>
                  <a:gd name="connsiteY6" fmla="*/ 150435 h 297573"/>
                  <a:gd name="connsiteX7" fmla="*/ 254458 w 308884"/>
                  <a:gd name="connsiteY7" fmla="*/ 193297 h 297573"/>
                  <a:gd name="connsiteX8" fmla="*/ 165396 w 308884"/>
                  <a:gd name="connsiteY8" fmla="*/ 221547 h 297573"/>
                  <a:gd name="connsiteX9" fmla="*/ 176456 w 308884"/>
                  <a:gd name="connsiteY9" fmla="*/ 296683 h 297573"/>
                  <a:gd name="connsiteX10" fmla="*/ 78116 w 308884"/>
                  <a:gd name="connsiteY10" fmla="*/ 175524 h 297573"/>
                  <a:gd name="connsiteX11" fmla="*/ 0 w 308884"/>
                  <a:gd name="connsiteY11" fmla="*/ 57445 h 29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8884" h="297573">
                    <a:moveTo>
                      <a:pt x="0" y="57445"/>
                    </a:moveTo>
                    <a:cubicBezTo>
                      <a:pt x="7541" y="53079"/>
                      <a:pt x="61180" y="75029"/>
                      <a:pt x="75864" y="67091"/>
                    </a:cubicBezTo>
                    <a:cubicBezTo>
                      <a:pt x="90548" y="59154"/>
                      <a:pt x="94915" y="25816"/>
                      <a:pt x="109202" y="14703"/>
                    </a:cubicBezTo>
                    <a:cubicBezTo>
                      <a:pt x="123490" y="3591"/>
                      <a:pt x="139761" y="-1568"/>
                      <a:pt x="161589" y="416"/>
                    </a:cubicBezTo>
                    <a:cubicBezTo>
                      <a:pt x="183417" y="2400"/>
                      <a:pt x="218343" y="11132"/>
                      <a:pt x="240171" y="26610"/>
                    </a:cubicBezTo>
                    <a:cubicBezTo>
                      <a:pt x="261999" y="42088"/>
                      <a:pt x="281446" y="72648"/>
                      <a:pt x="292558" y="93285"/>
                    </a:cubicBezTo>
                    <a:cubicBezTo>
                      <a:pt x="303670" y="113922"/>
                      <a:pt x="313196" y="133766"/>
                      <a:pt x="306846" y="150435"/>
                    </a:cubicBezTo>
                    <a:cubicBezTo>
                      <a:pt x="300496" y="167104"/>
                      <a:pt x="278033" y="181445"/>
                      <a:pt x="254458" y="193297"/>
                    </a:cubicBezTo>
                    <a:cubicBezTo>
                      <a:pt x="230883" y="205149"/>
                      <a:pt x="178396" y="204316"/>
                      <a:pt x="165396" y="221547"/>
                    </a:cubicBezTo>
                    <a:cubicBezTo>
                      <a:pt x="152396" y="238778"/>
                      <a:pt x="188781" y="306051"/>
                      <a:pt x="176456" y="296683"/>
                    </a:cubicBezTo>
                    <a:cubicBezTo>
                      <a:pt x="149046" y="257233"/>
                      <a:pt x="105526" y="214974"/>
                      <a:pt x="78116" y="175524"/>
                    </a:cubicBezTo>
                    <a:lnTo>
                      <a:pt x="0" y="574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Freeform 241">
                <a:extLst>
                  <a:ext uri="{FF2B5EF4-FFF2-40B4-BE49-F238E27FC236}">
                    <a16:creationId xmlns:a16="http://schemas.microsoft.com/office/drawing/2014/main" id="{4C7497BB-00E7-4D4D-B1F4-648EEEA84F83}"/>
                  </a:ext>
                </a:extLst>
              </p:cNvPr>
              <p:cNvSpPr/>
              <p:nvPr/>
            </p:nvSpPr>
            <p:spPr>
              <a:xfrm>
                <a:off x="3109913" y="4452946"/>
                <a:ext cx="287788" cy="281403"/>
              </a:xfrm>
              <a:custGeom>
                <a:avLst/>
                <a:gdLst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80962 w 287788"/>
                  <a:gd name="connsiteY2" fmla="*/ 112356 h 281424"/>
                  <a:gd name="connsiteX3" fmla="*/ 71437 w 287788"/>
                  <a:gd name="connsiteY3" fmla="*/ 69493 h 281424"/>
                  <a:gd name="connsiteX4" fmla="*/ 88106 w 287788"/>
                  <a:gd name="connsiteY4" fmla="*/ 14724 h 281424"/>
                  <a:gd name="connsiteX5" fmla="*/ 140493 w 287788"/>
                  <a:gd name="connsiteY5" fmla="*/ 437 h 281424"/>
                  <a:gd name="connsiteX6" fmla="*/ 219075 w 287788"/>
                  <a:gd name="connsiteY6" fmla="*/ 26631 h 281424"/>
                  <a:gd name="connsiteX7" fmla="*/ 271462 w 287788"/>
                  <a:gd name="connsiteY7" fmla="*/ 93306 h 281424"/>
                  <a:gd name="connsiteX8" fmla="*/ 285750 w 287788"/>
                  <a:gd name="connsiteY8" fmla="*/ 150456 h 281424"/>
                  <a:gd name="connsiteX9" fmla="*/ 233362 w 287788"/>
                  <a:gd name="connsiteY9" fmla="*/ 193318 h 281424"/>
                  <a:gd name="connsiteX10" fmla="*/ 169068 w 287788"/>
                  <a:gd name="connsiteY10" fmla="*/ 188556 h 281424"/>
                  <a:gd name="connsiteX11" fmla="*/ 109537 w 287788"/>
                  <a:gd name="connsiteY11" fmla="*/ 200462 h 281424"/>
                  <a:gd name="connsiteX12" fmla="*/ 126206 w 287788"/>
                  <a:gd name="connsiteY12" fmla="*/ 240943 h 281424"/>
                  <a:gd name="connsiteX13" fmla="*/ 154781 w 287788"/>
                  <a:gd name="connsiteY13" fmla="*/ 281424 h 281424"/>
                  <a:gd name="connsiteX0" fmla="*/ 0 w 287788"/>
                  <a:gd name="connsiteY0" fmla="*/ 62349 h 281424"/>
                  <a:gd name="connsiteX1" fmla="*/ 42862 w 287788"/>
                  <a:gd name="connsiteY1" fmla="*/ 131406 h 281424"/>
                  <a:gd name="connsiteX2" fmla="*/ 71437 w 287788"/>
                  <a:gd name="connsiteY2" fmla="*/ 69493 h 281424"/>
                  <a:gd name="connsiteX3" fmla="*/ 88106 w 287788"/>
                  <a:gd name="connsiteY3" fmla="*/ 14724 h 281424"/>
                  <a:gd name="connsiteX4" fmla="*/ 140493 w 287788"/>
                  <a:gd name="connsiteY4" fmla="*/ 437 h 281424"/>
                  <a:gd name="connsiteX5" fmla="*/ 219075 w 287788"/>
                  <a:gd name="connsiteY5" fmla="*/ 26631 h 281424"/>
                  <a:gd name="connsiteX6" fmla="*/ 271462 w 287788"/>
                  <a:gd name="connsiteY6" fmla="*/ 93306 h 281424"/>
                  <a:gd name="connsiteX7" fmla="*/ 285750 w 287788"/>
                  <a:gd name="connsiteY7" fmla="*/ 150456 h 281424"/>
                  <a:gd name="connsiteX8" fmla="*/ 233362 w 287788"/>
                  <a:gd name="connsiteY8" fmla="*/ 193318 h 281424"/>
                  <a:gd name="connsiteX9" fmla="*/ 169068 w 287788"/>
                  <a:gd name="connsiteY9" fmla="*/ 188556 h 281424"/>
                  <a:gd name="connsiteX10" fmla="*/ 109537 w 287788"/>
                  <a:gd name="connsiteY10" fmla="*/ 200462 h 281424"/>
                  <a:gd name="connsiteX11" fmla="*/ 126206 w 287788"/>
                  <a:gd name="connsiteY11" fmla="*/ 240943 h 281424"/>
                  <a:gd name="connsiteX12" fmla="*/ 154781 w 287788"/>
                  <a:gd name="connsiteY12" fmla="*/ 281424 h 281424"/>
                  <a:gd name="connsiteX0" fmla="*/ 0 w 287788"/>
                  <a:gd name="connsiteY0" fmla="*/ 64027 h 283102"/>
                  <a:gd name="connsiteX1" fmla="*/ 42862 w 287788"/>
                  <a:gd name="connsiteY1" fmla="*/ 133084 h 283102"/>
                  <a:gd name="connsiteX2" fmla="*/ 88106 w 287788"/>
                  <a:gd name="connsiteY2" fmla="*/ 16402 h 283102"/>
                  <a:gd name="connsiteX3" fmla="*/ 140493 w 287788"/>
                  <a:gd name="connsiteY3" fmla="*/ 2115 h 283102"/>
                  <a:gd name="connsiteX4" fmla="*/ 219075 w 287788"/>
                  <a:gd name="connsiteY4" fmla="*/ 28309 h 283102"/>
                  <a:gd name="connsiteX5" fmla="*/ 271462 w 287788"/>
                  <a:gd name="connsiteY5" fmla="*/ 94984 h 283102"/>
                  <a:gd name="connsiteX6" fmla="*/ 285750 w 287788"/>
                  <a:gd name="connsiteY6" fmla="*/ 152134 h 283102"/>
                  <a:gd name="connsiteX7" fmla="*/ 233362 w 287788"/>
                  <a:gd name="connsiteY7" fmla="*/ 194996 h 283102"/>
                  <a:gd name="connsiteX8" fmla="*/ 169068 w 287788"/>
                  <a:gd name="connsiteY8" fmla="*/ 190234 h 283102"/>
                  <a:gd name="connsiteX9" fmla="*/ 109537 w 287788"/>
                  <a:gd name="connsiteY9" fmla="*/ 202140 h 283102"/>
                  <a:gd name="connsiteX10" fmla="*/ 126206 w 287788"/>
                  <a:gd name="connsiteY10" fmla="*/ 242621 h 283102"/>
                  <a:gd name="connsiteX11" fmla="*/ 154781 w 287788"/>
                  <a:gd name="connsiteY11" fmla="*/ 283102 h 283102"/>
                  <a:gd name="connsiteX0" fmla="*/ 0 w 287788"/>
                  <a:gd name="connsiteY0" fmla="*/ 62292 h 281367"/>
                  <a:gd name="connsiteX1" fmla="*/ 88106 w 287788"/>
                  <a:gd name="connsiteY1" fmla="*/ 14667 h 281367"/>
                  <a:gd name="connsiteX2" fmla="*/ 140493 w 287788"/>
                  <a:gd name="connsiteY2" fmla="*/ 380 h 281367"/>
                  <a:gd name="connsiteX3" fmla="*/ 219075 w 287788"/>
                  <a:gd name="connsiteY3" fmla="*/ 26574 h 281367"/>
                  <a:gd name="connsiteX4" fmla="*/ 271462 w 287788"/>
                  <a:gd name="connsiteY4" fmla="*/ 93249 h 281367"/>
                  <a:gd name="connsiteX5" fmla="*/ 285750 w 287788"/>
                  <a:gd name="connsiteY5" fmla="*/ 150399 h 281367"/>
                  <a:gd name="connsiteX6" fmla="*/ 233362 w 287788"/>
                  <a:gd name="connsiteY6" fmla="*/ 193261 h 281367"/>
                  <a:gd name="connsiteX7" fmla="*/ 169068 w 287788"/>
                  <a:gd name="connsiteY7" fmla="*/ 188499 h 281367"/>
                  <a:gd name="connsiteX8" fmla="*/ 109537 w 287788"/>
                  <a:gd name="connsiteY8" fmla="*/ 200405 h 281367"/>
                  <a:gd name="connsiteX9" fmla="*/ 126206 w 287788"/>
                  <a:gd name="connsiteY9" fmla="*/ 240886 h 281367"/>
                  <a:gd name="connsiteX10" fmla="*/ 154781 w 287788"/>
                  <a:gd name="connsiteY10" fmla="*/ 281367 h 281367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09537 w 287788"/>
                  <a:gd name="connsiteY9" fmla="*/ 200441 h 281403"/>
                  <a:gd name="connsiteX10" fmla="*/ 126206 w 287788"/>
                  <a:gd name="connsiteY10" fmla="*/ 240922 h 281403"/>
                  <a:gd name="connsiteX11" fmla="*/ 154781 w 287788"/>
                  <a:gd name="connsiteY11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69068 w 287788"/>
                  <a:gd name="connsiteY8" fmla="*/ 188535 h 281403"/>
                  <a:gd name="connsiteX9" fmla="*/ 126206 w 287788"/>
                  <a:gd name="connsiteY9" fmla="*/ 240922 h 281403"/>
                  <a:gd name="connsiteX10" fmla="*/ 154781 w 287788"/>
                  <a:gd name="connsiteY10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26206 w 287788"/>
                  <a:gd name="connsiteY8" fmla="*/ 240922 h 281403"/>
                  <a:gd name="connsiteX9" fmla="*/ 154781 w 287788"/>
                  <a:gd name="connsiteY9" fmla="*/ 281403 h 281403"/>
                  <a:gd name="connsiteX0" fmla="*/ 0 w 287788"/>
                  <a:gd name="connsiteY0" fmla="*/ 62328 h 281403"/>
                  <a:gd name="connsiteX1" fmla="*/ 54768 w 287788"/>
                  <a:gd name="connsiteY1" fmla="*/ 67091 h 281403"/>
                  <a:gd name="connsiteX2" fmla="*/ 88106 w 287788"/>
                  <a:gd name="connsiteY2" fmla="*/ 14703 h 281403"/>
                  <a:gd name="connsiteX3" fmla="*/ 140493 w 287788"/>
                  <a:gd name="connsiteY3" fmla="*/ 416 h 281403"/>
                  <a:gd name="connsiteX4" fmla="*/ 219075 w 287788"/>
                  <a:gd name="connsiteY4" fmla="*/ 26610 h 281403"/>
                  <a:gd name="connsiteX5" fmla="*/ 271462 w 287788"/>
                  <a:gd name="connsiteY5" fmla="*/ 93285 h 281403"/>
                  <a:gd name="connsiteX6" fmla="*/ 285750 w 287788"/>
                  <a:gd name="connsiteY6" fmla="*/ 150435 h 281403"/>
                  <a:gd name="connsiteX7" fmla="*/ 233362 w 287788"/>
                  <a:gd name="connsiteY7" fmla="*/ 193297 h 281403"/>
                  <a:gd name="connsiteX8" fmla="*/ 130969 w 287788"/>
                  <a:gd name="connsiteY8" fmla="*/ 224253 h 281403"/>
                  <a:gd name="connsiteX9" fmla="*/ 154781 w 287788"/>
                  <a:gd name="connsiteY9" fmla="*/ 281403 h 28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788" h="281403">
                    <a:moveTo>
                      <a:pt x="0" y="62328"/>
                    </a:moveTo>
                    <a:cubicBezTo>
                      <a:pt x="7541" y="57962"/>
                      <a:pt x="40084" y="75029"/>
                      <a:pt x="54768" y="67091"/>
                    </a:cubicBezTo>
                    <a:cubicBezTo>
                      <a:pt x="69452" y="59154"/>
                      <a:pt x="73819" y="25816"/>
                      <a:pt x="88106" y="14703"/>
                    </a:cubicBezTo>
                    <a:cubicBezTo>
                      <a:pt x="102394" y="3591"/>
                      <a:pt x="118665" y="-1568"/>
                      <a:pt x="140493" y="416"/>
                    </a:cubicBezTo>
                    <a:cubicBezTo>
                      <a:pt x="162321" y="2400"/>
                      <a:pt x="197247" y="11132"/>
                      <a:pt x="219075" y="26610"/>
                    </a:cubicBezTo>
                    <a:cubicBezTo>
                      <a:pt x="240903" y="42088"/>
                      <a:pt x="260350" y="72648"/>
                      <a:pt x="271462" y="93285"/>
                    </a:cubicBezTo>
                    <a:cubicBezTo>
                      <a:pt x="282574" y="113922"/>
                      <a:pt x="292100" y="133766"/>
                      <a:pt x="285750" y="150435"/>
                    </a:cubicBezTo>
                    <a:cubicBezTo>
                      <a:pt x="279400" y="167104"/>
                      <a:pt x="259159" y="180994"/>
                      <a:pt x="233362" y="193297"/>
                    </a:cubicBezTo>
                    <a:cubicBezTo>
                      <a:pt x="207565" y="205600"/>
                      <a:pt x="144066" y="209569"/>
                      <a:pt x="130969" y="224253"/>
                    </a:cubicBezTo>
                    <a:cubicBezTo>
                      <a:pt x="138510" y="237747"/>
                      <a:pt x="144264" y="267909"/>
                      <a:pt x="154781" y="281403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0EBB3AEA-5068-4F92-AB74-FC70103F0A6E}"/>
                </a:ext>
              </a:extLst>
            </p:cNvPr>
            <p:cNvGrpSpPr/>
            <p:nvPr/>
          </p:nvGrpSpPr>
          <p:grpSpPr>
            <a:xfrm rot="19281970">
              <a:off x="3938265" y="4829889"/>
              <a:ext cx="242600" cy="201508"/>
              <a:chOff x="3392480" y="4867408"/>
              <a:chExt cx="377932" cy="313917"/>
            </a:xfrm>
            <a:grpFill/>
          </p:grpSpPr>
          <p:sp>
            <p:nvSpPr>
              <p:cNvPr id="332" name="Freeform 276">
                <a:extLst>
                  <a:ext uri="{FF2B5EF4-FFF2-40B4-BE49-F238E27FC236}">
                    <a16:creationId xmlns:a16="http://schemas.microsoft.com/office/drawing/2014/main" id="{558E00E2-06F6-4278-A01B-9F9885B6CD2D}"/>
                  </a:ext>
                </a:extLst>
              </p:cNvPr>
              <p:cNvSpPr/>
              <p:nvPr/>
            </p:nvSpPr>
            <p:spPr>
              <a:xfrm>
                <a:off x="3449269" y="4872735"/>
                <a:ext cx="319851" cy="274420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02221"/>
                  <a:gd name="connsiteX1" fmla="*/ 103112 w 372239"/>
                  <a:gd name="connsiteY1" fmla="*/ 108426 h 302221"/>
                  <a:gd name="connsiteX2" fmla="*/ 146692 w 372239"/>
                  <a:gd name="connsiteY2" fmla="*/ 67847 h 302221"/>
                  <a:gd name="connsiteX3" fmla="*/ 146692 w 372239"/>
                  <a:gd name="connsiteY3" fmla="*/ 5217 h 302221"/>
                  <a:gd name="connsiteX4" fmla="*/ 297004 w 372239"/>
                  <a:gd name="connsiteY4" fmla="*/ 17743 h 302221"/>
                  <a:gd name="connsiteX5" fmla="*/ 372160 w 372239"/>
                  <a:gd name="connsiteY5" fmla="*/ 130477 h 302221"/>
                  <a:gd name="connsiteX6" fmla="*/ 284478 w 372239"/>
                  <a:gd name="connsiteY6" fmla="*/ 168055 h 302221"/>
                  <a:gd name="connsiteX7" fmla="*/ 240898 w 372239"/>
                  <a:gd name="connsiteY7" fmla="*/ 185963 h 302221"/>
                  <a:gd name="connsiteX8" fmla="*/ 266570 w 372239"/>
                  <a:gd name="connsiteY8" fmla="*/ 243178 h 302221"/>
                  <a:gd name="connsiteX9" fmla="*/ 341106 w 372239"/>
                  <a:gd name="connsiteY9" fmla="*/ 302221 h 302221"/>
                  <a:gd name="connsiteX0" fmla="*/ 0 w 379383"/>
                  <a:gd name="connsiteY0" fmla="*/ 25506 h 302221"/>
                  <a:gd name="connsiteX1" fmla="*/ 110256 w 379383"/>
                  <a:gd name="connsiteY1" fmla="*/ 108426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79383"/>
                  <a:gd name="connsiteY0" fmla="*/ 25506 h 302221"/>
                  <a:gd name="connsiteX1" fmla="*/ 122162 w 379383"/>
                  <a:gd name="connsiteY1" fmla="*/ 103663 h 302221"/>
                  <a:gd name="connsiteX2" fmla="*/ 153836 w 379383"/>
                  <a:gd name="connsiteY2" fmla="*/ 67847 h 302221"/>
                  <a:gd name="connsiteX3" fmla="*/ 153836 w 379383"/>
                  <a:gd name="connsiteY3" fmla="*/ 5217 h 302221"/>
                  <a:gd name="connsiteX4" fmla="*/ 304148 w 379383"/>
                  <a:gd name="connsiteY4" fmla="*/ 17743 h 302221"/>
                  <a:gd name="connsiteX5" fmla="*/ 379304 w 379383"/>
                  <a:gd name="connsiteY5" fmla="*/ 130477 h 302221"/>
                  <a:gd name="connsiteX6" fmla="*/ 291622 w 379383"/>
                  <a:gd name="connsiteY6" fmla="*/ 168055 h 302221"/>
                  <a:gd name="connsiteX7" fmla="*/ 248042 w 379383"/>
                  <a:gd name="connsiteY7" fmla="*/ 185963 h 302221"/>
                  <a:gd name="connsiteX8" fmla="*/ 273714 w 379383"/>
                  <a:gd name="connsiteY8" fmla="*/ 243178 h 302221"/>
                  <a:gd name="connsiteX9" fmla="*/ 348250 w 379383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0" fmla="*/ 0 w 319851"/>
                  <a:gd name="connsiteY0" fmla="*/ 80275 h 302221"/>
                  <a:gd name="connsiteX1" fmla="*/ 62630 w 319851"/>
                  <a:gd name="connsiteY1" fmla="*/ 103663 h 302221"/>
                  <a:gd name="connsiteX2" fmla="*/ 94304 w 319851"/>
                  <a:gd name="connsiteY2" fmla="*/ 67847 h 302221"/>
                  <a:gd name="connsiteX3" fmla="*/ 94304 w 319851"/>
                  <a:gd name="connsiteY3" fmla="*/ 5217 h 302221"/>
                  <a:gd name="connsiteX4" fmla="*/ 244616 w 319851"/>
                  <a:gd name="connsiteY4" fmla="*/ 17743 h 302221"/>
                  <a:gd name="connsiteX5" fmla="*/ 319772 w 319851"/>
                  <a:gd name="connsiteY5" fmla="*/ 130477 h 302221"/>
                  <a:gd name="connsiteX6" fmla="*/ 232090 w 319851"/>
                  <a:gd name="connsiteY6" fmla="*/ 168055 h 302221"/>
                  <a:gd name="connsiteX7" fmla="*/ 188510 w 319851"/>
                  <a:gd name="connsiteY7" fmla="*/ 185963 h 302221"/>
                  <a:gd name="connsiteX8" fmla="*/ 214182 w 319851"/>
                  <a:gd name="connsiteY8" fmla="*/ 243178 h 302221"/>
                  <a:gd name="connsiteX9" fmla="*/ 288718 w 319851"/>
                  <a:gd name="connsiteY9" fmla="*/ 302221 h 302221"/>
                  <a:gd name="connsiteX10" fmla="*/ 0 w 319851"/>
                  <a:gd name="connsiteY10" fmla="*/ 80275 h 302221"/>
                  <a:gd name="connsiteX0" fmla="*/ 0 w 319851"/>
                  <a:gd name="connsiteY0" fmla="*/ 80275 h 304213"/>
                  <a:gd name="connsiteX1" fmla="*/ 62630 w 319851"/>
                  <a:gd name="connsiteY1" fmla="*/ 103663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27890 h 304213"/>
                  <a:gd name="connsiteX12" fmla="*/ 0 w 319851"/>
                  <a:gd name="connsiteY12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22594 w 319851"/>
                  <a:gd name="connsiteY11" fmla="*/ 118365 h 304213"/>
                  <a:gd name="connsiteX12" fmla="*/ 0 w 319851"/>
                  <a:gd name="connsiteY12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173 w 320024"/>
                  <a:gd name="connsiteY0" fmla="*/ 80275 h 304213"/>
                  <a:gd name="connsiteX1" fmla="*/ 79472 w 320024"/>
                  <a:gd name="connsiteY1" fmla="*/ 96519 h 304213"/>
                  <a:gd name="connsiteX2" fmla="*/ 94477 w 320024"/>
                  <a:gd name="connsiteY2" fmla="*/ 67847 h 304213"/>
                  <a:gd name="connsiteX3" fmla="*/ 94477 w 320024"/>
                  <a:gd name="connsiteY3" fmla="*/ 5217 h 304213"/>
                  <a:gd name="connsiteX4" fmla="*/ 244789 w 320024"/>
                  <a:gd name="connsiteY4" fmla="*/ 17743 h 304213"/>
                  <a:gd name="connsiteX5" fmla="*/ 319945 w 320024"/>
                  <a:gd name="connsiteY5" fmla="*/ 130477 h 304213"/>
                  <a:gd name="connsiteX6" fmla="*/ 232263 w 320024"/>
                  <a:gd name="connsiteY6" fmla="*/ 168055 h 304213"/>
                  <a:gd name="connsiteX7" fmla="*/ 188683 w 320024"/>
                  <a:gd name="connsiteY7" fmla="*/ 185963 h 304213"/>
                  <a:gd name="connsiteX8" fmla="*/ 214355 w 320024"/>
                  <a:gd name="connsiteY8" fmla="*/ 243178 h 304213"/>
                  <a:gd name="connsiteX9" fmla="*/ 288891 w 320024"/>
                  <a:gd name="connsiteY9" fmla="*/ 302221 h 304213"/>
                  <a:gd name="connsiteX10" fmla="*/ 103729 w 320024"/>
                  <a:gd name="connsiteY10" fmla="*/ 173134 h 304213"/>
                  <a:gd name="connsiteX11" fmla="*/ 173 w 320024"/>
                  <a:gd name="connsiteY11" fmla="*/ 80275 h 304213"/>
                  <a:gd name="connsiteX0" fmla="*/ 0 w 319851"/>
                  <a:gd name="connsiteY0" fmla="*/ 80275 h 304213"/>
                  <a:gd name="connsiteX1" fmla="*/ 79299 w 319851"/>
                  <a:gd name="connsiteY1" fmla="*/ 96519 h 304213"/>
                  <a:gd name="connsiteX2" fmla="*/ 94304 w 319851"/>
                  <a:gd name="connsiteY2" fmla="*/ 67847 h 304213"/>
                  <a:gd name="connsiteX3" fmla="*/ 94304 w 319851"/>
                  <a:gd name="connsiteY3" fmla="*/ 5217 h 304213"/>
                  <a:gd name="connsiteX4" fmla="*/ 244616 w 319851"/>
                  <a:gd name="connsiteY4" fmla="*/ 17743 h 304213"/>
                  <a:gd name="connsiteX5" fmla="*/ 319772 w 319851"/>
                  <a:gd name="connsiteY5" fmla="*/ 130477 h 304213"/>
                  <a:gd name="connsiteX6" fmla="*/ 232090 w 319851"/>
                  <a:gd name="connsiteY6" fmla="*/ 168055 h 304213"/>
                  <a:gd name="connsiteX7" fmla="*/ 188510 w 319851"/>
                  <a:gd name="connsiteY7" fmla="*/ 185963 h 304213"/>
                  <a:gd name="connsiteX8" fmla="*/ 214182 w 319851"/>
                  <a:gd name="connsiteY8" fmla="*/ 243178 h 304213"/>
                  <a:gd name="connsiteX9" fmla="*/ 288718 w 319851"/>
                  <a:gd name="connsiteY9" fmla="*/ 302221 h 304213"/>
                  <a:gd name="connsiteX10" fmla="*/ 103556 w 319851"/>
                  <a:gd name="connsiteY10" fmla="*/ 173134 h 304213"/>
                  <a:gd name="connsiteX11" fmla="*/ 0 w 319851"/>
                  <a:gd name="connsiteY11" fmla="*/ 80275 h 304213"/>
                  <a:gd name="connsiteX0" fmla="*/ 0 w 319851"/>
                  <a:gd name="connsiteY0" fmla="*/ 80275 h 302542"/>
                  <a:gd name="connsiteX1" fmla="*/ 79299 w 319851"/>
                  <a:gd name="connsiteY1" fmla="*/ 96519 h 302542"/>
                  <a:gd name="connsiteX2" fmla="*/ 94304 w 319851"/>
                  <a:gd name="connsiteY2" fmla="*/ 67847 h 302542"/>
                  <a:gd name="connsiteX3" fmla="*/ 94304 w 319851"/>
                  <a:gd name="connsiteY3" fmla="*/ 5217 h 302542"/>
                  <a:gd name="connsiteX4" fmla="*/ 244616 w 319851"/>
                  <a:gd name="connsiteY4" fmla="*/ 17743 h 302542"/>
                  <a:gd name="connsiteX5" fmla="*/ 319772 w 319851"/>
                  <a:gd name="connsiteY5" fmla="*/ 130477 h 302542"/>
                  <a:gd name="connsiteX6" fmla="*/ 232090 w 319851"/>
                  <a:gd name="connsiteY6" fmla="*/ 168055 h 302542"/>
                  <a:gd name="connsiteX7" fmla="*/ 188510 w 319851"/>
                  <a:gd name="connsiteY7" fmla="*/ 185963 h 302542"/>
                  <a:gd name="connsiteX8" fmla="*/ 214182 w 319851"/>
                  <a:gd name="connsiteY8" fmla="*/ 243178 h 302542"/>
                  <a:gd name="connsiteX9" fmla="*/ 288718 w 319851"/>
                  <a:gd name="connsiteY9" fmla="*/ 302221 h 302542"/>
                  <a:gd name="connsiteX10" fmla="*/ 186900 w 319851"/>
                  <a:gd name="connsiteY10" fmla="*/ 239809 h 302542"/>
                  <a:gd name="connsiteX11" fmla="*/ 103556 w 319851"/>
                  <a:gd name="connsiteY11" fmla="*/ 173134 h 302542"/>
                  <a:gd name="connsiteX12" fmla="*/ 0 w 319851"/>
                  <a:gd name="connsiteY12" fmla="*/ 80275 h 302542"/>
                  <a:gd name="connsiteX0" fmla="*/ 0 w 319851"/>
                  <a:gd name="connsiteY0" fmla="*/ 80275 h 274420"/>
                  <a:gd name="connsiteX1" fmla="*/ 79299 w 319851"/>
                  <a:gd name="connsiteY1" fmla="*/ 96519 h 274420"/>
                  <a:gd name="connsiteX2" fmla="*/ 94304 w 319851"/>
                  <a:gd name="connsiteY2" fmla="*/ 67847 h 274420"/>
                  <a:gd name="connsiteX3" fmla="*/ 94304 w 319851"/>
                  <a:gd name="connsiteY3" fmla="*/ 5217 h 274420"/>
                  <a:gd name="connsiteX4" fmla="*/ 244616 w 319851"/>
                  <a:gd name="connsiteY4" fmla="*/ 17743 h 274420"/>
                  <a:gd name="connsiteX5" fmla="*/ 319772 w 319851"/>
                  <a:gd name="connsiteY5" fmla="*/ 130477 h 274420"/>
                  <a:gd name="connsiteX6" fmla="*/ 232090 w 319851"/>
                  <a:gd name="connsiteY6" fmla="*/ 168055 h 274420"/>
                  <a:gd name="connsiteX7" fmla="*/ 188510 w 319851"/>
                  <a:gd name="connsiteY7" fmla="*/ 185963 h 274420"/>
                  <a:gd name="connsiteX8" fmla="*/ 214182 w 319851"/>
                  <a:gd name="connsiteY8" fmla="*/ 243178 h 274420"/>
                  <a:gd name="connsiteX9" fmla="*/ 250618 w 319851"/>
                  <a:gd name="connsiteY9" fmla="*/ 273646 h 274420"/>
                  <a:gd name="connsiteX10" fmla="*/ 186900 w 319851"/>
                  <a:gd name="connsiteY10" fmla="*/ 239809 h 274420"/>
                  <a:gd name="connsiteX11" fmla="*/ 103556 w 319851"/>
                  <a:gd name="connsiteY11" fmla="*/ 173134 h 274420"/>
                  <a:gd name="connsiteX12" fmla="*/ 0 w 319851"/>
                  <a:gd name="connsiteY12" fmla="*/ 80275 h 2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851" h="274420">
                    <a:moveTo>
                      <a:pt x="0" y="80275"/>
                    </a:moveTo>
                    <a:cubicBezTo>
                      <a:pt x="45963" y="98463"/>
                      <a:pt x="63582" y="98590"/>
                      <a:pt x="79299" y="96519"/>
                    </a:cubicBezTo>
                    <a:cubicBezTo>
                      <a:pt x="95016" y="94448"/>
                      <a:pt x="91803" y="83064"/>
                      <a:pt x="94304" y="67847"/>
                    </a:cubicBezTo>
                    <a:cubicBezTo>
                      <a:pt x="96805" y="52630"/>
                      <a:pt x="69252" y="13568"/>
                      <a:pt x="94304" y="5217"/>
                    </a:cubicBezTo>
                    <a:cubicBezTo>
                      <a:pt x="119356" y="-3134"/>
                      <a:pt x="207038" y="-3134"/>
                      <a:pt x="244616" y="17743"/>
                    </a:cubicBezTo>
                    <a:cubicBezTo>
                      <a:pt x="282194" y="38620"/>
                      <a:pt x="321860" y="105425"/>
                      <a:pt x="319772" y="130477"/>
                    </a:cubicBezTo>
                    <a:cubicBezTo>
                      <a:pt x="317684" y="155529"/>
                      <a:pt x="253967" y="158807"/>
                      <a:pt x="232090" y="168055"/>
                    </a:cubicBezTo>
                    <a:cubicBezTo>
                      <a:pt x="210213" y="177303"/>
                      <a:pt x="191495" y="173443"/>
                      <a:pt x="188510" y="185963"/>
                    </a:cubicBezTo>
                    <a:cubicBezTo>
                      <a:pt x="185525" y="198483"/>
                      <a:pt x="195893" y="224199"/>
                      <a:pt x="214182" y="243178"/>
                    </a:cubicBezTo>
                    <a:cubicBezTo>
                      <a:pt x="232471" y="262157"/>
                      <a:pt x="259134" y="278176"/>
                      <a:pt x="250618" y="273646"/>
                    </a:cubicBezTo>
                    <a:cubicBezTo>
                      <a:pt x="242102" y="269116"/>
                      <a:pt x="217760" y="261324"/>
                      <a:pt x="186900" y="239809"/>
                    </a:cubicBezTo>
                    <a:cubicBezTo>
                      <a:pt x="156040" y="218295"/>
                      <a:pt x="130737" y="195754"/>
                      <a:pt x="103556" y="173134"/>
                    </a:cubicBezTo>
                    <a:cubicBezTo>
                      <a:pt x="55436" y="136143"/>
                      <a:pt x="20712" y="112094"/>
                      <a:pt x="0" y="80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240">
                <a:extLst>
                  <a:ext uri="{FF2B5EF4-FFF2-40B4-BE49-F238E27FC236}">
                    <a16:creationId xmlns:a16="http://schemas.microsoft.com/office/drawing/2014/main" id="{F09EC431-387E-46CA-BEC2-F2AA2266DC7A}"/>
                  </a:ext>
                </a:extLst>
              </p:cNvPr>
              <p:cNvSpPr/>
              <p:nvPr/>
            </p:nvSpPr>
            <p:spPr>
              <a:xfrm>
                <a:off x="3392480" y="4867408"/>
                <a:ext cx="377932" cy="313917"/>
              </a:xfrm>
              <a:custGeom>
                <a:avLst/>
                <a:gdLst>
                  <a:gd name="connsiteX0" fmla="*/ 0 w 350808"/>
                  <a:gd name="connsiteY0" fmla="*/ 30269 h 280789"/>
                  <a:gd name="connsiteX1" fmla="*/ 62631 w 350808"/>
                  <a:gd name="connsiteY1" fmla="*/ 117951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50808"/>
                  <a:gd name="connsiteY0" fmla="*/ 30269 h 280789"/>
                  <a:gd name="connsiteX1" fmla="*/ 84062 w 350808"/>
                  <a:gd name="connsiteY1" fmla="*/ 106045 h 280789"/>
                  <a:gd name="connsiteX2" fmla="*/ 125261 w 350808"/>
                  <a:gd name="connsiteY2" fmla="*/ 67847 h 280789"/>
                  <a:gd name="connsiteX3" fmla="*/ 125261 w 350808"/>
                  <a:gd name="connsiteY3" fmla="*/ 5217 h 280789"/>
                  <a:gd name="connsiteX4" fmla="*/ 275573 w 350808"/>
                  <a:gd name="connsiteY4" fmla="*/ 17743 h 280789"/>
                  <a:gd name="connsiteX5" fmla="*/ 350729 w 350808"/>
                  <a:gd name="connsiteY5" fmla="*/ 130477 h 280789"/>
                  <a:gd name="connsiteX6" fmla="*/ 263047 w 350808"/>
                  <a:gd name="connsiteY6" fmla="*/ 168055 h 280789"/>
                  <a:gd name="connsiteX7" fmla="*/ 200417 w 350808"/>
                  <a:gd name="connsiteY7" fmla="*/ 193107 h 280789"/>
                  <a:gd name="connsiteX8" fmla="*/ 300625 w 350808"/>
                  <a:gd name="connsiteY8" fmla="*/ 280789 h 280789"/>
                  <a:gd name="connsiteX0" fmla="*/ 0 w 362714"/>
                  <a:gd name="connsiteY0" fmla="*/ 39794 h 280789"/>
                  <a:gd name="connsiteX1" fmla="*/ 95968 w 362714"/>
                  <a:gd name="connsiteY1" fmla="*/ 106045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12323 w 362714"/>
                  <a:gd name="connsiteY7" fmla="*/ 193107 h 280789"/>
                  <a:gd name="connsiteX8" fmla="*/ 312531 w 362714"/>
                  <a:gd name="connsiteY8" fmla="*/ 280789 h 280789"/>
                  <a:gd name="connsiteX0" fmla="*/ 0 w 362714"/>
                  <a:gd name="connsiteY0" fmla="*/ 39794 h 280789"/>
                  <a:gd name="connsiteX1" fmla="*/ 110256 w 362714"/>
                  <a:gd name="connsiteY1" fmla="*/ 98901 h 280789"/>
                  <a:gd name="connsiteX2" fmla="*/ 137167 w 362714"/>
                  <a:gd name="connsiteY2" fmla="*/ 67847 h 280789"/>
                  <a:gd name="connsiteX3" fmla="*/ 137167 w 362714"/>
                  <a:gd name="connsiteY3" fmla="*/ 5217 h 280789"/>
                  <a:gd name="connsiteX4" fmla="*/ 287479 w 362714"/>
                  <a:gd name="connsiteY4" fmla="*/ 17743 h 280789"/>
                  <a:gd name="connsiteX5" fmla="*/ 362635 w 362714"/>
                  <a:gd name="connsiteY5" fmla="*/ 130477 h 280789"/>
                  <a:gd name="connsiteX6" fmla="*/ 274953 w 362714"/>
                  <a:gd name="connsiteY6" fmla="*/ 168055 h 280789"/>
                  <a:gd name="connsiteX7" fmla="*/ 231373 w 362714"/>
                  <a:gd name="connsiteY7" fmla="*/ 185963 h 280789"/>
                  <a:gd name="connsiteX8" fmla="*/ 312531 w 362714"/>
                  <a:gd name="connsiteY8" fmla="*/ 280789 h 280789"/>
                  <a:gd name="connsiteX0" fmla="*/ 0 w 362714"/>
                  <a:gd name="connsiteY0" fmla="*/ 39794 h 290314"/>
                  <a:gd name="connsiteX1" fmla="*/ 110256 w 362714"/>
                  <a:gd name="connsiteY1" fmla="*/ 98901 h 290314"/>
                  <a:gd name="connsiteX2" fmla="*/ 137167 w 362714"/>
                  <a:gd name="connsiteY2" fmla="*/ 67847 h 290314"/>
                  <a:gd name="connsiteX3" fmla="*/ 137167 w 362714"/>
                  <a:gd name="connsiteY3" fmla="*/ 5217 h 290314"/>
                  <a:gd name="connsiteX4" fmla="*/ 287479 w 362714"/>
                  <a:gd name="connsiteY4" fmla="*/ 17743 h 290314"/>
                  <a:gd name="connsiteX5" fmla="*/ 362635 w 362714"/>
                  <a:gd name="connsiteY5" fmla="*/ 130477 h 290314"/>
                  <a:gd name="connsiteX6" fmla="*/ 274953 w 362714"/>
                  <a:gd name="connsiteY6" fmla="*/ 168055 h 290314"/>
                  <a:gd name="connsiteX7" fmla="*/ 231373 w 362714"/>
                  <a:gd name="connsiteY7" fmla="*/ 185963 h 290314"/>
                  <a:gd name="connsiteX8" fmla="*/ 314912 w 362714"/>
                  <a:gd name="connsiteY8" fmla="*/ 290314 h 290314"/>
                  <a:gd name="connsiteX0" fmla="*/ 0 w 362714"/>
                  <a:gd name="connsiteY0" fmla="*/ 39794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311745"/>
                  <a:gd name="connsiteX1" fmla="*/ 110256 w 362714"/>
                  <a:gd name="connsiteY1" fmla="*/ 98901 h 311745"/>
                  <a:gd name="connsiteX2" fmla="*/ 137167 w 362714"/>
                  <a:gd name="connsiteY2" fmla="*/ 67847 h 311745"/>
                  <a:gd name="connsiteX3" fmla="*/ 137167 w 362714"/>
                  <a:gd name="connsiteY3" fmla="*/ 5217 h 311745"/>
                  <a:gd name="connsiteX4" fmla="*/ 287479 w 362714"/>
                  <a:gd name="connsiteY4" fmla="*/ 17743 h 311745"/>
                  <a:gd name="connsiteX5" fmla="*/ 362635 w 362714"/>
                  <a:gd name="connsiteY5" fmla="*/ 130477 h 311745"/>
                  <a:gd name="connsiteX6" fmla="*/ 274953 w 362714"/>
                  <a:gd name="connsiteY6" fmla="*/ 168055 h 311745"/>
                  <a:gd name="connsiteX7" fmla="*/ 231373 w 362714"/>
                  <a:gd name="connsiteY7" fmla="*/ 185963 h 311745"/>
                  <a:gd name="connsiteX8" fmla="*/ 322056 w 362714"/>
                  <a:gd name="connsiteY8" fmla="*/ 311745 h 311745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341106 w 362714"/>
                  <a:gd name="connsiteY8" fmla="*/ 299839 h 299839"/>
                  <a:gd name="connsiteX0" fmla="*/ 0 w 362714"/>
                  <a:gd name="connsiteY0" fmla="*/ 25506 h 299839"/>
                  <a:gd name="connsiteX1" fmla="*/ 110256 w 362714"/>
                  <a:gd name="connsiteY1" fmla="*/ 98901 h 299839"/>
                  <a:gd name="connsiteX2" fmla="*/ 137167 w 362714"/>
                  <a:gd name="connsiteY2" fmla="*/ 67847 h 299839"/>
                  <a:gd name="connsiteX3" fmla="*/ 137167 w 362714"/>
                  <a:gd name="connsiteY3" fmla="*/ 5217 h 299839"/>
                  <a:gd name="connsiteX4" fmla="*/ 287479 w 362714"/>
                  <a:gd name="connsiteY4" fmla="*/ 17743 h 299839"/>
                  <a:gd name="connsiteX5" fmla="*/ 362635 w 362714"/>
                  <a:gd name="connsiteY5" fmla="*/ 130477 h 299839"/>
                  <a:gd name="connsiteX6" fmla="*/ 274953 w 362714"/>
                  <a:gd name="connsiteY6" fmla="*/ 168055 h 299839"/>
                  <a:gd name="connsiteX7" fmla="*/ 231373 w 362714"/>
                  <a:gd name="connsiteY7" fmla="*/ 185963 h 299839"/>
                  <a:gd name="connsiteX8" fmla="*/ 257045 w 362714"/>
                  <a:gd name="connsiteY8" fmla="*/ 243178 h 299839"/>
                  <a:gd name="connsiteX9" fmla="*/ 341106 w 362714"/>
                  <a:gd name="connsiteY9" fmla="*/ 299839 h 299839"/>
                  <a:gd name="connsiteX0" fmla="*/ 0 w 362714"/>
                  <a:gd name="connsiteY0" fmla="*/ 25506 h 295077"/>
                  <a:gd name="connsiteX1" fmla="*/ 110256 w 362714"/>
                  <a:gd name="connsiteY1" fmla="*/ 98901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62714"/>
                  <a:gd name="connsiteY0" fmla="*/ 25506 h 295077"/>
                  <a:gd name="connsiteX1" fmla="*/ 93587 w 362714"/>
                  <a:gd name="connsiteY1" fmla="*/ 108426 h 295077"/>
                  <a:gd name="connsiteX2" fmla="*/ 137167 w 362714"/>
                  <a:gd name="connsiteY2" fmla="*/ 67847 h 295077"/>
                  <a:gd name="connsiteX3" fmla="*/ 137167 w 362714"/>
                  <a:gd name="connsiteY3" fmla="*/ 5217 h 295077"/>
                  <a:gd name="connsiteX4" fmla="*/ 287479 w 362714"/>
                  <a:gd name="connsiteY4" fmla="*/ 17743 h 295077"/>
                  <a:gd name="connsiteX5" fmla="*/ 362635 w 362714"/>
                  <a:gd name="connsiteY5" fmla="*/ 130477 h 295077"/>
                  <a:gd name="connsiteX6" fmla="*/ 274953 w 362714"/>
                  <a:gd name="connsiteY6" fmla="*/ 168055 h 295077"/>
                  <a:gd name="connsiteX7" fmla="*/ 231373 w 362714"/>
                  <a:gd name="connsiteY7" fmla="*/ 185963 h 295077"/>
                  <a:gd name="connsiteX8" fmla="*/ 257045 w 362714"/>
                  <a:gd name="connsiteY8" fmla="*/ 243178 h 295077"/>
                  <a:gd name="connsiteX9" fmla="*/ 348250 w 362714"/>
                  <a:gd name="connsiteY9" fmla="*/ 295077 h 295077"/>
                  <a:gd name="connsiteX0" fmla="*/ 0 w 372239"/>
                  <a:gd name="connsiteY0" fmla="*/ 15981 h 295077"/>
                  <a:gd name="connsiteX1" fmla="*/ 103112 w 372239"/>
                  <a:gd name="connsiteY1" fmla="*/ 108426 h 295077"/>
                  <a:gd name="connsiteX2" fmla="*/ 146692 w 372239"/>
                  <a:gd name="connsiteY2" fmla="*/ 67847 h 295077"/>
                  <a:gd name="connsiteX3" fmla="*/ 146692 w 372239"/>
                  <a:gd name="connsiteY3" fmla="*/ 5217 h 295077"/>
                  <a:gd name="connsiteX4" fmla="*/ 297004 w 372239"/>
                  <a:gd name="connsiteY4" fmla="*/ 17743 h 295077"/>
                  <a:gd name="connsiteX5" fmla="*/ 372160 w 372239"/>
                  <a:gd name="connsiteY5" fmla="*/ 130477 h 295077"/>
                  <a:gd name="connsiteX6" fmla="*/ 284478 w 372239"/>
                  <a:gd name="connsiteY6" fmla="*/ 168055 h 295077"/>
                  <a:gd name="connsiteX7" fmla="*/ 240898 w 372239"/>
                  <a:gd name="connsiteY7" fmla="*/ 185963 h 295077"/>
                  <a:gd name="connsiteX8" fmla="*/ 266570 w 372239"/>
                  <a:gd name="connsiteY8" fmla="*/ 243178 h 295077"/>
                  <a:gd name="connsiteX9" fmla="*/ 357775 w 372239"/>
                  <a:gd name="connsiteY9" fmla="*/ 295077 h 295077"/>
                  <a:gd name="connsiteX0" fmla="*/ 0 w 372239"/>
                  <a:gd name="connsiteY0" fmla="*/ 15981 h 313917"/>
                  <a:gd name="connsiteX1" fmla="*/ 103112 w 372239"/>
                  <a:gd name="connsiteY1" fmla="*/ 108426 h 313917"/>
                  <a:gd name="connsiteX2" fmla="*/ 146692 w 372239"/>
                  <a:gd name="connsiteY2" fmla="*/ 67847 h 313917"/>
                  <a:gd name="connsiteX3" fmla="*/ 146692 w 372239"/>
                  <a:gd name="connsiteY3" fmla="*/ 5217 h 313917"/>
                  <a:gd name="connsiteX4" fmla="*/ 297004 w 372239"/>
                  <a:gd name="connsiteY4" fmla="*/ 17743 h 313917"/>
                  <a:gd name="connsiteX5" fmla="*/ 372160 w 372239"/>
                  <a:gd name="connsiteY5" fmla="*/ 130477 h 313917"/>
                  <a:gd name="connsiteX6" fmla="*/ 284478 w 372239"/>
                  <a:gd name="connsiteY6" fmla="*/ 168055 h 313917"/>
                  <a:gd name="connsiteX7" fmla="*/ 240898 w 372239"/>
                  <a:gd name="connsiteY7" fmla="*/ 185963 h 313917"/>
                  <a:gd name="connsiteX8" fmla="*/ 266570 w 372239"/>
                  <a:gd name="connsiteY8" fmla="*/ 243178 h 313917"/>
                  <a:gd name="connsiteX9" fmla="*/ 349899 w 372239"/>
                  <a:gd name="connsiteY9" fmla="*/ 313917 h 313917"/>
                  <a:gd name="connsiteX0" fmla="*/ 0 w 377932"/>
                  <a:gd name="connsiteY0" fmla="*/ 18612 h 313917"/>
                  <a:gd name="connsiteX1" fmla="*/ 108805 w 377932"/>
                  <a:gd name="connsiteY1" fmla="*/ 108426 h 313917"/>
                  <a:gd name="connsiteX2" fmla="*/ 152385 w 377932"/>
                  <a:gd name="connsiteY2" fmla="*/ 67847 h 313917"/>
                  <a:gd name="connsiteX3" fmla="*/ 152385 w 377932"/>
                  <a:gd name="connsiteY3" fmla="*/ 5217 h 313917"/>
                  <a:gd name="connsiteX4" fmla="*/ 302697 w 377932"/>
                  <a:gd name="connsiteY4" fmla="*/ 17743 h 313917"/>
                  <a:gd name="connsiteX5" fmla="*/ 377853 w 377932"/>
                  <a:gd name="connsiteY5" fmla="*/ 130477 h 313917"/>
                  <a:gd name="connsiteX6" fmla="*/ 290171 w 377932"/>
                  <a:gd name="connsiteY6" fmla="*/ 168055 h 313917"/>
                  <a:gd name="connsiteX7" fmla="*/ 246591 w 377932"/>
                  <a:gd name="connsiteY7" fmla="*/ 185963 h 313917"/>
                  <a:gd name="connsiteX8" fmla="*/ 272263 w 377932"/>
                  <a:gd name="connsiteY8" fmla="*/ 243178 h 313917"/>
                  <a:gd name="connsiteX9" fmla="*/ 355592 w 377932"/>
                  <a:gd name="connsiteY9" fmla="*/ 313917 h 31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932" h="313917">
                    <a:moveTo>
                      <a:pt x="0" y="18612"/>
                    </a:moveTo>
                    <a:cubicBezTo>
                      <a:pt x="20877" y="59321"/>
                      <a:pt x="83408" y="100220"/>
                      <a:pt x="108805" y="108426"/>
                    </a:cubicBezTo>
                    <a:cubicBezTo>
                      <a:pt x="134203" y="116632"/>
                      <a:pt x="145122" y="85049"/>
                      <a:pt x="152385" y="67847"/>
                    </a:cubicBezTo>
                    <a:cubicBezTo>
                      <a:pt x="159648" y="50645"/>
                      <a:pt x="127333" y="13568"/>
                      <a:pt x="152385" y="5217"/>
                    </a:cubicBezTo>
                    <a:cubicBezTo>
                      <a:pt x="177437" y="-3134"/>
                      <a:pt x="265119" y="-3134"/>
                      <a:pt x="302697" y="17743"/>
                    </a:cubicBezTo>
                    <a:cubicBezTo>
                      <a:pt x="340275" y="38620"/>
                      <a:pt x="379941" y="105425"/>
                      <a:pt x="377853" y="130477"/>
                    </a:cubicBezTo>
                    <a:cubicBezTo>
                      <a:pt x="375765" y="155529"/>
                      <a:pt x="312048" y="158807"/>
                      <a:pt x="290171" y="168055"/>
                    </a:cubicBezTo>
                    <a:cubicBezTo>
                      <a:pt x="268294" y="177303"/>
                      <a:pt x="249576" y="173443"/>
                      <a:pt x="246591" y="185963"/>
                    </a:cubicBezTo>
                    <a:cubicBezTo>
                      <a:pt x="243606" y="198483"/>
                      <a:pt x="253974" y="224199"/>
                      <a:pt x="272263" y="243178"/>
                    </a:cubicBezTo>
                    <a:cubicBezTo>
                      <a:pt x="290552" y="262157"/>
                      <a:pt x="345154" y="303680"/>
                      <a:pt x="355592" y="313917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7F0A7A3-B4D6-4431-AC1F-9989DFE6DE6F}"/>
                </a:ext>
              </a:extLst>
            </p:cNvPr>
            <p:cNvGrpSpPr/>
            <p:nvPr/>
          </p:nvGrpSpPr>
          <p:grpSpPr>
            <a:xfrm>
              <a:off x="4628628" y="4378763"/>
              <a:ext cx="142211" cy="121801"/>
              <a:chOff x="4703149" y="4443675"/>
              <a:chExt cx="221541" cy="189746"/>
            </a:xfrm>
            <a:grpFill/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AB75A6CC-FF9E-40C1-9498-9E388EF78A4E}"/>
                  </a:ext>
                </a:extLst>
              </p:cNvPr>
              <p:cNvSpPr/>
              <p:nvPr/>
            </p:nvSpPr>
            <p:spPr>
              <a:xfrm rot="241032">
                <a:off x="4703149" y="4487681"/>
                <a:ext cx="177974" cy="126283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Oval 279">
                <a:extLst>
                  <a:ext uri="{FF2B5EF4-FFF2-40B4-BE49-F238E27FC236}">
                    <a16:creationId xmlns:a16="http://schemas.microsoft.com/office/drawing/2014/main" id="{AFF6BF29-6582-45BD-A93B-14716C7D077C}"/>
                  </a:ext>
                </a:extLst>
              </p:cNvPr>
              <p:cNvSpPr/>
              <p:nvPr/>
            </p:nvSpPr>
            <p:spPr>
              <a:xfrm>
                <a:off x="4829165" y="4443675"/>
                <a:ext cx="95525" cy="189746"/>
              </a:xfrm>
              <a:custGeom>
                <a:avLst/>
                <a:gdLst>
                  <a:gd name="connsiteX0" fmla="*/ 0 w 177974"/>
                  <a:gd name="connsiteY0" fmla="*/ 35123 h 70246"/>
                  <a:gd name="connsiteX1" fmla="*/ 88987 w 177974"/>
                  <a:gd name="connsiteY1" fmla="*/ 0 h 70246"/>
                  <a:gd name="connsiteX2" fmla="*/ 177974 w 177974"/>
                  <a:gd name="connsiteY2" fmla="*/ 35123 h 70246"/>
                  <a:gd name="connsiteX3" fmla="*/ 88987 w 177974"/>
                  <a:gd name="connsiteY3" fmla="*/ 70246 h 70246"/>
                  <a:gd name="connsiteX4" fmla="*/ 0 w 177974"/>
                  <a:gd name="connsiteY4" fmla="*/ 35123 h 70246"/>
                  <a:gd name="connsiteX0" fmla="*/ 133 w 178107"/>
                  <a:gd name="connsiteY0" fmla="*/ 64963 h 100086"/>
                  <a:gd name="connsiteX1" fmla="*/ 106121 w 178107"/>
                  <a:gd name="connsiteY1" fmla="*/ 0 h 100086"/>
                  <a:gd name="connsiteX2" fmla="*/ 178107 w 178107"/>
                  <a:gd name="connsiteY2" fmla="*/ 64963 h 100086"/>
                  <a:gd name="connsiteX3" fmla="*/ 89120 w 178107"/>
                  <a:gd name="connsiteY3" fmla="*/ 100086 h 100086"/>
                  <a:gd name="connsiteX4" fmla="*/ 133 w 178107"/>
                  <a:gd name="connsiteY4" fmla="*/ 64963 h 100086"/>
                  <a:gd name="connsiteX0" fmla="*/ 86 w 178060"/>
                  <a:gd name="connsiteY0" fmla="*/ 64963 h 126422"/>
                  <a:gd name="connsiteX1" fmla="*/ 106074 w 178060"/>
                  <a:gd name="connsiteY1" fmla="*/ 0 h 126422"/>
                  <a:gd name="connsiteX2" fmla="*/ 178060 w 178060"/>
                  <a:gd name="connsiteY2" fmla="*/ 64963 h 126422"/>
                  <a:gd name="connsiteX3" fmla="*/ 121956 w 178060"/>
                  <a:gd name="connsiteY3" fmla="*/ 126422 h 126422"/>
                  <a:gd name="connsiteX4" fmla="*/ 86 w 178060"/>
                  <a:gd name="connsiteY4" fmla="*/ 64963 h 126422"/>
                  <a:gd name="connsiteX0" fmla="*/ 485 w 178459"/>
                  <a:gd name="connsiteY0" fmla="*/ 49375 h 110834"/>
                  <a:gd name="connsiteX1" fmla="*/ 88471 w 178459"/>
                  <a:gd name="connsiteY1" fmla="*/ 0 h 110834"/>
                  <a:gd name="connsiteX2" fmla="*/ 178459 w 178459"/>
                  <a:gd name="connsiteY2" fmla="*/ 49375 h 110834"/>
                  <a:gd name="connsiteX3" fmla="*/ 122355 w 178459"/>
                  <a:gd name="connsiteY3" fmla="*/ 110834 h 110834"/>
                  <a:gd name="connsiteX4" fmla="*/ 485 w 178459"/>
                  <a:gd name="connsiteY4" fmla="*/ 49375 h 110834"/>
                  <a:gd name="connsiteX0" fmla="*/ 157 w 178131"/>
                  <a:gd name="connsiteY0" fmla="*/ 49375 h 92832"/>
                  <a:gd name="connsiteX1" fmla="*/ 88143 w 178131"/>
                  <a:gd name="connsiteY1" fmla="*/ 0 h 92832"/>
                  <a:gd name="connsiteX2" fmla="*/ 178131 w 178131"/>
                  <a:gd name="connsiteY2" fmla="*/ 49375 h 92832"/>
                  <a:gd name="connsiteX3" fmla="*/ 106439 w 178131"/>
                  <a:gd name="connsiteY3" fmla="*/ 92832 h 92832"/>
                  <a:gd name="connsiteX4" fmla="*/ 157 w 178131"/>
                  <a:gd name="connsiteY4" fmla="*/ 49375 h 92832"/>
                  <a:gd name="connsiteX0" fmla="*/ 157 w 179557"/>
                  <a:gd name="connsiteY0" fmla="*/ 49375 h 140578"/>
                  <a:gd name="connsiteX1" fmla="*/ 88143 w 179557"/>
                  <a:gd name="connsiteY1" fmla="*/ 0 h 140578"/>
                  <a:gd name="connsiteX2" fmla="*/ 178131 w 179557"/>
                  <a:gd name="connsiteY2" fmla="*/ 49375 h 140578"/>
                  <a:gd name="connsiteX3" fmla="*/ 125110 w 179557"/>
                  <a:gd name="connsiteY3" fmla="*/ 139692 h 140578"/>
                  <a:gd name="connsiteX4" fmla="*/ 106439 w 179557"/>
                  <a:gd name="connsiteY4" fmla="*/ 92832 h 140578"/>
                  <a:gd name="connsiteX5" fmla="*/ 157 w 179557"/>
                  <a:gd name="connsiteY5" fmla="*/ 49375 h 140578"/>
                  <a:gd name="connsiteX0" fmla="*/ 94 w 178071"/>
                  <a:gd name="connsiteY0" fmla="*/ 103107 h 194310"/>
                  <a:gd name="connsiteX1" fmla="*/ 88080 w 178071"/>
                  <a:gd name="connsiteY1" fmla="*/ 53732 h 194310"/>
                  <a:gd name="connsiteX2" fmla="*/ 111534 w 178071"/>
                  <a:gd name="connsiteY2" fmla="*/ 1016 h 194310"/>
                  <a:gd name="connsiteX3" fmla="*/ 178068 w 178071"/>
                  <a:gd name="connsiteY3" fmla="*/ 103107 h 194310"/>
                  <a:gd name="connsiteX4" fmla="*/ 125047 w 178071"/>
                  <a:gd name="connsiteY4" fmla="*/ 193424 h 194310"/>
                  <a:gd name="connsiteX5" fmla="*/ 106376 w 178071"/>
                  <a:gd name="connsiteY5" fmla="*/ 146564 h 194310"/>
                  <a:gd name="connsiteX6" fmla="*/ 94 w 178071"/>
                  <a:gd name="connsiteY6" fmla="*/ 103107 h 194310"/>
                  <a:gd name="connsiteX0" fmla="*/ 78 w 178055"/>
                  <a:gd name="connsiteY0" fmla="*/ 103107 h 194553"/>
                  <a:gd name="connsiteX1" fmla="*/ 88064 w 178055"/>
                  <a:gd name="connsiteY1" fmla="*/ 53732 h 194553"/>
                  <a:gd name="connsiteX2" fmla="*/ 111518 w 178055"/>
                  <a:gd name="connsiteY2" fmla="*/ 1016 h 194553"/>
                  <a:gd name="connsiteX3" fmla="*/ 178052 w 178055"/>
                  <a:gd name="connsiteY3" fmla="*/ 103107 h 194553"/>
                  <a:gd name="connsiteX4" fmla="*/ 125031 w 178055"/>
                  <a:gd name="connsiteY4" fmla="*/ 193424 h 194553"/>
                  <a:gd name="connsiteX5" fmla="*/ 104652 w 178055"/>
                  <a:gd name="connsiteY5" fmla="*/ 156232 h 194553"/>
                  <a:gd name="connsiteX6" fmla="*/ 78 w 178055"/>
                  <a:gd name="connsiteY6" fmla="*/ 103107 h 194553"/>
                  <a:gd name="connsiteX0" fmla="*/ 6195 w 90864"/>
                  <a:gd name="connsiteY0" fmla="*/ 106113 h 194548"/>
                  <a:gd name="connsiteX1" fmla="*/ 873 w 90864"/>
                  <a:gd name="connsiteY1" fmla="*/ 53742 h 194548"/>
                  <a:gd name="connsiteX2" fmla="*/ 24327 w 90864"/>
                  <a:gd name="connsiteY2" fmla="*/ 1026 h 194548"/>
                  <a:gd name="connsiteX3" fmla="*/ 90861 w 90864"/>
                  <a:gd name="connsiteY3" fmla="*/ 103117 h 194548"/>
                  <a:gd name="connsiteX4" fmla="*/ 37840 w 90864"/>
                  <a:gd name="connsiteY4" fmla="*/ 193434 h 194548"/>
                  <a:gd name="connsiteX5" fmla="*/ 17461 w 90864"/>
                  <a:gd name="connsiteY5" fmla="*/ 156242 h 194548"/>
                  <a:gd name="connsiteX6" fmla="*/ 6195 w 90864"/>
                  <a:gd name="connsiteY6" fmla="*/ 106113 h 194548"/>
                  <a:gd name="connsiteX0" fmla="*/ 16667 w 90070"/>
                  <a:gd name="connsiteY0" fmla="*/ 156438 h 195075"/>
                  <a:gd name="connsiteX1" fmla="*/ 79 w 90070"/>
                  <a:gd name="connsiteY1" fmla="*/ 53938 h 195075"/>
                  <a:gd name="connsiteX2" fmla="*/ 23533 w 90070"/>
                  <a:gd name="connsiteY2" fmla="*/ 1222 h 195075"/>
                  <a:gd name="connsiteX3" fmla="*/ 90067 w 90070"/>
                  <a:gd name="connsiteY3" fmla="*/ 103313 h 195075"/>
                  <a:gd name="connsiteX4" fmla="*/ 37046 w 90070"/>
                  <a:gd name="connsiteY4" fmla="*/ 193630 h 195075"/>
                  <a:gd name="connsiteX5" fmla="*/ 16667 w 90070"/>
                  <a:gd name="connsiteY5" fmla="*/ 156438 h 195075"/>
                  <a:gd name="connsiteX0" fmla="*/ 18116 w 91855"/>
                  <a:gd name="connsiteY0" fmla="*/ 163430 h 202067"/>
                  <a:gd name="connsiteX1" fmla="*/ 1528 w 91855"/>
                  <a:gd name="connsiteY1" fmla="*/ 60930 h 202067"/>
                  <a:gd name="connsiteX2" fmla="*/ 58320 w 91855"/>
                  <a:gd name="connsiteY2" fmla="*/ 1071 h 202067"/>
                  <a:gd name="connsiteX3" fmla="*/ 91516 w 91855"/>
                  <a:gd name="connsiteY3" fmla="*/ 110305 h 202067"/>
                  <a:gd name="connsiteX4" fmla="*/ 38495 w 91855"/>
                  <a:gd name="connsiteY4" fmla="*/ 200622 h 202067"/>
                  <a:gd name="connsiteX5" fmla="*/ 18116 w 91855"/>
                  <a:gd name="connsiteY5" fmla="*/ 163430 h 202067"/>
                  <a:gd name="connsiteX0" fmla="*/ 7192 w 95218"/>
                  <a:gd name="connsiteY0" fmla="*/ 144317 h 201419"/>
                  <a:gd name="connsiteX1" fmla="*/ 4891 w 95218"/>
                  <a:gd name="connsiteY1" fmla="*/ 60867 h 201419"/>
                  <a:gd name="connsiteX2" fmla="*/ 61683 w 95218"/>
                  <a:gd name="connsiteY2" fmla="*/ 1008 h 201419"/>
                  <a:gd name="connsiteX3" fmla="*/ 94879 w 95218"/>
                  <a:gd name="connsiteY3" fmla="*/ 110242 h 201419"/>
                  <a:gd name="connsiteX4" fmla="*/ 41858 w 95218"/>
                  <a:gd name="connsiteY4" fmla="*/ 200559 h 201419"/>
                  <a:gd name="connsiteX5" fmla="*/ 7192 w 95218"/>
                  <a:gd name="connsiteY5" fmla="*/ 144317 h 201419"/>
                  <a:gd name="connsiteX0" fmla="*/ 8024 w 95721"/>
                  <a:gd name="connsiteY0" fmla="*/ 144317 h 185117"/>
                  <a:gd name="connsiteX1" fmla="*/ 5723 w 95721"/>
                  <a:gd name="connsiteY1" fmla="*/ 60867 h 185117"/>
                  <a:gd name="connsiteX2" fmla="*/ 62515 w 95721"/>
                  <a:gd name="connsiteY2" fmla="*/ 1008 h 185117"/>
                  <a:gd name="connsiteX3" fmla="*/ 95711 w 95721"/>
                  <a:gd name="connsiteY3" fmla="*/ 110242 h 185117"/>
                  <a:gd name="connsiteX4" fmla="*/ 59359 w 95721"/>
                  <a:gd name="connsiteY4" fmla="*/ 183890 h 185117"/>
                  <a:gd name="connsiteX5" fmla="*/ 8024 w 95721"/>
                  <a:gd name="connsiteY5" fmla="*/ 144317 h 185117"/>
                  <a:gd name="connsiteX0" fmla="*/ 7775 w 95525"/>
                  <a:gd name="connsiteY0" fmla="*/ 144317 h 189746"/>
                  <a:gd name="connsiteX1" fmla="*/ 5474 w 95525"/>
                  <a:gd name="connsiteY1" fmla="*/ 60867 h 189746"/>
                  <a:gd name="connsiteX2" fmla="*/ 62266 w 95525"/>
                  <a:gd name="connsiteY2" fmla="*/ 1008 h 189746"/>
                  <a:gd name="connsiteX3" fmla="*/ 95462 w 95525"/>
                  <a:gd name="connsiteY3" fmla="*/ 110242 h 189746"/>
                  <a:gd name="connsiteX4" fmla="*/ 54348 w 95525"/>
                  <a:gd name="connsiteY4" fmla="*/ 188652 h 189746"/>
                  <a:gd name="connsiteX5" fmla="*/ 7775 w 95525"/>
                  <a:gd name="connsiteY5" fmla="*/ 144317 h 18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25" h="189746">
                    <a:moveTo>
                      <a:pt x="7775" y="144317"/>
                    </a:moveTo>
                    <a:cubicBezTo>
                      <a:pt x="-371" y="123020"/>
                      <a:pt x="-3608" y="84752"/>
                      <a:pt x="5474" y="60867"/>
                    </a:cubicBezTo>
                    <a:cubicBezTo>
                      <a:pt x="14556" y="36982"/>
                      <a:pt x="47268" y="-7221"/>
                      <a:pt x="62266" y="1008"/>
                    </a:cubicBezTo>
                    <a:cubicBezTo>
                      <a:pt x="77264" y="9237"/>
                      <a:pt x="96782" y="78968"/>
                      <a:pt x="95462" y="110242"/>
                    </a:cubicBezTo>
                    <a:cubicBezTo>
                      <a:pt x="94142" y="141516"/>
                      <a:pt x="66297" y="181409"/>
                      <a:pt x="54348" y="188652"/>
                    </a:cubicBezTo>
                    <a:cubicBezTo>
                      <a:pt x="42399" y="195895"/>
                      <a:pt x="15921" y="165614"/>
                      <a:pt x="7775" y="144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CAFCF73B-5159-4111-8729-3C952188B363}"/>
                </a:ext>
              </a:extLst>
            </p:cNvPr>
            <p:cNvGrpSpPr/>
            <p:nvPr/>
          </p:nvGrpSpPr>
          <p:grpSpPr>
            <a:xfrm>
              <a:off x="3820966" y="3616641"/>
              <a:ext cx="365839" cy="268703"/>
              <a:chOff x="3444942" y="3256414"/>
              <a:chExt cx="569918" cy="418596"/>
            </a:xfrm>
            <a:grpFill/>
          </p:grpSpPr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B8D2894F-5914-4FF1-9CFD-1EE35A6B9ED0}"/>
                  </a:ext>
                </a:extLst>
              </p:cNvPr>
              <p:cNvSpPr/>
              <p:nvPr/>
            </p:nvSpPr>
            <p:spPr>
              <a:xfrm>
                <a:off x="3444942" y="3256414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3D89AC96-C4F1-492C-9FB5-54BBEDC058E4}"/>
                  </a:ext>
                </a:extLst>
              </p:cNvPr>
              <p:cNvSpPr/>
              <p:nvPr/>
            </p:nvSpPr>
            <p:spPr>
              <a:xfrm>
                <a:off x="3764113" y="3327555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52C14054-369B-48B3-8CF2-05835F6B54CD}"/>
                  </a:ext>
                </a:extLst>
              </p:cNvPr>
              <p:cNvSpPr/>
              <p:nvPr/>
            </p:nvSpPr>
            <p:spPr>
              <a:xfrm>
                <a:off x="3861420" y="3557395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2670D209-568D-4962-875F-5B3D12ACEDC7}"/>
                </a:ext>
              </a:extLst>
            </p:cNvPr>
            <p:cNvGrpSpPr/>
            <p:nvPr/>
          </p:nvGrpSpPr>
          <p:grpSpPr>
            <a:xfrm>
              <a:off x="3790968" y="3795726"/>
              <a:ext cx="631339" cy="666964"/>
              <a:chOff x="3398211" y="3535398"/>
              <a:chExt cx="983523" cy="1039022"/>
            </a:xfrm>
            <a:grpFill/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101C7CED-F390-43B3-8911-24A6A6A7022E}"/>
                  </a:ext>
                </a:extLst>
              </p:cNvPr>
              <p:cNvGrpSpPr/>
              <p:nvPr/>
            </p:nvGrpSpPr>
            <p:grpSpPr>
              <a:xfrm>
                <a:off x="3398211" y="3535398"/>
                <a:ext cx="983523" cy="1039022"/>
                <a:chOff x="3398211" y="3535398"/>
                <a:chExt cx="983523" cy="1039022"/>
              </a:xfrm>
              <a:grpFill/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8B7212B0-9C2F-4B6E-8B25-2F08067C5118}"/>
                    </a:ext>
                  </a:extLst>
                </p:cNvPr>
                <p:cNvGrpSpPr/>
                <p:nvPr/>
              </p:nvGrpSpPr>
              <p:grpSpPr>
                <a:xfrm rot="695511">
                  <a:off x="3398211" y="3535398"/>
                  <a:ext cx="983523" cy="838794"/>
                  <a:chOff x="3527837" y="4326022"/>
                  <a:chExt cx="1452969" cy="1239158"/>
                </a:xfrm>
                <a:grpFill/>
              </p:grpSpPr>
              <p:sp>
                <p:nvSpPr>
                  <p:cNvPr id="321" name="Freeform 88">
                    <a:extLst>
                      <a:ext uri="{FF2B5EF4-FFF2-40B4-BE49-F238E27FC236}">
                        <a16:creationId xmlns:a16="http://schemas.microsoft.com/office/drawing/2014/main" id="{F239CF08-2C27-4057-B112-A6E33C25EF41}"/>
                      </a:ext>
                    </a:extLst>
                  </p:cNvPr>
                  <p:cNvSpPr/>
                  <p:nvPr/>
                </p:nvSpPr>
                <p:spPr>
                  <a:xfrm>
                    <a:off x="3674925" y="4326022"/>
                    <a:ext cx="835610" cy="300842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Freeform 89">
                    <a:extLst>
                      <a:ext uri="{FF2B5EF4-FFF2-40B4-BE49-F238E27FC236}">
                        <a16:creationId xmlns:a16="http://schemas.microsoft.com/office/drawing/2014/main" id="{C9687CBD-2BFF-4DA6-813C-C942C26EE799}"/>
                      </a:ext>
                    </a:extLst>
                  </p:cNvPr>
                  <p:cNvSpPr/>
                  <p:nvPr/>
                </p:nvSpPr>
                <p:spPr>
                  <a:xfrm>
                    <a:off x="3542644" y="4402689"/>
                    <a:ext cx="1245322" cy="448349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3" name="Group 322">
                    <a:extLst>
                      <a:ext uri="{FF2B5EF4-FFF2-40B4-BE49-F238E27FC236}">
                        <a16:creationId xmlns:a16="http://schemas.microsoft.com/office/drawing/2014/main" id="{76C0A958-5AA1-4E50-92D8-EFC3B15612B7}"/>
                      </a:ext>
                    </a:extLst>
                  </p:cNvPr>
                  <p:cNvGrpSpPr/>
                  <p:nvPr/>
                </p:nvGrpSpPr>
                <p:grpSpPr>
                  <a:xfrm flipH="1" flipV="1">
                    <a:off x="3631345" y="5040164"/>
                    <a:ext cx="1245322" cy="525016"/>
                    <a:chOff x="3542644" y="5341006"/>
                    <a:chExt cx="1245322" cy="525016"/>
                  </a:xfrm>
                  <a:grpFill/>
                </p:grpSpPr>
                <p:sp>
                  <p:nvSpPr>
                    <p:cNvPr id="325" name="Freeform 90">
                      <a:extLst>
                        <a:ext uri="{FF2B5EF4-FFF2-40B4-BE49-F238E27FC236}">
                          <a16:creationId xmlns:a16="http://schemas.microsoft.com/office/drawing/2014/main" id="{618B212A-FC2B-4535-A108-9075D8CBA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4925" y="5341006"/>
                      <a:ext cx="835610" cy="300842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Freeform 91">
                      <a:extLst>
                        <a:ext uri="{FF2B5EF4-FFF2-40B4-BE49-F238E27FC236}">
                          <a16:creationId xmlns:a16="http://schemas.microsoft.com/office/drawing/2014/main" id="{7F76FFA2-DFA9-4C3A-A39E-00F8C689F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42644" y="5417673"/>
                      <a:ext cx="1245322" cy="448349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24" name="Freeform 94">
                    <a:extLst>
                      <a:ext uri="{FF2B5EF4-FFF2-40B4-BE49-F238E27FC236}">
                        <a16:creationId xmlns:a16="http://schemas.microsoft.com/office/drawing/2014/main" id="{FFC86020-26D2-496E-B7B5-5A97D1220249}"/>
                      </a:ext>
                    </a:extLst>
                  </p:cNvPr>
                  <p:cNvSpPr/>
                  <p:nvPr/>
                </p:nvSpPr>
                <p:spPr>
                  <a:xfrm>
                    <a:off x="3527837" y="4736176"/>
                    <a:ext cx="1452969" cy="421862"/>
                  </a:xfrm>
                  <a:custGeom>
                    <a:avLst/>
                    <a:gdLst>
                      <a:gd name="connsiteX0" fmla="*/ 65755 w 1452969"/>
                      <a:gd name="connsiteY0" fmla="*/ 238160 h 421862"/>
                      <a:gd name="connsiteX1" fmla="*/ 751555 w 1452969"/>
                      <a:gd name="connsiteY1" fmla="*/ 174152 h 421862"/>
                      <a:gd name="connsiteX2" fmla="*/ 1355059 w 1452969"/>
                      <a:gd name="connsiteY2" fmla="*/ 416 h 421862"/>
                      <a:gd name="connsiteX3" fmla="*/ 1419067 w 1452969"/>
                      <a:gd name="connsiteY3" fmla="*/ 128432 h 421862"/>
                      <a:gd name="connsiteX4" fmla="*/ 1016731 w 1452969"/>
                      <a:gd name="connsiteY4" fmla="*/ 219872 h 421862"/>
                      <a:gd name="connsiteX5" fmla="*/ 404083 w 1452969"/>
                      <a:gd name="connsiteY5" fmla="*/ 302168 h 421862"/>
                      <a:gd name="connsiteX6" fmla="*/ 65755 w 1452969"/>
                      <a:gd name="connsiteY6" fmla="*/ 421040 h 421862"/>
                      <a:gd name="connsiteX7" fmla="*/ 65755 w 1452969"/>
                      <a:gd name="connsiteY7" fmla="*/ 238160 h 42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969" h="421862">
                        <a:moveTo>
                          <a:pt x="65755" y="238160"/>
                        </a:moveTo>
                        <a:cubicBezTo>
                          <a:pt x="180055" y="197012"/>
                          <a:pt x="536671" y="213776"/>
                          <a:pt x="751555" y="174152"/>
                        </a:cubicBezTo>
                        <a:cubicBezTo>
                          <a:pt x="966439" y="134528"/>
                          <a:pt x="1243807" y="8036"/>
                          <a:pt x="1355059" y="416"/>
                        </a:cubicBezTo>
                        <a:cubicBezTo>
                          <a:pt x="1466311" y="-7204"/>
                          <a:pt x="1475455" y="91856"/>
                          <a:pt x="1419067" y="128432"/>
                        </a:cubicBezTo>
                        <a:cubicBezTo>
                          <a:pt x="1362679" y="165008"/>
                          <a:pt x="1185895" y="190916"/>
                          <a:pt x="1016731" y="219872"/>
                        </a:cubicBezTo>
                        <a:cubicBezTo>
                          <a:pt x="847567" y="248828"/>
                          <a:pt x="562579" y="268640"/>
                          <a:pt x="404083" y="302168"/>
                        </a:cubicBezTo>
                        <a:cubicBezTo>
                          <a:pt x="245587" y="335696"/>
                          <a:pt x="122143" y="431708"/>
                          <a:pt x="65755" y="421040"/>
                        </a:cubicBezTo>
                        <a:cubicBezTo>
                          <a:pt x="9367" y="410372"/>
                          <a:pt x="-48545" y="279308"/>
                          <a:pt x="65755" y="23816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C3B35016-6264-404C-8CDF-10D92C7EF609}"/>
                    </a:ext>
                  </a:extLst>
                </p:cNvPr>
                <p:cNvSpPr/>
                <p:nvPr/>
              </p:nvSpPr>
              <p:spPr>
                <a:xfrm>
                  <a:off x="3720264" y="4216914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80A7EECF-F69C-4875-BAB2-256770E37AD7}"/>
                    </a:ext>
                  </a:extLst>
                </p:cNvPr>
                <p:cNvSpPr/>
                <p:nvPr/>
              </p:nvSpPr>
              <p:spPr>
                <a:xfrm>
                  <a:off x="3702678" y="4456805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6" name="Freeform 19">
                <a:extLst>
                  <a:ext uri="{FF2B5EF4-FFF2-40B4-BE49-F238E27FC236}">
                    <a16:creationId xmlns:a16="http://schemas.microsoft.com/office/drawing/2014/main" id="{530B16C5-A442-4ED7-B2BD-2288FDE12E41}"/>
                  </a:ext>
                </a:extLst>
              </p:cNvPr>
              <p:cNvSpPr/>
              <p:nvPr/>
            </p:nvSpPr>
            <p:spPr>
              <a:xfrm>
                <a:off x="3869531" y="3617119"/>
                <a:ext cx="173832" cy="69056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69056">
                    <a:moveTo>
                      <a:pt x="21432" y="26194"/>
                    </a:moveTo>
                    <a:lnTo>
                      <a:pt x="0" y="69056"/>
                    </a:lnTo>
                    <a:lnTo>
                      <a:pt x="142875" y="38100"/>
                    </a:lnTo>
                    <a:lnTo>
                      <a:pt x="173832" y="28575"/>
                    </a:ln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Freeform 232">
                <a:extLst>
                  <a:ext uri="{FF2B5EF4-FFF2-40B4-BE49-F238E27FC236}">
                    <a16:creationId xmlns:a16="http://schemas.microsoft.com/office/drawing/2014/main" id="{B2CEA947-3344-4D94-8069-2E0CDD6ACD33}"/>
                  </a:ext>
                </a:extLst>
              </p:cNvPr>
              <p:cNvSpPr/>
              <p:nvPr/>
            </p:nvSpPr>
            <p:spPr>
              <a:xfrm rot="10800000">
                <a:off x="3691880" y="4198779"/>
                <a:ext cx="173832" cy="70841"/>
              </a:xfrm>
              <a:custGeom>
                <a:avLst/>
                <a:gdLst>
                  <a:gd name="connsiteX0" fmla="*/ 21432 w 173832"/>
                  <a:gd name="connsiteY0" fmla="*/ 21432 h 64294"/>
                  <a:gd name="connsiteX1" fmla="*/ 0 w 173832"/>
                  <a:gd name="connsiteY1" fmla="*/ 64294 h 64294"/>
                  <a:gd name="connsiteX2" fmla="*/ 142875 w 173832"/>
                  <a:gd name="connsiteY2" fmla="*/ 33338 h 64294"/>
                  <a:gd name="connsiteX3" fmla="*/ 173832 w 173832"/>
                  <a:gd name="connsiteY3" fmla="*/ 23813 h 64294"/>
                  <a:gd name="connsiteX4" fmla="*/ 130969 w 173832"/>
                  <a:gd name="connsiteY4" fmla="*/ 0 h 64294"/>
                  <a:gd name="connsiteX5" fmla="*/ 21432 w 173832"/>
                  <a:gd name="connsiteY5" fmla="*/ 21432 h 64294"/>
                  <a:gd name="connsiteX0" fmla="*/ 21432 w 173832"/>
                  <a:gd name="connsiteY0" fmla="*/ 28575 h 71437"/>
                  <a:gd name="connsiteX1" fmla="*/ 0 w 173832"/>
                  <a:gd name="connsiteY1" fmla="*/ 71437 h 71437"/>
                  <a:gd name="connsiteX2" fmla="*/ 142875 w 173832"/>
                  <a:gd name="connsiteY2" fmla="*/ 40481 h 71437"/>
                  <a:gd name="connsiteX3" fmla="*/ 173832 w 173832"/>
                  <a:gd name="connsiteY3" fmla="*/ 30956 h 71437"/>
                  <a:gd name="connsiteX4" fmla="*/ 128588 w 173832"/>
                  <a:gd name="connsiteY4" fmla="*/ 0 h 71437"/>
                  <a:gd name="connsiteX5" fmla="*/ 21432 w 173832"/>
                  <a:gd name="connsiteY5" fmla="*/ 28575 h 71437"/>
                  <a:gd name="connsiteX0" fmla="*/ 21432 w 173832"/>
                  <a:gd name="connsiteY0" fmla="*/ 19050 h 61912"/>
                  <a:gd name="connsiteX1" fmla="*/ 0 w 173832"/>
                  <a:gd name="connsiteY1" fmla="*/ 61912 h 61912"/>
                  <a:gd name="connsiteX2" fmla="*/ 142875 w 173832"/>
                  <a:gd name="connsiteY2" fmla="*/ 30956 h 61912"/>
                  <a:gd name="connsiteX3" fmla="*/ 173832 w 173832"/>
                  <a:gd name="connsiteY3" fmla="*/ 21431 h 61912"/>
                  <a:gd name="connsiteX4" fmla="*/ 133350 w 173832"/>
                  <a:gd name="connsiteY4" fmla="*/ 0 h 61912"/>
                  <a:gd name="connsiteX5" fmla="*/ 21432 w 173832"/>
                  <a:gd name="connsiteY5" fmla="*/ 19050 h 61912"/>
                  <a:gd name="connsiteX0" fmla="*/ 21432 w 173832"/>
                  <a:gd name="connsiteY0" fmla="*/ 30956 h 73818"/>
                  <a:gd name="connsiteX1" fmla="*/ 0 w 173832"/>
                  <a:gd name="connsiteY1" fmla="*/ 73818 h 73818"/>
                  <a:gd name="connsiteX2" fmla="*/ 142875 w 173832"/>
                  <a:gd name="connsiteY2" fmla="*/ 42862 h 73818"/>
                  <a:gd name="connsiteX3" fmla="*/ 173832 w 173832"/>
                  <a:gd name="connsiteY3" fmla="*/ 33337 h 73818"/>
                  <a:gd name="connsiteX4" fmla="*/ 126206 w 173832"/>
                  <a:gd name="connsiteY4" fmla="*/ 0 h 73818"/>
                  <a:gd name="connsiteX5" fmla="*/ 21432 w 173832"/>
                  <a:gd name="connsiteY5" fmla="*/ 30956 h 73818"/>
                  <a:gd name="connsiteX0" fmla="*/ 21432 w 173832"/>
                  <a:gd name="connsiteY0" fmla="*/ 0 h 42862"/>
                  <a:gd name="connsiteX1" fmla="*/ 0 w 173832"/>
                  <a:gd name="connsiteY1" fmla="*/ 42862 h 42862"/>
                  <a:gd name="connsiteX2" fmla="*/ 142875 w 173832"/>
                  <a:gd name="connsiteY2" fmla="*/ 11906 h 42862"/>
                  <a:gd name="connsiteX3" fmla="*/ 173832 w 173832"/>
                  <a:gd name="connsiteY3" fmla="*/ 2381 h 42862"/>
                  <a:gd name="connsiteX4" fmla="*/ 21432 w 173832"/>
                  <a:gd name="connsiteY4" fmla="*/ 0 h 42862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142875 w 173832"/>
                  <a:gd name="connsiteY2" fmla="*/ 38100 h 69056"/>
                  <a:gd name="connsiteX3" fmla="*/ 173832 w 173832"/>
                  <a:gd name="connsiteY3" fmla="*/ 28575 h 69056"/>
                  <a:gd name="connsiteX4" fmla="*/ 128588 w 173832"/>
                  <a:gd name="connsiteY4" fmla="*/ 0 h 69056"/>
                  <a:gd name="connsiteX5" fmla="*/ 21432 w 173832"/>
                  <a:gd name="connsiteY5" fmla="*/ 26194 h 69056"/>
                  <a:gd name="connsiteX0" fmla="*/ 21432 w 173832"/>
                  <a:gd name="connsiteY0" fmla="*/ 26194 h 69056"/>
                  <a:gd name="connsiteX1" fmla="*/ 0 w 173832"/>
                  <a:gd name="connsiteY1" fmla="*/ 69056 h 69056"/>
                  <a:gd name="connsiteX2" fmla="*/ 96193 w 173832"/>
                  <a:gd name="connsiteY2" fmla="*/ 64333 h 69056"/>
                  <a:gd name="connsiteX3" fmla="*/ 142875 w 173832"/>
                  <a:gd name="connsiteY3" fmla="*/ 38100 h 69056"/>
                  <a:gd name="connsiteX4" fmla="*/ 173832 w 173832"/>
                  <a:gd name="connsiteY4" fmla="*/ 28575 h 69056"/>
                  <a:gd name="connsiteX5" fmla="*/ 128588 w 173832"/>
                  <a:gd name="connsiteY5" fmla="*/ 0 h 69056"/>
                  <a:gd name="connsiteX6" fmla="*/ 21432 w 173832"/>
                  <a:gd name="connsiteY6" fmla="*/ 26194 h 69056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42875 w 173832"/>
                  <a:gd name="connsiteY3" fmla="*/ 38100 h 70841"/>
                  <a:gd name="connsiteX4" fmla="*/ 173832 w 173832"/>
                  <a:gd name="connsiteY4" fmla="*/ 28575 h 70841"/>
                  <a:gd name="connsiteX5" fmla="*/ 128588 w 173832"/>
                  <a:gd name="connsiteY5" fmla="*/ 0 h 70841"/>
                  <a:gd name="connsiteX6" fmla="*/ 21432 w 173832"/>
                  <a:gd name="connsiteY6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  <a:gd name="connsiteX0" fmla="*/ 21432 w 173832"/>
                  <a:gd name="connsiteY0" fmla="*/ 26194 h 70841"/>
                  <a:gd name="connsiteX1" fmla="*/ 0 w 173832"/>
                  <a:gd name="connsiteY1" fmla="*/ 69056 h 70841"/>
                  <a:gd name="connsiteX2" fmla="*/ 96193 w 173832"/>
                  <a:gd name="connsiteY2" fmla="*/ 64333 h 70841"/>
                  <a:gd name="connsiteX3" fmla="*/ 173832 w 173832"/>
                  <a:gd name="connsiteY3" fmla="*/ 28575 h 70841"/>
                  <a:gd name="connsiteX4" fmla="*/ 128588 w 173832"/>
                  <a:gd name="connsiteY4" fmla="*/ 0 h 70841"/>
                  <a:gd name="connsiteX5" fmla="*/ 21432 w 173832"/>
                  <a:gd name="connsiteY5" fmla="*/ 26194 h 7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832" h="70841">
                    <a:moveTo>
                      <a:pt x="21432" y="26194"/>
                    </a:moveTo>
                    <a:lnTo>
                      <a:pt x="0" y="69056"/>
                    </a:lnTo>
                    <a:cubicBezTo>
                      <a:pt x="34446" y="73038"/>
                      <a:pt x="66510" y="69876"/>
                      <a:pt x="96193" y="64333"/>
                    </a:cubicBezTo>
                    <a:cubicBezTo>
                      <a:pt x="122073" y="52414"/>
                      <a:pt x="128902" y="57163"/>
                      <a:pt x="173832" y="28575"/>
                    </a:cubicBezTo>
                    <a:cubicBezTo>
                      <a:pt x="157163" y="27781"/>
                      <a:pt x="145257" y="794"/>
                      <a:pt x="128588" y="0"/>
                    </a:cubicBezTo>
                    <a:lnTo>
                      <a:pt x="21432" y="26194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8BA7FE87-9E69-4E55-A0AC-F96C29126223}"/>
                </a:ext>
              </a:extLst>
            </p:cNvPr>
            <p:cNvGrpSpPr/>
            <p:nvPr/>
          </p:nvGrpSpPr>
          <p:grpSpPr>
            <a:xfrm>
              <a:off x="5500335" y="3244560"/>
              <a:ext cx="581224" cy="175477"/>
              <a:chOff x="3374555" y="2715684"/>
              <a:chExt cx="3098276" cy="935398"/>
            </a:xfrm>
            <a:grpFill/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976516AE-0F71-46D2-AAB1-18DCCA4D17E4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0F7EABE8-3038-4F82-B432-ED23BE3F1F44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1E0F2A47-655C-4733-9236-7D42AAD3D65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  <a:grpFill/>
            </p:grpSpPr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97E97B92-60E3-4731-8A7E-F21E0E6B699C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12" name="Rounded Rectangle 294">
                    <a:extLst>
                      <a:ext uri="{FF2B5EF4-FFF2-40B4-BE49-F238E27FC236}">
                        <a16:creationId xmlns:a16="http://schemas.microsoft.com/office/drawing/2014/main" id="{75882C47-E9AC-46E7-9E19-55A282359DD4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Rounded Rectangle 295">
                    <a:extLst>
                      <a:ext uri="{FF2B5EF4-FFF2-40B4-BE49-F238E27FC236}">
                        <a16:creationId xmlns:a16="http://schemas.microsoft.com/office/drawing/2014/main" id="{557AA979-EA0E-4265-9979-7A8A8F57112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Rounded Rectangle 296">
                    <a:extLst>
                      <a:ext uri="{FF2B5EF4-FFF2-40B4-BE49-F238E27FC236}">
                        <a16:creationId xmlns:a16="http://schemas.microsoft.com/office/drawing/2014/main" id="{5A77B837-60E3-457D-A46C-DC8A4E9F9EAA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9345854B-111B-4128-8A69-1A62ACAF1D58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09" name="Rounded Rectangle 291">
                    <a:extLst>
                      <a:ext uri="{FF2B5EF4-FFF2-40B4-BE49-F238E27FC236}">
                        <a16:creationId xmlns:a16="http://schemas.microsoft.com/office/drawing/2014/main" id="{41C9EEFD-F3C3-440F-BE2E-1C8D112B7BB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Rounded Rectangle 292">
                    <a:extLst>
                      <a:ext uri="{FF2B5EF4-FFF2-40B4-BE49-F238E27FC236}">
                        <a16:creationId xmlns:a16="http://schemas.microsoft.com/office/drawing/2014/main" id="{4505BED9-D56F-4BE5-BC99-B97A99E32C16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Rounded Rectangle 293">
                    <a:extLst>
                      <a:ext uri="{FF2B5EF4-FFF2-40B4-BE49-F238E27FC236}">
                        <a16:creationId xmlns:a16="http://schemas.microsoft.com/office/drawing/2014/main" id="{0E94D197-D103-411D-A2EB-A69E3AFEA65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34867486-8E30-4E17-89CF-D097BAADADD8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306" name="Rounded Rectangle 288">
                    <a:extLst>
                      <a:ext uri="{FF2B5EF4-FFF2-40B4-BE49-F238E27FC236}">
                        <a16:creationId xmlns:a16="http://schemas.microsoft.com/office/drawing/2014/main" id="{225B2AA5-2918-4DAB-8683-7D009C8FBE7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Rounded Rectangle 289">
                    <a:extLst>
                      <a:ext uri="{FF2B5EF4-FFF2-40B4-BE49-F238E27FC236}">
                        <a16:creationId xmlns:a16="http://schemas.microsoft.com/office/drawing/2014/main" id="{3EB3CAAE-21F4-4CD5-8B20-A8825760B7B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Rounded Rectangle 290">
                    <a:extLst>
                      <a:ext uri="{FF2B5EF4-FFF2-40B4-BE49-F238E27FC236}">
                        <a16:creationId xmlns:a16="http://schemas.microsoft.com/office/drawing/2014/main" id="{84F1A4CE-854C-40A5-8EE3-DE0E529526AF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F0807C4-77C8-4046-B708-E0BE13AF46CB}"/>
                </a:ext>
              </a:extLst>
            </p:cNvPr>
            <p:cNvGrpSpPr/>
            <p:nvPr/>
          </p:nvGrpSpPr>
          <p:grpSpPr>
            <a:xfrm>
              <a:off x="5358445" y="3861376"/>
              <a:ext cx="581224" cy="175477"/>
              <a:chOff x="3374555" y="2715684"/>
              <a:chExt cx="3098276" cy="935398"/>
            </a:xfrm>
            <a:grpFill/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A4575346-6232-46A1-9371-6E8CABC905E3}"/>
                  </a:ext>
                </a:extLst>
              </p:cNvPr>
              <p:cNvSpPr/>
              <p:nvPr/>
            </p:nvSpPr>
            <p:spPr>
              <a:xfrm>
                <a:off x="3426695" y="2757207"/>
                <a:ext cx="2993996" cy="85235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CA98E1C5-74B8-4859-BFF5-2A63A7C0C2CF}"/>
                  </a:ext>
                </a:extLst>
              </p:cNvPr>
              <p:cNvSpPr/>
              <p:nvPr/>
            </p:nvSpPr>
            <p:spPr>
              <a:xfrm>
                <a:off x="3374555" y="2715684"/>
                <a:ext cx="3098276" cy="93539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DA7ED812-044E-4A77-B5EF-216275F89223}"/>
                  </a:ext>
                </a:extLst>
              </p:cNvPr>
              <p:cNvGrpSpPr/>
              <p:nvPr/>
            </p:nvGrpSpPr>
            <p:grpSpPr>
              <a:xfrm>
                <a:off x="3958060" y="2926208"/>
                <a:ext cx="1931267" cy="470563"/>
                <a:chOff x="4031847" y="2926208"/>
                <a:chExt cx="1931267" cy="470563"/>
              </a:xfrm>
              <a:grpFill/>
            </p:grpSpPr>
            <p:grpSp>
              <p:nvGrpSpPr>
                <p:cNvPr id="288" name="Group 287">
                  <a:extLst>
                    <a:ext uri="{FF2B5EF4-FFF2-40B4-BE49-F238E27FC236}">
                      <a16:creationId xmlns:a16="http://schemas.microsoft.com/office/drawing/2014/main" id="{69C778BB-2A44-4159-A515-5F5335B04B83}"/>
                    </a:ext>
                  </a:extLst>
                </p:cNvPr>
                <p:cNvGrpSpPr/>
                <p:nvPr/>
              </p:nvGrpSpPr>
              <p:grpSpPr>
                <a:xfrm>
                  <a:off x="4031847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7" name="Rounded Rectangle 311">
                    <a:extLst>
                      <a:ext uri="{FF2B5EF4-FFF2-40B4-BE49-F238E27FC236}">
                        <a16:creationId xmlns:a16="http://schemas.microsoft.com/office/drawing/2014/main" id="{4CC62F09-6C4F-4AF7-B509-87426B8158C0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Rounded Rectangle 312">
                    <a:extLst>
                      <a:ext uri="{FF2B5EF4-FFF2-40B4-BE49-F238E27FC236}">
                        <a16:creationId xmlns:a16="http://schemas.microsoft.com/office/drawing/2014/main" id="{0BF82F01-E2EC-4A89-9014-78120E99C14D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Rounded Rectangle 313">
                    <a:extLst>
                      <a:ext uri="{FF2B5EF4-FFF2-40B4-BE49-F238E27FC236}">
                        <a16:creationId xmlns:a16="http://schemas.microsoft.com/office/drawing/2014/main" id="{F8ADC87B-68A1-4DC0-9547-0EAAB55D170B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9" name="Group 288">
                  <a:extLst>
                    <a:ext uri="{FF2B5EF4-FFF2-40B4-BE49-F238E27FC236}">
                      <a16:creationId xmlns:a16="http://schemas.microsoft.com/office/drawing/2014/main" id="{DA362D47-8DF2-40E6-9E25-4CDF71B90F2D}"/>
                    </a:ext>
                  </a:extLst>
                </p:cNvPr>
                <p:cNvGrpSpPr/>
                <p:nvPr/>
              </p:nvGrpSpPr>
              <p:grpSpPr>
                <a:xfrm>
                  <a:off x="4771653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4" name="Rounded Rectangle 308">
                    <a:extLst>
                      <a:ext uri="{FF2B5EF4-FFF2-40B4-BE49-F238E27FC236}">
                        <a16:creationId xmlns:a16="http://schemas.microsoft.com/office/drawing/2014/main" id="{278597B7-39FB-4167-8220-FF43403245C1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Rounded Rectangle 309">
                    <a:extLst>
                      <a:ext uri="{FF2B5EF4-FFF2-40B4-BE49-F238E27FC236}">
                        <a16:creationId xmlns:a16="http://schemas.microsoft.com/office/drawing/2014/main" id="{F54993DA-A6B0-441E-982C-52E26EE8B8D9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Rounded Rectangle 310">
                    <a:extLst>
                      <a:ext uri="{FF2B5EF4-FFF2-40B4-BE49-F238E27FC236}">
                        <a16:creationId xmlns:a16="http://schemas.microsoft.com/office/drawing/2014/main" id="{99C68D68-0046-4BEA-A98F-1B00FAA76435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7F4E3DBF-EC6F-45E8-B1E8-974AC992085C}"/>
                    </a:ext>
                  </a:extLst>
                </p:cNvPr>
                <p:cNvGrpSpPr/>
                <p:nvPr/>
              </p:nvGrpSpPr>
              <p:grpSpPr>
                <a:xfrm>
                  <a:off x="5511459" y="2926208"/>
                  <a:ext cx="451655" cy="470563"/>
                  <a:chOff x="4061591" y="2926208"/>
                  <a:chExt cx="451655" cy="470563"/>
                </a:xfrm>
                <a:grpFill/>
              </p:grpSpPr>
              <p:sp>
                <p:nvSpPr>
                  <p:cNvPr id="291" name="Rounded Rectangle 305">
                    <a:extLst>
                      <a:ext uri="{FF2B5EF4-FFF2-40B4-BE49-F238E27FC236}">
                        <a16:creationId xmlns:a16="http://schemas.microsoft.com/office/drawing/2014/main" id="{659A2331-90F4-4FC6-8855-B8990490C71D}"/>
                      </a:ext>
                    </a:extLst>
                  </p:cNvPr>
                  <p:cNvSpPr/>
                  <p:nvPr/>
                </p:nvSpPr>
                <p:spPr>
                  <a:xfrm>
                    <a:off x="4061591" y="292620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Rounded Rectangle 306">
                    <a:extLst>
                      <a:ext uri="{FF2B5EF4-FFF2-40B4-BE49-F238E27FC236}">
                        <a16:creationId xmlns:a16="http://schemas.microsoft.com/office/drawing/2014/main" id="{ED037576-AF77-446E-899C-D6F7B1D95683}"/>
                      </a:ext>
                    </a:extLst>
                  </p:cNvPr>
                  <p:cNvSpPr/>
                  <p:nvPr/>
                </p:nvSpPr>
                <p:spPr>
                  <a:xfrm>
                    <a:off x="4061591" y="3082683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Rounded Rectangle 307">
                    <a:extLst>
                      <a:ext uri="{FF2B5EF4-FFF2-40B4-BE49-F238E27FC236}">
                        <a16:creationId xmlns:a16="http://schemas.microsoft.com/office/drawing/2014/main" id="{72766D4A-E3BB-4AA7-BAC9-A0CF42951CEC}"/>
                      </a:ext>
                    </a:extLst>
                  </p:cNvPr>
                  <p:cNvSpPr/>
                  <p:nvPr/>
                </p:nvSpPr>
                <p:spPr>
                  <a:xfrm>
                    <a:off x="4061591" y="3239158"/>
                    <a:ext cx="451655" cy="157613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A4C5E52C-8FE2-4776-A9AC-041DD8D9DBED}"/>
                </a:ext>
              </a:extLst>
            </p:cNvPr>
            <p:cNvGrpSpPr/>
            <p:nvPr/>
          </p:nvGrpSpPr>
          <p:grpSpPr>
            <a:xfrm rot="10237030" flipH="1">
              <a:off x="3489358" y="3261545"/>
              <a:ext cx="258743" cy="591668"/>
              <a:chOff x="6044718" y="3792347"/>
              <a:chExt cx="795969" cy="1820144"/>
            </a:xfrm>
            <a:grpFill/>
          </p:grpSpPr>
          <p:sp>
            <p:nvSpPr>
              <p:cNvPr id="283" name="Freeform 315">
                <a:extLst>
                  <a:ext uri="{FF2B5EF4-FFF2-40B4-BE49-F238E27FC236}">
                    <a16:creationId xmlns:a16="http://schemas.microsoft.com/office/drawing/2014/main" id="{3BBD32FA-9632-46FA-AB88-26CFA9AFEFE6}"/>
                  </a:ext>
                </a:extLst>
              </p:cNvPr>
              <p:cNvSpPr/>
              <p:nvPr/>
            </p:nvSpPr>
            <p:spPr>
              <a:xfrm>
                <a:off x="6044718" y="3792347"/>
                <a:ext cx="795969" cy="1820144"/>
              </a:xfrm>
              <a:custGeom>
                <a:avLst/>
                <a:gdLst>
                  <a:gd name="connsiteX0" fmla="*/ 565632 w 792843"/>
                  <a:gd name="connsiteY0" fmla="*/ 3688 h 1820257"/>
                  <a:gd name="connsiteX1" fmla="*/ 768832 w 792843"/>
                  <a:gd name="connsiteY1" fmla="*/ 111638 h 1820257"/>
                  <a:gd name="connsiteX2" fmla="*/ 778357 w 792843"/>
                  <a:gd name="connsiteY2" fmla="*/ 422788 h 1820257"/>
                  <a:gd name="connsiteX3" fmla="*/ 673582 w 792843"/>
                  <a:gd name="connsiteY3" fmla="*/ 730763 h 1820257"/>
                  <a:gd name="connsiteX4" fmla="*/ 632307 w 792843"/>
                  <a:gd name="connsiteY4" fmla="*/ 1121288 h 1820257"/>
                  <a:gd name="connsiteX5" fmla="*/ 635482 w 792843"/>
                  <a:gd name="connsiteY5" fmla="*/ 1622938 h 1820257"/>
                  <a:gd name="connsiteX6" fmla="*/ 435457 w 792843"/>
                  <a:gd name="connsiteY6" fmla="*/ 1810263 h 1820257"/>
                  <a:gd name="connsiteX7" fmla="*/ 162407 w 792843"/>
                  <a:gd name="connsiteY7" fmla="*/ 1772163 h 1820257"/>
                  <a:gd name="connsiteX8" fmla="*/ 19532 w 792843"/>
                  <a:gd name="connsiteY8" fmla="*/ 1581663 h 1820257"/>
                  <a:gd name="connsiteX9" fmla="*/ 482 w 792843"/>
                  <a:gd name="connsiteY9" fmla="*/ 1302263 h 1820257"/>
                  <a:gd name="connsiteX10" fmla="*/ 10007 w 792843"/>
                  <a:gd name="connsiteY10" fmla="*/ 1032388 h 1820257"/>
                  <a:gd name="connsiteX11" fmla="*/ 54457 w 792843"/>
                  <a:gd name="connsiteY11" fmla="*/ 718063 h 1820257"/>
                  <a:gd name="connsiteX12" fmla="*/ 124307 w 792843"/>
                  <a:gd name="connsiteY12" fmla="*/ 422788 h 1820257"/>
                  <a:gd name="connsiteX13" fmla="*/ 197332 w 792843"/>
                  <a:gd name="connsiteY13" fmla="*/ 175138 h 1820257"/>
                  <a:gd name="connsiteX14" fmla="*/ 343382 w 792843"/>
                  <a:gd name="connsiteY14" fmla="*/ 38613 h 1820257"/>
                  <a:gd name="connsiteX15" fmla="*/ 565632 w 792843"/>
                  <a:gd name="connsiteY15" fmla="*/ 3688 h 1820257"/>
                  <a:gd name="connsiteX0" fmla="*/ 565632 w 804018"/>
                  <a:gd name="connsiteY0" fmla="*/ 3688 h 1820257"/>
                  <a:gd name="connsiteX1" fmla="*/ 768832 w 804018"/>
                  <a:gd name="connsiteY1" fmla="*/ 111638 h 1820257"/>
                  <a:gd name="connsiteX2" fmla="*/ 803757 w 804018"/>
                  <a:gd name="connsiteY2" fmla="*/ 264038 h 1820257"/>
                  <a:gd name="connsiteX3" fmla="*/ 778357 w 804018"/>
                  <a:gd name="connsiteY3" fmla="*/ 422788 h 1820257"/>
                  <a:gd name="connsiteX4" fmla="*/ 673582 w 804018"/>
                  <a:gd name="connsiteY4" fmla="*/ 730763 h 1820257"/>
                  <a:gd name="connsiteX5" fmla="*/ 632307 w 804018"/>
                  <a:gd name="connsiteY5" fmla="*/ 1121288 h 1820257"/>
                  <a:gd name="connsiteX6" fmla="*/ 635482 w 804018"/>
                  <a:gd name="connsiteY6" fmla="*/ 1622938 h 1820257"/>
                  <a:gd name="connsiteX7" fmla="*/ 435457 w 804018"/>
                  <a:gd name="connsiteY7" fmla="*/ 1810263 h 1820257"/>
                  <a:gd name="connsiteX8" fmla="*/ 162407 w 804018"/>
                  <a:gd name="connsiteY8" fmla="*/ 1772163 h 1820257"/>
                  <a:gd name="connsiteX9" fmla="*/ 19532 w 804018"/>
                  <a:gd name="connsiteY9" fmla="*/ 1581663 h 1820257"/>
                  <a:gd name="connsiteX10" fmla="*/ 482 w 804018"/>
                  <a:gd name="connsiteY10" fmla="*/ 1302263 h 1820257"/>
                  <a:gd name="connsiteX11" fmla="*/ 10007 w 804018"/>
                  <a:gd name="connsiteY11" fmla="*/ 1032388 h 1820257"/>
                  <a:gd name="connsiteX12" fmla="*/ 54457 w 804018"/>
                  <a:gd name="connsiteY12" fmla="*/ 718063 h 1820257"/>
                  <a:gd name="connsiteX13" fmla="*/ 124307 w 804018"/>
                  <a:gd name="connsiteY13" fmla="*/ 422788 h 1820257"/>
                  <a:gd name="connsiteX14" fmla="*/ 197332 w 804018"/>
                  <a:gd name="connsiteY14" fmla="*/ 175138 h 1820257"/>
                  <a:gd name="connsiteX15" fmla="*/ 343382 w 804018"/>
                  <a:gd name="connsiteY15" fmla="*/ 38613 h 1820257"/>
                  <a:gd name="connsiteX16" fmla="*/ 565632 w 804018"/>
                  <a:gd name="connsiteY16" fmla="*/ 3688 h 1820257"/>
                  <a:gd name="connsiteX0" fmla="*/ 565632 w 800962"/>
                  <a:gd name="connsiteY0" fmla="*/ 3688 h 1820257"/>
                  <a:gd name="connsiteX1" fmla="*/ 768832 w 800962"/>
                  <a:gd name="connsiteY1" fmla="*/ 111638 h 1820257"/>
                  <a:gd name="connsiteX2" fmla="*/ 800582 w 800962"/>
                  <a:gd name="connsiteY2" fmla="*/ 286263 h 1820257"/>
                  <a:gd name="connsiteX3" fmla="*/ 778357 w 800962"/>
                  <a:gd name="connsiteY3" fmla="*/ 422788 h 1820257"/>
                  <a:gd name="connsiteX4" fmla="*/ 673582 w 800962"/>
                  <a:gd name="connsiteY4" fmla="*/ 730763 h 1820257"/>
                  <a:gd name="connsiteX5" fmla="*/ 632307 w 800962"/>
                  <a:gd name="connsiteY5" fmla="*/ 1121288 h 1820257"/>
                  <a:gd name="connsiteX6" fmla="*/ 635482 w 800962"/>
                  <a:gd name="connsiteY6" fmla="*/ 1622938 h 1820257"/>
                  <a:gd name="connsiteX7" fmla="*/ 435457 w 800962"/>
                  <a:gd name="connsiteY7" fmla="*/ 1810263 h 1820257"/>
                  <a:gd name="connsiteX8" fmla="*/ 162407 w 800962"/>
                  <a:gd name="connsiteY8" fmla="*/ 1772163 h 1820257"/>
                  <a:gd name="connsiteX9" fmla="*/ 19532 w 800962"/>
                  <a:gd name="connsiteY9" fmla="*/ 1581663 h 1820257"/>
                  <a:gd name="connsiteX10" fmla="*/ 482 w 800962"/>
                  <a:gd name="connsiteY10" fmla="*/ 1302263 h 1820257"/>
                  <a:gd name="connsiteX11" fmla="*/ 10007 w 800962"/>
                  <a:gd name="connsiteY11" fmla="*/ 1032388 h 1820257"/>
                  <a:gd name="connsiteX12" fmla="*/ 54457 w 800962"/>
                  <a:gd name="connsiteY12" fmla="*/ 718063 h 1820257"/>
                  <a:gd name="connsiteX13" fmla="*/ 124307 w 800962"/>
                  <a:gd name="connsiteY13" fmla="*/ 422788 h 1820257"/>
                  <a:gd name="connsiteX14" fmla="*/ 197332 w 800962"/>
                  <a:gd name="connsiteY14" fmla="*/ 175138 h 1820257"/>
                  <a:gd name="connsiteX15" fmla="*/ 343382 w 800962"/>
                  <a:gd name="connsiteY15" fmla="*/ 38613 h 1820257"/>
                  <a:gd name="connsiteX16" fmla="*/ 565632 w 800962"/>
                  <a:gd name="connsiteY16" fmla="*/ 3688 h 1820257"/>
                  <a:gd name="connsiteX0" fmla="*/ 565632 w 800962"/>
                  <a:gd name="connsiteY0" fmla="*/ 3688 h 1818879"/>
                  <a:gd name="connsiteX1" fmla="*/ 768832 w 800962"/>
                  <a:gd name="connsiteY1" fmla="*/ 111638 h 1818879"/>
                  <a:gd name="connsiteX2" fmla="*/ 800582 w 800962"/>
                  <a:gd name="connsiteY2" fmla="*/ 286263 h 1818879"/>
                  <a:gd name="connsiteX3" fmla="*/ 778357 w 800962"/>
                  <a:gd name="connsiteY3" fmla="*/ 422788 h 1818879"/>
                  <a:gd name="connsiteX4" fmla="*/ 673582 w 800962"/>
                  <a:gd name="connsiteY4" fmla="*/ 730763 h 1818879"/>
                  <a:gd name="connsiteX5" fmla="*/ 632307 w 800962"/>
                  <a:gd name="connsiteY5" fmla="*/ 1121288 h 1818879"/>
                  <a:gd name="connsiteX6" fmla="*/ 635482 w 800962"/>
                  <a:gd name="connsiteY6" fmla="*/ 1641988 h 1818879"/>
                  <a:gd name="connsiteX7" fmla="*/ 435457 w 800962"/>
                  <a:gd name="connsiteY7" fmla="*/ 1810263 h 1818879"/>
                  <a:gd name="connsiteX8" fmla="*/ 162407 w 800962"/>
                  <a:gd name="connsiteY8" fmla="*/ 1772163 h 1818879"/>
                  <a:gd name="connsiteX9" fmla="*/ 19532 w 800962"/>
                  <a:gd name="connsiteY9" fmla="*/ 1581663 h 1818879"/>
                  <a:gd name="connsiteX10" fmla="*/ 482 w 800962"/>
                  <a:gd name="connsiteY10" fmla="*/ 1302263 h 1818879"/>
                  <a:gd name="connsiteX11" fmla="*/ 10007 w 800962"/>
                  <a:gd name="connsiteY11" fmla="*/ 1032388 h 1818879"/>
                  <a:gd name="connsiteX12" fmla="*/ 54457 w 800962"/>
                  <a:gd name="connsiteY12" fmla="*/ 718063 h 1818879"/>
                  <a:gd name="connsiteX13" fmla="*/ 124307 w 800962"/>
                  <a:gd name="connsiteY13" fmla="*/ 422788 h 1818879"/>
                  <a:gd name="connsiteX14" fmla="*/ 197332 w 800962"/>
                  <a:gd name="connsiteY14" fmla="*/ 175138 h 1818879"/>
                  <a:gd name="connsiteX15" fmla="*/ 343382 w 800962"/>
                  <a:gd name="connsiteY15" fmla="*/ 38613 h 1818879"/>
                  <a:gd name="connsiteX16" fmla="*/ 565632 w 800962"/>
                  <a:gd name="connsiteY16" fmla="*/ 3688 h 1818879"/>
                  <a:gd name="connsiteX0" fmla="*/ 565632 w 792843"/>
                  <a:gd name="connsiteY0" fmla="*/ 3688 h 1818879"/>
                  <a:gd name="connsiteX1" fmla="*/ 768832 w 792843"/>
                  <a:gd name="connsiteY1" fmla="*/ 111638 h 1818879"/>
                  <a:gd name="connsiteX2" fmla="*/ 778357 w 792843"/>
                  <a:gd name="connsiteY2" fmla="*/ 422788 h 1818879"/>
                  <a:gd name="connsiteX3" fmla="*/ 673582 w 792843"/>
                  <a:gd name="connsiteY3" fmla="*/ 730763 h 1818879"/>
                  <a:gd name="connsiteX4" fmla="*/ 632307 w 792843"/>
                  <a:gd name="connsiteY4" fmla="*/ 1121288 h 1818879"/>
                  <a:gd name="connsiteX5" fmla="*/ 635482 w 792843"/>
                  <a:gd name="connsiteY5" fmla="*/ 1641988 h 1818879"/>
                  <a:gd name="connsiteX6" fmla="*/ 435457 w 792843"/>
                  <a:gd name="connsiteY6" fmla="*/ 1810263 h 1818879"/>
                  <a:gd name="connsiteX7" fmla="*/ 162407 w 792843"/>
                  <a:gd name="connsiteY7" fmla="*/ 1772163 h 1818879"/>
                  <a:gd name="connsiteX8" fmla="*/ 19532 w 792843"/>
                  <a:gd name="connsiteY8" fmla="*/ 1581663 h 1818879"/>
                  <a:gd name="connsiteX9" fmla="*/ 482 w 792843"/>
                  <a:gd name="connsiteY9" fmla="*/ 1302263 h 1818879"/>
                  <a:gd name="connsiteX10" fmla="*/ 10007 w 792843"/>
                  <a:gd name="connsiteY10" fmla="*/ 1032388 h 1818879"/>
                  <a:gd name="connsiteX11" fmla="*/ 54457 w 792843"/>
                  <a:gd name="connsiteY11" fmla="*/ 718063 h 1818879"/>
                  <a:gd name="connsiteX12" fmla="*/ 124307 w 792843"/>
                  <a:gd name="connsiteY12" fmla="*/ 422788 h 1818879"/>
                  <a:gd name="connsiteX13" fmla="*/ 197332 w 792843"/>
                  <a:gd name="connsiteY13" fmla="*/ 175138 h 1818879"/>
                  <a:gd name="connsiteX14" fmla="*/ 343382 w 792843"/>
                  <a:gd name="connsiteY14" fmla="*/ 38613 h 1818879"/>
                  <a:gd name="connsiteX15" fmla="*/ 565632 w 792843"/>
                  <a:gd name="connsiteY15" fmla="*/ 3688 h 1818879"/>
                  <a:gd name="connsiteX0" fmla="*/ 565632 w 807887"/>
                  <a:gd name="connsiteY0" fmla="*/ 6031 h 1821222"/>
                  <a:gd name="connsiteX1" fmla="*/ 791057 w 807887"/>
                  <a:gd name="connsiteY1" fmla="*/ 148906 h 1821222"/>
                  <a:gd name="connsiteX2" fmla="*/ 778357 w 807887"/>
                  <a:gd name="connsiteY2" fmla="*/ 425131 h 1821222"/>
                  <a:gd name="connsiteX3" fmla="*/ 673582 w 807887"/>
                  <a:gd name="connsiteY3" fmla="*/ 733106 h 1821222"/>
                  <a:gd name="connsiteX4" fmla="*/ 632307 w 807887"/>
                  <a:gd name="connsiteY4" fmla="*/ 1123631 h 1821222"/>
                  <a:gd name="connsiteX5" fmla="*/ 635482 w 807887"/>
                  <a:gd name="connsiteY5" fmla="*/ 1644331 h 1821222"/>
                  <a:gd name="connsiteX6" fmla="*/ 435457 w 807887"/>
                  <a:gd name="connsiteY6" fmla="*/ 1812606 h 1821222"/>
                  <a:gd name="connsiteX7" fmla="*/ 162407 w 807887"/>
                  <a:gd name="connsiteY7" fmla="*/ 1774506 h 1821222"/>
                  <a:gd name="connsiteX8" fmla="*/ 19532 w 807887"/>
                  <a:gd name="connsiteY8" fmla="*/ 1584006 h 1821222"/>
                  <a:gd name="connsiteX9" fmla="*/ 482 w 807887"/>
                  <a:gd name="connsiteY9" fmla="*/ 1304606 h 1821222"/>
                  <a:gd name="connsiteX10" fmla="*/ 10007 w 807887"/>
                  <a:gd name="connsiteY10" fmla="*/ 1034731 h 1821222"/>
                  <a:gd name="connsiteX11" fmla="*/ 54457 w 807887"/>
                  <a:gd name="connsiteY11" fmla="*/ 720406 h 1821222"/>
                  <a:gd name="connsiteX12" fmla="*/ 124307 w 807887"/>
                  <a:gd name="connsiteY12" fmla="*/ 425131 h 1821222"/>
                  <a:gd name="connsiteX13" fmla="*/ 197332 w 807887"/>
                  <a:gd name="connsiteY13" fmla="*/ 177481 h 1821222"/>
                  <a:gd name="connsiteX14" fmla="*/ 343382 w 807887"/>
                  <a:gd name="connsiteY14" fmla="*/ 40956 h 1821222"/>
                  <a:gd name="connsiteX15" fmla="*/ 565632 w 807887"/>
                  <a:gd name="connsiteY15" fmla="*/ 6031 h 1821222"/>
                  <a:gd name="connsiteX0" fmla="*/ 565632 w 794700"/>
                  <a:gd name="connsiteY0" fmla="*/ 4953 h 1820144"/>
                  <a:gd name="connsiteX1" fmla="*/ 772007 w 794700"/>
                  <a:gd name="connsiteY1" fmla="*/ 131953 h 1820144"/>
                  <a:gd name="connsiteX2" fmla="*/ 778357 w 794700"/>
                  <a:gd name="connsiteY2" fmla="*/ 424053 h 1820144"/>
                  <a:gd name="connsiteX3" fmla="*/ 673582 w 794700"/>
                  <a:gd name="connsiteY3" fmla="*/ 732028 h 1820144"/>
                  <a:gd name="connsiteX4" fmla="*/ 632307 w 794700"/>
                  <a:gd name="connsiteY4" fmla="*/ 1122553 h 1820144"/>
                  <a:gd name="connsiteX5" fmla="*/ 635482 w 794700"/>
                  <a:gd name="connsiteY5" fmla="*/ 1643253 h 1820144"/>
                  <a:gd name="connsiteX6" fmla="*/ 435457 w 794700"/>
                  <a:gd name="connsiteY6" fmla="*/ 1811528 h 1820144"/>
                  <a:gd name="connsiteX7" fmla="*/ 162407 w 794700"/>
                  <a:gd name="connsiteY7" fmla="*/ 1773428 h 1820144"/>
                  <a:gd name="connsiteX8" fmla="*/ 19532 w 794700"/>
                  <a:gd name="connsiteY8" fmla="*/ 1582928 h 1820144"/>
                  <a:gd name="connsiteX9" fmla="*/ 482 w 794700"/>
                  <a:gd name="connsiteY9" fmla="*/ 1303528 h 1820144"/>
                  <a:gd name="connsiteX10" fmla="*/ 10007 w 794700"/>
                  <a:gd name="connsiteY10" fmla="*/ 1033653 h 1820144"/>
                  <a:gd name="connsiteX11" fmla="*/ 54457 w 794700"/>
                  <a:gd name="connsiteY11" fmla="*/ 719328 h 1820144"/>
                  <a:gd name="connsiteX12" fmla="*/ 124307 w 794700"/>
                  <a:gd name="connsiteY12" fmla="*/ 424053 h 1820144"/>
                  <a:gd name="connsiteX13" fmla="*/ 197332 w 794700"/>
                  <a:gd name="connsiteY13" fmla="*/ 176403 h 1820144"/>
                  <a:gd name="connsiteX14" fmla="*/ 343382 w 794700"/>
                  <a:gd name="connsiteY14" fmla="*/ 39878 h 1820144"/>
                  <a:gd name="connsiteX15" fmla="*/ 565632 w 794700"/>
                  <a:gd name="connsiteY15" fmla="*/ 4953 h 1820144"/>
                  <a:gd name="connsiteX0" fmla="*/ 565632 w 803913"/>
                  <a:gd name="connsiteY0" fmla="*/ 4953 h 1820144"/>
                  <a:gd name="connsiteX1" fmla="*/ 772007 w 803913"/>
                  <a:gd name="connsiteY1" fmla="*/ 131953 h 1820144"/>
                  <a:gd name="connsiteX2" fmla="*/ 778357 w 803913"/>
                  <a:gd name="connsiteY2" fmla="*/ 424053 h 1820144"/>
                  <a:gd name="connsiteX3" fmla="*/ 673582 w 803913"/>
                  <a:gd name="connsiteY3" fmla="*/ 732028 h 1820144"/>
                  <a:gd name="connsiteX4" fmla="*/ 632307 w 803913"/>
                  <a:gd name="connsiteY4" fmla="*/ 1122553 h 1820144"/>
                  <a:gd name="connsiteX5" fmla="*/ 635482 w 803913"/>
                  <a:gd name="connsiteY5" fmla="*/ 1643253 h 1820144"/>
                  <a:gd name="connsiteX6" fmla="*/ 435457 w 803913"/>
                  <a:gd name="connsiteY6" fmla="*/ 1811528 h 1820144"/>
                  <a:gd name="connsiteX7" fmla="*/ 162407 w 803913"/>
                  <a:gd name="connsiteY7" fmla="*/ 1773428 h 1820144"/>
                  <a:gd name="connsiteX8" fmla="*/ 19532 w 803913"/>
                  <a:gd name="connsiteY8" fmla="*/ 1582928 h 1820144"/>
                  <a:gd name="connsiteX9" fmla="*/ 482 w 803913"/>
                  <a:gd name="connsiteY9" fmla="*/ 1303528 h 1820144"/>
                  <a:gd name="connsiteX10" fmla="*/ 10007 w 803913"/>
                  <a:gd name="connsiteY10" fmla="*/ 1033653 h 1820144"/>
                  <a:gd name="connsiteX11" fmla="*/ 54457 w 803913"/>
                  <a:gd name="connsiteY11" fmla="*/ 719328 h 1820144"/>
                  <a:gd name="connsiteX12" fmla="*/ 124307 w 803913"/>
                  <a:gd name="connsiteY12" fmla="*/ 424053 h 1820144"/>
                  <a:gd name="connsiteX13" fmla="*/ 197332 w 803913"/>
                  <a:gd name="connsiteY13" fmla="*/ 176403 h 1820144"/>
                  <a:gd name="connsiteX14" fmla="*/ 343382 w 803913"/>
                  <a:gd name="connsiteY14" fmla="*/ 39878 h 1820144"/>
                  <a:gd name="connsiteX15" fmla="*/ 565632 w 803913"/>
                  <a:gd name="connsiteY15" fmla="*/ 4953 h 1820144"/>
                  <a:gd name="connsiteX0" fmla="*/ 565632 w 795969"/>
                  <a:gd name="connsiteY0" fmla="*/ 4953 h 1820144"/>
                  <a:gd name="connsiteX1" fmla="*/ 772007 w 795969"/>
                  <a:gd name="connsiteY1" fmla="*/ 131953 h 1820144"/>
                  <a:gd name="connsiteX2" fmla="*/ 778357 w 795969"/>
                  <a:gd name="connsiteY2" fmla="*/ 424053 h 1820144"/>
                  <a:gd name="connsiteX3" fmla="*/ 673582 w 795969"/>
                  <a:gd name="connsiteY3" fmla="*/ 732028 h 1820144"/>
                  <a:gd name="connsiteX4" fmla="*/ 632307 w 795969"/>
                  <a:gd name="connsiteY4" fmla="*/ 1122553 h 1820144"/>
                  <a:gd name="connsiteX5" fmla="*/ 635482 w 795969"/>
                  <a:gd name="connsiteY5" fmla="*/ 1643253 h 1820144"/>
                  <a:gd name="connsiteX6" fmla="*/ 435457 w 795969"/>
                  <a:gd name="connsiteY6" fmla="*/ 1811528 h 1820144"/>
                  <a:gd name="connsiteX7" fmla="*/ 162407 w 795969"/>
                  <a:gd name="connsiteY7" fmla="*/ 1773428 h 1820144"/>
                  <a:gd name="connsiteX8" fmla="*/ 19532 w 795969"/>
                  <a:gd name="connsiteY8" fmla="*/ 1582928 h 1820144"/>
                  <a:gd name="connsiteX9" fmla="*/ 482 w 795969"/>
                  <a:gd name="connsiteY9" fmla="*/ 1303528 h 1820144"/>
                  <a:gd name="connsiteX10" fmla="*/ 10007 w 795969"/>
                  <a:gd name="connsiteY10" fmla="*/ 1033653 h 1820144"/>
                  <a:gd name="connsiteX11" fmla="*/ 54457 w 795969"/>
                  <a:gd name="connsiteY11" fmla="*/ 719328 h 1820144"/>
                  <a:gd name="connsiteX12" fmla="*/ 124307 w 795969"/>
                  <a:gd name="connsiteY12" fmla="*/ 424053 h 1820144"/>
                  <a:gd name="connsiteX13" fmla="*/ 197332 w 795969"/>
                  <a:gd name="connsiteY13" fmla="*/ 176403 h 1820144"/>
                  <a:gd name="connsiteX14" fmla="*/ 343382 w 795969"/>
                  <a:gd name="connsiteY14" fmla="*/ 39878 h 1820144"/>
                  <a:gd name="connsiteX15" fmla="*/ 565632 w 795969"/>
                  <a:gd name="connsiteY15" fmla="*/ 4953 h 18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5969" h="1820144">
                    <a:moveTo>
                      <a:pt x="565632" y="4953"/>
                    </a:moveTo>
                    <a:cubicBezTo>
                      <a:pt x="637069" y="20299"/>
                      <a:pt x="733378" y="65278"/>
                      <a:pt x="772007" y="131953"/>
                    </a:cubicBezTo>
                    <a:cubicBezTo>
                      <a:pt x="810636" y="198628"/>
                      <a:pt x="794761" y="324041"/>
                      <a:pt x="778357" y="424053"/>
                    </a:cubicBezTo>
                    <a:cubicBezTo>
                      <a:pt x="761953" y="524066"/>
                      <a:pt x="697924" y="615611"/>
                      <a:pt x="673582" y="732028"/>
                    </a:cubicBezTo>
                    <a:cubicBezTo>
                      <a:pt x="649240" y="848445"/>
                      <a:pt x="638657" y="970682"/>
                      <a:pt x="632307" y="1122553"/>
                    </a:cubicBezTo>
                    <a:cubicBezTo>
                      <a:pt x="625957" y="1274424"/>
                      <a:pt x="668290" y="1528424"/>
                      <a:pt x="635482" y="1643253"/>
                    </a:cubicBezTo>
                    <a:cubicBezTo>
                      <a:pt x="602674" y="1758082"/>
                      <a:pt x="514303" y="1789832"/>
                      <a:pt x="435457" y="1811528"/>
                    </a:cubicBezTo>
                    <a:cubicBezTo>
                      <a:pt x="356611" y="1833224"/>
                      <a:pt x="231728" y="1811528"/>
                      <a:pt x="162407" y="1773428"/>
                    </a:cubicBezTo>
                    <a:cubicBezTo>
                      <a:pt x="93086" y="1735328"/>
                      <a:pt x="46519" y="1661245"/>
                      <a:pt x="19532" y="1582928"/>
                    </a:cubicBezTo>
                    <a:cubicBezTo>
                      <a:pt x="-7455" y="1504611"/>
                      <a:pt x="2069" y="1395074"/>
                      <a:pt x="482" y="1303528"/>
                    </a:cubicBezTo>
                    <a:cubicBezTo>
                      <a:pt x="-1105" y="1211982"/>
                      <a:pt x="1011" y="1131020"/>
                      <a:pt x="10007" y="1033653"/>
                    </a:cubicBezTo>
                    <a:cubicBezTo>
                      <a:pt x="19003" y="936286"/>
                      <a:pt x="35407" y="820928"/>
                      <a:pt x="54457" y="719328"/>
                    </a:cubicBezTo>
                    <a:cubicBezTo>
                      <a:pt x="73507" y="617728"/>
                      <a:pt x="100495" y="514540"/>
                      <a:pt x="124307" y="424053"/>
                    </a:cubicBezTo>
                    <a:cubicBezTo>
                      <a:pt x="148119" y="333566"/>
                      <a:pt x="160819" y="240432"/>
                      <a:pt x="197332" y="176403"/>
                    </a:cubicBezTo>
                    <a:cubicBezTo>
                      <a:pt x="233844" y="112374"/>
                      <a:pt x="281999" y="67395"/>
                      <a:pt x="343382" y="39878"/>
                    </a:cubicBezTo>
                    <a:cubicBezTo>
                      <a:pt x="404765" y="12361"/>
                      <a:pt x="494195" y="-10393"/>
                      <a:pt x="565632" y="4953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4" name="Freeform 316">
                <a:extLst>
                  <a:ext uri="{FF2B5EF4-FFF2-40B4-BE49-F238E27FC236}">
                    <a16:creationId xmlns:a16="http://schemas.microsoft.com/office/drawing/2014/main" id="{BA5B5289-C0CA-4F0A-8F79-543F98155DFA}"/>
                  </a:ext>
                </a:extLst>
              </p:cNvPr>
              <p:cNvSpPr/>
              <p:nvPr/>
            </p:nvSpPr>
            <p:spPr>
              <a:xfrm>
                <a:off x="6109421" y="3882895"/>
                <a:ext cx="666492" cy="1628652"/>
              </a:xfrm>
              <a:custGeom>
                <a:avLst/>
                <a:gdLst>
                  <a:gd name="connsiteX0" fmla="*/ 450129 w 666492"/>
                  <a:gd name="connsiteY0" fmla="*/ 3415 h 1628762"/>
                  <a:gd name="connsiteX1" fmla="*/ 580304 w 666492"/>
                  <a:gd name="connsiteY1" fmla="*/ 12940 h 1628762"/>
                  <a:gd name="connsiteX2" fmla="*/ 662854 w 666492"/>
                  <a:gd name="connsiteY2" fmla="*/ 108190 h 1628762"/>
                  <a:gd name="connsiteX3" fmla="*/ 583479 w 666492"/>
                  <a:gd name="connsiteY3" fmla="*/ 143115 h 1628762"/>
                  <a:gd name="connsiteX4" fmla="*/ 507279 w 666492"/>
                  <a:gd name="connsiteY4" fmla="*/ 178040 h 1628762"/>
                  <a:gd name="connsiteX5" fmla="*/ 513629 w 666492"/>
                  <a:gd name="connsiteY5" fmla="*/ 235190 h 1628762"/>
                  <a:gd name="connsiteX6" fmla="*/ 596179 w 666492"/>
                  <a:gd name="connsiteY6" fmla="*/ 247890 h 1628762"/>
                  <a:gd name="connsiteX7" fmla="*/ 643804 w 666492"/>
                  <a:gd name="connsiteY7" fmla="*/ 193915 h 1628762"/>
                  <a:gd name="connsiteX8" fmla="*/ 666029 w 666492"/>
                  <a:gd name="connsiteY8" fmla="*/ 257415 h 1628762"/>
                  <a:gd name="connsiteX9" fmla="*/ 624754 w 666492"/>
                  <a:gd name="connsiteY9" fmla="*/ 419340 h 1628762"/>
                  <a:gd name="connsiteX10" fmla="*/ 593004 w 666492"/>
                  <a:gd name="connsiteY10" fmla="*/ 482840 h 1628762"/>
                  <a:gd name="connsiteX11" fmla="*/ 561254 w 666492"/>
                  <a:gd name="connsiteY11" fmla="*/ 438390 h 1628762"/>
                  <a:gd name="connsiteX12" fmla="*/ 513629 w 666492"/>
                  <a:gd name="connsiteY12" fmla="*/ 339965 h 1628762"/>
                  <a:gd name="connsiteX13" fmla="*/ 466004 w 666492"/>
                  <a:gd name="connsiteY13" fmla="*/ 368540 h 1628762"/>
                  <a:gd name="connsiteX14" fmla="*/ 491404 w 666492"/>
                  <a:gd name="connsiteY14" fmla="*/ 425690 h 1628762"/>
                  <a:gd name="connsiteX15" fmla="*/ 551729 w 666492"/>
                  <a:gd name="connsiteY15" fmla="*/ 511415 h 1628762"/>
                  <a:gd name="connsiteX16" fmla="*/ 593004 w 666492"/>
                  <a:gd name="connsiteY16" fmla="*/ 549515 h 1628762"/>
                  <a:gd name="connsiteX17" fmla="*/ 570779 w 666492"/>
                  <a:gd name="connsiteY17" fmla="*/ 571740 h 1628762"/>
                  <a:gd name="connsiteX18" fmla="*/ 507279 w 666492"/>
                  <a:gd name="connsiteY18" fmla="*/ 511415 h 1628762"/>
                  <a:gd name="connsiteX19" fmla="*/ 434254 w 666492"/>
                  <a:gd name="connsiteY19" fmla="*/ 520940 h 1628762"/>
                  <a:gd name="connsiteX20" fmla="*/ 412029 w 666492"/>
                  <a:gd name="connsiteY20" fmla="*/ 555865 h 1628762"/>
                  <a:gd name="connsiteX21" fmla="*/ 459654 w 666492"/>
                  <a:gd name="connsiteY21" fmla="*/ 590790 h 1628762"/>
                  <a:gd name="connsiteX22" fmla="*/ 554904 w 666492"/>
                  <a:gd name="connsiteY22" fmla="*/ 600315 h 1628762"/>
                  <a:gd name="connsiteX23" fmla="*/ 564429 w 666492"/>
                  <a:gd name="connsiteY23" fmla="*/ 638415 h 1628762"/>
                  <a:gd name="connsiteX24" fmla="*/ 526329 w 666492"/>
                  <a:gd name="connsiteY24" fmla="*/ 651115 h 1628762"/>
                  <a:gd name="connsiteX25" fmla="*/ 532679 w 666492"/>
                  <a:gd name="connsiteY25" fmla="*/ 708265 h 1628762"/>
                  <a:gd name="connsiteX26" fmla="*/ 504104 w 666492"/>
                  <a:gd name="connsiteY26" fmla="*/ 733665 h 1628762"/>
                  <a:gd name="connsiteX27" fmla="*/ 415204 w 666492"/>
                  <a:gd name="connsiteY27" fmla="*/ 711440 h 1628762"/>
                  <a:gd name="connsiteX28" fmla="*/ 326304 w 666492"/>
                  <a:gd name="connsiteY28" fmla="*/ 724140 h 1628762"/>
                  <a:gd name="connsiteX29" fmla="*/ 256454 w 666492"/>
                  <a:gd name="connsiteY29" fmla="*/ 793990 h 1628762"/>
                  <a:gd name="connsiteX30" fmla="*/ 275504 w 666492"/>
                  <a:gd name="connsiteY30" fmla="*/ 867015 h 1628762"/>
                  <a:gd name="connsiteX31" fmla="*/ 354879 w 666492"/>
                  <a:gd name="connsiteY31" fmla="*/ 838440 h 1628762"/>
                  <a:gd name="connsiteX32" fmla="*/ 392979 w 666492"/>
                  <a:gd name="connsiteY32" fmla="*/ 781290 h 1628762"/>
                  <a:gd name="connsiteX33" fmla="*/ 459654 w 666492"/>
                  <a:gd name="connsiteY33" fmla="*/ 774940 h 1628762"/>
                  <a:gd name="connsiteX34" fmla="*/ 551729 w 666492"/>
                  <a:gd name="connsiteY34" fmla="*/ 790815 h 1628762"/>
                  <a:gd name="connsiteX35" fmla="*/ 523154 w 666492"/>
                  <a:gd name="connsiteY35" fmla="*/ 867015 h 1628762"/>
                  <a:gd name="connsiteX36" fmla="*/ 440604 w 666492"/>
                  <a:gd name="connsiteY36" fmla="*/ 898765 h 1628762"/>
                  <a:gd name="connsiteX37" fmla="*/ 377104 w 666492"/>
                  <a:gd name="connsiteY37" fmla="*/ 889240 h 1628762"/>
                  <a:gd name="connsiteX38" fmla="*/ 323129 w 666492"/>
                  <a:gd name="connsiteY38" fmla="*/ 940040 h 1628762"/>
                  <a:gd name="connsiteX39" fmla="*/ 373929 w 666492"/>
                  <a:gd name="connsiteY39" fmla="*/ 974965 h 1628762"/>
                  <a:gd name="connsiteX40" fmla="*/ 437429 w 666492"/>
                  <a:gd name="connsiteY40" fmla="*/ 955915 h 1628762"/>
                  <a:gd name="connsiteX41" fmla="*/ 500929 w 666492"/>
                  <a:gd name="connsiteY41" fmla="*/ 940040 h 1628762"/>
                  <a:gd name="connsiteX42" fmla="*/ 516804 w 666492"/>
                  <a:gd name="connsiteY42" fmla="*/ 1013065 h 1628762"/>
                  <a:gd name="connsiteX43" fmla="*/ 504104 w 666492"/>
                  <a:gd name="connsiteY43" fmla="*/ 1101965 h 1628762"/>
                  <a:gd name="connsiteX44" fmla="*/ 431079 w 666492"/>
                  <a:gd name="connsiteY44" fmla="*/ 1114665 h 1628762"/>
                  <a:gd name="connsiteX45" fmla="*/ 329479 w 666492"/>
                  <a:gd name="connsiteY45" fmla="*/ 1070215 h 1628762"/>
                  <a:gd name="connsiteX46" fmla="*/ 272329 w 666492"/>
                  <a:gd name="connsiteY46" fmla="*/ 1051165 h 1628762"/>
                  <a:gd name="connsiteX47" fmla="*/ 243754 w 666492"/>
                  <a:gd name="connsiteY47" fmla="*/ 1114665 h 1628762"/>
                  <a:gd name="connsiteX48" fmla="*/ 339004 w 666492"/>
                  <a:gd name="connsiteY48" fmla="*/ 1140065 h 1628762"/>
                  <a:gd name="connsiteX49" fmla="*/ 453304 w 666492"/>
                  <a:gd name="connsiteY49" fmla="*/ 1159115 h 1628762"/>
                  <a:gd name="connsiteX50" fmla="*/ 519979 w 666492"/>
                  <a:gd name="connsiteY50" fmla="*/ 1235315 h 1628762"/>
                  <a:gd name="connsiteX51" fmla="*/ 542204 w 666492"/>
                  <a:gd name="connsiteY51" fmla="*/ 1298815 h 1628762"/>
                  <a:gd name="connsiteX52" fmla="*/ 516804 w 666492"/>
                  <a:gd name="connsiteY52" fmla="*/ 1324215 h 1628762"/>
                  <a:gd name="connsiteX53" fmla="*/ 443779 w 666492"/>
                  <a:gd name="connsiteY53" fmla="*/ 1273415 h 1628762"/>
                  <a:gd name="connsiteX54" fmla="*/ 370754 w 666492"/>
                  <a:gd name="connsiteY54" fmla="*/ 1219440 h 1628762"/>
                  <a:gd name="connsiteX55" fmla="*/ 332654 w 666492"/>
                  <a:gd name="connsiteY55" fmla="*/ 1222615 h 1628762"/>
                  <a:gd name="connsiteX56" fmla="*/ 370754 w 666492"/>
                  <a:gd name="connsiteY56" fmla="*/ 1270240 h 1628762"/>
                  <a:gd name="connsiteX57" fmla="*/ 456479 w 666492"/>
                  <a:gd name="connsiteY57" fmla="*/ 1330565 h 1628762"/>
                  <a:gd name="connsiteX58" fmla="*/ 523154 w 666492"/>
                  <a:gd name="connsiteY58" fmla="*/ 1416290 h 1628762"/>
                  <a:gd name="connsiteX59" fmla="*/ 507279 w 666492"/>
                  <a:gd name="connsiteY59" fmla="*/ 1502015 h 1628762"/>
                  <a:gd name="connsiteX60" fmla="*/ 443779 w 666492"/>
                  <a:gd name="connsiteY60" fmla="*/ 1451215 h 1628762"/>
                  <a:gd name="connsiteX61" fmla="*/ 370754 w 666492"/>
                  <a:gd name="connsiteY61" fmla="*/ 1336915 h 1628762"/>
                  <a:gd name="connsiteX62" fmla="*/ 278679 w 666492"/>
                  <a:gd name="connsiteY62" fmla="*/ 1267065 h 1628762"/>
                  <a:gd name="connsiteX63" fmla="*/ 253279 w 666492"/>
                  <a:gd name="connsiteY63" fmla="*/ 1295640 h 1628762"/>
                  <a:gd name="connsiteX64" fmla="*/ 304079 w 666492"/>
                  <a:gd name="connsiteY64" fmla="*/ 1381365 h 1628762"/>
                  <a:gd name="connsiteX65" fmla="*/ 415204 w 666492"/>
                  <a:gd name="connsiteY65" fmla="*/ 1489315 h 1628762"/>
                  <a:gd name="connsiteX66" fmla="*/ 462829 w 666492"/>
                  <a:gd name="connsiteY66" fmla="*/ 1571865 h 1628762"/>
                  <a:gd name="connsiteX67" fmla="*/ 446954 w 666492"/>
                  <a:gd name="connsiteY67" fmla="*/ 1594090 h 1628762"/>
                  <a:gd name="connsiteX68" fmla="*/ 348529 w 666492"/>
                  <a:gd name="connsiteY68" fmla="*/ 1625840 h 1628762"/>
                  <a:gd name="connsiteX69" fmla="*/ 180254 w 666492"/>
                  <a:gd name="connsiteY69" fmla="*/ 1622665 h 1628762"/>
                  <a:gd name="connsiteX70" fmla="*/ 56429 w 666492"/>
                  <a:gd name="connsiteY70" fmla="*/ 1584565 h 1628762"/>
                  <a:gd name="connsiteX71" fmla="*/ 40554 w 666492"/>
                  <a:gd name="connsiteY71" fmla="*/ 1521065 h 1628762"/>
                  <a:gd name="connsiteX72" fmla="*/ 94529 w 666492"/>
                  <a:gd name="connsiteY72" fmla="*/ 1482965 h 1628762"/>
                  <a:gd name="connsiteX73" fmla="*/ 158029 w 666492"/>
                  <a:gd name="connsiteY73" fmla="*/ 1505190 h 1628762"/>
                  <a:gd name="connsiteX74" fmla="*/ 189779 w 666492"/>
                  <a:gd name="connsiteY74" fmla="*/ 1432165 h 1628762"/>
                  <a:gd name="connsiteX75" fmla="*/ 132629 w 666492"/>
                  <a:gd name="connsiteY75" fmla="*/ 1381365 h 1628762"/>
                  <a:gd name="connsiteX76" fmla="*/ 75479 w 666492"/>
                  <a:gd name="connsiteY76" fmla="*/ 1409940 h 1628762"/>
                  <a:gd name="connsiteX77" fmla="*/ 46904 w 666492"/>
                  <a:gd name="connsiteY77" fmla="*/ 1454390 h 1628762"/>
                  <a:gd name="connsiteX78" fmla="*/ 8804 w 666492"/>
                  <a:gd name="connsiteY78" fmla="*/ 1425815 h 1628762"/>
                  <a:gd name="connsiteX79" fmla="*/ 2454 w 666492"/>
                  <a:gd name="connsiteY79" fmla="*/ 1282940 h 1628762"/>
                  <a:gd name="connsiteX80" fmla="*/ 21504 w 666492"/>
                  <a:gd name="connsiteY80" fmla="*/ 1174990 h 1628762"/>
                  <a:gd name="connsiteX81" fmla="*/ 69129 w 666492"/>
                  <a:gd name="connsiteY81" fmla="*/ 1248015 h 1628762"/>
                  <a:gd name="connsiteX82" fmla="*/ 142154 w 666492"/>
                  <a:gd name="connsiteY82" fmla="*/ 1311515 h 1628762"/>
                  <a:gd name="connsiteX83" fmla="*/ 180254 w 666492"/>
                  <a:gd name="connsiteY83" fmla="*/ 1260715 h 1628762"/>
                  <a:gd name="connsiteX84" fmla="*/ 100879 w 666492"/>
                  <a:gd name="connsiteY84" fmla="*/ 1174990 h 1628762"/>
                  <a:gd name="connsiteX85" fmla="*/ 5629 w 666492"/>
                  <a:gd name="connsiteY85" fmla="*/ 1089265 h 1628762"/>
                  <a:gd name="connsiteX86" fmla="*/ 18329 w 666492"/>
                  <a:gd name="connsiteY86" fmla="*/ 1063865 h 1628762"/>
                  <a:gd name="connsiteX87" fmla="*/ 78654 w 666492"/>
                  <a:gd name="connsiteY87" fmla="*/ 1140065 h 1628762"/>
                  <a:gd name="connsiteX88" fmla="*/ 161204 w 666492"/>
                  <a:gd name="connsiteY88" fmla="*/ 1121015 h 1628762"/>
                  <a:gd name="connsiteX89" fmla="*/ 186604 w 666492"/>
                  <a:gd name="connsiteY89" fmla="*/ 1089265 h 1628762"/>
                  <a:gd name="connsiteX90" fmla="*/ 148504 w 666492"/>
                  <a:gd name="connsiteY90" fmla="*/ 1047990 h 1628762"/>
                  <a:gd name="connsiteX91" fmla="*/ 53254 w 666492"/>
                  <a:gd name="connsiteY91" fmla="*/ 1057515 h 1628762"/>
                  <a:gd name="connsiteX92" fmla="*/ 11979 w 666492"/>
                  <a:gd name="connsiteY92" fmla="*/ 1032115 h 1628762"/>
                  <a:gd name="connsiteX93" fmla="*/ 34204 w 666492"/>
                  <a:gd name="connsiteY93" fmla="*/ 936865 h 1628762"/>
                  <a:gd name="connsiteX94" fmla="*/ 85004 w 666492"/>
                  <a:gd name="connsiteY94" fmla="*/ 927340 h 1628762"/>
                  <a:gd name="connsiteX95" fmla="*/ 183429 w 666492"/>
                  <a:gd name="connsiteY95" fmla="*/ 949565 h 1628762"/>
                  <a:gd name="connsiteX96" fmla="*/ 269154 w 666492"/>
                  <a:gd name="connsiteY96" fmla="*/ 914640 h 1628762"/>
                  <a:gd name="connsiteX97" fmla="*/ 243754 w 666492"/>
                  <a:gd name="connsiteY97" fmla="*/ 863840 h 1628762"/>
                  <a:gd name="connsiteX98" fmla="*/ 161204 w 666492"/>
                  <a:gd name="connsiteY98" fmla="*/ 892415 h 1628762"/>
                  <a:gd name="connsiteX99" fmla="*/ 97704 w 666492"/>
                  <a:gd name="connsiteY99" fmla="*/ 867015 h 1628762"/>
                  <a:gd name="connsiteX100" fmla="*/ 65954 w 666492"/>
                  <a:gd name="connsiteY100" fmla="*/ 816215 h 1628762"/>
                  <a:gd name="connsiteX101" fmla="*/ 107229 w 666492"/>
                  <a:gd name="connsiteY101" fmla="*/ 765415 h 1628762"/>
                  <a:gd name="connsiteX102" fmla="*/ 180254 w 666492"/>
                  <a:gd name="connsiteY102" fmla="*/ 755890 h 1628762"/>
                  <a:gd name="connsiteX103" fmla="*/ 285029 w 666492"/>
                  <a:gd name="connsiteY103" fmla="*/ 720965 h 1628762"/>
                  <a:gd name="connsiteX104" fmla="*/ 250104 w 666492"/>
                  <a:gd name="connsiteY104" fmla="*/ 654290 h 1628762"/>
                  <a:gd name="connsiteX105" fmla="*/ 167554 w 666492"/>
                  <a:gd name="connsiteY105" fmla="*/ 708265 h 1628762"/>
                  <a:gd name="connsiteX106" fmla="*/ 113579 w 666492"/>
                  <a:gd name="connsiteY106" fmla="*/ 720965 h 1628762"/>
                  <a:gd name="connsiteX107" fmla="*/ 50079 w 666492"/>
                  <a:gd name="connsiteY107" fmla="*/ 692390 h 1628762"/>
                  <a:gd name="connsiteX108" fmla="*/ 43729 w 666492"/>
                  <a:gd name="connsiteY108" fmla="*/ 600315 h 1628762"/>
                  <a:gd name="connsiteX109" fmla="*/ 110404 w 666492"/>
                  <a:gd name="connsiteY109" fmla="*/ 536815 h 1628762"/>
                  <a:gd name="connsiteX110" fmla="*/ 205654 w 666492"/>
                  <a:gd name="connsiteY110" fmla="*/ 549515 h 1628762"/>
                  <a:gd name="connsiteX111" fmla="*/ 259629 w 666492"/>
                  <a:gd name="connsiteY111" fmla="*/ 590790 h 1628762"/>
                  <a:gd name="connsiteX112" fmla="*/ 335829 w 666492"/>
                  <a:gd name="connsiteY112" fmla="*/ 562215 h 1628762"/>
                  <a:gd name="connsiteX113" fmla="*/ 332654 w 666492"/>
                  <a:gd name="connsiteY113" fmla="*/ 505065 h 1628762"/>
                  <a:gd name="connsiteX114" fmla="*/ 250104 w 666492"/>
                  <a:gd name="connsiteY114" fmla="*/ 505065 h 1628762"/>
                  <a:gd name="connsiteX115" fmla="*/ 138979 w 666492"/>
                  <a:gd name="connsiteY115" fmla="*/ 473315 h 1628762"/>
                  <a:gd name="connsiteX116" fmla="*/ 107229 w 666492"/>
                  <a:gd name="connsiteY116" fmla="*/ 403465 h 1628762"/>
                  <a:gd name="connsiteX117" fmla="*/ 107229 w 666492"/>
                  <a:gd name="connsiteY117" fmla="*/ 333615 h 1628762"/>
                  <a:gd name="connsiteX118" fmla="*/ 158029 w 666492"/>
                  <a:gd name="connsiteY118" fmla="*/ 324090 h 1628762"/>
                  <a:gd name="connsiteX119" fmla="*/ 218354 w 666492"/>
                  <a:gd name="connsiteY119" fmla="*/ 406640 h 1628762"/>
                  <a:gd name="connsiteX120" fmla="*/ 253279 w 666492"/>
                  <a:gd name="connsiteY120" fmla="*/ 425690 h 1628762"/>
                  <a:gd name="connsiteX121" fmla="*/ 275504 w 666492"/>
                  <a:gd name="connsiteY121" fmla="*/ 390765 h 1628762"/>
                  <a:gd name="connsiteX122" fmla="*/ 208829 w 666492"/>
                  <a:gd name="connsiteY122" fmla="*/ 336790 h 1628762"/>
                  <a:gd name="connsiteX123" fmla="*/ 161204 w 666492"/>
                  <a:gd name="connsiteY123" fmla="*/ 282815 h 1628762"/>
                  <a:gd name="connsiteX124" fmla="*/ 158029 w 666492"/>
                  <a:gd name="connsiteY124" fmla="*/ 197090 h 1628762"/>
                  <a:gd name="connsiteX125" fmla="*/ 196129 w 666492"/>
                  <a:gd name="connsiteY125" fmla="*/ 133590 h 1628762"/>
                  <a:gd name="connsiteX126" fmla="*/ 253279 w 666492"/>
                  <a:gd name="connsiteY126" fmla="*/ 225665 h 1628762"/>
                  <a:gd name="connsiteX127" fmla="*/ 310429 w 666492"/>
                  <a:gd name="connsiteY127" fmla="*/ 349490 h 1628762"/>
                  <a:gd name="connsiteX128" fmla="*/ 370754 w 666492"/>
                  <a:gd name="connsiteY128" fmla="*/ 374890 h 1628762"/>
                  <a:gd name="connsiteX129" fmla="*/ 405679 w 666492"/>
                  <a:gd name="connsiteY129" fmla="*/ 308215 h 1628762"/>
                  <a:gd name="connsiteX130" fmla="*/ 332654 w 666492"/>
                  <a:gd name="connsiteY130" fmla="*/ 225665 h 1628762"/>
                  <a:gd name="connsiteX131" fmla="*/ 253279 w 666492"/>
                  <a:gd name="connsiteY131" fmla="*/ 124065 h 1628762"/>
                  <a:gd name="connsiteX132" fmla="*/ 288204 w 666492"/>
                  <a:gd name="connsiteY132" fmla="*/ 35165 h 1628762"/>
                  <a:gd name="connsiteX133" fmla="*/ 396154 w 666492"/>
                  <a:gd name="connsiteY133" fmla="*/ 12940 h 1628762"/>
                  <a:gd name="connsiteX134" fmla="*/ 450129 w 666492"/>
                  <a:gd name="connsiteY134" fmla="*/ 3415 h 1628762"/>
                  <a:gd name="connsiteX0" fmla="*/ 450129 w 666492"/>
                  <a:gd name="connsiteY0" fmla="*/ 3305 h 1628652"/>
                  <a:gd name="connsiteX1" fmla="*/ 580304 w 666492"/>
                  <a:gd name="connsiteY1" fmla="*/ 12830 h 1628652"/>
                  <a:gd name="connsiteX2" fmla="*/ 662854 w 666492"/>
                  <a:gd name="connsiteY2" fmla="*/ 108080 h 1628652"/>
                  <a:gd name="connsiteX3" fmla="*/ 583479 w 666492"/>
                  <a:gd name="connsiteY3" fmla="*/ 143005 h 1628652"/>
                  <a:gd name="connsiteX4" fmla="*/ 507279 w 666492"/>
                  <a:gd name="connsiteY4" fmla="*/ 177930 h 1628652"/>
                  <a:gd name="connsiteX5" fmla="*/ 513629 w 666492"/>
                  <a:gd name="connsiteY5" fmla="*/ 235080 h 1628652"/>
                  <a:gd name="connsiteX6" fmla="*/ 596179 w 666492"/>
                  <a:gd name="connsiteY6" fmla="*/ 247780 h 1628652"/>
                  <a:gd name="connsiteX7" fmla="*/ 643804 w 666492"/>
                  <a:gd name="connsiteY7" fmla="*/ 193805 h 1628652"/>
                  <a:gd name="connsiteX8" fmla="*/ 666029 w 666492"/>
                  <a:gd name="connsiteY8" fmla="*/ 257305 h 1628652"/>
                  <a:gd name="connsiteX9" fmla="*/ 624754 w 666492"/>
                  <a:gd name="connsiteY9" fmla="*/ 419230 h 1628652"/>
                  <a:gd name="connsiteX10" fmla="*/ 593004 w 666492"/>
                  <a:gd name="connsiteY10" fmla="*/ 482730 h 1628652"/>
                  <a:gd name="connsiteX11" fmla="*/ 561254 w 666492"/>
                  <a:gd name="connsiteY11" fmla="*/ 438280 h 1628652"/>
                  <a:gd name="connsiteX12" fmla="*/ 513629 w 666492"/>
                  <a:gd name="connsiteY12" fmla="*/ 339855 h 1628652"/>
                  <a:gd name="connsiteX13" fmla="*/ 466004 w 666492"/>
                  <a:gd name="connsiteY13" fmla="*/ 368430 h 1628652"/>
                  <a:gd name="connsiteX14" fmla="*/ 491404 w 666492"/>
                  <a:gd name="connsiteY14" fmla="*/ 425580 h 1628652"/>
                  <a:gd name="connsiteX15" fmla="*/ 551729 w 666492"/>
                  <a:gd name="connsiteY15" fmla="*/ 511305 h 1628652"/>
                  <a:gd name="connsiteX16" fmla="*/ 593004 w 666492"/>
                  <a:gd name="connsiteY16" fmla="*/ 549405 h 1628652"/>
                  <a:gd name="connsiteX17" fmla="*/ 570779 w 666492"/>
                  <a:gd name="connsiteY17" fmla="*/ 571630 h 1628652"/>
                  <a:gd name="connsiteX18" fmla="*/ 507279 w 666492"/>
                  <a:gd name="connsiteY18" fmla="*/ 511305 h 1628652"/>
                  <a:gd name="connsiteX19" fmla="*/ 434254 w 666492"/>
                  <a:gd name="connsiteY19" fmla="*/ 520830 h 1628652"/>
                  <a:gd name="connsiteX20" fmla="*/ 412029 w 666492"/>
                  <a:gd name="connsiteY20" fmla="*/ 555755 h 1628652"/>
                  <a:gd name="connsiteX21" fmla="*/ 459654 w 666492"/>
                  <a:gd name="connsiteY21" fmla="*/ 590680 h 1628652"/>
                  <a:gd name="connsiteX22" fmla="*/ 554904 w 666492"/>
                  <a:gd name="connsiteY22" fmla="*/ 600205 h 1628652"/>
                  <a:gd name="connsiteX23" fmla="*/ 564429 w 666492"/>
                  <a:gd name="connsiteY23" fmla="*/ 638305 h 1628652"/>
                  <a:gd name="connsiteX24" fmla="*/ 526329 w 666492"/>
                  <a:gd name="connsiteY24" fmla="*/ 651005 h 1628652"/>
                  <a:gd name="connsiteX25" fmla="*/ 532679 w 666492"/>
                  <a:gd name="connsiteY25" fmla="*/ 708155 h 1628652"/>
                  <a:gd name="connsiteX26" fmla="*/ 504104 w 666492"/>
                  <a:gd name="connsiteY26" fmla="*/ 733555 h 1628652"/>
                  <a:gd name="connsiteX27" fmla="*/ 415204 w 666492"/>
                  <a:gd name="connsiteY27" fmla="*/ 711330 h 1628652"/>
                  <a:gd name="connsiteX28" fmla="*/ 326304 w 666492"/>
                  <a:gd name="connsiteY28" fmla="*/ 724030 h 1628652"/>
                  <a:gd name="connsiteX29" fmla="*/ 256454 w 666492"/>
                  <a:gd name="connsiteY29" fmla="*/ 793880 h 1628652"/>
                  <a:gd name="connsiteX30" fmla="*/ 275504 w 666492"/>
                  <a:gd name="connsiteY30" fmla="*/ 866905 h 1628652"/>
                  <a:gd name="connsiteX31" fmla="*/ 354879 w 666492"/>
                  <a:gd name="connsiteY31" fmla="*/ 838330 h 1628652"/>
                  <a:gd name="connsiteX32" fmla="*/ 392979 w 666492"/>
                  <a:gd name="connsiteY32" fmla="*/ 781180 h 1628652"/>
                  <a:gd name="connsiteX33" fmla="*/ 459654 w 666492"/>
                  <a:gd name="connsiteY33" fmla="*/ 774830 h 1628652"/>
                  <a:gd name="connsiteX34" fmla="*/ 551729 w 666492"/>
                  <a:gd name="connsiteY34" fmla="*/ 790705 h 1628652"/>
                  <a:gd name="connsiteX35" fmla="*/ 523154 w 666492"/>
                  <a:gd name="connsiteY35" fmla="*/ 866905 h 1628652"/>
                  <a:gd name="connsiteX36" fmla="*/ 440604 w 666492"/>
                  <a:gd name="connsiteY36" fmla="*/ 898655 h 1628652"/>
                  <a:gd name="connsiteX37" fmla="*/ 377104 w 666492"/>
                  <a:gd name="connsiteY37" fmla="*/ 889130 h 1628652"/>
                  <a:gd name="connsiteX38" fmla="*/ 323129 w 666492"/>
                  <a:gd name="connsiteY38" fmla="*/ 939930 h 1628652"/>
                  <a:gd name="connsiteX39" fmla="*/ 373929 w 666492"/>
                  <a:gd name="connsiteY39" fmla="*/ 974855 h 1628652"/>
                  <a:gd name="connsiteX40" fmla="*/ 437429 w 666492"/>
                  <a:gd name="connsiteY40" fmla="*/ 955805 h 1628652"/>
                  <a:gd name="connsiteX41" fmla="*/ 500929 w 666492"/>
                  <a:gd name="connsiteY41" fmla="*/ 939930 h 1628652"/>
                  <a:gd name="connsiteX42" fmla="*/ 516804 w 666492"/>
                  <a:gd name="connsiteY42" fmla="*/ 1012955 h 1628652"/>
                  <a:gd name="connsiteX43" fmla="*/ 504104 w 666492"/>
                  <a:gd name="connsiteY43" fmla="*/ 1101855 h 1628652"/>
                  <a:gd name="connsiteX44" fmla="*/ 431079 w 666492"/>
                  <a:gd name="connsiteY44" fmla="*/ 1114555 h 1628652"/>
                  <a:gd name="connsiteX45" fmla="*/ 329479 w 666492"/>
                  <a:gd name="connsiteY45" fmla="*/ 1070105 h 1628652"/>
                  <a:gd name="connsiteX46" fmla="*/ 272329 w 666492"/>
                  <a:gd name="connsiteY46" fmla="*/ 1051055 h 1628652"/>
                  <a:gd name="connsiteX47" fmla="*/ 243754 w 666492"/>
                  <a:gd name="connsiteY47" fmla="*/ 1114555 h 1628652"/>
                  <a:gd name="connsiteX48" fmla="*/ 339004 w 666492"/>
                  <a:gd name="connsiteY48" fmla="*/ 1139955 h 1628652"/>
                  <a:gd name="connsiteX49" fmla="*/ 453304 w 666492"/>
                  <a:gd name="connsiteY49" fmla="*/ 1159005 h 1628652"/>
                  <a:gd name="connsiteX50" fmla="*/ 519979 w 666492"/>
                  <a:gd name="connsiteY50" fmla="*/ 1235205 h 1628652"/>
                  <a:gd name="connsiteX51" fmla="*/ 542204 w 666492"/>
                  <a:gd name="connsiteY51" fmla="*/ 1298705 h 1628652"/>
                  <a:gd name="connsiteX52" fmla="*/ 516804 w 666492"/>
                  <a:gd name="connsiteY52" fmla="*/ 1324105 h 1628652"/>
                  <a:gd name="connsiteX53" fmla="*/ 443779 w 666492"/>
                  <a:gd name="connsiteY53" fmla="*/ 1273305 h 1628652"/>
                  <a:gd name="connsiteX54" fmla="*/ 370754 w 666492"/>
                  <a:gd name="connsiteY54" fmla="*/ 1219330 h 1628652"/>
                  <a:gd name="connsiteX55" fmla="*/ 332654 w 666492"/>
                  <a:gd name="connsiteY55" fmla="*/ 1222505 h 1628652"/>
                  <a:gd name="connsiteX56" fmla="*/ 370754 w 666492"/>
                  <a:gd name="connsiteY56" fmla="*/ 1270130 h 1628652"/>
                  <a:gd name="connsiteX57" fmla="*/ 456479 w 666492"/>
                  <a:gd name="connsiteY57" fmla="*/ 1330455 h 1628652"/>
                  <a:gd name="connsiteX58" fmla="*/ 523154 w 666492"/>
                  <a:gd name="connsiteY58" fmla="*/ 1416180 h 1628652"/>
                  <a:gd name="connsiteX59" fmla="*/ 507279 w 666492"/>
                  <a:gd name="connsiteY59" fmla="*/ 1501905 h 1628652"/>
                  <a:gd name="connsiteX60" fmla="*/ 443779 w 666492"/>
                  <a:gd name="connsiteY60" fmla="*/ 1451105 h 1628652"/>
                  <a:gd name="connsiteX61" fmla="*/ 370754 w 666492"/>
                  <a:gd name="connsiteY61" fmla="*/ 1336805 h 1628652"/>
                  <a:gd name="connsiteX62" fmla="*/ 278679 w 666492"/>
                  <a:gd name="connsiteY62" fmla="*/ 1266955 h 1628652"/>
                  <a:gd name="connsiteX63" fmla="*/ 253279 w 666492"/>
                  <a:gd name="connsiteY63" fmla="*/ 1295530 h 1628652"/>
                  <a:gd name="connsiteX64" fmla="*/ 304079 w 666492"/>
                  <a:gd name="connsiteY64" fmla="*/ 1381255 h 1628652"/>
                  <a:gd name="connsiteX65" fmla="*/ 415204 w 666492"/>
                  <a:gd name="connsiteY65" fmla="*/ 1489205 h 1628652"/>
                  <a:gd name="connsiteX66" fmla="*/ 462829 w 666492"/>
                  <a:gd name="connsiteY66" fmla="*/ 1571755 h 1628652"/>
                  <a:gd name="connsiteX67" fmla="*/ 446954 w 666492"/>
                  <a:gd name="connsiteY67" fmla="*/ 1593980 h 1628652"/>
                  <a:gd name="connsiteX68" fmla="*/ 348529 w 666492"/>
                  <a:gd name="connsiteY68" fmla="*/ 1625730 h 1628652"/>
                  <a:gd name="connsiteX69" fmla="*/ 180254 w 666492"/>
                  <a:gd name="connsiteY69" fmla="*/ 1622555 h 1628652"/>
                  <a:gd name="connsiteX70" fmla="*/ 56429 w 666492"/>
                  <a:gd name="connsiteY70" fmla="*/ 1584455 h 1628652"/>
                  <a:gd name="connsiteX71" fmla="*/ 40554 w 666492"/>
                  <a:gd name="connsiteY71" fmla="*/ 1520955 h 1628652"/>
                  <a:gd name="connsiteX72" fmla="*/ 94529 w 666492"/>
                  <a:gd name="connsiteY72" fmla="*/ 1482855 h 1628652"/>
                  <a:gd name="connsiteX73" fmla="*/ 158029 w 666492"/>
                  <a:gd name="connsiteY73" fmla="*/ 1505080 h 1628652"/>
                  <a:gd name="connsiteX74" fmla="*/ 189779 w 666492"/>
                  <a:gd name="connsiteY74" fmla="*/ 1432055 h 1628652"/>
                  <a:gd name="connsiteX75" fmla="*/ 132629 w 666492"/>
                  <a:gd name="connsiteY75" fmla="*/ 1381255 h 1628652"/>
                  <a:gd name="connsiteX76" fmla="*/ 75479 w 666492"/>
                  <a:gd name="connsiteY76" fmla="*/ 1409830 h 1628652"/>
                  <a:gd name="connsiteX77" fmla="*/ 46904 w 666492"/>
                  <a:gd name="connsiteY77" fmla="*/ 1454280 h 1628652"/>
                  <a:gd name="connsiteX78" fmla="*/ 8804 w 666492"/>
                  <a:gd name="connsiteY78" fmla="*/ 1425705 h 1628652"/>
                  <a:gd name="connsiteX79" fmla="*/ 2454 w 666492"/>
                  <a:gd name="connsiteY79" fmla="*/ 1282830 h 1628652"/>
                  <a:gd name="connsiteX80" fmla="*/ 21504 w 666492"/>
                  <a:gd name="connsiteY80" fmla="*/ 1174880 h 1628652"/>
                  <a:gd name="connsiteX81" fmla="*/ 69129 w 666492"/>
                  <a:gd name="connsiteY81" fmla="*/ 1247905 h 1628652"/>
                  <a:gd name="connsiteX82" fmla="*/ 142154 w 666492"/>
                  <a:gd name="connsiteY82" fmla="*/ 1311405 h 1628652"/>
                  <a:gd name="connsiteX83" fmla="*/ 180254 w 666492"/>
                  <a:gd name="connsiteY83" fmla="*/ 1260605 h 1628652"/>
                  <a:gd name="connsiteX84" fmla="*/ 100879 w 666492"/>
                  <a:gd name="connsiteY84" fmla="*/ 1174880 h 1628652"/>
                  <a:gd name="connsiteX85" fmla="*/ 5629 w 666492"/>
                  <a:gd name="connsiteY85" fmla="*/ 1089155 h 1628652"/>
                  <a:gd name="connsiteX86" fmla="*/ 18329 w 666492"/>
                  <a:gd name="connsiteY86" fmla="*/ 1063755 h 1628652"/>
                  <a:gd name="connsiteX87" fmla="*/ 78654 w 666492"/>
                  <a:gd name="connsiteY87" fmla="*/ 1139955 h 1628652"/>
                  <a:gd name="connsiteX88" fmla="*/ 161204 w 666492"/>
                  <a:gd name="connsiteY88" fmla="*/ 1120905 h 1628652"/>
                  <a:gd name="connsiteX89" fmla="*/ 186604 w 666492"/>
                  <a:gd name="connsiteY89" fmla="*/ 1089155 h 1628652"/>
                  <a:gd name="connsiteX90" fmla="*/ 148504 w 666492"/>
                  <a:gd name="connsiteY90" fmla="*/ 1047880 h 1628652"/>
                  <a:gd name="connsiteX91" fmla="*/ 53254 w 666492"/>
                  <a:gd name="connsiteY91" fmla="*/ 1057405 h 1628652"/>
                  <a:gd name="connsiteX92" fmla="*/ 11979 w 666492"/>
                  <a:gd name="connsiteY92" fmla="*/ 1032005 h 1628652"/>
                  <a:gd name="connsiteX93" fmla="*/ 34204 w 666492"/>
                  <a:gd name="connsiteY93" fmla="*/ 936755 h 1628652"/>
                  <a:gd name="connsiteX94" fmla="*/ 85004 w 666492"/>
                  <a:gd name="connsiteY94" fmla="*/ 927230 h 1628652"/>
                  <a:gd name="connsiteX95" fmla="*/ 183429 w 666492"/>
                  <a:gd name="connsiteY95" fmla="*/ 949455 h 1628652"/>
                  <a:gd name="connsiteX96" fmla="*/ 269154 w 666492"/>
                  <a:gd name="connsiteY96" fmla="*/ 914530 h 1628652"/>
                  <a:gd name="connsiteX97" fmla="*/ 243754 w 666492"/>
                  <a:gd name="connsiteY97" fmla="*/ 863730 h 1628652"/>
                  <a:gd name="connsiteX98" fmla="*/ 161204 w 666492"/>
                  <a:gd name="connsiteY98" fmla="*/ 892305 h 1628652"/>
                  <a:gd name="connsiteX99" fmla="*/ 97704 w 666492"/>
                  <a:gd name="connsiteY99" fmla="*/ 866905 h 1628652"/>
                  <a:gd name="connsiteX100" fmla="*/ 65954 w 666492"/>
                  <a:gd name="connsiteY100" fmla="*/ 816105 h 1628652"/>
                  <a:gd name="connsiteX101" fmla="*/ 107229 w 666492"/>
                  <a:gd name="connsiteY101" fmla="*/ 765305 h 1628652"/>
                  <a:gd name="connsiteX102" fmla="*/ 180254 w 666492"/>
                  <a:gd name="connsiteY102" fmla="*/ 755780 h 1628652"/>
                  <a:gd name="connsiteX103" fmla="*/ 285029 w 666492"/>
                  <a:gd name="connsiteY103" fmla="*/ 720855 h 1628652"/>
                  <a:gd name="connsiteX104" fmla="*/ 250104 w 666492"/>
                  <a:gd name="connsiteY104" fmla="*/ 654180 h 1628652"/>
                  <a:gd name="connsiteX105" fmla="*/ 167554 w 666492"/>
                  <a:gd name="connsiteY105" fmla="*/ 708155 h 1628652"/>
                  <a:gd name="connsiteX106" fmla="*/ 113579 w 666492"/>
                  <a:gd name="connsiteY106" fmla="*/ 720855 h 1628652"/>
                  <a:gd name="connsiteX107" fmla="*/ 50079 w 666492"/>
                  <a:gd name="connsiteY107" fmla="*/ 692280 h 1628652"/>
                  <a:gd name="connsiteX108" fmla="*/ 43729 w 666492"/>
                  <a:gd name="connsiteY108" fmla="*/ 600205 h 1628652"/>
                  <a:gd name="connsiteX109" fmla="*/ 110404 w 666492"/>
                  <a:gd name="connsiteY109" fmla="*/ 536705 h 1628652"/>
                  <a:gd name="connsiteX110" fmla="*/ 205654 w 666492"/>
                  <a:gd name="connsiteY110" fmla="*/ 549405 h 1628652"/>
                  <a:gd name="connsiteX111" fmla="*/ 259629 w 666492"/>
                  <a:gd name="connsiteY111" fmla="*/ 590680 h 1628652"/>
                  <a:gd name="connsiteX112" fmla="*/ 335829 w 666492"/>
                  <a:gd name="connsiteY112" fmla="*/ 562105 h 1628652"/>
                  <a:gd name="connsiteX113" fmla="*/ 332654 w 666492"/>
                  <a:gd name="connsiteY113" fmla="*/ 504955 h 1628652"/>
                  <a:gd name="connsiteX114" fmla="*/ 250104 w 666492"/>
                  <a:gd name="connsiteY114" fmla="*/ 504955 h 1628652"/>
                  <a:gd name="connsiteX115" fmla="*/ 138979 w 666492"/>
                  <a:gd name="connsiteY115" fmla="*/ 473205 h 1628652"/>
                  <a:gd name="connsiteX116" fmla="*/ 107229 w 666492"/>
                  <a:gd name="connsiteY116" fmla="*/ 403355 h 1628652"/>
                  <a:gd name="connsiteX117" fmla="*/ 107229 w 666492"/>
                  <a:gd name="connsiteY117" fmla="*/ 333505 h 1628652"/>
                  <a:gd name="connsiteX118" fmla="*/ 158029 w 666492"/>
                  <a:gd name="connsiteY118" fmla="*/ 323980 h 1628652"/>
                  <a:gd name="connsiteX119" fmla="*/ 218354 w 666492"/>
                  <a:gd name="connsiteY119" fmla="*/ 406530 h 1628652"/>
                  <a:gd name="connsiteX120" fmla="*/ 253279 w 666492"/>
                  <a:gd name="connsiteY120" fmla="*/ 425580 h 1628652"/>
                  <a:gd name="connsiteX121" fmla="*/ 275504 w 666492"/>
                  <a:gd name="connsiteY121" fmla="*/ 390655 h 1628652"/>
                  <a:gd name="connsiteX122" fmla="*/ 208829 w 666492"/>
                  <a:gd name="connsiteY122" fmla="*/ 336680 h 1628652"/>
                  <a:gd name="connsiteX123" fmla="*/ 161204 w 666492"/>
                  <a:gd name="connsiteY123" fmla="*/ 282705 h 1628652"/>
                  <a:gd name="connsiteX124" fmla="*/ 158029 w 666492"/>
                  <a:gd name="connsiteY124" fmla="*/ 196980 h 1628652"/>
                  <a:gd name="connsiteX125" fmla="*/ 196129 w 666492"/>
                  <a:gd name="connsiteY125" fmla="*/ 133480 h 1628652"/>
                  <a:gd name="connsiteX126" fmla="*/ 253279 w 666492"/>
                  <a:gd name="connsiteY126" fmla="*/ 225555 h 1628652"/>
                  <a:gd name="connsiteX127" fmla="*/ 310429 w 666492"/>
                  <a:gd name="connsiteY127" fmla="*/ 349380 h 1628652"/>
                  <a:gd name="connsiteX128" fmla="*/ 370754 w 666492"/>
                  <a:gd name="connsiteY128" fmla="*/ 374780 h 1628652"/>
                  <a:gd name="connsiteX129" fmla="*/ 405679 w 666492"/>
                  <a:gd name="connsiteY129" fmla="*/ 308105 h 1628652"/>
                  <a:gd name="connsiteX130" fmla="*/ 332654 w 666492"/>
                  <a:gd name="connsiteY130" fmla="*/ 225555 h 1628652"/>
                  <a:gd name="connsiteX131" fmla="*/ 253279 w 666492"/>
                  <a:gd name="connsiteY131" fmla="*/ 123955 h 1628652"/>
                  <a:gd name="connsiteX132" fmla="*/ 288204 w 666492"/>
                  <a:gd name="connsiteY132" fmla="*/ 35055 h 1628652"/>
                  <a:gd name="connsiteX133" fmla="*/ 450129 w 666492"/>
                  <a:gd name="connsiteY133" fmla="*/ 3305 h 162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66492" h="1628652">
                    <a:moveTo>
                      <a:pt x="450129" y="3305"/>
                    </a:moveTo>
                    <a:cubicBezTo>
                      <a:pt x="498812" y="-399"/>
                      <a:pt x="544850" y="-4632"/>
                      <a:pt x="580304" y="12830"/>
                    </a:cubicBezTo>
                    <a:cubicBezTo>
                      <a:pt x="615758" y="30292"/>
                      <a:pt x="662325" y="86384"/>
                      <a:pt x="662854" y="108080"/>
                    </a:cubicBezTo>
                    <a:cubicBezTo>
                      <a:pt x="663383" y="129776"/>
                      <a:pt x="583479" y="143005"/>
                      <a:pt x="583479" y="143005"/>
                    </a:cubicBezTo>
                    <a:cubicBezTo>
                      <a:pt x="557550" y="154647"/>
                      <a:pt x="518921" y="162584"/>
                      <a:pt x="507279" y="177930"/>
                    </a:cubicBezTo>
                    <a:cubicBezTo>
                      <a:pt x="495637" y="193276"/>
                      <a:pt x="498813" y="223438"/>
                      <a:pt x="513629" y="235080"/>
                    </a:cubicBezTo>
                    <a:cubicBezTo>
                      <a:pt x="528445" y="246722"/>
                      <a:pt x="574483" y="254659"/>
                      <a:pt x="596179" y="247780"/>
                    </a:cubicBezTo>
                    <a:cubicBezTo>
                      <a:pt x="617875" y="240901"/>
                      <a:pt x="632162" y="192218"/>
                      <a:pt x="643804" y="193805"/>
                    </a:cubicBezTo>
                    <a:cubicBezTo>
                      <a:pt x="655446" y="195392"/>
                      <a:pt x="669204" y="219734"/>
                      <a:pt x="666029" y="257305"/>
                    </a:cubicBezTo>
                    <a:cubicBezTo>
                      <a:pt x="662854" y="294876"/>
                      <a:pt x="636925" y="381659"/>
                      <a:pt x="624754" y="419230"/>
                    </a:cubicBezTo>
                    <a:cubicBezTo>
                      <a:pt x="612583" y="456801"/>
                      <a:pt x="603587" y="479555"/>
                      <a:pt x="593004" y="482730"/>
                    </a:cubicBezTo>
                    <a:cubicBezTo>
                      <a:pt x="582421" y="485905"/>
                      <a:pt x="574483" y="462092"/>
                      <a:pt x="561254" y="438280"/>
                    </a:cubicBezTo>
                    <a:cubicBezTo>
                      <a:pt x="548025" y="414468"/>
                      <a:pt x="529504" y="351497"/>
                      <a:pt x="513629" y="339855"/>
                    </a:cubicBezTo>
                    <a:cubicBezTo>
                      <a:pt x="497754" y="328213"/>
                      <a:pt x="469708" y="354143"/>
                      <a:pt x="466004" y="368430"/>
                    </a:cubicBezTo>
                    <a:cubicBezTo>
                      <a:pt x="462300" y="382717"/>
                      <a:pt x="477117" y="401768"/>
                      <a:pt x="491404" y="425580"/>
                    </a:cubicBezTo>
                    <a:cubicBezTo>
                      <a:pt x="505691" y="449392"/>
                      <a:pt x="534796" y="490668"/>
                      <a:pt x="551729" y="511305"/>
                    </a:cubicBezTo>
                    <a:cubicBezTo>
                      <a:pt x="568662" y="531943"/>
                      <a:pt x="589829" y="539351"/>
                      <a:pt x="593004" y="549405"/>
                    </a:cubicBezTo>
                    <a:cubicBezTo>
                      <a:pt x="596179" y="559459"/>
                      <a:pt x="585067" y="577980"/>
                      <a:pt x="570779" y="571630"/>
                    </a:cubicBezTo>
                    <a:cubicBezTo>
                      <a:pt x="556491" y="565280"/>
                      <a:pt x="530033" y="519772"/>
                      <a:pt x="507279" y="511305"/>
                    </a:cubicBezTo>
                    <a:cubicBezTo>
                      <a:pt x="484525" y="502838"/>
                      <a:pt x="450129" y="513422"/>
                      <a:pt x="434254" y="520830"/>
                    </a:cubicBezTo>
                    <a:cubicBezTo>
                      <a:pt x="418379" y="528238"/>
                      <a:pt x="407796" y="544113"/>
                      <a:pt x="412029" y="555755"/>
                    </a:cubicBezTo>
                    <a:cubicBezTo>
                      <a:pt x="416262" y="567397"/>
                      <a:pt x="435841" y="583272"/>
                      <a:pt x="459654" y="590680"/>
                    </a:cubicBezTo>
                    <a:cubicBezTo>
                      <a:pt x="483467" y="598088"/>
                      <a:pt x="537442" y="592268"/>
                      <a:pt x="554904" y="600205"/>
                    </a:cubicBezTo>
                    <a:cubicBezTo>
                      <a:pt x="572366" y="608142"/>
                      <a:pt x="569192" y="629838"/>
                      <a:pt x="564429" y="638305"/>
                    </a:cubicBezTo>
                    <a:cubicBezTo>
                      <a:pt x="559666" y="646772"/>
                      <a:pt x="531621" y="639363"/>
                      <a:pt x="526329" y="651005"/>
                    </a:cubicBezTo>
                    <a:cubicBezTo>
                      <a:pt x="521037" y="662647"/>
                      <a:pt x="536383" y="694397"/>
                      <a:pt x="532679" y="708155"/>
                    </a:cubicBezTo>
                    <a:cubicBezTo>
                      <a:pt x="528975" y="721913"/>
                      <a:pt x="523683" y="733026"/>
                      <a:pt x="504104" y="733555"/>
                    </a:cubicBezTo>
                    <a:cubicBezTo>
                      <a:pt x="484525" y="734084"/>
                      <a:pt x="444837" y="712917"/>
                      <a:pt x="415204" y="711330"/>
                    </a:cubicBezTo>
                    <a:cubicBezTo>
                      <a:pt x="385571" y="709743"/>
                      <a:pt x="352762" y="710272"/>
                      <a:pt x="326304" y="724030"/>
                    </a:cubicBezTo>
                    <a:cubicBezTo>
                      <a:pt x="299846" y="737788"/>
                      <a:pt x="264921" y="770068"/>
                      <a:pt x="256454" y="793880"/>
                    </a:cubicBezTo>
                    <a:cubicBezTo>
                      <a:pt x="247987" y="817692"/>
                      <a:pt x="259100" y="859497"/>
                      <a:pt x="275504" y="866905"/>
                    </a:cubicBezTo>
                    <a:cubicBezTo>
                      <a:pt x="291908" y="874313"/>
                      <a:pt x="335300" y="852617"/>
                      <a:pt x="354879" y="838330"/>
                    </a:cubicBezTo>
                    <a:cubicBezTo>
                      <a:pt x="374458" y="824043"/>
                      <a:pt x="375516" y="791763"/>
                      <a:pt x="392979" y="781180"/>
                    </a:cubicBezTo>
                    <a:cubicBezTo>
                      <a:pt x="410441" y="770597"/>
                      <a:pt x="433196" y="773243"/>
                      <a:pt x="459654" y="774830"/>
                    </a:cubicBezTo>
                    <a:cubicBezTo>
                      <a:pt x="486112" y="776418"/>
                      <a:pt x="541146" y="775359"/>
                      <a:pt x="551729" y="790705"/>
                    </a:cubicBezTo>
                    <a:cubicBezTo>
                      <a:pt x="562312" y="806051"/>
                      <a:pt x="541675" y="848913"/>
                      <a:pt x="523154" y="866905"/>
                    </a:cubicBezTo>
                    <a:cubicBezTo>
                      <a:pt x="504633" y="884897"/>
                      <a:pt x="464946" y="894951"/>
                      <a:pt x="440604" y="898655"/>
                    </a:cubicBezTo>
                    <a:cubicBezTo>
                      <a:pt x="416262" y="902359"/>
                      <a:pt x="396683" y="882251"/>
                      <a:pt x="377104" y="889130"/>
                    </a:cubicBezTo>
                    <a:cubicBezTo>
                      <a:pt x="357525" y="896009"/>
                      <a:pt x="323658" y="925643"/>
                      <a:pt x="323129" y="939930"/>
                    </a:cubicBezTo>
                    <a:cubicBezTo>
                      <a:pt x="322600" y="954218"/>
                      <a:pt x="354879" y="972209"/>
                      <a:pt x="373929" y="974855"/>
                    </a:cubicBezTo>
                    <a:cubicBezTo>
                      <a:pt x="392979" y="977501"/>
                      <a:pt x="416262" y="961626"/>
                      <a:pt x="437429" y="955805"/>
                    </a:cubicBezTo>
                    <a:cubicBezTo>
                      <a:pt x="458596" y="949984"/>
                      <a:pt x="487700" y="930405"/>
                      <a:pt x="500929" y="939930"/>
                    </a:cubicBezTo>
                    <a:cubicBezTo>
                      <a:pt x="514158" y="949455"/>
                      <a:pt x="516275" y="985968"/>
                      <a:pt x="516804" y="1012955"/>
                    </a:cubicBezTo>
                    <a:cubicBezTo>
                      <a:pt x="517333" y="1039942"/>
                      <a:pt x="518391" y="1084922"/>
                      <a:pt x="504104" y="1101855"/>
                    </a:cubicBezTo>
                    <a:cubicBezTo>
                      <a:pt x="489817" y="1118788"/>
                      <a:pt x="460183" y="1119847"/>
                      <a:pt x="431079" y="1114555"/>
                    </a:cubicBezTo>
                    <a:cubicBezTo>
                      <a:pt x="401975" y="1109263"/>
                      <a:pt x="355937" y="1080688"/>
                      <a:pt x="329479" y="1070105"/>
                    </a:cubicBezTo>
                    <a:cubicBezTo>
                      <a:pt x="303021" y="1059522"/>
                      <a:pt x="286616" y="1043647"/>
                      <a:pt x="272329" y="1051055"/>
                    </a:cubicBezTo>
                    <a:cubicBezTo>
                      <a:pt x="258042" y="1058463"/>
                      <a:pt x="232642" y="1099739"/>
                      <a:pt x="243754" y="1114555"/>
                    </a:cubicBezTo>
                    <a:cubicBezTo>
                      <a:pt x="254866" y="1129371"/>
                      <a:pt x="304079" y="1132547"/>
                      <a:pt x="339004" y="1139955"/>
                    </a:cubicBezTo>
                    <a:cubicBezTo>
                      <a:pt x="373929" y="1147363"/>
                      <a:pt x="423142" y="1143130"/>
                      <a:pt x="453304" y="1159005"/>
                    </a:cubicBezTo>
                    <a:cubicBezTo>
                      <a:pt x="483466" y="1174880"/>
                      <a:pt x="505162" y="1211922"/>
                      <a:pt x="519979" y="1235205"/>
                    </a:cubicBezTo>
                    <a:cubicBezTo>
                      <a:pt x="534796" y="1258488"/>
                      <a:pt x="542733" y="1283888"/>
                      <a:pt x="542204" y="1298705"/>
                    </a:cubicBezTo>
                    <a:cubicBezTo>
                      <a:pt x="541675" y="1313522"/>
                      <a:pt x="533208" y="1328338"/>
                      <a:pt x="516804" y="1324105"/>
                    </a:cubicBezTo>
                    <a:cubicBezTo>
                      <a:pt x="500400" y="1319872"/>
                      <a:pt x="468121" y="1290768"/>
                      <a:pt x="443779" y="1273305"/>
                    </a:cubicBezTo>
                    <a:cubicBezTo>
                      <a:pt x="419437" y="1255842"/>
                      <a:pt x="389275" y="1227797"/>
                      <a:pt x="370754" y="1219330"/>
                    </a:cubicBezTo>
                    <a:cubicBezTo>
                      <a:pt x="352233" y="1210863"/>
                      <a:pt x="332654" y="1214038"/>
                      <a:pt x="332654" y="1222505"/>
                    </a:cubicBezTo>
                    <a:cubicBezTo>
                      <a:pt x="332654" y="1230972"/>
                      <a:pt x="350116" y="1252138"/>
                      <a:pt x="370754" y="1270130"/>
                    </a:cubicBezTo>
                    <a:cubicBezTo>
                      <a:pt x="391391" y="1288122"/>
                      <a:pt x="431079" y="1306113"/>
                      <a:pt x="456479" y="1330455"/>
                    </a:cubicBezTo>
                    <a:cubicBezTo>
                      <a:pt x="481879" y="1354797"/>
                      <a:pt x="514687" y="1387605"/>
                      <a:pt x="523154" y="1416180"/>
                    </a:cubicBezTo>
                    <a:cubicBezTo>
                      <a:pt x="531621" y="1444755"/>
                      <a:pt x="520508" y="1496084"/>
                      <a:pt x="507279" y="1501905"/>
                    </a:cubicBezTo>
                    <a:cubicBezTo>
                      <a:pt x="494050" y="1507726"/>
                      <a:pt x="466533" y="1478622"/>
                      <a:pt x="443779" y="1451105"/>
                    </a:cubicBezTo>
                    <a:cubicBezTo>
                      <a:pt x="421025" y="1423588"/>
                      <a:pt x="398271" y="1367497"/>
                      <a:pt x="370754" y="1336805"/>
                    </a:cubicBezTo>
                    <a:cubicBezTo>
                      <a:pt x="343237" y="1306113"/>
                      <a:pt x="298258" y="1273834"/>
                      <a:pt x="278679" y="1266955"/>
                    </a:cubicBezTo>
                    <a:cubicBezTo>
                      <a:pt x="259100" y="1260076"/>
                      <a:pt x="249046" y="1276480"/>
                      <a:pt x="253279" y="1295530"/>
                    </a:cubicBezTo>
                    <a:cubicBezTo>
                      <a:pt x="257512" y="1314580"/>
                      <a:pt x="277092" y="1348976"/>
                      <a:pt x="304079" y="1381255"/>
                    </a:cubicBezTo>
                    <a:cubicBezTo>
                      <a:pt x="331066" y="1413534"/>
                      <a:pt x="388746" y="1457455"/>
                      <a:pt x="415204" y="1489205"/>
                    </a:cubicBezTo>
                    <a:cubicBezTo>
                      <a:pt x="441662" y="1520955"/>
                      <a:pt x="457537" y="1554293"/>
                      <a:pt x="462829" y="1571755"/>
                    </a:cubicBezTo>
                    <a:cubicBezTo>
                      <a:pt x="468121" y="1589217"/>
                      <a:pt x="466004" y="1584984"/>
                      <a:pt x="446954" y="1593980"/>
                    </a:cubicBezTo>
                    <a:cubicBezTo>
                      <a:pt x="427904" y="1602976"/>
                      <a:pt x="392979" y="1620968"/>
                      <a:pt x="348529" y="1625730"/>
                    </a:cubicBezTo>
                    <a:cubicBezTo>
                      <a:pt x="304079" y="1630493"/>
                      <a:pt x="228937" y="1629434"/>
                      <a:pt x="180254" y="1622555"/>
                    </a:cubicBezTo>
                    <a:cubicBezTo>
                      <a:pt x="131571" y="1615676"/>
                      <a:pt x="79712" y="1601388"/>
                      <a:pt x="56429" y="1584455"/>
                    </a:cubicBezTo>
                    <a:cubicBezTo>
                      <a:pt x="33146" y="1567522"/>
                      <a:pt x="34204" y="1537888"/>
                      <a:pt x="40554" y="1520955"/>
                    </a:cubicBezTo>
                    <a:cubicBezTo>
                      <a:pt x="46904" y="1504022"/>
                      <a:pt x="74950" y="1485501"/>
                      <a:pt x="94529" y="1482855"/>
                    </a:cubicBezTo>
                    <a:cubicBezTo>
                      <a:pt x="114108" y="1480209"/>
                      <a:pt x="142154" y="1513547"/>
                      <a:pt x="158029" y="1505080"/>
                    </a:cubicBezTo>
                    <a:cubicBezTo>
                      <a:pt x="173904" y="1496613"/>
                      <a:pt x="194012" y="1452692"/>
                      <a:pt x="189779" y="1432055"/>
                    </a:cubicBezTo>
                    <a:cubicBezTo>
                      <a:pt x="185546" y="1411418"/>
                      <a:pt x="151679" y="1384959"/>
                      <a:pt x="132629" y="1381255"/>
                    </a:cubicBezTo>
                    <a:cubicBezTo>
                      <a:pt x="113579" y="1377551"/>
                      <a:pt x="89766" y="1397659"/>
                      <a:pt x="75479" y="1409830"/>
                    </a:cubicBezTo>
                    <a:cubicBezTo>
                      <a:pt x="61192" y="1422001"/>
                      <a:pt x="58017" y="1451634"/>
                      <a:pt x="46904" y="1454280"/>
                    </a:cubicBezTo>
                    <a:cubicBezTo>
                      <a:pt x="35791" y="1456926"/>
                      <a:pt x="16212" y="1454280"/>
                      <a:pt x="8804" y="1425705"/>
                    </a:cubicBezTo>
                    <a:cubicBezTo>
                      <a:pt x="1396" y="1397130"/>
                      <a:pt x="337" y="1324634"/>
                      <a:pt x="2454" y="1282830"/>
                    </a:cubicBezTo>
                    <a:cubicBezTo>
                      <a:pt x="4571" y="1241026"/>
                      <a:pt x="10392" y="1180701"/>
                      <a:pt x="21504" y="1174880"/>
                    </a:cubicBezTo>
                    <a:cubicBezTo>
                      <a:pt x="32616" y="1169059"/>
                      <a:pt x="49021" y="1225151"/>
                      <a:pt x="69129" y="1247905"/>
                    </a:cubicBezTo>
                    <a:cubicBezTo>
                      <a:pt x="89237" y="1270659"/>
                      <a:pt x="123633" y="1309288"/>
                      <a:pt x="142154" y="1311405"/>
                    </a:cubicBezTo>
                    <a:cubicBezTo>
                      <a:pt x="160675" y="1313522"/>
                      <a:pt x="187133" y="1283359"/>
                      <a:pt x="180254" y="1260605"/>
                    </a:cubicBezTo>
                    <a:cubicBezTo>
                      <a:pt x="173375" y="1237851"/>
                      <a:pt x="129983" y="1203455"/>
                      <a:pt x="100879" y="1174880"/>
                    </a:cubicBezTo>
                    <a:cubicBezTo>
                      <a:pt x="71775" y="1146305"/>
                      <a:pt x="19387" y="1107676"/>
                      <a:pt x="5629" y="1089155"/>
                    </a:cubicBezTo>
                    <a:cubicBezTo>
                      <a:pt x="-8129" y="1070634"/>
                      <a:pt x="6158" y="1055288"/>
                      <a:pt x="18329" y="1063755"/>
                    </a:cubicBezTo>
                    <a:cubicBezTo>
                      <a:pt x="30500" y="1072222"/>
                      <a:pt x="54841" y="1130430"/>
                      <a:pt x="78654" y="1139955"/>
                    </a:cubicBezTo>
                    <a:cubicBezTo>
                      <a:pt x="102466" y="1149480"/>
                      <a:pt x="143212" y="1129372"/>
                      <a:pt x="161204" y="1120905"/>
                    </a:cubicBezTo>
                    <a:cubicBezTo>
                      <a:pt x="179196" y="1112438"/>
                      <a:pt x="188721" y="1101326"/>
                      <a:pt x="186604" y="1089155"/>
                    </a:cubicBezTo>
                    <a:cubicBezTo>
                      <a:pt x="184487" y="1076984"/>
                      <a:pt x="170729" y="1053172"/>
                      <a:pt x="148504" y="1047880"/>
                    </a:cubicBezTo>
                    <a:cubicBezTo>
                      <a:pt x="126279" y="1042588"/>
                      <a:pt x="76008" y="1060051"/>
                      <a:pt x="53254" y="1057405"/>
                    </a:cubicBezTo>
                    <a:cubicBezTo>
                      <a:pt x="30500" y="1054759"/>
                      <a:pt x="15154" y="1052113"/>
                      <a:pt x="11979" y="1032005"/>
                    </a:cubicBezTo>
                    <a:cubicBezTo>
                      <a:pt x="8804" y="1011897"/>
                      <a:pt x="22033" y="954217"/>
                      <a:pt x="34204" y="936755"/>
                    </a:cubicBezTo>
                    <a:cubicBezTo>
                      <a:pt x="46375" y="919293"/>
                      <a:pt x="60133" y="925113"/>
                      <a:pt x="85004" y="927230"/>
                    </a:cubicBezTo>
                    <a:cubicBezTo>
                      <a:pt x="109875" y="929347"/>
                      <a:pt x="152737" y="951572"/>
                      <a:pt x="183429" y="949455"/>
                    </a:cubicBezTo>
                    <a:cubicBezTo>
                      <a:pt x="214121" y="947338"/>
                      <a:pt x="259100" y="928817"/>
                      <a:pt x="269154" y="914530"/>
                    </a:cubicBezTo>
                    <a:cubicBezTo>
                      <a:pt x="279208" y="900243"/>
                      <a:pt x="261746" y="867434"/>
                      <a:pt x="243754" y="863730"/>
                    </a:cubicBezTo>
                    <a:cubicBezTo>
                      <a:pt x="225762" y="860026"/>
                      <a:pt x="185546" y="891776"/>
                      <a:pt x="161204" y="892305"/>
                    </a:cubicBezTo>
                    <a:cubicBezTo>
                      <a:pt x="136862" y="892834"/>
                      <a:pt x="113579" y="879605"/>
                      <a:pt x="97704" y="866905"/>
                    </a:cubicBezTo>
                    <a:cubicBezTo>
                      <a:pt x="81829" y="854205"/>
                      <a:pt x="64366" y="833038"/>
                      <a:pt x="65954" y="816105"/>
                    </a:cubicBezTo>
                    <a:cubicBezTo>
                      <a:pt x="67541" y="799172"/>
                      <a:pt x="88179" y="775359"/>
                      <a:pt x="107229" y="765305"/>
                    </a:cubicBezTo>
                    <a:cubicBezTo>
                      <a:pt x="126279" y="755251"/>
                      <a:pt x="150621" y="763188"/>
                      <a:pt x="180254" y="755780"/>
                    </a:cubicBezTo>
                    <a:cubicBezTo>
                      <a:pt x="209887" y="748372"/>
                      <a:pt x="273387" y="737788"/>
                      <a:pt x="285029" y="720855"/>
                    </a:cubicBezTo>
                    <a:cubicBezTo>
                      <a:pt x="296671" y="703922"/>
                      <a:pt x="269683" y="656297"/>
                      <a:pt x="250104" y="654180"/>
                    </a:cubicBezTo>
                    <a:cubicBezTo>
                      <a:pt x="230525" y="652063"/>
                      <a:pt x="190308" y="697043"/>
                      <a:pt x="167554" y="708155"/>
                    </a:cubicBezTo>
                    <a:cubicBezTo>
                      <a:pt x="144800" y="719267"/>
                      <a:pt x="133158" y="723501"/>
                      <a:pt x="113579" y="720855"/>
                    </a:cubicBezTo>
                    <a:cubicBezTo>
                      <a:pt x="94000" y="718209"/>
                      <a:pt x="61721" y="712388"/>
                      <a:pt x="50079" y="692280"/>
                    </a:cubicBezTo>
                    <a:cubicBezTo>
                      <a:pt x="38437" y="672172"/>
                      <a:pt x="33675" y="626134"/>
                      <a:pt x="43729" y="600205"/>
                    </a:cubicBezTo>
                    <a:cubicBezTo>
                      <a:pt x="53783" y="574276"/>
                      <a:pt x="83416" y="545172"/>
                      <a:pt x="110404" y="536705"/>
                    </a:cubicBezTo>
                    <a:cubicBezTo>
                      <a:pt x="137392" y="528238"/>
                      <a:pt x="180783" y="540409"/>
                      <a:pt x="205654" y="549405"/>
                    </a:cubicBezTo>
                    <a:cubicBezTo>
                      <a:pt x="230525" y="558401"/>
                      <a:pt x="237933" y="588563"/>
                      <a:pt x="259629" y="590680"/>
                    </a:cubicBezTo>
                    <a:cubicBezTo>
                      <a:pt x="281325" y="592797"/>
                      <a:pt x="323658" y="576392"/>
                      <a:pt x="335829" y="562105"/>
                    </a:cubicBezTo>
                    <a:cubicBezTo>
                      <a:pt x="348000" y="547818"/>
                      <a:pt x="346941" y="514480"/>
                      <a:pt x="332654" y="504955"/>
                    </a:cubicBezTo>
                    <a:cubicBezTo>
                      <a:pt x="318367" y="495430"/>
                      <a:pt x="282383" y="510247"/>
                      <a:pt x="250104" y="504955"/>
                    </a:cubicBezTo>
                    <a:cubicBezTo>
                      <a:pt x="217825" y="499663"/>
                      <a:pt x="162791" y="490138"/>
                      <a:pt x="138979" y="473205"/>
                    </a:cubicBezTo>
                    <a:cubicBezTo>
                      <a:pt x="115166" y="456272"/>
                      <a:pt x="112521" y="426638"/>
                      <a:pt x="107229" y="403355"/>
                    </a:cubicBezTo>
                    <a:cubicBezTo>
                      <a:pt x="101937" y="380072"/>
                      <a:pt x="98762" y="346734"/>
                      <a:pt x="107229" y="333505"/>
                    </a:cubicBezTo>
                    <a:cubicBezTo>
                      <a:pt x="115696" y="320276"/>
                      <a:pt x="139508" y="311809"/>
                      <a:pt x="158029" y="323980"/>
                    </a:cubicBezTo>
                    <a:cubicBezTo>
                      <a:pt x="176550" y="336151"/>
                      <a:pt x="202479" y="389597"/>
                      <a:pt x="218354" y="406530"/>
                    </a:cubicBezTo>
                    <a:cubicBezTo>
                      <a:pt x="234229" y="423463"/>
                      <a:pt x="243754" y="428226"/>
                      <a:pt x="253279" y="425580"/>
                    </a:cubicBezTo>
                    <a:cubicBezTo>
                      <a:pt x="262804" y="422934"/>
                      <a:pt x="282912" y="405472"/>
                      <a:pt x="275504" y="390655"/>
                    </a:cubicBezTo>
                    <a:cubicBezTo>
                      <a:pt x="268096" y="375838"/>
                      <a:pt x="227879" y="354672"/>
                      <a:pt x="208829" y="336680"/>
                    </a:cubicBezTo>
                    <a:cubicBezTo>
                      <a:pt x="189779" y="318688"/>
                      <a:pt x="169671" y="305988"/>
                      <a:pt x="161204" y="282705"/>
                    </a:cubicBezTo>
                    <a:cubicBezTo>
                      <a:pt x="152737" y="259422"/>
                      <a:pt x="152208" y="221851"/>
                      <a:pt x="158029" y="196980"/>
                    </a:cubicBezTo>
                    <a:cubicBezTo>
                      <a:pt x="163850" y="172109"/>
                      <a:pt x="180254" y="128718"/>
                      <a:pt x="196129" y="133480"/>
                    </a:cubicBezTo>
                    <a:cubicBezTo>
                      <a:pt x="212004" y="138242"/>
                      <a:pt x="234229" y="189572"/>
                      <a:pt x="253279" y="225555"/>
                    </a:cubicBezTo>
                    <a:cubicBezTo>
                      <a:pt x="272329" y="261538"/>
                      <a:pt x="290850" y="324509"/>
                      <a:pt x="310429" y="349380"/>
                    </a:cubicBezTo>
                    <a:cubicBezTo>
                      <a:pt x="330008" y="374251"/>
                      <a:pt x="354879" y="381659"/>
                      <a:pt x="370754" y="374780"/>
                    </a:cubicBezTo>
                    <a:cubicBezTo>
                      <a:pt x="386629" y="367901"/>
                      <a:pt x="412029" y="332976"/>
                      <a:pt x="405679" y="308105"/>
                    </a:cubicBezTo>
                    <a:cubicBezTo>
                      <a:pt x="399329" y="283234"/>
                      <a:pt x="358054" y="256247"/>
                      <a:pt x="332654" y="225555"/>
                    </a:cubicBezTo>
                    <a:cubicBezTo>
                      <a:pt x="307254" y="194863"/>
                      <a:pt x="260687" y="155705"/>
                      <a:pt x="253279" y="123955"/>
                    </a:cubicBezTo>
                    <a:cubicBezTo>
                      <a:pt x="245871" y="92205"/>
                      <a:pt x="264392" y="53576"/>
                      <a:pt x="288204" y="35055"/>
                    </a:cubicBezTo>
                    <a:cubicBezTo>
                      <a:pt x="321012" y="14947"/>
                      <a:pt x="401446" y="7009"/>
                      <a:pt x="450129" y="3305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673D3C-0B2F-4123-99B6-5E08BBC5D4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Proteins</a:t>
            </a:r>
          </a:p>
        </p:txBody>
      </p: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2EE75C1-88C3-430F-9506-8D1CB5BCB99C}"/>
              </a:ext>
            </a:extLst>
          </p:cNvPr>
          <p:cNvGrpSpPr/>
          <p:nvPr/>
        </p:nvGrpSpPr>
        <p:grpSpPr>
          <a:xfrm>
            <a:off x="3437284" y="1862455"/>
            <a:ext cx="2269643" cy="1619079"/>
            <a:chOff x="2738110" y="1594754"/>
            <a:chExt cx="3535734" cy="2522262"/>
          </a:xfrm>
          <a:solidFill>
            <a:schemeClr val="bg1">
              <a:lumMod val="95000"/>
            </a:schemeClr>
          </a:solidFill>
        </p:grpSpPr>
        <p:grpSp>
          <p:nvGrpSpPr>
            <p:cNvPr id="338" name="Group 337">
              <a:extLst>
                <a:ext uri="{FF2B5EF4-FFF2-40B4-BE49-F238E27FC236}">
                  <a16:creationId xmlns:a16="http://schemas.microsoft.com/office/drawing/2014/main" id="{E3F505CC-950B-41C7-AD95-C2BBB9F45B1F}"/>
                </a:ext>
              </a:extLst>
            </p:cNvPr>
            <p:cNvGrpSpPr/>
            <p:nvPr/>
          </p:nvGrpSpPr>
          <p:grpSpPr>
            <a:xfrm>
              <a:off x="3068595" y="1594754"/>
              <a:ext cx="2684284" cy="2489018"/>
              <a:chOff x="2470068" y="528258"/>
              <a:chExt cx="3382762" cy="3136685"/>
            </a:xfrm>
            <a:grpFill/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AACFA3DE-40E6-4E87-AD95-23E9ACF86137}"/>
                  </a:ext>
                </a:extLst>
              </p:cNvPr>
              <p:cNvSpPr/>
              <p:nvPr/>
            </p:nvSpPr>
            <p:spPr>
              <a:xfrm>
                <a:off x="3823818" y="2871652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E3D42524-4B28-4A41-93C3-4EE992B8B732}"/>
                  </a:ext>
                </a:extLst>
              </p:cNvPr>
              <p:cNvSpPr/>
              <p:nvPr/>
            </p:nvSpPr>
            <p:spPr>
              <a:xfrm>
                <a:off x="4050898" y="290386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F02FB540-71DB-4E6A-AF4E-B475A0459940}"/>
                  </a:ext>
                </a:extLst>
              </p:cNvPr>
              <p:cNvSpPr/>
              <p:nvPr/>
            </p:nvSpPr>
            <p:spPr>
              <a:xfrm>
                <a:off x="4266884" y="290386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E751F42D-386A-4F65-8956-6BA55AC92A58}"/>
                  </a:ext>
                </a:extLst>
              </p:cNvPr>
              <p:cNvSpPr/>
              <p:nvPr/>
            </p:nvSpPr>
            <p:spPr>
              <a:xfrm>
                <a:off x="4455812" y="2871651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ED49EF4D-8FBF-4C07-B327-442FB86B1F7F}"/>
                  </a:ext>
                </a:extLst>
              </p:cNvPr>
              <p:cNvSpPr/>
              <p:nvPr/>
            </p:nvSpPr>
            <p:spPr>
              <a:xfrm>
                <a:off x="4433461" y="2798819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8F38477A-60D2-41D9-8B06-2D16159A016A}"/>
                  </a:ext>
                </a:extLst>
              </p:cNvPr>
              <p:cNvSpPr/>
              <p:nvPr/>
            </p:nvSpPr>
            <p:spPr>
              <a:xfrm>
                <a:off x="4409308" y="267088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689930EA-13B9-4BB5-A20D-3A5B2855FB43}"/>
                  </a:ext>
                </a:extLst>
              </p:cNvPr>
              <p:cNvSpPr/>
              <p:nvPr/>
            </p:nvSpPr>
            <p:spPr>
              <a:xfrm>
                <a:off x="4605069" y="263866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54894159-F4D0-4983-90CC-E2B0B1AE3F5D}"/>
                  </a:ext>
                </a:extLst>
              </p:cNvPr>
              <p:cNvSpPr/>
              <p:nvPr/>
            </p:nvSpPr>
            <p:spPr>
              <a:xfrm>
                <a:off x="4719764" y="282062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462728DD-DADF-48B5-A0E7-089C1DBDC137}"/>
                  </a:ext>
                </a:extLst>
              </p:cNvPr>
              <p:cNvSpPr/>
              <p:nvPr/>
            </p:nvSpPr>
            <p:spPr>
              <a:xfrm>
                <a:off x="4800535" y="296829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4654386E-4A88-44BB-8691-73C37814DA55}"/>
                  </a:ext>
                </a:extLst>
              </p:cNvPr>
              <p:cNvSpPr/>
              <p:nvPr/>
            </p:nvSpPr>
            <p:spPr>
              <a:xfrm>
                <a:off x="5072587" y="292430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49FAD53A-2EB3-4104-A8FD-E089434920AB}"/>
                  </a:ext>
                </a:extLst>
              </p:cNvPr>
              <p:cNvSpPr/>
              <p:nvPr/>
            </p:nvSpPr>
            <p:spPr>
              <a:xfrm>
                <a:off x="5242120" y="285412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C32CA5AA-1F67-48B9-AF23-3D58AB2E1F0D}"/>
                  </a:ext>
                </a:extLst>
              </p:cNvPr>
              <p:cNvSpPr/>
              <p:nvPr/>
            </p:nvSpPr>
            <p:spPr>
              <a:xfrm>
                <a:off x="4953682" y="2831033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BBBD8B9D-2B10-4FB0-9928-C551A970CCBC}"/>
                  </a:ext>
                </a:extLst>
              </p:cNvPr>
              <p:cNvSpPr/>
              <p:nvPr/>
            </p:nvSpPr>
            <p:spPr>
              <a:xfrm>
                <a:off x="5321294" y="2703094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FB82B86F-B884-46D8-B815-35F5346189C2}"/>
                  </a:ext>
                </a:extLst>
              </p:cNvPr>
              <p:cNvSpPr/>
              <p:nvPr/>
            </p:nvSpPr>
            <p:spPr>
              <a:xfrm>
                <a:off x="5225871" y="257423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D92E4E12-5CAF-408B-898B-45D8B3A11DAA}"/>
                  </a:ext>
                </a:extLst>
              </p:cNvPr>
              <p:cNvSpPr/>
              <p:nvPr/>
            </p:nvSpPr>
            <p:spPr>
              <a:xfrm>
                <a:off x="4980725" y="243602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D974B063-837E-4B5B-A7A2-7B0359C9779F}"/>
                  </a:ext>
                </a:extLst>
              </p:cNvPr>
              <p:cNvSpPr/>
              <p:nvPr/>
            </p:nvSpPr>
            <p:spPr>
              <a:xfrm>
                <a:off x="4777230" y="2509364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55A7202C-4A8B-4F4B-9277-E60A429B742C}"/>
                  </a:ext>
                </a:extLst>
              </p:cNvPr>
              <p:cNvSpPr/>
              <p:nvPr/>
            </p:nvSpPr>
            <p:spPr>
              <a:xfrm>
                <a:off x="4605068" y="3000509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DD8D29DD-EBD5-4E98-8DB4-BECC83A0C778}"/>
                  </a:ext>
                </a:extLst>
              </p:cNvPr>
              <p:cNvSpPr/>
              <p:nvPr/>
            </p:nvSpPr>
            <p:spPr>
              <a:xfrm>
                <a:off x="4605068" y="3157672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04C7581E-CF06-4C6F-B293-2247D74309C1}"/>
                  </a:ext>
                </a:extLst>
              </p:cNvPr>
              <p:cNvSpPr/>
              <p:nvPr/>
            </p:nvSpPr>
            <p:spPr>
              <a:xfrm>
                <a:off x="4883098" y="3125457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A95BCAD-B9D5-4148-BD5D-58B5772CE2C9}"/>
                  </a:ext>
                </a:extLst>
              </p:cNvPr>
              <p:cNvSpPr/>
              <p:nvPr/>
            </p:nvSpPr>
            <p:spPr>
              <a:xfrm>
                <a:off x="5426626" y="279419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2A2DA4B5-1B19-464D-A18F-E20BC3FA85F6}"/>
                  </a:ext>
                </a:extLst>
              </p:cNvPr>
              <p:cNvSpPr/>
              <p:nvPr/>
            </p:nvSpPr>
            <p:spPr>
              <a:xfrm>
                <a:off x="5605909" y="267298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1AA48F7-69C0-4418-9FD7-5E1B669B321F}"/>
                  </a:ext>
                </a:extLst>
              </p:cNvPr>
              <p:cNvSpPr/>
              <p:nvPr/>
            </p:nvSpPr>
            <p:spPr>
              <a:xfrm>
                <a:off x="5634054" y="281221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A80583F4-3037-4EA1-9FBF-AD71EFCFBFD8}"/>
                  </a:ext>
                </a:extLst>
              </p:cNvPr>
              <p:cNvSpPr/>
              <p:nvPr/>
            </p:nvSpPr>
            <p:spPr>
              <a:xfrm>
                <a:off x="5368279" y="293608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FAAC452-4DA7-404D-8B30-8D20F204082E}"/>
                  </a:ext>
                </a:extLst>
              </p:cNvPr>
              <p:cNvSpPr/>
              <p:nvPr/>
            </p:nvSpPr>
            <p:spPr>
              <a:xfrm>
                <a:off x="5125415" y="3024324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2A78813C-02C0-4723-81BE-7B73FD3ACAC1}"/>
                  </a:ext>
                </a:extLst>
              </p:cNvPr>
              <p:cNvSpPr/>
              <p:nvPr/>
            </p:nvSpPr>
            <p:spPr>
              <a:xfrm>
                <a:off x="5050180" y="3256419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0A5C4233-B98E-42E3-8924-B313F3601EC0}"/>
                  </a:ext>
                </a:extLst>
              </p:cNvPr>
              <p:cNvSpPr/>
              <p:nvPr/>
            </p:nvSpPr>
            <p:spPr>
              <a:xfrm>
                <a:off x="5377205" y="319199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Oval 382">
                <a:extLst>
                  <a:ext uri="{FF2B5EF4-FFF2-40B4-BE49-F238E27FC236}">
                    <a16:creationId xmlns:a16="http://schemas.microsoft.com/office/drawing/2014/main" id="{2595736D-40AC-4A6F-B268-FAEF750A3890}"/>
                  </a:ext>
                </a:extLst>
              </p:cNvPr>
              <p:cNvSpPr/>
              <p:nvPr/>
            </p:nvSpPr>
            <p:spPr>
              <a:xfrm>
                <a:off x="4682005" y="3385213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DDF44DB-AA95-4FED-A242-FB389B60B6ED}"/>
                  </a:ext>
                </a:extLst>
              </p:cNvPr>
              <p:cNvSpPr/>
              <p:nvPr/>
            </p:nvSpPr>
            <p:spPr>
              <a:xfrm>
                <a:off x="5762951" y="3068552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4BD04811-262B-440C-92FF-174F0632E2DB}"/>
                  </a:ext>
                </a:extLst>
              </p:cNvPr>
              <p:cNvSpPr/>
              <p:nvPr/>
            </p:nvSpPr>
            <p:spPr>
              <a:xfrm>
                <a:off x="3939133" y="3004501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A85D7BA7-20BA-41AD-9AFB-146BCA6A66F8}"/>
                  </a:ext>
                </a:extLst>
              </p:cNvPr>
              <p:cNvSpPr/>
              <p:nvPr/>
            </p:nvSpPr>
            <p:spPr>
              <a:xfrm>
                <a:off x="3630631" y="2956522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6612B658-C158-45DD-8237-39EC531B83AB}"/>
                  </a:ext>
                </a:extLst>
              </p:cNvPr>
              <p:cNvSpPr/>
              <p:nvPr/>
            </p:nvSpPr>
            <p:spPr>
              <a:xfrm>
                <a:off x="3455160" y="2789697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9FF02926-3852-4D79-8DDE-E6AE15AE0536}"/>
                  </a:ext>
                </a:extLst>
              </p:cNvPr>
              <p:cNvSpPr/>
              <p:nvPr/>
            </p:nvSpPr>
            <p:spPr>
              <a:xfrm>
                <a:off x="3630631" y="2737417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3461D950-8E7C-4161-8AFC-25217C17E406}"/>
                  </a:ext>
                </a:extLst>
              </p:cNvPr>
              <p:cNvSpPr/>
              <p:nvPr/>
            </p:nvSpPr>
            <p:spPr>
              <a:xfrm>
                <a:off x="3345051" y="261859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F9AEF573-1E6F-40A6-880C-1066E5A0FDEA}"/>
                  </a:ext>
                </a:extLst>
              </p:cNvPr>
              <p:cNvSpPr/>
              <p:nvPr/>
            </p:nvSpPr>
            <p:spPr>
              <a:xfrm>
                <a:off x="3061848" y="2509363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953CA1FB-D038-4263-8435-86BFFE927D0F}"/>
                  </a:ext>
                </a:extLst>
              </p:cNvPr>
              <p:cNvSpPr/>
              <p:nvPr/>
            </p:nvSpPr>
            <p:spPr>
              <a:xfrm>
                <a:off x="2903501" y="2404186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8D002FD-ED84-4DC1-9B1B-AC494F0D09A3}"/>
                  </a:ext>
                </a:extLst>
              </p:cNvPr>
              <p:cNvSpPr/>
              <p:nvPr/>
            </p:nvSpPr>
            <p:spPr>
              <a:xfrm>
                <a:off x="2782587" y="2206713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2DED6C3A-2FDA-4553-8BDD-E625F82EC309}"/>
                  </a:ext>
                </a:extLst>
              </p:cNvPr>
              <p:cNvSpPr/>
              <p:nvPr/>
            </p:nvSpPr>
            <p:spPr>
              <a:xfrm>
                <a:off x="2497097" y="216346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4" name="Oval 393">
                <a:extLst>
                  <a:ext uri="{FF2B5EF4-FFF2-40B4-BE49-F238E27FC236}">
                    <a16:creationId xmlns:a16="http://schemas.microsoft.com/office/drawing/2014/main" id="{EC31A810-D9D5-4318-BD92-DDADF6DFCB56}"/>
                  </a:ext>
                </a:extLst>
              </p:cNvPr>
              <p:cNvSpPr/>
              <p:nvPr/>
            </p:nvSpPr>
            <p:spPr>
              <a:xfrm>
                <a:off x="2470068" y="229251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4BBB1EDE-E001-4D95-91E0-D9E3489F79E8}"/>
                  </a:ext>
                </a:extLst>
              </p:cNvPr>
              <p:cNvSpPr/>
              <p:nvPr/>
            </p:nvSpPr>
            <p:spPr>
              <a:xfrm>
                <a:off x="2764509" y="249408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097E0B8D-D6B9-4E45-9A17-C1C2E8244F33}"/>
                  </a:ext>
                </a:extLst>
              </p:cNvPr>
              <p:cNvSpPr/>
              <p:nvPr/>
            </p:nvSpPr>
            <p:spPr>
              <a:xfrm>
                <a:off x="3003317" y="2618595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7" name="Oval 396">
                <a:extLst>
                  <a:ext uri="{FF2B5EF4-FFF2-40B4-BE49-F238E27FC236}">
                    <a16:creationId xmlns:a16="http://schemas.microsoft.com/office/drawing/2014/main" id="{58C594BF-E009-411A-9A88-FF7F84C5A2D9}"/>
                  </a:ext>
                </a:extLst>
              </p:cNvPr>
              <p:cNvSpPr/>
              <p:nvPr/>
            </p:nvSpPr>
            <p:spPr>
              <a:xfrm>
                <a:off x="3197696" y="2713843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4E3DA1FE-D0B1-4B71-9577-0E5DBC009BB5}"/>
                  </a:ext>
                </a:extLst>
              </p:cNvPr>
              <p:cNvSpPr/>
              <p:nvPr/>
            </p:nvSpPr>
            <p:spPr>
              <a:xfrm>
                <a:off x="3345050" y="2864161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2329DA5C-CB98-4774-8E83-B647D28D9DFA}"/>
                  </a:ext>
                </a:extLst>
              </p:cNvPr>
              <p:cNvSpPr/>
              <p:nvPr/>
            </p:nvSpPr>
            <p:spPr>
              <a:xfrm>
                <a:off x="5788401" y="2142549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250F4E6D-BD3A-4979-9C92-6A2749B6F428}"/>
                  </a:ext>
                </a:extLst>
              </p:cNvPr>
              <p:cNvSpPr/>
              <p:nvPr/>
            </p:nvSpPr>
            <p:spPr>
              <a:xfrm>
                <a:off x="5380424" y="228579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B29CA37D-38DB-4F56-9A91-33C4F3E36E33}"/>
                  </a:ext>
                </a:extLst>
              </p:cNvPr>
              <p:cNvSpPr/>
              <p:nvPr/>
            </p:nvSpPr>
            <p:spPr>
              <a:xfrm>
                <a:off x="5496371" y="2154754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C81F9AE6-8029-4F07-8227-067F666E85A1}"/>
                  </a:ext>
                </a:extLst>
              </p:cNvPr>
              <p:cNvSpPr/>
              <p:nvPr/>
            </p:nvSpPr>
            <p:spPr>
              <a:xfrm>
                <a:off x="5462450" y="2425869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0EFEF880-3FB9-4BFC-8455-4EDA1264D893}"/>
                  </a:ext>
                </a:extLst>
              </p:cNvPr>
              <p:cNvSpPr/>
              <p:nvPr/>
            </p:nvSpPr>
            <p:spPr>
              <a:xfrm>
                <a:off x="5682135" y="236259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259748CF-D86F-4262-BFB0-28E7EFB290B2}"/>
                  </a:ext>
                </a:extLst>
              </p:cNvPr>
              <p:cNvSpPr/>
              <p:nvPr/>
            </p:nvSpPr>
            <p:spPr>
              <a:xfrm>
                <a:off x="5682135" y="2509807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69A4D97C-A4CC-4DFB-8EF2-17B8FFFE3EB1}"/>
                  </a:ext>
                </a:extLst>
              </p:cNvPr>
              <p:cNvSpPr/>
              <p:nvPr/>
            </p:nvSpPr>
            <p:spPr>
              <a:xfrm>
                <a:off x="5682135" y="319199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587B15D0-7913-43A6-9205-86B4BA730631}"/>
                  </a:ext>
                </a:extLst>
              </p:cNvPr>
              <p:cNvSpPr/>
              <p:nvPr/>
            </p:nvSpPr>
            <p:spPr>
              <a:xfrm>
                <a:off x="4456985" y="330276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189C928B-181F-4FB3-8215-4D42C3E0C910}"/>
                  </a:ext>
                </a:extLst>
              </p:cNvPr>
              <p:cNvSpPr/>
              <p:nvPr/>
            </p:nvSpPr>
            <p:spPr>
              <a:xfrm>
                <a:off x="4617576" y="3508678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373D317A-7682-49A0-AD23-D3B0B8026153}"/>
                  </a:ext>
                </a:extLst>
              </p:cNvPr>
              <p:cNvSpPr/>
              <p:nvPr/>
            </p:nvSpPr>
            <p:spPr>
              <a:xfrm>
                <a:off x="4946617" y="3542962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53DFCB40-3CDC-4541-9626-11754016820D}"/>
                  </a:ext>
                </a:extLst>
              </p:cNvPr>
              <p:cNvSpPr/>
              <p:nvPr/>
            </p:nvSpPr>
            <p:spPr>
              <a:xfrm>
                <a:off x="4354082" y="3600514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E1CB475C-ACAD-4B0E-956C-FA29049A73F3}"/>
                  </a:ext>
                </a:extLst>
              </p:cNvPr>
              <p:cNvSpPr/>
              <p:nvPr/>
            </p:nvSpPr>
            <p:spPr>
              <a:xfrm>
                <a:off x="4317856" y="3443017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AED02805-A72E-4E15-96D2-6ABEDD094CCB}"/>
                  </a:ext>
                </a:extLst>
              </p:cNvPr>
              <p:cNvSpPr/>
              <p:nvPr/>
            </p:nvSpPr>
            <p:spPr>
              <a:xfrm>
                <a:off x="4052805" y="3196281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530DDE51-4689-449C-BD2A-1CB1C3B976C8}"/>
                  </a:ext>
                </a:extLst>
              </p:cNvPr>
              <p:cNvSpPr/>
              <p:nvPr/>
            </p:nvSpPr>
            <p:spPr>
              <a:xfrm>
                <a:off x="4376316" y="3196281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42DB8E5-69C7-4376-9A0C-009740AF4BF5}"/>
                  </a:ext>
                </a:extLst>
              </p:cNvPr>
              <p:cNvSpPr/>
              <p:nvPr/>
            </p:nvSpPr>
            <p:spPr>
              <a:xfrm>
                <a:off x="4311887" y="3068930"/>
                <a:ext cx="64429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5F567FB4-29FC-463F-A3C3-C880C418EB8D}"/>
                  </a:ext>
                </a:extLst>
              </p:cNvPr>
              <p:cNvSpPr/>
              <p:nvPr/>
            </p:nvSpPr>
            <p:spPr>
              <a:xfrm>
                <a:off x="3128212" y="3270090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615E4956-5810-4440-9391-5225FCB247C2}"/>
                  </a:ext>
                </a:extLst>
              </p:cNvPr>
              <p:cNvSpPr/>
              <p:nvPr/>
            </p:nvSpPr>
            <p:spPr>
              <a:xfrm>
                <a:off x="3337778" y="3522026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BAA04B09-A03E-49D7-8946-572E8877EB30}"/>
                  </a:ext>
                </a:extLst>
              </p:cNvPr>
              <p:cNvSpPr/>
              <p:nvPr/>
            </p:nvSpPr>
            <p:spPr>
              <a:xfrm>
                <a:off x="2839071" y="3406960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06159790-EF9B-4364-A729-6ABAEDD5D608}"/>
                  </a:ext>
                </a:extLst>
              </p:cNvPr>
              <p:cNvSpPr/>
              <p:nvPr/>
            </p:nvSpPr>
            <p:spPr>
              <a:xfrm>
                <a:off x="3628675" y="3419678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C30EAFA4-445B-4726-9249-456045B39305}"/>
                  </a:ext>
                </a:extLst>
              </p:cNvPr>
              <p:cNvSpPr/>
              <p:nvPr/>
            </p:nvSpPr>
            <p:spPr>
              <a:xfrm>
                <a:off x="3070053" y="2987273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0F92C5AC-82B1-4709-BC9A-A141CD23B14A}"/>
                  </a:ext>
                </a:extLst>
              </p:cNvPr>
              <p:cNvSpPr/>
              <p:nvPr/>
            </p:nvSpPr>
            <p:spPr>
              <a:xfrm>
                <a:off x="3305563" y="313157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EFA9F438-5FD8-4554-89F6-952BF0162B41}"/>
                  </a:ext>
                </a:extLst>
              </p:cNvPr>
              <p:cNvSpPr/>
              <p:nvPr/>
            </p:nvSpPr>
            <p:spPr>
              <a:xfrm>
                <a:off x="3409480" y="3022837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85C47CE5-57D6-478E-94B5-D916AB407C24}"/>
                  </a:ext>
                </a:extLst>
              </p:cNvPr>
              <p:cNvSpPr/>
              <p:nvPr/>
            </p:nvSpPr>
            <p:spPr>
              <a:xfrm>
                <a:off x="3441695" y="3274035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E3378C38-90B2-468A-8BBB-2B51070AB5F3}"/>
                  </a:ext>
                </a:extLst>
              </p:cNvPr>
              <p:cNvSpPr/>
              <p:nvPr/>
            </p:nvSpPr>
            <p:spPr>
              <a:xfrm>
                <a:off x="2927405" y="305505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37A7AAB4-3389-46F9-A211-B300EEC1872D}"/>
                  </a:ext>
                </a:extLst>
              </p:cNvPr>
              <p:cNvSpPr/>
              <p:nvPr/>
            </p:nvSpPr>
            <p:spPr>
              <a:xfrm>
                <a:off x="2721886" y="1990854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E713F3B7-943D-4C41-9B7A-072091BCEA1D}"/>
                  </a:ext>
                </a:extLst>
              </p:cNvPr>
              <p:cNvSpPr/>
              <p:nvPr/>
            </p:nvSpPr>
            <p:spPr>
              <a:xfrm>
                <a:off x="3205402" y="2342994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>
                <a:extLst>
                  <a:ext uri="{FF2B5EF4-FFF2-40B4-BE49-F238E27FC236}">
                    <a16:creationId xmlns:a16="http://schemas.microsoft.com/office/drawing/2014/main" id="{D57E98E2-E5C1-4916-B6EB-DF321815591F}"/>
                  </a:ext>
                </a:extLst>
              </p:cNvPr>
              <p:cNvSpPr/>
              <p:nvPr/>
            </p:nvSpPr>
            <p:spPr>
              <a:xfrm>
                <a:off x="3384237" y="240138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ED046FEB-1478-41F6-BE45-0E6D751B9057}"/>
                  </a:ext>
                </a:extLst>
              </p:cNvPr>
              <p:cNvSpPr/>
              <p:nvPr/>
            </p:nvSpPr>
            <p:spPr>
              <a:xfrm>
                <a:off x="3251915" y="670605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7" name="Oval 426">
                <a:extLst>
                  <a:ext uri="{FF2B5EF4-FFF2-40B4-BE49-F238E27FC236}">
                    <a16:creationId xmlns:a16="http://schemas.microsoft.com/office/drawing/2014/main" id="{42743A0A-F270-441D-9A5C-083BA162BAD2}"/>
                  </a:ext>
                </a:extLst>
              </p:cNvPr>
              <p:cNvSpPr/>
              <p:nvPr/>
            </p:nvSpPr>
            <p:spPr>
              <a:xfrm>
                <a:off x="2999011" y="801436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91E6FC38-3C95-48F2-8EF8-5C79B5C78FCF}"/>
                  </a:ext>
                </a:extLst>
              </p:cNvPr>
              <p:cNvSpPr/>
              <p:nvPr/>
            </p:nvSpPr>
            <p:spPr>
              <a:xfrm>
                <a:off x="2573166" y="128800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4AE85C93-A44C-4735-9F9E-6F56594FEF3F}"/>
                  </a:ext>
                </a:extLst>
              </p:cNvPr>
              <p:cNvSpPr/>
              <p:nvPr/>
            </p:nvSpPr>
            <p:spPr>
              <a:xfrm>
                <a:off x="4171837" y="528258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6A2455C2-2670-40ED-81B6-630E7E63B2F1}"/>
                  </a:ext>
                </a:extLst>
              </p:cNvPr>
              <p:cNvSpPr/>
              <p:nvPr/>
            </p:nvSpPr>
            <p:spPr>
              <a:xfrm>
                <a:off x="4377094" y="54067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1" name="Oval 430">
                <a:extLst>
                  <a:ext uri="{FF2B5EF4-FFF2-40B4-BE49-F238E27FC236}">
                    <a16:creationId xmlns:a16="http://schemas.microsoft.com/office/drawing/2014/main" id="{B5336CE3-F966-4B07-B138-F8C2A07DDD7A}"/>
                  </a:ext>
                </a:extLst>
              </p:cNvPr>
              <p:cNvSpPr/>
              <p:nvPr/>
            </p:nvSpPr>
            <p:spPr>
              <a:xfrm>
                <a:off x="5091764" y="79024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2" name="Oval 431">
                <a:extLst>
                  <a:ext uri="{FF2B5EF4-FFF2-40B4-BE49-F238E27FC236}">
                    <a16:creationId xmlns:a16="http://schemas.microsoft.com/office/drawing/2014/main" id="{68A749F8-EC1C-4BD2-AB85-F0C7B25AEC56}"/>
                  </a:ext>
                </a:extLst>
              </p:cNvPr>
              <p:cNvSpPr/>
              <p:nvPr/>
            </p:nvSpPr>
            <p:spPr>
              <a:xfrm>
                <a:off x="5478332" y="1188466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3" name="Oval 432">
                <a:extLst>
                  <a:ext uri="{FF2B5EF4-FFF2-40B4-BE49-F238E27FC236}">
                    <a16:creationId xmlns:a16="http://schemas.microsoft.com/office/drawing/2014/main" id="{3D434962-7106-43A2-9614-2DCD826DB9AD}"/>
                  </a:ext>
                </a:extLst>
              </p:cNvPr>
              <p:cNvSpPr/>
              <p:nvPr/>
            </p:nvSpPr>
            <p:spPr>
              <a:xfrm>
                <a:off x="5553923" y="1393945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63CA734E-F48E-4F2A-A944-C874B3943FBF}"/>
                  </a:ext>
                </a:extLst>
              </p:cNvPr>
              <p:cNvSpPr/>
              <p:nvPr/>
            </p:nvSpPr>
            <p:spPr>
              <a:xfrm>
                <a:off x="4598140" y="2452476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7CBDD98E-0E7C-4EEF-8921-98A6586EBFE9}"/>
                  </a:ext>
                </a:extLst>
              </p:cNvPr>
              <p:cNvSpPr/>
              <p:nvPr/>
            </p:nvSpPr>
            <p:spPr>
              <a:xfrm>
                <a:off x="5400191" y="1990854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F34AB4B4-4D7A-44EC-BC1D-AC36AD6C90FE}"/>
                  </a:ext>
                </a:extLst>
              </p:cNvPr>
              <p:cNvSpPr/>
              <p:nvPr/>
            </p:nvSpPr>
            <p:spPr>
              <a:xfrm>
                <a:off x="5318881" y="2087472"/>
                <a:ext cx="64430" cy="64429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9EB275A1-3015-4E8E-A0EA-5DEA4156CAA3}"/>
                </a:ext>
              </a:extLst>
            </p:cNvPr>
            <p:cNvGrpSpPr/>
            <p:nvPr/>
          </p:nvGrpSpPr>
          <p:grpSpPr>
            <a:xfrm>
              <a:off x="2738110" y="1805465"/>
              <a:ext cx="3535734" cy="2311551"/>
              <a:chOff x="3059843" y="734390"/>
              <a:chExt cx="3535734" cy="2311551"/>
            </a:xfrm>
            <a:grpFill/>
          </p:grpSpPr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3B36B17D-09FD-4F6D-98EC-D33D744163BB}"/>
                  </a:ext>
                </a:extLst>
              </p:cNvPr>
              <p:cNvSpPr/>
              <p:nvPr/>
            </p:nvSpPr>
            <p:spPr>
              <a:xfrm>
                <a:off x="5602671" y="1871688"/>
                <a:ext cx="51126" cy="51126"/>
              </a:xfrm>
              <a:prstGeom prst="ellipse">
                <a:avLst/>
              </a:prstGeom>
              <a:grpFill/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341" name="Group 340">
                <a:extLst>
                  <a:ext uri="{FF2B5EF4-FFF2-40B4-BE49-F238E27FC236}">
                    <a16:creationId xmlns:a16="http://schemas.microsoft.com/office/drawing/2014/main" id="{91B15ADD-B720-4BE4-9503-83D8A5035A69}"/>
                  </a:ext>
                </a:extLst>
              </p:cNvPr>
              <p:cNvGrpSpPr/>
              <p:nvPr/>
            </p:nvGrpSpPr>
            <p:grpSpPr>
              <a:xfrm>
                <a:off x="3059843" y="734390"/>
                <a:ext cx="3535734" cy="2311551"/>
                <a:chOff x="3059843" y="734390"/>
                <a:chExt cx="3535734" cy="2311551"/>
              </a:xfrm>
              <a:grpFill/>
            </p:grpSpPr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5DC4CAEE-AF27-491F-8167-DC1EE8C3D698}"/>
                    </a:ext>
                  </a:extLst>
                </p:cNvPr>
                <p:cNvSpPr/>
                <p:nvPr/>
              </p:nvSpPr>
              <p:spPr>
                <a:xfrm>
                  <a:off x="6544451" y="2156561"/>
                  <a:ext cx="51126" cy="51126"/>
                </a:xfrm>
                <a:prstGeom prst="ellipse">
                  <a:avLst/>
                </a:prstGeom>
                <a:grpFill/>
                <a:ln>
                  <a:solidFill>
                    <a:srgbClr val="B2612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3" name="Group 342">
                  <a:extLst>
                    <a:ext uri="{FF2B5EF4-FFF2-40B4-BE49-F238E27FC236}">
                      <a16:creationId xmlns:a16="http://schemas.microsoft.com/office/drawing/2014/main" id="{33115D61-F71A-4E4F-BBEC-13503B032458}"/>
                    </a:ext>
                  </a:extLst>
                </p:cNvPr>
                <p:cNvGrpSpPr/>
                <p:nvPr/>
              </p:nvGrpSpPr>
              <p:grpSpPr>
                <a:xfrm>
                  <a:off x="3059843" y="734390"/>
                  <a:ext cx="3225147" cy="2311551"/>
                  <a:chOff x="2053588" y="793798"/>
                  <a:chExt cx="4064362" cy="2913040"/>
                </a:xfrm>
                <a:grpFill/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8CE7EFF9-F944-4513-B519-D37BD15D25D3}"/>
                      </a:ext>
                    </a:extLst>
                  </p:cNvPr>
                  <p:cNvSpPr/>
                  <p:nvPr/>
                </p:nvSpPr>
                <p:spPr>
                  <a:xfrm>
                    <a:off x="5816276" y="289334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609BDD89-8E12-41CC-8EDB-FC57E89C262F}"/>
                      </a:ext>
                    </a:extLst>
                  </p:cNvPr>
                  <p:cNvSpPr/>
                  <p:nvPr/>
                </p:nvSpPr>
                <p:spPr>
                  <a:xfrm>
                    <a:off x="6041015" y="267951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0DAA5F1E-DC2F-4B32-B814-F0AAD18D2418}"/>
                      </a:ext>
                    </a:extLst>
                  </p:cNvPr>
                  <p:cNvSpPr/>
                  <p:nvPr/>
                </p:nvSpPr>
                <p:spPr>
                  <a:xfrm>
                    <a:off x="6053521" y="225305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69469EF7-E7D5-4146-84A4-B5328EE9BA3D}"/>
                      </a:ext>
                    </a:extLst>
                  </p:cNvPr>
                  <p:cNvSpPr/>
                  <p:nvPr/>
                </p:nvSpPr>
                <p:spPr>
                  <a:xfrm>
                    <a:off x="5872287" y="175039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Oval 347">
                    <a:extLst>
                      <a:ext uri="{FF2B5EF4-FFF2-40B4-BE49-F238E27FC236}">
                        <a16:creationId xmlns:a16="http://schemas.microsoft.com/office/drawing/2014/main" id="{95ABAA15-BD07-4C16-AD99-7DBE6533720E}"/>
                      </a:ext>
                    </a:extLst>
                  </p:cNvPr>
                  <p:cNvSpPr/>
                  <p:nvPr/>
                </p:nvSpPr>
                <p:spPr>
                  <a:xfrm>
                    <a:off x="5557664" y="2974107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Oval 348">
                    <a:extLst>
                      <a:ext uri="{FF2B5EF4-FFF2-40B4-BE49-F238E27FC236}">
                        <a16:creationId xmlns:a16="http://schemas.microsoft.com/office/drawing/2014/main" id="{803CD6F1-C4C8-45F8-8C67-B390E6EED1EF}"/>
                      </a:ext>
                    </a:extLst>
                  </p:cNvPr>
                  <p:cNvSpPr/>
                  <p:nvPr/>
                </p:nvSpPr>
                <p:spPr>
                  <a:xfrm>
                    <a:off x="3581541" y="3642409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Oval 349">
                    <a:extLst>
                      <a:ext uri="{FF2B5EF4-FFF2-40B4-BE49-F238E27FC236}">
                        <a16:creationId xmlns:a16="http://schemas.microsoft.com/office/drawing/2014/main" id="{9FC09EC4-74D2-45FB-90E4-A9653310F019}"/>
                      </a:ext>
                    </a:extLst>
                  </p:cNvPr>
                  <p:cNvSpPr/>
                  <p:nvPr/>
                </p:nvSpPr>
                <p:spPr>
                  <a:xfrm>
                    <a:off x="3757017" y="2586380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Oval 350">
                    <a:extLst>
                      <a:ext uri="{FF2B5EF4-FFF2-40B4-BE49-F238E27FC236}">
                        <a16:creationId xmlns:a16="http://schemas.microsoft.com/office/drawing/2014/main" id="{CBA708BF-4A86-4566-AB51-C337F0F43719}"/>
                      </a:ext>
                    </a:extLst>
                  </p:cNvPr>
                  <p:cNvSpPr/>
                  <p:nvPr/>
                </p:nvSpPr>
                <p:spPr>
                  <a:xfrm>
                    <a:off x="2318742" y="2419201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Oval 351">
                    <a:extLst>
                      <a:ext uri="{FF2B5EF4-FFF2-40B4-BE49-F238E27FC236}">
                        <a16:creationId xmlns:a16="http://schemas.microsoft.com/office/drawing/2014/main" id="{59E3BC57-95A3-446D-8A17-151CA11A0624}"/>
                      </a:ext>
                    </a:extLst>
                  </p:cNvPr>
                  <p:cNvSpPr/>
                  <p:nvPr/>
                </p:nvSpPr>
                <p:spPr>
                  <a:xfrm>
                    <a:off x="2453638" y="1904992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Oval 352">
                    <a:extLst>
                      <a:ext uri="{FF2B5EF4-FFF2-40B4-BE49-F238E27FC236}">
                        <a16:creationId xmlns:a16="http://schemas.microsoft.com/office/drawing/2014/main" id="{46DFDC31-0980-4154-9EFD-904912C55E80}"/>
                      </a:ext>
                    </a:extLst>
                  </p:cNvPr>
                  <p:cNvSpPr/>
                  <p:nvPr/>
                </p:nvSpPr>
                <p:spPr>
                  <a:xfrm>
                    <a:off x="2053588" y="210922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Oval 353">
                    <a:extLst>
                      <a:ext uri="{FF2B5EF4-FFF2-40B4-BE49-F238E27FC236}">
                        <a16:creationId xmlns:a16="http://schemas.microsoft.com/office/drawing/2014/main" id="{69698504-0AE0-4901-BD0B-FAA4E6026125}"/>
                      </a:ext>
                    </a:extLst>
                  </p:cNvPr>
                  <p:cNvSpPr/>
                  <p:nvPr/>
                </p:nvSpPr>
                <p:spPr>
                  <a:xfrm>
                    <a:off x="2122606" y="1518265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7D335E0C-5800-4FF8-A6EC-F50B129E6250}"/>
                      </a:ext>
                    </a:extLst>
                  </p:cNvPr>
                  <p:cNvSpPr/>
                  <p:nvPr/>
                </p:nvSpPr>
                <p:spPr>
                  <a:xfrm>
                    <a:off x="2464882" y="956604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Oval 355">
                    <a:extLst>
                      <a:ext uri="{FF2B5EF4-FFF2-40B4-BE49-F238E27FC236}">
                        <a16:creationId xmlns:a16="http://schemas.microsoft.com/office/drawing/2014/main" id="{0946F670-8EE5-41CE-BD97-56811E457BE9}"/>
                      </a:ext>
                    </a:extLst>
                  </p:cNvPr>
                  <p:cNvSpPr/>
                  <p:nvPr/>
                </p:nvSpPr>
                <p:spPr>
                  <a:xfrm>
                    <a:off x="5544170" y="793798"/>
                    <a:ext cx="64429" cy="64429"/>
                  </a:xfrm>
                  <a:prstGeom prst="ellipse">
                    <a:avLst/>
                  </a:prstGeom>
                  <a:grpFill/>
                  <a:ln>
                    <a:solidFill>
                      <a:srgbClr val="B2612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230" name="TextBox 229">
            <a:extLst>
              <a:ext uri="{FF2B5EF4-FFF2-40B4-BE49-F238E27FC236}">
                <a16:creationId xmlns:a16="http://schemas.microsoft.com/office/drawing/2014/main" id="{3D15405B-183B-472C-9AF3-C299A1E8AF06}"/>
              </a:ext>
            </a:extLst>
          </p:cNvPr>
          <p:cNvSpPr txBox="1"/>
          <p:nvPr/>
        </p:nvSpPr>
        <p:spPr>
          <a:xfrm>
            <a:off x="72014" y="769484"/>
            <a:ext cx="27318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1" dirty="0"/>
              <a:t>Enzymes</a:t>
            </a:r>
            <a:r>
              <a:rPr lang="en-US" sz="1600" dirty="0"/>
              <a:t> (many, many types; the work horses of the cell)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F6BEAD3-45AE-4A14-B951-233F57997BDE}"/>
              </a:ext>
            </a:extLst>
          </p:cNvPr>
          <p:cNvGrpSpPr/>
          <p:nvPr/>
        </p:nvGrpSpPr>
        <p:grpSpPr>
          <a:xfrm>
            <a:off x="3227728" y="1749985"/>
            <a:ext cx="2758654" cy="3197203"/>
            <a:chOff x="3354164" y="1744215"/>
            <a:chExt cx="2758654" cy="3197203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77F950FB-8F0E-4AF0-A542-7A945CDC5D8E}"/>
                </a:ext>
              </a:extLst>
            </p:cNvPr>
            <p:cNvCxnSpPr/>
            <p:nvPr/>
          </p:nvCxnSpPr>
          <p:spPr>
            <a:xfrm>
              <a:off x="5391460" y="2444174"/>
              <a:ext cx="580636" cy="2332032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52A1BE5-FFAE-4565-B6A0-99E6FD38F723}"/>
                </a:ext>
              </a:extLst>
            </p:cNvPr>
            <p:cNvCxnSpPr/>
            <p:nvPr/>
          </p:nvCxnSpPr>
          <p:spPr>
            <a:xfrm flipH="1">
              <a:off x="4587366" y="2444174"/>
              <a:ext cx="804094" cy="2497244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E369EC2-280A-4B7C-B08C-11B1AE13E56C}"/>
                </a:ext>
              </a:extLst>
            </p:cNvPr>
            <p:cNvCxnSpPr/>
            <p:nvPr/>
          </p:nvCxnSpPr>
          <p:spPr>
            <a:xfrm flipH="1">
              <a:off x="3364208" y="2444174"/>
              <a:ext cx="2027252" cy="201851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B453D782-01F6-4383-92BE-22706677CF45}"/>
                </a:ext>
              </a:extLst>
            </p:cNvPr>
            <p:cNvCxnSpPr>
              <a:cxnSpLocks/>
              <a:endCxn id="239" idx="1"/>
            </p:cNvCxnSpPr>
            <p:nvPr/>
          </p:nvCxnSpPr>
          <p:spPr>
            <a:xfrm flipH="1">
              <a:off x="3354164" y="2465676"/>
              <a:ext cx="2020572" cy="871371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A857027F-6195-4C86-888E-2488D9AF7FE9}"/>
                </a:ext>
              </a:extLst>
            </p:cNvPr>
            <p:cNvCxnSpPr/>
            <p:nvPr/>
          </p:nvCxnSpPr>
          <p:spPr>
            <a:xfrm flipH="1" flipV="1">
              <a:off x="3468959" y="1930717"/>
              <a:ext cx="1922501" cy="531394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BB3E0C98-0E51-4FF6-88E7-C5529E68E0DF}"/>
                </a:ext>
              </a:extLst>
            </p:cNvPr>
            <p:cNvCxnSpPr>
              <a:cxnSpLocks/>
              <a:endCxn id="239" idx="0"/>
            </p:cNvCxnSpPr>
            <p:nvPr/>
          </p:nvCxnSpPr>
          <p:spPr>
            <a:xfrm flipH="1" flipV="1">
              <a:off x="4602033" y="1744215"/>
              <a:ext cx="652947" cy="71789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6B9CC0EE-499E-4C85-B9DA-8710BDBC956C}"/>
                </a:ext>
              </a:extLst>
            </p:cNvPr>
            <p:cNvCxnSpPr/>
            <p:nvPr/>
          </p:nvCxnSpPr>
          <p:spPr>
            <a:xfrm flipV="1">
              <a:off x="5391460" y="1744215"/>
              <a:ext cx="84713" cy="71789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D057E906-871B-4136-81F6-CAD085F78CF0}"/>
                </a:ext>
              </a:extLst>
            </p:cNvPr>
            <p:cNvCxnSpPr/>
            <p:nvPr/>
          </p:nvCxnSpPr>
          <p:spPr>
            <a:xfrm flipV="1">
              <a:off x="5391460" y="2028720"/>
              <a:ext cx="680317" cy="450268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873928DE-2388-4569-A374-BFB31F5CE21F}"/>
                </a:ext>
              </a:extLst>
            </p:cNvPr>
            <p:cNvCxnSpPr/>
            <p:nvPr/>
          </p:nvCxnSpPr>
          <p:spPr>
            <a:xfrm>
              <a:off x="5391460" y="2478988"/>
              <a:ext cx="721358" cy="636020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EC1D6F4-6D0B-4E1A-BE1A-8ABD619FF93A}"/>
              </a:ext>
            </a:extLst>
          </p:cNvPr>
          <p:cNvGrpSpPr/>
          <p:nvPr/>
        </p:nvGrpSpPr>
        <p:grpSpPr>
          <a:xfrm>
            <a:off x="3844904" y="1989298"/>
            <a:ext cx="1331190" cy="765629"/>
            <a:chOff x="3981384" y="1989298"/>
            <a:chExt cx="1331190" cy="765629"/>
          </a:xfrm>
          <a:solidFill>
            <a:srgbClr val="00B0F0"/>
          </a:solidFill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384931B2-2A2B-4AE1-9309-570BACC5F214}"/>
                </a:ext>
              </a:extLst>
            </p:cNvPr>
            <p:cNvSpPr/>
            <p:nvPr/>
          </p:nvSpPr>
          <p:spPr>
            <a:xfrm>
              <a:off x="4485784" y="20069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C3921EBB-71D8-4B30-AC70-BB8A08C779C7}"/>
                </a:ext>
              </a:extLst>
            </p:cNvPr>
            <p:cNvSpPr/>
            <p:nvPr/>
          </p:nvSpPr>
          <p:spPr>
            <a:xfrm>
              <a:off x="4409883" y="202804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8C3171B5-D880-44FF-ADD5-FA887464A586}"/>
                </a:ext>
              </a:extLst>
            </p:cNvPr>
            <p:cNvSpPr/>
            <p:nvPr/>
          </p:nvSpPr>
          <p:spPr>
            <a:xfrm>
              <a:off x="4461952" y="207059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82D05E37-CDFC-4C8B-B423-E7A85333D877}"/>
                </a:ext>
              </a:extLst>
            </p:cNvPr>
            <p:cNvSpPr/>
            <p:nvPr/>
          </p:nvSpPr>
          <p:spPr>
            <a:xfrm>
              <a:off x="4522539" y="20631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D2A61E98-2B0D-42D3-AF65-A5CD2A168191}"/>
                </a:ext>
              </a:extLst>
            </p:cNvPr>
            <p:cNvSpPr/>
            <p:nvPr/>
          </p:nvSpPr>
          <p:spPr>
            <a:xfrm>
              <a:off x="4552254" y="201433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E840E5B0-2A3F-43E0-8F93-3C3AC76DEB74}"/>
                </a:ext>
              </a:extLst>
            </p:cNvPr>
            <p:cNvSpPr/>
            <p:nvPr/>
          </p:nvSpPr>
          <p:spPr>
            <a:xfrm>
              <a:off x="4591936" y="206856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DB1F472E-7985-455B-9147-A1BE3C61C9FC}"/>
                </a:ext>
              </a:extLst>
            </p:cNvPr>
            <p:cNvSpPr/>
            <p:nvPr/>
          </p:nvSpPr>
          <p:spPr>
            <a:xfrm>
              <a:off x="4073231" y="216415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0EA5A9A8-374A-4B6E-8536-677512B771DD}"/>
                </a:ext>
              </a:extLst>
            </p:cNvPr>
            <p:cNvSpPr/>
            <p:nvPr/>
          </p:nvSpPr>
          <p:spPr>
            <a:xfrm>
              <a:off x="3997330" y="218529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08283F96-415C-4830-9885-A914571949A5}"/>
                </a:ext>
              </a:extLst>
            </p:cNvPr>
            <p:cNvSpPr/>
            <p:nvPr/>
          </p:nvSpPr>
          <p:spPr>
            <a:xfrm>
              <a:off x="4049399" y="222784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F2B6C09-54CD-47F3-A04A-DDDC64875865}"/>
                </a:ext>
              </a:extLst>
            </p:cNvPr>
            <p:cNvSpPr/>
            <p:nvPr/>
          </p:nvSpPr>
          <p:spPr>
            <a:xfrm>
              <a:off x="4109986" y="222035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0A0FDE4F-88C6-4B7E-A811-B6EEA2D04D09}"/>
                </a:ext>
              </a:extLst>
            </p:cNvPr>
            <p:cNvSpPr/>
            <p:nvPr/>
          </p:nvSpPr>
          <p:spPr>
            <a:xfrm>
              <a:off x="4139701" y="217158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144CF758-3EE7-462F-8554-3786B7699158}"/>
                </a:ext>
              </a:extLst>
            </p:cNvPr>
            <p:cNvSpPr/>
            <p:nvPr/>
          </p:nvSpPr>
          <p:spPr>
            <a:xfrm>
              <a:off x="4179383" y="222581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65534D0F-E9A6-41CA-B6ED-01F5B47DFF0C}"/>
                </a:ext>
              </a:extLst>
            </p:cNvPr>
            <p:cNvSpPr/>
            <p:nvPr/>
          </p:nvSpPr>
          <p:spPr>
            <a:xfrm>
              <a:off x="4073231" y="22927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8065AEDB-4300-4938-AEF7-384C72D744DD}"/>
                </a:ext>
              </a:extLst>
            </p:cNvPr>
            <p:cNvSpPr/>
            <p:nvPr/>
          </p:nvSpPr>
          <p:spPr>
            <a:xfrm>
              <a:off x="3997330" y="231384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EF4C889B-7571-451E-B541-2340ABFA2CED}"/>
                </a:ext>
              </a:extLst>
            </p:cNvPr>
            <p:cNvSpPr/>
            <p:nvPr/>
          </p:nvSpPr>
          <p:spPr>
            <a:xfrm>
              <a:off x="4049399" y="235639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C7BF1F84-0C82-4507-B581-02A603DDFC2E}"/>
                </a:ext>
              </a:extLst>
            </p:cNvPr>
            <p:cNvSpPr/>
            <p:nvPr/>
          </p:nvSpPr>
          <p:spPr>
            <a:xfrm>
              <a:off x="4109986" y="23489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79" name="Oval 278">
              <a:extLst>
                <a:ext uri="{FF2B5EF4-FFF2-40B4-BE49-F238E27FC236}">
                  <a16:creationId xmlns:a16="http://schemas.microsoft.com/office/drawing/2014/main" id="{17B8D896-5D48-4FD1-B98E-06B541AA7B5E}"/>
                </a:ext>
              </a:extLst>
            </p:cNvPr>
            <p:cNvSpPr/>
            <p:nvPr/>
          </p:nvSpPr>
          <p:spPr>
            <a:xfrm>
              <a:off x="4139701" y="230013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086FCCD7-F647-4AAF-A77C-6C8F31B5BD88}"/>
                </a:ext>
              </a:extLst>
            </p:cNvPr>
            <p:cNvSpPr/>
            <p:nvPr/>
          </p:nvSpPr>
          <p:spPr>
            <a:xfrm>
              <a:off x="4179383" y="235436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18F36C5D-A1AC-4D4E-883A-B4842C80FC1B}"/>
                </a:ext>
              </a:extLst>
            </p:cNvPr>
            <p:cNvSpPr/>
            <p:nvPr/>
          </p:nvSpPr>
          <p:spPr>
            <a:xfrm>
              <a:off x="4057285" y="242336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E36A96BE-4183-4186-B0CF-9ADB83FBFE40}"/>
                </a:ext>
              </a:extLst>
            </p:cNvPr>
            <p:cNvSpPr/>
            <p:nvPr/>
          </p:nvSpPr>
          <p:spPr>
            <a:xfrm>
              <a:off x="3981384" y="244449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A087FB7F-3B8B-4675-9A67-4BFD224B06E4}"/>
                </a:ext>
              </a:extLst>
            </p:cNvPr>
            <p:cNvSpPr/>
            <p:nvPr/>
          </p:nvSpPr>
          <p:spPr>
            <a:xfrm>
              <a:off x="4033453" y="248704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1BB01487-97E9-4BED-8228-D73EF4A5986F}"/>
                </a:ext>
              </a:extLst>
            </p:cNvPr>
            <p:cNvSpPr/>
            <p:nvPr/>
          </p:nvSpPr>
          <p:spPr>
            <a:xfrm>
              <a:off x="4094040" y="247956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26D55737-C0EC-4543-AB1F-F020B86804A5}"/>
                </a:ext>
              </a:extLst>
            </p:cNvPr>
            <p:cNvSpPr/>
            <p:nvPr/>
          </p:nvSpPr>
          <p:spPr>
            <a:xfrm>
              <a:off x="4123755" y="243078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221F56C0-F7E6-4BAD-BA40-EE02973E9EA5}"/>
                </a:ext>
              </a:extLst>
            </p:cNvPr>
            <p:cNvSpPr/>
            <p:nvPr/>
          </p:nvSpPr>
          <p:spPr>
            <a:xfrm>
              <a:off x="4163437" y="248501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03049568-05DB-4790-9FA3-44E630447266}"/>
                </a:ext>
              </a:extLst>
            </p:cNvPr>
            <p:cNvSpPr/>
            <p:nvPr/>
          </p:nvSpPr>
          <p:spPr>
            <a:xfrm>
              <a:off x="4174535" y="256157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CC7B581A-109B-4185-B651-AE0B900C6CBF}"/>
                </a:ext>
              </a:extLst>
            </p:cNvPr>
            <p:cNvSpPr/>
            <p:nvPr/>
          </p:nvSpPr>
          <p:spPr>
            <a:xfrm>
              <a:off x="4098634" y="258271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596EB91B-713C-4872-9F91-C47050A5E066}"/>
                </a:ext>
              </a:extLst>
            </p:cNvPr>
            <p:cNvSpPr/>
            <p:nvPr/>
          </p:nvSpPr>
          <p:spPr>
            <a:xfrm>
              <a:off x="4150703" y="262526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0C114E23-B3DC-47AD-BEDF-087CAA2C268E}"/>
                </a:ext>
              </a:extLst>
            </p:cNvPr>
            <p:cNvSpPr/>
            <p:nvPr/>
          </p:nvSpPr>
          <p:spPr>
            <a:xfrm>
              <a:off x="4211290" y="261777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472A4613-4535-474D-954E-2DE617757E43}"/>
                </a:ext>
              </a:extLst>
            </p:cNvPr>
            <p:cNvSpPr/>
            <p:nvPr/>
          </p:nvSpPr>
          <p:spPr>
            <a:xfrm>
              <a:off x="4241005" y="2569002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62D74450-EA94-429E-8787-E39C8AEF26C2}"/>
                </a:ext>
              </a:extLst>
            </p:cNvPr>
            <p:cNvSpPr/>
            <p:nvPr/>
          </p:nvSpPr>
          <p:spPr>
            <a:xfrm>
              <a:off x="4280687" y="262322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B1B2F521-80C8-49F0-AA94-3A9C843376F9}"/>
                </a:ext>
              </a:extLst>
            </p:cNvPr>
            <p:cNvSpPr/>
            <p:nvPr/>
          </p:nvSpPr>
          <p:spPr>
            <a:xfrm>
              <a:off x="4395963" y="253915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22D1807E-6B49-4539-8085-1B2A7129B206}"/>
                </a:ext>
              </a:extLst>
            </p:cNvPr>
            <p:cNvSpPr/>
            <p:nvPr/>
          </p:nvSpPr>
          <p:spPr>
            <a:xfrm>
              <a:off x="4320062" y="256029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A953B09C-8479-46AD-B310-334EF56E3599}"/>
                </a:ext>
              </a:extLst>
            </p:cNvPr>
            <p:cNvSpPr/>
            <p:nvPr/>
          </p:nvSpPr>
          <p:spPr>
            <a:xfrm>
              <a:off x="4372131" y="260284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E480337D-0F92-475A-AC7A-47775263CB9A}"/>
                </a:ext>
              </a:extLst>
            </p:cNvPr>
            <p:cNvSpPr/>
            <p:nvPr/>
          </p:nvSpPr>
          <p:spPr>
            <a:xfrm>
              <a:off x="4432718" y="259535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35CF0A8D-799F-4BC5-8A00-BDE660BEE644}"/>
                </a:ext>
              </a:extLst>
            </p:cNvPr>
            <p:cNvSpPr/>
            <p:nvPr/>
          </p:nvSpPr>
          <p:spPr>
            <a:xfrm>
              <a:off x="4462433" y="254658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E8F42879-FB1E-4B7C-A86D-9CB40CA96D79}"/>
                </a:ext>
              </a:extLst>
            </p:cNvPr>
            <p:cNvSpPr/>
            <p:nvPr/>
          </p:nvSpPr>
          <p:spPr>
            <a:xfrm>
              <a:off x="4502115" y="260081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B28F7F01-36ED-4B7A-A7A5-F335E4667774}"/>
                </a:ext>
              </a:extLst>
            </p:cNvPr>
            <p:cNvSpPr/>
            <p:nvPr/>
          </p:nvSpPr>
          <p:spPr>
            <a:xfrm>
              <a:off x="4287525" y="24121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52C35A9F-6C2B-43E7-83F0-5C26EA4A8C25}"/>
                </a:ext>
              </a:extLst>
            </p:cNvPr>
            <p:cNvSpPr/>
            <p:nvPr/>
          </p:nvSpPr>
          <p:spPr>
            <a:xfrm>
              <a:off x="4211624" y="243324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55C3FFDF-AC84-42A3-BDA6-AA35B78E46ED}"/>
                </a:ext>
              </a:extLst>
            </p:cNvPr>
            <p:cNvSpPr/>
            <p:nvPr/>
          </p:nvSpPr>
          <p:spPr>
            <a:xfrm>
              <a:off x="4263693" y="247579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6" name="Oval 505">
              <a:extLst>
                <a:ext uri="{FF2B5EF4-FFF2-40B4-BE49-F238E27FC236}">
                  <a16:creationId xmlns:a16="http://schemas.microsoft.com/office/drawing/2014/main" id="{2C18BC3E-99B1-4B1A-8032-B6F6FD1D38AB}"/>
                </a:ext>
              </a:extLst>
            </p:cNvPr>
            <p:cNvSpPr/>
            <p:nvPr/>
          </p:nvSpPr>
          <p:spPr>
            <a:xfrm>
              <a:off x="4324280" y="24683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B83E2992-301E-4E94-9C10-F4A1730425A8}"/>
                </a:ext>
              </a:extLst>
            </p:cNvPr>
            <p:cNvSpPr/>
            <p:nvPr/>
          </p:nvSpPr>
          <p:spPr>
            <a:xfrm>
              <a:off x="4353995" y="241953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8" name="Oval 507">
              <a:extLst>
                <a:ext uri="{FF2B5EF4-FFF2-40B4-BE49-F238E27FC236}">
                  <a16:creationId xmlns:a16="http://schemas.microsoft.com/office/drawing/2014/main" id="{9F38E820-7188-4917-BB81-29DC883E96D4}"/>
                </a:ext>
              </a:extLst>
            </p:cNvPr>
            <p:cNvSpPr/>
            <p:nvPr/>
          </p:nvSpPr>
          <p:spPr>
            <a:xfrm>
              <a:off x="4393677" y="247376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09" name="Oval 508">
              <a:extLst>
                <a:ext uri="{FF2B5EF4-FFF2-40B4-BE49-F238E27FC236}">
                  <a16:creationId xmlns:a16="http://schemas.microsoft.com/office/drawing/2014/main" id="{4CA55CD9-852E-4B3B-B7D7-C43CD9150023}"/>
                </a:ext>
              </a:extLst>
            </p:cNvPr>
            <p:cNvSpPr/>
            <p:nvPr/>
          </p:nvSpPr>
          <p:spPr>
            <a:xfrm>
              <a:off x="4291926" y="226015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0" name="Oval 509">
              <a:extLst>
                <a:ext uri="{FF2B5EF4-FFF2-40B4-BE49-F238E27FC236}">
                  <a16:creationId xmlns:a16="http://schemas.microsoft.com/office/drawing/2014/main" id="{3EB67563-8496-4960-A958-78014FD16B34}"/>
                </a:ext>
              </a:extLst>
            </p:cNvPr>
            <p:cNvSpPr/>
            <p:nvPr/>
          </p:nvSpPr>
          <p:spPr>
            <a:xfrm>
              <a:off x="4216025" y="228129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1" name="Oval 510">
              <a:extLst>
                <a:ext uri="{FF2B5EF4-FFF2-40B4-BE49-F238E27FC236}">
                  <a16:creationId xmlns:a16="http://schemas.microsoft.com/office/drawing/2014/main" id="{D3650264-10C5-40C7-B41F-5B7A95E733C2}"/>
                </a:ext>
              </a:extLst>
            </p:cNvPr>
            <p:cNvSpPr/>
            <p:nvPr/>
          </p:nvSpPr>
          <p:spPr>
            <a:xfrm>
              <a:off x="4268094" y="232384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5BE8145F-8888-48A8-A122-B77A2DAEC271}"/>
                </a:ext>
              </a:extLst>
            </p:cNvPr>
            <p:cNvSpPr/>
            <p:nvPr/>
          </p:nvSpPr>
          <p:spPr>
            <a:xfrm>
              <a:off x="4328681" y="231635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AAC1DC88-CC0E-463A-BB38-EF9EB03EBFC5}"/>
                </a:ext>
              </a:extLst>
            </p:cNvPr>
            <p:cNvSpPr/>
            <p:nvPr/>
          </p:nvSpPr>
          <p:spPr>
            <a:xfrm>
              <a:off x="4358396" y="226758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4" name="Oval 513">
              <a:extLst>
                <a:ext uri="{FF2B5EF4-FFF2-40B4-BE49-F238E27FC236}">
                  <a16:creationId xmlns:a16="http://schemas.microsoft.com/office/drawing/2014/main" id="{66174EA9-D824-44AE-B123-F10B579DCC11}"/>
                </a:ext>
              </a:extLst>
            </p:cNvPr>
            <p:cNvSpPr/>
            <p:nvPr/>
          </p:nvSpPr>
          <p:spPr>
            <a:xfrm>
              <a:off x="4398078" y="23218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5" name="Oval 514">
              <a:extLst>
                <a:ext uri="{FF2B5EF4-FFF2-40B4-BE49-F238E27FC236}">
                  <a16:creationId xmlns:a16="http://schemas.microsoft.com/office/drawing/2014/main" id="{CB5352D7-6F35-41BB-96F8-540B0D65B49F}"/>
                </a:ext>
              </a:extLst>
            </p:cNvPr>
            <p:cNvSpPr/>
            <p:nvPr/>
          </p:nvSpPr>
          <p:spPr>
            <a:xfrm>
              <a:off x="4303863" y="212798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6" name="Oval 515">
              <a:extLst>
                <a:ext uri="{FF2B5EF4-FFF2-40B4-BE49-F238E27FC236}">
                  <a16:creationId xmlns:a16="http://schemas.microsoft.com/office/drawing/2014/main" id="{91B1E618-0606-445A-ADF3-BA4F174CBBA3}"/>
                </a:ext>
              </a:extLst>
            </p:cNvPr>
            <p:cNvSpPr/>
            <p:nvPr/>
          </p:nvSpPr>
          <p:spPr>
            <a:xfrm>
              <a:off x="4227962" y="214912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7" name="Oval 516">
              <a:extLst>
                <a:ext uri="{FF2B5EF4-FFF2-40B4-BE49-F238E27FC236}">
                  <a16:creationId xmlns:a16="http://schemas.microsoft.com/office/drawing/2014/main" id="{A0A20E38-2622-4013-AF85-53E77995D4D5}"/>
                </a:ext>
              </a:extLst>
            </p:cNvPr>
            <p:cNvSpPr/>
            <p:nvPr/>
          </p:nvSpPr>
          <p:spPr>
            <a:xfrm>
              <a:off x="4280031" y="219167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8" name="Oval 517">
              <a:extLst>
                <a:ext uri="{FF2B5EF4-FFF2-40B4-BE49-F238E27FC236}">
                  <a16:creationId xmlns:a16="http://schemas.microsoft.com/office/drawing/2014/main" id="{87F8D046-D279-4795-87A6-660403DF2223}"/>
                </a:ext>
              </a:extLst>
            </p:cNvPr>
            <p:cNvSpPr/>
            <p:nvPr/>
          </p:nvSpPr>
          <p:spPr>
            <a:xfrm>
              <a:off x="4340618" y="218418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19" name="Oval 518">
              <a:extLst>
                <a:ext uri="{FF2B5EF4-FFF2-40B4-BE49-F238E27FC236}">
                  <a16:creationId xmlns:a16="http://schemas.microsoft.com/office/drawing/2014/main" id="{C7595CCB-6C2C-4261-AB8B-1E8152C031CB}"/>
                </a:ext>
              </a:extLst>
            </p:cNvPr>
            <p:cNvSpPr/>
            <p:nvPr/>
          </p:nvSpPr>
          <p:spPr>
            <a:xfrm>
              <a:off x="4370333" y="213540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0" name="Oval 519">
              <a:extLst>
                <a:ext uri="{FF2B5EF4-FFF2-40B4-BE49-F238E27FC236}">
                  <a16:creationId xmlns:a16="http://schemas.microsoft.com/office/drawing/2014/main" id="{3555545F-D369-40CF-9A96-017B6F945FD7}"/>
                </a:ext>
              </a:extLst>
            </p:cNvPr>
            <p:cNvSpPr/>
            <p:nvPr/>
          </p:nvSpPr>
          <p:spPr>
            <a:xfrm>
              <a:off x="4410015" y="218963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1" name="Oval 520">
              <a:extLst>
                <a:ext uri="{FF2B5EF4-FFF2-40B4-BE49-F238E27FC236}">
                  <a16:creationId xmlns:a16="http://schemas.microsoft.com/office/drawing/2014/main" id="{96230740-72EC-4AD1-B474-8E3855B7AB09}"/>
                </a:ext>
              </a:extLst>
            </p:cNvPr>
            <p:cNvSpPr/>
            <p:nvPr/>
          </p:nvSpPr>
          <p:spPr>
            <a:xfrm>
              <a:off x="4512908" y="235431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1217D2AB-40A2-4E3A-8215-ECB632B196AC}"/>
                </a:ext>
              </a:extLst>
            </p:cNvPr>
            <p:cNvSpPr/>
            <p:nvPr/>
          </p:nvSpPr>
          <p:spPr>
            <a:xfrm>
              <a:off x="4437007" y="237545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D6342D5-C812-4BD0-B463-37AB63DC6F23}"/>
                </a:ext>
              </a:extLst>
            </p:cNvPr>
            <p:cNvSpPr/>
            <p:nvPr/>
          </p:nvSpPr>
          <p:spPr>
            <a:xfrm>
              <a:off x="4489076" y="241800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5B7F8AEF-EBF4-44DF-B199-EB5D38CD8807}"/>
                </a:ext>
              </a:extLst>
            </p:cNvPr>
            <p:cNvSpPr/>
            <p:nvPr/>
          </p:nvSpPr>
          <p:spPr>
            <a:xfrm>
              <a:off x="4549663" y="241051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5" name="Oval 524">
              <a:extLst>
                <a:ext uri="{FF2B5EF4-FFF2-40B4-BE49-F238E27FC236}">
                  <a16:creationId xmlns:a16="http://schemas.microsoft.com/office/drawing/2014/main" id="{D0045B00-732C-4374-B8C5-441393AAAC67}"/>
                </a:ext>
              </a:extLst>
            </p:cNvPr>
            <p:cNvSpPr/>
            <p:nvPr/>
          </p:nvSpPr>
          <p:spPr>
            <a:xfrm>
              <a:off x="4579378" y="236173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6" name="Oval 525">
              <a:extLst>
                <a:ext uri="{FF2B5EF4-FFF2-40B4-BE49-F238E27FC236}">
                  <a16:creationId xmlns:a16="http://schemas.microsoft.com/office/drawing/2014/main" id="{E3B1A314-9598-4F2A-ACE4-A1BDBEF858B4}"/>
                </a:ext>
              </a:extLst>
            </p:cNvPr>
            <p:cNvSpPr/>
            <p:nvPr/>
          </p:nvSpPr>
          <p:spPr>
            <a:xfrm>
              <a:off x="4619060" y="241596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7" name="Oval 526">
              <a:extLst>
                <a:ext uri="{FF2B5EF4-FFF2-40B4-BE49-F238E27FC236}">
                  <a16:creationId xmlns:a16="http://schemas.microsoft.com/office/drawing/2014/main" id="{639155CE-8562-405D-BC35-BFAFA3C18261}"/>
                </a:ext>
              </a:extLst>
            </p:cNvPr>
            <p:cNvSpPr/>
            <p:nvPr/>
          </p:nvSpPr>
          <p:spPr>
            <a:xfrm>
              <a:off x="4613181" y="247897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8" name="Oval 527">
              <a:extLst>
                <a:ext uri="{FF2B5EF4-FFF2-40B4-BE49-F238E27FC236}">
                  <a16:creationId xmlns:a16="http://schemas.microsoft.com/office/drawing/2014/main" id="{C4928D29-0443-4399-A96B-A7BEEA1CE637}"/>
                </a:ext>
              </a:extLst>
            </p:cNvPr>
            <p:cNvSpPr/>
            <p:nvPr/>
          </p:nvSpPr>
          <p:spPr>
            <a:xfrm>
              <a:off x="4537280" y="250011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29" name="Oval 528">
              <a:extLst>
                <a:ext uri="{FF2B5EF4-FFF2-40B4-BE49-F238E27FC236}">
                  <a16:creationId xmlns:a16="http://schemas.microsoft.com/office/drawing/2014/main" id="{2EF27385-2899-4E93-93C2-2E20F5B09DEF}"/>
                </a:ext>
              </a:extLst>
            </p:cNvPr>
            <p:cNvSpPr/>
            <p:nvPr/>
          </p:nvSpPr>
          <p:spPr>
            <a:xfrm>
              <a:off x="4589349" y="254266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EC60B792-6B91-485F-B9D6-5079370C9C85}"/>
                </a:ext>
              </a:extLst>
            </p:cNvPr>
            <p:cNvSpPr/>
            <p:nvPr/>
          </p:nvSpPr>
          <p:spPr>
            <a:xfrm>
              <a:off x="4649936" y="253517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1" name="Oval 530">
              <a:extLst>
                <a:ext uri="{FF2B5EF4-FFF2-40B4-BE49-F238E27FC236}">
                  <a16:creationId xmlns:a16="http://schemas.microsoft.com/office/drawing/2014/main" id="{0342AD30-B80E-4445-A074-6FE16307AB53}"/>
                </a:ext>
              </a:extLst>
            </p:cNvPr>
            <p:cNvSpPr/>
            <p:nvPr/>
          </p:nvSpPr>
          <p:spPr>
            <a:xfrm>
              <a:off x="4679651" y="248640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0E53D457-C8E6-46D4-B45F-555210B1C380}"/>
                </a:ext>
              </a:extLst>
            </p:cNvPr>
            <p:cNvSpPr/>
            <p:nvPr/>
          </p:nvSpPr>
          <p:spPr>
            <a:xfrm>
              <a:off x="4719333" y="254063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3" name="Oval 532">
              <a:extLst>
                <a:ext uri="{FF2B5EF4-FFF2-40B4-BE49-F238E27FC236}">
                  <a16:creationId xmlns:a16="http://schemas.microsoft.com/office/drawing/2014/main" id="{364CA36D-FDEB-4DA4-8828-3BB887B6EE34}"/>
                </a:ext>
              </a:extLst>
            </p:cNvPr>
            <p:cNvSpPr/>
            <p:nvPr/>
          </p:nvSpPr>
          <p:spPr>
            <a:xfrm>
              <a:off x="4643624" y="263147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6379EA5B-87A2-459D-9DCD-E5379353B6E7}"/>
                </a:ext>
              </a:extLst>
            </p:cNvPr>
            <p:cNvSpPr/>
            <p:nvPr/>
          </p:nvSpPr>
          <p:spPr>
            <a:xfrm>
              <a:off x="4567723" y="265261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DB94E7ED-DA7E-4353-8130-3F865C743CDE}"/>
                </a:ext>
              </a:extLst>
            </p:cNvPr>
            <p:cNvSpPr/>
            <p:nvPr/>
          </p:nvSpPr>
          <p:spPr>
            <a:xfrm>
              <a:off x="4619792" y="2695162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63053591-BA00-467A-A60C-6203B452C00A}"/>
                </a:ext>
              </a:extLst>
            </p:cNvPr>
            <p:cNvSpPr/>
            <p:nvPr/>
          </p:nvSpPr>
          <p:spPr>
            <a:xfrm>
              <a:off x="4680379" y="268767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16A828BA-358B-4562-9441-1763B80041D1}"/>
                </a:ext>
              </a:extLst>
            </p:cNvPr>
            <p:cNvSpPr/>
            <p:nvPr/>
          </p:nvSpPr>
          <p:spPr>
            <a:xfrm>
              <a:off x="4710094" y="263890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25BD4EFB-672F-46CA-9100-B11A1AAB52D5}"/>
                </a:ext>
              </a:extLst>
            </p:cNvPr>
            <p:cNvSpPr/>
            <p:nvPr/>
          </p:nvSpPr>
          <p:spPr>
            <a:xfrm>
              <a:off x="4749776" y="269312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B0E2FAE9-DE47-4B33-927B-3D06BCB3D178}"/>
                </a:ext>
              </a:extLst>
            </p:cNvPr>
            <p:cNvSpPr/>
            <p:nvPr/>
          </p:nvSpPr>
          <p:spPr>
            <a:xfrm>
              <a:off x="4857648" y="257646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BAB49BF1-EE57-4CC4-8314-4499052F0A42}"/>
                </a:ext>
              </a:extLst>
            </p:cNvPr>
            <p:cNvSpPr/>
            <p:nvPr/>
          </p:nvSpPr>
          <p:spPr>
            <a:xfrm>
              <a:off x="4781747" y="259760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62B96CFD-5F93-44EA-BC3E-5045E24995AB}"/>
                </a:ext>
              </a:extLst>
            </p:cNvPr>
            <p:cNvSpPr/>
            <p:nvPr/>
          </p:nvSpPr>
          <p:spPr>
            <a:xfrm>
              <a:off x="4833816" y="264015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7F1E642-D60E-4C4D-8DE3-3AE705FFE6B9}"/>
                </a:ext>
              </a:extLst>
            </p:cNvPr>
            <p:cNvSpPr/>
            <p:nvPr/>
          </p:nvSpPr>
          <p:spPr>
            <a:xfrm>
              <a:off x="4894403" y="263266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8EE4CE80-EAD4-4BF2-8C75-58241C61BBAB}"/>
                </a:ext>
              </a:extLst>
            </p:cNvPr>
            <p:cNvSpPr/>
            <p:nvPr/>
          </p:nvSpPr>
          <p:spPr>
            <a:xfrm>
              <a:off x="4924118" y="2583892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CE4EC7E5-DBBF-426D-9B34-3ACC59882C67}"/>
                </a:ext>
              </a:extLst>
            </p:cNvPr>
            <p:cNvSpPr/>
            <p:nvPr/>
          </p:nvSpPr>
          <p:spPr>
            <a:xfrm>
              <a:off x="4963800" y="263811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A3BD31F5-EC0B-4B14-AA16-7E1D99E5F988}"/>
                </a:ext>
              </a:extLst>
            </p:cNvPr>
            <p:cNvSpPr/>
            <p:nvPr/>
          </p:nvSpPr>
          <p:spPr>
            <a:xfrm>
              <a:off x="4837864" y="244305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7A30C23-5B11-4C52-99C3-41EBBF33EA13}"/>
                </a:ext>
              </a:extLst>
            </p:cNvPr>
            <p:cNvSpPr/>
            <p:nvPr/>
          </p:nvSpPr>
          <p:spPr>
            <a:xfrm>
              <a:off x="4761963" y="246419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7" name="Oval 546">
              <a:extLst>
                <a:ext uri="{FF2B5EF4-FFF2-40B4-BE49-F238E27FC236}">
                  <a16:creationId xmlns:a16="http://schemas.microsoft.com/office/drawing/2014/main" id="{7012FE01-DC2D-491F-A249-6B966008C5D4}"/>
                </a:ext>
              </a:extLst>
            </p:cNvPr>
            <p:cNvSpPr/>
            <p:nvPr/>
          </p:nvSpPr>
          <p:spPr>
            <a:xfrm>
              <a:off x="4814032" y="250674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E5175DE7-153B-41E9-9FF2-3516DC1DE2AA}"/>
                </a:ext>
              </a:extLst>
            </p:cNvPr>
            <p:cNvSpPr/>
            <p:nvPr/>
          </p:nvSpPr>
          <p:spPr>
            <a:xfrm>
              <a:off x="4874619" y="249925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49" name="Oval 548">
              <a:extLst>
                <a:ext uri="{FF2B5EF4-FFF2-40B4-BE49-F238E27FC236}">
                  <a16:creationId xmlns:a16="http://schemas.microsoft.com/office/drawing/2014/main" id="{555AE169-79C4-4103-9EC2-8660716E44CF}"/>
                </a:ext>
              </a:extLst>
            </p:cNvPr>
            <p:cNvSpPr/>
            <p:nvPr/>
          </p:nvSpPr>
          <p:spPr>
            <a:xfrm>
              <a:off x="4904334" y="245048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0" name="Oval 549">
              <a:extLst>
                <a:ext uri="{FF2B5EF4-FFF2-40B4-BE49-F238E27FC236}">
                  <a16:creationId xmlns:a16="http://schemas.microsoft.com/office/drawing/2014/main" id="{8F228DC5-EF51-4778-82BE-A06243980F02}"/>
                </a:ext>
              </a:extLst>
            </p:cNvPr>
            <p:cNvSpPr/>
            <p:nvPr/>
          </p:nvSpPr>
          <p:spPr>
            <a:xfrm>
              <a:off x="4944016" y="250471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1" name="Oval 550">
              <a:extLst>
                <a:ext uri="{FF2B5EF4-FFF2-40B4-BE49-F238E27FC236}">
                  <a16:creationId xmlns:a16="http://schemas.microsoft.com/office/drawing/2014/main" id="{A5C2E905-B549-47A2-ABFC-27B08978BACB}"/>
                </a:ext>
              </a:extLst>
            </p:cNvPr>
            <p:cNvSpPr/>
            <p:nvPr/>
          </p:nvSpPr>
          <p:spPr>
            <a:xfrm>
              <a:off x="4720254" y="230196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BDC06B10-58CD-452E-A03A-1C829D228D46}"/>
                </a:ext>
              </a:extLst>
            </p:cNvPr>
            <p:cNvSpPr/>
            <p:nvPr/>
          </p:nvSpPr>
          <p:spPr>
            <a:xfrm>
              <a:off x="4644353" y="232310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3" name="Oval 552">
              <a:extLst>
                <a:ext uri="{FF2B5EF4-FFF2-40B4-BE49-F238E27FC236}">
                  <a16:creationId xmlns:a16="http://schemas.microsoft.com/office/drawing/2014/main" id="{2F3415AA-CEFD-4A55-BD3F-3FCCD9F611A9}"/>
                </a:ext>
              </a:extLst>
            </p:cNvPr>
            <p:cNvSpPr/>
            <p:nvPr/>
          </p:nvSpPr>
          <p:spPr>
            <a:xfrm>
              <a:off x="4696422" y="2365652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176DA4A9-EEB9-43F8-9486-CF6CF9BADF69}"/>
                </a:ext>
              </a:extLst>
            </p:cNvPr>
            <p:cNvSpPr/>
            <p:nvPr/>
          </p:nvSpPr>
          <p:spPr>
            <a:xfrm>
              <a:off x="4757009" y="235816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5" name="Oval 554">
              <a:extLst>
                <a:ext uri="{FF2B5EF4-FFF2-40B4-BE49-F238E27FC236}">
                  <a16:creationId xmlns:a16="http://schemas.microsoft.com/office/drawing/2014/main" id="{89F1615D-486D-4A7D-AFB9-E8FAED95C534}"/>
                </a:ext>
              </a:extLst>
            </p:cNvPr>
            <p:cNvSpPr/>
            <p:nvPr/>
          </p:nvSpPr>
          <p:spPr>
            <a:xfrm>
              <a:off x="4786724" y="230939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C4E1B665-9235-4B26-B52F-E2A4E1568B84}"/>
                </a:ext>
              </a:extLst>
            </p:cNvPr>
            <p:cNvSpPr/>
            <p:nvPr/>
          </p:nvSpPr>
          <p:spPr>
            <a:xfrm>
              <a:off x="4826406" y="236361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7" name="Oval 556">
              <a:extLst>
                <a:ext uri="{FF2B5EF4-FFF2-40B4-BE49-F238E27FC236}">
                  <a16:creationId xmlns:a16="http://schemas.microsoft.com/office/drawing/2014/main" id="{B43444B3-D811-40C6-BE85-F3A5640F479A}"/>
                </a:ext>
              </a:extLst>
            </p:cNvPr>
            <p:cNvSpPr/>
            <p:nvPr/>
          </p:nvSpPr>
          <p:spPr>
            <a:xfrm>
              <a:off x="4509282" y="222501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8AE885FC-EE2A-4495-A779-4B61A4A47FE3}"/>
                </a:ext>
              </a:extLst>
            </p:cNvPr>
            <p:cNvSpPr/>
            <p:nvPr/>
          </p:nvSpPr>
          <p:spPr>
            <a:xfrm>
              <a:off x="4433381" y="224614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59" name="Oval 558">
              <a:extLst>
                <a:ext uri="{FF2B5EF4-FFF2-40B4-BE49-F238E27FC236}">
                  <a16:creationId xmlns:a16="http://schemas.microsoft.com/office/drawing/2014/main" id="{4232F9BB-5208-43AD-B86A-0E5785462896}"/>
                </a:ext>
              </a:extLst>
            </p:cNvPr>
            <p:cNvSpPr/>
            <p:nvPr/>
          </p:nvSpPr>
          <p:spPr>
            <a:xfrm>
              <a:off x="4485450" y="228869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0" name="Oval 559">
              <a:extLst>
                <a:ext uri="{FF2B5EF4-FFF2-40B4-BE49-F238E27FC236}">
                  <a16:creationId xmlns:a16="http://schemas.microsoft.com/office/drawing/2014/main" id="{ADD3874C-6FD5-474B-916A-54CEFF893F6E}"/>
                </a:ext>
              </a:extLst>
            </p:cNvPr>
            <p:cNvSpPr/>
            <p:nvPr/>
          </p:nvSpPr>
          <p:spPr>
            <a:xfrm>
              <a:off x="4546037" y="228121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866351F0-73D5-4A3D-B0FA-50DFEFC69DE5}"/>
                </a:ext>
              </a:extLst>
            </p:cNvPr>
            <p:cNvSpPr/>
            <p:nvPr/>
          </p:nvSpPr>
          <p:spPr>
            <a:xfrm>
              <a:off x="4575752" y="223243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2" name="Oval 561">
              <a:extLst>
                <a:ext uri="{FF2B5EF4-FFF2-40B4-BE49-F238E27FC236}">
                  <a16:creationId xmlns:a16="http://schemas.microsoft.com/office/drawing/2014/main" id="{839A7C0F-A6A0-41E0-A640-B8016FCEDC6B}"/>
                </a:ext>
              </a:extLst>
            </p:cNvPr>
            <p:cNvSpPr/>
            <p:nvPr/>
          </p:nvSpPr>
          <p:spPr>
            <a:xfrm>
              <a:off x="4615434" y="228666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4C69C907-894A-4E61-928F-2DB90B64020B}"/>
                </a:ext>
              </a:extLst>
            </p:cNvPr>
            <p:cNvSpPr/>
            <p:nvPr/>
          </p:nvSpPr>
          <p:spPr>
            <a:xfrm>
              <a:off x="4676311" y="213336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731B9D49-13A1-4146-8F44-E90554738B6C}"/>
                </a:ext>
              </a:extLst>
            </p:cNvPr>
            <p:cNvSpPr/>
            <p:nvPr/>
          </p:nvSpPr>
          <p:spPr>
            <a:xfrm>
              <a:off x="4600410" y="215450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5" name="Oval 564">
              <a:extLst>
                <a:ext uri="{FF2B5EF4-FFF2-40B4-BE49-F238E27FC236}">
                  <a16:creationId xmlns:a16="http://schemas.microsoft.com/office/drawing/2014/main" id="{3AD52EEB-2260-4142-AF32-10257EF63D42}"/>
                </a:ext>
              </a:extLst>
            </p:cNvPr>
            <p:cNvSpPr/>
            <p:nvPr/>
          </p:nvSpPr>
          <p:spPr>
            <a:xfrm>
              <a:off x="4652479" y="219705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6" name="Oval 565">
              <a:extLst>
                <a:ext uri="{FF2B5EF4-FFF2-40B4-BE49-F238E27FC236}">
                  <a16:creationId xmlns:a16="http://schemas.microsoft.com/office/drawing/2014/main" id="{20DCFF01-C763-48FF-B7F6-8CED591D5380}"/>
                </a:ext>
              </a:extLst>
            </p:cNvPr>
            <p:cNvSpPr/>
            <p:nvPr/>
          </p:nvSpPr>
          <p:spPr>
            <a:xfrm>
              <a:off x="4713066" y="218956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7" name="Oval 566">
              <a:extLst>
                <a:ext uri="{FF2B5EF4-FFF2-40B4-BE49-F238E27FC236}">
                  <a16:creationId xmlns:a16="http://schemas.microsoft.com/office/drawing/2014/main" id="{7D6CFB5D-E0F1-4C13-B91F-5C597F2FBD00}"/>
                </a:ext>
              </a:extLst>
            </p:cNvPr>
            <p:cNvSpPr/>
            <p:nvPr/>
          </p:nvSpPr>
          <p:spPr>
            <a:xfrm>
              <a:off x="4742781" y="214079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8" name="Oval 567">
              <a:extLst>
                <a:ext uri="{FF2B5EF4-FFF2-40B4-BE49-F238E27FC236}">
                  <a16:creationId xmlns:a16="http://schemas.microsoft.com/office/drawing/2014/main" id="{BA2B2425-202C-4ED6-856D-C832592EBC30}"/>
                </a:ext>
              </a:extLst>
            </p:cNvPr>
            <p:cNvSpPr/>
            <p:nvPr/>
          </p:nvSpPr>
          <p:spPr>
            <a:xfrm>
              <a:off x="4782463" y="219502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69" name="Oval 568">
              <a:extLst>
                <a:ext uri="{FF2B5EF4-FFF2-40B4-BE49-F238E27FC236}">
                  <a16:creationId xmlns:a16="http://schemas.microsoft.com/office/drawing/2014/main" id="{E0D76F73-425E-4AF0-B22D-40273341BA27}"/>
                </a:ext>
              </a:extLst>
            </p:cNvPr>
            <p:cNvSpPr/>
            <p:nvPr/>
          </p:nvSpPr>
          <p:spPr>
            <a:xfrm>
              <a:off x="4725977" y="198929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EA13FB52-D27F-4837-B56F-B8506F2E8E8C}"/>
                </a:ext>
              </a:extLst>
            </p:cNvPr>
            <p:cNvSpPr/>
            <p:nvPr/>
          </p:nvSpPr>
          <p:spPr>
            <a:xfrm>
              <a:off x="4650076" y="201043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8F9EBFFF-644F-4FF2-A4F7-0DA11A8915F2}"/>
                </a:ext>
              </a:extLst>
            </p:cNvPr>
            <p:cNvSpPr/>
            <p:nvPr/>
          </p:nvSpPr>
          <p:spPr>
            <a:xfrm>
              <a:off x="4702145" y="205298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13E0716B-4D04-485D-888A-4164713A7183}"/>
                </a:ext>
              </a:extLst>
            </p:cNvPr>
            <p:cNvSpPr/>
            <p:nvPr/>
          </p:nvSpPr>
          <p:spPr>
            <a:xfrm>
              <a:off x="4762732" y="204549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3" name="Oval 572">
              <a:extLst>
                <a:ext uri="{FF2B5EF4-FFF2-40B4-BE49-F238E27FC236}">
                  <a16:creationId xmlns:a16="http://schemas.microsoft.com/office/drawing/2014/main" id="{DEB874D1-E471-4D79-B080-E758F3462069}"/>
                </a:ext>
              </a:extLst>
            </p:cNvPr>
            <p:cNvSpPr/>
            <p:nvPr/>
          </p:nvSpPr>
          <p:spPr>
            <a:xfrm>
              <a:off x="4792447" y="199672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159FFF89-E1E5-4521-8E88-1A142CFBA54E}"/>
                </a:ext>
              </a:extLst>
            </p:cNvPr>
            <p:cNvSpPr/>
            <p:nvPr/>
          </p:nvSpPr>
          <p:spPr>
            <a:xfrm>
              <a:off x="4832129" y="205095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B380F084-11F6-4C33-9671-5F5FCB109EED}"/>
                </a:ext>
              </a:extLst>
            </p:cNvPr>
            <p:cNvSpPr/>
            <p:nvPr/>
          </p:nvSpPr>
          <p:spPr>
            <a:xfrm>
              <a:off x="4929362" y="209512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72749D18-5796-4CBD-9599-9FBF5BCA18D7}"/>
                </a:ext>
              </a:extLst>
            </p:cNvPr>
            <p:cNvSpPr/>
            <p:nvPr/>
          </p:nvSpPr>
          <p:spPr>
            <a:xfrm>
              <a:off x="4853461" y="211626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7" name="Oval 576">
              <a:extLst>
                <a:ext uri="{FF2B5EF4-FFF2-40B4-BE49-F238E27FC236}">
                  <a16:creationId xmlns:a16="http://schemas.microsoft.com/office/drawing/2014/main" id="{AAB73914-7029-4CFB-B634-8AB0F51CB2F4}"/>
                </a:ext>
              </a:extLst>
            </p:cNvPr>
            <p:cNvSpPr/>
            <p:nvPr/>
          </p:nvSpPr>
          <p:spPr>
            <a:xfrm>
              <a:off x="4905530" y="215881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8" name="Oval 577">
              <a:extLst>
                <a:ext uri="{FF2B5EF4-FFF2-40B4-BE49-F238E27FC236}">
                  <a16:creationId xmlns:a16="http://schemas.microsoft.com/office/drawing/2014/main" id="{969FC584-D510-4678-8CF1-8D0280A11A83}"/>
                </a:ext>
              </a:extLst>
            </p:cNvPr>
            <p:cNvSpPr/>
            <p:nvPr/>
          </p:nvSpPr>
          <p:spPr>
            <a:xfrm>
              <a:off x="4966117" y="215132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409B872A-EBD7-42FC-96AE-84B2AD8C2DF6}"/>
                </a:ext>
              </a:extLst>
            </p:cNvPr>
            <p:cNvSpPr/>
            <p:nvPr/>
          </p:nvSpPr>
          <p:spPr>
            <a:xfrm>
              <a:off x="4995832" y="210255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0" name="Oval 579">
              <a:extLst>
                <a:ext uri="{FF2B5EF4-FFF2-40B4-BE49-F238E27FC236}">
                  <a16:creationId xmlns:a16="http://schemas.microsoft.com/office/drawing/2014/main" id="{DD4228D5-6B01-4E53-AE6D-1AE7E771E104}"/>
                </a:ext>
              </a:extLst>
            </p:cNvPr>
            <p:cNvSpPr/>
            <p:nvPr/>
          </p:nvSpPr>
          <p:spPr>
            <a:xfrm>
              <a:off x="5035514" y="215678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747BAE18-D8CF-4000-A970-C6E561DCB3DF}"/>
                </a:ext>
              </a:extLst>
            </p:cNvPr>
            <p:cNvSpPr/>
            <p:nvPr/>
          </p:nvSpPr>
          <p:spPr>
            <a:xfrm>
              <a:off x="5146657" y="224591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2" name="Oval 581">
              <a:extLst>
                <a:ext uri="{FF2B5EF4-FFF2-40B4-BE49-F238E27FC236}">
                  <a16:creationId xmlns:a16="http://schemas.microsoft.com/office/drawing/2014/main" id="{9E4DD827-283D-423C-8FD4-AE7223DA8C05}"/>
                </a:ext>
              </a:extLst>
            </p:cNvPr>
            <p:cNvSpPr/>
            <p:nvPr/>
          </p:nvSpPr>
          <p:spPr>
            <a:xfrm>
              <a:off x="5070756" y="226705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C0E2E5EB-F48F-46E0-A2F7-EF1DDFFD1451}"/>
                </a:ext>
              </a:extLst>
            </p:cNvPr>
            <p:cNvSpPr/>
            <p:nvPr/>
          </p:nvSpPr>
          <p:spPr>
            <a:xfrm>
              <a:off x="5122825" y="230960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4" name="Oval 583">
              <a:extLst>
                <a:ext uri="{FF2B5EF4-FFF2-40B4-BE49-F238E27FC236}">
                  <a16:creationId xmlns:a16="http://schemas.microsoft.com/office/drawing/2014/main" id="{533F867D-D0C8-4971-8615-20B58ABCDE1D}"/>
                </a:ext>
              </a:extLst>
            </p:cNvPr>
            <p:cNvSpPr/>
            <p:nvPr/>
          </p:nvSpPr>
          <p:spPr>
            <a:xfrm>
              <a:off x="5183412" y="2302118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5" name="Oval 584">
              <a:extLst>
                <a:ext uri="{FF2B5EF4-FFF2-40B4-BE49-F238E27FC236}">
                  <a16:creationId xmlns:a16="http://schemas.microsoft.com/office/drawing/2014/main" id="{A2ED610B-2F03-41C9-B543-3C70B7B6E6F7}"/>
                </a:ext>
              </a:extLst>
            </p:cNvPr>
            <p:cNvSpPr/>
            <p:nvPr/>
          </p:nvSpPr>
          <p:spPr>
            <a:xfrm>
              <a:off x="5213127" y="2253344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6" name="Oval 585">
              <a:extLst>
                <a:ext uri="{FF2B5EF4-FFF2-40B4-BE49-F238E27FC236}">
                  <a16:creationId xmlns:a16="http://schemas.microsoft.com/office/drawing/2014/main" id="{5B7F185A-5281-4460-8595-1491ED6DA179}"/>
                </a:ext>
              </a:extLst>
            </p:cNvPr>
            <p:cNvSpPr/>
            <p:nvPr/>
          </p:nvSpPr>
          <p:spPr>
            <a:xfrm>
              <a:off x="5252809" y="230757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C77A4C1C-8D1F-4A07-AD0F-0A620E31A555}"/>
                </a:ext>
              </a:extLst>
            </p:cNvPr>
            <p:cNvSpPr/>
            <p:nvPr/>
          </p:nvSpPr>
          <p:spPr>
            <a:xfrm>
              <a:off x="5122093" y="238906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DFE99937-B841-473C-A27A-D62D891025F8}"/>
                </a:ext>
              </a:extLst>
            </p:cNvPr>
            <p:cNvSpPr/>
            <p:nvPr/>
          </p:nvSpPr>
          <p:spPr>
            <a:xfrm>
              <a:off x="5046192" y="2410207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89" name="Oval 588">
              <a:extLst>
                <a:ext uri="{FF2B5EF4-FFF2-40B4-BE49-F238E27FC236}">
                  <a16:creationId xmlns:a16="http://schemas.microsoft.com/office/drawing/2014/main" id="{4B61C53B-A551-4937-8D90-3A3A028824B3}"/>
                </a:ext>
              </a:extLst>
            </p:cNvPr>
            <p:cNvSpPr/>
            <p:nvPr/>
          </p:nvSpPr>
          <p:spPr>
            <a:xfrm>
              <a:off x="5098261" y="245275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7DAFCED3-F708-480C-9C99-3B90FC6ABBD0}"/>
                </a:ext>
              </a:extLst>
            </p:cNvPr>
            <p:cNvSpPr/>
            <p:nvPr/>
          </p:nvSpPr>
          <p:spPr>
            <a:xfrm>
              <a:off x="5158848" y="244526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0EA68985-A290-4083-AC46-6CFFA7F8B324}"/>
                </a:ext>
              </a:extLst>
            </p:cNvPr>
            <p:cNvSpPr/>
            <p:nvPr/>
          </p:nvSpPr>
          <p:spPr>
            <a:xfrm>
              <a:off x="5188563" y="2396495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2" name="Oval 591">
              <a:extLst>
                <a:ext uri="{FF2B5EF4-FFF2-40B4-BE49-F238E27FC236}">
                  <a16:creationId xmlns:a16="http://schemas.microsoft.com/office/drawing/2014/main" id="{93B790DD-8F11-4439-A012-FE7364660965}"/>
                </a:ext>
              </a:extLst>
            </p:cNvPr>
            <p:cNvSpPr/>
            <p:nvPr/>
          </p:nvSpPr>
          <p:spPr>
            <a:xfrm>
              <a:off x="5228245" y="2450722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3" name="Oval 592">
              <a:extLst>
                <a:ext uri="{FF2B5EF4-FFF2-40B4-BE49-F238E27FC236}">
                  <a16:creationId xmlns:a16="http://schemas.microsoft.com/office/drawing/2014/main" id="{0BD9AA2C-8073-4324-B798-49B343A2CAC8}"/>
                </a:ext>
              </a:extLst>
            </p:cNvPr>
            <p:cNvSpPr/>
            <p:nvPr/>
          </p:nvSpPr>
          <p:spPr>
            <a:xfrm>
              <a:off x="5060339" y="255054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4" name="Oval 593">
              <a:extLst>
                <a:ext uri="{FF2B5EF4-FFF2-40B4-BE49-F238E27FC236}">
                  <a16:creationId xmlns:a16="http://schemas.microsoft.com/office/drawing/2014/main" id="{26F91E61-17DA-485D-8D2C-AF5E41543F9E}"/>
                </a:ext>
              </a:extLst>
            </p:cNvPr>
            <p:cNvSpPr/>
            <p:nvPr/>
          </p:nvSpPr>
          <p:spPr>
            <a:xfrm>
              <a:off x="4984438" y="2571681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0D8A4312-5138-4D4F-A05B-2D215F627647}"/>
                </a:ext>
              </a:extLst>
            </p:cNvPr>
            <p:cNvSpPr/>
            <p:nvPr/>
          </p:nvSpPr>
          <p:spPr>
            <a:xfrm>
              <a:off x="5036507" y="2614230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6" name="Oval 595">
              <a:extLst>
                <a:ext uri="{FF2B5EF4-FFF2-40B4-BE49-F238E27FC236}">
                  <a16:creationId xmlns:a16="http://schemas.microsoft.com/office/drawing/2014/main" id="{5104FE69-FA2F-4FD7-8C85-7B26DD6FE901}"/>
                </a:ext>
              </a:extLst>
            </p:cNvPr>
            <p:cNvSpPr/>
            <p:nvPr/>
          </p:nvSpPr>
          <p:spPr>
            <a:xfrm>
              <a:off x="5097094" y="2606743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6F52DBB7-D406-4616-98D0-2FA89DD15A8C}"/>
                </a:ext>
              </a:extLst>
            </p:cNvPr>
            <p:cNvSpPr/>
            <p:nvPr/>
          </p:nvSpPr>
          <p:spPr>
            <a:xfrm>
              <a:off x="5126809" y="2557969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  <p:sp>
          <p:nvSpPr>
            <p:cNvPr id="598" name="Oval 597">
              <a:extLst>
                <a:ext uri="{FF2B5EF4-FFF2-40B4-BE49-F238E27FC236}">
                  <a16:creationId xmlns:a16="http://schemas.microsoft.com/office/drawing/2014/main" id="{69857963-4823-4F66-884B-512B61F3C694}"/>
                </a:ext>
              </a:extLst>
            </p:cNvPr>
            <p:cNvSpPr/>
            <p:nvPr/>
          </p:nvSpPr>
          <p:spPr>
            <a:xfrm>
              <a:off x="5166491" y="2612196"/>
              <a:ext cx="59765" cy="597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B0F0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0C41FDC-FD4B-426C-9FDF-67F899DAD151}"/>
              </a:ext>
            </a:extLst>
          </p:cNvPr>
          <p:cNvGrpSpPr/>
          <p:nvPr/>
        </p:nvGrpSpPr>
        <p:grpSpPr>
          <a:xfrm>
            <a:off x="2778432" y="1282514"/>
            <a:ext cx="3625687" cy="4168273"/>
            <a:chOff x="2914912" y="1282514"/>
            <a:chExt cx="3625687" cy="4168273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B30E357-4970-4229-B18F-995EC3AD9766}"/>
                </a:ext>
              </a:extLst>
            </p:cNvPr>
            <p:cNvGrpSpPr/>
            <p:nvPr/>
          </p:nvGrpSpPr>
          <p:grpSpPr>
            <a:xfrm>
              <a:off x="3016909" y="5089395"/>
              <a:ext cx="3507986" cy="361392"/>
              <a:chOff x="3016909" y="5089395"/>
              <a:chExt cx="3507986" cy="361392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B78E7A2-9174-40AF-BC14-15AD201EAE00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000BBEE-2AEB-41B7-B2D6-2CBBFFA05475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779D7D9-F525-42AC-8210-A6C5ECF9A28A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153CD98B-DAFC-46D9-8626-E8603399FE52}"/>
                  </a:ext>
                </a:extLst>
              </p:cNvPr>
              <p:cNvGrpSpPr/>
              <p:nvPr/>
            </p:nvGrpSpPr>
            <p:grpSpPr>
              <a:xfrm flipV="1">
                <a:off x="3285901" y="5089395"/>
                <a:ext cx="3238994" cy="361392"/>
                <a:chOff x="3394481" y="1391803"/>
                <a:chExt cx="3238994" cy="361392"/>
              </a:xfrm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95AEE584-F056-430D-87DE-7007D3763260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54FA87EF-7758-499B-BDE4-09D0E01B8520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F07FD2E7-22FE-4CEE-9C37-682A97F3CFDD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0A10410-F5C4-4BFB-89ED-2E7D61D66B91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15B3978-A8C9-4DAF-9D4B-6BA824A470CA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03EDF066-C118-48ED-832F-03E1F4B5CA57}"/>
                    </a:ext>
                  </a:extLst>
                </p:cNvPr>
                <p:cNvSpPr/>
                <p:nvPr/>
              </p:nvSpPr>
              <p:spPr>
                <a:xfrm>
                  <a:off x="5886416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BF20CE0C-E18D-4A94-A654-1AA73585343D}"/>
                    </a:ext>
                  </a:extLst>
                </p:cNvPr>
                <p:cNvSpPr/>
                <p:nvPr/>
              </p:nvSpPr>
              <p:spPr>
                <a:xfrm>
                  <a:off x="339448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B7A2F6A-BAE9-4AF8-907F-531CDC845E38}"/>
                  </a:ext>
                </a:extLst>
              </p:cNvPr>
              <p:cNvSpPr/>
              <p:nvPr/>
            </p:nvSpPr>
            <p:spPr>
              <a:xfrm>
                <a:off x="5761380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9D44E8C5-AD0D-4357-8CC9-68CAD9EEC495}"/>
                  </a:ext>
                </a:extLst>
              </p:cNvPr>
              <p:cNvSpPr/>
              <p:nvPr/>
            </p:nvSpPr>
            <p:spPr>
              <a:xfrm>
                <a:off x="301690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83D79370-217A-4D50-81B5-57EE1A5A2528}"/>
                </a:ext>
              </a:extLst>
            </p:cNvPr>
            <p:cNvGrpSpPr/>
            <p:nvPr/>
          </p:nvGrpSpPr>
          <p:grpSpPr>
            <a:xfrm rot="5400000">
              <a:off x="4466341" y="3153113"/>
              <a:ext cx="3787124" cy="361392"/>
              <a:chOff x="3440674" y="5089395"/>
              <a:chExt cx="3787124" cy="361392"/>
            </a:xfrm>
          </p:grpSpPr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184FA67F-0D3A-4505-8F0B-B40F36D31BCC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FF82E3FE-03BE-4F02-949A-91A620EFE30E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06EFA03-C7B4-488B-80F1-2ECC53F6800E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5C7BCCC0-0C96-4E7E-AC01-53B6A1229425}"/>
                  </a:ext>
                </a:extLst>
              </p:cNvPr>
              <p:cNvGrpSpPr/>
              <p:nvPr/>
            </p:nvGrpSpPr>
            <p:grpSpPr>
              <a:xfrm flipV="1">
                <a:off x="3440674" y="5089395"/>
                <a:ext cx="3787124" cy="361392"/>
                <a:chOff x="3549254" y="1391803"/>
                <a:chExt cx="3787124" cy="361392"/>
              </a:xfrm>
            </p:grpSpPr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4BBBBA6D-17F9-46DF-A889-66E88A48E317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2FD59BB9-94D8-490A-AFFC-CF0685DD5D05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47CFA8FA-CC85-4053-A193-36955DCD0EFB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A4E2DA7B-F76A-4667-9BA7-B44F6D51DCB6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D3894C43-C05D-4B86-B020-118F70B3E317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0110A06B-12D3-45DD-94FB-309DC0968CCA}"/>
                    </a:ext>
                  </a:extLst>
                </p:cNvPr>
                <p:cNvSpPr/>
                <p:nvPr/>
              </p:nvSpPr>
              <p:spPr>
                <a:xfrm>
                  <a:off x="5855684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A809E76B-FA0D-40EA-B0F0-8AFF046F8643}"/>
                    </a:ext>
                  </a:extLst>
                </p:cNvPr>
                <p:cNvSpPr/>
                <p:nvPr/>
              </p:nvSpPr>
              <p:spPr>
                <a:xfrm>
                  <a:off x="6057705" y="1421986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49BEC4B5-21D9-4288-A524-64DDAA5AB4B4}"/>
                    </a:ext>
                  </a:extLst>
                </p:cNvPr>
                <p:cNvSpPr/>
                <p:nvPr/>
              </p:nvSpPr>
              <p:spPr>
                <a:xfrm>
                  <a:off x="6589319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CA22B04B-E2E7-47B8-AC38-AB63B9E864B5}"/>
                  </a:ext>
                </a:extLst>
              </p:cNvPr>
              <p:cNvSpPr/>
              <p:nvPr/>
            </p:nvSpPr>
            <p:spPr>
              <a:xfrm>
                <a:off x="6464283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73461CD6-63FA-427E-ADBD-0031A65AF263}"/>
                </a:ext>
              </a:extLst>
            </p:cNvPr>
            <p:cNvGrpSpPr/>
            <p:nvPr/>
          </p:nvGrpSpPr>
          <p:grpSpPr>
            <a:xfrm rot="5400000">
              <a:off x="1202046" y="3153113"/>
              <a:ext cx="3787124" cy="361392"/>
              <a:chOff x="3440674" y="5089395"/>
              <a:chExt cx="3787124" cy="361392"/>
            </a:xfrm>
          </p:grpSpPr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58BD233F-1285-4ECF-9529-61A2DB77C1D3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1A4325-196F-4DD9-A01A-E7DEE61BF774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B92F497-7017-4363-B190-5FB266CF7AFC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83C52657-7BF8-4584-A2D6-FA11978DD8A1}"/>
                  </a:ext>
                </a:extLst>
              </p:cNvPr>
              <p:cNvGrpSpPr/>
              <p:nvPr/>
            </p:nvGrpSpPr>
            <p:grpSpPr>
              <a:xfrm flipV="1">
                <a:off x="3440674" y="5089395"/>
                <a:ext cx="3787124" cy="361392"/>
                <a:chOff x="3549254" y="1391803"/>
                <a:chExt cx="3787124" cy="361392"/>
              </a:xfrm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86C8EF0E-4BD4-41C4-9175-A18D8F27577D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9E596A2-9E9B-475A-86BC-215F56F5A4A3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E847C50A-B2F9-4FC2-8AC4-13D5D8D4A0BD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80AA6508-61CB-4260-B162-3EF83DA3083E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C7008745-D035-4E04-90FE-6F70A49785E1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4460717-307C-4E88-92EF-D7E1280C94F7}"/>
                    </a:ext>
                  </a:extLst>
                </p:cNvPr>
                <p:cNvSpPr/>
                <p:nvPr/>
              </p:nvSpPr>
              <p:spPr>
                <a:xfrm>
                  <a:off x="5855684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30CE406A-122F-48A1-AE3C-472316F8E2BC}"/>
                    </a:ext>
                  </a:extLst>
                </p:cNvPr>
                <p:cNvSpPr/>
                <p:nvPr/>
              </p:nvSpPr>
              <p:spPr>
                <a:xfrm>
                  <a:off x="6057705" y="1421986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433D48B2-CA56-453B-8D23-5230B13A51E7}"/>
                    </a:ext>
                  </a:extLst>
                </p:cNvPr>
                <p:cNvSpPr/>
                <p:nvPr/>
              </p:nvSpPr>
              <p:spPr>
                <a:xfrm>
                  <a:off x="6589319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FA5AD44-B62D-4DB0-8BC8-172D939C36FF}"/>
                  </a:ext>
                </a:extLst>
              </p:cNvPr>
              <p:cNvSpPr/>
              <p:nvPr/>
            </p:nvSpPr>
            <p:spPr>
              <a:xfrm>
                <a:off x="6464283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7" name="Group 656">
              <a:extLst>
                <a:ext uri="{FF2B5EF4-FFF2-40B4-BE49-F238E27FC236}">
                  <a16:creationId xmlns:a16="http://schemas.microsoft.com/office/drawing/2014/main" id="{5781BC6E-BEDB-483F-B291-07F2927E6DA7}"/>
                </a:ext>
              </a:extLst>
            </p:cNvPr>
            <p:cNvGrpSpPr/>
            <p:nvPr/>
          </p:nvGrpSpPr>
          <p:grpSpPr>
            <a:xfrm>
              <a:off x="3016909" y="1282514"/>
              <a:ext cx="3507986" cy="361392"/>
              <a:chOff x="3016909" y="5089395"/>
              <a:chExt cx="3507986" cy="361392"/>
            </a:xfrm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61D2BA0-05AD-40F2-A08C-928D3434950E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6FFA9ED0-F7E9-4536-9D31-A10C2DFAA881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BF5D98D-44E9-416D-9286-CA18AF0FBF74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1" name="Group 660">
                <a:extLst>
                  <a:ext uri="{FF2B5EF4-FFF2-40B4-BE49-F238E27FC236}">
                    <a16:creationId xmlns:a16="http://schemas.microsoft.com/office/drawing/2014/main" id="{292DC33B-60E2-4085-8BE9-28CB227FEFE2}"/>
                  </a:ext>
                </a:extLst>
              </p:cNvPr>
              <p:cNvGrpSpPr/>
              <p:nvPr/>
            </p:nvGrpSpPr>
            <p:grpSpPr>
              <a:xfrm flipV="1">
                <a:off x="3285901" y="5089395"/>
                <a:ext cx="3238994" cy="361392"/>
                <a:chOff x="3394481" y="1391803"/>
                <a:chExt cx="3238994" cy="361392"/>
              </a:xfrm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B4339552-326B-4AFF-9BE7-0259CF402C55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9D4D4331-3B24-4930-B2C6-050D21319BA6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46A60AB4-9727-41AD-AAC3-F0B7099355F7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E53BC60D-8C62-4836-A570-805ADC4960C4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16D2FABC-3588-4760-AE68-3C590CA5F165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49876CB8-10E1-4BA8-B6DC-9CA3AB3E4F08}"/>
                    </a:ext>
                  </a:extLst>
                </p:cNvPr>
                <p:cNvSpPr/>
                <p:nvPr/>
              </p:nvSpPr>
              <p:spPr>
                <a:xfrm>
                  <a:off x="5886416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CB92DE02-4469-4AAE-9493-A7E4E60B9209}"/>
                    </a:ext>
                  </a:extLst>
                </p:cNvPr>
                <p:cNvSpPr/>
                <p:nvPr/>
              </p:nvSpPr>
              <p:spPr>
                <a:xfrm>
                  <a:off x="339448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508EEE34-CD60-4647-B4F2-9D2EAC929F00}"/>
                  </a:ext>
                </a:extLst>
              </p:cNvPr>
              <p:cNvSpPr/>
              <p:nvPr/>
            </p:nvSpPr>
            <p:spPr>
              <a:xfrm>
                <a:off x="5761380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EA4A8851-62B5-490E-A981-6EC34FC37BDF}"/>
                  </a:ext>
                </a:extLst>
              </p:cNvPr>
              <p:cNvSpPr/>
              <p:nvPr/>
            </p:nvSpPr>
            <p:spPr>
              <a:xfrm>
                <a:off x="301690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EEA8A04-446C-4115-AB73-E84EA52B3E7F}"/>
              </a:ext>
            </a:extLst>
          </p:cNvPr>
          <p:cNvGrpSpPr/>
          <p:nvPr/>
        </p:nvGrpSpPr>
        <p:grpSpPr>
          <a:xfrm>
            <a:off x="5317174" y="4725637"/>
            <a:ext cx="83671" cy="417552"/>
            <a:chOff x="5453654" y="4725637"/>
            <a:chExt cx="83671" cy="41755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76CC250-D69A-4EF6-800A-19F1C6426326}"/>
                </a:ext>
              </a:extLst>
            </p:cNvPr>
            <p:cNvGrpSpPr/>
            <p:nvPr/>
          </p:nvGrpSpPr>
          <p:grpSpPr>
            <a:xfrm>
              <a:off x="5453654" y="4906469"/>
              <a:ext cx="83671" cy="91948"/>
              <a:chOff x="7380941" y="1464235"/>
              <a:chExt cx="83671" cy="179294"/>
            </a:xfrm>
          </p:grpSpPr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C53DCC7E-4273-4179-9BB2-85D99AC26A30}"/>
                  </a:ext>
                </a:extLst>
              </p:cNvPr>
              <p:cNvCxnSpPr/>
              <p:nvPr/>
            </p:nvCxnSpPr>
            <p:spPr>
              <a:xfrm>
                <a:off x="7423734" y="1464235"/>
                <a:ext cx="0" cy="179294"/>
              </a:xfrm>
              <a:prstGeom prst="line">
                <a:avLst/>
              </a:prstGeom>
              <a:ln w="571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5538CCAF-5AEB-4F1B-BFFF-5B8A5B7834DF}"/>
                  </a:ext>
                </a:extLst>
              </p:cNvPr>
              <p:cNvCxnSpPr/>
              <p:nvPr/>
            </p:nvCxnSpPr>
            <p:spPr>
              <a:xfrm>
                <a:off x="7380941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75C4886B-4CCB-4F89-8255-DE238EBB0557}"/>
                  </a:ext>
                </a:extLst>
              </p:cNvPr>
              <p:cNvCxnSpPr/>
              <p:nvPr/>
            </p:nvCxnSpPr>
            <p:spPr>
              <a:xfrm>
                <a:off x="7464612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C7749F42-0102-4064-B243-30344B4398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95489" y="4725637"/>
              <a:ext cx="0" cy="417552"/>
            </a:xfrm>
            <a:prstGeom prst="straightConnector1">
              <a:avLst/>
            </a:prstGeom>
            <a:ln w="12700" cap="rnd">
              <a:solidFill>
                <a:schemeClr val="tx1"/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BD03BFE2-7AF3-4F81-9A58-4B3FDAE8D87A}"/>
              </a:ext>
            </a:extLst>
          </p:cNvPr>
          <p:cNvGrpSpPr/>
          <p:nvPr/>
        </p:nvGrpSpPr>
        <p:grpSpPr>
          <a:xfrm>
            <a:off x="4809397" y="4725637"/>
            <a:ext cx="83671" cy="417552"/>
            <a:chOff x="5453654" y="4725637"/>
            <a:chExt cx="83671" cy="417552"/>
          </a:xfrm>
        </p:grpSpPr>
        <p:grpSp>
          <p:nvGrpSpPr>
            <p:cNvPr id="674" name="Group 673">
              <a:extLst>
                <a:ext uri="{FF2B5EF4-FFF2-40B4-BE49-F238E27FC236}">
                  <a16:creationId xmlns:a16="http://schemas.microsoft.com/office/drawing/2014/main" id="{1A3EC3DA-3B4F-493F-98BA-75543B2300C5}"/>
                </a:ext>
              </a:extLst>
            </p:cNvPr>
            <p:cNvGrpSpPr/>
            <p:nvPr/>
          </p:nvGrpSpPr>
          <p:grpSpPr>
            <a:xfrm>
              <a:off x="5453654" y="4906469"/>
              <a:ext cx="83671" cy="91948"/>
              <a:chOff x="7380941" y="1464235"/>
              <a:chExt cx="83671" cy="179294"/>
            </a:xfrm>
          </p:grpSpPr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ACF6A82B-9A16-4B64-AAEB-556A7A4DB8E5}"/>
                  </a:ext>
                </a:extLst>
              </p:cNvPr>
              <p:cNvCxnSpPr/>
              <p:nvPr/>
            </p:nvCxnSpPr>
            <p:spPr>
              <a:xfrm>
                <a:off x="7423734" y="1464235"/>
                <a:ext cx="0" cy="179294"/>
              </a:xfrm>
              <a:prstGeom prst="line">
                <a:avLst/>
              </a:prstGeom>
              <a:ln w="571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51911E9F-EB19-4E54-8605-45074EB311DC}"/>
                  </a:ext>
                </a:extLst>
              </p:cNvPr>
              <p:cNvCxnSpPr/>
              <p:nvPr/>
            </p:nvCxnSpPr>
            <p:spPr>
              <a:xfrm>
                <a:off x="7380941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Straight Connector 677">
                <a:extLst>
                  <a:ext uri="{FF2B5EF4-FFF2-40B4-BE49-F238E27FC236}">
                    <a16:creationId xmlns:a16="http://schemas.microsoft.com/office/drawing/2014/main" id="{1CCDA39F-ECDB-4644-BF9D-18EBA0537000}"/>
                  </a:ext>
                </a:extLst>
              </p:cNvPr>
              <p:cNvCxnSpPr/>
              <p:nvPr/>
            </p:nvCxnSpPr>
            <p:spPr>
              <a:xfrm>
                <a:off x="7464612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75" name="Straight Arrow Connector 674">
              <a:extLst>
                <a:ext uri="{FF2B5EF4-FFF2-40B4-BE49-F238E27FC236}">
                  <a16:creationId xmlns:a16="http://schemas.microsoft.com/office/drawing/2014/main" id="{BBF99C90-3443-4C41-B6BB-3A2B2E87C4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95489" y="4725637"/>
              <a:ext cx="0" cy="417552"/>
            </a:xfrm>
            <a:prstGeom prst="straightConnector1">
              <a:avLst/>
            </a:prstGeom>
            <a:ln w="12700" cap="rnd">
              <a:solidFill>
                <a:schemeClr val="tx1"/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18716BED-4E8C-476E-8067-F539566A5CA1}"/>
              </a:ext>
            </a:extLst>
          </p:cNvPr>
          <p:cNvGrpSpPr/>
          <p:nvPr/>
        </p:nvGrpSpPr>
        <p:grpSpPr>
          <a:xfrm>
            <a:off x="4234968" y="1522336"/>
            <a:ext cx="83671" cy="417552"/>
            <a:chOff x="5453654" y="4725637"/>
            <a:chExt cx="83671" cy="417552"/>
          </a:xfrm>
        </p:grpSpPr>
        <p:grpSp>
          <p:nvGrpSpPr>
            <p:cNvPr id="680" name="Group 679">
              <a:extLst>
                <a:ext uri="{FF2B5EF4-FFF2-40B4-BE49-F238E27FC236}">
                  <a16:creationId xmlns:a16="http://schemas.microsoft.com/office/drawing/2014/main" id="{3C2CA4F5-7C99-4880-8218-CD6A62C70DF6}"/>
                </a:ext>
              </a:extLst>
            </p:cNvPr>
            <p:cNvGrpSpPr/>
            <p:nvPr/>
          </p:nvGrpSpPr>
          <p:grpSpPr>
            <a:xfrm>
              <a:off x="5453654" y="4906469"/>
              <a:ext cx="83671" cy="91948"/>
              <a:chOff x="7380941" y="1464235"/>
              <a:chExt cx="83671" cy="179294"/>
            </a:xfrm>
          </p:grpSpPr>
          <p:cxnSp>
            <p:nvCxnSpPr>
              <p:cNvPr id="682" name="Straight Connector 681">
                <a:extLst>
                  <a:ext uri="{FF2B5EF4-FFF2-40B4-BE49-F238E27FC236}">
                    <a16:creationId xmlns:a16="http://schemas.microsoft.com/office/drawing/2014/main" id="{52B32732-AAD0-45D8-B6E3-1C3CDEFB57E4}"/>
                  </a:ext>
                </a:extLst>
              </p:cNvPr>
              <p:cNvCxnSpPr/>
              <p:nvPr/>
            </p:nvCxnSpPr>
            <p:spPr>
              <a:xfrm>
                <a:off x="7423734" y="1464235"/>
                <a:ext cx="0" cy="179294"/>
              </a:xfrm>
              <a:prstGeom prst="line">
                <a:avLst/>
              </a:prstGeom>
              <a:ln w="571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3" name="Straight Connector 682">
                <a:extLst>
                  <a:ext uri="{FF2B5EF4-FFF2-40B4-BE49-F238E27FC236}">
                    <a16:creationId xmlns:a16="http://schemas.microsoft.com/office/drawing/2014/main" id="{A3300561-421D-4489-B1C8-85EDB4B8A6A6}"/>
                  </a:ext>
                </a:extLst>
              </p:cNvPr>
              <p:cNvCxnSpPr/>
              <p:nvPr/>
            </p:nvCxnSpPr>
            <p:spPr>
              <a:xfrm>
                <a:off x="7380941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4" name="Straight Connector 683">
                <a:extLst>
                  <a:ext uri="{FF2B5EF4-FFF2-40B4-BE49-F238E27FC236}">
                    <a16:creationId xmlns:a16="http://schemas.microsoft.com/office/drawing/2014/main" id="{DA2B40E6-0504-4BDA-B0C5-A397C0A46276}"/>
                  </a:ext>
                </a:extLst>
              </p:cNvPr>
              <p:cNvCxnSpPr/>
              <p:nvPr/>
            </p:nvCxnSpPr>
            <p:spPr>
              <a:xfrm>
                <a:off x="7464612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81" name="Straight Arrow Connector 680">
              <a:extLst>
                <a:ext uri="{FF2B5EF4-FFF2-40B4-BE49-F238E27FC236}">
                  <a16:creationId xmlns:a16="http://schemas.microsoft.com/office/drawing/2014/main" id="{7C2A9F25-6FE0-4F67-BABA-4ED7C4940B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95489" y="4725637"/>
              <a:ext cx="0" cy="417552"/>
            </a:xfrm>
            <a:prstGeom prst="straightConnector1">
              <a:avLst/>
            </a:prstGeom>
            <a:ln w="12700" cap="rnd">
              <a:solidFill>
                <a:schemeClr val="tx1"/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C571233E-2FA5-48A0-AAD5-860BB7EF7CDE}"/>
              </a:ext>
            </a:extLst>
          </p:cNvPr>
          <p:cNvGrpSpPr/>
          <p:nvPr/>
        </p:nvGrpSpPr>
        <p:grpSpPr>
          <a:xfrm>
            <a:off x="3727191" y="1522336"/>
            <a:ext cx="83671" cy="417552"/>
            <a:chOff x="5453654" y="4725637"/>
            <a:chExt cx="83671" cy="417552"/>
          </a:xfrm>
        </p:grpSpPr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E0B56442-A62E-4565-B7AD-A824FA67AF17}"/>
                </a:ext>
              </a:extLst>
            </p:cNvPr>
            <p:cNvGrpSpPr/>
            <p:nvPr/>
          </p:nvGrpSpPr>
          <p:grpSpPr>
            <a:xfrm>
              <a:off x="5453654" y="4906469"/>
              <a:ext cx="83671" cy="91948"/>
              <a:chOff x="7380941" y="1464235"/>
              <a:chExt cx="83671" cy="179294"/>
            </a:xfrm>
          </p:grpSpPr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D7249E59-187E-4070-86B4-14CD604FE36E}"/>
                  </a:ext>
                </a:extLst>
              </p:cNvPr>
              <p:cNvCxnSpPr/>
              <p:nvPr/>
            </p:nvCxnSpPr>
            <p:spPr>
              <a:xfrm>
                <a:off x="7423734" y="1464235"/>
                <a:ext cx="0" cy="179294"/>
              </a:xfrm>
              <a:prstGeom prst="line">
                <a:avLst/>
              </a:prstGeom>
              <a:ln w="571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604F1585-C659-4656-B3BF-618590A87472}"/>
                  </a:ext>
                </a:extLst>
              </p:cNvPr>
              <p:cNvCxnSpPr/>
              <p:nvPr/>
            </p:nvCxnSpPr>
            <p:spPr>
              <a:xfrm>
                <a:off x="7380941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C3FD695A-D2E6-401D-B0D6-6BDCC7CF485D}"/>
                  </a:ext>
                </a:extLst>
              </p:cNvPr>
              <p:cNvCxnSpPr/>
              <p:nvPr/>
            </p:nvCxnSpPr>
            <p:spPr>
              <a:xfrm>
                <a:off x="7464612" y="1464235"/>
                <a:ext cx="0" cy="179294"/>
              </a:xfrm>
              <a:prstGeom prst="line">
                <a:avLst/>
              </a:prstGeom>
              <a:ln w="57150" cap="rnd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87" name="Straight Arrow Connector 686">
              <a:extLst>
                <a:ext uri="{FF2B5EF4-FFF2-40B4-BE49-F238E27FC236}">
                  <a16:creationId xmlns:a16="http://schemas.microsoft.com/office/drawing/2014/main" id="{719A9C77-6DB8-483A-A49C-315B72E37D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95489" y="4725637"/>
              <a:ext cx="0" cy="417552"/>
            </a:xfrm>
            <a:prstGeom prst="straightConnector1">
              <a:avLst/>
            </a:prstGeom>
            <a:ln w="12700" cap="rnd">
              <a:solidFill>
                <a:schemeClr val="tx1"/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111CB70-03C5-46EB-9175-6A94F9470758}"/>
              </a:ext>
            </a:extLst>
          </p:cNvPr>
          <p:cNvSpPr/>
          <p:nvPr/>
        </p:nvSpPr>
        <p:spPr>
          <a:xfrm>
            <a:off x="3862570" y="4817365"/>
            <a:ext cx="89777" cy="101270"/>
          </a:xfrm>
          <a:custGeom>
            <a:avLst/>
            <a:gdLst>
              <a:gd name="connsiteX0" fmla="*/ 113553 w 143690"/>
              <a:gd name="connsiteY0" fmla="*/ 113553 h 162084"/>
              <a:gd name="connsiteX1" fmla="*/ 5976 w 143690"/>
              <a:gd name="connsiteY1" fmla="*/ 149412 h 162084"/>
              <a:gd name="connsiteX2" fmla="*/ 0 w 143690"/>
              <a:gd name="connsiteY2" fmla="*/ 131482 h 162084"/>
              <a:gd name="connsiteX3" fmla="*/ 5976 w 143690"/>
              <a:gd name="connsiteY3" fmla="*/ 95623 h 162084"/>
              <a:gd name="connsiteX4" fmla="*/ 41835 w 143690"/>
              <a:gd name="connsiteY4" fmla="*/ 77694 h 162084"/>
              <a:gd name="connsiteX5" fmla="*/ 77694 w 143690"/>
              <a:gd name="connsiteY5" fmla="*/ 101600 h 162084"/>
              <a:gd name="connsiteX6" fmla="*/ 71718 w 143690"/>
              <a:gd name="connsiteY6" fmla="*/ 131482 h 162084"/>
              <a:gd name="connsiteX7" fmla="*/ 47812 w 143690"/>
              <a:gd name="connsiteY7" fmla="*/ 125506 h 162084"/>
              <a:gd name="connsiteX8" fmla="*/ 47812 w 143690"/>
              <a:gd name="connsiteY8" fmla="*/ 41835 h 162084"/>
              <a:gd name="connsiteX9" fmla="*/ 83671 w 143690"/>
              <a:gd name="connsiteY9" fmla="*/ 47812 h 162084"/>
              <a:gd name="connsiteX10" fmla="*/ 107576 w 143690"/>
              <a:gd name="connsiteY10" fmla="*/ 65741 h 162084"/>
              <a:gd name="connsiteX11" fmla="*/ 89647 w 143690"/>
              <a:gd name="connsiteY11" fmla="*/ 5976 h 162084"/>
              <a:gd name="connsiteX12" fmla="*/ 71718 w 143690"/>
              <a:gd name="connsiteY12" fmla="*/ 0 h 162084"/>
              <a:gd name="connsiteX13" fmla="*/ 95623 w 143690"/>
              <a:gd name="connsiteY13" fmla="*/ 65741 h 162084"/>
              <a:gd name="connsiteX14" fmla="*/ 113553 w 143690"/>
              <a:gd name="connsiteY14" fmla="*/ 71717 h 162084"/>
              <a:gd name="connsiteX15" fmla="*/ 131482 w 143690"/>
              <a:gd name="connsiteY15" fmla="*/ 83670 h 162084"/>
              <a:gd name="connsiteX16" fmla="*/ 137459 w 143690"/>
              <a:gd name="connsiteY16" fmla="*/ 149412 h 162084"/>
              <a:gd name="connsiteX17" fmla="*/ 89647 w 143690"/>
              <a:gd name="connsiteY17" fmla="*/ 143435 h 162084"/>
              <a:gd name="connsiteX18" fmla="*/ 83671 w 143690"/>
              <a:gd name="connsiteY18" fmla="*/ 125506 h 162084"/>
              <a:gd name="connsiteX19" fmla="*/ 77694 w 143690"/>
              <a:gd name="connsiteY19" fmla="*/ 101600 h 162084"/>
              <a:gd name="connsiteX20" fmla="*/ 71718 w 143690"/>
              <a:gd name="connsiteY20" fmla="*/ 77694 h 16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3690" h="162084">
                <a:moveTo>
                  <a:pt x="113553" y="113553"/>
                </a:moveTo>
                <a:cubicBezTo>
                  <a:pt x="88683" y="126817"/>
                  <a:pt x="37002" y="188195"/>
                  <a:pt x="5976" y="149412"/>
                </a:cubicBezTo>
                <a:cubicBezTo>
                  <a:pt x="2041" y="144493"/>
                  <a:pt x="1992" y="137459"/>
                  <a:pt x="0" y="131482"/>
                </a:cubicBezTo>
                <a:cubicBezTo>
                  <a:pt x="1992" y="119529"/>
                  <a:pt x="557" y="106462"/>
                  <a:pt x="5976" y="95623"/>
                </a:cubicBezTo>
                <a:cubicBezTo>
                  <a:pt x="10610" y="86354"/>
                  <a:pt x="33349" y="80522"/>
                  <a:pt x="41835" y="77694"/>
                </a:cubicBezTo>
                <a:cubicBezTo>
                  <a:pt x="54133" y="81793"/>
                  <a:pt x="73624" y="85319"/>
                  <a:pt x="77694" y="101600"/>
                </a:cubicBezTo>
                <a:cubicBezTo>
                  <a:pt x="80158" y="111455"/>
                  <a:pt x="73710" y="121521"/>
                  <a:pt x="71718" y="131482"/>
                </a:cubicBezTo>
                <a:cubicBezTo>
                  <a:pt x="63749" y="129490"/>
                  <a:pt x="52586" y="132190"/>
                  <a:pt x="47812" y="125506"/>
                </a:cubicBezTo>
                <a:cubicBezTo>
                  <a:pt x="34977" y="107538"/>
                  <a:pt x="45921" y="56960"/>
                  <a:pt x="47812" y="41835"/>
                </a:cubicBezTo>
                <a:cubicBezTo>
                  <a:pt x="59765" y="43827"/>
                  <a:pt x="72420" y="43311"/>
                  <a:pt x="83671" y="47812"/>
                </a:cubicBezTo>
                <a:cubicBezTo>
                  <a:pt x="92919" y="51511"/>
                  <a:pt x="101600" y="73709"/>
                  <a:pt x="107576" y="65741"/>
                </a:cubicBezTo>
                <a:cubicBezTo>
                  <a:pt x="115177" y="55606"/>
                  <a:pt x="101972" y="15837"/>
                  <a:pt x="89647" y="5976"/>
                </a:cubicBezTo>
                <a:cubicBezTo>
                  <a:pt x="84728" y="2041"/>
                  <a:pt x="77694" y="1992"/>
                  <a:pt x="71718" y="0"/>
                </a:cubicBezTo>
                <a:cubicBezTo>
                  <a:pt x="76213" y="35959"/>
                  <a:pt x="67668" y="47105"/>
                  <a:pt x="95623" y="65741"/>
                </a:cubicBezTo>
                <a:cubicBezTo>
                  <a:pt x="100865" y="69235"/>
                  <a:pt x="107576" y="69725"/>
                  <a:pt x="113553" y="71717"/>
                </a:cubicBezTo>
                <a:cubicBezTo>
                  <a:pt x="119529" y="75701"/>
                  <a:pt x="126884" y="78152"/>
                  <a:pt x="131482" y="83670"/>
                </a:cubicBezTo>
                <a:cubicBezTo>
                  <a:pt x="151515" y="107711"/>
                  <a:pt x="141879" y="118466"/>
                  <a:pt x="137459" y="149412"/>
                </a:cubicBezTo>
                <a:cubicBezTo>
                  <a:pt x="121522" y="147420"/>
                  <a:pt x="104324" y="149958"/>
                  <a:pt x="89647" y="143435"/>
                </a:cubicBezTo>
                <a:cubicBezTo>
                  <a:pt x="83890" y="140876"/>
                  <a:pt x="85402" y="131563"/>
                  <a:pt x="83671" y="125506"/>
                </a:cubicBezTo>
                <a:cubicBezTo>
                  <a:pt x="81414" y="117608"/>
                  <a:pt x="79951" y="109498"/>
                  <a:pt x="77694" y="101600"/>
                </a:cubicBezTo>
                <a:cubicBezTo>
                  <a:pt x="71088" y="78479"/>
                  <a:pt x="71718" y="91014"/>
                  <a:pt x="71718" y="77694"/>
                </a:cubicBezTo>
              </a:path>
            </a:pathLst>
          </a:custGeom>
          <a:noFill/>
          <a:ln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92B23349-E067-4B9D-9320-C93C6805E5D2}"/>
              </a:ext>
            </a:extLst>
          </p:cNvPr>
          <p:cNvSpPr/>
          <p:nvPr/>
        </p:nvSpPr>
        <p:spPr>
          <a:xfrm>
            <a:off x="3748645" y="4511214"/>
            <a:ext cx="89777" cy="101270"/>
          </a:xfrm>
          <a:custGeom>
            <a:avLst/>
            <a:gdLst>
              <a:gd name="connsiteX0" fmla="*/ 113553 w 143690"/>
              <a:gd name="connsiteY0" fmla="*/ 113553 h 162084"/>
              <a:gd name="connsiteX1" fmla="*/ 5976 w 143690"/>
              <a:gd name="connsiteY1" fmla="*/ 149412 h 162084"/>
              <a:gd name="connsiteX2" fmla="*/ 0 w 143690"/>
              <a:gd name="connsiteY2" fmla="*/ 131482 h 162084"/>
              <a:gd name="connsiteX3" fmla="*/ 5976 w 143690"/>
              <a:gd name="connsiteY3" fmla="*/ 95623 h 162084"/>
              <a:gd name="connsiteX4" fmla="*/ 41835 w 143690"/>
              <a:gd name="connsiteY4" fmla="*/ 77694 h 162084"/>
              <a:gd name="connsiteX5" fmla="*/ 77694 w 143690"/>
              <a:gd name="connsiteY5" fmla="*/ 101600 h 162084"/>
              <a:gd name="connsiteX6" fmla="*/ 71718 w 143690"/>
              <a:gd name="connsiteY6" fmla="*/ 131482 h 162084"/>
              <a:gd name="connsiteX7" fmla="*/ 47812 w 143690"/>
              <a:gd name="connsiteY7" fmla="*/ 125506 h 162084"/>
              <a:gd name="connsiteX8" fmla="*/ 47812 w 143690"/>
              <a:gd name="connsiteY8" fmla="*/ 41835 h 162084"/>
              <a:gd name="connsiteX9" fmla="*/ 83671 w 143690"/>
              <a:gd name="connsiteY9" fmla="*/ 47812 h 162084"/>
              <a:gd name="connsiteX10" fmla="*/ 107576 w 143690"/>
              <a:gd name="connsiteY10" fmla="*/ 65741 h 162084"/>
              <a:gd name="connsiteX11" fmla="*/ 89647 w 143690"/>
              <a:gd name="connsiteY11" fmla="*/ 5976 h 162084"/>
              <a:gd name="connsiteX12" fmla="*/ 71718 w 143690"/>
              <a:gd name="connsiteY12" fmla="*/ 0 h 162084"/>
              <a:gd name="connsiteX13" fmla="*/ 95623 w 143690"/>
              <a:gd name="connsiteY13" fmla="*/ 65741 h 162084"/>
              <a:gd name="connsiteX14" fmla="*/ 113553 w 143690"/>
              <a:gd name="connsiteY14" fmla="*/ 71717 h 162084"/>
              <a:gd name="connsiteX15" fmla="*/ 131482 w 143690"/>
              <a:gd name="connsiteY15" fmla="*/ 83670 h 162084"/>
              <a:gd name="connsiteX16" fmla="*/ 137459 w 143690"/>
              <a:gd name="connsiteY16" fmla="*/ 149412 h 162084"/>
              <a:gd name="connsiteX17" fmla="*/ 89647 w 143690"/>
              <a:gd name="connsiteY17" fmla="*/ 143435 h 162084"/>
              <a:gd name="connsiteX18" fmla="*/ 83671 w 143690"/>
              <a:gd name="connsiteY18" fmla="*/ 125506 h 162084"/>
              <a:gd name="connsiteX19" fmla="*/ 77694 w 143690"/>
              <a:gd name="connsiteY19" fmla="*/ 101600 h 162084"/>
              <a:gd name="connsiteX20" fmla="*/ 71718 w 143690"/>
              <a:gd name="connsiteY20" fmla="*/ 77694 h 16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3690" h="162084">
                <a:moveTo>
                  <a:pt x="113553" y="113553"/>
                </a:moveTo>
                <a:cubicBezTo>
                  <a:pt x="88683" y="126817"/>
                  <a:pt x="37002" y="188195"/>
                  <a:pt x="5976" y="149412"/>
                </a:cubicBezTo>
                <a:cubicBezTo>
                  <a:pt x="2041" y="144493"/>
                  <a:pt x="1992" y="137459"/>
                  <a:pt x="0" y="131482"/>
                </a:cubicBezTo>
                <a:cubicBezTo>
                  <a:pt x="1992" y="119529"/>
                  <a:pt x="557" y="106462"/>
                  <a:pt x="5976" y="95623"/>
                </a:cubicBezTo>
                <a:cubicBezTo>
                  <a:pt x="10610" y="86354"/>
                  <a:pt x="33349" y="80522"/>
                  <a:pt x="41835" y="77694"/>
                </a:cubicBezTo>
                <a:cubicBezTo>
                  <a:pt x="54133" y="81793"/>
                  <a:pt x="73624" y="85319"/>
                  <a:pt x="77694" y="101600"/>
                </a:cubicBezTo>
                <a:cubicBezTo>
                  <a:pt x="80158" y="111455"/>
                  <a:pt x="73710" y="121521"/>
                  <a:pt x="71718" y="131482"/>
                </a:cubicBezTo>
                <a:cubicBezTo>
                  <a:pt x="63749" y="129490"/>
                  <a:pt x="52586" y="132190"/>
                  <a:pt x="47812" y="125506"/>
                </a:cubicBezTo>
                <a:cubicBezTo>
                  <a:pt x="34977" y="107538"/>
                  <a:pt x="45921" y="56960"/>
                  <a:pt x="47812" y="41835"/>
                </a:cubicBezTo>
                <a:cubicBezTo>
                  <a:pt x="59765" y="43827"/>
                  <a:pt x="72420" y="43311"/>
                  <a:pt x="83671" y="47812"/>
                </a:cubicBezTo>
                <a:cubicBezTo>
                  <a:pt x="92919" y="51511"/>
                  <a:pt x="101600" y="73709"/>
                  <a:pt x="107576" y="65741"/>
                </a:cubicBezTo>
                <a:cubicBezTo>
                  <a:pt x="115177" y="55606"/>
                  <a:pt x="101972" y="15837"/>
                  <a:pt x="89647" y="5976"/>
                </a:cubicBezTo>
                <a:cubicBezTo>
                  <a:pt x="84728" y="2041"/>
                  <a:pt x="77694" y="1992"/>
                  <a:pt x="71718" y="0"/>
                </a:cubicBezTo>
                <a:cubicBezTo>
                  <a:pt x="76213" y="35959"/>
                  <a:pt x="67668" y="47105"/>
                  <a:pt x="95623" y="65741"/>
                </a:cubicBezTo>
                <a:cubicBezTo>
                  <a:pt x="100865" y="69235"/>
                  <a:pt x="107576" y="69725"/>
                  <a:pt x="113553" y="71717"/>
                </a:cubicBezTo>
                <a:cubicBezTo>
                  <a:pt x="119529" y="75701"/>
                  <a:pt x="126884" y="78152"/>
                  <a:pt x="131482" y="83670"/>
                </a:cubicBezTo>
                <a:cubicBezTo>
                  <a:pt x="151515" y="107711"/>
                  <a:pt x="141879" y="118466"/>
                  <a:pt x="137459" y="149412"/>
                </a:cubicBezTo>
                <a:cubicBezTo>
                  <a:pt x="121522" y="147420"/>
                  <a:pt x="104324" y="149958"/>
                  <a:pt x="89647" y="143435"/>
                </a:cubicBezTo>
                <a:cubicBezTo>
                  <a:pt x="83890" y="140876"/>
                  <a:pt x="85402" y="131563"/>
                  <a:pt x="83671" y="125506"/>
                </a:cubicBezTo>
                <a:cubicBezTo>
                  <a:pt x="81414" y="117608"/>
                  <a:pt x="79951" y="109498"/>
                  <a:pt x="77694" y="101600"/>
                </a:cubicBezTo>
                <a:cubicBezTo>
                  <a:pt x="71088" y="78479"/>
                  <a:pt x="71718" y="91014"/>
                  <a:pt x="71718" y="77694"/>
                </a:cubicBezTo>
              </a:path>
            </a:pathLst>
          </a:custGeom>
          <a:noFill/>
          <a:ln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2EDDC859-EEE7-43F3-888C-EF6EE8A0C2E7}"/>
              </a:ext>
            </a:extLst>
          </p:cNvPr>
          <p:cNvSpPr/>
          <p:nvPr/>
        </p:nvSpPr>
        <p:spPr>
          <a:xfrm>
            <a:off x="3305914" y="4663948"/>
            <a:ext cx="89777" cy="101270"/>
          </a:xfrm>
          <a:custGeom>
            <a:avLst/>
            <a:gdLst>
              <a:gd name="connsiteX0" fmla="*/ 113553 w 143690"/>
              <a:gd name="connsiteY0" fmla="*/ 113553 h 162084"/>
              <a:gd name="connsiteX1" fmla="*/ 5976 w 143690"/>
              <a:gd name="connsiteY1" fmla="*/ 149412 h 162084"/>
              <a:gd name="connsiteX2" fmla="*/ 0 w 143690"/>
              <a:gd name="connsiteY2" fmla="*/ 131482 h 162084"/>
              <a:gd name="connsiteX3" fmla="*/ 5976 w 143690"/>
              <a:gd name="connsiteY3" fmla="*/ 95623 h 162084"/>
              <a:gd name="connsiteX4" fmla="*/ 41835 w 143690"/>
              <a:gd name="connsiteY4" fmla="*/ 77694 h 162084"/>
              <a:gd name="connsiteX5" fmla="*/ 77694 w 143690"/>
              <a:gd name="connsiteY5" fmla="*/ 101600 h 162084"/>
              <a:gd name="connsiteX6" fmla="*/ 71718 w 143690"/>
              <a:gd name="connsiteY6" fmla="*/ 131482 h 162084"/>
              <a:gd name="connsiteX7" fmla="*/ 47812 w 143690"/>
              <a:gd name="connsiteY7" fmla="*/ 125506 h 162084"/>
              <a:gd name="connsiteX8" fmla="*/ 47812 w 143690"/>
              <a:gd name="connsiteY8" fmla="*/ 41835 h 162084"/>
              <a:gd name="connsiteX9" fmla="*/ 83671 w 143690"/>
              <a:gd name="connsiteY9" fmla="*/ 47812 h 162084"/>
              <a:gd name="connsiteX10" fmla="*/ 107576 w 143690"/>
              <a:gd name="connsiteY10" fmla="*/ 65741 h 162084"/>
              <a:gd name="connsiteX11" fmla="*/ 89647 w 143690"/>
              <a:gd name="connsiteY11" fmla="*/ 5976 h 162084"/>
              <a:gd name="connsiteX12" fmla="*/ 71718 w 143690"/>
              <a:gd name="connsiteY12" fmla="*/ 0 h 162084"/>
              <a:gd name="connsiteX13" fmla="*/ 95623 w 143690"/>
              <a:gd name="connsiteY13" fmla="*/ 65741 h 162084"/>
              <a:gd name="connsiteX14" fmla="*/ 113553 w 143690"/>
              <a:gd name="connsiteY14" fmla="*/ 71717 h 162084"/>
              <a:gd name="connsiteX15" fmla="*/ 131482 w 143690"/>
              <a:gd name="connsiteY15" fmla="*/ 83670 h 162084"/>
              <a:gd name="connsiteX16" fmla="*/ 137459 w 143690"/>
              <a:gd name="connsiteY16" fmla="*/ 149412 h 162084"/>
              <a:gd name="connsiteX17" fmla="*/ 89647 w 143690"/>
              <a:gd name="connsiteY17" fmla="*/ 143435 h 162084"/>
              <a:gd name="connsiteX18" fmla="*/ 83671 w 143690"/>
              <a:gd name="connsiteY18" fmla="*/ 125506 h 162084"/>
              <a:gd name="connsiteX19" fmla="*/ 77694 w 143690"/>
              <a:gd name="connsiteY19" fmla="*/ 101600 h 162084"/>
              <a:gd name="connsiteX20" fmla="*/ 71718 w 143690"/>
              <a:gd name="connsiteY20" fmla="*/ 77694 h 16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3690" h="162084">
                <a:moveTo>
                  <a:pt x="113553" y="113553"/>
                </a:moveTo>
                <a:cubicBezTo>
                  <a:pt x="88683" y="126817"/>
                  <a:pt x="37002" y="188195"/>
                  <a:pt x="5976" y="149412"/>
                </a:cubicBezTo>
                <a:cubicBezTo>
                  <a:pt x="2041" y="144493"/>
                  <a:pt x="1992" y="137459"/>
                  <a:pt x="0" y="131482"/>
                </a:cubicBezTo>
                <a:cubicBezTo>
                  <a:pt x="1992" y="119529"/>
                  <a:pt x="557" y="106462"/>
                  <a:pt x="5976" y="95623"/>
                </a:cubicBezTo>
                <a:cubicBezTo>
                  <a:pt x="10610" y="86354"/>
                  <a:pt x="33349" y="80522"/>
                  <a:pt x="41835" y="77694"/>
                </a:cubicBezTo>
                <a:cubicBezTo>
                  <a:pt x="54133" y="81793"/>
                  <a:pt x="73624" y="85319"/>
                  <a:pt x="77694" y="101600"/>
                </a:cubicBezTo>
                <a:cubicBezTo>
                  <a:pt x="80158" y="111455"/>
                  <a:pt x="73710" y="121521"/>
                  <a:pt x="71718" y="131482"/>
                </a:cubicBezTo>
                <a:cubicBezTo>
                  <a:pt x="63749" y="129490"/>
                  <a:pt x="52586" y="132190"/>
                  <a:pt x="47812" y="125506"/>
                </a:cubicBezTo>
                <a:cubicBezTo>
                  <a:pt x="34977" y="107538"/>
                  <a:pt x="45921" y="56960"/>
                  <a:pt x="47812" y="41835"/>
                </a:cubicBezTo>
                <a:cubicBezTo>
                  <a:pt x="59765" y="43827"/>
                  <a:pt x="72420" y="43311"/>
                  <a:pt x="83671" y="47812"/>
                </a:cubicBezTo>
                <a:cubicBezTo>
                  <a:pt x="92919" y="51511"/>
                  <a:pt x="101600" y="73709"/>
                  <a:pt x="107576" y="65741"/>
                </a:cubicBezTo>
                <a:cubicBezTo>
                  <a:pt x="115177" y="55606"/>
                  <a:pt x="101972" y="15837"/>
                  <a:pt x="89647" y="5976"/>
                </a:cubicBezTo>
                <a:cubicBezTo>
                  <a:pt x="84728" y="2041"/>
                  <a:pt x="77694" y="1992"/>
                  <a:pt x="71718" y="0"/>
                </a:cubicBezTo>
                <a:cubicBezTo>
                  <a:pt x="76213" y="35959"/>
                  <a:pt x="67668" y="47105"/>
                  <a:pt x="95623" y="65741"/>
                </a:cubicBezTo>
                <a:cubicBezTo>
                  <a:pt x="100865" y="69235"/>
                  <a:pt x="107576" y="69725"/>
                  <a:pt x="113553" y="71717"/>
                </a:cubicBezTo>
                <a:cubicBezTo>
                  <a:pt x="119529" y="75701"/>
                  <a:pt x="126884" y="78152"/>
                  <a:pt x="131482" y="83670"/>
                </a:cubicBezTo>
                <a:cubicBezTo>
                  <a:pt x="151515" y="107711"/>
                  <a:pt x="141879" y="118466"/>
                  <a:pt x="137459" y="149412"/>
                </a:cubicBezTo>
                <a:cubicBezTo>
                  <a:pt x="121522" y="147420"/>
                  <a:pt x="104324" y="149958"/>
                  <a:pt x="89647" y="143435"/>
                </a:cubicBezTo>
                <a:cubicBezTo>
                  <a:pt x="83890" y="140876"/>
                  <a:pt x="85402" y="131563"/>
                  <a:pt x="83671" y="125506"/>
                </a:cubicBezTo>
                <a:cubicBezTo>
                  <a:pt x="81414" y="117608"/>
                  <a:pt x="79951" y="109498"/>
                  <a:pt x="77694" y="101600"/>
                </a:cubicBezTo>
                <a:cubicBezTo>
                  <a:pt x="71088" y="78479"/>
                  <a:pt x="71718" y="91014"/>
                  <a:pt x="71718" y="77694"/>
                </a:cubicBezTo>
              </a:path>
            </a:pathLst>
          </a:custGeom>
          <a:noFill/>
          <a:ln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E3D7F478-EFCE-4C34-96CA-D225289EBC4A}"/>
              </a:ext>
            </a:extLst>
          </p:cNvPr>
          <p:cNvSpPr/>
          <p:nvPr/>
        </p:nvSpPr>
        <p:spPr>
          <a:xfrm>
            <a:off x="3274542" y="4940468"/>
            <a:ext cx="89777" cy="101270"/>
          </a:xfrm>
          <a:custGeom>
            <a:avLst/>
            <a:gdLst>
              <a:gd name="connsiteX0" fmla="*/ 113553 w 143690"/>
              <a:gd name="connsiteY0" fmla="*/ 113553 h 162084"/>
              <a:gd name="connsiteX1" fmla="*/ 5976 w 143690"/>
              <a:gd name="connsiteY1" fmla="*/ 149412 h 162084"/>
              <a:gd name="connsiteX2" fmla="*/ 0 w 143690"/>
              <a:gd name="connsiteY2" fmla="*/ 131482 h 162084"/>
              <a:gd name="connsiteX3" fmla="*/ 5976 w 143690"/>
              <a:gd name="connsiteY3" fmla="*/ 95623 h 162084"/>
              <a:gd name="connsiteX4" fmla="*/ 41835 w 143690"/>
              <a:gd name="connsiteY4" fmla="*/ 77694 h 162084"/>
              <a:gd name="connsiteX5" fmla="*/ 77694 w 143690"/>
              <a:gd name="connsiteY5" fmla="*/ 101600 h 162084"/>
              <a:gd name="connsiteX6" fmla="*/ 71718 w 143690"/>
              <a:gd name="connsiteY6" fmla="*/ 131482 h 162084"/>
              <a:gd name="connsiteX7" fmla="*/ 47812 w 143690"/>
              <a:gd name="connsiteY7" fmla="*/ 125506 h 162084"/>
              <a:gd name="connsiteX8" fmla="*/ 47812 w 143690"/>
              <a:gd name="connsiteY8" fmla="*/ 41835 h 162084"/>
              <a:gd name="connsiteX9" fmla="*/ 83671 w 143690"/>
              <a:gd name="connsiteY9" fmla="*/ 47812 h 162084"/>
              <a:gd name="connsiteX10" fmla="*/ 107576 w 143690"/>
              <a:gd name="connsiteY10" fmla="*/ 65741 h 162084"/>
              <a:gd name="connsiteX11" fmla="*/ 89647 w 143690"/>
              <a:gd name="connsiteY11" fmla="*/ 5976 h 162084"/>
              <a:gd name="connsiteX12" fmla="*/ 71718 w 143690"/>
              <a:gd name="connsiteY12" fmla="*/ 0 h 162084"/>
              <a:gd name="connsiteX13" fmla="*/ 95623 w 143690"/>
              <a:gd name="connsiteY13" fmla="*/ 65741 h 162084"/>
              <a:gd name="connsiteX14" fmla="*/ 113553 w 143690"/>
              <a:gd name="connsiteY14" fmla="*/ 71717 h 162084"/>
              <a:gd name="connsiteX15" fmla="*/ 131482 w 143690"/>
              <a:gd name="connsiteY15" fmla="*/ 83670 h 162084"/>
              <a:gd name="connsiteX16" fmla="*/ 137459 w 143690"/>
              <a:gd name="connsiteY16" fmla="*/ 149412 h 162084"/>
              <a:gd name="connsiteX17" fmla="*/ 89647 w 143690"/>
              <a:gd name="connsiteY17" fmla="*/ 143435 h 162084"/>
              <a:gd name="connsiteX18" fmla="*/ 83671 w 143690"/>
              <a:gd name="connsiteY18" fmla="*/ 125506 h 162084"/>
              <a:gd name="connsiteX19" fmla="*/ 77694 w 143690"/>
              <a:gd name="connsiteY19" fmla="*/ 101600 h 162084"/>
              <a:gd name="connsiteX20" fmla="*/ 71718 w 143690"/>
              <a:gd name="connsiteY20" fmla="*/ 77694 h 16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3690" h="162084">
                <a:moveTo>
                  <a:pt x="113553" y="113553"/>
                </a:moveTo>
                <a:cubicBezTo>
                  <a:pt x="88683" y="126817"/>
                  <a:pt x="37002" y="188195"/>
                  <a:pt x="5976" y="149412"/>
                </a:cubicBezTo>
                <a:cubicBezTo>
                  <a:pt x="2041" y="144493"/>
                  <a:pt x="1992" y="137459"/>
                  <a:pt x="0" y="131482"/>
                </a:cubicBezTo>
                <a:cubicBezTo>
                  <a:pt x="1992" y="119529"/>
                  <a:pt x="557" y="106462"/>
                  <a:pt x="5976" y="95623"/>
                </a:cubicBezTo>
                <a:cubicBezTo>
                  <a:pt x="10610" y="86354"/>
                  <a:pt x="33349" y="80522"/>
                  <a:pt x="41835" y="77694"/>
                </a:cubicBezTo>
                <a:cubicBezTo>
                  <a:pt x="54133" y="81793"/>
                  <a:pt x="73624" y="85319"/>
                  <a:pt x="77694" y="101600"/>
                </a:cubicBezTo>
                <a:cubicBezTo>
                  <a:pt x="80158" y="111455"/>
                  <a:pt x="73710" y="121521"/>
                  <a:pt x="71718" y="131482"/>
                </a:cubicBezTo>
                <a:cubicBezTo>
                  <a:pt x="63749" y="129490"/>
                  <a:pt x="52586" y="132190"/>
                  <a:pt x="47812" y="125506"/>
                </a:cubicBezTo>
                <a:cubicBezTo>
                  <a:pt x="34977" y="107538"/>
                  <a:pt x="45921" y="56960"/>
                  <a:pt x="47812" y="41835"/>
                </a:cubicBezTo>
                <a:cubicBezTo>
                  <a:pt x="59765" y="43827"/>
                  <a:pt x="72420" y="43311"/>
                  <a:pt x="83671" y="47812"/>
                </a:cubicBezTo>
                <a:cubicBezTo>
                  <a:pt x="92919" y="51511"/>
                  <a:pt x="101600" y="73709"/>
                  <a:pt x="107576" y="65741"/>
                </a:cubicBezTo>
                <a:cubicBezTo>
                  <a:pt x="115177" y="55606"/>
                  <a:pt x="101972" y="15837"/>
                  <a:pt x="89647" y="5976"/>
                </a:cubicBezTo>
                <a:cubicBezTo>
                  <a:pt x="84728" y="2041"/>
                  <a:pt x="77694" y="1992"/>
                  <a:pt x="71718" y="0"/>
                </a:cubicBezTo>
                <a:cubicBezTo>
                  <a:pt x="76213" y="35959"/>
                  <a:pt x="67668" y="47105"/>
                  <a:pt x="95623" y="65741"/>
                </a:cubicBezTo>
                <a:cubicBezTo>
                  <a:pt x="100865" y="69235"/>
                  <a:pt x="107576" y="69725"/>
                  <a:pt x="113553" y="71717"/>
                </a:cubicBezTo>
                <a:cubicBezTo>
                  <a:pt x="119529" y="75701"/>
                  <a:pt x="126884" y="78152"/>
                  <a:pt x="131482" y="83670"/>
                </a:cubicBezTo>
                <a:cubicBezTo>
                  <a:pt x="151515" y="107711"/>
                  <a:pt x="141879" y="118466"/>
                  <a:pt x="137459" y="149412"/>
                </a:cubicBezTo>
                <a:cubicBezTo>
                  <a:pt x="121522" y="147420"/>
                  <a:pt x="104324" y="149958"/>
                  <a:pt x="89647" y="143435"/>
                </a:cubicBezTo>
                <a:cubicBezTo>
                  <a:pt x="83890" y="140876"/>
                  <a:pt x="85402" y="131563"/>
                  <a:pt x="83671" y="125506"/>
                </a:cubicBezTo>
                <a:cubicBezTo>
                  <a:pt x="81414" y="117608"/>
                  <a:pt x="79951" y="109498"/>
                  <a:pt x="77694" y="101600"/>
                </a:cubicBezTo>
                <a:cubicBezTo>
                  <a:pt x="71088" y="78479"/>
                  <a:pt x="71718" y="91014"/>
                  <a:pt x="71718" y="77694"/>
                </a:cubicBezTo>
              </a:path>
            </a:pathLst>
          </a:custGeom>
          <a:noFill/>
          <a:ln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E88975BB-729F-4264-96F3-D310F5DF4F10}"/>
              </a:ext>
            </a:extLst>
          </p:cNvPr>
          <p:cNvSpPr/>
          <p:nvPr/>
        </p:nvSpPr>
        <p:spPr>
          <a:xfrm>
            <a:off x="3154132" y="5268726"/>
            <a:ext cx="89777" cy="101270"/>
          </a:xfrm>
          <a:custGeom>
            <a:avLst/>
            <a:gdLst>
              <a:gd name="connsiteX0" fmla="*/ 113553 w 143690"/>
              <a:gd name="connsiteY0" fmla="*/ 113553 h 162084"/>
              <a:gd name="connsiteX1" fmla="*/ 5976 w 143690"/>
              <a:gd name="connsiteY1" fmla="*/ 149412 h 162084"/>
              <a:gd name="connsiteX2" fmla="*/ 0 w 143690"/>
              <a:gd name="connsiteY2" fmla="*/ 131482 h 162084"/>
              <a:gd name="connsiteX3" fmla="*/ 5976 w 143690"/>
              <a:gd name="connsiteY3" fmla="*/ 95623 h 162084"/>
              <a:gd name="connsiteX4" fmla="*/ 41835 w 143690"/>
              <a:gd name="connsiteY4" fmla="*/ 77694 h 162084"/>
              <a:gd name="connsiteX5" fmla="*/ 77694 w 143690"/>
              <a:gd name="connsiteY5" fmla="*/ 101600 h 162084"/>
              <a:gd name="connsiteX6" fmla="*/ 71718 w 143690"/>
              <a:gd name="connsiteY6" fmla="*/ 131482 h 162084"/>
              <a:gd name="connsiteX7" fmla="*/ 47812 w 143690"/>
              <a:gd name="connsiteY7" fmla="*/ 125506 h 162084"/>
              <a:gd name="connsiteX8" fmla="*/ 47812 w 143690"/>
              <a:gd name="connsiteY8" fmla="*/ 41835 h 162084"/>
              <a:gd name="connsiteX9" fmla="*/ 83671 w 143690"/>
              <a:gd name="connsiteY9" fmla="*/ 47812 h 162084"/>
              <a:gd name="connsiteX10" fmla="*/ 107576 w 143690"/>
              <a:gd name="connsiteY10" fmla="*/ 65741 h 162084"/>
              <a:gd name="connsiteX11" fmla="*/ 89647 w 143690"/>
              <a:gd name="connsiteY11" fmla="*/ 5976 h 162084"/>
              <a:gd name="connsiteX12" fmla="*/ 71718 w 143690"/>
              <a:gd name="connsiteY12" fmla="*/ 0 h 162084"/>
              <a:gd name="connsiteX13" fmla="*/ 95623 w 143690"/>
              <a:gd name="connsiteY13" fmla="*/ 65741 h 162084"/>
              <a:gd name="connsiteX14" fmla="*/ 113553 w 143690"/>
              <a:gd name="connsiteY14" fmla="*/ 71717 h 162084"/>
              <a:gd name="connsiteX15" fmla="*/ 131482 w 143690"/>
              <a:gd name="connsiteY15" fmla="*/ 83670 h 162084"/>
              <a:gd name="connsiteX16" fmla="*/ 137459 w 143690"/>
              <a:gd name="connsiteY16" fmla="*/ 149412 h 162084"/>
              <a:gd name="connsiteX17" fmla="*/ 89647 w 143690"/>
              <a:gd name="connsiteY17" fmla="*/ 143435 h 162084"/>
              <a:gd name="connsiteX18" fmla="*/ 83671 w 143690"/>
              <a:gd name="connsiteY18" fmla="*/ 125506 h 162084"/>
              <a:gd name="connsiteX19" fmla="*/ 77694 w 143690"/>
              <a:gd name="connsiteY19" fmla="*/ 101600 h 162084"/>
              <a:gd name="connsiteX20" fmla="*/ 71718 w 143690"/>
              <a:gd name="connsiteY20" fmla="*/ 77694 h 16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3690" h="162084">
                <a:moveTo>
                  <a:pt x="113553" y="113553"/>
                </a:moveTo>
                <a:cubicBezTo>
                  <a:pt x="88683" y="126817"/>
                  <a:pt x="37002" y="188195"/>
                  <a:pt x="5976" y="149412"/>
                </a:cubicBezTo>
                <a:cubicBezTo>
                  <a:pt x="2041" y="144493"/>
                  <a:pt x="1992" y="137459"/>
                  <a:pt x="0" y="131482"/>
                </a:cubicBezTo>
                <a:cubicBezTo>
                  <a:pt x="1992" y="119529"/>
                  <a:pt x="557" y="106462"/>
                  <a:pt x="5976" y="95623"/>
                </a:cubicBezTo>
                <a:cubicBezTo>
                  <a:pt x="10610" y="86354"/>
                  <a:pt x="33349" y="80522"/>
                  <a:pt x="41835" y="77694"/>
                </a:cubicBezTo>
                <a:cubicBezTo>
                  <a:pt x="54133" y="81793"/>
                  <a:pt x="73624" y="85319"/>
                  <a:pt x="77694" y="101600"/>
                </a:cubicBezTo>
                <a:cubicBezTo>
                  <a:pt x="80158" y="111455"/>
                  <a:pt x="73710" y="121521"/>
                  <a:pt x="71718" y="131482"/>
                </a:cubicBezTo>
                <a:cubicBezTo>
                  <a:pt x="63749" y="129490"/>
                  <a:pt x="52586" y="132190"/>
                  <a:pt x="47812" y="125506"/>
                </a:cubicBezTo>
                <a:cubicBezTo>
                  <a:pt x="34977" y="107538"/>
                  <a:pt x="45921" y="56960"/>
                  <a:pt x="47812" y="41835"/>
                </a:cubicBezTo>
                <a:cubicBezTo>
                  <a:pt x="59765" y="43827"/>
                  <a:pt x="72420" y="43311"/>
                  <a:pt x="83671" y="47812"/>
                </a:cubicBezTo>
                <a:cubicBezTo>
                  <a:pt x="92919" y="51511"/>
                  <a:pt x="101600" y="73709"/>
                  <a:pt x="107576" y="65741"/>
                </a:cubicBezTo>
                <a:cubicBezTo>
                  <a:pt x="115177" y="55606"/>
                  <a:pt x="101972" y="15837"/>
                  <a:pt x="89647" y="5976"/>
                </a:cubicBezTo>
                <a:cubicBezTo>
                  <a:pt x="84728" y="2041"/>
                  <a:pt x="77694" y="1992"/>
                  <a:pt x="71718" y="0"/>
                </a:cubicBezTo>
                <a:cubicBezTo>
                  <a:pt x="76213" y="35959"/>
                  <a:pt x="67668" y="47105"/>
                  <a:pt x="95623" y="65741"/>
                </a:cubicBezTo>
                <a:cubicBezTo>
                  <a:pt x="100865" y="69235"/>
                  <a:pt x="107576" y="69725"/>
                  <a:pt x="113553" y="71717"/>
                </a:cubicBezTo>
                <a:cubicBezTo>
                  <a:pt x="119529" y="75701"/>
                  <a:pt x="126884" y="78152"/>
                  <a:pt x="131482" y="83670"/>
                </a:cubicBezTo>
                <a:cubicBezTo>
                  <a:pt x="151515" y="107711"/>
                  <a:pt x="141879" y="118466"/>
                  <a:pt x="137459" y="149412"/>
                </a:cubicBezTo>
                <a:cubicBezTo>
                  <a:pt x="121522" y="147420"/>
                  <a:pt x="104324" y="149958"/>
                  <a:pt x="89647" y="143435"/>
                </a:cubicBezTo>
                <a:cubicBezTo>
                  <a:pt x="83890" y="140876"/>
                  <a:pt x="85402" y="131563"/>
                  <a:pt x="83671" y="125506"/>
                </a:cubicBezTo>
                <a:cubicBezTo>
                  <a:pt x="81414" y="117608"/>
                  <a:pt x="79951" y="109498"/>
                  <a:pt x="77694" y="101600"/>
                </a:cubicBezTo>
                <a:cubicBezTo>
                  <a:pt x="71088" y="78479"/>
                  <a:pt x="71718" y="91014"/>
                  <a:pt x="71718" y="77694"/>
                </a:cubicBezTo>
              </a:path>
            </a:pathLst>
          </a:custGeom>
          <a:noFill/>
          <a:ln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A52C1A4-FA88-4584-B76A-9880585E4B82}"/>
              </a:ext>
            </a:extLst>
          </p:cNvPr>
          <p:cNvGrpSpPr/>
          <p:nvPr/>
        </p:nvGrpSpPr>
        <p:grpSpPr>
          <a:xfrm>
            <a:off x="5893481" y="2372448"/>
            <a:ext cx="233350" cy="585928"/>
            <a:chOff x="5893481" y="2372448"/>
            <a:chExt cx="233350" cy="585928"/>
          </a:xfrm>
        </p:grpSpPr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0D50192-AB41-4795-AB27-022D7C587AAD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372448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F59D694E-9353-4A88-8B80-635A0C8B353E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468072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84062671-59B1-427F-B6C3-1DBDC7460AAF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612107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0FD0B669-D9F8-48E7-8EC4-9001342D70C5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707731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CC9B5B5D-72CA-4A63-A8CB-D367A15DBB87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862752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2" name="Straight Connector 831">
              <a:extLst>
                <a:ext uri="{FF2B5EF4-FFF2-40B4-BE49-F238E27FC236}">
                  <a16:creationId xmlns:a16="http://schemas.microsoft.com/office/drawing/2014/main" id="{3662361C-F33E-470B-9676-521BB31DF1EE}"/>
                </a:ext>
              </a:extLst>
            </p:cNvPr>
            <p:cNvCxnSpPr>
              <a:cxnSpLocks/>
            </p:cNvCxnSpPr>
            <p:nvPr/>
          </p:nvCxnSpPr>
          <p:spPr>
            <a:xfrm>
              <a:off x="5893481" y="2958376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57535F5-013E-4883-8074-49C321F6AD5D}"/>
              </a:ext>
            </a:extLst>
          </p:cNvPr>
          <p:cNvGrpSpPr/>
          <p:nvPr/>
        </p:nvGrpSpPr>
        <p:grpSpPr>
          <a:xfrm>
            <a:off x="5015495" y="1545761"/>
            <a:ext cx="141146" cy="248376"/>
            <a:chOff x="6752920" y="621553"/>
            <a:chExt cx="243353" cy="428230"/>
          </a:xfrm>
        </p:grpSpPr>
        <p:sp>
          <p:nvSpPr>
            <p:cNvPr id="40" name="Hexagon 39">
              <a:extLst>
                <a:ext uri="{FF2B5EF4-FFF2-40B4-BE49-F238E27FC236}">
                  <a16:creationId xmlns:a16="http://schemas.microsoft.com/office/drawing/2014/main" id="{64483A3D-0E36-43E8-B87F-C648E4219677}"/>
                </a:ext>
              </a:extLst>
            </p:cNvPr>
            <p:cNvSpPr/>
            <p:nvPr/>
          </p:nvSpPr>
          <p:spPr>
            <a:xfrm rot="19789555">
              <a:off x="6752920" y="621553"/>
              <a:ext cx="243353" cy="209787"/>
            </a:xfrm>
            <a:prstGeom prst="hexagon">
              <a:avLst>
                <a:gd name="adj" fmla="val 27690"/>
                <a:gd name="vf" fmla="val 115470"/>
              </a:avLst>
            </a:prstGeom>
            <a:solidFill>
              <a:srgbClr val="E9ABFF"/>
            </a:solidFill>
            <a:ln>
              <a:solidFill>
                <a:srgbClr val="99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398DDAAD-7254-4DC1-A415-FB7856E490E7}"/>
                </a:ext>
              </a:extLst>
            </p:cNvPr>
            <p:cNvCxnSpPr>
              <a:stCxn id="40" idx="2"/>
            </p:cNvCxnSpPr>
            <p:nvPr/>
          </p:nvCxnSpPr>
          <p:spPr>
            <a:xfrm>
              <a:off x="6872348" y="849088"/>
              <a:ext cx="1126" cy="200695"/>
            </a:xfrm>
            <a:prstGeom prst="line">
              <a:avLst/>
            </a:prstGeom>
            <a:ln w="38100" cap="rnd">
              <a:solidFill>
                <a:srgbClr val="99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6BAE2496-B2E3-4E91-A5E1-98A0FE4A0DCF}"/>
              </a:ext>
            </a:extLst>
          </p:cNvPr>
          <p:cNvGrpSpPr/>
          <p:nvPr/>
        </p:nvGrpSpPr>
        <p:grpSpPr>
          <a:xfrm rot="16200000">
            <a:off x="3102785" y="2190695"/>
            <a:ext cx="141146" cy="248376"/>
            <a:chOff x="6752920" y="621553"/>
            <a:chExt cx="243353" cy="428230"/>
          </a:xfrm>
        </p:grpSpPr>
        <p:sp>
          <p:nvSpPr>
            <p:cNvPr id="835" name="Hexagon 834">
              <a:extLst>
                <a:ext uri="{FF2B5EF4-FFF2-40B4-BE49-F238E27FC236}">
                  <a16:creationId xmlns:a16="http://schemas.microsoft.com/office/drawing/2014/main" id="{00EBE7E7-0471-4664-8C38-4FFA4DFF1F8F}"/>
                </a:ext>
              </a:extLst>
            </p:cNvPr>
            <p:cNvSpPr/>
            <p:nvPr/>
          </p:nvSpPr>
          <p:spPr>
            <a:xfrm rot="19789555">
              <a:off x="6752920" y="621553"/>
              <a:ext cx="243353" cy="209787"/>
            </a:xfrm>
            <a:prstGeom prst="hexagon">
              <a:avLst>
                <a:gd name="adj" fmla="val 27690"/>
                <a:gd name="vf" fmla="val 115470"/>
              </a:avLst>
            </a:prstGeom>
            <a:solidFill>
              <a:srgbClr val="E9ABFF"/>
            </a:solidFill>
            <a:ln>
              <a:solidFill>
                <a:srgbClr val="99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1F4CD719-8D0B-4A1E-B508-1535AD4EEADC}"/>
                </a:ext>
              </a:extLst>
            </p:cNvPr>
            <p:cNvCxnSpPr>
              <a:stCxn id="835" idx="2"/>
            </p:cNvCxnSpPr>
            <p:nvPr/>
          </p:nvCxnSpPr>
          <p:spPr>
            <a:xfrm>
              <a:off x="6872348" y="849088"/>
              <a:ext cx="1126" cy="200695"/>
            </a:xfrm>
            <a:prstGeom prst="line">
              <a:avLst/>
            </a:prstGeom>
            <a:ln w="38100" cap="rnd">
              <a:solidFill>
                <a:srgbClr val="99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AA0F2966-A6CF-4391-87CA-94FB69FC08B2}"/>
              </a:ext>
            </a:extLst>
          </p:cNvPr>
          <p:cNvGrpSpPr/>
          <p:nvPr/>
        </p:nvGrpSpPr>
        <p:grpSpPr>
          <a:xfrm rot="16200000">
            <a:off x="3102785" y="2747446"/>
            <a:ext cx="141146" cy="248376"/>
            <a:chOff x="6752920" y="621553"/>
            <a:chExt cx="243353" cy="428230"/>
          </a:xfrm>
        </p:grpSpPr>
        <p:sp>
          <p:nvSpPr>
            <p:cNvPr id="838" name="Hexagon 837">
              <a:extLst>
                <a:ext uri="{FF2B5EF4-FFF2-40B4-BE49-F238E27FC236}">
                  <a16:creationId xmlns:a16="http://schemas.microsoft.com/office/drawing/2014/main" id="{5D8C99FF-B47C-4148-A87C-8BE469806644}"/>
                </a:ext>
              </a:extLst>
            </p:cNvPr>
            <p:cNvSpPr/>
            <p:nvPr/>
          </p:nvSpPr>
          <p:spPr>
            <a:xfrm rot="19789555">
              <a:off x="6752920" y="621553"/>
              <a:ext cx="243353" cy="209787"/>
            </a:xfrm>
            <a:prstGeom prst="hexagon">
              <a:avLst>
                <a:gd name="adj" fmla="val 27690"/>
                <a:gd name="vf" fmla="val 115470"/>
              </a:avLst>
            </a:prstGeom>
            <a:solidFill>
              <a:srgbClr val="E9ABFF"/>
            </a:solidFill>
            <a:ln>
              <a:solidFill>
                <a:srgbClr val="99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C7042991-3AFC-43B9-8C52-0F794388932A}"/>
                </a:ext>
              </a:extLst>
            </p:cNvPr>
            <p:cNvCxnSpPr>
              <a:stCxn id="838" idx="2"/>
            </p:cNvCxnSpPr>
            <p:nvPr/>
          </p:nvCxnSpPr>
          <p:spPr>
            <a:xfrm>
              <a:off x="6872348" y="849088"/>
              <a:ext cx="1126" cy="200695"/>
            </a:xfrm>
            <a:prstGeom prst="line">
              <a:avLst/>
            </a:prstGeom>
            <a:ln w="38100" cap="rnd">
              <a:solidFill>
                <a:srgbClr val="99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0" name="Group 839">
            <a:extLst>
              <a:ext uri="{FF2B5EF4-FFF2-40B4-BE49-F238E27FC236}">
                <a16:creationId xmlns:a16="http://schemas.microsoft.com/office/drawing/2014/main" id="{75B8F7D2-6490-4135-9E1E-49CCF2CCFED1}"/>
              </a:ext>
            </a:extLst>
          </p:cNvPr>
          <p:cNvGrpSpPr/>
          <p:nvPr/>
        </p:nvGrpSpPr>
        <p:grpSpPr>
          <a:xfrm rot="7980547">
            <a:off x="5882819" y="4657475"/>
            <a:ext cx="141146" cy="248376"/>
            <a:chOff x="6752920" y="621553"/>
            <a:chExt cx="243353" cy="428230"/>
          </a:xfrm>
        </p:grpSpPr>
        <p:sp>
          <p:nvSpPr>
            <p:cNvPr id="841" name="Hexagon 840">
              <a:extLst>
                <a:ext uri="{FF2B5EF4-FFF2-40B4-BE49-F238E27FC236}">
                  <a16:creationId xmlns:a16="http://schemas.microsoft.com/office/drawing/2014/main" id="{77E62813-368D-4DD8-A551-554613FBAADD}"/>
                </a:ext>
              </a:extLst>
            </p:cNvPr>
            <p:cNvSpPr/>
            <p:nvPr/>
          </p:nvSpPr>
          <p:spPr>
            <a:xfrm rot="19789555">
              <a:off x="6752920" y="621553"/>
              <a:ext cx="243353" cy="209787"/>
            </a:xfrm>
            <a:prstGeom prst="hexagon">
              <a:avLst>
                <a:gd name="adj" fmla="val 27690"/>
                <a:gd name="vf" fmla="val 115470"/>
              </a:avLst>
            </a:prstGeom>
            <a:solidFill>
              <a:srgbClr val="E9ABFF"/>
            </a:solidFill>
            <a:ln>
              <a:solidFill>
                <a:srgbClr val="99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0F290C6E-915D-4C72-805F-2084F98CDA7E}"/>
                </a:ext>
              </a:extLst>
            </p:cNvPr>
            <p:cNvCxnSpPr>
              <a:stCxn id="841" idx="2"/>
            </p:cNvCxnSpPr>
            <p:nvPr/>
          </p:nvCxnSpPr>
          <p:spPr>
            <a:xfrm>
              <a:off x="6872348" y="849088"/>
              <a:ext cx="1126" cy="200695"/>
            </a:xfrm>
            <a:prstGeom prst="line">
              <a:avLst/>
            </a:prstGeom>
            <a:ln w="38100" cap="rnd">
              <a:solidFill>
                <a:srgbClr val="99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4" name="TextBox 843">
            <a:extLst>
              <a:ext uri="{FF2B5EF4-FFF2-40B4-BE49-F238E27FC236}">
                <a16:creationId xmlns:a16="http://schemas.microsoft.com/office/drawing/2014/main" id="{58FAAE57-E389-4B1F-B3DD-7D2EB2CAC45A}"/>
              </a:ext>
            </a:extLst>
          </p:cNvPr>
          <p:cNvSpPr txBox="1"/>
          <p:nvPr/>
        </p:nvSpPr>
        <p:spPr>
          <a:xfrm>
            <a:off x="72014" y="1770344"/>
            <a:ext cx="2731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Cytoskeleton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1600" dirty="0"/>
          </a:p>
        </p:txBody>
      </p:sp>
      <p:sp>
        <p:nvSpPr>
          <p:cNvPr id="845" name="TextBox 844">
            <a:extLst>
              <a:ext uri="{FF2B5EF4-FFF2-40B4-BE49-F238E27FC236}">
                <a16:creationId xmlns:a16="http://schemas.microsoft.com/office/drawing/2014/main" id="{50EA33F1-8DE9-4D2A-85F2-08D26C43CC1E}"/>
              </a:ext>
            </a:extLst>
          </p:cNvPr>
          <p:cNvSpPr txBox="1"/>
          <p:nvPr/>
        </p:nvSpPr>
        <p:spPr>
          <a:xfrm>
            <a:off x="72014" y="2616150"/>
            <a:ext cx="2731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DNA packaging, decoding, and regulation</a:t>
            </a:r>
          </a:p>
        </p:txBody>
      </p:sp>
      <p:sp>
        <p:nvSpPr>
          <p:cNvPr id="847" name="TextBox 846">
            <a:extLst>
              <a:ext uri="{FF2B5EF4-FFF2-40B4-BE49-F238E27FC236}">
                <a16:creationId xmlns:a16="http://schemas.microsoft.com/office/drawing/2014/main" id="{33B7E41F-F74A-474E-BBA4-E55B8ED6206B}"/>
              </a:ext>
            </a:extLst>
          </p:cNvPr>
          <p:cNvSpPr txBox="1"/>
          <p:nvPr/>
        </p:nvSpPr>
        <p:spPr>
          <a:xfrm>
            <a:off x="72014" y="6253927"/>
            <a:ext cx="2731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Cell-cell adhesion (</a:t>
            </a:r>
            <a:r>
              <a:rPr lang="en-US" sz="1600" i="1" dirty="0"/>
              <a:t>Velcro</a:t>
            </a:r>
            <a:r>
              <a:rPr lang="en-US" sz="1600" dirty="0"/>
              <a:t>)</a:t>
            </a:r>
          </a:p>
        </p:txBody>
      </p:sp>
      <p:sp>
        <p:nvSpPr>
          <p:cNvPr id="848" name="TextBox 847">
            <a:extLst>
              <a:ext uri="{FF2B5EF4-FFF2-40B4-BE49-F238E27FC236}">
                <a16:creationId xmlns:a16="http://schemas.microsoft.com/office/drawing/2014/main" id="{CE0FD348-3D5C-4DE6-A352-DD211F978E9C}"/>
              </a:ext>
            </a:extLst>
          </p:cNvPr>
          <p:cNvSpPr txBox="1"/>
          <p:nvPr/>
        </p:nvSpPr>
        <p:spPr>
          <a:xfrm>
            <a:off x="72014" y="3468093"/>
            <a:ext cx="2731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Extracellular matrix</a:t>
            </a:r>
          </a:p>
        </p:txBody>
      </p:sp>
      <p:sp>
        <p:nvSpPr>
          <p:cNvPr id="849" name="TextBox 848">
            <a:extLst>
              <a:ext uri="{FF2B5EF4-FFF2-40B4-BE49-F238E27FC236}">
                <a16:creationId xmlns:a16="http://schemas.microsoft.com/office/drawing/2014/main" id="{A2A97112-FDBF-40C4-80FB-CE94A0C2B33E}"/>
              </a:ext>
            </a:extLst>
          </p:cNvPr>
          <p:cNvSpPr txBox="1"/>
          <p:nvPr/>
        </p:nvSpPr>
        <p:spPr>
          <a:xfrm>
            <a:off x="72014" y="4183272"/>
            <a:ext cx="2731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Transport proteins</a:t>
            </a:r>
          </a:p>
        </p:txBody>
      </p:sp>
      <p:sp>
        <p:nvSpPr>
          <p:cNvPr id="850" name="TextBox 849">
            <a:extLst>
              <a:ext uri="{FF2B5EF4-FFF2-40B4-BE49-F238E27FC236}">
                <a16:creationId xmlns:a16="http://schemas.microsoft.com/office/drawing/2014/main" id="{5E145910-DEE5-4607-A6F1-9867A3B28A1F}"/>
              </a:ext>
            </a:extLst>
          </p:cNvPr>
          <p:cNvSpPr txBox="1"/>
          <p:nvPr/>
        </p:nvSpPr>
        <p:spPr>
          <a:xfrm>
            <a:off x="72014" y="4958180"/>
            <a:ext cx="2731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Signaling molecules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09D9408-FE81-4867-9FB8-E162E8731552}"/>
              </a:ext>
            </a:extLst>
          </p:cNvPr>
          <p:cNvGrpSpPr/>
          <p:nvPr/>
        </p:nvGrpSpPr>
        <p:grpSpPr>
          <a:xfrm>
            <a:off x="1268746" y="1466654"/>
            <a:ext cx="747714" cy="213040"/>
            <a:chOff x="1432166" y="1178699"/>
            <a:chExt cx="747714" cy="213040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D0007879-36BA-4817-BE1B-383E639ABB40}"/>
                </a:ext>
              </a:extLst>
            </p:cNvPr>
            <p:cNvGrpSpPr/>
            <p:nvPr/>
          </p:nvGrpSpPr>
          <p:grpSpPr>
            <a:xfrm>
              <a:off x="1662609" y="1178699"/>
              <a:ext cx="263262" cy="34630"/>
              <a:chOff x="5273725" y="2148302"/>
              <a:chExt cx="263262" cy="34630"/>
            </a:xfrm>
          </p:grpSpPr>
          <p:sp>
            <p:nvSpPr>
              <p:cNvPr id="981" name="Oval 980">
                <a:extLst>
                  <a:ext uri="{FF2B5EF4-FFF2-40B4-BE49-F238E27FC236}">
                    <a16:creationId xmlns:a16="http://schemas.microsoft.com/office/drawing/2014/main" id="{83F67278-454E-45FC-9DF0-EC88B19CB226}"/>
                  </a:ext>
                </a:extLst>
              </p:cNvPr>
              <p:cNvSpPr/>
              <p:nvPr/>
            </p:nvSpPr>
            <p:spPr>
              <a:xfrm>
                <a:off x="5273725" y="2148302"/>
                <a:ext cx="32819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82" name="Oval 981">
                <a:extLst>
                  <a:ext uri="{FF2B5EF4-FFF2-40B4-BE49-F238E27FC236}">
                    <a16:creationId xmlns:a16="http://schemas.microsoft.com/office/drawing/2014/main" id="{DB2A73F7-1E39-4684-8D6F-00A882A42B3B}"/>
                  </a:ext>
                </a:extLst>
              </p:cNvPr>
              <p:cNvSpPr/>
              <p:nvPr/>
            </p:nvSpPr>
            <p:spPr>
              <a:xfrm>
                <a:off x="5504169" y="2150114"/>
                <a:ext cx="32818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3" name="Group 982">
              <a:extLst>
                <a:ext uri="{FF2B5EF4-FFF2-40B4-BE49-F238E27FC236}">
                  <a16:creationId xmlns:a16="http://schemas.microsoft.com/office/drawing/2014/main" id="{870BBC2F-9549-49F1-9C61-D5675FC189BE}"/>
                </a:ext>
              </a:extLst>
            </p:cNvPr>
            <p:cNvGrpSpPr/>
            <p:nvPr/>
          </p:nvGrpSpPr>
          <p:grpSpPr>
            <a:xfrm>
              <a:off x="1794240" y="1274709"/>
              <a:ext cx="263262" cy="34630"/>
              <a:chOff x="5273725" y="2148302"/>
              <a:chExt cx="263262" cy="34630"/>
            </a:xfrm>
          </p:grpSpPr>
          <p:sp>
            <p:nvSpPr>
              <p:cNvPr id="984" name="Oval 983">
                <a:extLst>
                  <a:ext uri="{FF2B5EF4-FFF2-40B4-BE49-F238E27FC236}">
                    <a16:creationId xmlns:a16="http://schemas.microsoft.com/office/drawing/2014/main" id="{6C579CFB-A818-4BDB-8F18-5FE8125BCC3A}"/>
                  </a:ext>
                </a:extLst>
              </p:cNvPr>
              <p:cNvSpPr/>
              <p:nvPr/>
            </p:nvSpPr>
            <p:spPr>
              <a:xfrm>
                <a:off x="5273725" y="2148302"/>
                <a:ext cx="32819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85" name="Oval 984">
                <a:extLst>
                  <a:ext uri="{FF2B5EF4-FFF2-40B4-BE49-F238E27FC236}">
                    <a16:creationId xmlns:a16="http://schemas.microsoft.com/office/drawing/2014/main" id="{EBED6937-9461-4A9C-9401-10168038120C}"/>
                  </a:ext>
                </a:extLst>
              </p:cNvPr>
              <p:cNvSpPr/>
              <p:nvPr/>
            </p:nvSpPr>
            <p:spPr>
              <a:xfrm>
                <a:off x="5504169" y="2150114"/>
                <a:ext cx="32818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6" name="Group 985">
              <a:extLst>
                <a:ext uri="{FF2B5EF4-FFF2-40B4-BE49-F238E27FC236}">
                  <a16:creationId xmlns:a16="http://schemas.microsoft.com/office/drawing/2014/main" id="{A9F307C2-4278-4E46-9C06-06C76D2ABC59}"/>
                </a:ext>
              </a:extLst>
            </p:cNvPr>
            <p:cNvGrpSpPr/>
            <p:nvPr/>
          </p:nvGrpSpPr>
          <p:grpSpPr>
            <a:xfrm>
              <a:off x="1432166" y="1315415"/>
              <a:ext cx="263262" cy="34630"/>
              <a:chOff x="5273725" y="2148302"/>
              <a:chExt cx="263262" cy="34630"/>
            </a:xfrm>
          </p:grpSpPr>
          <p:sp>
            <p:nvSpPr>
              <p:cNvPr id="987" name="Oval 986">
                <a:extLst>
                  <a:ext uri="{FF2B5EF4-FFF2-40B4-BE49-F238E27FC236}">
                    <a16:creationId xmlns:a16="http://schemas.microsoft.com/office/drawing/2014/main" id="{FEC95009-8F3A-4E5E-BE18-3C9DCA477B74}"/>
                  </a:ext>
                </a:extLst>
              </p:cNvPr>
              <p:cNvSpPr/>
              <p:nvPr/>
            </p:nvSpPr>
            <p:spPr>
              <a:xfrm>
                <a:off x="5273725" y="2148302"/>
                <a:ext cx="32819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88" name="Oval 987">
                <a:extLst>
                  <a:ext uri="{FF2B5EF4-FFF2-40B4-BE49-F238E27FC236}">
                    <a16:creationId xmlns:a16="http://schemas.microsoft.com/office/drawing/2014/main" id="{3E84968A-EE21-4B39-B95E-CAF359D55D66}"/>
                  </a:ext>
                </a:extLst>
              </p:cNvPr>
              <p:cNvSpPr/>
              <p:nvPr/>
            </p:nvSpPr>
            <p:spPr>
              <a:xfrm>
                <a:off x="5504169" y="2150114"/>
                <a:ext cx="32818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9" name="Group 988">
              <a:extLst>
                <a:ext uri="{FF2B5EF4-FFF2-40B4-BE49-F238E27FC236}">
                  <a16:creationId xmlns:a16="http://schemas.microsoft.com/office/drawing/2014/main" id="{BEC2DFC6-AD29-490D-A63F-D1B122AD97C4}"/>
                </a:ext>
              </a:extLst>
            </p:cNvPr>
            <p:cNvGrpSpPr/>
            <p:nvPr/>
          </p:nvGrpSpPr>
          <p:grpSpPr>
            <a:xfrm>
              <a:off x="1916618" y="1357109"/>
              <a:ext cx="263262" cy="34630"/>
              <a:chOff x="5273725" y="2148302"/>
              <a:chExt cx="263262" cy="34630"/>
            </a:xfrm>
          </p:grpSpPr>
          <p:sp>
            <p:nvSpPr>
              <p:cNvPr id="990" name="Oval 989">
                <a:extLst>
                  <a:ext uri="{FF2B5EF4-FFF2-40B4-BE49-F238E27FC236}">
                    <a16:creationId xmlns:a16="http://schemas.microsoft.com/office/drawing/2014/main" id="{F66D627C-C86B-48F1-8EFB-EE31FD25F9AD}"/>
                  </a:ext>
                </a:extLst>
              </p:cNvPr>
              <p:cNvSpPr/>
              <p:nvPr/>
            </p:nvSpPr>
            <p:spPr>
              <a:xfrm>
                <a:off x="5273725" y="2148302"/>
                <a:ext cx="32819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91" name="Oval 990">
                <a:extLst>
                  <a:ext uri="{FF2B5EF4-FFF2-40B4-BE49-F238E27FC236}">
                    <a16:creationId xmlns:a16="http://schemas.microsoft.com/office/drawing/2014/main" id="{7B5B2AFC-2B86-4BC9-8499-03B2A3949214}"/>
                  </a:ext>
                </a:extLst>
              </p:cNvPr>
              <p:cNvSpPr/>
              <p:nvPr/>
            </p:nvSpPr>
            <p:spPr>
              <a:xfrm>
                <a:off x="5504169" y="2150114"/>
                <a:ext cx="32818" cy="3281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rgbClr val="B261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B195EF70-47D6-4C70-A39A-9A01FF56B79D}"/>
              </a:ext>
            </a:extLst>
          </p:cNvPr>
          <p:cNvGrpSpPr/>
          <p:nvPr/>
        </p:nvGrpSpPr>
        <p:grpSpPr>
          <a:xfrm>
            <a:off x="1401046" y="2061363"/>
            <a:ext cx="483115" cy="561962"/>
            <a:chOff x="3364208" y="1744215"/>
            <a:chExt cx="2748610" cy="3197203"/>
          </a:xfrm>
        </p:grpSpPr>
        <p:cxnSp>
          <p:nvCxnSpPr>
            <p:cNvPr id="993" name="Straight Connector 992">
              <a:extLst>
                <a:ext uri="{FF2B5EF4-FFF2-40B4-BE49-F238E27FC236}">
                  <a16:creationId xmlns:a16="http://schemas.microsoft.com/office/drawing/2014/main" id="{515B96DB-93B6-4122-B440-F4978AB759E3}"/>
                </a:ext>
              </a:extLst>
            </p:cNvPr>
            <p:cNvCxnSpPr/>
            <p:nvPr/>
          </p:nvCxnSpPr>
          <p:spPr>
            <a:xfrm>
              <a:off x="5391460" y="2444174"/>
              <a:ext cx="580636" cy="2332032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Straight Connector 993">
              <a:extLst>
                <a:ext uri="{FF2B5EF4-FFF2-40B4-BE49-F238E27FC236}">
                  <a16:creationId xmlns:a16="http://schemas.microsoft.com/office/drawing/2014/main" id="{C1541C43-BCA1-4E60-9D50-2248F44EE588}"/>
                </a:ext>
              </a:extLst>
            </p:cNvPr>
            <p:cNvCxnSpPr/>
            <p:nvPr/>
          </p:nvCxnSpPr>
          <p:spPr>
            <a:xfrm flipH="1">
              <a:off x="4587366" y="2444174"/>
              <a:ext cx="804094" cy="2497244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186AE1E4-84AB-4693-AE20-55E6411153A9}"/>
                </a:ext>
              </a:extLst>
            </p:cNvPr>
            <p:cNvCxnSpPr/>
            <p:nvPr/>
          </p:nvCxnSpPr>
          <p:spPr>
            <a:xfrm flipH="1">
              <a:off x="3364208" y="2444174"/>
              <a:ext cx="2027252" cy="201851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1F3CCF67-6B8A-4782-A910-B17C8D06D1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64208" y="2454892"/>
              <a:ext cx="2027252" cy="887925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Straight Connector 996">
              <a:extLst>
                <a:ext uri="{FF2B5EF4-FFF2-40B4-BE49-F238E27FC236}">
                  <a16:creationId xmlns:a16="http://schemas.microsoft.com/office/drawing/2014/main" id="{A0B9F487-0695-4F3E-A394-87F7E2E08017}"/>
                </a:ext>
              </a:extLst>
            </p:cNvPr>
            <p:cNvCxnSpPr/>
            <p:nvPr/>
          </p:nvCxnSpPr>
          <p:spPr>
            <a:xfrm flipH="1" flipV="1">
              <a:off x="3468959" y="1930717"/>
              <a:ext cx="1922501" cy="531394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8CA1C8D4-3A76-4876-B8B9-686BB85681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738513" y="1744215"/>
              <a:ext cx="652947" cy="71789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Straight Connector 998">
              <a:extLst>
                <a:ext uri="{FF2B5EF4-FFF2-40B4-BE49-F238E27FC236}">
                  <a16:creationId xmlns:a16="http://schemas.microsoft.com/office/drawing/2014/main" id="{555A396E-EF36-4E25-8DF8-87FDF5D51631}"/>
                </a:ext>
              </a:extLst>
            </p:cNvPr>
            <p:cNvCxnSpPr/>
            <p:nvPr/>
          </p:nvCxnSpPr>
          <p:spPr>
            <a:xfrm flipV="1">
              <a:off x="5391460" y="1744215"/>
              <a:ext cx="84713" cy="717896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AA06E387-4E0E-4D80-86C9-4EF0321A03B4}"/>
                </a:ext>
              </a:extLst>
            </p:cNvPr>
            <p:cNvCxnSpPr/>
            <p:nvPr/>
          </p:nvCxnSpPr>
          <p:spPr>
            <a:xfrm flipV="1">
              <a:off x="5391460" y="2028720"/>
              <a:ext cx="680317" cy="450268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1978A1DA-CD27-484A-BBB7-AA663D29285F}"/>
                </a:ext>
              </a:extLst>
            </p:cNvPr>
            <p:cNvCxnSpPr/>
            <p:nvPr/>
          </p:nvCxnSpPr>
          <p:spPr>
            <a:xfrm>
              <a:off x="5391460" y="2478988"/>
              <a:ext cx="721358" cy="636020"/>
            </a:xfrm>
            <a:prstGeom prst="line">
              <a:avLst/>
            </a:prstGeom>
            <a:ln w="38100" cap="rnd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0B7F52A-3C20-4B70-B22B-A7C605304FF3}"/>
              </a:ext>
            </a:extLst>
          </p:cNvPr>
          <p:cNvGrpSpPr/>
          <p:nvPr/>
        </p:nvGrpSpPr>
        <p:grpSpPr>
          <a:xfrm>
            <a:off x="1393480" y="3210326"/>
            <a:ext cx="498246" cy="248366"/>
            <a:chOff x="1649001" y="2956553"/>
            <a:chExt cx="498246" cy="248366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D76D208A-7800-4E4E-B571-AB4CE744382F}"/>
                </a:ext>
              </a:extLst>
            </p:cNvPr>
            <p:cNvGrpSpPr/>
            <p:nvPr/>
          </p:nvGrpSpPr>
          <p:grpSpPr>
            <a:xfrm>
              <a:off x="1822583" y="2956553"/>
              <a:ext cx="241818" cy="123452"/>
              <a:chOff x="7625098" y="986835"/>
              <a:chExt cx="241818" cy="123452"/>
            </a:xfrm>
          </p:grpSpPr>
          <p:sp>
            <p:nvSpPr>
              <p:cNvPr id="1136" name="Oval 1135">
                <a:extLst>
                  <a:ext uri="{FF2B5EF4-FFF2-40B4-BE49-F238E27FC236}">
                    <a16:creationId xmlns:a16="http://schemas.microsoft.com/office/drawing/2014/main" id="{92E3FFC3-FA00-4244-8330-10AE4170A7E4}"/>
                  </a:ext>
                </a:extLst>
              </p:cNvPr>
              <p:cNvSpPr/>
              <p:nvPr/>
            </p:nvSpPr>
            <p:spPr>
              <a:xfrm>
                <a:off x="7700999" y="9868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37" name="Oval 1136">
                <a:extLst>
                  <a:ext uri="{FF2B5EF4-FFF2-40B4-BE49-F238E27FC236}">
                    <a16:creationId xmlns:a16="http://schemas.microsoft.com/office/drawing/2014/main" id="{15509381-CB26-4E9B-A94A-0B34B13D639D}"/>
                  </a:ext>
                </a:extLst>
              </p:cNvPr>
              <p:cNvSpPr/>
              <p:nvPr/>
            </p:nvSpPr>
            <p:spPr>
              <a:xfrm>
                <a:off x="7625098" y="1007973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38" name="Oval 1137">
                <a:extLst>
                  <a:ext uri="{FF2B5EF4-FFF2-40B4-BE49-F238E27FC236}">
                    <a16:creationId xmlns:a16="http://schemas.microsoft.com/office/drawing/2014/main" id="{CD808FFA-E3C2-400B-B248-4BDC083703A7}"/>
                  </a:ext>
                </a:extLst>
              </p:cNvPr>
              <p:cNvSpPr/>
              <p:nvPr/>
            </p:nvSpPr>
            <p:spPr>
              <a:xfrm>
                <a:off x="7677167" y="1050522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39" name="Oval 1138">
                <a:extLst>
                  <a:ext uri="{FF2B5EF4-FFF2-40B4-BE49-F238E27FC236}">
                    <a16:creationId xmlns:a16="http://schemas.microsoft.com/office/drawing/2014/main" id="{0BFE9B40-0795-4335-9DF3-FF4135AB107F}"/>
                  </a:ext>
                </a:extLst>
              </p:cNvPr>
              <p:cNvSpPr/>
              <p:nvPr/>
            </p:nvSpPr>
            <p:spPr>
              <a:xfrm>
                <a:off x="7737754" y="10430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0" name="Oval 1139">
                <a:extLst>
                  <a:ext uri="{FF2B5EF4-FFF2-40B4-BE49-F238E27FC236}">
                    <a16:creationId xmlns:a16="http://schemas.microsoft.com/office/drawing/2014/main" id="{AB6C2336-623A-4695-A794-A9C5939F9E08}"/>
                  </a:ext>
                </a:extLst>
              </p:cNvPr>
              <p:cNvSpPr/>
              <p:nvPr/>
            </p:nvSpPr>
            <p:spPr>
              <a:xfrm>
                <a:off x="7767469" y="994261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1" name="Oval 1140">
                <a:extLst>
                  <a:ext uri="{FF2B5EF4-FFF2-40B4-BE49-F238E27FC236}">
                    <a16:creationId xmlns:a16="http://schemas.microsoft.com/office/drawing/2014/main" id="{1F913967-7937-4FE9-9C46-54224BE3FE5F}"/>
                  </a:ext>
                </a:extLst>
              </p:cNvPr>
              <p:cNvSpPr/>
              <p:nvPr/>
            </p:nvSpPr>
            <p:spPr>
              <a:xfrm>
                <a:off x="7807151" y="1048488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142" name="Group 1141">
              <a:extLst>
                <a:ext uri="{FF2B5EF4-FFF2-40B4-BE49-F238E27FC236}">
                  <a16:creationId xmlns:a16="http://schemas.microsoft.com/office/drawing/2014/main" id="{ECAA20F3-5F43-46D8-8A61-24547BE856F0}"/>
                </a:ext>
              </a:extLst>
            </p:cNvPr>
            <p:cNvGrpSpPr/>
            <p:nvPr/>
          </p:nvGrpSpPr>
          <p:grpSpPr>
            <a:xfrm>
              <a:off x="1649001" y="3041008"/>
              <a:ext cx="241818" cy="123452"/>
              <a:chOff x="7625098" y="986835"/>
              <a:chExt cx="241818" cy="123452"/>
            </a:xfrm>
          </p:grpSpPr>
          <p:sp>
            <p:nvSpPr>
              <p:cNvPr id="1143" name="Oval 1142">
                <a:extLst>
                  <a:ext uri="{FF2B5EF4-FFF2-40B4-BE49-F238E27FC236}">
                    <a16:creationId xmlns:a16="http://schemas.microsoft.com/office/drawing/2014/main" id="{AB90B98B-0B1A-48DE-B10A-43F56B3B8EDB}"/>
                  </a:ext>
                </a:extLst>
              </p:cNvPr>
              <p:cNvSpPr/>
              <p:nvPr/>
            </p:nvSpPr>
            <p:spPr>
              <a:xfrm>
                <a:off x="7700999" y="9868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4" name="Oval 1143">
                <a:extLst>
                  <a:ext uri="{FF2B5EF4-FFF2-40B4-BE49-F238E27FC236}">
                    <a16:creationId xmlns:a16="http://schemas.microsoft.com/office/drawing/2014/main" id="{1C575F57-01BA-4DAE-9CBF-35A22EA729D3}"/>
                  </a:ext>
                </a:extLst>
              </p:cNvPr>
              <p:cNvSpPr/>
              <p:nvPr/>
            </p:nvSpPr>
            <p:spPr>
              <a:xfrm>
                <a:off x="7625098" y="1007973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5" name="Oval 1144">
                <a:extLst>
                  <a:ext uri="{FF2B5EF4-FFF2-40B4-BE49-F238E27FC236}">
                    <a16:creationId xmlns:a16="http://schemas.microsoft.com/office/drawing/2014/main" id="{1B353622-8370-487F-A76A-09B7A1C09A6B}"/>
                  </a:ext>
                </a:extLst>
              </p:cNvPr>
              <p:cNvSpPr/>
              <p:nvPr/>
            </p:nvSpPr>
            <p:spPr>
              <a:xfrm>
                <a:off x="7677167" y="1050522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6" name="Oval 1145">
                <a:extLst>
                  <a:ext uri="{FF2B5EF4-FFF2-40B4-BE49-F238E27FC236}">
                    <a16:creationId xmlns:a16="http://schemas.microsoft.com/office/drawing/2014/main" id="{E1E93186-7A1F-420A-9D8F-0683F4A37ED5}"/>
                  </a:ext>
                </a:extLst>
              </p:cNvPr>
              <p:cNvSpPr/>
              <p:nvPr/>
            </p:nvSpPr>
            <p:spPr>
              <a:xfrm>
                <a:off x="7737754" y="10430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0AF7EDD3-FEC6-4BA2-A41D-B1A3D03D8070}"/>
                  </a:ext>
                </a:extLst>
              </p:cNvPr>
              <p:cNvSpPr/>
              <p:nvPr/>
            </p:nvSpPr>
            <p:spPr>
              <a:xfrm>
                <a:off x="7767469" y="994261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48" name="Oval 1147">
                <a:extLst>
                  <a:ext uri="{FF2B5EF4-FFF2-40B4-BE49-F238E27FC236}">
                    <a16:creationId xmlns:a16="http://schemas.microsoft.com/office/drawing/2014/main" id="{2F3678AD-CDEA-4494-8B89-B651E11911D2}"/>
                  </a:ext>
                </a:extLst>
              </p:cNvPr>
              <p:cNvSpPr/>
              <p:nvPr/>
            </p:nvSpPr>
            <p:spPr>
              <a:xfrm>
                <a:off x="7807151" y="1048488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3E70BF98-2425-47E1-BC7D-31CD3E3905D8}"/>
                </a:ext>
              </a:extLst>
            </p:cNvPr>
            <p:cNvGrpSpPr/>
            <p:nvPr/>
          </p:nvGrpSpPr>
          <p:grpSpPr>
            <a:xfrm>
              <a:off x="1905429" y="3081467"/>
              <a:ext cx="241818" cy="123452"/>
              <a:chOff x="7625098" y="986835"/>
              <a:chExt cx="241818" cy="123452"/>
            </a:xfrm>
          </p:grpSpPr>
          <p:sp>
            <p:nvSpPr>
              <p:cNvPr id="1150" name="Oval 1149">
                <a:extLst>
                  <a:ext uri="{FF2B5EF4-FFF2-40B4-BE49-F238E27FC236}">
                    <a16:creationId xmlns:a16="http://schemas.microsoft.com/office/drawing/2014/main" id="{FC390733-7106-4335-8FDB-7F5A87D243D9}"/>
                  </a:ext>
                </a:extLst>
              </p:cNvPr>
              <p:cNvSpPr/>
              <p:nvPr/>
            </p:nvSpPr>
            <p:spPr>
              <a:xfrm>
                <a:off x="7700999" y="9868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51" name="Oval 1150">
                <a:extLst>
                  <a:ext uri="{FF2B5EF4-FFF2-40B4-BE49-F238E27FC236}">
                    <a16:creationId xmlns:a16="http://schemas.microsoft.com/office/drawing/2014/main" id="{494E2141-027E-4A83-AD30-A6D93180C73E}"/>
                  </a:ext>
                </a:extLst>
              </p:cNvPr>
              <p:cNvSpPr/>
              <p:nvPr/>
            </p:nvSpPr>
            <p:spPr>
              <a:xfrm>
                <a:off x="7625098" y="1007973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52" name="Oval 1151">
                <a:extLst>
                  <a:ext uri="{FF2B5EF4-FFF2-40B4-BE49-F238E27FC236}">
                    <a16:creationId xmlns:a16="http://schemas.microsoft.com/office/drawing/2014/main" id="{C305D2EC-EA38-4FEA-A972-7ABB45036A60}"/>
                  </a:ext>
                </a:extLst>
              </p:cNvPr>
              <p:cNvSpPr/>
              <p:nvPr/>
            </p:nvSpPr>
            <p:spPr>
              <a:xfrm>
                <a:off x="7677167" y="1050522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6A7DAF8F-A10F-479E-BF51-EA6AEC615A55}"/>
                  </a:ext>
                </a:extLst>
              </p:cNvPr>
              <p:cNvSpPr/>
              <p:nvPr/>
            </p:nvSpPr>
            <p:spPr>
              <a:xfrm>
                <a:off x="7737754" y="1043035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54" name="Oval 1153">
                <a:extLst>
                  <a:ext uri="{FF2B5EF4-FFF2-40B4-BE49-F238E27FC236}">
                    <a16:creationId xmlns:a16="http://schemas.microsoft.com/office/drawing/2014/main" id="{D522BC43-EC99-4E2F-9AC8-AD7D59211C60}"/>
                  </a:ext>
                </a:extLst>
              </p:cNvPr>
              <p:cNvSpPr/>
              <p:nvPr/>
            </p:nvSpPr>
            <p:spPr>
              <a:xfrm>
                <a:off x="7767469" y="994261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10F50406-A012-40EE-A7D7-FFAD44F6B07F}"/>
                  </a:ext>
                </a:extLst>
              </p:cNvPr>
              <p:cNvSpPr/>
              <p:nvPr/>
            </p:nvSpPr>
            <p:spPr>
              <a:xfrm>
                <a:off x="7807151" y="1048488"/>
                <a:ext cx="59765" cy="59765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188" name="Group 1187">
            <a:extLst>
              <a:ext uri="{FF2B5EF4-FFF2-40B4-BE49-F238E27FC236}">
                <a16:creationId xmlns:a16="http://schemas.microsoft.com/office/drawing/2014/main" id="{7DFE64C3-F971-454B-BB97-6856C5788A54}"/>
              </a:ext>
            </a:extLst>
          </p:cNvPr>
          <p:cNvGrpSpPr/>
          <p:nvPr/>
        </p:nvGrpSpPr>
        <p:grpSpPr>
          <a:xfrm flipV="1">
            <a:off x="876693" y="3816048"/>
            <a:ext cx="1531821" cy="357823"/>
            <a:chOff x="3549254" y="1371458"/>
            <a:chExt cx="1531821" cy="357823"/>
          </a:xfrm>
        </p:grpSpPr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98EE3A08-FBEE-4F06-BD73-75C6B8CEFFC4}"/>
                </a:ext>
              </a:extLst>
            </p:cNvPr>
            <p:cNvSpPr/>
            <p:nvPr/>
          </p:nvSpPr>
          <p:spPr>
            <a:xfrm>
              <a:off x="3694182" y="1567700"/>
              <a:ext cx="747059" cy="161581"/>
            </a:xfrm>
            <a:custGeom>
              <a:avLst/>
              <a:gdLst>
                <a:gd name="connsiteX0" fmla="*/ 0 w 747059"/>
                <a:gd name="connsiteY0" fmla="*/ 131649 h 161581"/>
                <a:gd name="connsiteX1" fmla="*/ 239059 w 747059"/>
                <a:gd name="connsiteY1" fmla="*/ 167 h 161581"/>
                <a:gd name="connsiteX2" fmla="*/ 519953 w 747059"/>
                <a:gd name="connsiteY2" fmla="*/ 155555 h 161581"/>
                <a:gd name="connsiteX3" fmla="*/ 747059 w 747059"/>
                <a:gd name="connsiteY3" fmla="*/ 131649 h 16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059" h="161581">
                  <a:moveTo>
                    <a:pt x="0" y="131649"/>
                  </a:moveTo>
                  <a:cubicBezTo>
                    <a:pt x="76200" y="63916"/>
                    <a:pt x="152400" y="-3817"/>
                    <a:pt x="239059" y="167"/>
                  </a:cubicBezTo>
                  <a:cubicBezTo>
                    <a:pt x="325718" y="4151"/>
                    <a:pt x="435286" y="133641"/>
                    <a:pt x="519953" y="155555"/>
                  </a:cubicBezTo>
                  <a:cubicBezTo>
                    <a:pt x="604620" y="177469"/>
                    <a:pt x="692275" y="132645"/>
                    <a:pt x="747059" y="13164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396D5767-F15B-41DA-9746-ACDF0FEF935A}"/>
                </a:ext>
              </a:extLst>
            </p:cNvPr>
            <p:cNvSpPr/>
            <p:nvPr/>
          </p:nvSpPr>
          <p:spPr>
            <a:xfrm>
              <a:off x="4166569" y="1371458"/>
              <a:ext cx="747059" cy="161581"/>
            </a:xfrm>
            <a:custGeom>
              <a:avLst/>
              <a:gdLst>
                <a:gd name="connsiteX0" fmla="*/ 0 w 747059"/>
                <a:gd name="connsiteY0" fmla="*/ 131649 h 161581"/>
                <a:gd name="connsiteX1" fmla="*/ 239059 w 747059"/>
                <a:gd name="connsiteY1" fmla="*/ 167 h 161581"/>
                <a:gd name="connsiteX2" fmla="*/ 519953 w 747059"/>
                <a:gd name="connsiteY2" fmla="*/ 155555 h 161581"/>
                <a:gd name="connsiteX3" fmla="*/ 747059 w 747059"/>
                <a:gd name="connsiteY3" fmla="*/ 131649 h 16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059" h="161581">
                  <a:moveTo>
                    <a:pt x="0" y="131649"/>
                  </a:moveTo>
                  <a:cubicBezTo>
                    <a:pt x="76200" y="63916"/>
                    <a:pt x="152400" y="-3817"/>
                    <a:pt x="239059" y="167"/>
                  </a:cubicBezTo>
                  <a:cubicBezTo>
                    <a:pt x="325718" y="4151"/>
                    <a:pt x="435286" y="133641"/>
                    <a:pt x="519953" y="155555"/>
                  </a:cubicBezTo>
                  <a:cubicBezTo>
                    <a:pt x="604620" y="177469"/>
                    <a:pt x="692275" y="132645"/>
                    <a:pt x="747059" y="13164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C2B23E-456B-4032-9FC6-F03378751E83}"/>
                </a:ext>
              </a:extLst>
            </p:cNvPr>
            <p:cNvSpPr/>
            <p:nvPr/>
          </p:nvSpPr>
          <p:spPr>
            <a:xfrm>
              <a:off x="3549254" y="1391803"/>
              <a:ext cx="747059" cy="161581"/>
            </a:xfrm>
            <a:custGeom>
              <a:avLst/>
              <a:gdLst>
                <a:gd name="connsiteX0" fmla="*/ 0 w 747059"/>
                <a:gd name="connsiteY0" fmla="*/ 131649 h 161581"/>
                <a:gd name="connsiteX1" fmla="*/ 239059 w 747059"/>
                <a:gd name="connsiteY1" fmla="*/ 167 h 161581"/>
                <a:gd name="connsiteX2" fmla="*/ 519953 w 747059"/>
                <a:gd name="connsiteY2" fmla="*/ 155555 h 161581"/>
                <a:gd name="connsiteX3" fmla="*/ 747059 w 747059"/>
                <a:gd name="connsiteY3" fmla="*/ 131649 h 16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059" h="161581">
                  <a:moveTo>
                    <a:pt x="0" y="131649"/>
                  </a:moveTo>
                  <a:cubicBezTo>
                    <a:pt x="76200" y="63916"/>
                    <a:pt x="152400" y="-3817"/>
                    <a:pt x="239059" y="167"/>
                  </a:cubicBezTo>
                  <a:cubicBezTo>
                    <a:pt x="325718" y="4151"/>
                    <a:pt x="435286" y="133641"/>
                    <a:pt x="519953" y="155555"/>
                  </a:cubicBezTo>
                  <a:cubicBezTo>
                    <a:pt x="604620" y="177469"/>
                    <a:pt x="692275" y="132645"/>
                    <a:pt x="747059" y="13164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118AC15C-A628-4835-BD8F-119BB4A6C79D}"/>
                </a:ext>
              </a:extLst>
            </p:cNvPr>
            <p:cNvSpPr/>
            <p:nvPr/>
          </p:nvSpPr>
          <p:spPr>
            <a:xfrm>
              <a:off x="4334016" y="1525850"/>
              <a:ext cx="747059" cy="161581"/>
            </a:xfrm>
            <a:custGeom>
              <a:avLst/>
              <a:gdLst>
                <a:gd name="connsiteX0" fmla="*/ 0 w 747059"/>
                <a:gd name="connsiteY0" fmla="*/ 131649 h 161581"/>
                <a:gd name="connsiteX1" fmla="*/ 239059 w 747059"/>
                <a:gd name="connsiteY1" fmla="*/ 167 h 161581"/>
                <a:gd name="connsiteX2" fmla="*/ 519953 w 747059"/>
                <a:gd name="connsiteY2" fmla="*/ 155555 h 161581"/>
                <a:gd name="connsiteX3" fmla="*/ 747059 w 747059"/>
                <a:gd name="connsiteY3" fmla="*/ 131649 h 16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059" h="161581">
                  <a:moveTo>
                    <a:pt x="0" y="131649"/>
                  </a:moveTo>
                  <a:cubicBezTo>
                    <a:pt x="76200" y="63916"/>
                    <a:pt x="152400" y="-3817"/>
                    <a:pt x="239059" y="167"/>
                  </a:cubicBezTo>
                  <a:cubicBezTo>
                    <a:pt x="325718" y="4151"/>
                    <a:pt x="435286" y="133641"/>
                    <a:pt x="519953" y="155555"/>
                  </a:cubicBezTo>
                  <a:cubicBezTo>
                    <a:pt x="604620" y="177469"/>
                    <a:pt x="692275" y="132645"/>
                    <a:pt x="747059" y="13164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0B69C65-681F-4CD5-997A-29D3D4839DF2}"/>
              </a:ext>
            </a:extLst>
          </p:cNvPr>
          <p:cNvGrpSpPr/>
          <p:nvPr/>
        </p:nvGrpSpPr>
        <p:grpSpPr>
          <a:xfrm>
            <a:off x="1346879" y="4531227"/>
            <a:ext cx="591448" cy="417552"/>
            <a:chOff x="1261704" y="4462690"/>
            <a:chExt cx="591448" cy="417552"/>
          </a:xfrm>
        </p:grpSpPr>
        <p:grpSp>
          <p:nvGrpSpPr>
            <p:cNvPr id="1198" name="Group 1197">
              <a:extLst>
                <a:ext uri="{FF2B5EF4-FFF2-40B4-BE49-F238E27FC236}">
                  <a16:creationId xmlns:a16="http://schemas.microsoft.com/office/drawing/2014/main" id="{8A7C838C-834D-47F7-94FB-AE0EDCBD6E53}"/>
                </a:ext>
              </a:extLst>
            </p:cNvPr>
            <p:cNvGrpSpPr/>
            <p:nvPr/>
          </p:nvGrpSpPr>
          <p:grpSpPr>
            <a:xfrm>
              <a:off x="1769481" y="4462690"/>
              <a:ext cx="83671" cy="417552"/>
              <a:chOff x="5453654" y="4725637"/>
              <a:chExt cx="83671" cy="417552"/>
            </a:xfrm>
          </p:grpSpPr>
          <p:grpSp>
            <p:nvGrpSpPr>
              <p:cNvPr id="1199" name="Group 1198">
                <a:extLst>
                  <a:ext uri="{FF2B5EF4-FFF2-40B4-BE49-F238E27FC236}">
                    <a16:creationId xmlns:a16="http://schemas.microsoft.com/office/drawing/2014/main" id="{D39AA1FD-62D1-4945-AB9E-3968391880F8}"/>
                  </a:ext>
                </a:extLst>
              </p:cNvPr>
              <p:cNvGrpSpPr/>
              <p:nvPr/>
            </p:nvGrpSpPr>
            <p:grpSpPr>
              <a:xfrm>
                <a:off x="5453654" y="4906469"/>
                <a:ext cx="83671" cy="91948"/>
                <a:chOff x="7380941" y="1464235"/>
                <a:chExt cx="83671" cy="179294"/>
              </a:xfrm>
            </p:grpSpPr>
            <p:cxnSp>
              <p:nvCxnSpPr>
                <p:cNvPr id="1201" name="Straight Connector 1200">
                  <a:extLst>
                    <a:ext uri="{FF2B5EF4-FFF2-40B4-BE49-F238E27FC236}">
                      <a16:creationId xmlns:a16="http://schemas.microsoft.com/office/drawing/2014/main" id="{E6638E7A-C432-4574-8300-9762AA0D06DD}"/>
                    </a:ext>
                  </a:extLst>
                </p:cNvPr>
                <p:cNvCxnSpPr/>
                <p:nvPr/>
              </p:nvCxnSpPr>
              <p:spPr>
                <a:xfrm>
                  <a:off x="7423734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2" name="Straight Connector 1201">
                  <a:extLst>
                    <a:ext uri="{FF2B5EF4-FFF2-40B4-BE49-F238E27FC236}">
                      <a16:creationId xmlns:a16="http://schemas.microsoft.com/office/drawing/2014/main" id="{82EF0754-AB27-41D8-9E12-275C22AC2FAD}"/>
                    </a:ext>
                  </a:extLst>
                </p:cNvPr>
                <p:cNvCxnSpPr/>
                <p:nvPr/>
              </p:nvCxnSpPr>
              <p:spPr>
                <a:xfrm>
                  <a:off x="7380941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3" name="Straight Connector 1202">
                  <a:extLst>
                    <a:ext uri="{FF2B5EF4-FFF2-40B4-BE49-F238E27FC236}">
                      <a16:creationId xmlns:a16="http://schemas.microsoft.com/office/drawing/2014/main" id="{09BD2844-562C-4AEF-8CB3-DB7ECBBE73C5}"/>
                    </a:ext>
                  </a:extLst>
                </p:cNvPr>
                <p:cNvCxnSpPr/>
                <p:nvPr/>
              </p:nvCxnSpPr>
              <p:spPr>
                <a:xfrm>
                  <a:off x="7464612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00" name="Straight Arrow Connector 1199">
                <a:extLst>
                  <a:ext uri="{FF2B5EF4-FFF2-40B4-BE49-F238E27FC236}">
                    <a16:creationId xmlns:a16="http://schemas.microsoft.com/office/drawing/2014/main" id="{DE5D1509-0B2A-40BE-B363-9F8EBA3868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495489" y="4725637"/>
                <a:ext cx="0" cy="417552"/>
              </a:xfrm>
              <a:prstGeom prst="straightConnector1">
                <a:avLst/>
              </a:prstGeom>
              <a:ln w="127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ED3401DE-6B4C-40E3-BC1A-1368AD1E3183}"/>
                </a:ext>
              </a:extLst>
            </p:cNvPr>
            <p:cNvGrpSpPr/>
            <p:nvPr/>
          </p:nvGrpSpPr>
          <p:grpSpPr>
            <a:xfrm>
              <a:off x="1261704" y="4462690"/>
              <a:ext cx="83671" cy="417552"/>
              <a:chOff x="5453654" y="4725637"/>
              <a:chExt cx="83671" cy="417552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5CD3F732-C94C-40DA-96AE-9FD4B664CB7F}"/>
                  </a:ext>
                </a:extLst>
              </p:cNvPr>
              <p:cNvGrpSpPr/>
              <p:nvPr/>
            </p:nvGrpSpPr>
            <p:grpSpPr>
              <a:xfrm>
                <a:off x="5453654" y="4906469"/>
                <a:ext cx="83671" cy="91948"/>
                <a:chOff x="7380941" y="1464235"/>
                <a:chExt cx="83671" cy="179294"/>
              </a:xfrm>
            </p:grpSpPr>
            <p:cxnSp>
              <p:nvCxnSpPr>
                <p:cNvPr id="1207" name="Straight Connector 1206">
                  <a:extLst>
                    <a:ext uri="{FF2B5EF4-FFF2-40B4-BE49-F238E27FC236}">
                      <a16:creationId xmlns:a16="http://schemas.microsoft.com/office/drawing/2014/main" id="{7CA41AF5-C7B2-4E46-9D7C-E7A32734D401}"/>
                    </a:ext>
                  </a:extLst>
                </p:cNvPr>
                <p:cNvCxnSpPr/>
                <p:nvPr/>
              </p:nvCxnSpPr>
              <p:spPr>
                <a:xfrm>
                  <a:off x="7423734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8" name="Straight Connector 1207">
                  <a:extLst>
                    <a:ext uri="{FF2B5EF4-FFF2-40B4-BE49-F238E27FC236}">
                      <a16:creationId xmlns:a16="http://schemas.microsoft.com/office/drawing/2014/main" id="{24B4C8B3-FD3C-4C85-9B3E-046ED8F4DF90}"/>
                    </a:ext>
                  </a:extLst>
                </p:cNvPr>
                <p:cNvCxnSpPr/>
                <p:nvPr/>
              </p:nvCxnSpPr>
              <p:spPr>
                <a:xfrm>
                  <a:off x="7380941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9" name="Straight Connector 1208">
                  <a:extLst>
                    <a:ext uri="{FF2B5EF4-FFF2-40B4-BE49-F238E27FC236}">
                      <a16:creationId xmlns:a16="http://schemas.microsoft.com/office/drawing/2014/main" id="{9C201C9B-C921-4C1C-94F2-AC0F81489ED2}"/>
                    </a:ext>
                  </a:extLst>
                </p:cNvPr>
                <p:cNvCxnSpPr/>
                <p:nvPr/>
              </p:nvCxnSpPr>
              <p:spPr>
                <a:xfrm>
                  <a:off x="7464612" y="1464235"/>
                  <a:ext cx="0" cy="179294"/>
                </a:xfrm>
                <a:prstGeom prst="line">
                  <a:avLst/>
                </a:prstGeom>
                <a:ln w="57150" cap="rnd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06" name="Straight Arrow Connector 1205">
                <a:extLst>
                  <a:ext uri="{FF2B5EF4-FFF2-40B4-BE49-F238E27FC236}">
                    <a16:creationId xmlns:a16="http://schemas.microsoft.com/office/drawing/2014/main" id="{F1F12CE9-B9CC-417F-A839-309BB9FFEE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495489" y="4725637"/>
                <a:ext cx="0" cy="417552"/>
              </a:xfrm>
              <a:prstGeom prst="straightConnector1">
                <a:avLst/>
              </a:prstGeom>
              <a:ln w="12700" cap="rnd">
                <a:solidFill>
                  <a:schemeClr val="tx1"/>
                </a:solidFill>
                <a:prstDash val="sysDot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F462D1EB-F8E3-4714-8FE9-D8447176EC07}"/>
              </a:ext>
            </a:extLst>
          </p:cNvPr>
          <p:cNvGrpSpPr/>
          <p:nvPr/>
        </p:nvGrpSpPr>
        <p:grpSpPr>
          <a:xfrm>
            <a:off x="1376349" y="5306135"/>
            <a:ext cx="532508" cy="351461"/>
            <a:chOff x="3594794" y="4663614"/>
            <a:chExt cx="532508" cy="351461"/>
          </a:xfrm>
        </p:grpSpPr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7D3F7D41-13B5-49A1-86B7-5DF2B919C10D}"/>
                </a:ext>
              </a:extLst>
            </p:cNvPr>
            <p:cNvSpPr/>
            <p:nvPr/>
          </p:nvSpPr>
          <p:spPr>
            <a:xfrm>
              <a:off x="3959271" y="4913805"/>
              <a:ext cx="89777" cy="101270"/>
            </a:xfrm>
            <a:custGeom>
              <a:avLst/>
              <a:gdLst>
                <a:gd name="connsiteX0" fmla="*/ 113553 w 143690"/>
                <a:gd name="connsiteY0" fmla="*/ 113553 h 162084"/>
                <a:gd name="connsiteX1" fmla="*/ 5976 w 143690"/>
                <a:gd name="connsiteY1" fmla="*/ 149412 h 162084"/>
                <a:gd name="connsiteX2" fmla="*/ 0 w 143690"/>
                <a:gd name="connsiteY2" fmla="*/ 131482 h 162084"/>
                <a:gd name="connsiteX3" fmla="*/ 5976 w 143690"/>
                <a:gd name="connsiteY3" fmla="*/ 95623 h 162084"/>
                <a:gd name="connsiteX4" fmla="*/ 41835 w 143690"/>
                <a:gd name="connsiteY4" fmla="*/ 77694 h 162084"/>
                <a:gd name="connsiteX5" fmla="*/ 77694 w 143690"/>
                <a:gd name="connsiteY5" fmla="*/ 101600 h 162084"/>
                <a:gd name="connsiteX6" fmla="*/ 71718 w 143690"/>
                <a:gd name="connsiteY6" fmla="*/ 131482 h 162084"/>
                <a:gd name="connsiteX7" fmla="*/ 47812 w 143690"/>
                <a:gd name="connsiteY7" fmla="*/ 125506 h 162084"/>
                <a:gd name="connsiteX8" fmla="*/ 47812 w 143690"/>
                <a:gd name="connsiteY8" fmla="*/ 41835 h 162084"/>
                <a:gd name="connsiteX9" fmla="*/ 83671 w 143690"/>
                <a:gd name="connsiteY9" fmla="*/ 47812 h 162084"/>
                <a:gd name="connsiteX10" fmla="*/ 107576 w 143690"/>
                <a:gd name="connsiteY10" fmla="*/ 65741 h 162084"/>
                <a:gd name="connsiteX11" fmla="*/ 89647 w 143690"/>
                <a:gd name="connsiteY11" fmla="*/ 5976 h 162084"/>
                <a:gd name="connsiteX12" fmla="*/ 71718 w 143690"/>
                <a:gd name="connsiteY12" fmla="*/ 0 h 162084"/>
                <a:gd name="connsiteX13" fmla="*/ 95623 w 143690"/>
                <a:gd name="connsiteY13" fmla="*/ 65741 h 162084"/>
                <a:gd name="connsiteX14" fmla="*/ 113553 w 143690"/>
                <a:gd name="connsiteY14" fmla="*/ 71717 h 162084"/>
                <a:gd name="connsiteX15" fmla="*/ 131482 w 143690"/>
                <a:gd name="connsiteY15" fmla="*/ 83670 h 162084"/>
                <a:gd name="connsiteX16" fmla="*/ 137459 w 143690"/>
                <a:gd name="connsiteY16" fmla="*/ 149412 h 162084"/>
                <a:gd name="connsiteX17" fmla="*/ 89647 w 143690"/>
                <a:gd name="connsiteY17" fmla="*/ 143435 h 162084"/>
                <a:gd name="connsiteX18" fmla="*/ 83671 w 143690"/>
                <a:gd name="connsiteY18" fmla="*/ 125506 h 162084"/>
                <a:gd name="connsiteX19" fmla="*/ 77694 w 143690"/>
                <a:gd name="connsiteY19" fmla="*/ 101600 h 162084"/>
                <a:gd name="connsiteX20" fmla="*/ 71718 w 143690"/>
                <a:gd name="connsiteY20" fmla="*/ 77694 h 1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690" h="162084">
                  <a:moveTo>
                    <a:pt x="113553" y="113553"/>
                  </a:moveTo>
                  <a:cubicBezTo>
                    <a:pt x="88683" y="126817"/>
                    <a:pt x="37002" y="188195"/>
                    <a:pt x="5976" y="149412"/>
                  </a:cubicBezTo>
                  <a:cubicBezTo>
                    <a:pt x="2041" y="144493"/>
                    <a:pt x="1992" y="137459"/>
                    <a:pt x="0" y="131482"/>
                  </a:cubicBezTo>
                  <a:cubicBezTo>
                    <a:pt x="1992" y="119529"/>
                    <a:pt x="557" y="106462"/>
                    <a:pt x="5976" y="95623"/>
                  </a:cubicBezTo>
                  <a:cubicBezTo>
                    <a:pt x="10610" y="86354"/>
                    <a:pt x="33349" y="80522"/>
                    <a:pt x="41835" y="77694"/>
                  </a:cubicBezTo>
                  <a:cubicBezTo>
                    <a:pt x="54133" y="81793"/>
                    <a:pt x="73624" y="85319"/>
                    <a:pt x="77694" y="101600"/>
                  </a:cubicBezTo>
                  <a:cubicBezTo>
                    <a:pt x="80158" y="111455"/>
                    <a:pt x="73710" y="121521"/>
                    <a:pt x="71718" y="131482"/>
                  </a:cubicBezTo>
                  <a:cubicBezTo>
                    <a:pt x="63749" y="129490"/>
                    <a:pt x="52586" y="132190"/>
                    <a:pt x="47812" y="125506"/>
                  </a:cubicBezTo>
                  <a:cubicBezTo>
                    <a:pt x="34977" y="107538"/>
                    <a:pt x="45921" y="56960"/>
                    <a:pt x="47812" y="41835"/>
                  </a:cubicBezTo>
                  <a:cubicBezTo>
                    <a:pt x="59765" y="43827"/>
                    <a:pt x="72420" y="43311"/>
                    <a:pt x="83671" y="47812"/>
                  </a:cubicBezTo>
                  <a:cubicBezTo>
                    <a:pt x="92919" y="51511"/>
                    <a:pt x="101600" y="73709"/>
                    <a:pt x="107576" y="65741"/>
                  </a:cubicBezTo>
                  <a:cubicBezTo>
                    <a:pt x="115177" y="55606"/>
                    <a:pt x="101972" y="15837"/>
                    <a:pt x="89647" y="5976"/>
                  </a:cubicBezTo>
                  <a:cubicBezTo>
                    <a:pt x="84728" y="2041"/>
                    <a:pt x="77694" y="1992"/>
                    <a:pt x="71718" y="0"/>
                  </a:cubicBezTo>
                  <a:cubicBezTo>
                    <a:pt x="76213" y="35959"/>
                    <a:pt x="67668" y="47105"/>
                    <a:pt x="95623" y="65741"/>
                  </a:cubicBezTo>
                  <a:cubicBezTo>
                    <a:pt x="100865" y="69235"/>
                    <a:pt x="107576" y="69725"/>
                    <a:pt x="113553" y="71717"/>
                  </a:cubicBezTo>
                  <a:cubicBezTo>
                    <a:pt x="119529" y="75701"/>
                    <a:pt x="126884" y="78152"/>
                    <a:pt x="131482" y="83670"/>
                  </a:cubicBezTo>
                  <a:cubicBezTo>
                    <a:pt x="151515" y="107711"/>
                    <a:pt x="141879" y="118466"/>
                    <a:pt x="137459" y="149412"/>
                  </a:cubicBezTo>
                  <a:cubicBezTo>
                    <a:pt x="121522" y="147420"/>
                    <a:pt x="104324" y="149958"/>
                    <a:pt x="89647" y="143435"/>
                  </a:cubicBezTo>
                  <a:cubicBezTo>
                    <a:pt x="83890" y="140876"/>
                    <a:pt x="85402" y="131563"/>
                    <a:pt x="83671" y="125506"/>
                  </a:cubicBezTo>
                  <a:cubicBezTo>
                    <a:pt x="81414" y="117608"/>
                    <a:pt x="79951" y="109498"/>
                    <a:pt x="77694" y="101600"/>
                  </a:cubicBezTo>
                  <a:cubicBezTo>
                    <a:pt x="71088" y="78479"/>
                    <a:pt x="71718" y="91014"/>
                    <a:pt x="71718" y="77694"/>
                  </a:cubicBezTo>
                </a:path>
              </a:pathLst>
            </a:custGeom>
            <a:noFill/>
            <a:ln>
              <a:solidFill>
                <a:srgbClr val="CC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55FF77F-3A15-4439-A27C-341A7E93EDD9}"/>
                </a:ext>
              </a:extLst>
            </p:cNvPr>
            <p:cNvSpPr/>
            <p:nvPr/>
          </p:nvSpPr>
          <p:spPr>
            <a:xfrm>
              <a:off x="4037525" y="4663614"/>
              <a:ext cx="89777" cy="101270"/>
            </a:xfrm>
            <a:custGeom>
              <a:avLst/>
              <a:gdLst>
                <a:gd name="connsiteX0" fmla="*/ 113553 w 143690"/>
                <a:gd name="connsiteY0" fmla="*/ 113553 h 162084"/>
                <a:gd name="connsiteX1" fmla="*/ 5976 w 143690"/>
                <a:gd name="connsiteY1" fmla="*/ 149412 h 162084"/>
                <a:gd name="connsiteX2" fmla="*/ 0 w 143690"/>
                <a:gd name="connsiteY2" fmla="*/ 131482 h 162084"/>
                <a:gd name="connsiteX3" fmla="*/ 5976 w 143690"/>
                <a:gd name="connsiteY3" fmla="*/ 95623 h 162084"/>
                <a:gd name="connsiteX4" fmla="*/ 41835 w 143690"/>
                <a:gd name="connsiteY4" fmla="*/ 77694 h 162084"/>
                <a:gd name="connsiteX5" fmla="*/ 77694 w 143690"/>
                <a:gd name="connsiteY5" fmla="*/ 101600 h 162084"/>
                <a:gd name="connsiteX6" fmla="*/ 71718 w 143690"/>
                <a:gd name="connsiteY6" fmla="*/ 131482 h 162084"/>
                <a:gd name="connsiteX7" fmla="*/ 47812 w 143690"/>
                <a:gd name="connsiteY7" fmla="*/ 125506 h 162084"/>
                <a:gd name="connsiteX8" fmla="*/ 47812 w 143690"/>
                <a:gd name="connsiteY8" fmla="*/ 41835 h 162084"/>
                <a:gd name="connsiteX9" fmla="*/ 83671 w 143690"/>
                <a:gd name="connsiteY9" fmla="*/ 47812 h 162084"/>
                <a:gd name="connsiteX10" fmla="*/ 107576 w 143690"/>
                <a:gd name="connsiteY10" fmla="*/ 65741 h 162084"/>
                <a:gd name="connsiteX11" fmla="*/ 89647 w 143690"/>
                <a:gd name="connsiteY11" fmla="*/ 5976 h 162084"/>
                <a:gd name="connsiteX12" fmla="*/ 71718 w 143690"/>
                <a:gd name="connsiteY12" fmla="*/ 0 h 162084"/>
                <a:gd name="connsiteX13" fmla="*/ 95623 w 143690"/>
                <a:gd name="connsiteY13" fmla="*/ 65741 h 162084"/>
                <a:gd name="connsiteX14" fmla="*/ 113553 w 143690"/>
                <a:gd name="connsiteY14" fmla="*/ 71717 h 162084"/>
                <a:gd name="connsiteX15" fmla="*/ 131482 w 143690"/>
                <a:gd name="connsiteY15" fmla="*/ 83670 h 162084"/>
                <a:gd name="connsiteX16" fmla="*/ 137459 w 143690"/>
                <a:gd name="connsiteY16" fmla="*/ 149412 h 162084"/>
                <a:gd name="connsiteX17" fmla="*/ 89647 w 143690"/>
                <a:gd name="connsiteY17" fmla="*/ 143435 h 162084"/>
                <a:gd name="connsiteX18" fmla="*/ 83671 w 143690"/>
                <a:gd name="connsiteY18" fmla="*/ 125506 h 162084"/>
                <a:gd name="connsiteX19" fmla="*/ 77694 w 143690"/>
                <a:gd name="connsiteY19" fmla="*/ 101600 h 162084"/>
                <a:gd name="connsiteX20" fmla="*/ 71718 w 143690"/>
                <a:gd name="connsiteY20" fmla="*/ 77694 h 1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690" h="162084">
                  <a:moveTo>
                    <a:pt x="113553" y="113553"/>
                  </a:moveTo>
                  <a:cubicBezTo>
                    <a:pt x="88683" y="126817"/>
                    <a:pt x="37002" y="188195"/>
                    <a:pt x="5976" y="149412"/>
                  </a:cubicBezTo>
                  <a:cubicBezTo>
                    <a:pt x="2041" y="144493"/>
                    <a:pt x="1992" y="137459"/>
                    <a:pt x="0" y="131482"/>
                  </a:cubicBezTo>
                  <a:cubicBezTo>
                    <a:pt x="1992" y="119529"/>
                    <a:pt x="557" y="106462"/>
                    <a:pt x="5976" y="95623"/>
                  </a:cubicBezTo>
                  <a:cubicBezTo>
                    <a:pt x="10610" y="86354"/>
                    <a:pt x="33349" y="80522"/>
                    <a:pt x="41835" y="77694"/>
                  </a:cubicBezTo>
                  <a:cubicBezTo>
                    <a:pt x="54133" y="81793"/>
                    <a:pt x="73624" y="85319"/>
                    <a:pt x="77694" y="101600"/>
                  </a:cubicBezTo>
                  <a:cubicBezTo>
                    <a:pt x="80158" y="111455"/>
                    <a:pt x="73710" y="121521"/>
                    <a:pt x="71718" y="131482"/>
                  </a:cubicBezTo>
                  <a:cubicBezTo>
                    <a:pt x="63749" y="129490"/>
                    <a:pt x="52586" y="132190"/>
                    <a:pt x="47812" y="125506"/>
                  </a:cubicBezTo>
                  <a:cubicBezTo>
                    <a:pt x="34977" y="107538"/>
                    <a:pt x="45921" y="56960"/>
                    <a:pt x="47812" y="41835"/>
                  </a:cubicBezTo>
                  <a:cubicBezTo>
                    <a:pt x="59765" y="43827"/>
                    <a:pt x="72420" y="43311"/>
                    <a:pt x="83671" y="47812"/>
                  </a:cubicBezTo>
                  <a:cubicBezTo>
                    <a:pt x="92919" y="51511"/>
                    <a:pt x="101600" y="73709"/>
                    <a:pt x="107576" y="65741"/>
                  </a:cubicBezTo>
                  <a:cubicBezTo>
                    <a:pt x="115177" y="55606"/>
                    <a:pt x="101972" y="15837"/>
                    <a:pt x="89647" y="5976"/>
                  </a:cubicBezTo>
                  <a:cubicBezTo>
                    <a:pt x="84728" y="2041"/>
                    <a:pt x="77694" y="1992"/>
                    <a:pt x="71718" y="0"/>
                  </a:cubicBezTo>
                  <a:cubicBezTo>
                    <a:pt x="76213" y="35959"/>
                    <a:pt x="67668" y="47105"/>
                    <a:pt x="95623" y="65741"/>
                  </a:cubicBezTo>
                  <a:cubicBezTo>
                    <a:pt x="100865" y="69235"/>
                    <a:pt x="107576" y="69725"/>
                    <a:pt x="113553" y="71717"/>
                  </a:cubicBezTo>
                  <a:cubicBezTo>
                    <a:pt x="119529" y="75701"/>
                    <a:pt x="126884" y="78152"/>
                    <a:pt x="131482" y="83670"/>
                  </a:cubicBezTo>
                  <a:cubicBezTo>
                    <a:pt x="151515" y="107711"/>
                    <a:pt x="141879" y="118466"/>
                    <a:pt x="137459" y="149412"/>
                  </a:cubicBezTo>
                  <a:cubicBezTo>
                    <a:pt x="121522" y="147420"/>
                    <a:pt x="104324" y="149958"/>
                    <a:pt x="89647" y="143435"/>
                  </a:cubicBezTo>
                  <a:cubicBezTo>
                    <a:pt x="83890" y="140876"/>
                    <a:pt x="85402" y="131563"/>
                    <a:pt x="83671" y="125506"/>
                  </a:cubicBezTo>
                  <a:cubicBezTo>
                    <a:pt x="81414" y="117608"/>
                    <a:pt x="79951" y="109498"/>
                    <a:pt x="77694" y="101600"/>
                  </a:cubicBezTo>
                  <a:cubicBezTo>
                    <a:pt x="71088" y="78479"/>
                    <a:pt x="71718" y="91014"/>
                    <a:pt x="71718" y="77694"/>
                  </a:cubicBezTo>
                </a:path>
              </a:pathLst>
            </a:custGeom>
            <a:noFill/>
            <a:ln>
              <a:solidFill>
                <a:srgbClr val="CC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CF3BDC40-BA5A-4A12-B2A1-41FDD6A21632}"/>
                </a:ext>
              </a:extLst>
            </p:cNvPr>
            <p:cNvSpPr/>
            <p:nvPr/>
          </p:nvSpPr>
          <p:spPr>
            <a:xfrm>
              <a:off x="3594794" y="4816348"/>
              <a:ext cx="89777" cy="101270"/>
            </a:xfrm>
            <a:custGeom>
              <a:avLst/>
              <a:gdLst>
                <a:gd name="connsiteX0" fmla="*/ 113553 w 143690"/>
                <a:gd name="connsiteY0" fmla="*/ 113553 h 162084"/>
                <a:gd name="connsiteX1" fmla="*/ 5976 w 143690"/>
                <a:gd name="connsiteY1" fmla="*/ 149412 h 162084"/>
                <a:gd name="connsiteX2" fmla="*/ 0 w 143690"/>
                <a:gd name="connsiteY2" fmla="*/ 131482 h 162084"/>
                <a:gd name="connsiteX3" fmla="*/ 5976 w 143690"/>
                <a:gd name="connsiteY3" fmla="*/ 95623 h 162084"/>
                <a:gd name="connsiteX4" fmla="*/ 41835 w 143690"/>
                <a:gd name="connsiteY4" fmla="*/ 77694 h 162084"/>
                <a:gd name="connsiteX5" fmla="*/ 77694 w 143690"/>
                <a:gd name="connsiteY5" fmla="*/ 101600 h 162084"/>
                <a:gd name="connsiteX6" fmla="*/ 71718 w 143690"/>
                <a:gd name="connsiteY6" fmla="*/ 131482 h 162084"/>
                <a:gd name="connsiteX7" fmla="*/ 47812 w 143690"/>
                <a:gd name="connsiteY7" fmla="*/ 125506 h 162084"/>
                <a:gd name="connsiteX8" fmla="*/ 47812 w 143690"/>
                <a:gd name="connsiteY8" fmla="*/ 41835 h 162084"/>
                <a:gd name="connsiteX9" fmla="*/ 83671 w 143690"/>
                <a:gd name="connsiteY9" fmla="*/ 47812 h 162084"/>
                <a:gd name="connsiteX10" fmla="*/ 107576 w 143690"/>
                <a:gd name="connsiteY10" fmla="*/ 65741 h 162084"/>
                <a:gd name="connsiteX11" fmla="*/ 89647 w 143690"/>
                <a:gd name="connsiteY11" fmla="*/ 5976 h 162084"/>
                <a:gd name="connsiteX12" fmla="*/ 71718 w 143690"/>
                <a:gd name="connsiteY12" fmla="*/ 0 h 162084"/>
                <a:gd name="connsiteX13" fmla="*/ 95623 w 143690"/>
                <a:gd name="connsiteY13" fmla="*/ 65741 h 162084"/>
                <a:gd name="connsiteX14" fmla="*/ 113553 w 143690"/>
                <a:gd name="connsiteY14" fmla="*/ 71717 h 162084"/>
                <a:gd name="connsiteX15" fmla="*/ 131482 w 143690"/>
                <a:gd name="connsiteY15" fmla="*/ 83670 h 162084"/>
                <a:gd name="connsiteX16" fmla="*/ 137459 w 143690"/>
                <a:gd name="connsiteY16" fmla="*/ 149412 h 162084"/>
                <a:gd name="connsiteX17" fmla="*/ 89647 w 143690"/>
                <a:gd name="connsiteY17" fmla="*/ 143435 h 162084"/>
                <a:gd name="connsiteX18" fmla="*/ 83671 w 143690"/>
                <a:gd name="connsiteY18" fmla="*/ 125506 h 162084"/>
                <a:gd name="connsiteX19" fmla="*/ 77694 w 143690"/>
                <a:gd name="connsiteY19" fmla="*/ 101600 h 162084"/>
                <a:gd name="connsiteX20" fmla="*/ 71718 w 143690"/>
                <a:gd name="connsiteY20" fmla="*/ 77694 h 1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690" h="162084">
                  <a:moveTo>
                    <a:pt x="113553" y="113553"/>
                  </a:moveTo>
                  <a:cubicBezTo>
                    <a:pt x="88683" y="126817"/>
                    <a:pt x="37002" y="188195"/>
                    <a:pt x="5976" y="149412"/>
                  </a:cubicBezTo>
                  <a:cubicBezTo>
                    <a:pt x="2041" y="144493"/>
                    <a:pt x="1992" y="137459"/>
                    <a:pt x="0" y="131482"/>
                  </a:cubicBezTo>
                  <a:cubicBezTo>
                    <a:pt x="1992" y="119529"/>
                    <a:pt x="557" y="106462"/>
                    <a:pt x="5976" y="95623"/>
                  </a:cubicBezTo>
                  <a:cubicBezTo>
                    <a:pt x="10610" y="86354"/>
                    <a:pt x="33349" y="80522"/>
                    <a:pt x="41835" y="77694"/>
                  </a:cubicBezTo>
                  <a:cubicBezTo>
                    <a:pt x="54133" y="81793"/>
                    <a:pt x="73624" y="85319"/>
                    <a:pt x="77694" y="101600"/>
                  </a:cubicBezTo>
                  <a:cubicBezTo>
                    <a:pt x="80158" y="111455"/>
                    <a:pt x="73710" y="121521"/>
                    <a:pt x="71718" y="131482"/>
                  </a:cubicBezTo>
                  <a:cubicBezTo>
                    <a:pt x="63749" y="129490"/>
                    <a:pt x="52586" y="132190"/>
                    <a:pt x="47812" y="125506"/>
                  </a:cubicBezTo>
                  <a:cubicBezTo>
                    <a:pt x="34977" y="107538"/>
                    <a:pt x="45921" y="56960"/>
                    <a:pt x="47812" y="41835"/>
                  </a:cubicBezTo>
                  <a:cubicBezTo>
                    <a:pt x="59765" y="43827"/>
                    <a:pt x="72420" y="43311"/>
                    <a:pt x="83671" y="47812"/>
                  </a:cubicBezTo>
                  <a:cubicBezTo>
                    <a:pt x="92919" y="51511"/>
                    <a:pt x="101600" y="73709"/>
                    <a:pt x="107576" y="65741"/>
                  </a:cubicBezTo>
                  <a:cubicBezTo>
                    <a:pt x="115177" y="55606"/>
                    <a:pt x="101972" y="15837"/>
                    <a:pt x="89647" y="5976"/>
                  </a:cubicBezTo>
                  <a:cubicBezTo>
                    <a:pt x="84728" y="2041"/>
                    <a:pt x="77694" y="1992"/>
                    <a:pt x="71718" y="0"/>
                  </a:cubicBezTo>
                  <a:cubicBezTo>
                    <a:pt x="76213" y="35959"/>
                    <a:pt x="67668" y="47105"/>
                    <a:pt x="95623" y="65741"/>
                  </a:cubicBezTo>
                  <a:cubicBezTo>
                    <a:pt x="100865" y="69235"/>
                    <a:pt x="107576" y="69725"/>
                    <a:pt x="113553" y="71717"/>
                  </a:cubicBezTo>
                  <a:cubicBezTo>
                    <a:pt x="119529" y="75701"/>
                    <a:pt x="126884" y="78152"/>
                    <a:pt x="131482" y="83670"/>
                  </a:cubicBezTo>
                  <a:cubicBezTo>
                    <a:pt x="151515" y="107711"/>
                    <a:pt x="141879" y="118466"/>
                    <a:pt x="137459" y="149412"/>
                  </a:cubicBezTo>
                  <a:cubicBezTo>
                    <a:pt x="121522" y="147420"/>
                    <a:pt x="104324" y="149958"/>
                    <a:pt x="89647" y="143435"/>
                  </a:cubicBezTo>
                  <a:cubicBezTo>
                    <a:pt x="83890" y="140876"/>
                    <a:pt x="85402" y="131563"/>
                    <a:pt x="83671" y="125506"/>
                  </a:cubicBezTo>
                  <a:cubicBezTo>
                    <a:pt x="81414" y="117608"/>
                    <a:pt x="79951" y="109498"/>
                    <a:pt x="77694" y="101600"/>
                  </a:cubicBezTo>
                  <a:cubicBezTo>
                    <a:pt x="71088" y="78479"/>
                    <a:pt x="71718" y="91014"/>
                    <a:pt x="71718" y="77694"/>
                  </a:cubicBezTo>
                </a:path>
              </a:pathLst>
            </a:custGeom>
            <a:noFill/>
            <a:ln>
              <a:solidFill>
                <a:srgbClr val="CC00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3" name="Group 1212">
            <a:extLst>
              <a:ext uri="{FF2B5EF4-FFF2-40B4-BE49-F238E27FC236}">
                <a16:creationId xmlns:a16="http://schemas.microsoft.com/office/drawing/2014/main" id="{F374EB9C-3FA6-44A8-ABF2-45083203A815}"/>
              </a:ext>
            </a:extLst>
          </p:cNvPr>
          <p:cNvGrpSpPr/>
          <p:nvPr/>
        </p:nvGrpSpPr>
        <p:grpSpPr>
          <a:xfrm>
            <a:off x="1455758" y="6601882"/>
            <a:ext cx="373690" cy="143435"/>
            <a:chOff x="6677624" y="663388"/>
            <a:chExt cx="373690" cy="143435"/>
          </a:xfrm>
        </p:grpSpPr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1052F010-595E-44DC-86D1-08889A81E30C}"/>
                </a:ext>
              </a:extLst>
            </p:cNvPr>
            <p:cNvCxnSpPr>
              <a:cxnSpLocks/>
            </p:cNvCxnSpPr>
            <p:nvPr/>
          </p:nvCxnSpPr>
          <p:spPr>
            <a:xfrm>
              <a:off x="6677624" y="663388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5" name="Straight Connector 1214">
              <a:extLst>
                <a:ext uri="{FF2B5EF4-FFF2-40B4-BE49-F238E27FC236}">
                  <a16:creationId xmlns:a16="http://schemas.microsoft.com/office/drawing/2014/main" id="{C4B249C8-DB8D-4454-91BF-6C4DD20566F0}"/>
                </a:ext>
              </a:extLst>
            </p:cNvPr>
            <p:cNvCxnSpPr>
              <a:cxnSpLocks/>
            </p:cNvCxnSpPr>
            <p:nvPr/>
          </p:nvCxnSpPr>
          <p:spPr>
            <a:xfrm>
              <a:off x="6817964" y="711200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FB9ABD99-33BE-4F15-B464-86A7A00D199A}"/>
                </a:ext>
              </a:extLst>
            </p:cNvPr>
            <p:cNvCxnSpPr>
              <a:cxnSpLocks/>
            </p:cNvCxnSpPr>
            <p:nvPr/>
          </p:nvCxnSpPr>
          <p:spPr>
            <a:xfrm>
              <a:off x="6677624" y="759012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A15BD7E9-11DF-4D4F-8201-327C58983D8F}"/>
                </a:ext>
              </a:extLst>
            </p:cNvPr>
            <p:cNvCxnSpPr>
              <a:cxnSpLocks/>
            </p:cNvCxnSpPr>
            <p:nvPr/>
          </p:nvCxnSpPr>
          <p:spPr>
            <a:xfrm>
              <a:off x="6817964" y="806823"/>
              <a:ext cx="233350" cy="0"/>
            </a:xfrm>
            <a:prstGeom prst="line">
              <a:avLst/>
            </a:prstGeom>
            <a:ln w="38100" cap="rnd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4" name="TextBox 1223">
            <a:extLst>
              <a:ext uri="{FF2B5EF4-FFF2-40B4-BE49-F238E27FC236}">
                <a16:creationId xmlns:a16="http://schemas.microsoft.com/office/drawing/2014/main" id="{F1352681-ABC6-486C-82CA-30112B6942D1}"/>
              </a:ext>
            </a:extLst>
          </p:cNvPr>
          <p:cNvSpPr txBox="1"/>
          <p:nvPr/>
        </p:nvSpPr>
        <p:spPr>
          <a:xfrm>
            <a:off x="0" y="328866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Primary Roles of </a:t>
            </a:r>
            <a:r>
              <a:rPr lang="en-US" sz="2000" b="1" dirty="0"/>
              <a:t>Proteins </a:t>
            </a:r>
            <a:r>
              <a:rPr lang="en-US" sz="2000" dirty="0"/>
              <a:t>in Cell Structure and Function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E76EA4FD-6005-4B7F-A6AA-77E3D95933A7}"/>
              </a:ext>
            </a:extLst>
          </p:cNvPr>
          <p:cNvGrpSpPr/>
          <p:nvPr/>
        </p:nvGrpSpPr>
        <p:grpSpPr>
          <a:xfrm>
            <a:off x="5871602" y="1282514"/>
            <a:ext cx="3523690" cy="4168273"/>
            <a:chOff x="5871602" y="1282514"/>
            <a:chExt cx="3523690" cy="4168273"/>
          </a:xfrm>
        </p:grpSpPr>
        <p:grpSp>
          <p:nvGrpSpPr>
            <p:cNvPr id="695" name="Group 694">
              <a:extLst>
                <a:ext uri="{FF2B5EF4-FFF2-40B4-BE49-F238E27FC236}">
                  <a16:creationId xmlns:a16="http://schemas.microsoft.com/office/drawing/2014/main" id="{F1648737-8150-4FD0-B1F0-28DFC40ABC98}"/>
                </a:ext>
              </a:extLst>
            </p:cNvPr>
            <p:cNvGrpSpPr/>
            <p:nvPr/>
          </p:nvGrpSpPr>
          <p:grpSpPr>
            <a:xfrm>
              <a:off x="6168683" y="1744215"/>
              <a:ext cx="2748610" cy="3287182"/>
              <a:chOff x="3364208" y="1744215"/>
              <a:chExt cx="2748610" cy="3287182"/>
            </a:xfrm>
            <a:solidFill>
              <a:schemeClr val="bg1">
                <a:lumMod val="95000"/>
              </a:schemeClr>
            </a:solidFill>
          </p:grpSpPr>
          <p:sp>
            <p:nvSpPr>
              <p:cNvPr id="696" name="Rounded Rectangle 101">
                <a:extLst>
                  <a:ext uri="{FF2B5EF4-FFF2-40B4-BE49-F238E27FC236}">
                    <a16:creationId xmlns:a16="http://schemas.microsoft.com/office/drawing/2014/main" id="{FDEC6C9B-73E3-4B99-886A-A0AA8B5A9965}"/>
                  </a:ext>
                </a:extLst>
              </p:cNvPr>
              <p:cNvSpPr/>
              <p:nvPr/>
            </p:nvSpPr>
            <p:spPr>
              <a:xfrm>
                <a:off x="3364208" y="1744215"/>
                <a:ext cx="2748610" cy="3197203"/>
              </a:xfrm>
              <a:prstGeom prst="roundRect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97" name="Group 696">
                <a:extLst>
                  <a:ext uri="{FF2B5EF4-FFF2-40B4-BE49-F238E27FC236}">
                    <a16:creationId xmlns:a16="http://schemas.microsoft.com/office/drawing/2014/main" id="{5E709D3B-28F1-4586-B28E-FEDF396DAD7B}"/>
                  </a:ext>
                </a:extLst>
              </p:cNvPr>
              <p:cNvGrpSpPr/>
              <p:nvPr/>
            </p:nvGrpSpPr>
            <p:grpSpPr>
              <a:xfrm>
                <a:off x="3851457" y="1894958"/>
                <a:ext cx="1512182" cy="981385"/>
                <a:chOff x="3492442" y="574311"/>
                <a:chExt cx="2355734" cy="1528838"/>
              </a:xfrm>
              <a:grpFill/>
            </p:grpSpPr>
            <p:grpSp>
              <p:nvGrpSpPr>
                <p:cNvPr id="810" name="Group 809">
                  <a:extLst>
                    <a:ext uri="{FF2B5EF4-FFF2-40B4-BE49-F238E27FC236}">
                      <a16:creationId xmlns:a16="http://schemas.microsoft.com/office/drawing/2014/main" id="{0C2B935E-D8FA-4CB1-8651-7CB19C42B878}"/>
                    </a:ext>
                  </a:extLst>
                </p:cNvPr>
                <p:cNvGrpSpPr/>
                <p:nvPr/>
              </p:nvGrpSpPr>
              <p:grpSpPr>
                <a:xfrm>
                  <a:off x="3492442" y="574311"/>
                  <a:ext cx="2355734" cy="1528838"/>
                  <a:chOff x="2604182" y="1051560"/>
                  <a:chExt cx="3480151" cy="2258568"/>
                </a:xfrm>
                <a:grpFill/>
              </p:grpSpPr>
              <p:sp>
                <p:nvSpPr>
                  <p:cNvPr id="819" name="Oval 818">
                    <a:extLst>
                      <a:ext uri="{FF2B5EF4-FFF2-40B4-BE49-F238E27FC236}">
                        <a16:creationId xmlns:a16="http://schemas.microsoft.com/office/drawing/2014/main" id="{3E65D1C2-FEBD-47A2-A10C-5AD32AB87C2E}"/>
                      </a:ext>
                    </a:extLst>
                  </p:cNvPr>
                  <p:cNvSpPr/>
                  <p:nvPr/>
                </p:nvSpPr>
                <p:spPr>
                  <a:xfrm>
                    <a:off x="2604182" y="1051560"/>
                    <a:ext cx="3480151" cy="2258568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Oval 819">
                    <a:extLst>
                      <a:ext uri="{FF2B5EF4-FFF2-40B4-BE49-F238E27FC236}">
                        <a16:creationId xmlns:a16="http://schemas.microsoft.com/office/drawing/2014/main" id="{52E3E642-0CE4-45D3-AB53-3187DE21DBAD}"/>
                      </a:ext>
                    </a:extLst>
                  </p:cNvPr>
                  <p:cNvSpPr/>
                  <p:nvPr/>
                </p:nvSpPr>
                <p:spPr>
                  <a:xfrm>
                    <a:off x="2693766" y="1133856"/>
                    <a:ext cx="3300984" cy="2093976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11" name="Freeform 96">
                  <a:extLst>
                    <a:ext uri="{FF2B5EF4-FFF2-40B4-BE49-F238E27FC236}">
                      <a16:creationId xmlns:a16="http://schemas.microsoft.com/office/drawing/2014/main" id="{350D7C86-9CBC-48A1-9264-12D28E7C9590}"/>
                    </a:ext>
                  </a:extLst>
                </p:cNvPr>
                <p:cNvSpPr/>
                <p:nvPr/>
              </p:nvSpPr>
              <p:spPr>
                <a:xfrm>
                  <a:off x="3808464" y="764479"/>
                  <a:ext cx="748945" cy="595914"/>
                </a:xfrm>
                <a:custGeom>
                  <a:avLst/>
                  <a:gdLst>
                    <a:gd name="connsiteX0" fmla="*/ 512064 w 1106424"/>
                    <a:gd name="connsiteY0" fmla="*/ 212838 h 880350"/>
                    <a:gd name="connsiteX1" fmla="*/ 566928 w 1106424"/>
                    <a:gd name="connsiteY1" fmla="*/ 194550 h 880350"/>
                    <a:gd name="connsiteX2" fmla="*/ 612648 w 1106424"/>
                    <a:gd name="connsiteY2" fmla="*/ 176262 h 880350"/>
                    <a:gd name="connsiteX3" fmla="*/ 685800 w 1106424"/>
                    <a:gd name="connsiteY3" fmla="*/ 185406 h 880350"/>
                    <a:gd name="connsiteX4" fmla="*/ 704088 w 1106424"/>
                    <a:gd name="connsiteY4" fmla="*/ 276846 h 880350"/>
                    <a:gd name="connsiteX5" fmla="*/ 685800 w 1106424"/>
                    <a:gd name="connsiteY5" fmla="*/ 386574 h 880350"/>
                    <a:gd name="connsiteX6" fmla="*/ 557784 w 1106424"/>
                    <a:gd name="connsiteY6" fmla="*/ 331710 h 880350"/>
                    <a:gd name="connsiteX7" fmla="*/ 548640 w 1106424"/>
                    <a:gd name="connsiteY7" fmla="*/ 295134 h 880350"/>
                    <a:gd name="connsiteX8" fmla="*/ 566928 w 1106424"/>
                    <a:gd name="connsiteY8" fmla="*/ 194550 h 880350"/>
                    <a:gd name="connsiteX9" fmla="*/ 603504 w 1106424"/>
                    <a:gd name="connsiteY9" fmla="*/ 185406 h 880350"/>
                    <a:gd name="connsiteX10" fmla="*/ 667512 w 1106424"/>
                    <a:gd name="connsiteY10" fmla="*/ 203694 h 880350"/>
                    <a:gd name="connsiteX11" fmla="*/ 630936 w 1106424"/>
                    <a:gd name="connsiteY11" fmla="*/ 450582 h 880350"/>
                    <a:gd name="connsiteX12" fmla="*/ 557784 w 1106424"/>
                    <a:gd name="connsiteY12" fmla="*/ 523734 h 880350"/>
                    <a:gd name="connsiteX13" fmla="*/ 530352 w 1106424"/>
                    <a:gd name="connsiteY13" fmla="*/ 551166 h 880350"/>
                    <a:gd name="connsiteX14" fmla="*/ 347472 w 1106424"/>
                    <a:gd name="connsiteY14" fmla="*/ 523734 h 880350"/>
                    <a:gd name="connsiteX15" fmla="*/ 320040 w 1106424"/>
                    <a:gd name="connsiteY15" fmla="*/ 450582 h 880350"/>
                    <a:gd name="connsiteX16" fmla="*/ 301752 w 1106424"/>
                    <a:gd name="connsiteY16" fmla="*/ 386574 h 880350"/>
                    <a:gd name="connsiteX17" fmla="*/ 292608 w 1106424"/>
                    <a:gd name="connsiteY17" fmla="*/ 331710 h 880350"/>
                    <a:gd name="connsiteX18" fmla="*/ 283464 w 1106424"/>
                    <a:gd name="connsiteY18" fmla="*/ 295134 h 880350"/>
                    <a:gd name="connsiteX19" fmla="*/ 448056 w 1106424"/>
                    <a:gd name="connsiteY19" fmla="*/ 231126 h 880350"/>
                    <a:gd name="connsiteX20" fmla="*/ 530352 w 1106424"/>
                    <a:gd name="connsiteY20" fmla="*/ 276846 h 880350"/>
                    <a:gd name="connsiteX21" fmla="*/ 749808 w 1106424"/>
                    <a:gd name="connsiteY21" fmla="*/ 368286 h 880350"/>
                    <a:gd name="connsiteX22" fmla="*/ 850392 w 1106424"/>
                    <a:gd name="connsiteY22" fmla="*/ 404862 h 880350"/>
                    <a:gd name="connsiteX23" fmla="*/ 996696 w 1106424"/>
                    <a:gd name="connsiteY23" fmla="*/ 359142 h 880350"/>
                    <a:gd name="connsiteX24" fmla="*/ 1014984 w 1106424"/>
                    <a:gd name="connsiteY24" fmla="*/ 331710 h 880350"/>
                    <a:gd name="connsiteX25" fmla="*/ 1078992 w 1106424"/>
                    <a:gd name="connsiteY25" fmla="*/ 231126 h 880350"/>
                    <a:gd name="connsiteX26" fmla="*/ 1088136 w 1106424"/>
                    <a:gd name="connsiteY26" fmla="*/ 176262 h 880350"/>
                    <a:gd name="connsiteX27" fmla="*/ 1097280 w 1106424"/>
                    <a:gd name="connsiteY27" fmla="*/ 148830 h 880350"/>
                    <a:gd name="connsiteX28" fmla="*/ 1106424 w 1106424"/>
                    <a:gd name="connsiteY28" fmla="*/ 112254 h 880350"/>
                    <a:gd name="connsiteX29" fmla="*/ 1088136 w 1106424"/>
                    <a:gd name="connsiteY29" fmla="*/ 11670 h 880350"/>
                    <a:gd name="connsiteX30" fmla="*/ 1024128 w 1106424"/>
                    <a:gd name="connsiteY30" fmla="*/ 2526 h 880350"/>
                    <a:gd name="connsiteX31" fmla="*/ 841248 w 1106424"/>
                    <a:gd name="connsiteY31" fmla="*/ 29958 h 880350"/>
                    <a:gd name="connsiteX32" fmla="*/ 713232 w 1106424"/>
                    <a:gd name="connsiteY32" fmla="*/ 112254 h 880350"/>
                    <a:gd name="connsiteX33" fmla="*/ 640080 w 1106424"/>
                    <a:gd name="connsiteY33" fmla="*/ 185406 h 880350"/>
                    <a:gd name="connsiteX34" fmla="*/ 621792 w 1106424"/>
                    <a:gd name="connsiteY34" fmla="*/ 231126 h 880350"/>
                    <a:gd name="connsiteX35" fmla="*/ 612648 w 1106424"/>
                    <a:gd name="connsiteY35" fmla="*/ 258558 h 880350"/>
                    <a:gd name="connsiteX36" fmla="*/ 704088 w 1106424"/>
                    <a:gd name="connsiteY36" fmla="*/ 304278 h 880350"/>
                    <a:gd name="connsiteX37" fmla="*/ 877824 w 1106424"/>
                    <a:gd name="connsiteY37" fmla="*/ 368286 h 880350"/>
                    <a:gd name="connsiteX38" fmla="*/ 914400 w 1106424"/>
                    <a:gd name="connsiteY38" fmla="*/ 386574 h 880350"/>
                    <a:gd name="connsiteX39" fmla="*/ 941832 w 1106424"/>
                    <a:gd name="connsiteY39" fmla="*/ 414006 h 880350"/>
                    <a:gd name="connsiteX40" fmla="*/ 923544 w 1106424"/>
                    <a:gd name="connsiteY40" fmla="*/ 551166 h 880350"/>
                    <a:gd name="connsiteX41" fmla="*/ 886968 w 1106424"/>
                    <a:gd name="connsiteY41" fmla="*/ 587742 h 880350"/>
                    <a:gd name="connsiteX42" fmla="*/ 859536 w 1106424"/>
                    <a:gd name="connsiteY42" fmla="*/ 624318 h 880350"/>
                    <a:gd name="connsiteX43" fmla="*/ 822960 w 1106424"/>
                    <a:gd name="connsiteY43" fmla="*/ 651750 h 880350"/>
                    <a:gd name="connsiteX44" fmla="*/ 768096 w 1106424"/>
                    <a:gd name="connsiteY44" fmla="*/ 688326 h 880350"/>
                    <a:gd name="connsiteX45" fmla="*/ 685800 w 1106424"/>
                    <a:gd name="connsiteY45" fmla="*/ 724902 h 880350"/>
                    <a:gd name="connsiteX46" fmla="*/ 612648 w 1106424"/>
                    <a:gd name="connsiteY46" fmla="*/ 624318 h 880350"/>
                    <a:gd name="connsiteX47" fmla="*/ 640080 w 1106424"/>
                    <a:gd name="connsiteY47" fmla="*/ 359142 h 880350"/>
                    <a:gd name="connsiteX48" fmla="*/ 685800 w 1106424"/>
                    <a:gd name="connsiteY48" fmla="*/ 322566 h 880350"/>
                    <a:gd name="connsiteX49" fmla="*/ 841248 w 1106424"/>
                    <a:gd name="connsiteY49" fmla="*/ 368286 h 880350"/>
                    <a:gd name="connsiteX50" fmla="*/ 850392 w 1106424"/>
                    <a:gd name="connsiteY50" fmla="*/ 414006 h 880350"/>
                    <a:gd name="connsiteX51" fmla="*/ 822960 w 1106424"/>
                    <a:gd name="connsiteY51" fmla="*/ 496302 h 880350"/>
                    <a:gd name="connsiteX52" fmla="*/ 603504 w 1106424"/>
                    <a:gd name="connsiteY52" fmla="*/ 450582 h 880350"/>
                    <a:gd name="connsiteX53" fmla="*/ 512064 w 1106424"/>
                    <a:gd name="connsiteY53" fmla="*/ 368286 h 880350"/>
                    <a:gd name="connsiteX54" fmla="*/ 502920 w 1106424"/>
                    <a:gd name="connsiteY54" fmla="*/ 240270 h 880350"/>
                    <a:gd name="connsiteX55" fmla="*/ 676656 w 1106424"/>
                    <a:gd name="connsiteY55" fmla="*/ 249414 h 880350"/>
                    <a:gd name="connsiteX56" fmla="*/ 649224 w 1106424"/>
                    <a:gd name="connsiteY56" fmla="*/ 423150 h 880350"/>
                    <a:gd name="connsiteX57" fmla="*/ 576072 w 1106424"/>
                    <a:gd name="connsiteY57" fmla="*/ 532878 h 880350"/>
                    <a:gd name="connsiteX58" fmla="*/ 548640 w 1106424"/>
                    <a:gd name="connsiteY58" fmla="*/ 578598 h 880350"/>
                    <a:gd name="connsiteX59" fmla="*/ 420624 w 1106424"/>
                    <a:gd name="connsiteY59" fmla="*/ 697470 h 880350"/>
                    <a:gd name="connsiteX60" fmla="*/ 402336 w 1106424"/>
                    <a:gd name="connsiteY60" fmla="*/ 724902 h 880350"/>
                    <a:gd name="connsiteX61" fmla="*/ 338328 w 1106424"/>
                    <a:gd name="connsiteY61" fmla="*/ 743190 h 880350"/>
                    <a:gd name="connsiteX62" fmla="*/ 329184 w 1106424"/>
                    <a:gd name="connsiteY62" fmla="*/ 679182 h 880350"/>
                    <a:gd name="connsiteX63" fmla="*/ 411480 w 1106424"/>
                    <a:gd name="connsiteY63" fmla="*/ 697470 h 880350"/>
                    <a:gd name="connsiteX64" fmla="*/ 438912 w 1106424"/>
                    <a:gd name="connsiteY64" fmla="*/ 743190 h 880350"/>
                    <a:gd name="connsiteX65" fmla="*/ 438912 w 1106424"/>
                    <a:gd name="connsiteY65" fmla="*/ 862062 h 880350"/>
                    <a:gd name="connsiteX66" fmla="*/ 402336 w 1106424"/>
                    <a:gd name="connsiteY66" fmla="*/ 880350 h 880350"/>
                    <a:gd name="connsiteX67" fmla="*/ 320040 w 1106424"/>
                    <a:gd name="connsiteY67" fmla="*/ 871206 h 880350"/>
                    <a:gd name="connsiteX68" fmla="*/ 283464 w 1106424"/>
                    <a:gd name="connsiteY68" fmla="*/ 834630 h 880350"/>
                    <a:gd name="connsiteX69" fmla="*/ 256032 w 1106424"/>
                    <a:gd name="connsiteY69" fmla="*/ 779766 h 880350"/>
                    <a:gd name="connsiteX70" fmla="*/ 237744 w 1106424"/>
                    <a:gd name="connsiteY70" fmla="*/ 715758 h 880350"/>
                    <a:gd name="connsiteX71" fmla="*/ 210312 w 1106424"/>
                    <a:gd name="connsiteY71" fmla="*/ 606030 h 880350"/>
                    <a:gd name="connsiteX72" fmla="*/ 246888 w 1106424"/>
                    <a:gd name="connsiteY72" fmla="*/ 340854 h 880350"/>
                    <a:gd name="connsiteX73" fmla="*/ 274320 w 1106424"/>
                    <a:gd name="connsiteY73" fmla="*/ 331710 h 880350"/>
                    <a:gd name="connsiteX74" fmla="*/ 420624 w 1106424"/>
                    <a:gd name="connsiteY74" fmla="*/ 349998 h 880350"/>
                    <a:gd name="connsiteX75" fmla="*/ 393192 w 1106424"/>
                    <a:gd name="connsiteY75" fmla="*/ 496302 h 880350"/>
                    <a:gd name="connsiteX76" fmla="*/ 320040 w 1106424"/>
                    <a:gd name="connsiteY76" fmla="*/ 560310 h 880350"/>
                    <a:gd name="connsiteX77" fmla="*/ 292608 w 1106424"/>
                    <a:gd name="connsiteY77" fmla="*/ 569454 h 880350"/>
                    <a:gd name="connsiteX78" fmla="*/ 210312 w 1106424"/>
                    <a:gd name="connsiteY78" fmla="*/ 615174 h 880350"/>
                    <a:gd name="connsiteX79" fmla="*/ 128016 w 1106424"/>
                    <a:gd name="connsiteY79" fmla="*/ 624318 h 880350"/>
                    <a:gd name="connsiteX80" fmla="*/ 36576 w 1106424"/>
                    <a:gd name="connsiteY80" fmla="*/ 615174 h 880350"/>
                    <a:gd name="connsiteX81" fmla="*/ 9144 w 1106424"/>
                    <a:gd name="connsiteY81" fmla="*/ 560310 h 880350"/>
                    <a:gd name="connsiteX82" fmla="*/ 18288 w 1106424"/>
                    <a:gd name="connsiteY82" fmla="*/ 450582 h 880350"/>
                    <a:gd name="connsiteX83" fmla="*/ 118872 w 1106424"/>
                    <a:gd name="connsiteY83" fmla="*/ 304278 h 880350"/>
                    <a:gd name="connsiteX84" fmla="*/ 128016 w 1106424"/>
                    <a:gd name="connsiteY84" fmla="*/ 276846 h 880350"/>
                    <a:gd name="connsiteX85" fmla="*/ 155448 w 1106424"/>
                    <a:gd name="connsiteY85" fmla="*/ 258558 h 880350"/>
                    <a:gd name="connsiteX86" fmla="*/ 91440 w 1106424"/>
                    <a:gd name="connsiteY86" fmla="*/ 386574 h 880350"/>
                    <a:gd name="connsiteX87" fmla="*/ 82296 w 1106424"/>
                    <a:gd name="connsiteY87" fmla="*/ 414006 h 880350"/>
                    <a:gd name="connsiteX88" fmla="*/ 54864 w 1106424"/>
                    <a:gd name="connsiteY88" fmla="*/ 441438 h 880350"/>
                    <a:gd name="connsiteX89" fmla="*/ 27432 w 1106424"/>
                    <a:gd name="connsiteY89" fmla="*/ 478014 h 880350"/>
                    <a:gd name="connsiteX90" fmla="*/ 0 w 1106424"/>
                    <a:gd name="connsiteY90" fmla="*/ 569454 h 880350"/>
                    <a:gd name="connsiteX91" fmla="*/ 27432 w 1106424"/>
                    <a:gd name="connsiteY91" fmla="*/ 724902 h 880350"/>
                    <a:gd name="connsiteX92" fmla="*/ 54864 w 1106424"/>
                    <a:gd name="connsiteY92" fmla="*/ 752334 h 880350"/>
                    <a:gd name="connsiteX93" fmla="*/ 100584 w 1106424"/>
                    <a:gd name="connsiteY93" fmla="*/ 761478 h 880350"/>
                    <a:gd name="connsiteX94" fmla="*/ 246888 w 1106424"/>
                    <a:gd name="connsiteY94" fmla="*/ 752334 h 880350"/>
                    <a:gd name="connsiteX95" fmla="*/ 320040 w 1106424"/>
                    <a:gd name="connsiteY95" fmla="*/ 697470 h 880350"/>
                    <a:gd name="connsiteX96" fmla="*/ 347472 w 1106424"/>
                    <a:gd name="connsiteY96" fmla="*/ 679182 h 880350"/>
                    <a:gd name="connsiteX97" fmla="*/ 365760 w 1106424"/>
                    <a:gd name="connsiteY97" fmla="*/ 651750 h 880350"/>
                    <a:gd name="connsiteX98" fmla="*/ 283464 w 1106424"/>
                    <a:gd name="connsiteY98" fmla="*/ 587742 h 880350"/>
                    <a:gd name="connsiteX99" fmla="*/ 164592 w 1106424"/>
                    <a:gd name="connsiteY99" fmla="*/ 551166 h 880350"/>
                    <a:gd name="connsiteX100" fmla="*/ 109728 w 1106424"/>
                    <a:gd name="connsiteY100" fmla="*/ 523734 h 880350"/>
                    <a:gd name="connsiteX101" fmla="*/ 54864 w 1106424"/>
                    <a:gd name="connsiteY101" fmla="*/ 505446 h 880350"/>
                    <a:gd name="connsiteX102" fmla="*/ 0 w 1106424"/>
                    <a:gd name="connsiteY102" fmla="*/ 478014 h 880350"/>
                    <a:gd name="connsiteX103" fmla="*/ 27432 w 1106424"/>
                    <a:gd name="connsiteY103" fmla="*/ 395718 h 880350"/>
                    <a:gd name="connsiteX104" fmla="*/ 45720 w 1106424"/>
                    <a:gd name="connsiteY104" fmla="*/ 359142 h 880350"/>
                    <a:gd name="connsiteX105" fmla="*/ 118872 w 1106424"/>
                    <a:gd name="connsiteY105" fmla="*/ 304278 h 880350"/>
                    <a:gd name="connsiteX106" fmla="*/ 155448 w 1106424"/>
                    <a:gd name="connsiteY106" fmla="*/ 276846 h 880350"/>
                    <a:gd name="connsiteX107" fmla="*/ 210312 w 1106424"/>
                    <a:gd name="connsiteY107" fmla="*/ 258558 h 880350"/>
                    <a:gd name="connsiteX108" fmla="*/ 329184 w 1106424"/>
                    <a:gd name="connsiteY108" fmla="*/ 212838 h 880350"/>
                    <a:gd name="connsiteX109" fmla="*/ 384048 w 1106424"/>
                    <a:gd name="connsiteY109" fmla="*/ 176262 h 880350"/>
                    <a:gd name="connsiteX110" fmla="*/ 448056 w 1106424"/>
                    <a:gd name="connsiteY110" fmla="*/ 157974 h 880350"/>
                    <a:gd name="connsiteX111" fmla="*/ 530352 w 1106424"/>
                    <a:gd name="connsiteY111" fmla="*/ 167118 h 880350"/>
                    <a:gd name="connsiteX112" fmla="*/ 548640 w 1106424"/>
                    <a:gd name="connsiteY112" fmla="*/ 221982 h 880350"/>
                    <a:gd name="connsiteX113" fmla="*/ 502920 w 1106424"/>
                    <a:gd name="connsiteY113" fmla="*/ 349998 h 880350"/>
                    <a:gd name="connsiteX114" fmla="*/ 512064 w 1106424"/>
                    <a:gd name="connsiteY114" fmla="*/ 313422 h 880350"/>
                    <a:gd name="connsiteX115" fmla="*/ 530352 w 1106424"/>
                    <a:gd name="connsiteY115" fmla="*/ 285990 h 880350"/>
                    <a:gd name="connsiteX116" fmla="*/ 557784 w 1106424"/>
                    <a:gd name="connsiteY116" fmla="*/ 240270 h 880350"/>
                    <a:gd name="connsiteX117" fmla="*/ 576072 w 1106424"/>
                    <a:gd name="connsiteY117" fmla="*/ 212838 h 880350"/>
                    <a:gd name="connsiteX118" fmla="*/ 594360 w 1106424"/>
                    <a:gd name="connsiteY118" fmla="*/ 176262 h 880350"/>
                    <a:gd name="connsiteX119" fmla="*/ 621792 w 1106424"/>
                    <a:gd name="connsiteY119" fmla="*/ 157974 h 880350"/>
                    <a:gd name="connsiteX120" fmla="*/ 649224 w 1106424"/>
                    <a:gd name="connsiteY120" fmla="*/ 121398 h 880350"/>
                    <a:gd name="connsiteX121" fmla="*/ 722376 w 1106424"/>
                    <a:gd name="connsiteY121" fmla="*/ 103110 h 880350"/>
                    <a:gd name="connsiteX122" fmla="*/ 832104 w 1106424"/>
                    <a:gd name="connsiteY122" fmla="*/ 112254 h 880350"/>
                    <a:gd name="connsiteX123" fmla="*/ 786384 w 1106424"/>
                    <a:gd name="connsiteY123" fmla="*/ 231126 h 880350"/>
                    <a:gd name="connsiteX124" fmla="*/ 740664 w 1106424"/>
                    <a:gd name="connsiteY124" fmla="*/ 231126 h 88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106424" h="880350">
                      <a:moveTo>
                        <a:pt x="512064" y="212838"/>
                      </a:moveTo>
                      <a:cubicBezTo>
                        <a:pt x="530352" y="206742"/>
                        <a:pt x="548811" y="201138"/>
                        <a:pt x="566928" y="194550"/>
                      </a:cubicBezTo>
                      <a:cubicBezTo>
                        <a:pt x="582354" y="188941"/>
                        <a:pt x="596282" y="177521"/>
                        <a:pt x="612648" y="176262"/>
                      </a:cubicBezTo>
                      <a:cubicBezTo>
                        <a:pt x="637149" y="174377"/>
                        <a:pt x="661416" y="182358"/>
                        <a:pt x="685800" y="185406"/>
                      </a:cubicBezTo>
                      <a:cubicBezTo>
                        <a:pt x="691151" y="206811"/>
                        <a:pt x="705107" y="258502"/>
                        <a:pt x="704088" y="276846"/>
                      </a:cubicBezTo>
                      <a:cubicBezTo>
                        <a:pt x="702031" y="313869"/>
                        <a:pt x="691896" y="349998"/>
                        <a:pt x="685800" y="386574"/>
                      </a:cubicBezTo>
                      <a:cubicBezTo>
                        <a:pt x="587922" y="370261"/>
                        <a:pt x="583356" y="399902"/>
                        <a:pt x="557784" y="331710"/>
                      </a:cubicBezTo>
                      <a:cubicBezTo>
                        <a:pt x="553371" y="319943"/>
                        <a:pt x="551688" y="307326"/>
                        <a:pt x="548640" y="295134"/>
                      </a:cubicBezTo>
                      <a:cubicBezTo>
                        <a:pt x="554736" y="261606"/>
                        <a:pt x="551688" y="225030"/>
                        <a:pt x="566928" y="194550"/>
                      </a:cubicBezTo>
                      <a:cubicBezTo>
                        <a:pt x="572548" y="183310"/>
                        <a:pt x="590988" y="184268"/>
                        <a:pt x="603504" y="185406"/>
                      </a:cubicBezTo>
                      <a:cubicBezTo>
                        <a:pt x="625603" y="187415"/>
                        <a:pt x="646176" y="197598"/>
                        <a:pt x="667512" y="203694"/>
                      </a:cubicBezTo>
                      <a:cubicBezTo>
                        <a:pt x="655320" y="285990"/>
                        <a:pt x="651114" y="369872"/>
                        <a:pt x="630936" y="450582"/>
                      </a:cubicBezTo>
                      <a:cubicBezTo>
                        <a:pt x="622895" y="482744"/>
                        <a:pt x="580257" y="504472"/>
                        <a:pt x="557784" y="523734"/>
                      </a:cubicBezTo>
                      <a:cubicBezTo>
                        <a:pt x="547966" y="532150"/>
                        <a:pt x="539496" y="542022"/>
                        <a:pt x="530352" y="551166"/>
                      </a:cubicBezTo>
                      <a:cubicBezTo>
                        <a:pt x="469392" y="542022"/>
                        <a:pt x="403081" y="550330"/>
                        <a:pt x="347472" y="523734"/>
                      </a:cubicBezTo>
                      <a:cubicBezTo>
                        <a:pt x="323979" y="512498"/>
                        <a:pt x="328275" y="475288"/>
                        <a:pt x="320040" y="450582"/>
                      </a:cubicBezTo>
                      <a:cubicBezTo>
                        <a:pt x="313023" y="429531"/>
                        <a:pt x="306742" y="408196"/>
                        <a:pt x="301752" y="386574"/>
                      </a:cubicBezTo>
                      <a:cubicBezTo>
                        <a:pt x="297583" y="368509"/>
                        <a:pt x="296244" y="349890"/>
                        <a:pt x="292608" y="331710"/>
                      </a:cubicBezTo>
                      <a:cubicBezTo>
                        <a:pt x="290143" y="319387"/>
                        <a:pt x="286512" y="307326"/>
                        <a:pt x="283464" y="295134"/>
                      </a:cubicBezTo>
                      <a:cubicBezTo>
                        <a:pt x="297266" y="184718"/>
                        <a:pt x="271837" y="190460"/>
                        <a:pt x="448056" y="231126"/>
                      </a:cubicBezTo>
                      <a:cubicBezTo>
                        <a:pt x="478633" y="238182"/>
                        <a:pt x="502061" y="263266"/>
                        <a:pt x="530352" y="276846"/>
                      </a:cubicBezTo>
                      <a:cubicBezTo>
                        <a:pt x="688679" y="352843"/>
                        <a:pt x="632604" y="321405"/>
                        <a:pt x="749808" y="368286"/>
                      </a:cubicBezTo>
                      <a:cubicBezTo>
                        <a:pt x="839759" y="404267"/>
                        <a:pt x="783504" y="388140"/>
                        <a:pt x="850392" y="404862"/>
                      </a:cubicBezTo>
                      <a:cubicBezTo>
                        <a:pt x="899160" y="389622"/>
                        <a:pt x="950006" y="379893"/>
                        <a:pt x="996696" y="359142"/>
                      </a:cubicBezTo>
                      <a:cubicBezTo>
                        <a:pt x="1006739" y="354679"/>
                        <a:pt x="1009159" y="341029"/>
                        <a:pt x="1014984" y="331710"/>
                      </a:cubicBezTo>
                      <a:cubicBezTo>
                        <a:pt x="1079551" y="228402"/>
                        <a:pt x="1000618" y="348688"/>
                        <a:pt x="1078992" y="231126"/>
                      </a:cubicBezTo>
                      <a:cubicBezTo>
                        <a:pt x="1082040" y="212838"/>
                        <a:pt x="1084114" y="194361"/>
                        <a:pt x="1088136" y="176262"/>
                      </a:cubicBezTo>
                      <a:cubicBezTo>
                        <a:pt x="1090227" y="166853"/>
                        <a:pt x="1094632" y="158098"/>
                        <a:pt x="1097280" y="148830"/>
                      </a:cubicBezTo>
                      <a:cubicBezTo>
                        <a:pt x="1100732" y="136746"/>
                        <a:pt x="1103376" y="124446"/>
                        <a:pt x="1106424" y="112254"/>
                      </a:cubicBezTo>
                      <a:cubicBezTo>
                        <a:pt x="1100328" y="78726"/>
                        <a:pt x="1108583" y="38932"/>
                        <a:pt x="1088136" y="11670"/>
                      </a:cubicBezTo>
                      <a:cubicBezTo>
                        <a:pt x="1075204" y="-5572"/>
                        <a:pt x="1045622" y="934"/>
                        <a:pt x="1024128" y="2526"/>
                      </a:cubicBezTo>
                      <a:cubicBezTo>
                        <a:pt x="962654" y="7080"/>
                        <a:pt x="902208" y="20814"/>
                        <a:pt x="841248" y="29958"/>
                      </a:cubicBezTo>
                      <a:cubicBezTo>
                        <a:pt x="766096" y="67534"/>
                        <a:pt x="772193" y="57504"/>
                        <a:pt x="713232" y="112254"/>
                      </a:cubicBezTo>
                      <a:cubicBezTo>
                        <a:pt x="687962" y="135719"/>
                        <a:pt x="640080" y="185406"/>
                        <a:pt x="640080" y="185406"/>
                      </a:cubicBezTo>
                      <a:cubicBezTo>
                        <a:pt x="633984" y="200646"/>
                        <a:pt x="627555" y="215757"/>
                        <a:pt x="621792" y="231126"/>
                      </a:cubicBezTo>
                      <a:cubicBezTo>
                        <a:pt x="618408" y="240151"/>
                        <a:pt x="608337" y="249937"/>
                        <a:pt x="612648" y="258558"/>
                      </a:cubicBezTo>
                      <a:cubicBezTo>
                        <a:pt x="625408" y="284078"/>
                        <a:pt x="684398" y="298220"/>
                        <a:pt x="704088" y="304278"/>
                      </a:cubicBezTo>
                      <a:cubicBezTo>
                        <a:pt x="786267" y="329564"/>
                        <a:pt x="783200" y="320974"/>
                        <a:pt x="877824" y="368286"/>
                      </a:cubicBezTo>
                      <a:cubicBezTo>
                        <a:pt x="890016" y="374382"/>
                        <a:pt x="903308" y="378651"/>
                        <a:pt x="914400" y="386574"/>
                      </a:cubicBezTo>
                      <a:cubicBezTo>
                        <a:pt x="924923" y="394090"/>
                        <a:pt x="932688" y="404862"/>
                        <a:pt x="941832" y="414006"/>
                      </a:cubicBezTo>
                      <a:cubicBezTo>
                        <a:pt x="935736" y="459726"/>
                        <a:pt x="937434" y="507182"/>
                        <a:pt x="923544" y="551166"/>
                      </a:cubicBezTo>
                      <a:cubicBezTo>
                        <a:pt x="918352" y="567608"/>
                        <a:pt x="898322" y="574766"/>
                        <a:pt x="886968" y="587742"/>
                      </a:cubicBezTo>
                      <a:cubicBezTo>
                        <a:pt x="876932" y="599211"/>
                        <a:pt x="870312" y="613542"/>
                        <a:pt x="859536" y="624318"/>
                      </a:cubicBezTo>
                      <a:cubicBezTo>
                        <a:pt x="848760" y="635094"/>
                        <a:pt x="835445" y="643010"/>
                        <a:pt x="822960" y="651750"/>
                      </a:cubicBezTo>
                      <a:cubicBezTo>
                        <a:pt x="804954" y="664354"/>
                        <a:pt x="786943" y="677018"/>
                        <a:pt x="768096" y="688326"/>
                      </a:cubicBezTo>
                      <a:cubicBezTo>
                        <a:pt x="742467" y="703703"/>
                        <a:pt x="713315" y="713896"/>
                        <a:pt x="685800" y="724902"/>
                      </a:cubicBezTo>
                      <a:cubicBezTo>
                        <a:pt x="611588" y="712533"/>
                        <a:pt x="615605" y="730777"/>
                        <a:pt x="612648" y="624318"/>
                      </a:cubicBezTo>
                      <a:cubicBezTo>
                        <a:pt x="612258" y="610267"/>
                        <a:pt x="579180" y="420042"/>
                        <a:pt x="640080" y="359142"/>
                      </a:cubicBezTo>
                      <a:cubicBezTo>
                        <a:pt x="653880" y="345342"/>
                        <a:pt x="670560" y="334758"/>
                        <a:pt x="685800" y="322566"/>
                      </a:cubicBezTo>
                      <a:cubicBezTo>
                        <a:pt x="792120" y="329654"/>
                        <a:pt x="815688" y="291607"/>
                        <a:pt x="841248" y="368286"/>
                      </a:cubicBezTo>
                      <a:cubicBezTo>
                        <a:pt x="846163" y="383030"/>
                        <a:pt x="847344" y="398766"/>
                        <a:pt x="850392" y="414006"/>
                      </a:cubicBezTo>
                      <a:cubicBezTo>
                        <a:pt x="841248" y="441438"/>
                        <a:pt x="850939" y="489003"/>
                        <a:pt x="822960" y="496302"/>
                      </a:cubicBezTo>
                      <a:cubicBezTo>
                        <a:pt x="803634" y="501344"/>
                        <a:pt x="656066" y="488809"/>
                        <a:pt x="603504" y="450582"/>
                      </a:cubicBezTo>
                      <a:cubicBezTo>
                        <a:pt x="564833" y="422458"/>
                        <a:pt x="543189" y="399411"/>
                        <a:pt x="512064" y="368286"/>
                      </a:cubicBezTo>
                      <a:cubicBezTo>
                        <a:pt x="486005" y="290109"/>
                        <a:pt x="491385" y="332550"/>
                        <a:pt x="502920" y="240270"/>
                      </a:cubicBezTo>
                      <a:cubicBezTo>
                        <a:pt x="560832" y="243318"/>
                        <a:pt x="640429" y="204130"/>
                        <a:pt x="676656" y="249414"/>
                      </a:cubicBezTo>
                      <a:cubicBezTo>
                        <a:pt x="713282" y="295196"/>
                        <a:pt x="662907" y="366139"/>
                        <a:pt x="649224" y="423150"/>
                      </a:cubicBezTo>
                      <a:cubicBezTo>
                        <a:pt x="637533" y="471864"/>
                        <a:pt x="604160" y="494257"/>
                        <a:pt x="576072" y="532878"/>
                      </a:cubicBezTo>
                      <a:cubicBezTo>
                        <a:pt x="565619" y="547251"/>
                        <a:pt x="560206" y="565104"/>
                        <a:pt x="548640" y="578598"/>
                      </a:cubicBezTo>
                      <a:cubicBezTo>
                        <a:pt x="367323" y="790134"/>
                        <a:pt x="539510" y="578584"/>
                        <a:pt x="420624" y="697470"/>
                      </a:cubicBezTo>
                      <a:cubicBezTo>
                        <a:pt x="412853" y="705241"/>
                        <a:pt x="410918" y="718037"/>
                        <a:pt x="402336" y="724902"/>
                      </a:cubicBezTo>
                      <a:cubicBezTo>
                        <a:pt x="396373" y="729672"/>
                        <a:pt x="340718" y="742593"/>
                        <a:pt x="338328" y="743190"/>
                      </a:cubicBezTo>
                      <a:cubicBezTo>
                        <a:pt x="336153" y="739927"/>
                        <a:pt x="290977" y="686823"/>
                        <a:pt x="329184" y="679182"/>
                      </a:cubicBezTo>
                      <a:cubicBezTo>
                        <a:pt x="356739" y="673671"/>
                        <a:pt x="384048" y="691374"/>
                        <a:pt x="411480" y="697470"/>
                      </a:cubicBezTo>
                      <a:cubicBezTo>
                        <a:pt x="420624" y="712710"/>
                        <a:pt x="430964" y="727294"/>
                        <a:pt x="438912" y="743190"/>
                      </a:cubicBezTo>
                      <a:cubicBezTo>
                        <a:pt x="456531" y="778429"/>
                        <a:pt x="452865" y="828575"/>
                        <a:pt x="438912" y="862062"/>
                      </a:cubicBezTo>
                      <a:cubicBezTo>
                        <a:pt x="433669" y="874645"/>
                        <a:pt x="414528" y="874254"/>
                        <a:pt x="402336" y="880350"/>
                      </a:cubicBezTo>
                      <a:cubicBezTo>
                        <a:pt x="374904" y="877302"/>
                        <a:pt x="345801" y="881114"/>
                        <a:pt x="320040" y="871206"/>
                      </a:cubicBezTo>
                      <a:cubicBezTo>
                        <a:pt x="303947" y="865016"/>
                        <a:pt x="294685" y="847721"/>
                        <a:pt x="283464" y="834630"/>
                      </a:cubicBezTo>
                      <a:cubicBezTo>
                        <a:pt x="265679" y="813881"/>
                        <a:pt x="263521" y="804729"/>
                        <a:pt x="256032" y="779766"/>
                      </a:cubicBezTo>
                      <a:cubicBezTo>
                        <a:pt x="249656" y="758512"/>
                        <a:pt x="244270" y="736967"/>
                        <a:pt x="237744" y="715758"/>
                      </a:cubicBezTo>
                      <a:cubicBezTo>
                        <a:pt x="211398" y="630132"/>
                        <a:pt x="224737" y="692579"/>
                        <a:pt x="210312" y="606030"/>
                      </a:cubicBezTo>
                      <a:cubicBezTo>
                        <a:pt x="213214" y="530573"/>
                        <a:pt x="164477" y="395795"/>
                        <a:pt x="246888" y="340854"/>
                      </a:cubicBezTo>
                      <a:cubicBezTo>
                        <a:pt x="254908" y="335507"/>
                        <a:pt x="265176" y="334758"/>
                        <a:pt x="274320" y="331710"/>
                      </a:cubicBezTo>
                      <a:cubicBezTo>
                        <a:pt x="323088" y="337806"/>
                        <a:pt x="391849" y="310155"/>
                        <a:pt x="420624" y="349998"/>
                      </a:cubicBezTo>
                      <a:cubicBezTo>
                        <a:pt x="449675" y="390222"/>
                        <a:pt x="409583" y="449470"/>
                        <a:pt x="393192" y="496302"/>
                      </a:cubicBezTo>
                      <a:cubicBezTo>
                        <a:pt x="388766" y="508949"/>
                        <a:pt x="332468" y="553208"/>
                        <a:pt x="320040" y="560310"/>
                      </a:cubicBezTo>
                      <a:cubicBezTo>
                        <a:pt x="311671" y="565092"/>
                        <a:pt x="301229" y="565143"/>
                        <a:pt x="292608" y="569454"/>
                      </a:cubicBezTo>
                      <a:cubicBezTo>
                        <a:pt x="282292" y="574612"/>
                        <a:pt x="226666" y="611400"/>
                        <a:pt x="210312" y="615174"/>
                      </a:cubicBezTo>
                      <a:cubicBezTo>
                        <a:pt x="183418" y="621380"/>
                        <a:pt x="155448" y="621270"/>
                        <a:pt x="128016" y="624318"/>
                      </a:cubicBezTo>
                      <a:cubicBezTo>
                        <a:pt x="97536" y="621270"/>
                        <a:pt x="63547" y="629697"/>
                        <a:pt x="36576" y="615174"/>
                      </a:cubicBezTo>
                      <a:cubicBezTo>
                        <a:pt x="18573" y="605480"/>
                        <a:pt x="11402" y="580632"/>
                        <a:pt x="9144" y="560310"/>
                      </a:cubicBezTo>
                      <a:cubicBezTo>
                        <a:pt x="5091" y="523832"/>
                        <a:pt x="7160" y="485557"/>
                        <a:pt x="18288" y="450582"/>
                      </a:cubicBezTo>
                      <a:cubicBezTo>
                        <a:pt x="34408" y="399919"/>
                        <a:pt x="84547" y="345468"/>
                        <a:pt x="118872" y="304278"/>
                      </a:cubicBezTo>
                      <a:cubicBezTo>
                        <a:pt x="121920" y="295134"/>
                        <a:pt x="121995" y="284372"/>
                        <a:pt x="128016" y="276846"/>
                      </a:cubicBezTo>
                      <a:cubicBezTo>
                        <a:pt x="134881" y="268264"/>
                        <a:pt x="155448" y="247568"/>
                        <a:pt x="155448" y="258558"/>
                      </a:cubicBezTo>
                      <a:cubicBezTo>
                        <a:pt x="155448" y="317365"/>
                        <a:pt x="123399" y="346625"/>
                        <a:pt x="91440" y="386574"/>
                      </a:cubicBezTo>
                      <a:cubicBezTo>
                        <a:pt x="88392" y="395718"/>
                        <a:pt x="87643" y="405986"/>
                        <a:pt x="82296" y="414006"/>
                      </a:cubicBezTo>
                      <a:cubicBezTo>
                        <a:pt x="75123" y="424766"/>
                        <a:pt x="63280" y="431620"/>
                        <a:pt x="54864" y="441438"/>
                      </a:cubicBezTo>
                      <a:cubicBezTo>
                        <a:pt x="44946" y="453009"/>
                        <a:pt x="36576" y="465822"/>
                        <a:pt x="27432" y="478014"/>
                      </a:cubicBezTo>
                      <a:cubicBezTo>
                        <a:pt x="5170" y="544800"/>
                        <a:pt x="13819" y="514176"/>
                        <a:pt x="0" y="569454"/>
                      </a:cubicBezTo>
                      <a:cubicBezTo>
                        <a:pt x="4751" y="631223"/>
                        <a:pt x="-6764" y="677028"/>
                        <a:pt x="27432" y="724902"/>
                      </a:cubicBezTo>
                      <a:cubicBezTo>
                        <a:pt x="34948" y="735425"/>
                        <a:pt x="43298" y="746551"/>
                        <a:pt x="54864" y="752334"/>
                      </a:cubicBezTo>
                      <a:cubicBezTo>
                        <a:pt x="68765" y="759285"/>
                        <a:pt x="85344" y="758430"/>
                        <a:pt x="100584" y="761478"/>
                      </a:cubicBezTo>
                      <a:cubicBezTo>
                        <a:pt x="149352" y="758430"/>
                        <a:pt x="199979" y="766016"/>
                        <a:pt x="246888" y="752334"/>
                      </a:cubicBezTo>
                      <a:cubicBezTo>
                        <a:pt x="276149" y="743800"/>
                        <a:pt x="294679" y="714377"/>
                        <a:pt x="320040" y="697470"/>
                      </a:cubicBezTo>
                      <a:lnTo>
                        <a:pt x="347472" y="679182"/>
                      </a:lnTo>
                      <a:cubicBezTo>
                        <a:pt x="353568" y="670038"/>
                        <a:pt x="367123" y="662655"/>
                        <a:pt x="365760" y="651750"/>
                      </a:cubicBezTo>
                      <a:cubicBezTo>
                        <a:pt x="358877" y="596684"/>
                        <a:pt x="322143" y="603858"/>
                        <a:pt x="283464" y="587742"/>
                      </a:cubicBezTo>
                      <a:cubicBezTo>
                        <a:pt x="186758" y="547448"/>
                        <a:pt x="272626" y="566599"/>
                        <a:pt x="164592" y="551166"/>
                      </a:cubicBezTo>
                      <a:cubicBezTo>
                        <a:pt x="146304" y="542022"/>
                        <a:pt x="128602" y="531598"/>
                        <a:pt x="109728" y="523734"/>
                      </a:cubicBezTo>
                      <a:cubicBezTo>
                        <a:pt x="91934" y="516320"/>
                        <a:pt x="72480" y="513275"/>
                        <a:pt x="54864" y="505446"/>
                      </a:cubicBezTo>
                      <a:cubicBezTo>
                        <a:pt x="-51491" y="458177"/>
                        <a:pt x="100044" y="511362"/>
                        <a:pt x="0" y="478014"/>
                      </a:cubicBezTo>
                      <a:cubicBezTo>
                        <a:pt x="13786" y="395297"/>
                        <a:pt x="-2821" y="448661"/>
                        <a:pt x="27432" y="395718"/>
                      </a:cubicBezTo>
                      <a:cubicBezTo>
                        <a:pt x="34195" y="383883"/>
                        <a:pt x="36081" y="368781"/>
                        <a:pt x="45720" y="359142"/>
                      </a:cubicBezTo>
                      <a:cubicBezTo>
                        <a:pt x="67273" y="337589"/>
                        <a:pt x="94488" y="322566"/>
                        <a:pt x="118872" y="304278"/>
                      </a:cubicBezTo>
                      <a:cubicBezTo>
                        <a:pt x="131064" y="295134"/>
                        <a:pt x="140990" y="281665"/>
                        <a:pt x="155448" y="276846"/>
                      </a:cubicBezTo>
                      <a:cubicBezTo>
                        <a:pt x="173736" y="270750"/>
                        <a:pt x="192763" y="266535"/>
                        <a:pt x="210312" y="258558"/>
                      </a:cubicBezTo>
                      <a:cubicBezTo>
                        <a:pt x="325423" y="206235"/>
                        <a:pt x="171136" y="252350"/>
                        <a:pt x="329184" y="212838"/>
                      </a:cubicBezTo>
                      <a:cubicBezTo>
                        <a:pt x="347472" y="200646"/>
                        <a:pt x="362725" y="181593"/>
                        <a:pt x="384048" y="176262"/>
                      </a:cubicBezTo>
                      <a:cubicBezTo>
                        <a:pt x="429975" y="164780"/>
                        <a:pt x="408702" y="171092"/>
                        <a:pt x="448056" y="157974"/>
                      </a:cubicBezTo>
                      <a:cubicBezTo>
                        <a:pt x="475488" y="161022"/>
                        <a:pt x="507066" y="152300"/>
                        <a:pt x="530352" y="167118"/>
                      </a:cubicBezTo>
                      <a:cubicBezTo>
                        <a:pt x="546615" y="177467"/>
                        <a:pt x="547438" y="202742"/>
                        <a:pt x="548640" y="221982"/>
                      </a:cubicBezTo>
                      <a:cubicBezTo>
                        <a:pt x="554389" y="313970"/>
                        <a:pt x="551807" y="301111"/>
                        <a:pt x="502920" y="349998"/>
                      </a:cubicBezTo>
                      <a:cubicBezTo>
                        <a:pt x="505968" y="337806"/>
                        <a:pt x="507114" y="324973"/>
                        <a:pt x="512064" y="313422"/>
                      </a:cubicBezTo>
                      <a:cubicBezTo>
                        <a:pt x="516393" y="303321"/>
                        <a:pt x="524527" y="295309"/>
                        <a:pt x="530352" y="285990"/>
                      </a:cubicBezTo>
                      <a:cubicBezTo>
                        <a:pt x="539772" y="270919"/>
                        <a:pt x="548364" y="255341"/>
                        <a:pt x="557784" y="240270"/>
                      </a:cubicBezTo>
                      <a:cubicBezTo>
                        <a:pt x="563609" y="230951"/>
                        <a:pt x="570620" y="222380"/>
                        <a:pt x="576072" y="212838"/>
                      </a:cubicBezTo>
                      <a:cubicBezTo>
                        <a:pt x="582835" y="201003"/>
                        <a:pt x="585634" y="186734"/>
                        <a:pt x="594360" y="176262"/>
                      </a:cubicBezTo>
                      <a:cubicBezTo>
                        <a:pt x="601395" y="167819"/>
                        <a:pt x="614021" y="165745"/>
                        <a:pt x="621792" y="157974"/>
                      </a:cubicBezTo>
                      <a:cubicBezTo>
                        <a:pt x="632568" y="147198"/>
                        <a:pt x="637516" y="131154"/>
                        <a:pt x="649224" y="121398"/>
                      </a:cubicBezTo>
                      <a:cubicBezTo>
                        <a:pt x="658103" y="113999"/>
                        <a:pt x="720894" y="103406"/>
                        <a:pt x="722376" y="103110"/>
                      </a:cubicBezTo>
                      <a:cubicBezTo>
                        <a:pt x="758952" y="106158"/>
                        <a:pt x="808396" y="84236"/>
                        <a:pt x="832104" y="112254"/>
                      </a:cubicBezTo>
                      <a:cubicBezTo>
                        <a:pt x="903137" y="196202"/>
                        <a:pt x="830757" y="226196"/>
                        <a:pt x="786384" y="231126"/>
                      </a:cubicBezTo>
                      <a:cubicBezTo>
                        <a:pt x="771237" y="232809"/>
                        <a:pt x="755904" y="231126"/>
                        <a:pt x="740664" y="231126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" name="Freeform 97">
                  <a:extLst>
                    <a:ext uri="{FF2B5EF4-FFF2-40B4-BE49-F238E27FC236}">
                      <a16:creationId xmlns:a16="http://schemas.microsoft.com/office/drawing/2014/main" id="{AA5F8C0C-7081-4532-A6E7-F9A7DA2CBDDF}"/>
                    </a:ext>
                  </a:extLst>
                </p:cNvPr>
                <p:cNvSpPr/>
                <p:nvPr/>
              </p:nvSpPr>
              <p:spPr>
                <a:xfrm>
                  <a:off x="4507891" y="735241"/>
                  <a:ext cx="718737" cy="389946"/>
                </a:xfrm>
                <a:custGeom>
                  <a:avLst/>
                  <a:gdLst>
                    <a:gd name="connsiteX0" fmla="*/ 182880 w 1061798"/>
                    <a:gd name="connsiteY0" fmla="*/ 64008 h 576072"/>
                    <a:gd name="connsiteX1" fmla="*/ 128016 w 1061798"/>
                    <a:gd name="connsiteY1" fmla="*/ 54864 h 576072"/>
                    <a:gd name="connsiteX2" fmla="*/ 54864 w 1061798"/>
                    <a:gd name="connsiteY2" fmla="*/ 109728 h 576072"/>
                    <a:gd name="connsiteX3" fmla="*/ 18288 w 1061798"/>
                    <a:gd name="connsiteY3" fmla="*/ 137160 h 576072"/>
                    <a:gd name="connsiteX4" fmla="*/ 9144 w 1061798"/>
                    <a:gd name="connsiteY4" fmla="*/ 182880 h 576072"/>
                    <a:gd name="connsiteX5" fmla="*/ 27432 w 1061798"/>
                    <a:gd name="connsiteY5" fmla="*/ 301752 h 576072"/>
                    <a:gd name="connsiteX6" fmla="*/ 64008 w 1061798"/>
                    <a:gd name="connsiteY6" fmla="*/ 347472 h 576072"/>
                    <a:gd name="connsiteX7" fmla="*/ 146304 w 1061798"/>
                    <a:gd name="connsiteY7" fmla="*/ 384048 h 576072"/>
                    <a:gd name="connsiteX8" fmla="*/ 219456 w 1061798"/>
                    <a:gd name="connsiteY8" fmla="*/ 374904 h 576072"/>
                    <a:gd name="connsiteX9" fmla="*/ 237744 w 1061798"/>
                    <a:gd name="connsiteY9" fmla="*/ 338328 h 576072"/>
                    <a:gd name="connsiteX10" fmla="*/ 274320 w 1061798"/>
                    <a:gd name="connsiteY10" fmla="*/ 301752 h 576072"/>
                    <a:gd name="connsiteX11" fmla="*/ 265176 w 1061798"/>
                    <a:gd name="connsiteY11" fmla="*/ 384048 h 576072"/>
                    <a:gd name="connsiteX12" fmla="*/ 228600 w 1061798"/>
                    <a:gd name="connsiteY12" fmla="*/ 429768 h 576072"/>
                    <a:gd name="connsiteX13" fmla="*/ 173736 w 1061798"/>
                    <a:gd name="connsiteY13" fmla="*/ 420624 h 576072"/>
                    <a:gd name="connsiteX14" fmla="*/ 146304 w 1061798"/>
                    <a:gd name="connsiteY14" fmla="*/ 365760 h 576072"/>
                    <a:gd name="connsiteX15" fmla="*/ 128016 w 1061798"/>
                    <a:gd name="connsiteY15" fmla="*/ 292608 h 576072"/>
                    <a:gd name="connsiteX16" fmla="*/ 137160 w 1061798"/>
                    <a:gd name="connsiteY16" fmla="*/ 182880 h 576072"/>
                    <a:gd name="connsiteX17" fmla="*/ 173736 w 1061798"/>
                    <a:gd name="connsiteY17" fmla="*/ 146304 h 576072"/>
                    <a:gd name="connsiteX18" fmla="*/ 201168 w 1061798"/>
                    <a:gd name="connsiteY18" fmla="*/ 137160 h 576072"/>
                    <a:gd name="connsiteX19" fmla="*/ 283464 w 1061798"/>
                    <a:gd name="connsiteY19" fmla="*/ 128016 h 576072"/>
                    <a:gd name="connsiteX20" fmla="*/ 512064 w 1061798"/>
                    <a:gd name="connsiteY20" fmla="*/ 146304 h 576072"/>
                    <a:gd name="connsiteX21" fmla="*/ 521208 w 1061798"/>
                    <a:gd name="connsiteY21" fmla="*/ 192024 h 576072"/>
                    <a:gd name="connsiteX22" fmla="*/ 512064 w 1061798"/>
                    <a:gd name="connsiteY22" fmla="*/ 283464 h 576072"/>
                    <a:gd name="connsiteX23" fmla="*/ 502920 w 1061798"/>
                    <a:gd name="connsiteY23" fmla="*/ 310896 h 576072"/>
                    <a:gd name="connsiteX24" fmla="*/ 448056 w 1061798"/>
                    <a:gd name="connsiteY24" fmla="*/ 338328 h 576072"/>
                    <a:gd name="connsiteX25" fmla="*/ 356616 w 1061798"/>
                    <a:gd name="connsiteY25" fmla="*/ 310896 h 576072"/>
                    <a:gd name="connsiteX26" fmla="*/ 310896 w 1061798"/>
                    <a:gd name="connsiteY26" fmla="*/ 246888 h 576072"/>
                    <a:gd name="connsiteX27" fmla="*/ 283464 w 1061798"/>
                    <a:gd name="connsiteY27" fmla="*/ 118872 h 576072"/>
                    <a:gd name="connsiteX28" fmla="*/ 292608 w 1061798"/>
                    <a:gd name="connsiteY28" fmla="*/ 18288 h 576072"/>
                    <a:gd name="connsiteX29" fmla="*/ 320040 w 1061798"/>
                    <a:gd name="connsiteY29" fmla="*/ 9144 h 576072"/>
                    <a:gd name="connsiteX30" fmla="*/ 548640 w 1061798"/>
                    <a:gd name="connsiteY30" fmla="*/ 18288 h 576072"/>
                    <a:gd name="connsiteX31" fmla="*/ 566928 w 1061798"/>
                    <a:gd name="connsiteY31" fmla="*/ 54864 h 576072"/>
                    <a:gd name="connsiteX32" fmla="*/ 512064 w 1061798"/>
                    <a:gd name="connsiteY32" fmla="*/ 192024 h 576072"/>
                    <a:gd name="connsiteX33" fmla="*/ 466344 w 1061798"/>
                    <a:gd name="connsiteY33" fmla="*/ 237744 h 576072"/>
                    <a:gd name="connsiteX34" fmla="*/ 448056 w 1061798"/>
                    <a:gd name="connsiteY34" fmla="*/ 201168 h 576072"/>
                    <a:gd name="connsiteX35" fmla="*/ 438912 w 1061798"/>
                    <a:gd name="connsiteY35" fmla="*/ 73152 h 576072"/>
                    <a:gd name="connsiteX36" fmla="*/ 429768 w 1061798"/>
                    <a:gd name="connsiteY36" fmla="*/ 45720 h 576072"/>
                    <a:gd name="connsiteX37" fmla="*/ 347472 w 1061798"/>
                    <a:gd name="connsiteY37" fmla="*/ 18288 h 576072"/>
                    <a:gd name="connsiteX38" fmla="*/ 274320 w 1061798"/>
                    <a:gd name="connsiteY38" fmla="*/ 0 h 576072"/>
                    <a:gd name="connsiteX39" fmla="*/ 210312 w 1061798"/>
                    <a:gd name="connsiteY39" fmla="*/ 18288 h 576072"/>
                    <a:gd name="connsiteX40" fmla="*/ 192024 w 1061798"/>
                    <a:gd name="connsiteY40" fmla="*/ 54864 h 576072"/>
                    <a:gd name="connsiteX41" fmla="*/ 237744 w 1061798"/>
                    <a:gd name="connsiteY41" fmla="*/ 210312 h 576072"/>
                    <a:gd name="connsiteX42" fmla="*/ 320040 w 1061798"/>
                    <a:gd name="connsiteY42" fmla="*/ 246888 h 576072"/>
                    <a:gd name="connsiteX43" fmla="*/ 365760 w 1061798"/>
                    <a:gd name="connsiteY43" fmla="*/ 265176 h 576072"/>
                    <a:gd name="connsiteX44" fmla="*/ 475488 w 1061798"/>
                    <a:gd name="connsiteY44" fmla="*/ 256032 h 576072"/>
                    <a:gd name="connsiteX45" fmla="*/ 484632 w 1061798"/>
                    <a:gd name="connsiteY45" fmla="*/ 228600 h 576072"/>
                    <a:gd name="connsiteX46" fmla="*/ 466344 w 1061798"/>
                    <a:gd name="connsiteY46" fmla="*/ 164592 h 576072"/>
                    <a:gd name="connsiteX47" fmla="*/ 429768 w 1061798"/>
                    <a:gd name="connsiteY47" fmla="*/ 118872 h 576072"/>
                    <a:gd name="connsiteX48" fmla="*/ 356616 w 1061798"/>
                    <a:gd name="connsiteY48" fmla="*/ 73152 h 576072"/>
                    <a:gd name="connsiteX49" fmla="*/ 320040 w 1061798"/>
                    <a:gd name="connsiteY49" fmla="*/ 64008 h 576072"/>
                    <a:gd name="connsiteX50" fmla="*/ 292608 w 1061798"/>
                    <a:gd name="connsiteY50" fmla="*/ 82296 h 576072"/>
                    <a:gd name="connsiteX51" fmla="*/ 265176 w 1061798"/>
                    <a:gd name="connsiteY51" fmla="*/ 146304 h 576072"/>
                    <a:gd name="connsiteX52" fmla="*/ 246888 w 1061798"/>
                    <a:gd name="connsiteY52" fmla="*/ 329184 h 576072"/>
                    <a:gd name="connsiteX53" fmla="*/ 192024 w 1061798"/>
                    <a:gd name="connsiteY53" fmla="*/ 310896 h 576072"/>
                    <a:gd name="connsiteX54" fmla="*/ 182880 w 1061798"/>
                    <a:gd name="connsiteY54" fmla="*/ 283464 h 576072"/>
                    <a:gd name="connsiteX55" fmla="*/ 173736 w 1061798"/>
                    <a:gd name="connsiteY55" fmla="*/ 228600 h 576072"/>
                    <a:gd name="connsiteX56" fmla="*/ 192024 w 1061798"/>
                    <a:gd name="connsiteY56" fmla="*/ 100584 h 576072"/>
                    <a:gd name="connsiteX57" fmla="*/ 210312 w 1061798"/>
                    <a:gd name="connsiteY57" fmla="*/ 73152 h 576072"/>
                    <a:gd name="connsiteX58" fmla="*/ 301752 w 1061798"/>
                    <a:gd name="connsiteY58" fmla="*/ 64008 h 576072"/>
                    <a:gd name="connsiteX59" fmla="*/ 429768 w 1061798"/>
                    <a:gd name="connsiteY59" fmla="*/ 73152 h 576072"/>
                    <a:gd name="connsiteX60" fmla="*/ 448056 w 1061798"/>
                    <a:gd name="connsiteY60" fmla="*/ 100584 h 576072"/>
                    <a:gd name="connsiteX61" fmla="*/ 457200 w 1061798"/>
                    <a:gd name="connsiteY61" fmla="*/ 128016 h 576072"/>
                    <a:gd name="connsiteX62" fmla="*/ 493776 w 1061798"/>
                    <a:gd name="connsiteY62" fmla="*/ 192024 h 576072"/>
                    <a:gd name="connsiteX63" fmla="*/ 530352 w 1061798"/>
                    <a:gd name="connsiteY63" fmla="*/ 182880 h 576072"/>
                    <a:gd name="connsiteX64" fmla="*/ 557784 w 1061798"/>
                    <a:gd name="connsiteY64" fmla="*/ 146304 h 576072"/>
                    <a:gd name="connsiteX65" fmla="*/ 585216 w 1061798"/>
                    <a:gd name="connsiteY65" fmla="*/ 128016 h 576072"/>
                    <a:gd name="connsiteX66" fmla="*/ 685800 w 1061798"/>
                    <a:gd name="connsiteY66" fmla="*/ 137160 h 576072"/>
                    <a:gd name="connsiteX67" fmla="*/ 722376 w 1061798"/>
                    <a:gd name="connsiteY67" fmla="*/ 164592 h 576072"/>
                    <a:gd name="connsiteX68" fmla="*/ 758952 w 1061798"/>
                    <a:gd name="connsiteY68" fmla="*/ 219456 h 576072"/>
                    <a:gd name="connsiteX69" fmla="*/ 786384 w 1061798"/>
                    <a:gd name="connsiteY69" fmla="*/ 320040 h 576072"/>
                    <a:gd name="connsiteX70" fmla="*/ 777240 w 1061798"/>
                    <a:gd name="connsiteY70" fmla="*/ 393192 h 576072"/>
                    <a:gd name="connsiteX71" fmla="*/ 740664 w 1061798"/>
                    <a:gd name="connsiteY71" fmla="*/ 411480 h 576072"/>
                    <a:gd name="connsiteX72" fmla="*/ 621792 w 1061798"/>
                    <a:gd name="connsiteY72" fmla="*/ 402336 h 576072"/>
                    <a:gd name="connsiteX73" fmla="*/ 512064 w 1061798"/>
                    <a:gd name="connsiteY73" fmla="*/ 411480 h 576072"/>
                    <a:gd name="connsiteX74" fmla="*/ 475488 w 1061798"/>
                    <a:gd name="connsiteY74" fmla="*/ 429768 h 576072"/>
                    <a:gd name="connsiteX75" fmla="*/ 438912 w 1061798"/>
                    <a:gd name="connsiteY75" fmla="*/ 438912 h 576072"/>
                    <a:gd name="connsiteX76" fmla="*/ 393192 w 1061798"/>
                    <a:gd name="connsiteY76" fmla="*/ 457200 h 576072"/>
                    <a:gd name="connsiteX77" fmla="*/ 365760 w 1061798"/>
                    <a:gd name="connsiteY77" fmla="*/ 466344 h 576072"/>
                    <a:gd name="connsiteX78" fmla="*/ 329184 w 1061798"/>
                    <a:gd name="connsiteY78" fmla="*/ 457200 h 576072"/>
                    <a:gd name="connsiteX79" fmla="*/ 310896 w 1061798"/>
                    <a:gd name="connsiteY79" fmla="*/ 429768 h 576072"/>
                    <a:gd name="connsiteX80" fmla="*/ 274320 w 1061798"/>
                    <a:gd name="connsiteY80" fmla="*/ 384048 h 576072"/>
                    <a:gd name="connsiteX81" fmla="*/ 246888 w 1061798"/>
                    <a:gd name="connsiteY81" fmla="*/ 356616 h 576072"/>
                    <a:gd name="connsiteX82" fmla="*/ 228600 w 1061798"/>
                    <a:gd name="connsiteY82" fmla="*/ 329184 h 576072"/>
                    <a:gd name="connsiteX83" fmla="*/ 173736 w 1061798"/>
                    <a:gd name="connsiteY83" fmla="*/ 310896 h 576072"/>
                    <a:gd name="connsiteX84" fmla="*/ 73152 w 1061798"/>
                    <a:gd name="connsiteY84" fmla="*/ 329184 h 576072"/>
                    <a:gd name="connsiteX85" fmla="*/ 36576 w 1061798"/>
                    <a:gd name="connsiteY85" fmla="*/ 356616 h 576072"/>
                    <a:gd name="connsiteX86" fmla="*/ 9144 w 1061798"/>
                    <a:gd name="connsiteY86" fmla="*/ 411480 h 576072"/>
                    <a:gd name="connsiteX87" fmla="*/ 0 w 1061798"/>
                    <a:gd name="connsiteY87" fmla="*/ 448056 h 576072"/>
                    <a:gd name="connsiteX88" fmla="*/ 18288 w 1061798"/>
                    <a:gd name="connsiteY88" fmla="*/ 557784 h 576072"/>
                    <a:gd name="connsiteX89" fmla="*/ 54864 w 1061798"/>
                    <a:gd name="connsiteY89" fmla="*/ 576072 h 576072"/>
                    <a:gd name="connsiteX90" fmla="*/ 237744 w 1061798"/>
                    <a:gd name="connsiteY90" fmla="*/ 566928 h 576072"/>
                    <a:gd name="connsiteX91" fmla="*/ 338328 w 1061798"/>
                    <a:gd name="connsiteY91" fmla="*/ 493776 h 576072"/>
                    <a:gd name="connsiteX92" fmla="*/ 356616 w 1061798"/>
                    <a:gd name="connsiteY92" fmla="*/ 466344 h 576072"/>
                    <a:gd name="connsiteX93" fmla="*/ 393192 w 1061798"/>
                    <a:gd name="connsiteY93" fmla="*/ 457200 h 576072"/>
                    <a:gd name="connsiteX94" fmla="*/ 420624 w 1061798"/>
                    <a:gd name="connsiteY94" fmla="*/ 448056 h 576072"/>
                    <a:gd name="connsiteX95" fmla="*/ 585216 w 1061798"/>
                    <a:gd name="connsiteY95" fmla="*/ 457200 h 576072"/>
                    <a:gd name="connsiteX96" fmla="*/ 640080 w 1061798"/>
                    <a:gd name="connsiteY96" fmla="*/ 466344 h 576072"/>
                    <a:gd name="connsiteX97" fmla="*/ 694944 w 1061798"/>
                    <a:gd name="connsiteY97" fmla="*/ 484632 h 576072"/>
                    <a:gd name="connsiteX98" fmla="*/ 713232 w 1061798"/>
                    <a:gd name="connsiteY98" fmla="*/ 448056 h 576072"/>
                    <a:gd name="connsiteX99" fmla="*/ 676656 w 1061798"/>
                    <a:gd name="connsiteY99" fmla="*/ 365760 h 576072"/>
                    <a:gd name="connsiteX100" fmla="*/ 621792 w 1061798"/>
                    <a:gd name="connsiteY100" fmla="*/ 292608 h 576072"/>
                    <a:gd name="connsiteX101" fmla="*/ 612648 w 1061798"/>
                    <a:gd name="connsiteY101" fmla="*/ 265176 h 576072"/>
                    <a:gd name="connsiteX102" fmla="*/ 594360 w 1061798"/>
                    <a:gd name="connsiteY102" fmla="*/ 237744 h 576072"/>
                    <a:gd name="connsiteX103" fmla="*/ 576072 w 1061798"/>
                    <a:gd name="connsiteY103" fmla="*/ 164592 h 576072"/>
                    <a:gd name="connsiteX104" fmla="*/ 585216 w 1061798"/>
                    <a:gd name="connsiteY104" fmla="*/ 118872 h 576072"/>
                    <a:gd name="connsiteX105" fmla="*/ 603504 w 1061798"/>
                    <a:gd name="connsiteY105" fmla="*/ 91440 h 576072"/>
                    <a:gd name="connsiteX106" fmla="*/ 630936 w 1061798"/>
                    <a:gd name="connsiteY106" fmla="*/ 82296 h 576072"/>
                    <a:gd name="connsiteX107" fmla="*/ 704088 w 1061798"/>
                    <a:gd name="connsiteY107" fmla="*/ 73152 h 576072"/>
                    <a:gd name="connsiteX108" fmla="*/ 822960 w 1061798"/>
                    <a:gd name="connsiteY108" fmla="*/ 91440 h 576072"/>
                    <a:gd name="connsiteX109" fmla="*/ 877824 w 1061798"/>
                    <a:gd name="connsiteY109" fmla="*/ 182880 h 576072"/>
                    <a:gd name="connsiteX110" fmla="*/ 896112 w 1061798"/>
                    <a:gd name="connsiteY110" fmla="*/ 210312 h 576072"/>
                    <a:gd name="connsiteX111" fmla="*/ 868680 w 1061798"/>
                    <a:gd name="connsiteY111" fmla="*/ 393192 h 576072"/>
                    <a:gd name="connsiteX112" fmla="*/ 841248 w 1061798"/>
                    <a:gd name="connsiteY112" fmla="*/ 429768 h 576072"/>
                    <a:gd name="connsiteX113" fmla="*/ 804672 w 1061798"/>
                    <a:gd name="connsiteY113" fmla="*/ 475488 h 576072"/>
                    <a:gd name="connsiteX114" fmla="*/ 795528 w 1061798"/>
                    <a:gd name="connsiteY114" fmla="*/ 512064 h 576072"/>
                    <a:gd name="connsiteX115" fmla="*/ 740664 w 1061798"/>
                    <a:gd name="connsiteY115" fmla="*/ 566928 h 576072"/>
                    <a:gd name="connsiteX116" fmla="*/ 649224 w 1061798"/>
                    <a:gd name="connsiteY116" fmla="*/ 548640 h 576072"/>
                    <a:gd name="connsiteX117" fmla="*/ 676656 w 1061798"/>
                    <a:gd name="connsiteY117" fmla="*/ 365760 h 576072"/>
                    <a:gd name="connsiteX118" fmla="*/ 694944 w 1061798"/>
                    <a:gd name="connsiteY118" fmla="*/ 338328 h 576072"/>
                    <a:gd name="connsiteX119" fmla="*/ 813816 w 1061798"/>
                    <a:gd name="connsiteY119" fmla="*/ 292608 h 576072"/>
                    <a:gd name="connsiteX120" fmla="*/ 905256 w 1061798"/>
                    <a:gd name="connsiteY120" fmla="*/ 283464 h 576072"/>
                    <a:gd name="connsiteX121" fmla="*/ 941832 w 1061798"/>
                    <a:gd name="connsiteY121" fmla="*/ 274320 h 576072"/>
                    <a:gd name="connsiteX122" fmla="*/ 969264 w 1061798"/>
                    <a:gd name="connsiteY122" fmla="*/ 265176 h 576072"/>
                    <a:gd name="connsiteX123" fmla="*/ 1060704 w 1061798"/>
                    <a:gd name="connsiteY123" fmla="*/ 256032 h 576072"/>
                    <a:gd name="connsiteX124" fmla="*/ 1033272 w 1061798"/>
                    <a:gd name="connsiteY124" fmla="*/ 228600 h 576072"/>
                    <a:gd name="connsiteX125" fmla="*/ 987552 w 1061798"/>
                    <a:gd name="connsiteY125" fmla="*/ 173736 h 576072"/>
                    <a:gd name="connsiteX126" fmla="*/ 960120 w 1061798"/>
                    <a:gd name="connsiteY126" fmla="*/ 164592 h 576072"/>
                    <a:gd name="connsiteX127" fmla="*/ 786384 w 1061798"/>
                    <a:gd name="connsiteY127" fmla="*/ 91440 h 576072"/>
                    <a:gd name="connsiteX128" fmla="*/ 758952 w 1061798"/>
                    <a:gd name="connsiteY128" fmla="*/ 73152 h 576072"/>
                    <a:gd name="connsiteX129" fmla="*/ 731520 w 1061798"/>
                    <a:gd name="connsiteY129" fmla="*/ 64008 h 576072"/>
                    <a:gd name="connsiteX130" fmla="*/ 685800 w 1061798"/>
                    <a:gd name="connsiteY130" fmla="*/ 45720 h 576072"/>
                    <a:gd name="connsiteX131" fmla="*/ 640080 w 1061798"/>
                    <a:gd name="connsiteY131" fmla="*/ 18288 h 576072"/>
                    <a:gd name="connsiteX132" fmla="*/ 603504 w 1061798"/>
                    <a:gd name="connsiteY132" fmla="*/ 27432 h 576072"/>
                    <a:gd name="connsiteX133" fmla="*/ 640080 w 1061798"/>
                    <a:gd name="connsiteY133" fmla="*/ 109728 h 576072"/>
                    <a:gd name="connsiteX134" fmla="*/ 777240 w 1061798"/>
                    <a:gd name="connsiteY134" fmla="*/ 192024 h 576072"/>
                    <a:gd name="connsiteX135" fmla="*/ 841248 w 1061798"/>
                    <a:gd name="connsiteY135" fmla="*/ 210312 h 576072"/>
                    <a:gd name="connsiteX136" fmla="*/ 886968 w 1061798"/>
                    <a:gd name="connsiteY136" fmla="*/ 228600 h 576072"/>
                    <a:gd name="connsiteX137" fmla="*/ 1024128 w 1061798"/>
                    <a:gd name="connsiteY137" fmla="*/ 292608 h 576072"/>
                    <a:gd name="connsiteX138" fmla="*/ 1051560 w 1061798"/>
                    <a:gd name="connsiteY138" fmla="*/ 320040 h 576072"/>
                    <a:gd name="connsiteX139" fmla="*/ 1051560 w 1061798"/>
                    <a:gd name="connsiteY139" fmla="*/ 493776 h 576072"/>
                    <a:gd name="connsiteX140" fmla="*/ 1014984 w 1061798"/>
                    <a:gd name="connsiteY140" fmla="*/ 512064 h 576072"/>
                    <a:gd name="connsiteX141" fmla="*/ 850392 w 1061798"/>
                    <a:gd name="connsiteY141" fmla="*/ 502920 h 576072"/>
                    <a:gd name="connsiteX142" fmla="*/ 822960 w 1061798"/>
                    <a:gd name="connsiteY142" fmla="*/ 484632 h 576072"/>
                    <a:gd name="connsiteX143" fmla="*/ 786384 w 1061798"/>
                    <a:gd name="connsiteY143" fmla="*/ 475488 h 576072"/>
                    <a:gd name="connsiteX144" fmla="*/ 758952 w 1061798"/>
                    <a:gd name="connsiteY144" fmla="*/ 448056 h 576072"/>
                    <a:gd name="connsiteX145" fmla="*/ 694944 w 1061798"/>
                    <a:gd name="connsiteY145" fmla="*/ 402336 h 576072"/>
                    <a:gd name="connsiteX146" fmla="*/ 649224 w 1061798"/>
                    <a:gd name="connsiteY146" fmla="*/ 347472 h 576072"/>
                    <a:gd name="connsiteX147" fmla="*/ 612648 w 1061798"/>
                    <a:gd name="connsiteY147" fmla="*/ 320040 h 576072"/>
                    <a:gd name="connsiteX148" fmla="*/ 539496 w 1061798"/>
                    <a:gd name="connsiteY148" fmla="*/ 301752 h 576072"/>
                    <a:gd name="connsiteX149" fmla="*/ 374904 w 1061798"/>
                    <a:gd name="connsiteY149" fmla="*/ 365760 h 576072"/>
                    <a:gd name="connsiteX150" fmla="*/ 347472 w 1061798"/>
                    <a:gd name="connsiteY150" fmla="*/ 402336 h 576072"/>
                    <a:gd name="connsiteX151" fmla="*/ 338328 w 1061798"/>
                    <a:gd name="connsiteY151" fmla="*/ 429768 h 576072"/>
                    <a:gd name="connsiteX152" fmla="*/ 320040 w 1061798"/>
                    <a:gd name="connsiteY152" fmla="*/ 457200 h 576072"/>
                    <a:gd name="connsiteX153" fmla="*/ 201168 w 1061798"/>
                    <a:gd name="connsiteY153" fmla="*/ 448056 h 576072"/>
                    <a:gd name="connsiteX154" fmla="*/ 192024 w 1061798"/>
                    <a:gd name="connsiteY154" fmla="*/ 448056 h 57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</a:cxnLst>
                  <a:rect l="l" t="t" r="r" b="b"/>
                  <a:pathLst>
                    <a:path w="1061798" h="576072">
                      <a:moveTo>
                        <a:pt x="182880" y="64008"/>
                      </a:moveTo>
                      <a:cubicBezTo>
                        <a:pt x="164592" y="60960"/>
                        <a:pt x="146257" y="51547"/>
                        <a:pt x="128016" y="54864"/>
                      </a:cubicBezTo>
                      <a:cubicBezTo>
                        <a:pt x="94756" y="60911"/>
                        <a:pt x="77729" y="90129"/>
                        <a:pt x="54864" y="109728"/>
                      </a:cubicBezTo>
                      <a:cubicBezTo>
                        <a:pt x="43293" y="119646"/>
                        <a:pt x="30480" y="128016"/>
                        <a:pt x="18288" y="137160"/>
                      </a:cubicBezTo>
                      <a:cubicBezTo>
                        <a:pt x="15240" y="152400"/>
                        <a:pt x="8282" y="167362"/>
                        <a:pt x="9144" y="182880"/>
                      </a:cubicBezTo>
                      <a:cubicBezTo>
                        <a:pt x="11368" y="222908"/>
                        <a:pt x="14754" y="263719"/>
                        <a:pt x="27432" y="301752"/>
                      </a:cubicBezTo>
                      <a:cubicBezTo>
                        <a:pt x="33604" y="320267"/>
                        <a:pt x="48768" y="335280"/>
                        <a:pt x="64008" y="347472"/>
                      </a:cubicBezTo>
                      <a:cubicBezTo>
                        <a:pt x="86681" y="365611"/>
                        <a:pt x="118714" y="374851"/>
                        <a:pt x="146304" y="384048"/>
                      </a:cubicBezTo>
                      <a:cubicBezTo>
                        <a:pt x="170688" y="381000"/>
                        <a:pt x="197477" y="385894"/>
                        <a:pt x="219456" y="374904"/>
                      </a:cubicBezTo>
                      <a:cubicBezTo>
                        <a:pt x="231648" y="368808"/>
                        <a:pt x="229565" y="349233"/>
                        <a:pt x="237744" y="338328"/>
                      </a:cubicBezTo>
                      <a:cubicBezTo>
                        <a:pt x="248089" y="324534"/>
                        <a:pt x="262128" y="313944"/>
                        <a:pt x="274320" y="301752"/>
                      </a:cubicBezTo>
                      <a:cubicBezTo>
                        <a:pt x="292607" y="246891"/>
                        <a:pt x="294985" y="235004"/>
                        <a:pt x="265176" y="384048"/>
                      </a:cubicBezTo>
                      <a:cubicBezTo>
                        <a:pt x="258381" y="418023"/>
                        <a:pt x="257411" y="410561"/>
                        <a:pt x="228600" y="429768"/>
                      </a:cubicBezTo>
                      <a:cubicBezTo>
                        <a:pt x="210312" y="426720"/>
                        <a:pt x="190319" y="428915"/>
                        <a:pt x="173736" y="420624"/>
                      </a:cubicBezTo>
                      <a:cubicBezTo>
                        <a:pt x="160594" y="414053"/>
                        <a:pt x="149721" y="378288"/>
                        <a:pt x="146304" y="365760"/>
                      </a:cubicBezTo>
                      <a:cubicBezTo>
                        <a:pt x="139691" y="341511"/>
                        <a:pt x="128016" y="292608"/>
                        <a:pt x="128016" y="292608"/>
                      </a:cubicBezTo>
                      <a:cubicBezTo>
                        <a:pt x="131064" y="256032"/>
                        <a:pt x="126212" y="217912"/>
                        <a:pt x="137160" y="182880"/>
                      </a:cubicBezTo>
                      <a:cubicBezTo>
                        <a:pt x="142303" y="166423"/>
                        <a:pt x="159706" y="156326"/>
                        <a:pt x="173736" y="146304"/>
                      </a:cubicBezTo>
                      <a:cubicBezTo>
                        <a:pt x="181579" y="140702"/>
                        <a:pt x="191661" y="138745"/>
                        <a:pt x="201168" y="137160"/>
                      </a:cubicBezTo>
                      <a:cubicBezTo>
                        <a:pt x="228393" y="132622"/>
                        <a:pt x="256032" y="131064"/>
                        <a:pt x="283464" y="128016"/>
                      </a:cubicBezTo>
                      <a:cubicBezTo>
                        <a:pt x="359664" y="134112"/>
                        <a:pt x="438249" y="126431"/>
                        <a:pt x="512064" y="146304"/>
                      </a:cubicBezTo>
                      <a:cubicBezTo>
                        <a:pt x="527071" y="150344"/>
                        <a:pt x="521208" y="176482"/>
                        <a:pt x="521208" y="192024"/>
                      </a:cubicBezTo>
                      <a:cubicBezTo>
                        <a:pt x="521208" y="222656"/>
                        <a:pt x="516722" y="253188"/>
                        <a:pt x="512064" y="283464"/>
                      </a:cubicBezTo>
                      <a:cubicBezTo>
                        <a:pt x="510598" y="292991"/>
                        <a:pt x="508941" y="303370"/>
                        <a:pt x="502920" y="310896"/>
                      </a:cubicBezTo>
                      <a:cubicBezTo>
                        <a:pt x="490028" y="327010"/>
                        <a:pt x="466127" y="332304"/>
                        <a:pt x="448056" y="338328"/>
                      </a:cubicBezTo>
                      <a:cubicBezTo>
                        <a:pt x="417576" y="329184"/>
                        <a:pt x="384634" y="325983"/>
                        <a:pt x="356616" y="310896"/>
                      </a:cubicBezTo>
                      <a:cubicBezTo>
                        <a:pt x="350718" y="307720"/>
                        <a:pt x="317354" y="256575"/>
                        <a:pt x="310896" y="246888"/>
                      </a:cubicBezTo>
                      <a:cubicBezTo>
                        <a:pt x="288111" y="155749"/>
                        <a:pt x="296740" y="198528"/>
                        <a:pt x="283464" y="118872"/>
                      </a:cubicBezTo>
                      <a:cubicBezTo>
                        <a:pt x="286512" y="85344"/>
                        <a:pt x="281962" y="50227"/>
                        <a:pt x="292608" y="18288"/>
                      </a:cubicBezTo>
                      <a:cubicBezTo>
                        <a:pt x="295656" y="9144"/>
                        <a:pt x="310401" y="9144"/>
                        <a:pt x="320040" y="9144"/>
                      </a:cubicBezTo>
                      <a:cubicBezTo>
                        <a:pt x="396301" y="9144"/>
                        <a:pt x="472440" y="15240"/>
                        <a:pt x="548640" y="18288"/>
                      </a:cubicBezTo>
                      <a:cubicBezTo>
                        <a:pt x="554736" y="30480"/>
                        <a:pt x="566928" y="41233"/>
                        <a:pt x="566928" y="54864"/>
                      </a:cubicBezTo>
                      <a:cubicBezTo>
                        <a:pt x="566928" y="143386"/>
                        <a:pt x="554172" y="135880"/>
                        <a:pt x="512064" y="192024"/>
                      </a:cubicBezTo>
                      <a:cubicBezTo>
                        <a:pt x="481584" y="232664"/>
                        <a:pt x="509016" y="209296"/>
                        <a:pt x="466344" y="237744"/>
                      </a:cubicBezTo>
                      <a:cubicBezTo>
                        <a:pt x="460248" y="225552"/>
                        <a:pt x="450297" y="214614"/>
                        <a:pt x="448056" y="201168"/>
                      </a:cubicBezTo>
                      <a:cubicBezTo>
                        <a:pt x="441023" y="158969"/>
                        <a:pt x="443911" y="115640"/>
                        <a:pt x="438912" y="73152"/>
                      </a:cubicBezTo>
                      <a:cubicBezTo>
                        <a:pt x="437786" y="63579"/>
                        <a:pt x="436584" y="52536"/>
                        <a:pt x="429768" y="45720"/>
                      </a:cubicBezTo>
                      <a:cubicBezTo>
                        <a:pt x="410028" y="25980"/>
                        <a:pt x="371513" y="23836"/>
                        <a:pt x="347472" y="18288"/>
                      </a:cubicBezTo>
                      <a:cubicBezTo>
                        <a:pt x="322981" y="12636"/>
                        <a:pt x="274320" y="0"/>
                        <a:pt x="274320" y="0"/>
                      </a:cubicBezTo>
                      <a:cubicBezTo>
                        <a:pt x="252984" y="6096"/>
                        <a:pt x="228775" y="5979"/>
                        <a:pt x="210312" y="18288"/>
                      </a:cubicBezTo>
                      <a:cubicBezTo>
                        <a:pt x="198970" y="25849"/>
                        <a:pt x="192024" y="41233"/>
                        <a:pt x="192024" y="54864"/>
                      </a:cubicBezTo>
                      <a:cubicBezTo>
                        <a:pt x="192024" y="96222"/>
                        <a:pt x="201400" y="173968"/>
                        <a:pt x="237744" y="210312"/>
                      </a:cubicBezTo>
                      <a:cubicBezTo>
                        <a:pt x="269856" y="242424"/>
                        <a:pt x="283464" y="234696"/>
                        <a:pt x="320040" y="246888"/>
                      </a:cubicBezTo>
                      <a:cubicBezTo>
                        <a:pt x="335612" y="252079"/>
                        <a:pt x="350520" y="259080"/>
                        <a:pt x="365760" y="265176"/>
                      </a:cubicBezTo>
                      <a:cubicBezTo>
                        <a:pt x="402336" y="262128"/>
                        <a:pt x="440408" y="266826"/>
                        <a:pt x="475488" y="256032"/>
                      </a:cubicBezTo>
                      <a:cubicBezTo>
                        <a:pt x="484700" y="253197"/>
                        <a:pt x="485591" y="238191"/>
                        <a:pt x="484632" y="228600"/>
                      </a:cubicBezTo>
                      <a:cubicBezTo>
                        <a:pt x="482424" y="206520"/>
                        <a:pt x="472720" y="185846"/>
                        <a:pt x="466344" y="164592"/>
                      </a:cubicBezTo>
                      <a:cubicBezTo>
                        <a:pt x="454765" y="125997"/>
                        <a:pt x="464033" y="143347"/>
                        <a:pt x="429768" y="118872"/>
                      </a:cubicBezTo>
                      <a:cubicBezTo>
                        <a:pt x="397970" y="96159"/>
                        <a:pt x="392796" y="86720"/>
                        <a:pt x="356616" y="73152"/>
                      </a:cubicBezTo>
                      <a:cubicBezTo>
                        <a:pt x="344849" y="68739"/>
                        <a:pt x="332232" y="67056"/>
                        <a:pt x="320040" y="64008"/>
                      </a:cubicBezTo>
                      <a:cubicBezTo>
                        <a:pt x="310896" y="70104"/>
                        <a:pt x="300379" y="74525"/>
                        <a:pt x="292608" y="82296"/>
                      </a:cubicBezTo>
                      <a:cubicBezTo>
                        <a:pt x="271559" y="103345"/>
                        <a:pt x="272171" y="118323"/>
                        <a:pt x="265176" y="146304"/>
                      </a:cubicBezTo>
                      <a:cubicBezTo>
                        <a:pt x="259080" y="207264"/>
                        <a:pt x="271770" y="273200"/>
                        <a:pt x="246888" y="329184"/>
                      </a:cubicBezTo>
                      <a:cubicBezTo>
                        <a:pt x="239059" y="346800"/>
                        <a:pt x="207711" y="322101"/>
                        <a:pt x="192024" y="310896"/>
                      </a:cubicBezTo>
                      <a:cubicBezTo>
                        <a:pt x="184181" y="305294"/>
                        <a:pt x="184971" y="292873"/>
                        <a:pt x="182880" y="283464"/>
                      </a:cubicBezTo>
                      <a:cubicBezTo>
                        <a:pt x="178858" y="265365"/>
                        <a:pt x="176784" y="246888"/>
                        <a:pt x="173736" y="228600"/>
                      </a:cubicBezTo>
                      <a:cubicBezTo>
                        <a:pt x="179832" y="185928"/>
                        <a:pt x="182151" y="142543"/>
                        <a:pt x="192024" y="100584"/>
                      </a:cubicBezTo>
                      <a:cubicBezTo>
                        <a:pt x="194541" y="89886"/>
                        <a:pt x="199886" y="76627"/>
                        <a:pt x="210312" y="73152"/>
                      </a:cubicBezTo>
                      <a:cubicBezTo>
                        <a:pt x="239372" y="63465"/>
                        <a:pt x="271272" y="67056"/>
                        <a:pt x="301752" y="64008"/>
                      </a:cubicBezTo>
                      <a:cubicBezTo>
                        <a:pt x="344424" y="67056"/>
                        <a:pt x="388265" y="62776"/>
                        <a:pt x="429768" y="73152"/>
                      </a:cubicBezTo>
                      <a:cubicBezTo>
                        <a:pt x="440430" y="75817"/>
                        <a:pt x="443141" y="90754"/>
                        <a:pt x="448056" y="100584"/>
                      </a:cubicBezTo>
                      <a:cubicBezTo>
                        <a:pt x="452367" y="109205"/>
                        <a:pt x="453403" y="119157"/>
                        <a:pt x="457200" y="128016"/>
                      </a:cubicBezTo>
                      <a:cubicBezTo>
                        <a:pt x="471122" y="160500"/>
                        <a:pt x="475410" y="164474"/>
                        <a:pt x="493776" y="192024"/>
                      </a:cubicBezTo>
                      <a:cubicBezTo>
                        <a:pt x="505968" y="188976"/>
                        <a:pt x="520126" y="190185"/>
                        <a:pt x="530352" y="182880"/>
                      </a:cubicBezTo>
                      <a:cubicBezTo>
                        <a:pt x="542753" y="174022"/>
                        <a:pt x="547008" y="157080"/>
                        <a:pt x="557784" y="146304"/>
                      </a:cubicBezTo>
                      <a:cubicBezTo>
                        <a:pt x="565555" y="138533"/>
                        <a:pt x="576072" y="134112"/>
                        <a:pt x="585216" y="128016"/>
                      </a:cubicBezTo>
                      <a:cubicBezTo>
                        <a:pt x="618744" y="131064"/>
                        <a:pt x="653270" y="128485"/>
                        <a:pt x="685800" y="137160"/>
                      </a:cubicBezTo>
                      <a:cubicBezTo>
                        <a:pt x="700525" y="141087"/>
                        <a:pt x="712251" y="153201"/>
                        <a:pt x="722376" y="164592"/>
                      </a:cubicBezTo>
                      <a:cubicBezTo>
                        <a:pt x="736978" y="181020"/>
                        <a:pt x="752001" y="198604"/>
                        <a:pt x="758952" y="219456"/>
                      </a:cubicBezTo>
                      <a:cubicBezTo>
                        <a:pt x="782155" y="289064"/>
                        <a:pt x="773459" y="255417"/>
                        <a:pt x="786384" y="320040"/>
                      </a:cubicBezTo>
                      <a:cubicBezTo>
                        <a:pt x="783336" y="344424"/>
                        <a:pt x="788230" y="371213"/>
                        <a:pt x="777240" y="393192"/>
                      </a:cubicBezTo>
                      <a:cubicBezTo>
                        <a:pt x="771144" y="405384"/>
                        <a:pt x="754272" y="410680"/>
                        <a:pt x="740664" y="411480"/>
                      </a:cubicBezTo>
                      <a:cubicBezTo>
                        <a:pt x="700992" y="413814"/>
                        <a:pt x="661416" y="405384"/>
                        <a:pt x="621792" y="402336"/>
                      </a:cubicBezTo>
                      <a:cubicBezTo>
                        <a:pt x="585216" y="405384"/>
                        <a:pt x="548138" y="404716"/>
                        <a:pt x="512064" y="411480"/>
                      </a:cubicBezTo>
                      <a:cubicBezTo>
                        <a:pt x="498666" y="413992"/>
                        <a:pt x="488251" y="424982"/>
                        <a:pt x="475488" y="429768"/>
                      </a:cubicBezTo>
                      <a:cubicBezTo>
                        <a:pt x="463721" y="434181"/>
                        <a:pt x="450834" y="434938"/>
                        <a:pt x="438912" y="438912"/>
                      </a:cubicBezTo>
                      <a:cubicBezTo>
                        <a:pt x="423340" y="444103"/>
                        <a:pt x="408561" y="451437"/>
                        <a:pt x="393192" y="457200"/>
                      </a:cubicBezTo>
                      <a:cubicBezTo>
                        <a:pt x="384167" y="460584"/>
                        <a:pt x="374904" y="463296"/>
                        <a:pt x="365760" y="466344"/>
                      </a:cubicBezTo>
                      <a:cubicBezTo>
                        <a:pt x="353568" y="463296"/>
                        <a:pt x="339641" y="464171"/>
                        <a:pt x="329184" y="457200"/>
                      </a:cubicBezTo>
                      <a:cubicBezTo>
                        <a:pt x="320040" y="451104"/>
                        <a:pt x="317490" y="438560"/>
                        <a:pt x="310896" y="429768"/>
                      </a:cubicBezTo>
                      <a:cubicBezTo>
                        <a:pt x="299186" y="414155"/>
                        <a:pt x="287172" y="398736"/>
                        <a:pt x="274320" y="384048"/>
                      </a:cubicBezTo>
                      <a:cubicBezTo>
                        <a:pt x="265805" y="374316"/>
                        <a:pt x="255167" y="366550"/>
                        <a:pt x="246888" y="356616"/>
                      </a:cubicBezTo>
                      <a:cubicBezTo>
                        <a:pt x="239853" y="348173"/>
                        <a:pt x="237919" y="335009"/>
                        <a:pt x="228600" y="329184"/>
                      </a:cubicBezTo>
                      <a:cubicBezTo>
                        <a:pt x="212253" y="318967"/>
                        <a:pt x="173736" y="310896"/>
                        <a:pt x="173736" y="310896"/>
                      </a:cubicBezTo>
                      <a:cubicBezTo>
                        <a:pt x="140208" y="316992"/>
                        <a:pt x="105481" y="318408"/>
                        <a:pt x="73152" y="329184"/>
                      </a:cubicBezTo>
                      <a:cubicBezTo>
                        <a:pt x="58694" y="334003"/>
                        <a:pt x="47352" y="345840"/>
                        <a:pt x="36576" y="356616"/>
                      </a:cubicBezTo>
                      <a:cubicBezTo>
                        <a:pt x="20546" y="372646"/>
                        <a:pt x="15094" y="390656"/>
                        <a:pt x="9144" y="411480"/>
                      </a:cubicBezTo>
                      <a:cubicBezTo>
                        <a:pt x="5692" y="423564"/>
                        <a:pt x="3048" y="435864"/>
                        <a:pt x="0" y="448056"/>
                      </a:cubicBezTo>
                      <a:cubicBezTo>
                        <a:pt x="6096" y="484632"/>
                        <a:pt x="3681" y="523702"/>
                        <a:pt x="18288" y="557784"/>
                      </a:cubicBezTo>
                      <a:cubicBezTo>
                        <a:pt x="23658" y="570313"/>
                        <a:pt x="41245" y="575505"/>
                        <a:pt x="54864" y="576072"/>
                      </a:cubicBezTo>
                      <a:lnTo>
                        <a:pt x="237744" y="566928"/>
                      </a:lnTo>
                      <a:cubicBezTo>
                        <a:pt x="291449" y="553502"/>
                        <a:pt x="294591" y="559381"/>
                        <a:pt x="338328" y="493776"/>
                      </a:cubicBezTo>
                      <a:cubicBezTo>
                        <a:pt x="344424" y="484632"/>
                        <a:pt x="347472" y="472440"/>
                        <a:pt x="356616" y="466344"/>
                      </a:cubicBezTo>
                      <a:cubicBezTo>
                        <a:pt x="367073" y="459373"/>
                        <a:pt x="381108" y="460652"/>
                        <a:pt x="393192" y="457200"/>
                      </a:cubicBezTo>
                      <a:cubicBezTo>
                        <a:pt x="402460" y="454552"/>
                        <a:pt x="411480" y="451104"/>
                        <a:pt x="420624" y="448056"/>
                      </a:cubicBezTo>
                      <a:cubicBezTo>
                        <a:pt x="475488" y="451104"/>
                        <a:pt x="530457" y="452637"/>
                        <a:pt x="585216" y="457200"/>
                      </a:cubicBezTo>
                      <a:cubicBezTo>
                        <a:pt x="603692" y="458740"/>
                        <a:pt x="622093" y="461847"/>
                        <a:pt x="640080" y="466344"/>
                      </a:cubicBezTo>
                      <a:cubicBezTo>
                        <a:pt x="658782" y="471019"/>
                        <a:pt x="694944" y="484632"/>
                        <a:pt x="694944" y="484632"/>
                      </a:cubicBezTo>
                      <a:cubicBezTo>
                        <a:pt x="701040" y="472440"/>
                        <a:pt x="711727" y="461604"/>
                        <a:pt x="713232" y="448056"/>
                      </a:cubicBezTo>
                      <a:cubicBezTo>
                        <a:pt x="717871" y="406303"/>
                        <a:pt x="696967" y="396226"/>
                        <a:pt x="676656" y="365760"/>
                      </a:cubicBezTo>
                      <a:cubicBezTo>
                        <a:pt x="631209" y="297590"/>
                        <a:pt x="670058" y="340874"/>
                        <a:pt x="621792" y="292608"/>
                      </a:cubicBezTo>
                      <a:cubicBezTo>
                        <a:pt x="618744" y="283464"/>
                        <a:pt x="616959" y="273797"/>
                        <a:pt x="612648" y="265176"/>
                      </a:cubicBezTo>
                      <a:cubicBezTo>
                        <a:pt x="607733" y="255346"/>
                        <a:pt x="598116" y="248072"/>
                        <a:pt x="594360" y="237744"/>
                      </a:cubicBezTo>
                      <a:cubicBezTo>
                        <a:pt x="585770" y="214123"/>
                        <a:pt x="576072" y="164592"/>
                        <a:pt x="576072" y="164592"/>
                      </a:cubicBezTo>
                      <a:cubicBezTo>
                        <a:pt x="579120" y="149352"/>
                        <a:pt x="579759" y="133424"/>
                        <a:pt x="585216" y="118872"/>
                      </a:cubicBezTo>
                      <a:cubicBezTo>
                        <a:pt x="589075" y="108582"/>
                        <a:pt x="594922" y="98305"/>
                        <a:pt x="603504" y="91440"/>
                      </a:cubicBezTo>
                      <a:cubicBezTo>
                        <a:pt x="611030" y="85419"/>
                        <a:pt x="621453" y="84020"/>
                        <a:pt x="630936" y="82296"/>
                      </a:cubicBezTo>
                      <a:cubicBezTo>
                        <a:pt x="655113" y="77900"/>
                        <a:pt x="679704" y="76200"/>
                        <a:pt x="704088" y="73152"/>
                      </a:cubicBezTo>
                      <a:cubicBezTo>
                        <a:pt x="743712" y="79248"/>
                        <a:pt x="789064" y="70032"/>
                        <a:pt x="822960" y="91440"/>
                      </a:cubicBezTo>
                      <a:cubicBezTo>
                        <a:pt x="853013" y="110421"/>
                        <a:pt x="858107" y="153304"/>
                        <a:pt x="877824" y="182880"/>
                      </a:cubicBezTo>
                      <a:lnTo>
                        <a:pt x="896112" y="210312"/>
                      </a:lnTo>
                      <a:cubicBezTo>
                        <a:pt x="887748" y="352499"/>
                        <a:pt x="915458" y="327702"/>
                        <a:pt x="868680" y="393192"/>
                      </a:cubicBezTo>
                      <a:cubicBezTo>
                        <a:pt x="859822" y="405593"/>
                        <a:pt x="850392" y="417576"/>
                        <a:pt x="841248" y="429768"/>
                      </a:cubicBezTo>
                      <a:cubicBezTo>
                        <a:pt x="811355" y="519448"/>
                        <a:pt x="859819" y="392767"/>
                        <a:pt x="804672" y="475488"/>
                      </a:cubicBezTo>
                      <a:cubicBezTo>
                        <a:pt x="797701" y="485945"/>
                        <a:pt x="801148" y="500824"/>
                        <a:pt x="795528" y="512064"/>
                      </a:cubicBezTo>
                      <a:cubicBezTo>
                        <a:pt x="778515" y="546090"/>
                        <a:pt x="768508" y="548365"/>
                        <a:pt x="740664" y="566928"/>
                      </a:cubicBezTo>
                      <a:cubicBezTo>
                        <a:pt x="710184" y="560832"/>
                        <a:pt x="658649" y="578260"/>
                        <a:pt x="649224" y="548640"/>
                      </a:cubicBezTo>
                      <a:cubicBezTo>
                        <a:pt x="630534" y="489900"/>
                        <a:pt x="663561" y="425995"/>
                        <a:pt x="676656" y="365760"/>
                      </a:cubicBezTo>
                      <a:cubicBezTo>
                        <a:pt x="678991" y="355021"/>
                        <a:pt x="685672" y="344228"/>
                        <a:pt x="694944" y="338328"/>
                      </a:cubicBezTo>
                      <a:cubicBezTo>
                        <a:pt x="718183" y="323540"/>
                        <a:pt x="777648" y="297775"/>
                        <a:pt x="813816" y="292608"/>
                      </a:cubicBezTo>
                      <a:cubicBezTo>
                        <a:pt x="844140" y="288276"/>
                        <a:pt x="874776" y="286512"/>
                        <a:pt x="905256" y="283464"/>
                      </a:cubicBezTo>
                      <a:cubicBezTo>
                        <a:pt x="917448" y="280416"/>
                        <a:pt x="929748" y="277772"/>
                        <a:pt x="941832" y="274320"/>
                      </a:cubicBezTo>
                      <a:cubicBezTo>
                        <a:pt x="951100" y="271672"/>
                        <a:pt x="959737" y="266642"/>
                        <a:pt x="969264" y="265176"/>
                      </a:cubicBezTo>
                      <a:cubicBezTo>
                        <a:pt x="999540" y="260518"/>
                        <a:pt x="1030224" y="259080"/>
                        <a:pt x="1060704" y="256032"/>
                      </a:cubicBezTo>
                      <a:cubicBezTo>
                        <a:pt x="1051560" y="246888"/>
                        <a:pt x="1041863" y="238265"/>
                        <a:pt x="1033272" y="228600"/>
                      </a:cubicBezTo>
                      <a:cubicBezTo>
                        <a:pt x="1017456" y="210807"/>
                        <a:pt x="1005468" y="189412"/>
                        <a:pt x="987552" y="173736"/>
                      </a:cubicBezTo>
                      <a:cubicBezTo>
                        <a:pt x="980298" y="167389"/>
                        <a:pt x="968546" y="169273"/>
                        <a:pt x="960120" y="164592"/>
                      </a:cubicBezTo>
                      <a:cubicBezTo>
                        <a:pt x="830704" y="92694"/>
                        <a:pt x="1001819" y="157728"/>
                        <a:pt x="786384" y="91440"/>
                      </a:cubicBezTo>
                      <a:cubicBezTo>
                        <a:pt x="777240" y="85344"/>
                        <a:pt x="768782" y="78067"/>
                        <a:pt x="758952" y="73152"/>
                      </a:cubicBezTo>
                      <a:cubicBezTo>
                        <a:pt x="750331" y="68841"/>
                        <a:pt x="740545" y="67392"/>
                        <a:pt x="731520" y="64008"/>
                      </a:cubicBezTo>
                      <a:cubicBezTo>
                        <a:pt x="716151" y="58245"/>
                        <a:pt x="700481" y="53061"/>
                        <a:pt x="685800" y="45720"/>
                      </a:cubicBezTo>
                      <a:cubicBezTo>
                        <a:pt x="669904" y="37772"/>
                        <a:pt x="655320" y="27432"/>
                        <a:pt x="640080" y="18288"/>
                      </a:cubicBezTo>
                      <a:cubicBezTo>
                        <a:pt x="627888" y="21336"/>
                        <a:pt x="608454" y="15881"/>
                        <a:pt x="603504" y="27432"/>
                      </a:cubicBezTo>
                      <a:cubicBezTo>
                        <a:pt x="589407" y="60325"/>
                        <a:pt x="617231" y="93407"/>
                        <a:pt x="640080" y="109728"/>
                      </a:cubicBezTo>
                      <a:cubicBezTo>
                        <a:pt x="669029" y="130406"/>
                        <a:pt x="733634" y="173336"/>
                        <a:pt x="777240" y="192024"/>
                      </a:cubicBezTo>
                      <a:cubicBezTo>
                        <a:pt x="808061" y="205233"/>
                        <a:pt x="806447" y="198712"/>
                        <a:pt x="841248" y="210312"/>
                      </a:cubicBezTo>
                      <a:cubicBezTo>
                        <a:pt x="856820" y="215503"/>
                        <a:pt x="872287" y="221259"/>
                        <a:pt x="886968" y="228600"/>
                      </a:cubicBezTo>
                      <a:cubicBezTo>
                        <a:pt x="1019164" y="294698"/>
                        <a:pt x="919191" y="257629"/>
                        <a:pt x="1024128" y="292608"/>
                      </a:cubicBezTo>
                      <a:cubicBezTo>
                        <a:pt x="1033272" y="301752"/>
                        <a:pt x="1045144" y="308812"/>
                        <a:pt x="1051560" y="320040"/>
                      </a:cubicBezTo>
                      <a:cubicBezTo>
                        <a:pt x="1074502" y="360189"/>
                        <a:pt x="1051750" y="493130"/>
                        <a:pt x="1051560" y="493776"/>
                      </a:cubicBezTo>
                      <a:cubicBezTo>
                        <a:pt x="1047714" y="506853"/>
                        <a:pt x="1027176" y="505968"/>
                        <a:pt x="1014984" y="512064"/>
                      </a:cubicBezTo>
                      <a:cubicBezTo>
                        <a:pt x="960120" y="509016"/>
                        <a:pt x="904788" y="510691"/>
                        <a:pt x="850392" y="502920"/>
                      </a:cubicBezTo>
                      <a:cubicBezTo>
                        <a:pt x="839513" y="501366"/>
                        <a:pt x="833061" y="488961"/>
                        <a:pt x="822960" y="484632"/>
                      </a:cubicBezTo>
                      <a:cubicBezTo>
                        <a:pt x="811409" y="479682"/>
                        <a:pt x="798576" y="478536"/>
                        <a:pt x="786384" y="475488"/>
                      </a:cubicBezTo>
                      <a:cubicBezTo>
                        <a:pt x="777240" y="466344"/>
                        <a:pt x="768770" y="456472"/>
                        <a:pt x="758952" y="448056"/>
                      </a:cubicBezTo>
                      <a:cubicBezTo>
                        <a:pt x="739104" y="431043"/>
                        <a:pt x="716654" y="416809"/>
                        <a:pt x="694944" y="402336"/>
                      </a:cubicBezTo>
                      <a:cubicBezTo>
                        <a:pt x="676131" y="374117"/>
                        <a:pt x="676604" y="370941"/>
                        <a:pt x="649224" y="347472"/>
                      </a:cubicBezTo>
                      <a:cubicBezTo>
                        <a:pt x="637653" y="337554"/>
                        <a:pt x="626716" y="325902"/>
                        <a:pt x="612648" y="320040"/>
                      </a:cubicBezTo>
                      <a:cubicBezTo>
                        <a:pt x="589447" y="310373"/>
                        <a:pt x="563880" y="307848"/>
                        <a:pt x="539496" y="301752"/>
                      </a:cubicBezTo>
                      <a:cubicBezTo>
                        <a:pt x="431101" y="330657"/>
                        <a:pt x="424519" y="307876"/>
                        <a:pt x="374904" y="365760"/>
                      </a:cubicBezTo>
                      <a:cubicBezTo>
                        <a:pt x="364986" y="377331"/>
                        <a:pt x="356616" y="390144"/>
                        <a:pt x="347472" y="402336"/>
                      </a:cubicBezTo>
                      <a:cubicBezTo>
                        <a:pt x="344424" y="411480"/>
                        <a:pt x="342639" y="421147"/>
                        <a:pt x="338328" y="429768"/>
                      </a:cubicBezTo>
                      <a:cubicBezTo>
                        <a:pt x="333413" y="439598"/>
                        <a:pt x="330933" y="455748"/>
                        <a:pt x="320040" y="457200"/>
                      </a:cubicBezTo>
                      <a:cubicBezTo>
                        <a:pt x="280648" y="462452"/>
                        <a:pt x="240808" y="450887"/>
                        <a:pt x="201168" y="448056"/>
                      </a:cubicBezTo>
                      <a:cubicBezTo>
                        <a:pt x="198128" y="447839"/>
                        <a:pt x="195072" y="448056"/>
                        <a:pt x="192024" y="448056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" name="Freeform 98">
                  <a:extLst>
                    <a:ext uri="{FF2B5EF4-FFF2-40B4-BE49-F238E27FC236}">
                      <a16:creationId xmlns:a16="http://schemas.microsoft.com/office/drawing/2014/main" id="{ACE515D3-4939-445A-9BD2-18F180C10F6F}"/>
                    </a:ext>
                  </a:extLst>
                </p:cNvPr>
                <p:cNvSpPr/>
                <p:nvPr/>
              </p:nvSpPr>
              <p:spPr>
                <a:xfrm>
                  <a:off x="3635154" y="1055646"/>
                  <a:ext cx="687049" cy="799918"/>
                </a:xfrm>
                <a:custGeom>
                  <a:avLst/>
                  <a:gdLst>
                    <a:gd name="connsiteX0" fmla="*/ 420624 w 1014984"/>
                    <a:gd name="connsiteY0" fmla="*/ 441063 h 1181727"/>
                    <a:gd name="connsiteX1" fmla="*/ 301752 w 1014984"/>
                    <a:gd name="connsiteY1" fmla="*/ 431919 h 1181727"/>
                    <a:gd name="connsiteX2" fmla="*/ 274320 w 1014984"/>
                    <a:gd name="connsiteY2" fmla="*/ 422775 h 1181727"/>
                    <a:gd name="connsiteX3" fmla="*/ 228600 w 1014984"/>
                    <a:gd name="connsiteY3" fmla="*/ 413631 h 1181727"/>
                    <a:gd name="connsiteX4" fmla="*/ 201168 w 1014984"/>
                    <a:gd name="connsiteY4" fmla="*/ 395343 h 1181727"/>
                    <a:gd name="connsiteX5" fmla="*/ 201168 w 1014984"/>
                    <a:gd name="connsiteY5" fmla="*/ 276471 h 1181727"/>
                    <a:gd name="connsiteX6" fmla="*/ 228600 w 1014984"/>
                    <a:gd name="connsiteY6" fmla="*/ 267327 h 1181727"/>
                    <a:gd name="connsiteX7" fmla="*/ 210312 w 1014984"/>
                    <a:gd name="connsiteY7" fmla="*/ 441063 h 1181727"/>
                    <a:gd name="connsiteX8" fmla="*/ 155448 w 1014984"/>
                    <a:gd name="connsiteY8" fmla="*/ 422775 h 1181727"/>
                    <a:gd name="connsiteX9" fmla="*/ 146304 w 1014984"/>
                    <a:gd name="connsiteY9" fmla="*/ 395343 h 1181727"/>
                    <a:gd name="connsiteX10" fmla="*/ 137160 w 1014984"/>
                    <a:gd name="connsiteY10" fmla="*/ 349623 h 1181727"/>
                    <a:gd name="connsiteX11" fmla="*/ 146304 w 1014984"/>
                    <a:gd name="connsiteY11" fmla="*/ 212463 h 1181727"/>
                    <a:gd name="connsiteX12" fmla="*/ 182880 w 1014984"/>
                    <a:gd name="connsiteY12" fmla="*/ 221607 h 1181727"/>
                    <a:gd name="connsiteX13" fmla="*/ 146304 w 1014984"/>
                    <a:gd name="connsiteY13" fmla="*/ 431919 h 1181727"/>
                    <a:gd name="connsiteX14" fmla="*/ 118872 w 1014984"/>
                    <a:gd name="connsiteY14" fmla="*/ 441063 h 1181727"/>
                    <a:gd name="connsiteX15" fmla="*/ 9144 w 1014984"/>
                    <a:gd name="connsiteY15" fmla="*/ 395343 h 1181727"/>
                    <a:gd name="connsiteX16" fmla="*/ 0 w 1014984"/>
                    <a:gd name="connsiteY16" fmla="*/ 349623 h 1181727"/>
                    <a:gd name="connsiteX17" fmla="*/ 27432 w 1014984"/>
                    <a:gd name="connsiteY17" fmla="*/ 249039 h 1181727"/>
                    <a:gd name="connsiteX18" fmla="*/ 54864 w 1014984"/>
                    <a:gd name="connsiteY18" fmla="*/ 230751 h 1181727"/>
                    <a:gd name="connsiteX19" fmla="*/ 91440 w 1014984"/>
                    <a:gd name="connsiteY19" fmla="*/ 249039 h 1181727"/>
                    <a:gd name="connsiteX20" fmla="*/ 100584 w 1014984"/>
                    <a:gd name="connsiteY20" fmla="*/ 349623 h 1181727"/>
                    <a:gd name="connsiteX21" fmla="*/ 182880 w 1014984"/>
                    <a:gd name="connsiteY21" fmla="*/ 313047 h 1181727"/>
                    <a:gd name="connsiteX22" fmla="*/ 219456 w 1014984"/>
                    <a:gd name="connsiteY22" fmla="*/ 258183 h 1181727"/>
                    <a:gd name="connsiteX23" fmla="*/ 246888 w 1014984"/>
                    <a:gd name="connsiteY23" fmla="*/ 194175 h 1181727"/>
                    <a:gd name="connsiteX24" fmla="*/ 256032 w 1014984"/>
                    <a:gd name="connsiteY24" fmla="*/ 166743 h 1181727"/>
                    <a:gd name="connsiteX25" fmla="*/ 246888 w 1014984"/>
                    <a:gd name="connsiteY25" fmla="*/ 11295 h 1181727"/>
                    <a:gd name="connsiteX26" fmla="*/ 155448 w 1014984"/>
                    <a:gd name="connsiteY26" fmla="*/ 20439 h 1181727"/>
                    <a:gd name="connsiteX27" fmla="*/ 128016 w 1014984"/>
                    <a:gd name="connsiteY27" fmla="*/ 57015 h 1181727"/>
                    <a:gd name="connsiteX28" fmla="*/ 100584 w 1014984"/>
                    <a:gd name="connsiteY28" fmla="*/ 130167 h 1181727"/>
                    <a:gd name="connsiteX29" fmla="*/ 91440 w 1014984"/>
                    <a:gd name="connsiteY29" fmla="*/ 175887 h 1181727"/>
                    <a:gd name="connsiteX30" fmla="*/ 82296 w 1014984"/>
                    <a:gd name="connsiteY30" fmla="*/ 203319 h 1181727"/>
                    <a:gd name="connsiteX31" fmla="*/ 91440 w 1014984"/>
                    <a:gd name="connsiteY31" fmla="*/ 303903 h 1181727"/>
                    <a:gd name="connsiteX32" fmla="*/ 118872 w 1014984"/>
                    <a:gd name="connsiteY32" fmla="*/ 313047 h 1181727"/>
                    <a:gd name="connsiteX33" fmla="*/ 192024 w 1014984"/>
                    <a:gd name="connsiteY33" fmla="*/ 367911 h 1181727"/>
                    <a:gd name="connsiteX34" fmla="*/ 219456 w 1014984"/>
                    <a:gd name="connsiteY34" fmla="*/ 395343 h 1181727"/>
                    <a:gd name="connsiteX35" fmla="*/ 265176 w 1014984"/>
                    <a:gd name="connsiteY35" fmla="*/ 477639 h 1181727"/>
                    <a:gd name="connsiteX36" fmla="*/ 256032 w 1014984"/>
                    <a:gd name="connsiteY36" fmla="*/ 587367 h 1181727"/>
                    <a:gd name="connsiteX37" fmla="*/ 201168 w 1014984"/>
                    <a:gd name="connsiteY37" fmla="*/ 578223 h 1181727"/>
                    <a:gd name="connsiteX38" fmla="*/ 137160 w 1014984"/>
                    <a:gd name="connsiteY38" fmla="*/ 477639 h 1181727"/>
                    <a:gd name="connsiteX39" fmla="*/ 118872 w 1014984"/>
                    <a:gd name="connsiteY39" fmla="*/ 441063 h 1181727"/>
                    <a:gd name="connsiteX40" fmla="*/ 118872 w 1014984"/>
                    <a:gd name="connsiteY40" fmla="*/ 349623 h 1181727"/>
                    <a:gd name="connsiteX41" fmla="*/ 146304 w 1014984"/>
                    <a:gd name="connsiteY41" fmla="*/ 340479 h 1181727"/>
                    <a:gd name="connsiteX42" fmla="*/ 320040 w 1014984"/>
                    <a:gd name="connsiteY42" fmla="*/ 358767 h 1181727"/>
                    <a:gd name="connsiteX43" fmla="*/ 365760 w 1014984"/>
                    <a:gd name="connsiteY43" fmla="*/ 422775 h 1181727"/>
                    <a:gd name="connsiteX44" fmla="*/ 448056 w 1014984"/>
                    <a:gd name="connsiteY44" fmla="*/ 514215 h 1181727"/>
                    <a:gd name="connsiteX45" fmla="*/ 484632 w 1014984"/>
                    <a:gd name="connsiteY45" fmla="*/ 532503 h 1181727"/>
                    <a:gd name="connsiteX46" fmla="*/ 521208 w 1014984"/>
                    <a:gd name="connsiteY46" fmla="*/ 541647 h 1181727"/>
                    <a:gd name="connsiteX47" fmla="*/ 512064 w 1014984"/>
                    <a:gd name="connsiteY47" fmla="*/ 578223 h 1181727"/>
                    <a:gd name="connsiteX48" fmla="*/ 448056 w 1014984"/>
                    <a:gd name="connsiteY48" fmla="*/ 651375 h 1181727"/>
                    <a:gd name="connsiteX49" fmla="*/ 438912 w 1014984"/>
                    <a:gd name="connsiteY49" fmla="*/ 678807 h 1181727"/>
                    <a:gd name="connsiteX50" fmla="*/ 484632 w 1014984"/>
                    <a:gd name="connsiteY50" fmla="*/ 669663 h 1181727"/>
                    <a:gd name="connsiteX51" fmla="*/ 493776 w 1014984"/>
                    <a:gd name="connsiteY51" fmla="*/ 614799 h 1181727"/>
                    <a:gd name="connsiteX52" fmla="*/ 457200 w 1014984"/>
                    <a:gd name="connsiteY52" fmla="*/ 468495 h 1181727"/>
                    <a:gd name="connsiteX53" fmla="*/ 429768 w 1014984"/>
                    <a:gd name="connsiteY53" fmla="*/ 450207 h 1181727"/>
                    <a:gd name="connsiteX54" fmla="*/ 365760 w 1014984"/>
                    <a:gd name="connsiteY54" fmla="*/ 459351 h 1181727"/>
                    <a:gd name="connsiteX55" fmla="*/ 356616 w 1014984"/>
                    <a:gd name="connsiteY55" fmla="*/ 495927 h 1181727"/>
                    <a:gd name="connsiteX56" fmla="*/ 384048 w 1014984"/>
                    <a:gd name="connsiteY56" fmla="*/ 633087 h 1181727"/>
                    <a:gd name="connsiteX57" fmla="*/ 411480 w 1014984"/>
                    <a:gd name="connsiteY57" fmla="*/ 651375 h 1181727"/>
                    <a:gd name="connsiteX58" fmla="*/ 448056 w 1014984"/>
                    <a:gd name="connsiteY58" fmla="*/ 660519 h 1181727"/>
                    <a:gd name="connsiteX59" fmla="*/ 557784 w 1014984"/>
                    <a:gd name="connsiteY59" fmla="*/ 651375 h 1181727"/>
                    <a:gd name="connsiteX60" fmla="*/ 566928 w 1014984"/>
                    <a:gd name="connsiteY60" fmla="*/ 623943 h 1181727"/>
                    <a:gd name="connsiteX61" fmla="*/ 594360 w 1014984"/>
                    <a:gd name="connsiteY61" fmla="*/ 605655 h 1181727"/>
                    <a:gd name="connsiteX62" fmla="*/ 722376 w 1014984"/>
                    <a:gd name="connsiteY62" fmla="*/ 651375 h 1181727"/>
                    <a:gd name="connsiteX63" fmla="*/ 713232 w 1014984"/>
                    <a:gd name="connsiteY63" fmla="*/ 733671 h 1181727"/>
                    <a:gd name="connsiteX64" fmla="*/ 704088 w 1014984"/>
                    <a:gd name="connsiteY64" fmla="*/ 761103 h 1181727"/>
                    <a:gd name="connsiteX65" fmla="*/ 649224 w 1014984"/>
                    <a:gd name="connsiteY65" fmla="*/ 815967 h 1181727"/>
                    <a:gd name="connsiteX66" fmla="*/ 594360 w 1014984"/>
                    <a:gd name="connsiteY66" fmla="*/ 834255 h 1181727"/>
                    <a:gd name="connsiteX67" fmla="*/ 475488 w 1014984"/>
                    <a:gd name="connsiteY67" fmla="*/ 788535 h 1181727"/>
                    <a:gd name="connsiteX68" fmla="*/ 466344 w 1014984"/>
                    <a:gd name="connsiteY68" fmla="*/ 751959 h 1181727"/>
                    <a:gd name="connsiteX69" fmla="*/ 475488 w 1014984"/>
                    <a:gd name="connsiteY69" fmla="*/ 596511 h 1181727"/>
                    <a:gd name="connsiteX70" fmla="*/ 484632 w 1014984"/>
                    <a:gd name="connsiteY70" fmla="*/ 559935 h 1181727"/>
                    <a:gd name="connsiteX71" fmla="*/ 548640 w 1014984"/>
                    <a:gd name="connsiteY71" fmla="*/ 495927 h 1181727"/>
                    <a:gd name="connsiteX72" fmla="*/ 685800 w 1014984"/>
                    <a:gd name="connsiteY72" fmla="*/ 505071 h 1181727"/>
                    <a:gd name="connsiteX73" fmla="*/ 658368 w 1014984"/>
                    <a:gd name="connsiteY73" fmla="*/ 687951 h 1181727"/>
                    <a:gd name="connsiteX74" fmla="*/ 630936 w 1014984"/>
                    <a:gd name="connsiteY74" fmla="*/ 697095 h 1181727"/>
                    <a:gd name="connsiteX75" fmla="*/ 603504 w 1014984"/>
                    <a:gd name="connsiteY75" fmla="*/ 687951 h 1181727"/>
                    <a:gd name="connsiteX76" fmla="*/ 548640 w 1014984"/>
                    <a:gd name="connsiteY76" fmla="*/ 605655 h 1181727"/>
                    <a:gd name="connsiteX77" fmla="*/ 530352 w 1014984"/>
                    <a:gd name="connsiteY77" fmla="*/ 578223 h 1181727"/>
                    <a:gd name="connsiteX78" fmla="*/ 539496 w 1014984"/>
                    <a:gd name="connsiteY78" fmla="*/ 514215 h 1181727"/>
                    <a:gd name="connsiteX79" fmla="*/ 749808 w 1014984"/>
                    <a:gd name="connsiteY79" fmla="*/ 559935 h 1181727"/>
                    <a:gd name="connsiteX80" fmla="*/ 804672 w 1014984"/>
                    <a:gd name="connsiteY80" fmla="*/ 587367 h 1181727"/>
                    <a:gd name="connsiteX81" fmla="*/ 841248 w 1014984"/>
                    <a:gd name="connsiteY81" fmla="*/ 623943 h 1181727"/>
                    <a:gd name="connsiteX82" fmla="*/ 850392 w 1014984"/>
                    <a:gd name="connsiteY82" fmla="*/ 660519 h 1181727"/>
                    <a:gd name="connsiteX83" fmla="*/ 813816 w 1014984"/>
                    <a:gd name="connsiteY83" fmla="*/ 870831 h 1181727"/>
                    <a:gd name="connsiteX84" fmla="*/ 786384 w 1014984"/>
                    <a:gd name="connsiteY84" fmla="*/ 925695 h 1181727"/>
                    <a:gd name="connsiteX85" fmla="*/ 758952 w 1014984"/>
                    <a:gd name="connsiteY85" fmla="*/ 943983 h 1181727"/>
                    <a:gd name="connsiteX86" fmla="*/ 685800 w 1014984"/>
                    <a:gd name="connsiteY86" fmla="*/ 925695 h 1181727"/>
                    <a:gd name="connsiteX87" fmla="*/ 658368 w 1014984"/>
                    <a:gd name="connsiteY87" fmla="*/ 907407 h 1181727"/>
                    <a:gd name="connsiteX88" fmla="*/ 594360 w 1014984"/>
                    <a:gd name="connsiteY88" fmla="*/ 889119 h 1181727"/>
                    <a:gd name="connsiteX89" fmla="*/ 521208 w 1014984"/>
                    <a:gd name="connsiteY89" fmla="*/ 843399 h 1181727"/>
                    <a:gd name="connsiteX90" fmla="*/ 484632 w 1014984"/>
                    <a:gd name="connsiteY90" fmla="*/ 815967 h 1181727"/>
                    <a:gd name="connsiteX91" fmla="*/ 438912 w 1014984"/>
                    <a:gd name="connsiteY91" fmla="*/ 806823 h 1181727"/>
                    <a:gd name="connsiteX92" fmla="*/ 402336 w 1014984"/>
                    <a:gd name="connsiteY92" fmla="*/ 779391 h 1181727"/>
                    <a:gd name="connsiteX93" fmla="*/ 374904 w 1014984"/>
                    <a:gd name="connsiteY93" fmla="*/ 761103 h 1181727"/>
                    <a:gd name="connsiteX94" fmla="*/ 347472 w 1014984"/>
                    <a:gd name="connsiteY94" fmla="*/ 706239 h 1181727"/>
                    <a:gd name="connsiteX95" fmla="*/ 338328 w 1014984"/>
                    <a:gd name="connsiteY95" fmla="*/ 669663 h 1181727"/>
                    <a:gd name="connsiteX96" fmla="*/ 310896 w 1014984"/>
                    <a:gd name="connsiteY96" fmla="*/ 633087 h 1181727"/>
                    <a:gd name="connsiteX97" fmla="*/ 274320 w 1014984"/>
                    <a:gd name="connsiteY97" fmla="*/ 550791 h 1181727"/>
                    <a:gd name="connsiteX98" fmla="*/ 228600 w 1014984"/>
                    <a:gd name="connsiteY98" fmla="*/ 505071 h 1181727"/>
                    <a:gd name="connsiteX99" fmla="*/ 164592 w 1014984"/>
                    <a:gd name="connsiteY99" fmla="*/ 486783 h 1181727"/>
                    <a:gd name="connsiteX100" fmla="*/ 64008 w 1014984"/>
                    <a:gd name="connsiteY100" fmla="*/ 505071 h 1181727"/>
                    <a:gd name="connsiteX101" fmla="*/ 54864 w 1014984"/>
                    <a:gd name="connsiteY101" fmla="*/ 532503 h 1181727"/>
                    <a:gd name="connsiteX102" fmla="*/ 36576 w 1014984"/>
                    <a:gd name="connsiteY102" fmla="*/ 569079 h 1181727"/>
                    <a:gd name="connsiteX103" fmla="*/ 82296 w 1014984"/>
                    <a:gd name="connsiteY103" fmla="*/ 715383 h 1181727"/>
                    <a:gd name="connsiteX104" fmla="*/ 109728 w 1014984"/>
                    <a:gd name="connsiteY104" fmla="*/ 724527 h 1181727"/>
                    <a:gd name="connsiteX105" fmla="*/ 237744 w 1014984"/>
                    <a:gd name="connsiteY105" fmla="*/ 715383 h 1181727"/>
                    <a:gd name="connsiteX106" fmla="*/ 246888 w 1014984"/>
                    <a:gd name="connsiteY106" fmla="*/ 687951 h 1181727"/>
                    <a:gd name="connsiteX107" fmla="*/ 237744 w 1014984"/>
                    <a:gd name="connsiteY107" fmla="*/ 569079 h 1181727"/>
                    <a:gd name="connsiteX108" fmla="*/ 192024 w 1014984"/>
                    <a:gd name="connsiteY108" fmla="*/ 505071 h 1181727"/>
                    <a:gd name="connsiteX109" fmla="*/ 173736 w 1014984"/>
                    <a:gd name="connsiteY109" fmla="*/ 477639 h 1181727"/>
                    <a:gd name="connsiteX110" fmla="*/ 100584 w 1014984"/>
                    <a:gd name="connsiteY110" fmla="*/ 441063 h 1181727"/>
                    <a:gd name="connsiteX111" fmla="*/ 36576 w 1014984"/>
                    <a:gd name="connsiteY111" fmla="*/ 450207 h 1181727"/>
                    <a:gd name="connsiteX112" fmla="*/ 27432 w 1014984"/>
                    <a:gd name="connsiteY112" fmla="*/ 495927 h 1181727"/>
                    <a:gd name="connsiteX113" fmla="*/ 54864 w 1014984"/>
                    <a:gd name="connsiteY113" fmla="*/ 669663 h 1181727"/>
                    <a:gd name="connsiteX114" fmla="*/ 118872 w 1014984"/>
                    <a:gd name="connsiteY114" fmla="*/ 751959 h 1181727"/>
                    <a:gd name="connsiteX115" fmla="*/ 173736 w 1014984"/>
                    <a:gd name="connsiteY115" fmla="*/ 770247 h 1181727"/>
                    <a:gd name="connsiteX116" fmla="*/ 438912 w 1014984"/>
                    <a:gd name="connsiteY116" fmla="*/ 797679 h 1181727"/>
                    <a:gd name="connsiteX117" fmla="*/ 466344 w 1014984"/>
                    <a:gd name="connsiteY117" fmla="*/ 806823 h 1181727"/>
                    <a:gd name="connsiteX118" fmla="*/ 539496 w 1014984"/>
                    <a:gd name="connsiteY118" fmla="*/ 834255 h 1181727"/>
                    <a:gd name="connsiteX119" fmla="*/ 621792 w 1014984"/>
                    <a:gd name="connsiteY119" fmla="*/ 889119 h 1181727"/>
                    <a:gd name="connsiteX120" fmla="*/ 630936 w 1014984"/>
                    <a:gd name="connsiteY120" fmla="*/ 916551 h 1181727"/>
                    <a:gd name="connsiteX121" fmla="*/ 585216 w 1014984"/>
                    <a:gd name="connsiteY121" fmla="*/ 1071999 h 1181727"/>
                    <a:gd name="connsiteX122" fmla="*/ 521208 w 1014984"/>
                    <a:gd name="connsiteY122" fmla="*/ 1081143 h 1181727"/>
                    <a:gd name="connsiteX123" fmla="*/ 420624 w 1014984"/>
                    <a:gd name="connsiteY123" fmla="*/ 1053711 h 1181727"/>
                    <a:gd name="connsiteX124" fmla="*/ 402336 w 1014984"/>
                    <a:gd name="connsiteY124" fmla="*/ 1026279 h 1181727"/>
                    <a:gd name="connsiteX125" fmla="*/ 374904 w 1014984"/>
                    <a:gd name="connsiteY125" fmla="*/ 1007991 h 1181727"/>
                    <a:gd name="connsiteX126" fmla="*/ 374904 w 1014984"/>
                    <a:gd name="connsiteY126" fmla="*/ 907407 h 1181727"/>
                    <a:gd name="connsiteX127" fmla="*/ 475488 w 1014984"/>
                    <a:gd name="connsiteY127" fmla="*/ 916551 h 1181727"/>
                    <a:gd name="connsiteX128" fmla="*/ 548640 w 1014984"/>
                    <a:gd name="connsiteY128" fmla="*/ 971415 h 1181727"/>
                    <a:gd name="connsiteX129" fmla="*/ 612648 w 1014984"/>
                    <a:gd name="connsiteY129" fmla="*/ 1035423 h 1181727"/>
                    <a:gd name="connsiteX130" fmla="*/ 713232 w 1014984"/>
                    <a:gd name="connsiteY130" fmla="*/ 1062855 h 1181727"/>
                    <a:gd name="connsiteX131" fmla="*/ 813816 w 1014984"/>
                    <a:gd name="connsiteY131" fmla="*/ 1053711 h 1181727"/>
                    <a:gd name="connsiteX132" fmla="*/ 786384 w 1014984"/>
                    <a:gd name="connsiteY132" fmla="*/ 879975 h 1181727"/>
                    <a:gd name="connsiteX133" fmla="*/ 731520 w 1014984"/>
                    <a:gd name="connsiteY133" fmla="*/ 852543 h 1181727"/>
                    <a:gd name="connsiteX134" fmla="*/ 704088 w 1014984"/>
                    <a:gd name="connsiteY134" fmla="*/ 861687 h 1181727"/>
                    <a:gd name="connsiteX135" fmla="*/ 694944 w 1014984"/>
                    <a:gd name="connsiteY135" fmla="*/ 1007991 h 1181727"/>
                    <a:gd name="connsiteX136" fmla="*/ 777240 w 1014984"/>
                    <a:gd name="connsiteY136" fmla="*/ 1071999 h 1181727"/>
                    <a:gd name="connsiteX137" fmla="*/ 822960 w 1014984"/>
                    <a:gd name="connsiteY137" fmla="*/ 1099431 h 1181727"/>
                    <a:gd name="connsiteX138" fmla="*/ 923544 w 1014984"/>
                    <a:gd name="connsiteY138" fmla="*/ 1136007 h 1181727"/>
                    <a:gd name="connsiteX139" fmla="*/ 868680 w 1014984"/>
                    <a:gd name="connsiteY139" fmla="*/ 1044567 h 1181727"/>
                    <a:gd name="connsiteX140" fmla="*/ 850392 w 1014984"/>
                    <a:gd name="connsiteY140" fmla="*/ 989703 h 1181727"/>
                    <a:gd name="connsiteX141" fmla="*/ 859536 w 1014984"/>
                    <a:gd name="connsiteY141" fmla="*/ 779391 h 1181727"/>
                    <a:gd name="connsiteX142" fmla="*/ 868680 w 1014984"/>
                    <a:gd name="connsiteY142" fmla="*/ 751959 h 1181727"/>
                    <a:gd name="connsiteX143" fmla="*/ 859536 w 1014984"/>
                    <a:gd name="connsiteY143" fmla="*/ 660519 h 1181727"/>
                    <a:gd name="connsiteX144" fmla="*/ 941832 w 1014984"/>
                    <a:gd name="connsiteY144" fmla="*/ 687951 h 1181727"/>
                    <a:gd name="connsiteX145" fmla="*/ 969264 w 1014984"/>
                    <a:gd name="connsiteY145" fmla="*/ 742815 h 1181727"/>
                    <a:gd name="connsiteX146" fmla="*/ 960120 w 1014984"/>
                    <a:gd name="connsiteY146" fmla="*/ 1007991 h 1181727"/>
                    <a:gd name="connsiteX147" fmla="*/ 950976 w 1014984"/>
                    <a:gd name="connsiteY147" fmla="*/ 1035423 h 1181727"/>
                    <a:gd name="connsiteX148" fmla="*/ 914400 w 1014984"/>
                    <a:gd name="connsiteY148" fmla="*/ 1081143 h 1181727"/>
                    <a:gd name="connsiteX149" fmla="*/ 859536 w 1014984"/>
                    <a:gd name="connsiteY149" fmla="*/ 1108575 h 1181727"/>
                    <a:gd name="connsiteX150" fmla="*/ 822960 w 1014984"/>
                    <a:gd name="connsiteY150" fmla="*/ 1090287 h 1181727"/>
                    <a:gd name="connsiteX151" fmla="*/ 877824 w 1014984"/>
                    <a:gd name="connsiteY151" fmla="*/ 1062855 h 1181727"/>
                    <a:gd name="connsiteX152" fmla="*/ 996696 w 1014984"/>
                    <a:gd name="connsiteY152" fmla="*/ 971415 h 1181727"/>
                    <a:gd name="connsiteX153" fmla="*/ 1014984 w 1014984"/>
                    <a:gd name="connsiteY153" fmla="*/ 934839 h 1181727"/>
                    <a:gd name="connsiteX154" fmla="*/ 987552 w 1014984"/>
                    <a:gd name="connsiteY154" fmla="*/ 715383 h 1181727"/>
                    <a:gd name="connsiteX155" fmla="*/ 960120 w 1014984"/>
                    <a:gd name="connsiteY155" fmla="*/ 687951 h 1181727"/>
                    <a:gd name="connsiteX156" fmla="*/ 950976 w 1014984"/>
                    <a:gd name="connsiteY156" fmla="*/ 660519 h 1181727"/>
                    <a:gd name="connsiteX157" fmla="*/ 868680 w 1014984"/>
                    <a:gd name="connsiteY157" fmla="*/ 550791 h 1181727"/>
                    <a:gd name="connsiteX158" fmla="*/ 841248 w 1014984"/>
                    <a:gd name="connsiteY158" fmla="*/ 523359 h 1181727"/>
                    <a:gd name="connsiteX159" fmla="*/ 813816 w 1014984"/>
                    <a:gd name="connsiteY159" fmla="*/ 486783 h 1181727"/>
                    <a:gd name="connsiteX160" fmla="*/ 804672 w 1014984"/>
                    <a:gd name="connsiteY160" fmla="*/ 459351 h 1181727"/>
                    <a:gd name="connsiteX161" fmla="*/ 786384 w 1014984"/>
                    <a:gd name="connsiteY161" fmla="*/ 431919 h 1181727"/>
                    <a:gd name="connsiteX162" fmla="*/ 722376 w 1014984"/>
                    <a:gd name="connsiteY162" fmla="*/ 386199 h 1181727"/>
                    <a:gd name="connsiteX163" fmla="*/ 676656 w 1014984"/>
                    <a:gd name="connsiteY163" fmla="*/ 377055 h 1181727"/>
                    <a:gd name="connsiteX164" fmla="*/ 612648 w 1014984"/>
                    <a:gd name="connsiteY164" fmla="*/ 395343 h 1181727"/>
                    <a:gd name="connsiteX165" fmla="*/ 585216 w 1014984"/>
                    <a:gd name="connsiteY165" fmla="*/ 413631 h 1181727"/>
                    <a:gd name="connsiteX166" fmla="*/ 530352 w 1014984"/>
                    <a:gd name="connsiteY166" fmla="*/ 477639 h 1181727"/>
                    <a:gd name="connsiteX167" fmla="*/ 521208 w 1014984"/>
                    <a:gd name="connsiteY167" fmla="*/ 505071 h 1181727"/>
                    <a:gd name="connsiteX168" fmla="*/ 557784 w 1014984"/>
                    <a:gd name="connsiteY168" fmla="*/ 733671 h 1181727"/>
                    <a:gd name="connsiteX169" fmla="*/ 667512 w 1014984"/>
                    <a:gd name="connsiteY169" fmla="*/ 843399 h 1181727"/>
                    <a:gd name="connsiteX170" fmla="*/ 676656 w 1014984"/>
                    <a:gd name="connsiteY170" fmla="*/ 870831 h 1181727"/>
                    <a:gd name="connsiteX171" fmla="*/ 713232 w 1014984"/>
                    <a:gd name="connsiteY171" fmla="*/ 925695 h 1181727"/>
                    <a:gd name="connsiteX172" fmla="*/ 758952 w 1014984"/>
                    <a:gd name="connsiteY172" fmla="*/ 998847 h 1181727"/>
                    <a:gd name="connsiteX173" fmla="*/ 768096 w 1014984"/>
                    <a:gd name="connsiteY173" fmla="*/ 1026279 h 1181727"/>
                    <a:gd name="connsiteX174" fmla="*/ 740664 w 1014984"/>
                    <a:gd name="connsiteY174" fmla="*/ 1145151 h 1181727"/>
                    <a:gd name="connsiteX175" fmla="*/ 731520 w 1014984"/>
                    <a:gd name="connsiteY175" fmla="*/ 1172583 h 1181727"/>
                    <a:gd name="connsiteX176" fmla="*/ 704088 w 1014984"/>
                    <a:gd name="connsiteY176" fmla="*/ 1181727 h 1181727"/>
                    <a:gd name="connsiteX177" fmla="*/ 649224 w 1014984"/>
                    <a:gd name="connsiteY177" fmla="*/ 1172583 h 1181727"/>
                    <a:gd name="connsiteX178" fmla="*/ 484632 w 1014984"/>
                    <a:gd name="connsiteY178" fmla="*/ 1071999 h 1181727"/>
                    <a:gd name="connsiteX179" fmla="*/ 448056 w 1014984"/>
                    <a:gd name="connsiteY179" fmla="*/ 1044567 h 1181727"/>
                    <a:gd name="connsiteX180" fmla="*/ 402336 w 1014984"/>
                    <a:gd name="connsiteY180" fmla="*/ 998847 h 1181727"/>
                    <a:gd name="connsiteX181" fmla="*/ 384048 w 1014984"/>
                    <a:gd name="connsiteY181" fmla="*/ 962271 h 1181727"/>
                    <a:gd name="connsiteX182" fmla="*/ 429768 w 1014984"/>
                    <a:gd name="connsiteY182" fmla="*/ 861687 h 1181727"/>
                    <a:gd name="connsiteX183" fmla="*/ 475488 w 1014984"/>
                    <a:gd name="connsiteY183" fmla="*/ 852543 h 1181727"/>
                    <a:gd name="connsiteX184" fmla="*/ 448056 w 1014984"/>
                    <a:gd name="connsiteY184" fmla="*/ 834255 h 1181727"/>
                    <a:gd name="connsiteX185" fmla="*/ 283464 w 1014984"/>
                    <a:gd name="connsiteY185" fmla="*/ 852543 h 1181727"/>
                    <a:gd name="connsiteX186" fmla="*/ 265176 w 1014984"/>
                    <a:gd name="connsiteY186" fmla="*/ 815967 h 1181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</a:cxnLst>
                  <a:rect l="l" t="t" r="r" b="b"/>
                  <a:pathLst>
                    <a:path w="1014984" h="1181727">
                      <a:moveTo>
                        <a:pt x="420624" y="441063"/>
                      </a:moveTo>
                      <a:cubicBezTo>
                        <a:pt x="381000" y="438015"/>
                        <a:pt x="341186" y="436848"/>
                        <a:pt x="301752" y="431919"/>
                      </a:cubicBezTo>
                      <a:cubicBezTo>
                        <a:pt x="292188" y="430723"/>
                        <a:pt x="283671" y="425113"/>
                        <a:pt x="274320" y="422775"/>
                      </a:cubicBezTo>
                      <a:cubicBezTo>
                        <a:pt x="259242" y="419006"/>
                        <a:pt x="243840" y="416679"/>
                        <a:pt x="228600" y="413631"/>
                      </a:cubicBezTo>
                      <a:cubicBezTo>
                        <a:pt x="219456" y="407535"/>
                        <a:pt x="206083" y="405173"/>
                        <a:pt x="201168" y="395343"/>
                      </a:cubicBezTo>
                      <a:cubicBezTo>
                        <a:pt x="188445" y="369898"/>
                        <a:pt x="189443" y="299921"/>
                        <a:pt x="201168" y="276471"/>
                      </a:cubicBezTo>
                      <a:cubicBezTo>
                        <a:pt x="205479" y="267850"/>
                        <a:pt x="219456" y="270375"/>
                        <a:pt x="228600" y="267327"/>
                      </a:cubicBezTo>
                      <a:cubicBezTo>
                        <a:pt x="222504" y="325239"/>
                        <a:pt x="235107" y="388374"/>
                        <a:pt x="210312" y="441063"/>
                      </a:cubicBezTo>
                      <a:cubicBezTo>
                        <a:pt x="202104" y="458505"/>
                        <a:pt x="171135" y="433980"/>
                        <a:pt x="155448" y="422775"/>
                      </a:cubicBezTo>
                      <a:cubicBezTo>
                        <a:pt x="147605" y="417173"/>
                        <a:pt x="148642" y="404694"/>
                        <a:pt x="146304" y="395343"/>
                      </a:cubicBezTo>
                      <a:cubicBezTo>
                        <a:pt x="142535" y="380265"/>
                        <a:pt x="140208" y="364863"/>
                        <a:pt x="137160" y="349623"/>
                      </a:cubicBezTo>
                      <a:lnTo>
                        <a:pt x="146304" y="212463"/>
                      </a:lnTo>
                      <a:cubicBezTo>
                        <a:pt x="150531" y="200628"/>
                        <a:pt x="181182" y="209155"/>
                        <a:pt x="182880" y="221607"/>
                      </a:cubicBezTo>
                      <a:cubicBezTo>
                        <a:pt x="198160" y="333660"/>
                        <a:pt x="222776" y="393683"/>
                        <a:pt x="146304" y="431919"/>
                      </a:cubicBezTo>
                      <a:cubicBezTo>
                        <a:pt x="137683" y="436230"/>
                        <a:pt x="128016" y="438015"/>
                        <a:pt x="118872" y="441063"/>
                      </a:cubicBezTo>
                      <a:cubicBezTo>
                        <a:pt x="81773" y="432819"/>
                        <a:pt x="29839" y="436733"/>
                        <a:pt x="9144" y="395343"/>
                      </a:cubicBezTo>
                      <a:cubicBezTo>
                        <a:pt x="2193" y="381442"/>
                        <a:pt x="3048" y="364863"/>
                        <a:pt x="0" y="349623"/>
                      </a:cubicBezTo>
                      <a:cubicBezTo>
                        <a:pt x="5409" y="306351"/>
                        <a:pt x="-2207" y="278678"/>
                        <a:pt x="27432" y="249039"/>
                      </a:cubicBezTo>
                      <a:cubicBezTo>
                        <a:pt x="35203" y="241268"/>
                        <a:pt x="45720" y="236847"/>
                        <a:pt x="54864" y="230751"/>
                      </a:cubicBezTo>
                      <a:cubicBezTo>
                        <a:pt x="67056" y="236847"/>
                        <a:pt x="86547" y="236317"/>
                        <a:pt x="91440" y="249039"/>
                      </a:cubicBezTo>
                      <a:cubicBezTo>
                        <a:pt x="103525" y="280461"/>
                        <a:pt x="79915" y="323048"/>
                        <a:pt x="100584" y="349623"/>
                      </a:cubicBezTo>
                      <a:cubicBezTo>
                        <a:pt x="111731" y="363955"/>
                        <a:pt x="170274" y="321451"/>
                        <a:pt x="182880" y="313047"/>
                      </a:cubicBezTo>
                      <a:cubicBezTo>
                        <a:pt x="195072" y="294759"/>
                        <a:pt x="212505" y="279035"/>
                        <a:pt x="219456" y="258183"/>
                      </a:cubicBezTo>
                      <a:cubicBezTo>
                        <a:pt x="240900" y="193850"/>
                        <a:pt x="212990" y="273270"/>
                        <a:pt x="246888" y="194175"/>
                      </a:cubicBezTo>
                      <a:cubicBezTo>
                        <a:pt x="250685" y="185316"/>
                        <a:pt x="252984" y="175887"/>
                        <a:pt x="256032" y="166743"/>
                      </a:cubicBezTo>
                      <a:cubicBezTo>
                        <a:pt x="252984" y="114927"/>
                        <a:pt x="276294" y="54067"/>
                        <a:pt x="246888" y="11295"/>
                      </a:cubicBezTo>
                      <a:cubicBezTo>
                        <a:pt x="229534" y="-13947"/>
                        <a:pt x="184038" y="9443"/>
                        <a:pt x="155448" y="20439"/>
                      </a:cubicBezTo>
                      <a:cubicBezTo>
                        <a:pt x="141224" y="25910"/>
                        <a:pt x="135417" y="43693"/>
                        <a:pt x="128016" y="57015"/>
                      </a:cubicBezTo>
                      <a:cubicBezTo>
                        <a:pt x="124202" y="63880"/>
                        <a:pt x="104317" y="115235"/>
                        <a:pt x="100584" y="130167"/>
                      </a:cubicBezTo>
                      <a:cubicBezTo>
                        <a:pt x="96815" y="145245"/>
                        <a:pt x="95209" y="160809"/>
                        <a:pt x="91440" y="175887"/>
                      </a:cubicBezTo>
                      <a:cubicBezTo>
                        <a:pt x="89102" y="185238"/>
                        <a:pt x="85344" y="194175"/>
                        <a:pt x="82296" y="203319"/>
                      </a:cubicBezTo>
                      <a:cubicBezTo>
                        <a:pt x="85344" y="236847"/>
                        <a:pt x="80794" y="271964"/>
                        <a:pt x="91440" y="303903"/>
                      </a:cubicBezTo>
                      <a:cubicBezTo>
                        <a:pt x="94488" y="313047"/>
                        <a:pt x="110740" y="307872"/>
                        <a:pt x="118872" y="313047"/>
                      </a:cubicBezTo>
                      <a:cubicBezTo>
                        <a:pt x="144587" y="329411"/>
                        <a:pt x="170471" y="346358"/>
                        <a:pt x="192024" y="367911"/>
                      </a:cubicBezTo>
                      <a:cubicBezTo>
                        <a:pt x="201168" y="377055"/>
                        <a:pt x="211697" y="384998"/>
                        <a:pt x="219456" y="395343"/>
                      </a:cubicBezTo>
                      <a:cubicBezTo>
                        <a:pt x="236679" y="418306"/>
                        <a:pt x="252149" y="451585"/>
                        <a:pt x="265176" y="477639"/>
                      </a:cubicBezTo>
                      <a:cubicBezTo>
                        <a:pt x="262128" y="514215"/>
                        <a:pt x="275737" y="556402"/>
                        <a:pt x="256032" y="587367"/>
                      </a:cubicBezTo>
                      <a:cubicBezTo>
                        <a:pt x="246078" y="603009"/>
                        <a:pt x="218110" y="585753"/>
                        <a:pt x="201168" y="578223"/>
                      </a:cubicBezTo>
                      <a:cubicBezTo>
                        <a:pt x="171141" y="564878"/>
                        <a:pt x="144351" y="492020"/>
                        <a:pt x="137160" y="477639"/>
                      </a:cubicBezTo>
                      <a:lnTo>
                        <a:pt x="118872" y="441063"/>
                      </a:lnTo>
                      <a:cubicBezTo>
                        <a:pt x="115295" y="419602"/>
                        <a:pt x="100057" y="373141"/>
                        <a:pt x="118872" y="349623"/>
                      </a:cubicBezTo>
                      <a:cubicBezTo>
                        <a:pt x="124893" y="342097"/>
                        <a:pt x="137160" y="343527"/>
                        <a:pt x="146304" y="340479"/>
                      </a:cubicBezTo>
                      <a:cubicBezTo>
                        <a:pt x="204216" y="346575"/>
                        <a:pt x="263256" y="345862"/>
                        <a:pt x="320040" y="358767"/>
                      </a:cubicBezTo>
                      <a:cubicBezTo>
                        <a:pt x="343575" y="364116"/>
                        <a:pt x="355957" y="408070"/>
                        <a:pt x="365760" y="422775"/>
                      </a:cubicBezTo>
                      <a:cubicBezTo>
                        <a:pt x="401169" y="475889"/>
                        <a:pt x="404655" y="489414"/>
                        <a:pt x="448056" y="514215"/>
                      </a:cubicBezTo>
                      <a:cubicBezTo>
                        <a:pt x="459891" y="520978"/>
                        <a:pt x="471869" y="527717"/>
                        <a:pt x="484632" y="532503"/>
                      </a:cubicBezTo>
                      <a:cubicBezTo>
                        <a:pt x="496399" y="536916"/>
                        <a:pt x="509016" y="538599"/>
                        <a:pt x="521208" y="541647"/>
                      </a:cubicBezTo>
                      <a:cubicBezTo>
                        <a:pt x="518160" y="553839"/>
                        <a:pt x="517684" y="566983"/>
                        <a:pt x="512064" y="578223"/>
                      </a:cubicBezTo>
                      <a:cubicBezTo>
                        <a:pt x="499472" y="603408"/>
                        <a:pt x="466915" y="632516"/>
                        <a:pt x="448056" y="651375"/>
                      </a:cubicBezTo>
                      <a:cubicBezTo>
                        <a:pt x="445008" y="660519"/>
                        <a:pt x="430291" y="674496"/>
                        <a:pt x="438912" y="678807"/>
                      </a:cubicBezTo>
                      <a:cubicBezTo>
                        <a:pt x="452813" y="685758"/>
                        <a:pt x="474518" y="681463"/>
                        <a:pt x="484632" y="669663"/>
                      </a:cubicBezTo>
                      <a:cubicBezTo>
                        <a:pt x="496698" y="655586"/>
                        <a:pt x="490728" y="633087"/>
                        <a:pt x="493776" y="614799"/>
                      </a:cubicBezTo>
                      <a:cubicBezTo>
                        <a:pt x="485978" y="513426"/>
                        <a:pt x="511972" y="514139"/>
                        <a:pt x="457200" y="468495"/>
                      </a:cubicBezTo>
                      <a:cubicBezTo>
                        <a:pt x="448757" y="461460"/>
                        <a:pt x="438912" y="456303"/>
                        <a:pt x="429768" y="450207"/>
                      </a:cubicBezTo>
                      <a:cubicBezTo>
                        <a:pt x="408432" y="453255"/>
                        <a:pt x="384037" y="447928"/>
                        <a:pt x="365760" y="459351"/>
                      </a:cubicBezTo>
                      <a:cubicBezTo>
                        <a:pt x="355103" y="466012"/>
                        <a:pt x="356616" y="483360"/>
                        <a:pt x="356616" y="495927"/>
                      </a:cubicBezTo>
                      <a:cubicBezTo>
                        <a:pt x="356616" y="542015"/>
                        <a:pt x="348412" y="597451"/>
                        <a:pt x="384048" y="633087"/>
                      </a:cubicBezTo>
                      <a:cubicBezTo>
                        <a:pt x="391819" y="640858"/>
                        <a:pt x="401379" y="647046"/>
                        <a:pt x="411480" y="651375"/>
                      </a:cubicBezTo>
                      <a:cubicBezTo>
                        <a:pt x="423031" y="656325"/>
                        <a:pt x="435864" y="657471"/>
                        <a:pt x="448056" y="660519"/>
                      </a:cubicBezTo>
                      <a:cubicBezTo>
                        <a:pt x="484632" y="657471"/>
                        <a:pt x="522704" y="662169"/>
                        <a:pt x="557784" y="651375"/>
                      </a:cubicBezTo>
                      <a:cubicBezTo>
                        <a:pt x="566996" y="648540"/>
                        <a:pt x="560907" y="631469"/>
                        <a:pt x="566928" y="623943"/>
                      </a:cubicBezTo>
                      <a:cubicBezTo>
                        <a:pt x="573793" y="615361"/>
                        <a:pt x="585216" y="611751"/>
                        <a:pt x="594360" y="605655"/>
                      </a:cubicBezTo>
                      <a:cubicBezTo>
                        <a:pt x="666366" y="611194"/>
                        <a:pt x="722376" y="577689"/>
                        <a:pt x="722376" y="651375"/>
                      </a:cubicBezTo>
                      <a:cubicBezTo>
                        <a:pt x="722376" y="678976"/>
                        <a:pt x="717770" y="706446"/>
                        <a:pt x="713232" y="733671"/>
                      </a:cubicBezTo>
                      <a:cubicBezTo>
                        <a:pt x="711647" y="743178"/>
                        <a:pt x="710006" y="753495"/>
                        <a:pt x="704088" y="761103"/>
                      </a:cubicBezTo>
                      <a:cubicBezTo>
                        <a:pt x="688210" y="781518"/>
                        <a:pt x="673760" y="807788"/>
                        <a:pt x="649224" y="815967"/>
                      </a:cubicBezTo>
                      <a:lnTo>
                        <a:pt x="594360" y="834255"/>
                      </a:lnTo>
                      <a:cubicBezTo>
                        <a:pt x="547709" y="824925"/>
                        <a:pt x="500991" y="833165"/>
                        <a:pt x="475488" y="788535"/>
                      </a:cubicBezTo>
                      <a:cubicBezTo>
                        <a:pt x="469253" y="777624"/>
                        <a:pt x="469392" y="764151"/>
                        <a:pt x="466344" y="751959"/>
                      </a:cubicBezTo>
                      <a:cubicBezTo>
                        <a:pt x="469392" y="700143"/>
                        <a:pt x="470567" y="648183"/>
                        <a:pt x="475488" y="596511"/>
                      </a:cubicBezTo>
                      <a:cubicBezTo>
                        <a:pt x="476679" y="584000"/>
                        <a:pt x="477240" y="570099"/>
                        <a:pt x="484632" y="559935"/>
                      </a:cubicBezTo>
                      <a:cubicBezTo>
                        <a:pt x="502379" y="535532"/>
                        <a:pt x="548640" y="495927"/>
                        <a:pt x="548640" y="495927"/>
                      </a:cubicBezTo>
                      <a:cubicBezTo>
                        <a:pt x="594360" y="498975"/>
                        <a:pt x="657668" y="468902"/>
                        <a:pt x="685800" y="505071"/>
                      </a:cubicBezTo>
                      <a:cubicBezTo>
                        <a:pt x="687206" y="506879"/>
                        <a:pt x="703078" y="652183"/>
                        <a:pt x="658368" y="687951"/>
                      </a:cubicBezTo>
                      <a:cubicBezTo>
                        <a:pt x="650842" y="693972"/>
                        <a:pt x="640080" y="694047"/>
                        <a:pt x="630936" y="697095"/>
                      </a:cubicBezTo>
                      <a:cubicBezTo>
                        <a:pt x="621792" y="694047"/>
                        <a:pt x="610822" y="694224"/>
                        <a:pt x="603504" y="687951"/>
                      </a:cubicBezTo>
                      <a:cubicBezTo>
                        <a:pt x="567422" y="657024"/>
                        <a:pt x="569364" y="641921"/>
                        <a:pt x="548640" y="605655"/>
                      </a:cubicBezTo>
                      <a:cubicBezTo>
                        <a:pt x="543188" y="596113"/>
                        <a:pt x="536448" y="587367"/>
                        <a:pt x="530352" y="578223"/>
                      </a:cubicBezTo>
                      <a:cubicBezTo>
                        <a:pt x="533400" y="556887"/>
                        <a:pt x="518406" y="518655"/>
                        <a:pt x="539496" y="514215"/>
                      </a:cubicBezTo>
                      <a:cubicBezTo>
                        <a:pt x="577874" y="506135"/>
                        <a:pt x="694470" y="532266"/>
                        <a:pt x="749808" y="559935"/>
                      </a:cubicBezTo>
                      <a:cubicBezTo>
                        <a:pt x="820712" y="595387"/>
                        <a:pt x="735721" y="564383"/>
                        <a:pt x="804672" y="587367"/>
                      </a:cubicBezTo>
                      <a:cubicBezTo>
                        <a:pt x="816864" y="599559"/>
                        <a:pt x="832110" y="609322"/>
                        <a:pt x="841248" y="623943"/>
                      </a:cubicBezTo>
                      <a:cubicBezTo>
                        <a:pt x="847909" y="634600"/>
                        <a:pt x="850963" y="647965"/>
                        <a:pt x="850392" y="660519"/>
                      </a:cubicBezTo>
                      <a:cubicBezTo>
                        <a:pt x="845465" y="768906"/>
                        <a:pt x="848093" y="795421"/>
                        <a:pt x="813816" y="870831"/>
                      </a:cubicBezTo>
                      <a:cubicBezTo>
                        <a:pt x="805355" y="889445"/>
                        <a:pt x="798652" y="909338"/>
                        <a:pt x="786384" y="925695"/>
                      </a:cubicBezTo>
                      <a:cubicBezTo>
                        <a:pt x="779790" y="934487"/>
                        <a:pt x="768096" y="937887"/>
                        <a:pt x="758952" y="943983"/>
                      </a:cubicBezTo>
                      <a:cubicBezTo>
                        <a:pt x="741562" y="940505"/>
                        <a:pt x="704545" y="935068"/>
                        <a:pt x="685800" y="925695"/>
                      </a:cubicBezTo>
                      <a:cubicBezTo>
                        <a:pt x="675970" y="920780"/>
                        <a:pt x="668198" y="912322"/>
                        <a:pt x="658368" y="907407"/>
                      </a:cubicBezTo>
                      <a:cubicBezTo>
                        <a:pt x="645250" y="900848"/>
                        <a:pt x="606079" y="892049"/>
                        <a:pt x="594360" y="889119"/>
                      </a:cubicBezTo>
                      <a:cubicBezTo>
                        <a:pt x="490746" y="811408"/>
                        <a:pt x="621622" y="906158"/>
                        <a:pt x="521208" y="843399"/>
                      </a:cubicBezTo>
                      <a:cubicBezTo>
                        <a:pt x="508285" y="835322"/>
                        <a:pt x="498558" y="822157"/>
                        <a:pt x="484632" y="815967"/>
                      </a:cubicBezTo>
                      <a:cubicBezTo>
                        <a:pt x="470430" y="809655"/>
                        <a:pt x="454152" y="809871"/>
                        <a:pt x="438912" y="806823"/>
                      </a:cubicBezTo>
                      <a:cubicBezTo>
                        <a:pt x="426720" y="797679"/>
                        <a:pt x="414737" y="788249"/>
                        <a:pt x="402336" y="779391"/>
                      </a:cubicBezTo>
                      <a:cubicBezTo>
                        <a:pt x="393393" y="773003"/>
                        <a:pt x="382675" y="768874"/>
                        <a:pt x="374904" y="761103"/>
                      </a:cubicBezTo>
                      <a:cubicBezTo>
                        <a:pt x="358874" y="745073"/>
                        <a:pt x="353422" y="727063"/>
                        <a:pt x="347472" y="706239"/>
                      </a:cubicBezTo>
                      <a:cubicBezTo>
                        <a:pt x="344020" y="694155"/>
                        <a:pt x="343948" y="680903"/>
                        <a:pt x="338328" y="669663"/>
                      </a:cubicBezTo>
                      <a:cubicBezTo>
                        <a:pt x="331512" y="656032"/>
                        <a:pt x="320040" y="645279"/>
                        <a:pt x="310896" y="633087"/>
                      </a:cubicBezTo>
                      <a:cubicBezTo>
                        <a:pt x="297780" y="593739"/>
                        <a:pt x="300772" y="598405"/>
                        <a:pt x="274320" y="550791"/>
                      </a:cubicBezTo>
                      <a:cubicBezTo>
                        <a:pt x="260252" y="525469"/>
                        <a:pt x="254860" y="518201"/>
                        <a:pt x="228600" y="505071"/>
                      </a:cubicBezTo>
                      <a:cubicBezTo>
                        <a:pt x="215482" y="498512"/>
                        <a:pt x="176311" y="489713"/>
                        <a:pt x="164592" y="486783"/>
                      </a:cubicBezTo>
                      <a:cubicBezTo>
                        <a:pt x="131064" y="492879"/>
                        <a:pt x="95464" y="491964"/>
                        <a:pt x="64008" y="505071"/>
                      </a:cubicBezTo>
                      <a:cubicBezTo>
                        <a:pt x="55111" y="508778"/>
                        <a:pt x="58661" y="523644"/>
                        <a:pt x="54864" y="532503"/>
                      </a:cubicBezTo>
                      <a:cubicBezTo>
                        <a:pt x="49494" y="545032"/>
                        <a:pt x="42672" y="556887"/>
                        <a:pt x="36576" y="569079"/>
                      </a:cubicBezTo>
                      <a:cubicBezTo>
                        <a:pt x="46949" y="636502"/>
                        <a:pt x="29703" y="680321"/>
                        <a:pt x="82296" y="715383"/>
                      </a:cubicBezTo>
                      <a:cubicBezTo>
                        <a:pt x="90316" y="720730"/>
                        <a:pt x="100584" y="721479"/>
                        <a:pt x="109728" y="724527"/>
                      </a:cubicBezTo>
                      <a:cubicBezTo>
                        <a:pt x="152400" y="721479"/>
                        <a:pt x="196408" y="726406"/>
                        <a:pt x="237744" y="715383"/>
                      </a:cubicBezTo>
                      <a:cubicBezTo>
                        <a:pt x="247057" y="712899"/>
                        <a:pt x="246888" y="697590"/>
                        <a:pt x="246888" y="687951"/>
                      </a:cubicBezTo>
                      <a:cubicBezTo>
                        <a:pt x="246888" y="648210"/>
                        <a:pt x="244650" y="608215"/>
                        <a:pt x="237744" y="569079"/>
                      </a:cubicBezTo>
                      <a:cubicBezTo>
                        <a:pt x="231683" y="534734"/>
                        <a:pt x="212009" y="529053"/>
                        <a:pt x="192024" y="505071"/>
                      </a:cubicBezTo>
                      <a:cubicBezTo>
                        <a:pt x="184989" y="496628"/>
                        <a:pt x="181507" y="485410"/>
                        <a:pt x="173736" y="477639"/>
                      </a:cubicBezTo>
                      <a:cubicBezTo>
                        <a:pt x="155474" y="459377"/>
                        <a:pt x="122413" y="449795"/>
                        <a:pt x="100584" y="441063"/>
                      </a:cubicBezTo>
                      <a:cubicBezTo>
                        <a:pt x="79248" y="444111"/>
                        <a:pt x="53818" y="437275"/>
                        <a:pt x="36576" y="450207"/>
                      </a:cubicBezTo>
                      <a:cubicBezTo>
                        <a:pt x="24143" y="459532"/>
                        <a:pt x="27432" y="480385"/>
                        <a:pt x="27432" y="495927"/>
                      </a:cubicBezTo>
                      <a:cubicBezTo>
                        <a:pt x="27432" y="575658"/>
                        <a:pt x="29161" y="605407"/>
                        <a:pt x="54864" y="669663"/>
                      </a:cubicBezTo>
                      <a:cubicBezTo>
                        <a:pt x="68467" y="703669"/>
                        <a:pt x="86162" y="731143"/>
                        <a:pt x="118872" y="751959"/>
                      </a:cubicBezTo>
                      <a:cubicBezTo>
                        <a:pt x="135135" y="762308"/>
                        <a:pt x="154531" y="768577"/>
                        <a:pt x="173736" y="770247"/>
                      </a:cubicBezTo>
                      <a:cubicBezTo>
                        <a:pt x="208793" y="773295"/>
                        <a:pt x="365678" y="781405"/>
                        <a:pt x="438912" y="797679"/>
                      </a:cubicBezTo>
                      <a:cubicBezTo>
                        <a:pt x="448321" y="799770"/>
                        <a:pt x="457286" y="803529"/>
                        <a:pt x="466344" y="806823"/>
                      </a:cubicBezTo>
                      <a:cubicBezTo>
                        <a:pt x="490818" y="815723"/>
                        <a:pt x="516480" y="822070"/>
                        <a:pt x="539496" y="834255"/>
                      </a:cubicBezTo>
                      <a:cubicBezTo>
                        <a:pt x="568634" y="849681"/>
                        <a:pt x="621792" y="889119"/>
                        <a:pt x="621792" y="889119"/>
                      </a:cubicBezTo>
                      <a:cubicBezTo>
                        <a:pt x="624840" y="898263"/>
                        <a:pt x="630936" y="906912"/>
                        <a:pt x="630936" y="916551"/>
                      </a:cubicBezTo>
                      <a:cubicBezTo>
                        <a:pt x="630936" y="1005316"/>
                        <a:pt x="659786" y="1051662"/>
                        <a:pt x="585216" y="1071999"/>
                      </a:cubicBezTo>
                      <a:cubicBezTo>
                        <a:pt x="564423" y="1077670"/>
                        <a:pt x="542544" y="1078095"/>
                        <a:pt x="521208" y="1081143"/>
                      </a:cubicBezTo>
                      <a:cubicBezTo>
                        <a:pt x="490951" y="1076100"/>
                        <a:pt x="447439" y="1072865"/>
                        <a:pt x="420624" y="1053711"/>
                      </a:cubicBezTo>
                      <a:cubicBezTo>
                        <a:pt x="411681" y="1047323"/>
                        <a:pt x="410107" y="1034050"/>
                        <a:pt x="402336" y="1026279"/>
                      </a:cubicBezTo>
                      <a:cubicBezTo>
                        <a:pt x="394565" y="1018508"/>
                        <a:pt x="384048" y="1014087"/>
                        <a:pt x="374904" y="1007991"/>
                      </a:cubicBezTo>
                      <a:cubicBezTo>
                        <a:pt x="374439" y="1005199"/>
                        <a:pt x="352707" y="914806"/>
                        <a:pt x="374904" y="907407"/>
                      </a:cubicBezTo>
                      <a:cubicBezTo>
                        <a:pt x="406843" y="896761"/>
                        <a:pt x="441960" y="913503"/>
                        <a:pt x="475488" y="916551"/>
                      </a:cubicBezTo>
                      <a:cubicBezTo>
                        <a:pt x="504890" y="936152"/>
                        <a:pt x="519679" y="944868"/>
                        <a:pt x="548640" y="971415"/>
                      </a:cubicBezTo>
                      <a:cubicBezTo>
                        <a:pt x="570883" y="991804"/>
                        <a:pt x="583375" y="1028105"/>
                        <a:pt x="612648" y="1035423"/>
                      </a:cubicBezTo>
                      <a:cubicBezTo>
                        <a:pt x="670751" y="1049949"/>
                        <a:pt x="637140" y="1041115"/>
                        <a:pt x="713232" y="1062855"/>
                      </a:cubicBezTo>
                      <a:cubicBezTo>
                        <a:pt x="746760" y="1059807"/>
                        <a:pt x="796747" y="1082729"/>
                        <a:pt x="813816" y="1053711"/>
                      </a:cubicBezTo>
                      <a:cubicBezTo>
                        <a:pt x="831049" y="1024415"/>
                        <a:pt x="825690" y="919281"/>
                        <a:pt x="786384" y="879975"/>
                      </a:cubicBezTo>
                      <a:cubicBezTo>
                        <a:pt x="768658" y="862249"/>
                        <a:pt x="753831" y="859980"/>
                        <a:pt x="731520" y="852543"/>
                      </a:cubicBezTo>
                      <a:cubicBezTo>
                        <a:pt x="722376" y="855591"/>
                        <a:pt x="711614" y="855666"/>
                        <a:pt x="704088" y="861687"/>
                      </a:cubicBezTo>
                      <a:cubicBezTo>
                        <a:pt x="663805" y="893913"/>
                        <a:pt x="684779" y="980399"/>
                        <a:pt x="694944" y="1007991"/>
                      </a:cubicBezTo>
                      <a:cubicBezTo>
                        <a:pt x="719367" y="1074283"/>
                        <a:pt x="739157" y="1052957"/>
                        <a:pt x="777240" y="1071999"/>
                      </a:cubicBezTo>
                      <a:cubicBezTo>
                        <a:pt x="793136" y="1079947"/>
                        <a:pt x="807064" y="1091483"/>
                        <a:pt x="822960" y="1099431"/>
                      </a:cubicBezTo>
                      <a:cubicBezTo>
                        <a:pt x="876931" y="1126416"/>
                        <a:pt x="876136" y="1124155"/>
                        <a:pt x="923544" y="1136007"/>
                      </a:cubicBezTo>
                      <a:cubicBezTo>
                        <a:pt x="903372" y="1105749"/>
                        <a:pt x="884441" y="1078715"/>
                        <a:pt x="868680" y="1044567"/>
                      </a:cubicBezTo>
                      <a:cubicBezTo>
                        <a:pt x="860602" y="1027064"/>
                        <a:pt x="856488" y="1007991"/>
                        <a:pt x="850392" y="989703"/>
                      </a:cubicBezTo>
                      <a:cubicBezTo>
                        <a:pt x="853440" y="919599"/>
                        <a:pt x="854154" y="849355"/>
                        <a:pt x="859536" y="779391"/>
                      </a:cubicBezTo>
                      <a:cubicBezTo>
                        <a:pt x="860275" y="769781"/>
                        <a:pt x="868680" y="761598"/>
                        <a:pt x="868680" y="751959"/>
                      </a:cubicBezTo>
                      <a:cubicBezTo>
                        <a:pt x="868680" y="721327"/>
                        <a:pt x="836483" y="680690"/>
                        <a:pt x="859536" y="660519"/>
                      </a:cubicBezTo>
                      <a:cubicBezTo>
                        <a:pt x="881297" y="641478"/>
                        <a:pt x="914400" y="678807"/>
                        <a:pt x="941832" y="687951"/>
                      </a:cubicBezTo>
                      <a:cubicBezTo>
                        <a:pt x="950976" y="706239"/>
                        <a:pt x="968098" y="722402"/>
                        <a:pt x="969264" y="742815"/>
                      </a:cubicBezTo>
                      <a:cubicBezTo>
                        <a:pt x="974310" y="831115"/>
                        <a:pt x="965637" y="919719"/>
                        <a:pt x="960120" y="1007991"/>
                      </a:cubicBezTo>
                      <a:cubicBezTo>
                        <a:pt x="959519" y="1017611"/>
                        <a:pt x="956084" y="1027249"/>
                        <a:pt x="950976" y="1035423"/>
                      </a:cubicBezTo>
                      <a:cubicBezTo>
                        <a:pt x="940632" y="1051973"/>
                        <a:pt x="928200" y="1067343"/>
                        <a:pt x="914400" y="1081143"/>
                      </a:cubicBezTo>
                      <a:cubicBezTo>
                        <a:pt x="896674" y="1098869"/>
                        <a:pt x="881847" y="1101138"/>
                        <a:pt x="859536" y="1108575"/>
                      </a:cubicBezTo>
                      <a:cubicBezTo>
                        <a:pt x="847344" y="1102479"/>
                        <a:pt x="817898" y="1102943"/>
                        <a:pt x="822960" y="1090287"/>
                      </a:cubicBezTo>
                      <a:cubicBezTo>
                        <a:pt x="830554" y="1071303"/>
                        <a:pt x="860291" y="1073375"/>
                        <a:pt x="877824" y="1062855"/>
                      </a:cubicBezTo>
                      <a:cubicBezTo>
                        <a:pt x="913628" y="1041372"/>
                        <a:pt x="968624" y="1008844"/>
                        <a:pt x="996696" y="971415"/>
                      </a:cubicBezTo>
                      <a:cubicBezTo>
                        <a:pt x="1004875" y="960510"/>
                        <a:pt x="1008888" y="947031"/>
                        <a:pt x="1014984" y="934839"/>
                      </a:cubicBezTo>
                      <a:cubicBezTo>
                        <a:pt x="1012150" y="886668"/>
                        <a:pt x="1016845" y="773969"/>
                        <a:pt x="987552" y="715383"/>
                      </a:cubicBezTo>
                      <a:cubicBezTo>
                        <a:pt x="981769" y="703817"/>
                        <a:pt x="969264" y="697095"/>
                        <a:pt x="960120" y="687951"/>
                      </a:cubicBezTo>
                      <a:cubicBezTo>
                        <a:pt x="957072" y="678807"/>
                        <a:pt x="955935" y="668784"/>
                        <a:pt x="950976" y="660519"/>
                      </a:cubicBezTo>
                      <a:cubicBezTo>
                        <a:pt x="937515" y="638084"/>
                        <a:pt x="889180" y="574219"/>
                        <a:pt x="868680" y="550791"/>
                      </a:cubicBezTo>
                      <a:cubicBezTo>
                        <a:pt x="860165" y="541059"/>
                        <a:pt x="849664" y="533177"/>
                        <a:pt x="841248" y="523359"/>
                      </a:cubicBezTo>
                      <a:cubicBezTo>
                        <a:pt x="831330" y="511788"/>
                        <a:pt x="822960" y="498975"/>
                        <a:pt x="813816" y="486783"/>
                      </a:cubicBezTo>
                      <a:cubicBezTo>
                        <a:pt x="810768" y="477639"/>
                        <a:pt x="808983" y="467972"/>
                        <a:pt x="804672" y="459351"/>
                      </a:cubicBezTo>
                      <a:cubicBezTo>
                        <a:pt x="799757" y="449521"/>
                        <a:pt x="793419" y="440362"/>
                        <a:pt x="786384" y="431919"/>
                      </a:cubicBezTo>
                      <a:cubicBezTo>
                        <a:pt x="766651" y="408240"/>
                        <a:pt x="752243" y="396155"/>
                        <a:pt x="722376" y="386199"/>
                      </a:cubicBezTo>
                      <a:cubicBezTo>
                        <a:pt x="707632" y="381284"/>
                        <a:pt x="691896" y="380103"/>
                        <a:pt x="676656" y="377055"/>
                      </a:cubicBezTo>
                      <a:cubicBezTo>
                        <a:pt x="655320" y="383151"/>
                        <a:pt x="633251" y="387102"/>
                        <a:pt x="612648" y="395343"/>
                      </a:cubicBezTo>
                      <a:cubicBezTo>
                        <a:pt x="602444" y="399424"/>
                        <a:pt x="593659" y="406596"/>
                        <a:pt x="585216" y="413631"/>
                      </a:cubicBezTo>
                      <a:cubicBezTo>
                        <a:pt x="559744" y="434858"/>
                        <a:pt x="550533" y="450731"/>
                        <a:pt x="530352" y="477639"/>
                      </a:cubicBezTo>
                      <a:cubicBezTo>
                        <a:pt x="527304" y="486783"/>
                        <a:pt x="521208" y="495432"/>
                        <a:pt x="521208" y="505071"/>
                      </a:cubicBezTo>
                      <a:cubicBezTo>
                        <a:pt x="521208" y="624975"/>
                        <a:pt x="501870" y="659119"/>
                        <a:pt x="557784" y="733671"/>
                      </a:cubicBezTo>
                      <a:cubicBezTo>
                        <a:pt x="636361" y="838441"/>
                        <a:pt x="601168" y="821284"/>
                        <a:pt x="667512" y="843399"/>
                      </a:cubicBezTo>
                      <a:cubicBezTo>
                        <a:pt x="670560" y="852543"/>
                        <a:pt x="671975" y="862405"/>
                        <a:pt x="676656" y="870831"/>
                      </a:cubicBezTo>
                      <a:cubicBezTo>
                        <a:pt x="687330" y="890044"/>
                        <a:pt x="701040" y="907407"/>
                        <a:pt x="713232" y="925695"/>
                      </a:cubicBezTo>
                      <a:cubicBezTo>
                        <a:pt x="727739" y="947456"/>
                        <a:pt x="747923" y="976790"/>
                        <a:pt x="758952" y="998847"/>
                      </a:cubicBezTo>
                      <a:cubicBezTo>
                        <a:pt x="763263" y="1007468"/>
                        <a:pt x="765048" y="1017135"/>
                        <a:pt x="768096" y="1026279"/>
                      </a:cubicBezTo>
                      <a:cubicBezTo>
                        <a:pt x="751712" y="1190114"/>
                        <a:pt x="778149" y="1070182"/>
                        <a:pt x="740664" y="1145151"/>
                      </a:cubicBezTo>
                      <a:cubicBezTo>
                        <a:pt x="736353" y="1153772"/>
                        <a:pt x="738336" y="1165767"/>
                        <a:pt x="731520" y="1172583"/>
                      </a:cubicBezTo>
                      <a:cubicBezTo>
                        <a:pt x="724704" y="1179399"/>
                        <a:pt x="713232" y="1178679"/>
                        <a:pt x="704088" y="1181727"/>
                      </a:cubicBezTo>
                      <a:cubicBezTo>
                        <a:pt x="685800" y="1178679"/>
                        <a:pt x="666504" y="1179303"/>
                        <a:pt x="649224" y="1172583"/>
                      </a:cubicBezTo>
                      <a:cubicBezTo>
                        <a:pt x="541598" y="1130728"/>
                        <a:pt x="557292" y="1130127"/>
                        <a:pt x="484632" y="1071999"/>
                      </a:cubicBezTo>
                      <a:cubicBezTo>
                        <a:pt x="472732" y="1062479"/>
                        <a:pt x="458832" y="1055343"/>
                        <a:pt x="448056" y="1044567"/>
                      </a:cubicBezTo>
                      <a:cubicBezTo>
                        <a:pt x="387096" y="983607"/>
                        <a:pt x="475488" y="1047615"/>
                        <a:pt x="402336" y="998847"/>
                      </a:cubicBezTo>
                      <a:cubicBezTo>
                        <a:pt x="396240" y="986655"/>
                        <a:pt x="384048" y="975902"/>
                        <a:pt x="384048" y="962271"/>
                      </a:cubicBezTo>
                      <a:cubicBezTo>
                        <a:pt x="384048" y="914896"/>
                        <a:pt x="387039" y="877710"/>
                        <a:pt x="429768" y="861687"/>
                      </a:cubicBezTo>
                      <a:cubicBezTo>
                        <a:pt x="444320" y="856230"/>
                        <a:pt x="460248" y="855591"/>
                        <a:pt x="475488" y="852543"/>
                      </a:cubicBezTo>
                      <a:cubicBezTo>
                        <a:pt x="466344" y="846447"/>
                        <a:pt x="459029" y="834865"/>
                        <a:pt x="448056" y="834255"/>
                      </a:cubicBezTo>
                      <a:cubicBezTo>
                        <a:pt x="347409" y="828663"/>
                        <a:pt x="344663" y="832143"/>
                        <a:pt x="283464" y="852543"/>
                      </a:cubicBezTo>
                      <a:cubicBezTo>
                        <a:pt x="263485" y="822575"/>
                        <a:pt x="265176" y="836101"/>
                        <a:pt x="265176" y="815967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" name="Freeform 99">
                  <a:extLst>
                    <a:ext uri="{FF2B5EF4-FFF2-40B4-BE49-F238E27FC236}">
                      <a16:creationId xmlns:a16="http://schemas.microsoft.com/office/drawing/2014/main" id="{FA4F0FBB-281B-470A-AB0E-6402E0DCF975}"/>
                    </a:ext>
                  </a:extLst>
                </p:cNvPr>
                <p:cNvSpPr/>
                <p:nvPr/>
              </p:nvSpPr>
              <p:spPr>
                <a:xfrm>
                  <a:off x="4316013" y="1242111"/>
                  <a:ext cx="823221" cy="681539"/>
                </a:xfrm>
                <a:custGeom>
                  <a:avLst/>
                  <a:gdLst>
                    <a:gd name="connsiteX0" fmla="*/ 100584 w 1298833"/>
                    <a:gd name="connsiteY0" fmla="*/ 612648 h 1033272"/>
                    <a:gd name="connsiteX1" fmla="*/ 27432 w 1298833"/>
                    <a:gd name="connsiteY1" fmla="*/ 676656 h 1033272"/>
                    <a:gd name="connsiteX2" fmla="*/ 9144 w 1298833"/>
                    <a:gd name="connsiteY2" fmla="*/ 704088 h 1033272"/>
                    <a:gd name="connsiteX3" fmla="*/ 0 w 1298833"/>
                    <a:gd name="connsiteY3" fmla="*/ 740664 h 1033272"/>
                    <a:gd name="connsiteX4" fmla="*/ 274320 w 1298833"/>
                    <a:gd name="connsiteY4" fmla="*/ 841248 h 1033272"/>
                    <a:gd name="connsiteX5" fmla="*/ 292608 w 1298833"/>
                    <a:gd name="connsiteY5" fmla="*/ 813816 h 1033272"/>
                    <a:gd name="connsiteX6" fmla="*/ 246888 w 1298833"/>
                    <a:gd name="connsiteY6" fmla="*/ 658368 h 1033272"/>
                    <a:gd name="connsiteX7" fmla="*/ 210312 w 1298833"/>
                    <a:gd name="connsiteY7" fmla="*/ 630936 h 1033272"/>
                    <a:gd name="connsiteX8" fmla="*/ 146304 w 1298833"/>
                    <a:gd name="connsiteY8" fmla="*/ 621792 h 1033272"/>
                    <a:gd name="connsiteX9" fmla="*/ 73152 w 1298833"/>
                    <a:gd name="connsiteY9" fmla="*/ 640080 h 1033272"/>
                    <a:gd name="connsiteX10" fmla="*/ 118872 w 1298833"/>
                    <a:gd name="connsiteY10" fmla="*/ 859536 h 1033272"/>
                    <a:gd name="connsiteX11" fmla="*/ 146304 w 1298833"/>
                    <a:gd name="connsiteY11" fmla="*/ 877824 h 1033272"/>
                    <a:gd name="connsiteX12" fmla="*/ 182880 w 1298833"/>
                    <a:gd name="connsiteY12" fmla="*/ 896112 h 1033272"/>
                    <a:gd name="connsiteX13" fmla="*/ 210312 w 1298833"/>
                    <a:gd name="connsiteY13" fmla="*/ 923544 h 1033272"/>
                    <a:gd name="connsiteX14" fmla="*/ 237744 w 1298833"/>
                    <a:gd name="connsiteY14" fmla="*/ 932688 h 1033272"/>
                    <a:gd name="connsiteX15" fmla="*/ 310896 w 1298833"/>
                    <a:gd name="connsiteY15" fmla="*/ 950976 h 1033272"/>
                    <a:gd name="connsiteX16" fmla="*/ 448056 w 1298833"/>
                    <a:gd name="connsiteY16" fmla="*/ 941832 h 1033272"/>
                    <a:gd name="connsiteX17" fmla="*/ 429768 w 1298833"/>
                    <a:gd name="connsiteY17" fmla="*/ 813816 h 1033272"/>
                    <a:gd name="connsiteX18" fmla="*/ 384048 w 1298833"/>
                    <a:gd name="connsiteY18" fmla="*/ 758952 h 1033272"/>
                    <a:gd name="connsiteX19" fmla="*/ 329184 w 1298833"/>
                    <a:gd name="connsiteY19" fmla="*/ 731520 h 1033272"/>
                    <a:gd name="connsiteX20" fmla="*/ 246888 w 1298833"/>
                    <a:gd name="connsiteY20" fmla="*/ 694944 h 1033272"/>
                    <a:gd name="connsiteX21" fmla="*/ 146304 w 1298833"/>
                    <a:gd name="connsiteY21" fmla="*/ 704088 h 1033272"/>
                    <a:gd name="connsiteX22" fmla="*/ 128016 w 1298833"/>
                    <a:gd name="connsiteY22" fmla="*/ 740664 h 1033272"/>
                    <a:gd name="connsiteX23" fmla="*/ 137160 w 1298833"/>
                    <a:gd name="connsiteY23" fmla="*/ 877824 h 1033272"/>
                    <a:gd name="connsiteX24" fmla="*/ 192024 w 1298833"/>
                    <a:gd name="connsiteY24" fmla="*/ 950976 h 1033272"/>
                    <a:gd name="connsiteX25" fmla="*/ 219456 w 1298833"/>
                    <a:gd name="connsiteY25" fmla="*/ 987552 h 1033272"/>
                    <a:gd name="connsiteX26" fmla="*/ 283464 w 1298833"/>
                    <a:gd name="connsiteY26" fmla="*/ 1014984 h 1033272"/>
                    <a:gd name="connsiteX27" fmla="*/ 310896 w 1298833"/>
                    <a:gd name="connsiteY27" fmla="*/ 1024128 h 1033272"/>
                    <a:gd name="connsiteX28" fmla="*/ 420624 w 1298833"/>
                    <a:gd name="connsiteY28" fmla="*/ 1014984 h 1033272"/>
                    <a:gd name="connsiteX29" fmla="*/ 448056 w 1298833"/>
                    <a:gd name="connsiteY29" fmla="*/ 1005840 h 1033272"/>
                    <a:gd name="connsiteX30" fmla="*/ 466344 w 1298833"/>
                    <a:gd name="connsiteY30" fmla="*/ 978408 h 1033272"/>
                    <a:gd name="connsiteX31" fmla="*/ 457200 w 1298833"/>
                    <a:gd name="connsiteY31" fmla="*/ 832104 h 1033272"/>
                    <a:gd name="connsiteX32" fmla="*/ 438912 w 1298833"/>
                    <a:gd name="connsiteY32" fmla="*/ 804672 h 1033272"/>
                    <a:gd name="connsiteX33" fmla="*/ 402336 w 1298833"/>
                    <a:gd name="connsiteY33" fmla="*/ 795528 h 1033272"/>
                    <a:gd name="connsiteX34" fmla="*/ 347472 w 1298833"/>
                    <a:gd name="connsiteY34" fmla="*/ 804672 h 1033272"/>
                    <a:gd name="connsiteX35" fmla="*/ 320040 w 1298833"/>
                    <a:gd name="connsiteY35" fmla="*/ 832104 h 1033272"/>
                    <a:gd name="connsiteX36" fmla="*/ 283464 w 1298833"/>
                    <a:gd name="connsiteY36" fmla="*/ 859536 h 1033272"/>
                    <a:gd name="connsiteX37" fmla="*/ 210312 w 1298833"/>
                    <a:gd name="connsiteY37" fmla="*/ 877824 h 1033272"/>
                    <a:gd name="connsiteX38" fmla="*/ 82296 w 1298833"/>
                    <a:gd name="connsiteY38" fmla="*/ 850392 h 1033272"/>
                    <a:gd name="connsiteX39" fmla="*/ 64008 w 1298833"/>
                    <a:gd name="connsiteY39" fmla="*/ 813816 h 1033272"/>
                    <a:gd name="connsiteX40" fmla="*/ 100584 w 1298833"/>
                    <a:gd name="connsiteY40" fmla="*/ 630936 h 1033272"/>
                    <a:gd name="connsiteX41" fmla="*/ 109728 w 1298833"/>
                    <a:gd name="connsiteY41" fmla="*/ 603504 h 1033272"/>
                    <a:gd name="connsiteX42" fmla="*/ 164592 w 1298833"/>
                    <a:gd name="connsiteY42" fmla="*/ 557784 h 1033272"/>
                    <a:gd name="connsiteX43" fmla="*/ 192024 w 1298833"/>
                    <a:gd name="connsiteY43" fmla="*/ 548640 h 1033272"/>
                    <a:gd name="connsiteX44" fmla="*/ 411480 w 1298833"/>
                    <a:gd name="connsiteY44" fmla="*/ 576072 h 1033272"/>
                    <a:gd name="connsiteX45" fmla="*/ 448056 w 1298833"/>
                    <a:gd name="connsiteY45" fmla="*/ 585216 h 1033272"/>
                    <a:gd name="connsiteX46" fmla="*/ 502920 w 1298833"/>
                    <a:gd name="connsiteY46" fmla="*/ 612648 h 1033272"/>
                    <a:gd name="connsiteX47" fmla="*/ 557784 w 1298833"/>
                    <a:gd name="connsiteY47" fmla="*/ 630936 h 1033272"/>
                    <a:gd name="connsiteX48" fmla="*/ 621792 w 1298833"/>
                    <a:gd name="connsiteY48" fmla="*/ 685800 h 1033272"/>
                    <a:gd name="connsiteX49" fmla="*/ 685800 w 1298833"/>
                    <a:gd name="connsiteY49" fmla="*/ 713232 h 1033272"/>
                    <a:gd name="connsiteX50" fmla="*/ 722376 w 1298833"/>
                    <a:gd name="connsiteY50" fmla="*/ 704088 h 1033272"/>
                    <a:gd name="connsiteX51" fmla="*/ 731520 w 1298833"/>
                    <a:gd name="connsiteY51" fmla="*/ 667512 h 1033272"/>
                    <a:gd name="connsiteX52" fmla="*/ 722376 w 1298833"/>
                    <a:gd name="connsiteY52" fmla="*/ 530352 h 1033272"/>
                    <a:gd name="connsiteX53" fmla="*/ 658368 w 1298833"/>
                    <a:gd name="connsiteY53" fmla="*/ 448056 h 1033272"/>
                    <a:gd name="connsiteX54" fmla="*/ 603504 w 1298833"/>
                    <a:gd name="connsiteY54" fmla="*/ 384048 h 1033272"/>
                    <a:gd name="connsiteX55" fmla="*/ 576072 w 1298833"/>
                    <a:gd name="connsiteY55" fmla="*/ 374904 h 1033272"/>
                    <a:gd name="connsiteX56" fmla="*/ 530352 w 1298833"/>
                    <a:gd name="connsiteY56" fmla="*/ 356616 h 1033272"/>
                    <a:gd name="connsiteX57" fmla="*/ 420624 w 1298833"/>
                    <a:gd name="connsiteY57" fmla="*/ 365760 h 1033272"/>
                    <a:gd name="connsiteX58" fmla="*/ 402336 w 1298833"/>
                    <a:gd name="connsiteY58" fmla="*/ 393192 h 1033272"/>
                    <a:gd name="connsiteX59" fmla="*/ 411480 w 1298833"/>
                    <a:gd name="connsiteY59" fmla="*/ 521208 h 1033272"/>
                    <a:gd name="connsiteX60" fmla="*/ 384048 w 1298833"/>
                    <a:gd name="connsiteY60" fmla="*/ 704088 h 1033272"/>
                    <a:gd name="connsiteX61" fmla="*/ 356616 w 1298833"/>
                    <a:gd name="connsiteY61" fmla="*/ 713232 h 1033272"/>
                    <a:gd name="connsiteX62" fmla="*/ 256032 w 1298833"/>
                    <a:gd name="connsiteY62" fmla="*/ 704088 h 1033272"/>
                    <a:gd name="connsiteX63" fmla="*/ 228600 w 1298833"/>
                    <a:gd name="connsiteY63" fmla="*/ 685800 h 1033272"/>
                    <a:gd name="connsiteX64" fmla="*/ 219456 w 1298833"/>
                    <a:gd name="connsiteY64" fmla="*/ 630936 h 1033272"/>
                    <a:gd name="connsiteX65" fmla="*/ 210312 w 1298833"/>
                    <a:gd name="connsiteY65" fmla="*/ 603504 h 1033272"/>
                    <a:gd name="connsiteX66" fmla="*/ 219456 w 1298833"/>
                    <a:gd name="connsiteY66" fmla="*/ 493776 h 1033272"/>
                    <a:gd name="connsiteX67" fmla="*/ 274320 w 1298833"/>
                    <a:gd name="connsiteY67" fmla="*/ 438912 h 1033272"/>
                    <a:gd name="connsiteX68" fmla="*/ 457200 w 1298833"/>
                    <a:gd name="connsiteY68" fmla="*/ 457200 h 1033272"/>
                    <a:gd name="connsiteX69" fmla="*/ 493776 w 1298833"/>
                    <a:gd name="connsiteY69" fmla="*/ 502920 h 1033272"/>
                    <a:gd name="connsiteX70" fmla="*/ 512064 w 1298833"/>
                    <a:gd name="connsiteY70" fmla="*/ 548640 h 1033272"/>
                    <a:gd name="connsiteX71" fmla="*/ 521208 w 1298833"/>
                    <a:gd name="connsiteY71" fmla="*/ 585216 h 1033272"/>
                    <a:gd name="connsiteX72" fmla="*/ 539496 w 1298833"/>
                    <a:gd name="connsiteY72" fmla="*/ 612648 h 1033272"/>
                    <a:gd name="connsiteX73" fmla="*/ 548640 w 1298833"/>
                    <a:gd name="connsiteY73" fmla="*/ 685800 h 1033272"/>
                    <a:gd name="connsiteX74" fmla="*/ 539496 w 1298833"/>
                    <a:gd name="connsiteY74" fmla="*/ 740664 h 1033272"/>
                    <a:gd name="connsiteX75" fmla="*/ 402336 w 1298833"/>
                    <a:gd name="connsiteY75" fmla="*/ 722376 h 1033272"/>
                    <a:gd name="connsiteX76" fmla="*/ 411480 w 1298833"/>
                    <a:gd name="connsiteY76" fmla="*/ 566928 h 1033272"/>
                    <a:gd name="connsiteX77" fmla="*/ 493776 w 1298833"/>
                    <a:gd name="connsiteY77" fmla="*/ 521208 h 1033272"/>
                    <a:gd name="connsiteX78" fmla="*/ 740664 w 1298833"/>
                    <a:gd name="connsiteY78" fmla="*/ 530352 h 1033272"/>
                    <a:gd name="connsiteX79" fmla="*/ 758952 w 1298833"/>
                    <a:gd name="connsiteY79" fmla="*/ 566928 h 1033272"/>
                    <a:gd name="connsiteX80" fmla="*/ 694944 w 1298833"/>
                    <a:gd name="connsiteY80" fmla="*/ 768096 h 1033272"/>
                    <a:gd name="connsiteX81" fmla="*/ 667512 w 1298833"/>
                    <a:gd name="connsiteY81" fmla="*/ 777240 h 1033272"/>
                    <a:gd name="connsiteX82" fmla="*/ 658368 w 1298833"/>
                    <a:gd name="connsiteY82" fmla="*/ 658368 h 1033272"/>
                    <a:gd name="connsiteX83" fmla="*/ 667512 w 1298833"/>
                    <a:gd name="connsiteY83" fmla="*/ 493776 h 1033272"/>
                    <a:gd name="connsiteX84" fmla="*/ 694944 w 1298833"/>
                    <a:gd name="connsiteY84" fmla="*/ 475488 h 1033272"/>
                    <a:gd name="connsiteX85" fmla="*/ 749808 w 1298833"/>
                    <a:gd name="connsiteY85" fmla="*/ 457200 h 1033272"/>
                    <a:gd name="connsiteX86" fmla="*/ 914400 w 1298833"/>
                    <a:gd name="connsiteY86" fmla="*/ 521208 h 1033272"/>
                    <a:gd name="connsiteX87" fmla="*/ 923544 w 1298833"/>
                    <a:gd name="connsiteY87" fmla="*/ 566928 h 1033272"/>
                    <a:gd name="connsiteX88" fmla="*/ 859536 w 1298833"/>
                    <a:gd name="connsiteY88" fmla="*/ 713232 h 1033272"/>
                    <a:gd name="connsiteX89" fmla="*/ 832104 w 1298833"/>
                    <a:gd name="connsiteY89" fmla="*/ 722376 h 1033272"/>
                    <a:gd name="connsiteX90" fmla="*/ 713232 w 1298833"/>
                    <a:gd name="connsiteY90" fmla="*/ 694944 h 1033272"/>
                    <a:gd name="connsiteX91" fmla="*/ 630936 w 1298833"/>
                    <a:gd name="connsiteY91" fmla="*/ 621792 h 1033272"/>
                    <a:gd name="connsiteX92" fmla="*/ 621792 w 1298833"/>
                    <a:gd name="connsiteY92" fmla="*/ 566928 h 1033272"/>
                    <a:gd name="connsiteX93" fmla="*/ 612648 w 1298833"/>
                    <a:gd name="connsiteY93" fmla="*/ 539496 h 1033272"/>
                    <a:gd name="connsiteX94" fmla="*/ 603504 w 1298833"/>
                    <a:gd name="connsiteY94" fmla="*/ 493776 h 1033272"/>
                    <a:gd name="connsiteX95" fmla="*/ 612648 w 1298833"/>
                    <a:gd name="connsiteY95" fmla="*/ 384048 h 1033272"/>
                    <a:gd name="connsiteX96" fmla="*/ 640080 w 1298833"/>
                    <a:gd name="connsiteY96" fmla="*/ 356616 h 1033272"/>
                    <a:gd name="connsiteX97" fmla="*/ 813816 w 1298833"/>
                    <a:gd name="connsiteY97" fmla="*/ 374904 h 1033272"/>
                    <a:gd name="connsiteX98" fmla="*/ 841248 w 1298833"/>
                    <a:gd name="connsiteY98" fmla="*/ 402336 h 1033272"/>
                    <a:gd name="connsiteX99" fmla="*/ 905256 w 1298833"/>
                    <a:gd name="connsiteY99" fmla="*/ 429768 h 1033272"/>
                    <a:gd name="connsiteX100" fmla="*/ 960120 w 1298833"/>
                    <a:gd name="connsiteY100" fmla="*/ 411480 h 1033272"/>
                    <a:gd name="connsiteX101" fmla="*/ 969264 w 1298833"/>
                    <a:gd name="connsiteY101" fmla="*/ 384048 h 1033272"/>
                    <a:gd name="connsiteX102" fmla="*/ 941832 w 1298833"/>
                    <a:gd name="connsiteY102" fmla="*/ 246888 h 1033272"/>
                    <a:gd name="connsiteX103" fmla="*/ 896112 w 1298833"/>
                    <a:gd name="connsiteY103" fmla="*/ 219456 h 1033272"/>
                    <a:gd name="connsiteX104" fmla="*/ 804672 w 1298833"/>
                    <a:gd name="connsiteY104" fmla="*/ 201168 h 1033272"/>
                    <a:gd name="connsiteX105" fmla="*/ 658368 w 1298833"/>
                    <a:gd name="connsiteY105" fmla="*/ 182880 h 1033272"/>
                    <a:gd name="connsiteX106" fmla="*/ 603504 w 1298833"/>
                    <a:gd name="connsiteY106" fmla="*/ 192024 h 1033272"/>
                    <a:gd name="connsiteX107" fmla="*/ 640080 w 1298833"/>
                    <a:gd name="connsiteY107" fmla="*/ 283464 h 1033272"/>
                    <a:gd name="connsiteX108" fmla="*/ 713232 w 1298833"/>
                    <a:gd name="connsiteY108" fmla="*/ 338328 h 1033272"/>
                    <a:gd name="connsiteX109" fmla="*/ 758952 w 1298833"/>
                    <a:gd name="connsiteY109" fmla="*/ 365760 h 1033272"/>
                    <a:gd name="connsiteX110" fmla="*/ 786384 w 1298833"/>
                    <a:gd name="connsiteY110" fmla="*/ 393192 h 1033272"/>
                    <a:gd name="connsiteX111" fmla="*/ 822960 w 1298833"/>
                    <a:gd name="connsiteY111" fmla="*/ 420624 h 1033272"/>
                    <a:gd name="connsiteX112" fmla="*/ 850392 w 1298833"/>
                    <a:gd name="connsiteY112" fmla="*/ 438912 h 1033272"/>
                    <a:gd name="connsiteX113" fmla="*/ 896112 w 1298833"/>
                    <a:gd name="connsiteY113" fmla="*/ 484632 h 1033272"/>
                    <a:gd name="connsiteX114" fmla="*/ 914400 w 1298833"/>
                    <a:gd name="connsiteY114" fmla="*/ 521208 h 1033272"/>
                    <a:gd name="connsiteX115" fmla="*/ 905256 w 1298833"/>
                    <a:gd name="connsiteY115" fmla="*/ 621792 h 1033272"/>
                    <a:gd name="connsiteX116" fmla="*/ 868680 w 1298833"/>
                    <a:gd name="connsiteY116" fmla="*/ 640080 h 1033272"/>
                    <a:gd name="connsiteX117" fmla="*/ 749808 w 1298833"/>
                    <a:gd name="connsiteY117" fmla="*/ 630936 h 1033272"/>
                    <a:gd name="connsiteX118" fmla="*/ 685800 w 1298833"/>
                    <a:gd name="connsiteY118" fmla="*/ 576072 h 1033272"/>
                    <a:gd name="connsiteX119" fmla="*/ 649224 w 1298833"/>
                    <a:gd name="connsiteY119" fmla="*/ 512064 h 1033272"/>
                    <a:gd name="connsiteX120" fmla="*/ 621792 w 1298833"/>
                    <a:gd name="connsiteY120" fmla="*/ 365760 h 1033272"/>
                    <a:gd name="connsiteX121" fmla="*/ 630936 w 1298833"/>
                    <a:gd name="connsiteY121" fmla="*/ 274320 h 1033272"/>
                    <a:gd name="connsiteX122" fmla="*/ 649224 w 1298833"/>
                    <a:gd name="connsiteY122" fmla="*/ 237744 h 1033272"/>
                    <a:gd name="connsiteX123" fmla="*/ 722376 w 1298833"/>
                    <a:gd name="connsiteY123" fmla="*/ 210312 h 1033272"/>
                    <a:gd name="connsiteX124" fmla="*/ 914400 w 1298833"/>
                    <a:gd name="connsiteY124" fmla="*/ 228600 h 1033272"/>
                    <a:gd name="connsiteX125" fmla="*/ 941832 w 1298833"/>
                    <a:gd name="connsiteY125" fmla="*/ 237744 h 1033272"/>
                    <a:gd name="connsiteX126" fmla="*/ 1060704 w 1298833"/>
                    <a:gd name="connsiteY126" fmla="*/ 283464 h 1033272"/>
                    <a:gd name="connsiteX127" fmla="*/ 1088136 w 1298833"/>
                    <a:gd name="connsiteY127" fmla="*/ 301752 h 1033272"/>
                    <a:gd name="connsiteX128" fmla="*/ 1170432 w 1298833"/>
                    <a:gd name="connsiteY128" fmla="*/ 329184 h 1033272"/>
                    <a:gd name="connsiteX129" fmla="*/ 1234440 w 1298833"/>
                    <a:gd name="connsiteY129" fmla="*/ 356616 h 1033272"/>
                    <a:gd name="connsiteX130" fmla="*/ 1280160 w 1298833"/>
                    <a:gd name="connsiteY130" fmla="*/ 338328 h 1033272"/>
                    <a:gd name="connsiteX131" fmla="*/ 1289304 w 1298833"/>
                    <a:gd name="connsiteY131" fmla="*/ 310896 h 1033272"/>
                    <a:gd name="connsiteX132" fmla="*/ 1298448 w 1298833"/>
                    <a:gd name="connsiteY132" fmla="*/ 338328 h 1033272"/>
                    <a:gd name="connsiteX133" fmla="*/ 1261872 w 1298833"/>
                    <a:gd name="connsiteY133" fmla="*/ 420624 h 1033272"/>
                    <a:gd name="connsiteX134" fmla="*/ 1234440 w 1298833"/>
                    <a:gd name="connsiteY134" fmla="*/ 448056 h 1033272"/>
                    <a:gd name="connsiteX135" fmla="*/ 1143000 w 1298833"/>
                    <a:gd name="connsiteY135" fmla="*/ 512064 h 1033272"/>
                    <a:gd name="connsiteX136" fmla="*/ 1097280 w 1298833"/>
                    <a:gd name="connsiteY136" fmla="*/ 530352 h 1033272"/>
                    <a:gd name="connsiteX137" fmla="*/ 1024128 w 1298833"/>
                    <a:gd name="connsiteY137" fmla="*/ 539496 h 1033272"/>
                    <a:gd name="connsiteX138" fmla="*/ 886968 w 1298833"/>
                    <a:gd name="connsiteY138" fmla="*/ 530352 h 1033272"/>
                    <a:gd name="connsiteX139" fmla="*/ 868680 w 1298833"/>
                    <a:gd name="connsiteY139" fmla="*/ 448056 h 1033272"/>
                    <a:gd name="connsiteX140" fmla="*/ 905256 w 1298833"/>
                    <a:gd name="connsiteY140" fmla="*/ 438912 h 1033272"/>
                    <a:gd name="connsiteX141" fmla="*/ 1124712 w 1298833"/>
                    <a:gd name="connsiteY141" fmla="*/ 475488 h 1033272"/>
                    <a:gd name="connsiteX142" fmla="*/ 1152144 w 1298833"/>
                    <a:gd name="connsiteY142" fmla="*/ 512064 h 1033272"/>
                    <a:gd name="connsiteX143" fmla="*/ 1143000 w 1298833"/>
                    <a:gd name="connsiteY143" fmla="*/ 676656 h 1033272"/>
                    <a:gd name="connsiteX144" fmla="*/ 1097280 w 1298833"/>
                    <a:gd name="connsiteY144" fmla="*/ 749808 h 1033272"/>
                    <a:gd name="connsiteX145" fmla="*/ 1051560 w 1298833"/>
                    <a:gd name="connsiteY145" fmla="*/ 768096 h 1033272"/>
                    <a:gd name="connsiteX146" fmla="*/ 941832 w 1298833"/>
                    <a:gd name="connsiteY146" fmla="*/ 758952 h 1033272"/>
                    <a:gd name="connsiteX147" fmla="*/ 905256 w 1298833"/>
                    <a:gd name="connsiteY147" fmla="*/ 731520 h 1033272"/>
                    <a:gd name="connsiteX148" fmla="*/ 804672 w 1298833"/>
                    <a:gd name="connsiteY148" fmla="*/ 576072 h 1033272"/>
                    <a:gd name="connsiteX149" fmla="*/ 822960 w 1298833"/>
                    <a:gd name="connsiteY149" fmla="*/ 530352 h 1033272"/>
                    <a:gd name="connsiteX150" fmla="*/ 1115568 w 1298833"/>
                    <a:gd name="connsiteY150" fmla="*/ 521208 h 1033272"/>
                    <a:gd name="connsiteX151" fmla="*/ 1161288 w 1298833"/>
                    <a:gd name="connsiteY151" fmla="*/ 512064 h 1033272"/>
                    <a:gd name="connsiteX152" fmla="*/ 1197864 w 1298833"/>
                    <a:gd name="connsiteY152" fmla="*/ 475488 h 1033272"/>
                    <a:gd name="connsiteX153" fmla="*/ 1207008 w 1298833"/>
                    <a:gd name="connsiteY153" fmla="*/ 438912 h 1033272"/>
                    <a:gd name="connsiteX154" fmla="*/ 1197864 w 1298833"/>
                    <a:gd name="connsiteY154" fmla="*/ 384048 h 1033272"/>
                    <a:gd name="connsiteX155" fmla="*/ 1078992 w 1298833"/>
                    <a:gd name="connsiteY155" fmla="*/ 320040 h 1033272"/>
                    <a:gd name="connsiteX156" fmla="*/ 832104 w 1298833"/>
                    <a:gd name="connsiteY156" fmla="*/ 384048 h 1033272"/>
                    <a:gd name="connsiteX157" fmla="*/ 822960 w 1298833"/>
                    <a:gd name="connsiteY157" fmla="*/ 411480 h 1033272"/>
                    <a:gd name="connsiteX158" fmla="*/ 813816 w 1298833"/>
                    <a:gd name="connsiteY158" fmla="*/ 475488 h 1033272"/>
                    <a:gd name="connsiteX159" fmla="*/ 850392 w 1298833"/>
                    <a:gd name="connsiteY159" fmla="*/ 640080 h 1033272"/>
                    <a:gd name="connsiteX160" fmla="*/ 914400 w 1298833"/>
                    <a:gd name="connsiteY160" fmla="*/ 722376 h 1033272"/>
                    <a:gd name="connsiteX161" fmla="*/ 941832 w 1298833"/>
                    <a:gd name="connsiteY161" fmla="*/ 813816 h 1033272"/>
                    <a:gd name="connsiteX162" fmla="*/ 923544 w 1298833"/>
                    <a:gd name="connsiteY162" fmla="*/ 877824 h 1033272"/>
                    <a:gd name="connsiteX163" fmla="*/ 886968 w 1298833"/>
                    <a:gd name="connsiteY163" fmla="*/ 914400 h 1033272"/>
                    <a:gd name="connsiteX164" fmla="*/ 868680 w 1298833"/>
                    <a:gd name="connsiteY164" fmla="*/ 941832 h 1033272"/>
                    <a:gd name="connsiteX165" fmla="*/ 795528 w 1298833"/>
                    <a:gd name="connsiteY165" fmla="*/ 996696 h 1033272"/>
                    <a:gd name="connsiteX166" fmla="*/ 731520 w 1298833"/>
                    <a:gd name="connsiteY166" fmla="*/ 1033272 h 1033272"/>
                    <a:gd name="connsiteX167" fmla="*/ 685800 w 1298833"/>
                    <a:gd name="connsiteY167" fmla="*/ 1024128 h 1033272"/>
                    <a:gd name="connsiteX168" fmla="*/ 630936 w 1298833"/>
                    <a:gd name="connsiteY168" fmla="*/ 950976 h 1033272"/>
                    <a:gd name="connsiteX169" fmla="*/ 603504 w 1298833"/>
                    <a:gd name="connsiteY169" fmla="*/ 896112 h 1033272"/>
                    <a:gd name="connsiteX170" fmla="*/ 612648 w 1298833"/>
                    <a:gd name="connsiteY170" fmla="*/ 841248 h 1033272"/>
                    <a:gd name="connsiteX171" fmla="*/ 758952 w 1298833"/>
                    <a:gd name="connsiteY171" fmla="*/ 832104 h 1033272"/>
                    <a:gd name="connsiteX172" fmla="*/ 768096 w 1298833"/>
                    <a:gd name="connsiteY172" fmla="*/ 868680 h 1033272"/>
                    <a:gd name="connsiteX173" fmla="*/ 731520 w 1298833"/>
                    <a:gd name="connsiteY173" fmla="*/ 978408 h 1033272"/>
                    <a:gd name="connsiteX174" fmla="*/ 704088 w 1298833"/>
                    <a:gd name="connsiteY174" fmla="*/ 996696 h 1033272"/>
                    <a:gd name="connsiteX175" fmla="*/ 557784 w 1298833"/>
                    <a:gd name="connsiteY175" fmla="*/ 950976 h 1033272"/>
                    <a:gd name="connsiteX176" fmla="*/ 539496 w 1298833"/>
                    <a:gd name="connsiteY176" fmla="*/ 923544 h 1033272"/>
                    <a:gd name="connsiteX177" fmla="*/ 530352 w 1298833"/>
                    <a:gd name="connsiteY177" fmla="*/ 896112 h 1033272"/>
                    <a:gd name="connsiteX178" fmla="*/ 548640 w 1298833"/>
                    <a:gd name="connsiteY178" fmla="*/ 768096 h 1033272"/>
                    <a:gd name="connsiteX179" fmla="*/ 576072 w 1298833"/>
                    <a:gd name="connsiteY179" fmla="*/ 758952 h 1033272"/>
                    <a:gd name="connsiteX180" fmla="*/ 612648 w 1298833"/>
                    <a:gd name="connsiteY180" fmla="*/ 749808 h 1033272"/>
                    <a:gd name="connsiteX181" fmla="*/ 713232 w 1298833"/>
                    <a:gd name="connsiteY181" fmla="*/ 740664 h 1033272"/>
                    <a:gd name="connsiteX182" fmla="*/ 704088 w 1298833"/>
                    <a:gd name="connsiteY182" fmla="*/ 713232 h 1033272"/>
                    <a:gd name="connsiteX183" fmla="*/ 640080 w 1298833"/>
                    <a:gd name="connsiteY183" fmla="*/ 621792 h 1033272"/>
                    <a:gd name="connsiteX184" fmla="*/ 630936 w 1298833"/>
                    <a:gd name="connsiteY184" fmla="*/ 566928 h 1033272"/>
                    <a:gd name="connsiteX185" fmla="*/ 640080 w 1298833"/>
                    <a:gd name="connsiteY185" fmla="*/ 484632 h 1033272"/>
                    <a:gd name="connsiteX186" fmla="*/ 786384 w 1298833"/>
                    <a:gd name="connsiteY186" fmla="*/ 393192 h 1033272"/>
                    <a:gd name="connsiteX187" fmla="*/ 850392 w 1298833"/>
                    <a:gd name="connsiteY187" fmla="*/ 374904 h 1033272"/>
                    <a:gd name="connsiteX188" fmla="*/ 877824 w 1298833"/>
                    <a:gd name="connsiteY188" fmla="*/ 356616 h 1033272"/>
                    <a:gd name="connsiteX189" fmla="*/ 905256 w 1298833"/>
                    <a:gd name="connsiteY189" fmla="*/ 347472 h 1033272"/>
                    <a:gd name="connsiteX190" fmla="*/ 932688 w 1298833"/>
                    <a:gd name="connsiteY190" fmla="*/ 320040 h 1033272"/>
                    <a:gd name="connsiteX191" fmla="*/ 923544 w 1298833"/>
                    <a:gd name="connsiteY191" fmla="*/ 173736 h 1033272"/>
                    <a:gd name="connsiteX192" fmla="*/ 905256 w 1298833"/>
                    <a:gd name="connsiteY192" fmla="*/ 118872 h 1033272"/>
                    <a:gd name="connsiteX193" fmla="*/ 914400 w 1298833"/>
                    <a:gd name="connsiteY193" fmla="*/ 18288 h 1033272"/>
                    <a:gd name="connsiteX194" fmla="*/ 950976 w 1298833"/>
                    <a:gd name="connsiteY194" fmla="*/ 9144 h 1033272"/>
                    <a:gd name="connsiteX195" fmla="*/ 996696 w 1298833"/>
                    <a:gd name="connsiteY195" fmla="*/ 0 h 1033272"/>
                    <a:gd name="connsiteX196" fmla="*/ 1078992 w 1298833"/>
                    <a:gd name="connsiteY196" fmla="*/ 18288 h 1033272"/>
                    <a:gd name="connsiteX197" fmla="*/ 1106424 w 1298833"/>
                    <a:gd name="connsiteY197" fmla="*/ 109728 h 1033272"/>
                    <a:gd name="connsiteX198" fmla="*/ 1115568 w 1298833"/>
                    <a:gd name="connsiteY198" fmla="*/ 164592 h 1033272"/>
                    <a:gd name="connsiteX199" fmla="*/ 1060704 w 1298833"/>
                    <a:gd name="connsiteY199" fmla="*/ 246888 h 1033272"/>
                    <a:gd name="connsiteX200" fmla="*/ 923544 w 1298833"/>
                    <a:gd name="connsiteY200" fmla="*/ 320040 h 1033272"/>
                    <a:gd name="connsiteX201" fmla="*/ 877824 w 1298833"/>
                    <a:gd name="connsiteY201" fmla="*/ 347472 h 1033272"/>
                    <a:gd name="connsiteX202" fmla="*/ 850392 w 1298833"/>
                    <a:gd name="connsiteY202" fmla="*/ 374904 h 1033272"/>
                    <a:gd name="connsiteX203" fmla="*/ 859536 w 1298833"/>
                    <a:gd name="connsiteY203" fmla="*/ 438912 h 1033272"/>
                    <a:gd name="connsiteX204" fmla="*/ 978408 w 1298833"/>
                    <a:gd name="connsiteY204" fmla="*/ 484632 h 1033272"/>
                    <a:gd name="connsiteX205" fmla="*/ 1051560 w 1298833"/>
                    <a:gd name="connsiteY205" fmla="*/ 466344 h 1033272"/>
                    <a:gd name="connsiteX206" fmla="*/ 1060704 w 1298833"/>
                    <a:gd name="connsiteY206" fmla="*/ 438912 h 1033272"/>
                    <a:gd name="connsiteX207" fmla="*/ 1069848 w 1298833"/>
                    <a:gd name="connsiteY207" fmla="*/ 210312 h 1033272"/>
                    <a:gd name="connsiteX208" fmla="*/ 1115568 w 1298833"/>
                    <a:gd name="connsiteY208" fmla="*/ 146304 h 1033272"/>
                    <a:gd name="connsiteX209" fmla="*/ 1188720 w 1298833"/>
                    <a:gd name="connsiteY209" fmla="*/ 128016 h 1033272"/>
                    <a:gd name="connsiteX210" fmla="*/ 1234440 w 1298833"/>
                    <a:gd name="connsiteY210" fmla="*/ 146304 h 1033272"/>
                    <a:gd name="connsiteX211" fmla="*/ 1243584 w 1298833"/>
                    <a:gd name="connsiteY211" fmla="*/ 173736 h 1033272"/>
                    <a:gd name="connsiteX212" fmla="*/ 1234440 w 1298833"/>
                    <a:gd name="connsiteY212" fmla="*/ 265176 h 1033272"/>
                    <a:gd name="connsiteX213" fmla="*/ 1078992 w 1298833"/>
                    <a:gd name="connsiteY213" fmla="*/ 393192 h 1033272"/>
                    <a:gd name="connsiteX214" fmla="*/ 1033272 w 1298833"/>
                    <a:gd name="connsiteY214" fmla="*/ 411480 h 1033272"/>
                    <a:gd name="connsiteX215" fmla="*/ 987552 w 1298833"/>
                    <a:gd name="connsiteY215" fmla="*/ 438912 h 1033272"/>
                    <a:gd name="connsiteX216" fmla="*/ 905256 w 1298833"/>
                    <a:gd name="connsiteY216" fmla="*/ 475488 h 1033272"/>
                    <a:gd name="connsiteX217" fmla="*/ 905256 w 1298833"/>
                    <a:gd name="connsiteY217" fmla="*/ 484632 h 1033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298833" h="1033272">
                      <a:moveTo>
                        <a:pt x="100584" y="612648"/>
                      </a:moveTo>
                      <a:cubicBezTo>
                        <a:pt x="75881" y="632411"/>
                        <a:pt x="48048" y="651917"/>
                        <a:pt x="27432" y="676656"/>
                      </a:cubicBezTo>
                      <a:cubicBezTo>
                        <a:pt x="20397" y="685099"/>
                        <a:pt x="15240" y="694944"/>
                        <a:pt x="9144" y="704088"/>
                      </a:cubicBezTo>
                      <a:cubicBezTo>
                        <a:pt x="6096" y="716280"/>
                        <a:pt x="0" y="728097"/>
                        <a:pt x="0" y="740664"/>
                      </a:cubicBezTo>
                      <a:cubicBezTo>
                        <a:pt x="0" y="939100"/>
                        <a:pt x="12197" y="850287"/>
                        <a:pt x="274320" y="841248"/>
                      </a:cubicBezTo>
                      <a:cubicBezTo>
                        <a:pt x="280416" y="832104"/>
                        <a:pt x="292608" y="824806"/>
                        <a:pt x="292608" y="813816"/>
                      </a:cubicBezTo>
                      <a:cubicBezTo>
                        <a:pt x="292608" y="745633"/>
                        <a:pt x="290541" y="702021"/>
                        <a:pt x="246888" y="658368"/>
                      </a:cubicBezTo>
                      <a:cubicBezTo>
                        <a:pt x="236112" y="647592"/>
                        <a:pt x="224634" y="636144"/>
                        <a:pt x="210312" y="630936"/>
                      </a:cubicBezTo>
                      <a:cubicBezTo>
                        <a:pt x="190057" y="623571"/>
                        <a:pt x="167640" y="624840"/>
                        <a:pt x="146304" y="621792"/>
                      </a:cubicBezTo>
                      <a:cubicBezTo>
                        <a:pt x="121920" y="627888"/>
                        <a:pt x="81455" y="616357"/>
                        <a:pt x="73152" y="640080"/>
                      </a:cubicBezTo>
                      <a:cubicBezTo>
                        <a:pt x="61821" y="672455"/>
                        <a:pt x="60494" y="820617"/>
                        <a:pt x="118872" y="859536"/>
                      </a:cubicBezTo>
                      <a:cubicBezTo>
                        <a:pt x="128016" y="865632"/>
                        <a:pt x="136762" y="872372"/>
                        <a:pt x="146304" y="877824"/>
                      </a:cubicBezTo>
                      <a:cubicBezTo>
                        <a:pt x="158139" y="884587"/>
                        <a:pt x="171788" y="888189"/>
                        <a:pt x="182880" y="896112"/>
                      </a:cubicBezTo>
                      <a:cubicBezTo>
                        <a:pt x="193403" y="903628"/>
                        <a:pt x="199552" y="916371"/>
                        <a:pt x="210312" y="923544"/>
                      </a:cubicBezTo>
                      <a:cubicBezTo>
                        <a:pt x="218332" y="928891"/>
                        <a:pt x="228393" y="930350"/>
                        <a:pt x="237744" y="932688"/>
                      </a:cubicBezTo>
                      <a:lnTo>
                        <a:pt x="310896" y="950976"/>
                      </a:lnTo>
                      <a:cubicBezTo>
                        <a:pt x="356616" y="947928"/>
                        <a:pt x="418046" y="976459"/>
                        <a:pt x="448056" y="941832"/>
                      </a:cubicBezTo>
                      <a:cubicBezTo>
                        <a:pt x="476287" y="909258"/>
                        <a:pt x="437259" y="856265"/>
                        <a:pt x="429768" y="813816"/>
                      </a:cubicBezTo>
                      <a:cubicBezTo>
                        <a:pt x="423525" y="778441"/>
                        <a:pt x="416127" y="781866"/>
                        <a:pt x="384048" y="758952"/>
                      </a:cubicBezTo>
                      <a:cubicBezTo>
                        <a:pt x="322902" y="715276"/>
                        <a:pt x="389577" y="761717"/>
                        <a:pt x="329184" y="731520"/>
                      </a:cubicBezTo>
                      <a:cubicBezTo>
                        <a:pt x="242241" y="688048"/>
                        <a:pt x="388432" y="742125"/>
                        <a:pt x="246888" y="694944"/>
                      </a:cubicBezTo>
                      <a:cubicBezTo>
                        <a:pt x="213360" y="697992"/>
                        <a:pt x="177726" y="692003"/>
                        <a:pt x="146304" y="704088"/>
                      </a:cubicBezTo>
                      <a:cubicBezTo>
                        <a:pt x="133582" y="708981"/>
                        <a:pt x="128732" y="727052"/>
                        <a:pt x="128016" y="740664"/>
                      </a:cubicBezTo>
                      <a:cubicBezTo>
                        <a:pt x="125608" y="786422"/>
                        <a:pt x="130014" y="832563"/>
                        <a:pt x="137160" y="877824"/>
                      </a:cubicBezTo>
                      <a:cubicBezTo>
                        <a:pt x="142459" y="911384"/>
                        <a:pt x="171993" y="928083"/>
                        <a:pt x="192024" y="950976"/>
                      </a:cubicBezTo>
                      <a:cubicBezTo>
                        <a:pt x="202060" y="962445"/>
                        <a:pt x="208680" y="976776"/>
                        <a:pt x="219456" y="987552"/>
                      </a:cubicBezTo>
                      <a:cubicBezTo>
                        <a:pt x="241729" y="1009825"/>
                        <a:pt x="254084" y="1006590"/>
                        <a:pt x="283464" y="1014984"/>
                      </a:cubicBezTo>
                      <a:cubicBezTo>
                        <a:pt x="292732" y="1017632"/>
                        <a:pt x="301752" y="1021080"/>
                        <a:pt x="310896" y="1024128"/>
                      </a:cubicBezTo>
                      <a:cubicBezTo>
                        <a:pt x="347472" y="1021080"/>
                        <a:pt x="384243" y="1019835"/>
                        <a:pt x="420624" y="1014984"/>
                      </a:cubicBezTo>
                      <a:cubicBezTo>
                        <a:pt x="430178" y="1013710"/>
                        <a:pt x="440530" y="1011861"/>
                        <a:pt x="448056" y="1005840"/>
                      </a:cubicBezTo>
                      <a:cubicBezTo>
                        <a:pt x="456638" y="998975"/>
                        <a:pt x="460248" y="987552"/>
                        <a:pt x="466344" y="978408"/>
                      </a:cubicBezTo>
                      <a:cubicBezTo>
                        <a:pt x="482479" y="913870"/>
                        <a:pt x="483463" y="930591"/>
                        <a:pt x="457200" y="832104"/>
                      </a:cubicBezTo>
                      <a:cubicBezTo>
                        <a:pt x="454368" y="821485"/>
                        <a:pt x="448056" y="810768"/>
                        <a:pt x="438912" y="804672"/>
                      </a:cubicBezTo>
                      <a:cubicBezTo>
                        <a:pt x="428455" y="797701"/>
                        <a:pt x="414528" y="798576"/>
                        <a:pt x="402336" y="795528"/>
                      </a:cubicBezTo>
                      <a:cubicBezTo>
                        <a:pt x="384048" y="798576"/>
                        <a:pt x="364414" y="797142"/>
                        <a:pt x="347472" y="804672"/>
                      </a:cubicBezTo>
                      <a:cubicBezTo>
                        <a:pt x="335655" y="809924"/>
                        <a:pt x="329858" y="823688"/>
                        <a:pt x="320040" y="832104"/>
                      </a:cubicBezTo>
                      <a:cubicBezTo>
                        <a:pt x="308469" y="842022"/>
                        <a:pt x="297532" y="853674"/>
                        <a:pt x="283464" y="859536"/>
                      </a:cubicBezTo>
                      <a:cubicBezTo>
                        <a:pt x="260263" y="869203"/>
                        <a:pt x="210312" y="877824"/>
                        <a:pt x="210312" y="877824"/>
                      </a:cubicBezTo>
                      <a:cubicBezTo>
                        <a:pt x="180459" y="875110"/>
                        <a:pt x="111078" y="884931"/>
                        <a:pt x="82296" y="850392"/>
                      </a:cubicBezTo>
                      <a:cubicBezTo>
                        <a:pt x="73570" y="839920"/>
                        <a:pt x="70104" y="826008"/>
                        <a:pt x="64008" y="813816"/>
                      </a:cubicBezTo>
                      <a:cubicBezTo>
                        <a:pt x="87897" y="634646"/>
                        <a:pt x="63944" y="728642"/>
                        <a:pt x="100584" y="630936"/>
                      </a:cubicBezTo>
                      <a:cubicBezTo>
                        <a:pt x="103968" y="621911"/>
                        <a:pt x="104381" y="611524"/>
                        <a:pt x="109728" y="603504"/>
                      </a:cubicBezTo>
                      <a:cubicBezTo>
                        <a:pt x="119839" y="588337"/>
                        <a:pt x="147724" y="566218"/>
                        <a:pt x="164592" y="557784"/>
                      </a:cubicBezTo>
                      <a:cubicBezTo>
                        <a:pt x="173213" y="553473"/>
                        <a:pt x="182880" y="551688"/>
                        <a:pt x="192024" y="548640"/>
                      </a:cubicBezTo>
                      <a:cubicBezTo>
                        <a:pt x="417451" y="561164"/>
                        <a:pt x="289897" y="539597"/>
                        <a:pt x="411480" y="576072"/>
                      </a:cubicBezTo>
                      <a:cubicBezTo>
                        <a:pt x="423517" y="579683"/>
                        <a:pt x="436388" y="580549"/>
                        <a:pt x="448056" y="585216"/>
                      </a:cubicBezTo>
                      <a:cubicBezTo>
                        <a:pt x="467040" y="592810"/>
                        <a:pt x="484046" y="604784"/>
                        <a:pt x="502920" y="612648"/>
                      </a:cubicBezTo>
                      <a:cubicBezTo>
                        <a:pt x="520714" y="620062"/>
                        <a:pt x="557784" y="630936"/>
                        <a:pt x="557784" y="630936"/>
                      </a:cubicBezTo>
                      <a:cubicBezTo>
                        <a:pt x="582721" y="655873"/>
                        <a:pt x="590511" y="666249"/>
                        <a:pt x="621792" y="685800"/>
                      </a:cubicBezTo>
                      <a:cubicBezTo>
                        <a:pt x="647619" y="701942"/>
                        <a:pt x="659133" y="704343"/>
                        <a:pt x="685800" y="713232"/>
                      </a:cubicBezTo>
                      <a:cubicBezTo>
                        <a:pt x="697992" y="710184"/>
                        <a:pt x="713490" y="712974"/>
                        <a:pt x="722376" y="704088"/>
                      </a:cubicBezTo>
                      <a:cubicBezTo>
                        <a:pt x="731262" y="695202"/>
                        <a:pt x="731520" y="680079"/>
                        <a:pt x="731520" y="667512"/>
                      </a:cubicBezTo>
                      <a:cubicBezTo>
                        <a:pt x="731520" y="621691"/>
                        <a:pt x="732989" y="574927"/>
                        <a:pt x="722376" y="530352"/>
                      </a:cubicBezTo>
                      <a:cubicBezTo>
                        <a:pt x="713555" y="493304"/>
                        <a:pt x="680792" y="474217"/>
                        <a:pt x="658368" y="448056"/>
                      </a:cubicBezTo>
                      <a:cubicBezTo>
                        <a:pt x="641466" y="428337"/>
                        <a:pt x="626194" y="399174"/>
                        <a:pt x="603504" y="384048"/>
                      </a:cubicBezTo>
                      <a:cubicBezTo>
                        <a:pt x="595484" y="378701"/>
                        <a:pt x="585097" y="378288"/>
                        <a:pt x="576072" y="374904"/>
                      </a:cubicBezTo>
                      <a:cubicBezTo>
                        <a:pt x="560703" y="369141"/>
                        <a:pt x="545592" y="362712"/>
                        <a:pt x="530352" y="356616"/>
                      </a:cubicBezTo>
                      <a:cubicBezTo>
                        <a:pt x="493776" y="359664"/>
                        <a:pt x="455915" y="355677"/>
                        <a:pt x="420624" y="365760"/>
                      </a:cubicBezTo>
                      <a:cubicBezTo>
                        <a:pt x="410057" y="368779"/>
                        <a:pt x="402981" y="382221"/>
                        <a:pt x="402336" y="393192"/>
                      </a:cubicBezTo>
                      <a:cubicBezTo>
                        <a:pt x="399824" y="435899"/>
                        <a:pt x="408432" y="478536"/>
                        <a:pt x="411480" y="521208"/>
                      </a:cubicBezTo>
                      <a:cubicBezTo>
                        <a:pt x="411078" y="527633"/>
                        <a:pt x="421512" y="666624"/>
                        <a:pt x="384048" y="704088"/>
                      </a:cubicBezTo>
                      <a:cubicBezTo>
                        <a:pt x="377232" y="710904"/>
                        <a:pt x="365760" y="710184"/>
                        <a:pt x="356616" y="713232"/>
                      </a:cubicBezTo>
                      <a:cubicBezTo>
                        <a:pt x="323088" y="710184"/>
                        <a:pt x="288951" y="711142"/>
                        <a:pt x="256032" y="704088"/>
                      </a:cubicBezTo>
                      <a:cubicBezTo>
                        <a:pt x="245286" y="701785"/>
                        <a:pt x="233515" y="695630"/>
                        <a:pt x="228600" y="685800"/>
                      </a:cubicBezTo>
                      <a:cubicBezTo>
                        <a:pt x="220309" y="669217"/>
                        <a:pt x="223478" y="649035"/>
                        <a:pt x="219456" y="630936"/>
                      </a:cubicBezTo>
                      <a:cubicBezTo>
                        <a:pt x="217365" y="621527"/>
                        <a:pt x="213360" y="612648"/>
                        <a:pt x="210312" y="603504"/>
                      </a:cubicBezTo>
                      <a:cubicBezTo>
                        <a:pt x="213360" y="566928"/>
                        <a:pt x="206153" y="527983"/>
                        <a:pt x="219456" y="493776"/>
                      </a:cubicBezTo>
                      <a:cubicBezTo>
                        <a:pt x="228830" y="469671"/>
                        <a:pt x="274320" y="438912"/>
                        <a:pt x="274320" y="438912"/>
                      </a:cubicBezTo>
                      <a:cubicBezTo>
                        <a:pt x="335280" y="445008"/>
                        <a:pt x="396842" y="446703"/>
                        <a:pt x="457200" y="457200"/>
                      </a:cubicBezTo>
                      <a:cubicBezTo>
                        <a:pt x="487568" y="462481"/>
                        <a:pt x="485616" y="481159"/>
                        <a:pt x="493776" y="502920"/>
                      </a:cubicBezTo>
                      <a:cubicBezTo>
                        <a:pt x="499539" y="518289"/>
                        <a:pt x="506873" y="533068"/>
                        <a:pt x="512064" y="548640"/>
                      </a:cubicBezTo>
                      <a:cubicBezTo>
                        <a:pt x="516038" y="560562"/>
                        <a:pt x="516258" y="573665"/>
                        <a:pt x="521208" y="585216"/>
                      </a:cubicBezTo>
                      <a:cubicBezTo>
                        <a:pt x="525537" y="595317"/>
                        <a:pt x="533400" y="603504"/>
                        <a:pt x="539496" y="612648"/>
                      </a:cubicBezTo>
                      <a:cubicBezTo>
                        <a:pt x="542544" y="637032"/>
                        <a:pt x="548640" y="661226"/>
                        <a:pt x="548640" y="685800"/>
                      </a:cubicBezTo>
                      <a:cubicBezTo>
                        <a:pt x="548640" y="704340"/>
                        <a:pt x="557483" y="736167"/>
                        <a:pt x="539496" y="740664"/>
                      </a:cubicBezTo>
                      <a:cubicBezTo>
                        <a:pt x="494749" y="751851"/>
                        <a:pt x="448056" y="728472"/>
                        <a:pt x="402336" y="722376"/>
                      </a:cubicBezTo>
                      <a:cubicBezTo>
                        <a:pt x="391865" y="670023"/>
                        <a:pt x="376452" y="621062"/>
                        <a:pt x="411480" y="566928"/>
                      </a:cubicBezTo>
                      <a:cubicBezTo>
                        <a:pt x="428528" y="540581"/>
                        <a:pt x="466344" y="536448"/>
                        <a:pt x="493776" y="521208"/>
                      </a:cubicBezTo>
                      <a:lnTo>
                        <a:pt x="740664" y="530352"/>
                      </a:lnTo>
                      <a:cubicBezTo>
                        <a:pt x="754097" y="532668"/>
                        <a:pt x="759544" y="553310"/>
                        <a:pt x="758952" y="566928"/>
                      </a:cubicBezTo>
                      <a:cubicBezTo>
                        <a:pt x="753851" y="684250"/>
                        <a:pt x="772001" y="724063"/>
                        <a:pt x="694944" y="768096"/>
                      </a:cubicBezTo>
                      <a:cubicBezTo>
                        <a:pt x="686575" y="772878"/>
                        <a:pt x="676656" y="774192"/>
                        <a:pt x="667512" y="777240"/>
                      </a:cubicBezTo>
                      <a:cubicBezTo>
                        <a:pt x="664464" y="737616"/>
                        <a:pt x="662757" y="697866"/>
                        <a:pt x="658368" y="658368"/>
                      </a:cubicBezTo>
                      <a:cubicBezTo>
                        <a:pt x="649365" y="577345"/>
                        <a:pt x="626215" y="617667"/>
                        <a:pt x="667512" y="493776"/>
                      </a:cubicBezTo>
                      <a:cubicBezTo>
                        <a:pt x="670987" y="483350"/>
                        <a:pt x="684901" y="479951"/>
                        <a:pt x="694944" y="475488"/>
                      </a:cubicBezTo>
                      <a:cubicBezTo>
                        <a:pt x="712560" y="467659"/>
                        <a:pt x="749808" y="457200"/>
                        <a:pt x="749808" y="457200"/>
                      </a:cubicBezTo>
                      <a:cubicBezTo>
                        <a:pt x="857831" y="471603"/>
                        <a:pt x="881252" y="438338"/>
                        <a:pt x="914400" y="521208"/>
                      </a:cubicBezTo>
                      <a:cubicBezTo>
                        <a:pt x="920172" y="535638"/>
                        <a:pt x="920496" y="551688"/>
                        <a:pt x="923544" y="566928"/>
                      </a:cubicBezTo>
                      <a:cubicBezTo>
                        <a:pt x="914086" y="670965"/>
                        <a:pt x="938961" y="660282"/>
                        <a:pt x="859536" y="713232"/>
                      </a:cubicBezTo>
                      <a:cubicBezTo>
                        <a:pt x="851516" y="718579"/>
                        <a:pt x="841248" y="719328"/>
                        <a:pt x="832104" y="722376"/>
                      </a:cubicBezTo>
                      <a:cubicBezTo>
                        <a:pt x="792480" y="713232"/>
                        <a:pt x="751132" y="709683"/>
                        <a:pt x="713232" y="694944"/>
                      </a:cubicBezTo>
                      <a:cubicBezTo>
                        <a:pt x="693863" y="687412"/>
                        <a:pt x="646138" y="636994"/>
                        <a:pt x="630936" y="621792"/>
                      </a:cubicBezTo>
                      <a:cubicBezTo>
                        <a:pt x="627888" y="603504"/>
                        <a:pt x="625814" y="585027"/>
                        <a:pt x="621792" y="566928"/>
                      </a:cubicBezTo>
                      <a:cubicBezTo>
                        <a:pt x="619701" y="557519"/>
                        <a:pt x="614986" y="548847"/>
                        <a:pt x="612648" y="539496"/>
                      </a:cubicBezTo>
                      <a:cubicBezTo>
                        <a:pt x="608879" y="524418"/>
                        <a:pt x="606552" y="509016"/>
                        <a:pt x="603504" y="493776"/>
                      </a:cubicBezTo>
                      <a:cubicBezTo>
                        <a:pt x="606552" y="457200"/>
                        <a:pt x="603191" y="419512"/>
                        <a:pt x="612648" y="384048"/>
                      </a:cubicBezTo>
                      <a:cubicBezTo>
                        <a:pt x="615980" y="371553"/>
                        <a:pt x="627162" y="357203"/>
                        <a:pt x="640080" y="356616"/>
                      </a:cubicBezTo>
                      <a:cubicBezTo>
                        <a:pt x="698252" y="353972"/>
                        <a:pt x="755904" y="368808"/>
                        <a:pt x="813816" y="374904"/>
                      </a:cubicBezTo>
                      <a:cubicBezTo>
                        <a:pt x="822960" y="384048"/>
                        <a:pt x="830725" y="394820"/>
                        <a:pt x="841248" y="402336"/>
                      </a:cubicBezTo>
                      <a:cubicBezTo>
                        <a:pt x="861022" y="416460"/>
                        <a:pt x="882869" y="422306"/>
                        <a:pt x="905256" y="429768"/>
                      </a:cubicBezTo>
                      <a:cubicBezTo>
                        <a:pt x="923544" y="423672"/>
                        <a:pt x="944433" y="422685"/>
                        <a:pt x="960120" y="411480"/>
                      </a:cubicBezTo>
                      <a:cubicBezTo>
                        <a:pt x="967963" y="405878"/>
                        <a:pt x="969264" y="393687"/>
                        <a:pt x="969264" y="384048"/>
                      </a:cubicBezTo>
                      <a:cubicBezTo>
                        <a:pt x="969264" y="354962"/>
                        <a:pt x="977468" y="277433"/>
                        <a:pt x="941832" y="246888"/>
                      </a:cubicBezTo>
                      <a:cubicBezTo>
                        <a:pt x="928338" y="235322"/>
                        <a:pt x="912353" y="226674"/>
                        <a:pt x="896112" y="219456"/>
                      </a:cubicBezTo>
                      <a:cubicBezTo>
                        <a:pt x="880708" y="212610"/>
                        <a:pt x="814162" y="202354"/>
                        <a:pt x="804672" y="201168"/>
                      </a:cubicBezTo>
                      <a:lnTo>
                        <a:pt x="658368" y="182880"/>
                      </a:lnTo>
                      <a:cubicBezTo>
                        <a:pt x="640080" y="185928"/>
                        <a:pt x="613330" y="176302"/>
                        <a:pt x="603504" y="192024"/>
                      </a:cubicBezTo>
                      <a:cubicBezTo>
                        <a:pt x="580801" y="228349"/>
                        <a:pt x="617614" y="265082"/>
                        <a:pt x="640080" y="283464"/>
                      </a:cubicBezTo>
                      <a:cubicBezTo>
                        <a:pt x="663670" y="302765"/>
                        <a:pt x="688172" y="320978"/>
                        <a:pt x="713232" y="338328"/>
                      </a:cubicBezTo>
                      <a:cubicBezTo>
                        <a:pt x="727845" y="348444"/>
                        <a:pt x="744734" y="355096"/>
                        <a:pt x="758952" y="365760"/>
                      </a:cubicBezTo>
                      <a:cubicBezTo>
                        <a:pt x="769297" y="373519"/>
                        <a:pt x="776566" y="384776"/>
                        <a:pt x="786384" y="393192"/>
                      </a:cubicBezTo>
                      <a:cubicBezTo>
                        <a:pt x="797955" y="403110"/>
                        <a:pt x="810559" y="411766"/>
                        <a:pt x="822960" y="420624"/>
                      </a:cubicBezTo>
                      <a:cubicBezTo>
                        <a:pt x="831903" y="427012"/>
                        <a:pt x="842121" y="431675"/>
                        <a:pt x="850392" y="438912"/>
                      </a:cubicBezTo>
                      <a:cubicBezTo>
                        <a:pt x="866612" y="453104"/>
                        <a:pt x="882880" y="467619"/>
                        <a:pt x="896112" y="484632"/>
                      </a:cubicBezTo>
                      <a:cubicBezTo>
                        <a:pt x="904481" y="495392"/>
                        <a:pt x="908304" y="509016"/>
                        <a:pt x="914400" y="521208"/>
                      </a:cubicBezTo>
                      <a:cubicBezTo>
                        <a:pt x="911352" y="554736"/>
                        <a:pt x="917341" y="590370"/>
                        <a:pt x="905256" y="621792"/>
                      </a:cubicBezTo>
                      <a:cubicBezTo>
                        <a:pt x="900363" y="634514"/>
                        <a:pt x="882288" y="639280"/>
                        <a:pt x="868680" y="640080"/>
                      </a:cubicBezTo>
                      <a:cubicBezTo>
                        <a:pt x="829008" y="642414"/>
                        <a:pt x="789432" y="633984"/>
                        <a:pt x="749808" y="630936"/>
                      </a:cubicBezTo>
                      <a:cubicBezTo>
                        <a:pt x="722994" y="613060"/>
                        <a:pt x="706669" y="604767"/>
                        <a:pt x="685800" y="576072"/>
                      </a:cubicBezTo>
                      <a:cubicBezTo>
                        <a:pt x="671346" y="556198"/>
                        <a:pt x="661416" y="533400"/>
                        <a:pt x="649224" y="512064"/>
                      </a:cubicBezTo>
                      <a:cubicBezTo>
                        <a:pt x="637517" y="465237"/>
                        <a:pt x="621792" y="414806"/>
                        <a:pt x="621792" y="365760"/>
                      </a:cubicBezTo>
                      <a:cubicBezTo>
                        <a:pt x="621792" y="335128"/>
                        <a:pt x="624518" y="304272"/>
                        <a:pt x="630936" y="274320"/>
                      </a:cubicBezTo>
                      <a:cubicBezTo>
                        <a:pt x="633792" y="260992"/>
                        <a:pt x="638875" y="246615"/>
                        <a:pt x="649224" y="237744"/>
                      </a:cubicBezTo>
                      <a:cubicBezTo>
                        <a:pt x="656182" y="231780"/>
                        <a:pt x="707389" y="215308"/>
                        <a:pt x="722376" y="210312"/>
                      </a:cubicBezTo>
                      <a:cubicBezTo>
                        <a:pt x="786384" y="216408"/>
                        <a:pt x="850599" y="220625"/>
                        <a:pt x="914400" y="228600"/>
                      </a:cubicBezTo>
                      <a:cubicBezTo>
                        <a:pt x="923964" y="229796"/>
                        <a:pt x="932807" y="234360"/>
                        <a:pt x="941832" y="237744"/>
                      </a:cubicBezTo>
                      <a:lnTo>
                        <a:pt x="1060704" y="283464"/>
                      </a:lnTo>
                      <a:cubicBezTo>
                        <a:pt x="1070961" y="287409"/>
                        <a:pt x="1078306" y="296837"/>
                        <a:pt x="1088136" y="301752"/>
                      </a:cubicBezTo>
                      <a:cubicBezTo>
                        <a:pt x="1122569" y="318969"/>
                        <a:pt x="1135508" y="320453"/>
                        <a:pt x="1170432" y="329184"/>
                      </a:cubicBezTo>
                      <a:cubicBezTo>
                        <a:pt x="1189142" y="341657"/>
                        <a:pt x="1209134" y="359428"/>
                        <a:pt x="1234440" y="356616"/>
                      </a:cubicBezTo>
                      <a:cubicBezTo>
                        <a:pt x="1250754" y="354803"/>
                        <a:pt x="1264920" y="344424"/>
                        <a:pt x="1280160" y="338328"/>
                      </a:cubicBezTo>
                      <a:cubicBezTo>
                        <a:pt x="1283208" y="329184"/>
                        <a:pt x="1279665" y="310896"/>
                        <a:pt x="1289304" y="310896"/>
                      </a:cubicBezTo>
                      <a:cubicBezTo>
                        <a:pt x="1298943" y="310896"/>
                        <a:pt x="1299512" y="328748"/>
                        <a:pt x="1298448" y="338328"/>
                      </a:cubicBezTo>
                      <a:cubicBezTo>
                        <a:pt x="1295381" y="365931"/>
                        <a:pt x="1280195" y="398637"/>
                        <a:pt x="1261872" y="420624"/>
                      </a:cubicBezTo>
                      <a:cubicBezTo>
                        <a:pt x="1253593" y="430558"/>
                        <a:pt x="1244172" y="439541"/>
                        <a:pt x="1234440" y="448056"/>
                      </a:cubicBezTo>
                      <a:cubicBezTo>
                        <a:pt x="1205051" y="473772"/>
                        <a:pt x="1177946" y="494591"/>
                        <a:pt x="1143000" y="512064"/>
                      </a:cubicBezTo>
                      <a:cubicBezTo>
                        <a:pt x="1128319" y="519405"/>
                        <a:pt x="1113274" y="526661"/>
                        <a:pt x="1097280" y="530352"/>
                      </a:cubicBezTo>
                      <a:cubicBezTo>
                        <a:pt x="1073336" y="535878"/>
                        <a:pt x="1048512" y="536448"/>
                        <a:pt x="1024128" y="539496"/>
                      </a:cubicBezTo>
                      <a:cubicBezTo>
                        <a:pt x="978408" y="536448"/>
                        <a:pt x="931698" y="540292"/>
                        <a:pt x="886968" y="530352"/>
                      </a:cubicBezTo>
                      <a:cubicBezTo>
                        <a:pt x="849278" y="521976"/>
                        <a:pt x="853321" y="469558"/>
                        <a:pt x="868680" y="448056"/>
                      </a:cubicBezTo>
                      <a:cubicBezTo>
                        <a:pt x="875985" y="437830"/>
                        <a:pt x="893064" y="441960"/>
                        <a:pt x="905256" y="438912"/>
                      </a:cubicBezTo>
                      <a:cubicBezTo>
                        <a:pt x="992593" y="443509"/>
                        <a:pt x="1061182" y="419899"/>
                        <a:pt x="1124712" y="475488"/>
                      </a:cubicBezTo>
                      <a:cubicBezTo>
                        <a:pt x="1136181" y="485524"/>
                        <a:pt x="1143000" y="499872"/>
                        <a:pt x="1152144" y="512064"/>
                      </a:cubicBezTo>
                      <a:cubicBezTo>
                        <a:pt x="1170238" y="584441"/>
                        <a:pt x="1168225" y="556838"/>
                        <a:pt x="1143000" y="676656"/>
                      </a:cubicBezTo>
                      <a:cubicBezTo>
                        <a:pt x="1137009" y="705114"/>
                        <a:pt x="1122847" y="733829"/>
                        <a:pt x="1097280" y="749808"/>
                      </a:cubicBezTo>
                      <a:cubicBezTo>
                        <a:pt x="1083361" y="758507"/>
                        <a:pt x="1066800" y="762000"/>
                        <a:pt x="1051560" y="768096"/>
                      </a:cubicBezTo>
                      <a:cubicBezTo>
                        <a:pt x="1014984" y="765048"/>
                        <a:pt x="977439" y="767854"/>
                        <a:pt x="941832" y="758952"/>
                      </a:cubicBezTo>
                      <a:cubicBezTo>
                        <a:pt x="927047" y="755256"/>
                        <a:pt x="914866" y="743348"/>
                        <a:pt x="905256" y="731520"/>
                      </a:cubicBezTo>
                      <a:cubicBezTo>
                        <a:pt x="840216" y="651471"/>
                        <a:pt x="837437" y="641602"/>
                        <a:pt x="804672" y="576072"/>
                      </a:cubicBezTo>
                      <a:cubicBezTo>
                        <a:pt x="810768" y="560832"/>
                        <a:pt x="806796" y="533205"/>
                        <a:pt x="822960" y="530352"/>
                      </a:cubicBezTo>
                      <a:cubicBezTo>
                        <a:pt x="919059" y="513393"/>
                        <a:pt x="1018127" y="526475"/>
                        <a:pt x="1115568" y="521208"/>
                      </a:cubicBezTo>
                      <a:cubicBezTo>
                        <a:pt x="1131087" y="520369"/>
                        <a:pt x="1146048" y="515112"/>
                        <a:pt x="1161288" y="512064"/>
                      </a:cubicBezTo>
                      <a:cubicBezTo>
                        <a:pt x="1173480" y="499872"/>
                        <a:pt x="1188726" y="490109"/>
                        <a:pt x="1197864" y="475488"/>
                      </a:cubicBezTo>
                      <a:cubicBezTo>
                        <a:pt x="1204525" y="464831"/>
                        <a:pt x="1207008" y="451479"/>
                        <a:pt x="1207008" y="438912"/>
                      </a:cubicBezTo>
                      <a:cubicBezTo>
                        <a:pt x="1207008" y="420372"/>
                        <a:pt x="1209604" y="398397"/>
                        <a:pt x="1197864" y="384048"/>
                      </a:cubicBezTo>
                      <a:cubicBezTo>
                        <a:pt x="1174037" y="354926"/>
                        <a:pt x="1115309" y="334567"/>
                        <a:pt x="1078992" y="320040"/>
                      </a:cubicBezTo>
                      <a:cubicBezTo>
                        <a:pt x="933303" y="338251"/>
                        <a:pt x="885393" y="290792"/>
                        <a:pt x="832104" y="384048"/>
                      </a:cubicBezTo>
                      <a:cubicBezTo>
                        <a:pt x="827322" y="392417"/>
                        <a:pt x="826008" y="402336"/>
                        <a:pt x="822960" y="411480"/>
                      </a:cubicBezTo>
                      <a:cubicBezTo>
                        <a:pt x="819912" y="432816"/>
                        <a:pt x="812791" y="453960"/>
                        <a:pt x="813816" y="475488"/>
                      </a:cubicBezTo>
                      <a:cubicBezTo>
                        <a:pt x="816184" y="525223"/>
                        <a:pt x="818471" y="593971"/>
                        <a:pt x="850392" y="640080"/>
                      </a:cubicBezTo>
                      <a:cubicBezTo>
                        <a:pt x="870173" y="668653"/>
                        <a:pt x="914400" y="722376"/>
                        <a:pt x="914400" y="722376"/>
                      </a:cubicBezTo>
                      <a:cubicBezTo>
                        <a:pt x="936662" y="789162"/>
                        <a:pt x="928013" y="758538"/>
                        <a:pt x="941832" y="813816"/>
                      </a:cubicBezTo>
                      <a:cubicBezTo>
                        <a:pt x="935736" y="835152"/>
                        <a:pt x="934170" y="858344"/>
                        <a:pt x="923544" y="877824"/>
                      </a:cubicBezTo>
                      <a:cubicBezTo>
                        <a:pt x="915288" y="892961"/>
                        <a:pt x="898189" y="901309"/>
                        <a:pt x="886968" y="914400"/>
                      </a:cubicBezTo>
                      <a:cubicBezTo>
                        <a:pt x="879816" y="922744"/>
                        <a:pt x="876451" y="934061"/>
                        <a:pt x="868680" y="941832"/>
                      </a:cubicBezTo>
                      <a:cubicBezTo>
                        <a:pt x="856954" y="953558"/>
                        <a:pt x="815225" y="985441"/>
                        <a:pt x="795528" y="996696"/>
                      </a:cubicBezTo>
                      <a:cubicBezTo>
                        <a:pt x="714318" y="1043102"/>
                        <a:pt x="798354" y="988716"/>
                        <a:pt x="731520" y="1033272"/>
                      </a:cubicBezTo>
                      <a:cubicBezTo>
                        <a:pt x="716280" y="1030224"/>
                        <a:pt x="699701" y="1031079"/>
                        <a:pt x="685800" y="1024128"/>
                      </a:cubicBezTo>
                      <a:cubicBezTo>
                        <a:pt x="622433" y="992444"/>
                        <a:pt x="649858" y="998280"/>
                        <a:pt x="630936" y="950976"/>
                      </a:cubicBezTo>
                      <a:cubicBezTo>
                        <a:pt x="623342" y="931992"/>
                        <a:pt x="612648" y="914400"/>
                        <a:pt x="603504" y="896112"/>
                      </a:cubicBezTo>
                      <a:cubicBezTo>
                        <a:pt x="606552" y="877824"/>
                        <a:pt x="601524" y="856080"/>
                        <a:pt x="612648" y="841248"/>
                      </a:cubicBezTo>
                      <a:cubicBezTo>
                        <a:pt x="639181" y="805871"/>
                        <a:pt x="745489" y="830880"/>
                        <a:pt x="758952" y="832104"/>
                      </a:cubicBezTo>
                      <a:cubicBezTo>
                        <a:pt x="762000" y="844296"/>
                        <a:pt x="769060" y="856150"/>
                        <a:pt x="768096" y="868680"/>
                      </a:cubicBezTo>
                      <a:cubicBezTo>
                        <a:pt x="765676" y="900141"/>
                        <a:pt x="758258" y="951670"/>
                        <a:pt x="731520" y="978408"/>
                      </a:cubicBezTo>
                      <a:cubicBezTo>
                        <a:pt x="723749" y="986179"/>
                        <a:pt x="713232" y="990600"/>
                        <a:pt x="704088" y="996696"/>
                      </a:cubicBezTo>
                      <a:cubicBezTo>
                        <a:pt x="672748" y="989464"/>
                        <a:pt x="592502" y="985694"/>
                        <a:pt x="557784" y="950976"/>
                      </a:cubicBezTo>
                      <a:cubicBezTo>
                        <a:pt x="550013" y="943205"/>
                        <a:pt x="544411" y="933374"/>
                        <a:pt x="539496" y="923544"/>
                      </a:cubicBezTo>
                      <a:cubicBezTo>
                        <a:pt x="535185" y="914923"/>
                        <a:pt x="533400" y="905256"/>
                        <a:pt x="530352" y="896112"/>
                      </a:cubicBezTo>
                      <a:cubicBezTo>
                        <a:pt x="536448" y="853440"/>
                        <a:pt x="535009" y="808989"/>
                        <a:pt x="548640" y="768096"/>
                      </a:cubicBezTo>
                      <a:cubicBezTo>
                        <a:pt x="551688" y="758952"/>
                        <a:pt x="566804" y="761600"/>
                        <a:pt x="576072" y="758952"/>
                      </a:cubicBezTo>
                      <a:cubicBezTo>
                        <a:pt x="588156" y="755500"/>
                        <a:pt x="600191" y="751469"/>
                        <a:pt x="612648" y="749808"/>
                      </a:cubicBezTo>
                      <a:cubicBezTo>
                        <a:pt x="646019" y="745359"/>
                        <a:pt x="679704" y="743712"/>
                        <a:pt x="713232" y="740664"/>
                      </a:cubicBezTo>
                      <a:cubicBezTo>
                        <a:pt x="710184" y="731520"/>
                        <a:pt x="709140" y="721441"/>
                        <a:pt x="704088" y="713232"/>
                      </a:cubicBezTo>
                      <a:cubicBezTo>
                        <a:pt x="684589" y="681546"/>
                        <a:pt x="640080" y="621792"/>
                        <a:pt x="640080" y="621792"/>
                      </a:cubicBezTo>
                      <a:cubicBezTo>
                        <a:pt x="637032" y="603504"/>
                        <a:pt x="630936" y="585468"/>
                        <a:pt x="630936" y="566928"/>
                      </a:cubicBezTo>
                      <a:cubicBezTo>
                        <a:pt x="630936" y="539327"/>
                        <a:pt x="626676" y="508759"/>
                        <a:pt x="640080" y="484632"/>
                      </a:cubicBezTo>
                      <a:cubicBezTo>
                        <a:pt x="696712" y="382694"/>
                        <a:pt x="706695" y="410268"/>
                        <a:pt x="786384" y="393192"/>
                      </a:cubicBezTo>
                      <a:cubicBezTo>
                        <a:pt x="808081" y="388543"/>
                        <a:pt x="829056" y="381000"/>
                        <a:pt x="850392" y="374904"/>
                      </a:cubicBezTo>
                      <a:cubicBezTo>
                        <a:pt x="859536" y="368808"/>
                        <a:pt x="867994" y="361531"/>
                        <a:pt x="877824" y="356616"/>
                      </a:cubicBezTo>
                      <a:cubicBezTo>
                        <a:pt x="886445" y="352305"/>
                        <a:pt x="897236" y="352819"/>
                        <a:pt x="905256" y="347472"/>
                      </a:cubicBezTo>
                      <a:cubicBezTo>
                        <a:pt x="916016" y="340299"/>
                        <a:pt x="923544" y="329184"/>
                        <a:pt x="932688" y="320040"/>
                      </a:cubicBezTo>
                      <a:cubicBezTo>
                        <a:pt x="929640" y="271272"/>
                        <a:pt x="930146" y="222151"/>
                        <a:pt x="923544" y="173736"/>
                      </a:cubicBezTo>
                      <a:cubicBezTo>
                        <a:pt x="920939" y="154636"/>
                        <a:pt x="905256" y="118872"/>
                        <a:pt x="905256" y="118872"/>
                      </a:cubicBezTo>
                      <a:cubicBezTo>
                        <a:pt x="908304" y="85344"/>
                        <a:pt x="901451" y="49365"/>
                        <a:pt x="914400" y="18288"/>
                      </a:cubicBezTo>
                      <a:cubicBezTo>
                        <a:pt x="919234" y="6687"/>
                        <a:pt x="938708" y="11870"/>
                        <a:pt x="950976" y="9144"/>
                      </a:cubicBezTo>
                      <a:cubicBezTo>
                        <a:pt x="966148" y="5773"/>
                        <a:pt x="981456" y="3048"/>
                        <a:pt x="996696" y="0"/>
                      </a:cubicBezTo>
                      <a:cubicBezTo>
                        <a:pt x="1024128" y="6096"/>
                        <a:pt x="1056266" y="1760"/>
                        <a:pt x="1078992" y="18288"/>
                      </a:cubicBezTo>
                      <a:cubicBezTo>
                        <a:pt x="1084451" y="22258"/>
                        <a:pt x="1103559" y="95401"/>
                        <a:pt x="1106424" y="109728"/>
                      </a:cubicBezTo>
                      <a:cubicBezTo>
                        <a:pt x="1110060" y="127908"/>
                        <a:pt x="1112520" y="146304"/>
                        <a:pt x="1115568" y="164592"/>
                      </a:cubicBezTo>
                      <a:cubicBezTo>
                        <a:pt x="1095600" y="204529"/>
                        <a:pt x="1094216" y="221754"/>
                        <a:pt x="1060704" y="246888"/>
                      </a:cubicBezTo>
                      <a:cubicBezTo>
                        <a:pt x="1023384" y="274878"/>
                        <a:pt x="958745" y="298920"/>
                        <a:pt x="923544" y="320040"/>
                      </a:cubicBezTo>
                      <a:cubicBezTo>
                        <a:pt x="908304" y="329184"/>
                        <a:pt x="892042" y="336808"/>
                        <a:pt x="877824" y="347472"/>
                      </a:cubicBezTo>
                      <a:cubicBezTo>
                        <a:pt x="867479" y="355231"/>
                        <a:pt x="859536" y="365760"/>
                        <a:pt x="850392" y="374904"/>
                      </a:cubicBezTo>
                      <a:cubicBezTo>
                        <a:pt x="853440" y="396240"/>
                        <a:pt x="847965" y="420729"/>
                        <a:pt x="859536" y="438912"/>
                      </a:cubicBezTo>
                      <a:cubicBezTo>
                        <a:pt x="886228" y="480857"/>
                        <a:pt x="937851" y="478838"/>
                        <a:pt x="978408" y="484632"/>
                      </a:cubicBezTo>
                      <a:cubicBezTo>
                        <a:pt x="1002792" y="478536"/>
                        <a:pt x="1029589" y="478550"/>
                        <a:pt x="1051560" y="466344"/>
                      </a:cubicBezTo>
                      <a:cubicBezTo>
                        <a:pt x="1059986" y="461663"/>
                        <a:pt x="1060017" y="448526"/>
                        <a:pt x="1060704" y="438912"/>
                      </a:cubicBezTo>
                      <a:cubicBezTo>
                        <a:pt x="1066137" y="362845"/>
                        <a:pt x="1062001" y="286168"/>
                        <a:pt x="1069848" y="210312"/>
                      </a:cubicBezTo>
                      <a:cubicBezTo>
                        <a:pt x="1071573" y="193641"/>
                        <a:pt x="1099697" y="153518"/>
                        <a:pt x="1115568" y="146304"/>
                      </a:cubicBezTo>
                      <a:cubicBezTo>
                        <a:pt x="1138450" y="135903"/>
                        <a:pt x="1188720" y="128016"/>
                        <a:pt x="1188720" y="128016"/>
                      </a:cubicBezTo>
                      <a:cubicBezTo>
                        <a:pt x="1203960" y="134112"/>
                        <a:pt x="1221830" y="135796"/>
                        <a:pt x="1234440" y="146304"/>
                      </a:cubicBezTo>
                      <a:cubicBezTo>
                        <a:pt x="1241845" y="152474"/>
                        <a:pt x="1243584" y="164097"/>
                        <a:pt x="1243584" y="173736"/>
                      </a:cubicBezTo>
                      <a:cubicBezTo>
                        <a:pt x="1243584" y="204368"/>
                        <a:pt x="1249202" y="238336"/>
                        <a:pt x="1234440" y="265176"/>
                      </a:cubicBezTo>
                      <a:cubicBezTo>
                        <a:pt x="1202806" y="322692"/>
                        <a:pt x="1136425" y="364475"/>
                        <a:pt x="1078992" y="393192"/>
                      </a:cubicBezTo>
                      <a:cubicBezTo>
                        <a:pt x="1064311" y="400533"/>
                        <a:pt x="1047953" y="404139"/>
                        <a:pt x="1033272" y="411480"/>
                      </a:cubicBezTo>
                      <a:cubicBezTo>
                        <a:pt x="1017376" y="419428"/>
                        <a:pt x="1003732" y="431558"/>
                        <a:pt x="987552" y="438912"/>
                      </a:cubicBezTo>
                      <a:cubicBezTo>
                        <a:pt x="954353" y="454002"/>
                        <a:pt x="930433" y="450311"/>
                        <a:pt x="905256" y="475488"/>
                      </a:cubicBezTo>
                      <a:lnTo>
                        <a:pt x="905256" y="484632"/>
                      </a:ln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" name="Oval 814">
                  <a:extLst>
                    <a:ext uri="{FF2B5EF4-FFF2-40B4-BE49-F238E27FC236}">
                      <a16:creationId xmlns:a16="http://schemas.microsoft.com/office/drawing/2014/main" id="{FD544C78-BB29-4BBE-A0AD-30579B0BEB56}"/>
                    </a:ext>
                  </a:extLst>
                </p:cNvPr>
                <p:cNvSpPr/>
                <p:nvPr/>
              </p:nvSpPr>
              <p:spPr>
                <a:xfrm>
                  <a:off x="4980276" y="1020710"/>
                  <a:ext cx="437134" cy="437134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" name="Freeform 116">
                  <a:extLst>
                    <a:ext uri="{FF2B5EF4-FFF2-40B4-BE49-F238E27FC236}">
                      <a16:creationId xmlns:a16="http://schemas.microsoft.com/office/drawing/2014/main" id="{80D07CB5-1211-406F-A38E-A9EB475F49A2}"/>
                    </a:ext>
                  </a:extLst>
                </p:cNvPr>
                <p:cNvSpPr/>
                <p:nvPr/>
              </p:nvSpPr>
              <p:spPr>
                <a:xfrm>
                  <a:off x="4956375" y="1274076"/>
                  <a:ext cx="725478" cy="677136"/>
                </a:xfrm>
                <a:custGeom>
                  <a:avLst/>
                  <a:gdLst>
                    <a:gd name="connsiteX0" fmla="*/ 576775 w 1071756"/>
                    <a:gd name="connsiteY0" fmla="*/ 196948 h 1000341"/>
                    <a:gd name="connsiteX1" fmla="*/ 647114 w 1071756"/>
                    <a:gd name="connsiteY1" fmla="*/ 239151 h 1000341"/>
                    <a:gd name="connsiteX2" fmla="*/ 689317 w 1071756"/>
                    <a:gd name="connsiteY2" fmla="*/ 211016 h 1000341"/>
                    <a:gd name="connsiteX3" fmla="*/ 703385 w 1071756"/>
                    <a:gd name="connsiteY3" fmla="*/ 112542 h 1000341"/>
                    <a:gd name="connsiteX4" fmla="*/ 731520 w 1071756"/>
                    <a:gd name="connsiteY4" fmla="*/ 56271 h 1000341"/>
                    <a:gd name="connsiteX5" fmla="*/ 829994 w 1071756"/>
                    <a:gd name="connsiteY5" fmla="*/ 98474 h 1000341"/>
                    <a:gd name="connsiteX6" fmla="*/ 858129 w 1071756"/>
                    <a:gd name="connsiteY6" fmla="*/ 182880 h 1000341"/>
                    <a:gd name="connsiteX7" fmla="*/ 829994 w 1071756"/>
                    <a:gd name="connsiteY7" fmla="*/ 337625 h 1000341"/>
                    <a:gd name="connsiteX8" fmla="*/ 787791 w 1071756"/>
                    <a:gd name="connsiteY8" fmla="*/ 351692 h 1000341"/>
                    <a:gd name="connsiteX9" fmla="*/ 661181 w 1071756"/>
                    <a:gd name="connsiteY9" fmla="*/ 323557 h 1000341"/>
                    <a:gd name="connsiteX10" fmla="*/ 717452 w 1071756"/>
                    <a:gd name="connsiteY10" fmla="*/ 140677 h 1000341"/>
                    <a:gd name="connsiteX11" fmla="*/ 773723 w 1071756"/>
                    <a:gd name="connsiteY11" fmla="*/ 154745 h 1000341"/>
                    <a:gd name="connsiteX12" fmla="*/ 801858 w 1071756"/>
                    <a:gd name="connsiteY12" fmla="*/ 323557 h 1000341"/>
                    <a:gd name="connsiteX13" fmla="*/ 731520 w 1071756"/>
                    <a:gd name="connsiteY13" fmla="*/ 337625 h 1000341"/>
                    <a:gd name="connsiteX14" fmla="*/ 661181 w 1071756"/>
                    <a:gd name="connsiteY14" fmla="*/ 323557 h 1000341"/>
                    <a:gd name="connsiteX15" fmla="*/ 647114 w 1071756"/>
                    <a:gd name="connsiteY15" fmla="*/ 112542 h 1000341"/>
                    <a:gd name="connsiteX16" fmla="*/ 661181 w 1071756"/>
                    <a:gd name="connsiteY16" fmla="*/ 70339 h 1000341"/>
                    <a:gd name="connsiteX17" fmla="*/ 745588 w 1071756"/>
                    <a:gd name="connsiteY17" fmla="*/ 28136 h 1000341"/>
                    <a:gd name="connsiteX18" fmla="*/ 886265 w 1071756"/>
                    <a:gd name="connsiteY18" fmla="*/ 42203 h 1000341"/>
                    <a:gd name="connsiteX19" fmla="*/ 900332 w 1071756"/>
                    <a:gd name="connsiteY19" fmla="*/ 84406 h 1000341"/>
                    <a:gd name="connsiteX20" fmla="*/ 928468 w 1071756"/>
                    <a:gd name="connsiteY20" fmla="*/ 196948 h 1000341"/>
                    <a:gd name="connsiteX21" fmla="*/ 900332 w 1071756"/>
                    <a:gd name="connsiteY21" fmla="*/ 379828 h 1000341"/>
                    <a:gd name="connsiteX22" fmla="*/ 886265 w 1071756"/>
                    <a:gd name="connsiteY22" fmla="*/ 436099 h 1000341"/>
                    <a:gd name="connsiteX23" fmla="*/ 844061 w 1071756"/>
                    <a:gd name="connsiteY23" fmla="*/ 464234 h 1000341"/>
                    <a:gd name="connsiteX24" fmla="*/ 787791 w 1071756"/>
                    <a:gd name="connsiteY24" fmla="*/ 520505 h 1000341"/>
                    <a:gd name="connsiteX25" fmla="*/ 717452 w 1071756"/>
                    <a:gd name="connsiteY25" fmla="*/ 534572 h 1000341"/>
                    <a:gd name="connsiteX26" fmla="*/ 604911 w 1071756"/>
                    <a:gd name="connsiteY26" fmla="*/ 562708 h 1000341"/>
                    <a:gd name="connsiteX27" fmla="*/ 562708 w 1071756"/>
                    <a:gd name="connsiteY27" fmla="*/ 520505 h 1000341"/>
                    <a:gd name="connsiteX28" fmla="*/ 548640 w 1071756"/>
                    <a:gd name="connsiteY28" fmla="*/ 464234 h 1000341"/>
                    <a:gd name="connsiteX29" fmla="*/ 520505 w 1071756"/>
                    <a:gd name="connsiteY29" fmla="*/ 407963 h 1000341"/>
                    <a:gd name="connsiteX30" fmla="*/ 506437 w 1071756"/>
                    <a:gd name="connsiteY30" fmla="*/ 365760 h 1000341"/>
                    <a:gd name="connsiteX31" fmla="*/ 478301 w 1071756"/>
                    <a:gd name="connsiteY31" fmla="*/ 337625 h 1000341"/>
                    <a:gd name="connsiteX32" fmla="*/ 450166 w 1071756"/>
                    <a:gd name="connsiteY32" fmla="*/ 295422 h 1000341"/>
                    <a:gd name="connsiteX33" fmla="*/ 407963 w 1071756"/>
                    <a:gd name="connsiteY33" fmla="*/ 436099 h 1000341"/>
                    <a:gd name="connsiteX34" fmla="*/ 450166 w 1071756"/>
                    <a:gd name="connsiteY34" fmla="*/ 450166 h 1000341"/>
                    <a:gd name="connsiteX35" fmla="*/ 520505 w 1071756"/>
                    <a:gd name="connsiteY35" fmla="*/ 464234 h 1000341"/>
                    <a:gd name="connsiteX36" fmla="*/ 689317 w 1071756"/>
                    <a:gd name="connsiteY36" fmla="*/ 239151 h 1000341"/>
                    <a:gd name="connsiteX37" fmla="*/ 661181 w 1071756"/>
                    <a:gd name="connsiteY37" fmla="*/ 196948 h 1000341"/>
                    <a:gd name="connsiteX38" fmla="*/ 604911 w 1071756"/>
                    <a:gd name="connsiteY38" fmla="*/ 211016 h 1000341"/>
                    <a:gd name="connsiteX39" fmla="*/ 590843 w 1071756"/>
                    <a:gd name="connsiteY39" fmla="*/ 351692 h 1000341"/>
                    <a:gd name="connsiteX40" fmla="*/ 633046 w 1071756"/>
                    <a:gd name="connsiteY40" fmla="*/ 379828 h 1000341"/>
                    <a:gd name="connsiteX41" fmla="*/ 675249 w 1071756"/>
                    <a:gd name="connsiteY41" fmla="*/ 365760 h 1000341"/>
                    <a:gd name="connsiteX42" fmla="*/ 703385 w 1071756"/>
                    <a:gd name="connsiteY42" fmla="*/ 337625 h 1000341"/>
                    <a:gd name="connsiteX43" fmla="*/ 787791 w 1071756"/>
                    <a:gd name="connsiteY43" fmla="*/ 295422 h 1000341"/>
                    <a:gd name="connsiteX44" fmla="*/ 815926 w 1071756"/>
                    <a:gd name="connsiteY44" fmla="*/ 337625 h 1000341"/>
                    <a:gd name="connsiteX45" fmla="*/ 787791 w 1071756"/>
                    <a:gd name="connsiteY45" fmla="*/ 379828 h 1000341"/>
                    <a:gd name="connsiteX46" fmla="*/ 703385 w 1071756"/>
                    <a:gd name="connsiteY46" fmla="*/ 436099 h 1000341"/>
                    <a:gd name="connsiteX47" fmla="*/ 618978 w 1071756"/>
                    <a:gd name="connsiteY47" fmla="*/ 520505 h 1000341"/>
                    <a:gd name="connsiteX48" fmla="*/ 534572 w 1071756"/>
                    <a:gd name="connsiteY48" fmla="*/ 548640 h 1000341"/>
                    <a:gd name="connsiteX49" fmla="*/ 492369 w 1071756"/>
                    <a:gd name="connsiteY49" fmla="*/ 562708 h 1000341"/>
                    <a:gd name="connsiteX50" fmla="*/ 436098 w 1071756"/>
                    <a:gd name="connsiteY50" fmla="*/ 604911 h 1000341"/>
                    <a:gd name="connsiteX51" fmla="*/ 393895 w 1071756"/>
                    <a:gd name="connsiteY51" fmla="*/ 689317 h 1000341"/>
                    <a:gd name="connsiteX52" fmla="*/ 351692 w 1071756"/>
                    <a:gd name="connsiteY52" fmla="*/ 717452 h 1000341"/>
                    <a:gd name="connsiteX53" fmla="*/ 323557 w 1071756"/>
                    <a:gd name="connsiteY53" fmla="*/ 773723 h 1000341"/>
                    <a:gd name="connsiteX54" fmla="*/ 239151 w 1071756"/>
                    <a:gd name="connsiteY54" fmla="*/ 844062 h 1000341"/>
                    <a:gd name="connsiteX55" fmla="*/ 253218 w 1071756"/>
                    <a:gd name="connsiteY55" fmla="*/ 745588 h 1000341"/>
                    <a:gd name="connsiteX56" fmla="*/ 379828 w 1071756"/>
                    <a:gd name="connsiteY56" fmla="*/ 520505 h 1000341"/>
                    <a:gd name="connsiteX57" fmla="*/ 422031 w 1071756"/>
                    <a:gd name="connsiteY57" fmla="*/ 436099 h 1000341"/>
                    <a:gd name="connsiteX58" fmla="*/ 464234 w 1071756"/>
                    <a:gd name="connsiteY58" fmla="*/ 323557 h 1000341"/>
                    <a:gd name="connsiteX59" fmla="*/ 450166 w 1071756"/>
                    <a:gd name="connsiteY59" fmla="*/ 196948 h 1000341"/>
                    <a:gd name="connsiteX60" fmla="*/ 407963 w 1071756"/>
                    <a:gd name="connsiteY60" fmla="*/ 211016 h 1000341"/>
                    <a:gd name="connsiteX61" fmla="*/ 393895 w 1071756"/>
                    <a:gd name="connsiteY61" fmla="*/ 281354 h 1000341"/>
                    <a:gd name="connsiteX62" fmla="*/ 379828 w 1071756"/>
                    <a:gd name="connsiteY62" fmla="*/ 323557 h 1000341"/>
                    <a:gd name="connsiteX63" fmla="*/ 365760 w 1071756"/>
                    <a:gd name="connsiteY63" fmla="*/ 393896 h 1000341"/>
                    <a:gd name="connsiteX64" fmla="*/ 337625 w 1071756"/>
                    <a:gd name="connsiteY64" fmla="*/ 450166 h 1000341"/>
                    <a:gd name="connsiteX65" fmla="*/ 323557 w 1071756"/>
                    <a:gd name="connsiteY65" fmla="*/ 520505 h 1000341"/>
                    <a:gd name="connsiteX66" fmla="*/ 337625 w 1071756"/>
                    <a:gd name="connsiteY66" fmla="*/ 633046 h 1000341"/>
                    <a:gd name="connsiteX67" fmla="*/ 295421 w 1071756"/>
                    <a:gd name="connsiteY67" fmla="*/ 647114 h 1000341"/>
                    <a:gd name="connsiteX68" fmla="*/ 239151 w 1071756"/>
                    <a:gd name="connsiteY68" fmla="*/ 661182 h 1000341"/>
                    <a:gd name="connsiteX69" fmla="*/ 211015 w 1071756"/>
                    <a:gd name="connsiteY69" fmla="*/ 633046 h 1000341"/>
                    <a:gd name="connsiteX70" fmla="*/ 239151 w 1071756"/>
                    <a:gd name="connsiteY70" fmla="*/ 576776 h 1000341"/>
                    <a:gd name="connsiteX71" fmla="*/ 253218 w 1071756"/>
                    <a:gd name="connsiteY71" fmla="*/ 520505 h 1000341"/>
                    <a:gd name="connsiteX72" fmla="*/ 239151 w 1071756"/>
                    <a:gd name="connsiteY72" fmla="*/ 436099 h 1000341"/>
                    <a:gd name="connsiteX73" fmla="*/ 211015 w 1071756"/>
                    <a:gd name="connsiteY73" fmla="*/ 464234 h 1000341"/>
                    <a:gd name="connsiteX74" fmla="*/ 182880 w 1071756"/>
                    <a:gd name="connsiteY74" fmla="*/ 548640 h 1000341"/>
                    <a:gd name="connsiteX75" fmla="*/ 168812 w 1071756"/>
                    <a:gd name="connsiteY75" fmla="*/ 647114 h 1000341"/>
                    <a:gd name="connsiteX76" fmla="*/ 126609 w 1071756"/>
                    <a:gd name="connsiteY76" fmla="*/ 717452 h 1000341"/>
                    <a:gd name="connsiteX77" fmla="*/ 84406 w 1071756"/>
                    <a:gd name="connsiteY77" fmla="*/ 731520 h 1000341"/>
                    <a:gd name="connsiteX78" fmla="*/ 0 w 1071756"/>
                    <a:gd name="connsiteY78" fmla="*/ 787791 h 1000341"/>
                    <a:gd name="connsiteX79" fmla="*/ 14068 w 1071756"/>
                    <a:gd name="connsiteY79" fmla="*/ 984739 h 1000341"/>
                    <a:gd name="connsiteX80" fmla="*/ 56271 w 1071756"/>
                    <a:gd name="connsiteY80" fmla="*/ 998806 h 1000341"/>
                    <a:gd name="connsiteX81" fmla="*/ 112541 w 1071756"/>
                    <a:gd name="connsiteY81" fmla="*/ 956603 h 1000341"/>
                    <a:gd name="connsiteX82" fmla="*/ 140677 w 1071756"/>
                    <a:gd name="connsiteY82" fmla="*/ 914400 h 1000341"/>
                    <a:gd name="connsiteX83" fmla="*/ 225083 w 1071756"/>
                    <a:gd name="connsiteY83" fmla="*/ 801859 h 1000341"/>
                    <a:gd name="connsiteX84" fmla="*/ 281354 w 1071756"/>
                    <a:gd name="connsiteY84" fmla="*/ 731520 h 1000341"/>
                    <a:gd name="connsiteX85" fmla="*/ 295421 w 1071756"/>
                    <a:gd name="connsiteY85" fmla="*/ 689317 h 1000341"/>
                    <a:gd name="connsiteX86" fmla="*/ 267286 w 1071756"/>
                    <a:gd name="connsiteY86" fmla="*/ 731520 h 1000341"/>
                    <a:gd name="connsiteX87" fmla="*/ 168812 w 1071756"/>
                    <a:gd name="connsiteY87" fmla="*/ 815926 h 1000341"/>
                    <a:gd name="connsiteX88" fmla="*/ 140677 w 1071756"/>
                    <a:gd name="connsiteY88" fmla="*/ 844062 h 1000341"/>
                    <a:gd name="connsiteX89" fmla="*/ 70338 w 1071756"/>
                    <a:gd name="connsiteY89" fmla="*/ 787791 h 1000341"/>
                    <a:gd name="connsiteX90" fmla="*/ 98474 w 1071756"/>
                    <a:gd name="connsiteY90" fmla="*/ 604911 h 1000341"/>
                    <a:gd name="connsiteX91" fmla="*/ 154745 w 1071756"/>
                    <a:gd name="connsiteY91" fmla="*/ 633046 h 1000341"/>
                    <a:gd name="connsiteX92" fmla="*/ 211015 w 1071756"/>
                    <a:gd name="connsiteY92" fmla="*/ 717452 h 1000341"/>
                    <a:gd name="connsiteX93" fmla="*/ 267286 w 1071756"/>
                    <a:gd name="connsiteY93" fmla="*/ 829994 h 1000341"/>
                    <a:gd name="connsiteX94" fmla="*/ 351692 w 1071756"/>
                    <a:gd name="connsiteY94" fmla="*/ 872197 h 1000341"/>
                    <a:gd name="connsiteX95" fmla="*/ 436098 w 1071756"/>
                    <a:gd name="connsiteY95" fmla="*/ 844062 h 1000341"/>
                    <a:gd name="connsiteX96" fmla="*/ 464234 w 1071756"/>
                    <a:gd name="connsiteY96" fmla="*/ 759656 h 1000341"/>
                    <a:gd name="connsiteX97" fmla="*/ 492369 w 1071756"/>
                    <a:gd name="connsiteY97" fmla="*/ 731520 h 1000341"/>
                    <a:gd name="connsiteX98" fmla="*/ 562708 w 1071756"/>
                    <a:gd name="connsiteY98" fmla="*/ 633046 h 1000341"/>
                    <a:gd name="connsiteX99" fmla="*/ 689317 w 1071756"/>
                    <a:gd name="connsiteY99" fmla="*/ 618979 h 1000341"/>
                    <a:gd name="connsiteX100" fmla="*/ 703385 w 1071756"/>
                    <a:gd name="connsiteY100" fmla="*/ 661182 h 1000341"/>
                    <a:gd name="connsiteX101" fmla="*/ 590843 w 1071756"/>
                    <a:gd name="connsiteY101" fmla="*/ 717452 h 1000341"/>
                    <a:gd name="connsiteX102" fmla="*/ 506437 w 1071756"/>
                    <a:gd name="connsiteY102" fmla="*/ 745588 h 1000341"/>
                    <a:gd name="connsiteX103" fmla="*/ 520505 w 1071756"/>
                    <a:gd name="connsiteY103" fmla="*/ 689317 h 1000341"/>
                    <a:gd name="connsiteX104" fmla="*/ 618978 w 1071756"/>
                    <a:gd name="connsiteY104" fmla="*/ 548640 h 1000341"/>
                    <a:gd name="connsiteX105" fmla="*/ 689317 w 1071756"/>
                    <a:gd name="connsiteY105" fmla="*/ 450166 h 1000341"/>
                    <a:gd name="connsiteX106" fmla="*/ 731520 w 1071756"/>
                    <a:gd name="connsiteY106" fmla="*/ 407963 h 1000341"/>
                    <a:gd name="connsiteX107" fmla="*/ 787791 w 1071756"/>
                    <a:gd name="connsiteY107" fmla="*/ 393896 h 1000341"/>
                    <a:gd name="connsiteX108" fmla="*/ 815926 w 1071756"/>
                    <a:gd name="connsiteY108" fmla="*/ 436099 h 1000341"/>
                    <a:gd name="connsiteX109" fmla="*/ 829994 w 1071756"/>
                    <a:gd name="connsiteY109" fmla="*/ 492369 h 1000341"/>
                    <a:gd name="connsiteX110" fmla="*/ 844061 w 1071756"/>
                    <a:gd name="connsiteY110" fmla="*/ 534572 h 1000341"/>
                    <a:gd name="connsiteX111" fmla="*/ 914400 w 1071756"/>
                    <a:gd name="connsiteY111" fmla="*/ 520505 h 1000341"/>
                    <a:gd name="connsiteX112" fmla="*/ 928468 w 1071756"/>
                    <a:gd name="connsiteY112" fmla="*/ 450166 h 1000341"/>
                    <a:gd name="connsiteX113" fmla="*/ 900332 w 1071756"/>
                    <a:gd name="connsiteY113" fmla="*/ 492369 h 1000341"/>
                    <a:gd name="connsiteX114" fmla="*/ 886265 w 1071756"/>
                    <a:gd name="connsiteY114" fmla="*/ 576776 h 1000341"/>
                    <a:gd name="connsiteX115" fmla="*/ 858129 w 1071756"/>
                    <a:gd name="connsiteY115" fmla="*/ 675249 h 1000341"/>
                    <a:gd name="connsiteX116" fmla="*/ 815926 w 1071756"/>
                    <a:gd name="connsiteY116" fmla="*/ 801859 h 1000341"/>
                    <a:gd name="connsiteX117" fmla="*/ 829994 w 1071756"/>
                    <a:gd name="connsiteY117" fmla="*/ 633046 h 1000341"/>
                    <a:gd name="connsiteX118" fmla="*/ 942535 w 1071756"/>
                    <a:gd name="connsiteY118" fmla="*/ 478302 h 1000341"/>
                    <a:gd name="connsiteX119" fmla="*/ 970671 w 1071756"/>
                    <a:gd name="connsiteY119" fmla="*/ 393896 h 1000341"/>
                    <a:gd name="connsiteX120" fmla="*/ 1012874 w 1071756"/>
                    <a:gd name="connsiteY120" fmla="*/ 295422 h 1000341"/>
                    <a:gd name="connsiteX121" fmla="*/ 1026941 w 1071756"/>
                    <a:gd name="connsiteY121" fmla="*/ 196948 h 1000341"/>
                    <a:gd name="connsiteX122" fmla="*/ 1041009 w 1071756"/>
                    <a:gd name="connsiteY122" fmla="*/ 239151 h 1000341"/>
                    <a:gd name="connsiteX123" fmla="*/ 1069145 w 1071756"/>
                    <a:gd name="connsiteY123" fmla="*/ 211016 h 1000341"/>
                    <a:gd name="connsiteX124" fmla="*/ 1055077 w 1071756"/>
                    <a:gd name="connsiteY124" fmla="*/ 84406 h 1000341"/>
                    <a:gd name="connsiteX125" fmla="*/ 984738 w 1071756"/>
                    <a:gd name="connsiteY125" fmla="*/ 126609 h 1000341"/>
                    <a:gd name="connsiteX126" fmla="*/ 970671 w 1071756"/>
                    <a:gd name="connsiteY126" fmla="*/ 225083 h 1000341"/>
                    <a:gd name="connsiteX127" fmla="*/ 886265 w 1071756"/>
                    <a:gd name="connsiteY127" fmla="*/ 267286 h 1000341"/>
                    <a:gd name="connsiteX128" fmla="*/ 815926 w 1071756"/>
                    <a:gd name="connsiteY128" fmla="*/ 253219 h 1000341"/>
                    <a:gd name="connsiteX129" fmla="*/ 759655 w 1071756"/>
                    <a:gd name="connsiteY129" fmla="*/ 168812 h 1000341"/>
                    <a:gd name="connsiteX130" fmla="*/ 745588 w 1071756"/>
                    <a:gd name="connsiteY130" fmla="*/ 126609 h 1000341"/>
                    <a:gd name="connsiteX131" fmla="*/ 872197 w 1071756"/>
                    <a:gd name="connsiteY131" fmla="*/ 56271 h 1000341"/>
                    <a:gd name="connsiteX132" fmla="*/ 914400 w 1071756"/>
                    <a:gd name="connsiteY132" fmla="*/ 28136 h 1000341"/>
                    <a:gd name="connsiteX133" fmla="*/ 942535 w 1071756"/>
                    <a:gd name="connsiteY133" fmla="*/ 0 h 1000341"/>
                    <a:gd name="connsiteX0" fmla="*/ 576775 w 1071756"/>
                    <a:gd name="connsiteY0" fmla="*/ 196948 h 1000341"/>
                    <a:gd name="connsiteX1" fmla="*/ 647114 w 1071756"/>
                    <a:gd name="connsiteY1" fmla="*/ 239151 h 1000341"/>
                    <a:gd name="connsiteX2" fmla="*/ 689317 w 1071756"/>
                    <a:gd name="connsiteY2" fmla="*/ 211016 h 1000341"/>
                    <a:gd name="connsiteX3" fmla="*/ 703385 w 1071756"/>
                    <a:gd name="connsiteY3" fmla="*/ 112542 h 1000341"/>
                    <a:gd name="connsiteX4" fmla="*/ 731520 w 1071756"/>
                    <a:gd name="connsiteY4" fmla="*/ 56271 h 1000341"/>
                    <a:gd name="connsiteX5" fmla="*/ 829994 w 1071756"/>
                    <a:gd name="connsiteY5" fmla="*/ 98474 h 1000341"/>
                    <a:gd name="connsiteX6" fmla="*/ 858129 w 1071756"/>
                    <a:gd name="connsiteY6" fmla="*/ 182880 h 1000341"/>
                    <a:gd name="connsiteX7" fmla="*/ 829994 w 1071756"/>
                    <a:gd name="connsiteY7" fmla="*/ 337625 h 1000341"/>
                    <a:gd name="connsiteX8" fmla="*/ 787791 w 1071756"/>
                    <a:gd name="connsiteY8" fmla="*/ 351692 h 1000341"/>
                    <a:gd name="connsiteX9" fmla="*/ 661181 w 1071756"/>
                    <a:gd name="connsiteY9" fmla="*/ 323557 h 1000341"/>
                    <a:gd name="connsiteX10" fmla="*/ 717452 w 1071756"/>
                    <a:gd name="connsiteY10" fmla="*/ 140677 h 1000341"/>
                    <a:gd name="connsiteX11" fmla="*/ 773723 w 1071756"/>
                    <a:gd name="connsiteY11" fmla="*/ 154745 h 1000341"/>
                    <a:gd name="connsiteX12" fmla="*/ 801858 w 1071756"/>
                    <a:gd name="connsiteY12" fmla="*/ 323557 h 1000341"/>
                    <a:gd name="connsiteX13" fmla="*/ 731520 w 1071756"/>
                    <a:gd name="connsiteY13" fmla="*/ 337625 h 1000341"/>
                    <a:gd name="connsiteX14" fmla="*/ 661181 w 1071756"/>
                    <a:gd name="connsiteY14" fmla="*/ 323557 h 1000341"/>
                    <a:gd name="connsiteX15" fmla="*/ 647114 w 1071756"/>
                    <a:gd name="connsiteY15" fmla="*/ 112542 h 1000341"/>
                    <a:gd name="connsiteX16" fmla="*/ 661181 w 1071756"/>
                    <a:gd name="connsiteY16" fmla="*/ 70339 h 1000341"/>
                    <a:gd name="connsiteX17" fmla="*/ 745588 w 1071756"/>
                    <a:gd name="connsiteY17" fmla="*/ 28136 h 1000341"/>
                    <a:gd name="connsiteX18" fmla="*/ 886265 w 1071756"/>
                    <a:gd name="connsiteY18" fmla="*/ 42203 h 1000341"/>
                    <a:gd name="connsiteX19" fmla="*/ 900332 w 1071756"/>
                    <a:gd name="connsiteY19" fmla="*/ 84406 h 1000341"/>
                    <a:gd name="connsiteX20" fmla="*/ 928468 w 1071756"/>
                    <a:gd name="connsiteY20" fmla="*/ 196948 h 1000341"/>
                    <a:gd name="connsiteX21" fmla="*/ 900332 w 1071756"/>
                    <a:gd name="connsiteY21" fmla="*/ 379828 h 1000341"/>
                    <a:gd name="connsiteX22" fmla="*/ 886265 w 1071756"/>
                    <a:gd name="connsiteY22" fmla="*/ 436099 h 1000341"/>
                    <a:gd name="connsiteX23" fmla="*/ 844061 w 1071756"/>
                    <a:gd name="connsiteY23" fmla="*/ 464234 h 1000341"/>
                    <a:gd name="connsiteX24" fmla="*/ 787791 w 1071756"/>
                    <a:gd name="connsiteY24" fmla="*/ 520505 h 1000341"/>
                    <a:gd name="connsiteX25" fmla="*/ 717452 w 1071756"/>
                    <a:gd name="connsiteY25" fmla="*/ 534572 h 1000341"/>
                    <a:gd name="connsiteX26" fmla="*/ 604911 w 1071756"/>
                    <a:gd name="connsiteY26" fmla="*/ 562708 h 1000341"/>
                    <a:gd name="connsiteX27" fmla="*/ 562708 w 1071756"/>
                    <a:gd name="connsiteY27" fmla="*/ 520505 h 1000341"/>
                    <a:gd name="connsiteX28" fmla="*/ 548640 w 1071756"/>
                    <a:gd name="connsiteY28" fmla="*/ 464234 h 1000341"/>
                    <a:gd name="connsiteX29" fmla="*/ 520505 w 1071756"/>
                    <a:gd name="connsiteY29" fmla="*/ 407963 h 1000341"/>
                    <a:gd name="connsiteX30" fmla="*/ 506437 w 1071756"/>
                    <a:gd name="connsiteY30" fmla="*/ 365760 h 1000341"/>
                    <a:gd name="connsiteX31" fmla="*/ 478301 w 1071756"/>
                    <a:gd name="connsiteY31" fmla="*/ 337625 h 1000341"/>
                    <a:gd name="connsiteX32" fmla="*/ 450166 w 1071756"/>
                    <a:gd name="connsiteY32" fmla="*/ 295422 h 1000341"/>
                    <a:gd name="connsiteX33" fmla="*/ 407963 w 1071756"/>
                    <a:gd name="connsiteY33" fmla="*/ 436099 h 1000341"/>
                    <a:gd name="connsiteX34" fmla="*/ 450166 w 1071756"/>
                    <a:gd name="connsiteY34" fmla="*/ 450166 h 1000341"/>
                    <a:gd name="connsiteX35" fmla="*/ 520505 w 1071756"/>
                    <a:gd name="connsiteY35" fmla="*/ 464234 h 1000341"/>
                    <a:gd name="connsiteX36" fmla="*/ 689317 w 1071756"/>
                    <a:gd name="connsiteY36" fmla="*/ 239151 h 1000341"/>
                    <a:gd name="connsiteX37" fmla="*/ 661181 w 1071756"/>
                    <a:gd name="connsiteY37" fmla="*/ 196948 h 1000341"/>
                    <a:gd name="connsiteX38" fmla="*/ 604911 w 1071756"/>
                    <a:gd name="connsiteY38" fmla="*/ 211016 h 1000341"/>
                    <a:gd name="connsiteX39" fmla="*/ 590843 w 1071756"/>
                    <a:gd name="connsiteY39" fmla="*/ 351692 h 1000341"/>
                    <a:gd name="connsiteX40" fmla="*/ 633046 w 1071756"/>
                    <a:gd name="connsiteY40" fmla="*/ 379828 h 1000341"/>
                    <a:gd name="connsiteX41" fmla="*/ 675249 w 1071756"/>
                    <a:gd name="connsiteY41" fmla="*/ 365760 h 1000341"/>
                    <a:gd name="connsiteX42" fmla="*/ 703385 w 1071756"/>
                    <a:gd name="connsiteY42" fmla="*/ 337625 h 1000341"/>
                    <a:gd name="connsiteX43" fmla="*/ 787791 w 1071756"/>
                    <a:gd name="connsiteY43" fmla="*/ 295422 h 1000341"/>
                    <a:gd name="connsiteX44" fmla="*/ 815926 w 1071756"/>
                    <a:gd name="connsiteY44" fmla="*/ 337625 h 1000341"/>
                    <a:gd name="connsiteX45" fmla="*/ 787791 w 1071756"/>
                    <a:gd name="connsiteY45" fmla="*/ 379828 h 1000341"/>
                    <a:gd name="connsiteX46" fmla="*/ 703385 w 1071756"/>
                    <a:gd name="connsiteY46" fmla="*/ 436099 h 1000341"/>
                    <a:gd name="connsiteX47" fmla="*/ 618978 w 1071756"/>
                    <a:gd name="connsiteY47" fmla="*/ 520505 h 1000341"/>
                    <a:gd name="connsiteX48" fmla="*/ 534572 w 1071756"/>
                    <a:gd name="connsiteY48" fmla="*/ 548640 h 1000341"/>
                    <a:gd name="connsiteX49" fmla="*/ 492369 w 1071756"/>
                    <a:gd name="connsiteY49" fmla="*/ 562708 h 1000341"/>
                    <a:gd name="connsiteX50" fmla="*/ 436098 w 1071756"/>
                    <a:gd name="connsiteY50" fmla="*/ 604911 h 1000341"/>
                    <a:gd name="connsiteX51" fmla="*/ 393895 w 1071756"/>
                    <a:gd name="connsiteY51" fmla="*/ 689317 h 1000341"/>
                    <a:gd name="connsiteX52" fmla="*/ 351692 w 1071756"/>
                    <a:gd name="connsiteY52" fmla="*/ 717452 h 1000341"/>
                    <a:gd name="connsiteX53" fmla="*/ 323557 w 1071756"/>
                    <a:gd name="connsiteY53" fmla="*/ 773723 h 1000341"/>
                    <a:gd name="connsiteX54" fmla="*/ 239151 w 1071756"/>
                    <a:gd name="connsiteY54" fmla="*/ 844062 h 1000341"/>
                    <a:gd name="connsiteX55" fmla="*/ 253218 w 1071756"/>
                    <a:gd name="connsiteY55" fmla="*/ 745588 h 1000341"/>
                    <a:gd name="connsiteX56" fmla="*/ 379828 w 1071756"/>
                    <a:gd name="connsiteY56" fmla="*/ 520505 h 1000341"/>
                    <a:gd name="connsiteX57" fmla="*/ 422031 w 1071756"/>
                    <a:gd name="connsiteY57" fmla="*/ 436099 h 1000341"/>
                    <a:gd name="connsiteX58" fmla="*/ 464234 w 1071756"/>
                    <a:gd name="connsiteY58" fmla="*/ 323557 h 1000341"/>
                    <a:gd name="connsiteX59" fmla="*/ 450166 w 1071756"/>
                    <a:gd name="connsiteY59" fmla="*/ 196948 h 1000341"/>
                    <a:gd name="connsiteX60" fmla="*/ 407963 w 1071756"/>
                    <a:gd name="connsiteY60" fmla="*/ 211016 h 1000341"/>
                    <a:gd name="connsiteX61" fmla="*/ 393895 w 1071756"/>
                    <a:gd name="connsiteY61" fmla="*/ 281354 h 1000341"/>
                    <a:gd name="connsiteX62" fmla="*/ 379828 w 1071756"/>
                    <a:gd name="connsiteY62" fmla="*/ 323557 h 1000341"/>
                    <a:gd name="connsiteX63" fmla="*/ 365760 w 1071756"/>
                    <a:gd name="connsiteY63" fmla="*/ 393896 h 1000341"/>
                    <a:gd name="connsiteX64" fmla="*/ 337625 w 1071756"/>
                    <a:gd name="connsiteY64" fmla="*/ 450166 h 1000341"/>
                    <a:gd name="connsiteX65" fmla="*/ 323557 w 1071756"/>
                    <a:gd name="connsiteY65" fmla="*/ 520505 h 1000341"/>
                    <a:gd name="connsiteX66" fmla="*/ 337625 w 1071756"/>
                    <a:gd name="connsiteY66" fmla="*/ 633046 h 1000341"/>
                    <a:gd name="connsiteX67" fmla="*/ 295421 w 1071756"/>
                    <a:gd name="connsiteY67" fmla="*/ 647114 h 1000341"/>
                    <a:gd name="connsiteX68" fmla="*/ 239151 w 1071756"/>
                    <a:gd name="connsiteY68" fmla="*/ 661182 h 1000341"/>
                    <a:gd name="connsiteX69" fmla="*/ 211015 w 1071756"/>
                    <a:gd name="connsiteY69" fmla="*/ 633046 h 1000341"/>
                    <a:gd name="connsiteX70" fmla="*/ 239151 w 1071756"/>
                    <a:gd name="connsiteY70" fmla="*/ 576776 h 1000341"/>
                    <a:gd name="connsiteX71" fmla="*/ 253218 w 1071756"/>
                    <a:gd name="connsiteY71" fmla="*/ 520505 h 1000341"/>
                    <a:gd name="connsiteX72" fmla="*/ 239151 w 1071756"/>
                    <a:gd name="connsiteY72" fmla="*/ 436099 h 1000341"/>
                    <a:gd name="connsiteX73" fmla="*/ 211015 w 1071756"/>
                    <a:gd name="connsiteY73" fmla="*/ 464234 h 1000341"/>
                    <a:gd name="connsiteX74" fmla="*/ 182880 w 1071756"/>
                    <a:gd name="connsiteY74" fmla="*/ 548640 h 1000341"/>
                    <a:gd name="connsiteX75" fmla="*/ 168812 w 1071756"/>
                    <a:gd name="connsiteY75" fmla="*/ 647114 h 1000341"/>
                    <a:gd name="connsiteX76" fmla="*/ 126609 w 1071756"/>
                    <a:gd name="connsiteY76" fmla="*/ 717452 h 1000341"/>
                    <a:gd name="connsiteX77" fmla="*/ 84406 w 1071756"/>
                    <a:gd name="connsiteY77" fmla="*/ 731520 h 1000341"/>
                    <a:gd name="connsiteX78" fmla="*/ 0 w 1071756"/>
                    <a:gd name="connsiteY78" fmla="*/ 787791 h 1000341"/>
                    <a:gd name="connsiteX79" fmla="*/ 14068 w 1071756"/>
                    <a:gd name="connsiteY79" fmla="*/ 984739 h 1000341"/>
                    <a:gd name="connsiteX80" fmla="*/ 56271 w 1071756"/>
                    <a:gd name="connsiteY80" fmla="*/ 998806 h 1000341"/>
                    <a:gd name="connsiteX81" fmla="*/ 112541 w 1071756"/>
                    <a:gd name="connsiteY81" fmla="*/ 956603 h 1000341"/>
                    <a:gd name="connsiteX82" fmla="*/ 140677 w 1071756"/>
                    <a:gd name="connsiteY82" fmla="*/ 914400 h 1000341"/>
                    <a:gd name="connsiteX83" fmla="*/ 225083 w 1071756"/>
                    <a:gd name="connsiteY83" fmla="*/ 801859 h 1000341"/>
                    <a:gd name="connsiteX84" fmla="*/ 281354 w 1071756"/>
                    <a:gd name="connsiteY84" fmla="*/ 731520 h 1000341"/>
                    <a:gd name="connsiteX85" fmla="*/ 295421 w 1071756"/>
                    <a:gd name="connsiteY85" fmla="*/ 689317 h 1000341"/>
                    <a:gd name="connsiteX86" fmla="*/ 267286 w 1071756"/>
                    <a:gd name="connsiteY86" fmla="*/ 731520 h 1000341"/>
                    <a:gd name="connsiteX87" fmla="*/ 168812 w 1071756"/>
                    <a:gd name="connsiteY87" fmla="*/ 815926 h 1000341"/>
                    <a:gd name="connsiteX88" fmla="*/ 140677 w 1071756"/>
                    <a:gd name="connsiteY88" fmla="*/ 844062 h 1000341"/>
                    <a:gd name="connsiteX89" fmla="*/ 70338 w 1071756"/>
                    <a:gd name="connsiteY89" fmla="*/ 787791 h 1000341"/>
                    <a:gd name="connsiteX90" fmla="*/ 98474 w 1071756"/>
                    <a:gd name="connsiteY90" fmla="*/ 604911 h 1000341"/>
                    <a:gd name="connsiteX91" fmla="*/ 154745 w 1071756"/>
                    <a:gd name="connsiteY91" fmla="*/ 633046 h 1000341"/>
                    <a:gd name="connsiteX92" fmla="*/ 211015 w 1071756"/>
                    <a:gd name="connsiteY92" fmla="*/ 717452 h 1000341"/>
                    <a:gd name="connsiteX93" fmla="*/ 267286 w 1071756"/>
                    <a:gd name="connsiteY93" fmla="*/ 829994 h 1000341"/>
                    <a:gd name="connsiteX94" fmla="*/ 351692 w 1071756"/>
                    <a:gd name="connsiteY94" fmla="*/ 872197 h 1000341"/>
                    <a:gd name="connsiteX95" fmla="*/ 436098 w 1071756"/>
                    <a:gd name="connsiteY95" fmla="*/ 844062 h 1000341"/>
                    <a:gd name="connsiteX96" fmla="*/ 464234 w 1071756"/>
                    <a:gd name="connsiteY96" fmla="*/ 759656 h 1000341"/>
                    <a:gd name="connsiteX97" fmla="*/ 492369 w 1071756"/>
                    <a:gd name="connsiteY97" fmla="*/ 731520 h 1000341"/>
                    <a:gd name="connsiteX98" fmla="*/ 562708 w 1071756"/>
                    <a:gd name="connsiteY98" fmla="*/ 633046 h 1000341"/>
                    <a:gd name="connsiteX99" fmla="*/ 689317 w 1071756"/>
                    <a:gd name="connsiteY99" fmla="*/ 618979 h 1000341"/>
                    <a:gd name="connsiteX100" fmla="*/ 703385 w 1071756"/>
                    <a:gd name="connsiteY100" fmla="*/ 661182 h 1000341"/>
                    <a:gd name="connsiteX101" fmla="*/ 590843 w 1071756"/>
                    <a:gd name="connsiteY101" fmla="*/ 717452 h 1000341"/>
                    <a:gd name="connsiteX102" fmla="*/ 506437 w 1071756"/>
                    <a:gd name="connsiteY102" fmla="*/ 745588 h 1000341"/>
                    <a:gd name="connsiteX103" fmla="*/ 520505 w 1071756"/>
                    <a:gd name="connsiteY103" fmla="*/ 689317 h 1000341"/>
                    <a:gd name="connsiteX104" fmla="*/ 618978 w 1071756"/>
                    <a:gd name="connsiteY104" fmla="*/ 548640 h 1000341"/>
                    <a:gd name="connsiteX105" fmla="*/ 689317 w 1071756"/>
                    <a:gd name="connsiteY105" fmla="*/ 450166 h 1000341"/>
                    <a:gd name="connsiteX106" fmla="*/ 731520 w 1071756"/>
                    <a:gd name="connsiteY106" fmla="*/ 407963 h 1000341"/>
                    <a:gd name="connsiteX107" fmla="*/ 787791 w 1071756"/>
                    <a:gd name="connsiteY107" fmla="*/ 393896 h 1000341"/>
                    <a:gd name="connsiteX108" fmla="*/ 815926 w 1071756"/>
                    <a:gd name="connsiteY108" fmla="*/ 436099 h 1000341"/>
                    <a:gd name="connsiteX109" fmla="*/ 829994 w 1071756"/>
                    <a:gd name="connsiteY109" fmla="*/ 492369 h 1000341"/>
                    <a:gd name="connsiteX110" fmla="*/ 844061 w 1071756"/>
                    <a:gd name="connsiteY110" fmla="*/ 534572 h 1000341"/>
                    <a:gd name="connsiteX111" fmla="*/ 914400 w 1071756"/>
                    <a:gd name="connsiteY111" fmla="*/ 520505 h 1000341"/>
                    <a:gd name="connsiteX112" fmla="*/ 928468 w 1071756"/>
                    <a:gd name="connsiteY112" fmla="*/ 450166 h 1000341"/>
                    <a:gd name="connsiteX113" fmla="*/ 900332 w 1071756"/>
                    <a:gd name="connsiteY113" fmla="*/ 492369 h 1000341"/>
                    <a:gd name="connsiteX114" fmla="*/ 886265 w 1071756"/>
                    <a:gd name="connsiteY114" fmla="*/ 576776 h 1000341"/>
                    <a:gd name="connsiteX115" fmla="*/ 858129 w 1071756"/>
                    <a:gd name="connsiteY115" fmla="*/ 675249 h 1000341"/>
                    <a:gd name="connsiteX116" fmla="*/ 661182 w 1071756"/>
                    <a:gd name="connsiteY116" fmla="*/ 801859 h 1000341"/>
                    <a:gd name="connsiteX117" fmla="*/ 829994 w 1071756"/>
                    <a:gd name="connsiteY117" fmla="*/ 633046 h 1000341"/>
                    <a:gd name="connsiteX118" fmla="*/ 942535 w 1071756"/>
                    <a:gd name="connsiteY118" fmla="*/ 478302 h 1000341"/>
                    <a:gd name="connsiteX119" fmla="*/ 970671 w 1071756"/>
                    <a:gd name="connsiteY119" fmla="*/ 393896 h 1000341"/>
                    <a:gd name="connsiteX120" fmla="*/ 1012874 w 1071756"/>
                    <a:gd name="connsiteY120" fmla="*/ 295422 h 1000341"/>
                    <a:gd name="connsiteX121" fmla="*/ 1026941 w 1071756"/>
                    <a:gd name="connsiteY121" fmla="*/ 196948 h 1000341"/>
                    <a:gd name="connsiteX122" fmla="*/ 1041009 w 1071756"/>
                    <a:gd name="connsiteY122" fmla="*/ 239151 h 1000341"/>
                    <a:gd name="connsiteX123" fmla="*/ 1069145 w 1071756"/>
                    <a:gd name="connsiteY123" fmla="*/ 211016 h 1000341"/>
                    <a:gd name="connsiteX124" fmla="*/ 1055077 w 1071756"/>
                    <a:gd name="connsiteY124" fmla="*/ 84406 h 1000341"/>
                    <a:gd name="connsiteX125" fmla="*/ 984738 w 1071756"/>
                    <a:gd name="connsiteY125" fmla="*/ 126609 h 1000341"/>
                    <a:gd name="connsiteX126" fmla="*/ 970671 w 1071756"/>
                    <a:gd name="connsiteY126" fmla="*/ 225083 h 1000341"/>
                    <a:gd name="connsiteX127" fmla="*/ 886265 w 1071756"/>
                    <a:gd name="connsiteY127" fmla="*/ 267286 h 1000341"/>
                    <a:gd name="connsiteX128" fmla="*/ 815926 w 1071756"/>
                    <a:gd name="connsiteY128" fmla="*/ 253219 h 1000341"/>
                    <a:gd name="connsiteX129" fmla="*/ 759655 w 1071756"/>
                    <a:gd name="connsiteY129" fmla="*/ 168812 h 1000341"/>
                    <a:gd name="connsiteX130" fmla="*/ 745588 w 1071756"/>
                    <a:gd name="connsiteY130" fmla="*/ 126609 h 1000341"/>
                    <a:gd name="connsiteX131" fmla="*/ 872197 w 1071756"/>
                    <a:gd name="connsiteY131" fmla="*/ 56271 h 1000341"/>
                    <a:gd name="connsiteX132" fmla="*/ 914400 w 1071756"/>
                    <a:gd name="connsiteY132" fmla="*/ 28136 h 1000341"/>
                    <a:gd name="connsiteX133" fmla="*/ 942535 w 1071756"/>
                    <a:gd name="connsiteY133" fmla="*/ 0 h 100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1071756" h="1000341">
                      <a:moveTo>
                        <a:pt x="576775" y="196948"/>
                      </a:moveTo>
                      <a:cubicBezTo>
                        <a:pt x="600221" y="211016"/>
                        <a:pt x="619982" y="235759"/>
                        <a:pt x="647114" y="239151"/>
                      </a:cubicBezTo>
                      <a:cubicBezTo>
                        <a:pt x="663891" y="241248"/>
                        <a:pt x="682450" y="226466"/>
                        <a:pt x="689317" y="211016"/>
                      </a:cubicBezTo>
                      <a:cubicBezTo>
                        <a:pt x="702784" y="180716"/>
                        <a:pt x="694661" y="144532"/>
                        <a:pt x="703385" y="112542"/>
                      </a:cubicBezTo>
                      <a:cubicBezTo>
                        <a:pt x="708903" y="92310"/>
                        <a:pt x="722142" y="75028"/>
                        <a:pt x="731520" y="56271"/>
                      </a:cubicBezTo>
                      <a:cubicBezTo>
                        <a:pt x="758108" y="62918"/>
                        <a:pt x="812004" y="69690"/>
                        <a:pt x="829994" y="98474"/>
                      </a:cubicBezTo>
                      <a:cubicBezTo>
                        <a:pt x="845712" y="123623"/>
                        <a:pt x="858129" y="182880"/>
                        <a:pt x="858129" y="182880"/>
                      </a:cubicBezTo>
                      <a:cubicBezTo>
                        <a:pt x="848751" y="234462"/>
                        <a:pt x="850158" y="289231"/>
                        <a:pt x="829994" y="337625"/>
                      </a:cubicBezTo>
                      <a:cubicBezTo>
                        <a:pt x="824291" y="351313"/>
                        <a:pt x="802568" y="352923"/>
                        <a:pt x="787791" y="351692"/>
                      </a:cubicBezTo>
                      <a:cubicBezTo>
                        <a:pt x="744708" y="348102"/>
                        <a:pt x="703384" y="332935"/>
                        <a:pt x="661181" y="323557"/>
                      </a:cubicBezTo>
                      <a:cubicBezTo>
                        <a:pt x="666350" y="261532"/>
                        <a:pt x="624341" y="140677"/>
                        <a:pt x="717452" y="140677"/>
                      </a:cubicBezTo>
                      <a:cubicBezTo>
                        <a:pt x="736786" y="140677"/>
                        <a:pt x="754966" y="150056"/>
                        <a:pt x="773723" y="154745"/>
                      </a:cubicBezTo>
                      <a:cubicBezTo>
                        <a:pt x="814457" y="209057"/>
                        <a:pt x="857778" y="239677"/>
                        <a:pt x="801858" y="323557"/>
                      </a:cubicBezTo>
                      <a:cubicBezTo>
                        <a:pt x="788595" y="343452"/>
                        <a:pt x="754966" y="332936"/>
                        <a:pt x="731520" y="337625"/>
                      </a:cubicBezTo>
                      <a:cubicBezTo>
                        <a:pt x="708074" y="332936"/>
                        <a:pt x="680638" y="337455"/>
                        <a:pt x="661181" y="323557"/>
                      </a:cubicBezTo>
                      <a:cubicBezTo>
                        <a:pt x="604685" y="283203"/>
                        <a:pt x="643985" y="134443"/>
                        <a:pt x="647114" y="112542"/>
                      </a:cubicBezTo>
                      <a:cubicBezTo>
                        <a:pt x="649211" y="97862"/>
                        <a:pt x="651918" y="81918"/>
                        <a:pt x="661181" y="70339"/>
                      </a:cubicBezTo>
                      <a:cubicBezTo>
                        <a:pt x="681015" y="45546"/>
                        <a:pt x="717785" y="37403"/>
                        <a:pt x="745588" y="28136"/>
                      </a:cubicBezTo>
                      <a:cubicBezTo>
                        <a:pt x="792480" y="32825"/>
                        <a:pt x="841976" y="26098"/>
                        <a:pt x="886265" y="42203"/>
                      </a:cubicBezTo>
                      <a:cubicBezTo>
                        <a:pt x="900201" y="47271"/>
                        <a:pt x="896736" y="70020"/>
                        <a:pt x="900332" y="84406"/>
                      </a:cubicBezTo>
                      <a:lnTo>
                        <a:pt x="928468" y="196948"/>
                      </a:lnTo>
                      <a:cubicBezTo>
                        <a:pt x="919089" y="257908"/>
                        <a:pt x="911051" y="319089"/>
                        <a:pt x="900332" y="379828"/>
                      </a:cubicBezTo>
                      <a:cubicBezTo>
                        <a:pt x="896972" y="398868"/>
                        <a:pt x="896990" y="420012"/>
                        <a:pt x="886265" y="436099"/>
                      </a:cubicBezTo>
                      <a:cubicBezTo>
                        <a:pt x="876886" y="450167"/>
                        <a:pt x="856898" y="453231"/>
                        <a:pt x="844061" y="464234"/>
                      </a:cubicBezTo>
                      <a:cubicBezTo>
                        <a:pt x="823921" y="481497"/>
                        <a:pt x="810979" y="507623"/>
                        <a:pt x="787791" y="520505"/>
                      </a:cubicBezTo>
                      <a:cubicBezTo>
                        <a:pt x="766889" y="532117"/>
                        <a:pt x="740750" y="529195"/>
                        <a:pt x="717452" y="534572"/>
                      </a:cubicBezTo>
                      <a:cubicBezTo>
                        <a:pt x="679774" y="543267"/>
                        <a:pt x="604911" y="562708"/>
                        <a:pt x="604911" y="562708"/>
                      </a:cubicBezTo>
                      <a:cubicBezTo>
                        <a:pt x="590843" y="548640"/>
                        <a:pt x="572579" y="537778"/>
                        <a:pt x="562708" y="520505"/>
                      </a:cubicBezTo>
                      <a:cubicBezTo>
                        <a:pt x="553115" y="503718"/>
                        <a:pt x="555429" y="482337"/>
                        <a:pt x="548640" y="464234"/>
                      </a:cubicBezTo>
                      <a:cubicBezTo>
                        <a:pt x="541277" y="444598"/>
                        <a:pt x="528766" y="427238"/>
                        <a:pt x="520505" y="407963"/>
                      </a:cubicBezTo>
                      <a:cubicBezTo>
                        <a:pt x="514664" y="394333"/>
                        <a:pt x="514066" y="378475"/>
                        <a:pt x="506437" y="365760"/>
                      </a:cubicBezTo>
                      <a:cubicBezTo>
                        <a:pt x="499613" y="354387"/>
                        <a:pt x="486587" y="347982"/>
                        <a:pt x="478301" y="337625"/>
                      </a:cubicBezTo>
                      <a:cubicBezTo>
                        <a:pt x="467739" y="324423"/>
                        <a:pt x="459544" y="309490"/>
                        <a:pt x="450166" y="295422"/>
                      </a:cubicBezTo>
                      <a:cubicBezTo>
                        <a:pt x="358377" y="313779"/>
                        <a:pt x="336775" y="293721"/>
                        <a:pt x="407963" y="436099"/>
                      </a:cubicBezTo>
                      <a:cubicBezTo>
                        <a:pt x="414594" y="449362"/>
                        <a:pt x="435780" y="446570"/>
                        <a:pt x="450166" y="450166"/>
                      </a:cubicBezTo>
                      <a:cubicBezTo>
                        <a:pt x="473363" y="455965"/>
                        <a:pt x="497059" y="459545"/>
                        <a:pt x="520505" y="464234"/>
                      </a:cubicBezTo>
                      <a:cubicBezTo>
                        <a:pt x="736359" y="414422"/>
                        <a:pt x="734179" y="478410"/>
                        <a:pt x="689317" y="239151"/>
                      </a:cubicBezTo>
                      <a:cubicBezTo>
                        <a:pt x="686201" y="222533"/>
                        <a:pt x="670560" y="211016"/>
                        <a:pt x="661181" y="196948"/>
                      </a:cubicBezTo>
                      <a:cubicBezTo>
                        <a:pt x="642424" y="201637"/>
                        <a:pt x="619764" y="198639"/>
                        <a:pt x="604911" y="211016"/>
                      </a:cubicBezTo>
                      <a:cubicBezTo>
                        <a:pt x="565361" y="243974"/>
                        <a:pt x="571501" y="313009"/>
                        <a:pt x="590843" y="351692"/>
                      </a:cubicBezTo>
                      <a:cubicBezTo>
                        <a:pt x="598404" y="366814"/>
                        <a:pt x="618978" y="370449"/>
                        <a:pt x="633046" y="379828"/>
                      </a:cubicBezTo>
                      <a:cubicBezTo>
                        <a:pt x="647114" y="375139"/>
                        <a:pt x="662533" y="373389"/>
                        <a:pt x="675249" y="365760"/>
                      </a:cubicBezTo>
                      <a:cubicBezTo>
                        <a:pt x="686622" y="358936"/>
                        <a:pt x="693028" y="345910"/>
                        <a:pt x="703385" y="337625"/>
                      </a:cubicBezTo>
                      <a:cubicBezTo>
                        <a:pt x="742345" y="306457"/>
                        <a:pt x="743213" y="310281"/>
                        <a:pt x="787791" y="295422"/>
                      </a:cubicBezTo>
                      <a:cubicBezTo>
                        <a:pt x="797169" y="309490"/>
                        <a:pt x="815926" y="320718"/>
                        <a:pt x="815926" y="337625"/>
                      </a:cubicBezTo>
                      <a:cubicBezTo>
                        <a:pt x="815926" y="354532"/>
                        <a:pt x="798615" y="366840"/>
                        <a:pt x="787791" y="379828"/>
                      </a:cubicBezTo>
                      <a:cubicBezTo>
                        <a:pt x="747262" y="428463"/>
                        <a:pt x="755399" y="418761"/>
                        <a:pt x="703385" y="436099"/>
                      </a:cubicBezTo>
                      <a:cubicBezTo>
                        <a:pt x="672433" y="477367"/>
                        <a:pt x="665260" y="499935"/>
                        <a:pt x="618978" y="520505"/>
                      </a:cubicBezTo>
                      <a:cubicBezTo>
                        <a:pt x="591877" y="532550"/>
                        <a:pt x="562707" y="539262"/>
                        <a:pt x="534572" y="548640"/>
                      </a:cubicBezTo>
                      <a:lnTo>
                        <a:pt x="492369" y="562708"/>
                      </a:lnTo>
                      <a:cubicBezTo>
                        <a:pt x="473612" y="576776"/>
                        <a:pt x="452677" y="588332"/>
                        <a:pt x="436098" y="604911"/>
                      </a:cubicBezTo>
                      <a:cubicBezTo>
                        <a:pt x="317510" y="723499"/>
                        <a:pt x="485428" y="574901"/>
                        <a:pt x="393895" y="689317"/>
                      </a:cubicBezTo>
                      <a:cubicBezTo>
                        <a:pt x="383333" y="702519"/>
                        <a:pt x="365760" y="708074"/>
                        <a:pt x="351692" y="717452"/>
                      </a:cubicBezTo>
                      <a:cubicBezTo>
                        <a:pt x="342314" y="736209"/>
                        <a:pt x="335746" y="756658"/>
                        <a:pt x="323557" y="773723"/>
                      </a:cubicBezTo>
                      <a:cubicBezTo>
                        <a:pt x="298941" y="808186"/>
                        <a:pt x="272801" y="821628"/>
                        <a:pt x="239151" y="844062"/>
                      </a:cubicBezTo>
                      <a:cubicBezTo>
                        <a:pt x="243840" y="811237"/>
                        <a:pt x="243467" y="777280"/>
                        <a:pt x="253218" y="745588"/>
                      </a:cubicBezTo>
                      <a:cubicBezTo>
                        <a:pt x="268648" y="695439"/>
                        <a:pt x="368296" y="543568"/>
                        <a:pt x="379828" y="520505"/>
                      </a:cubicBezTo>
                      <a:cubicBezTo>
                        <a:pt x="393896" y="492370"/>
                        <a:pt x="409014" y="464736"/>
                        <a:pt x="422031" y="436099"/>
                      </a:cubicBezTo>
                      <a:cubicBezTo>
                        <a:pt x="443054" y="389847"/>
                        <a:pt x="449590" y="367487"/>
                        <a:pt x="464234" y="323557"/>
                      </a:cubicBezTo>
                      <a:cubicBezTo>
                        <a:pt x="459545" y="281354"/>
                        <a:pt x="469156" y="234928"/>
                        <a:pt x="450166" y="196948"/>
                      </a:cubicBezTo>
                      <a:cubicBezTo>
                        <a:pt x="443534" y="183685"/>
                        <a:pt x="416188" y="198678"/>
                        <a:pt x="407963" y="211016"/>
                      </a:cubicBezTo>
                      <a:cubicBezTo>
                        <a:pt x="394700" y="230911"/>
                        <a:pt x="399694" y="258158"/>
                        <a:pt x="393895" y="281354"/>
                      </a:cubicBezTo>
                      <a:cubicBezTo>
                        <a:pt x="390299" y="295740"/>
                        <a:pt x="383424" y="309171"/>
                        <a:pt x="379828" y="323557"/>
                      </a:cubicBezTo>
                      <a:cubicBezTo>
                        <a:pt x="374029" y="346754"/>
                        <a:pt x="373321" y="371212"/>
                        <a:pt x="365760" y="393896"/>
                      </a:cubicBezTo>
                      <a:cubicBezTo>
                        <a:pt x="359129" y="413790"/>
                        <a:pt x="347003" y="431409"/>
                        <a:pt x="337625" y="450166"/>
                      </a:cubicBezTo>
                      <a:cubicBezTo>
                        <a:pt x="332936" y="473612"/>
                        <a:pt x="320591" y="496779"/>
                        <a:pt x="323557" y="520505"/>
                      </a:cubicBezTo>
                      <a:cubicBezTo>
                        <a:pt x="332101" y="588861"/>
                        <a:pt x="401470" y="537279"/>
                        <a:pt x="337625" y="633046"/>
                      </a:cubicBezTo>
                      <a:cubicBezTo>
                        <a:pt x="329399" y="645384"/>
                        <a:pt x="309679" y="643040"/>
                        <a:pt x="295421" y="647114"/>
                      </a:cubicBezTo>
                      <a:cubicBezTo>
                        <a:pt x="276831" y="652426"/>
                        <a:pt x="257908" y="656493"/>
                        <a:pt x="239151" y="661182"/>
                      </a:cubicBezTo>
                      <a:cubicBezTo>
                        <a:pt x="229772" y="651803"/>
                        <a:pt x="211015" y="646309"/>
                        <a:pt x="211015" y="633046"/>
                      </a:cubicBezTo>
                      <a:cubicBezTo>
                        <a:pt x="211015" y="612075"/>
                        <a:pt x="231788" y="596412"/>
                        <a:pt x="239151" y="576776"/>
                      </a:cubicBezTo>
                      <a:cubicBezTo>
                        <a:pt x="245940" y="558673"/>
                        <a:pt x="248529" y="539262"/>
                        <a:pt x="253218" y="520505"/>
                      </a:cubicBezTo>
                      <a:cubicBezTo>
                        <a:pt x="248529" y="492370"/>
                        <a:pt x="256265" y="458918"/>
                        <a:pt x="239151" y="436099"/>
                      </a:cubicBezTo>
                      <a:cubicBezTo>
                        <a:pt x="231193" y="425488"/>
                        <a:pt x="216947" y="452371"/>
                        <a:pt x="211015" y="464234"/>
                      </a:cubicBezTo>
                      <a:cubicBezTo>
                        <a:pt x="197752" y="490760"/>
                        <a:pt x="182880" y="548640"/>
                        <a:pt x="182880" y="548640"/>
                      </a:cubicBezTo>
                      <a:cubicBezTo>
                        <a:pt x="178191" y="581465"/>
                        <a:pt x="175315" y="614600"/>
                        <a:pt x="168812" y="647114"/>
                      </a:cubicBezTo>
                      <a:cubicBezTo>
                        <a:pt x="162776" y="677294"/>
                        <a:pt x="154296" y="700840"/>
                        <a:pt x="126609" y="717452"/>
                      </a:cubicBezTo>
                      <a:cubicBezTo>
                        <a:pt x="113893" y="725081"/>
                        <a:pt x="97369" y="724319"/>
                        <a:pt x="84406" y="731520"/>
                      </a:cubicBezTo>
                      <a:cubicBezTo>
                        <a:pt x="54847" y="747942"/>
                        <a:pt x="0" y="787791"/>
                        <a:pt x="0" y="787791"/>
                      </a:cubicBezTo>
                      <a:cubicBezTo>
                        <a:pt x="4689" y="853440"/>
                        <a:pt x="-2891" y="921145"/>
                        <a:pt x="14068" y="984739"/>
                      </a:cubicBezTo>
                      <a:cubicBezTo>
                        <a:pt x="17889" y="999067"/>
                        <a:pt x="42013" y="1002880"/>
                        <a:pt x="56271" y="998806"/>
                      </a:cubicBezTo>
                      <a:cubicBezTo>
                        <a:pt x="78815" y="992365"/>
                        <a:pt x="95962" y="973182"/>
                        <a:pt x="112541" y="956603"/>
                      </a:cubicBezTo>
                      <a:cubicBezTo>
                        <a:pt x="124496" y="944648"/>
                        <a:pt x="130733" y="928074"/>
                        <a:pt x="140677" y="914400"/>
                      </a:cubicBezTo>
                      <a:cubicBezTo>
                        <a:pt x="168258" y="876477"/>
                        <a:pt x="199072" y="840876"/>
                        <a:pt x="225083" y="801859"/>
                      </a:cubicBezTo>
                      <a:cubicBezTo>
                        <a:pt x="260575" y="748620"/>
                        <a:pt x="241263" y="771611"/>
                        <a:pt x="281354" y="731520"/>
                      </a:cubicBezTo>
                      <a:cubicBezTo>
                        <a:pt x="286043" y="717452"/>
                        <a:pt x="310250" y="689317"/>
                        <a:pt x="295421" y="689317"/>
                      </a:cubicBezTo>
                      <a:cubicBezTo>
                        <a:pt x="278514" y="689317"/>
                        <a:pt x="277113" y="717762"/>
                        <a:pt x="267286" y="731520"/>
                      </a:cubicBezTo>
                      <a:cubicBezTo>
                        <a:pt x="216559" y="802539"/>
                        <a:pt x="242424" y="779121"/>
                        <a:pt x="168812" y="815926"/>
                      </a:cubicBezTo>
                      <a:cubicBezTo>
                        <a:pt x="159434" y="825305"/>
                        <a:pt x="153760" y="841881"/>
                        <a:pt x="140677" y="844062"/>
                      </a:cubicBezTo>
                      <a:cubicBezTo>
                        <a:pt x="79317" y="854289"/>
                        <a:pt x="83389" y="826944"/>
                        <a:pt x="70338" y="787791"/>
                      </a:cubicBezTo>
                      <a:cubicBezTo>
                        <a:pt x="79717" y="726831"/>
                        <a:pt x="68940" y="659057"/>
                        <a:pt x="98474" y="604911"/>
                      </a:cubicBezTo>
                      <a:cubicBezTo>
                        <a:pt x="108516" y="586501"/>
                        <a:pt x="139916" y="618217"/>
                        <a:pt x="154745" y="633046"/>
                      </a:cubicBezTo>
                      <a:cubicBezTo>
                        <a:pt x="178655" y="656956"/>
                        <a:pt x="195893" y="687208"/>
                        <a:pt x="211015" y="717452"/>
                      </a:cubicBezTo>
                      <a:cubicBezTo>
                        <a:pt x="229772" y="754966"/>
                        <a:pt x="232388" y="806729"/>
                        <a:pt x="267286" y="829994"/>
                      </a:cubicBezTo>
                      <a:cubicBezTo>
                        <a:pt x="321827" y="866354"/>
                        <a:pt x="293449" y="852782"/>
                        <a:pt x="351692" y="872197"/>
                      </a:cubicBezTo>
                      <a:cubicBezTo>
                        <a:pt x="379827" y="862819"/>
                        <a:pt x="415127" y="865033"/>
                        <a:pt x="436098" y="844062"/>
                      </a:cubicBezTo>
                      <a:cubicBezTo>
                        <a:pt x="457069" y="823091"/>
                        <a:pt x="443263" y="780627"/>
                        <a:pt x="464234" y="759656"/>
                      </a:cubicBezTo>
                      <a:cubicBezTo>
                        <a:pt x="473612" y="750277"/>
                        <a:pt x="485012" y="742556"/>
                        <a:pt x="492369" y="731520"/>
                      </a:cubicBezTo>
                      <a:cubicBezTo>
                        <a:pt x="510920" y="703694"/>
                        <a:pt x="523210" y="646212"/>
                        <a:pt x="562708" y="633046"/>
                      </a:cubicBezTo>
                      <a:cubicBezTo>
                        <a:pt x="602992" y="619618"/>
                        <a:pt x="647114" y="623668"/>
                        <a:pt x="689317" y="618979"/>
                      </a:cubicBezTo>
                      <a:cubicBezTo>
                        <a:pt x="694006" y="633047"/>
                        <a:pt x="708074" y="647114"/>
                        <a:pt x="703385" y="661182"/>
                      </a:cubicBezTo>
                      <a:cubicBezTo>
                        <a:pt x="685628" y="714451"/>
                        <a:pt x="630989" y="706503"/>
                        <a:pt x="590843" y="717452"/>
                      </a:cubicBezTo>
                      <a:cubicBezTo>
                        <a:pt x="562231" y="725255"/>
                        <a:pt x="506437" y="745588"/>
                        <a:pt x="506437" y="745588"/>
                      </a:cubicBezTo>
                      <a:cubicBezTo>
                        <a:pt x="511126" y="726831"/>
                        <a:pt x="512653" y="706985"/>
                        <a:pt x="520505" y="689317"/>
                      </a:cubicBezTo>
                      <a:cubicBezTo>
                        <a:pt x="547540" y="628489"/>
                        <a:pt x="579248" y="601613"/>
                        <a:pt x="618978" y="548640"/>
                      </a:cubicBezTo>
                      <a:cubicBezTo>
                        <a:pt x="663502" y="489275"/>
                        <a:pt x="632280" y="516709"/>
                        <a:pt x="689317" y="450166"/>
                      </a:cubicBezTo>
                      <a:cubicBezTo>
                        <a:pt x="702264" y="435061"/>
                        <a:pt x="714247" y="417833"/>
                        <a:pt x="731520" y="407963"/>
                      </a:cubicBezTo>
                      <a:cubicBezTo>
                        <a:pt x="748307" y="398371"/>
                        <a:pt x="769034" y="398585"/>
                        <a:pt x="787791" y="393896"/>
                      </a:cubicBezTo>
                      <a:cubicBezTo>
                        <a:pt x="797169" y="407964"/>
                        <a:pt x="809266" y="420559"/>
                        <a:pt x="815926" y="436099"/>
                      </a:cubicBezTo>
                      <a:cubicBezTo>
                        <a:pt x="823542" y="453870"/>
                        <a:pt x="824683" y="473779"/>
                        <a:pt x="829994" y="492369"/>
                      </a:cubicBezTo>
                      <a:cubicBezTo>
                        <a:pt x="834068" y="506627"/>
                        <a:pt x="839372" y="520504"/>
                        <a:pt x="844061" y="534572"/>
                      </a:cubicBezTo>
                      <a:cubicBezTo>
                        <a:pt x="867507" y="529883"/>
                        <a:pt x="897493" y="537412"/>
                        <a:pt x="914400" y="520505"/>
                      </a:cubicBezTo>
                      <a:cubicBezTo>
                        <a:pt x="931308" y="503598"/>
                        <a:pt x="939161" y="471552"/>
                        <a:pt x="928468" y="450166"/>
                      </a:cubicBezTo>
                      <a:cubicBezTo>
                        <a:pt x="920907" y="435044"/>
                        <a:pt x="909711" y="478301"/>
                        <a:pt x="900332" y="492369"/>
                      </a:cubicBezTo>
                      <a:cubicBezTo>
                        <a:pt x="895643" y="520505"/>
                        <a:pt x="891859" y="548806"/>
                        <a:pt x="886265" y="576776"/>
                      </a:cubicBezTo>
                      <a:cubicBezTo>
                        <a:pt x="859956" y="708322"/>
                        <a:pt x="895643" y="637735"/>
                        <a:pt x="858129" y="675249"/>
                      </a:cubicBezTo>
                      <a:cubicBezTo>
                        <a:pt x="820615" y="712763"/>
                        <a:pt x="707983" y="708255"/>
                        <a:pt x="661182" y="801859"/>
                      </a:cubicBezTo>
                      <a:cubicBezTo>
                        <a:pt x="665871" y="745588"/>
                        <a:pt x="783102" y="686972"/>
                        <a:pt x="829994" y="633046"/>
                      </a:cubicBezTo>
                      <a:cubicBezTo>
                        <a:pt x="876886" y="579120"/>
                        <a:pt x="923007" y="502712"/>
                        <a:pt x="942535" y="478302"/>
                      </a:cubicBezTo>
                      <a:cubicBezTo>
                        <a:pt x="951914" y="450167"/>
                        <a:pt x="959657" y="421432"/>
                        <a:pt x="970671" y="393896"/>
                      </a:cubicBezTo>
                      <a:cubicBezTo>
                        <a:pt x="1040205" y="220061"/>
                        <a:pt x="967590" y="431271"/>
                        <a:pt x="1012874" y="295422"/>
                      </a:cubicBezTo>
                      <a:cubicBezTo>
                        <a:pt x="1017563" y="262597"/>
                        <a:pt x="1012113" y="226605"/>
                        <a:pt x="1026941" y="196948"/>
                      </a:cubicBezTo>
                      <a:cubicBezTo>
                        <a:pt x="1033572" y="183685"/>
                        <a:pt x="1026941" y="234462"/>
                        <a:pt x="1041009" y="239151"/>
                      </a:cubicBezTo>
                      <a:cubicBezTo>
                        <a:pt x="1053592" y="243345"/>
                        <a:pt x="1059766" y="220394"/>
                        <a:pt x="1069145" y="211016"/>
                      </a:cubicBezTo>
                      <a:cubicBezTo>
                        <a:pt x="1064456" y="168813"/>
                        <a:pt x="1085103" y="114432"/>
                        <a:pt x="1055077" y="84406"/>
                      </a:cubicBezTo>
                      <a:cubicBezTo>
                        <a:pt x="1035743" y="65072"/>
                        <a:pt x="998806" y="103163"/>
                        <a:pt x="984738" y="126609"/>
                      </a:cubicBezTo>
                      <a:cubicBezTo>
                        <a:pt x="967678" y="155042"/>
                        <a:pt x="984137" y="194783"/>
                        <a:pt x="970671" y="225083"/>
                      </a:cubicBezTo>
                      <a:cubicBezTo>
                        <a:pt x="961185" y="246427"/>
                        <a:pt x="904992" y="261044"/>
                        <a:pt x="886265" y="267286"/>
                      </a:cubicBezTo>
                      <a:cubicBezTo>
                        <a:pt x="862819" y="262597"/>
                        <a:pt x="834800" y="267899"/>
                        <a:pt x="815926" y="253219"/>
                      </a:cubicBezTo>
                      <a:cubicBezTo>
                        <a:pt x="789234" y="232459"/>
                        <a:pt x="759655" y="168812"/>
                        <a:pt x="759655" y="168812"/>
                      </a:cubicBezTo>
                      <a:cubicBezTo>
                        <a:pt x="754966" y="154744"/>
                        <a:pt x="736969" y="138675"/>
                        <a:pt x="745588" y="126609"/>
                      </a:cubicBezTo>
                      <a:cubicBezTo>
                        <a:pt x="794871" y="57614"/>
                        <a:pt x="818728" y="83005"/>
                        <a:pt x="872197" y="56271"/>
                      </a:cubicBezTo>
                      <a:cubicBezTo>
                        <a:pt x="887319" y="48710"/>
                        <a:pt x="901198" y="38698"/>
                        <a:pt x="914400" y="28136"/>
                      </a:cubicBezTo>
                      <a:cubicBezTo>
                        <a:pt x="924757" y="19850"/>
                        <a:pt x="942535" y="0"/>
                        <a:pt x="942535" y="0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" name="Freeform 117">
                  <a:extLst>
                    <a:ext uri="{FF2B5EF4-FFF2-40B4-BE49-F238E27FC236}">
                      <a16:creationId xmlns:a16="http://schemas.microsoft.com/office/drawing/2014/main" id="{5E4F9E17-C878-4218-AFC0-633A30FD5BDF}"/>
                    </a:ext>
                  </a:extLst>
                </p:cNvPr>
                <p:cNvSpPr/>
                <p:nvPr/>
              </p:nvSpPr>
              <p:spPr>
                <a:xfrm>
                  <a:off x="4223142" y="1083626"/>
                  <a:ext cx="742910" cy="523737"/>
                </a:xfrm>
                <a:custGeom>
                  <a:avLst/>
                  <a:gdLst>
                    <a:gd name="connsiteX0" fmla="*/ 393895 w 1097509"/>
                    <a:gd name="connsiteY0" fmla="*/ 126610 h 773723"/>
                    <a:gd name="connsiteX1" fmla="*/ 576775 w 1097509"/>
                    <a:gd name="connsiteY1" fmla="*/ 126610 h 773723"/>
                    <a:gd name="connsiteX2" fmla="*/ 590843 w 1097509"/>
                    <a:gd name="connsiteY2" fmla="*/ 168813 h 773723"/>
                    <a:gd name="connsiteX3" fmla="*/ 520504 w 1097509"/>
                    <a:gd name="connsiteY3" fmla="*/ 351693 h 773723"/>
                    <a:gd name="connsiteX4" fmla="*/ 464233 w 1097509"/>
                    <a:gd name="connsiteY4" fmla="*/ 365760 h 773723"/>
                    <a:gd name="connsiteX5" fmla="*/ 422030 w 1097509"/>
                    <a:gd name="connsiteY5" fmla="*/ 351693 h 773723"/>
                    <a:gd name="connsiteX6" fmla="*/ 379827 w 1097509"/>
                    <a:gd name="connsiteY6" fmla="*/ 267286 h 773723"/>
                    <a:gd name="connsiteX7" fmla="*/ 393895 w 1097509"/>
                    <a:gd name="connsiteY7" fmla="*/ 196948 h 773723"/>
                    <a:gd name="connsiteX8" fmla="*/ 492369 w 1097509"/>
                    <a:gd name="connsiteY8" fmla="*/ 154745 h 773723"/>
                    <a:gd name="connsiteX9" fmla="*/ 618978 w 1097509"/>
                    <a:gd name="connsiteY9" fmla="*/ 182880 h 773723"/>
                    <a:gd name="connsiteX10" fmla="*/ 647113 w 1097509"/>
                    <a:gd name="connsiteY10" fmla="*/ 225083 h 773723"/>
                    <a:gd name="connsiteX11" fmla="*/ 675249 w 1097509"/>
                    <a:gd name="connsiteY11" fmla="*/ 309490 h 773723"/>
                    <a:gd name="connsiteX12" fmla="*/ 661181 w 1097509"/>
                    <a:gd name="connsiteY12" fmla="*/ 393896 h 773723"/>
                    <a:gd name="connsiteX13" fmla="*/ 604910 w 1097509"/>
                    <a:gd name="connsiteY13" fmla="*/ 379828 h 773723"/>
                    <a:gd name="connsiteX14" fmla="*/ 661181 w 1097509"/>
                    <a:gd name="connsiteY14" fmla="*/ 225083 h 773723"/>
                    <a:gd name="connsiteX15" fmla="*/ 844061 w 1097509"/>
                    <a:gd name="connsiteY15" fmla="*/ 225083 h 773723"/>
                    <a:gd name="connsiteX16" fmla="*/ 858129 w 1097509"/>
                    <a:gd name="connsiteY16" fmla="*/ 182880 h 773723"/>
                    <a:gd name="connsiteX17" fmla="*/ 844061 w 1097509"/>
                    <a:gd name="connsiteY17" fmla="*/ 42203 h 773723"/>
                    <a:gd name="connsiteX18" fmla="*/ 717452 w 1097509"/>
                    <a:gd name="connsiteY18" fmla="*/ 98474 h 773723"/>
                    <a:gd name="connsiteX19" fmla="*/ 731520 w 1097509"/>
                    <a:gd name="connsiteY19" fmla="*/ 182880 h 773723"/>
                    <a:gd name="connsiteX20" fmla="*/ 829993 w 1097509"/>
                    <a:gd name="connsiteY20" fmla="*/ 168813 h 773723"/>
                    <a:gd name="connsiteX21" fmla="*/ 914400 w 1097509"/>
                    <a:gd name="connsiteY21" fmla="*/ 140677 h 773723"/>
                    <a:gd name="connsiteX22" fmla="*/ 928467 w 1097509"/>
                    <a:gd name="connsiteY22" fmla="*/ 337625 h 773723"/>
                    <a:gd name="connsiteX23" fmla="*/ 844061 w 1097509"/>
                    <a:gd name="connsiteY23" fmla="*/ 379828 h 773723"/>
                    <a:gd name="connsiteX24" fmla="*/ 815926 w 1097509"/>
                    <a:gd name="connsiteY24" fmla="*/ 281354 h 773723"/>
                    <a:gd name="connsiteX25" fmla="*/ 858129 w 1097509"/>
                    <a:gd name="connsiteY25" fmla="*/ 267286 h 773723"/>
                    <a:gd name="connsiteX26" fmla="*/ 942535 w 1097509"/>
                    <a:gd name="connsiteY26" fmla="*/ 253219 h 773723"/>
                    <a:gd name="connsiteX27" fmla="*/ 970670 w 1097509"/>
                    <a:gd name="connsiteY27" fmla="*/ 225083 h 773723"/>
                    <a:gd name="connsiteX28" fmla="*/ 970670 w 1097509"/>
                    <a:gd name="connsiteY28" fmla="*/ 0 h 773723"/>
                    <a:gd name="connsiteX29" fmla="*/ 900332 w 1097509"/>
                    <a:gd name="connsiteY29" fmla="*/ 14068 h 773723"/>
                    <a:gd name="connsiteX30" fmla="*/ 886264 w 1097509"/>
                    <a:gd name="connsiteY30" fmla="*/ 56271 h 773723"/>
                    <a:gd name="connsiteX31" fmla="*/ 900332 w 1097509"/>
                    <a:gd name="connsiteY31" fmla="*/ 196948 h 773723"/>
                    <a:gd name="connsiteX32" fmla="*/ 942535 w 1097509"/>
                    <a:gd name="connsiteY32" fmla="*/ 253219 h 773723"/>
                    <a:gd name="connsiteX33" fmla="*/ 1041009 w 1097509"/>
                    <a:gd name="connsiteY33" fmla="*/ 323557 h 773723"/>
                    <a:gd name="connsiteX34" fmla="*/ 1083212 w 1097509"/>
                    <a:gd name="connsiteY34" fmla="*/ 309490 h 773723"/>
                    <a:gd name="connsiteX35" fmla="*/ 1083212 w 1097509"/>
                    <a:gd name="connsiteY35" fmla="*/ 182880 h 773723"/>
                    <a:gd name="connsiteX36" fmla="*/ 1041009 w 1097509"/>
                    <a:gd name="connsiteY36" fmla="*/ 168813 h 773723"/>
                    <a:gd name="connsiteX37" fmla="*/ 956603 w 1097509"/>
                    <a:gd name="connsiteY37" fmla="*/ 154745 h 773723"/>
                    <a:gd name="connsiteX38" fmla="*/ 872197 w 1097509"/>
                    <a:gd name="connsiteY38" fmla="*/ 168813 h 773723"/>
                    <a:gd name="connsiteX39" fmla="*/ 844061 w 1097509"/>
                    <a:gd name="connsiteY39" fmla="*/ 196948 h 773723"/>
                    <a:gd name="connsiteX40" fmla="*/ 801858 w 1097509"/>
                    <a:gd name="connsiteY40" fmla="*/ 309490 h 773723"/>
                    <a:gd name="connsiteX41" fmla="*/ 787790 w 1097509"/>
                    <a:gd name="connsiteY41" fmla="*/ 351693 h 773723"/>
                    <a:gd name="connsiteX42" fmla="*/ 773723 w 1097509"/>
                    <a:gd name="connsiteY42" fmla="*/ 478302 h 773723"/>
                    <a:gd name="connsiteX43" fmla="*/ 675249 w 1097509"/>
                    <a:gd name="connsiteY43" fmla="*/ 548640 h 773723"/>
                    <a:gd name="connsiteX44" fmla="*/ 604910 w 1097509"/>
                    <a:gd name="connsiteY44" fmla="*/ 393896 h 773723"/>
                    <a:gd name="connsiteX45" fmla="*/ 562707 w 1097509"/>
                    <a:gd name="connsiteY45" fmla="*/ 422031 h 773723"/>
                    <a:gd name="connsiteX46" fmla="*/ 506437 w 1097509"/>
                    <a:gd name="connsiteY46" fmla="*/ 436099 h 773723"/>
                    <a:gd name="connsiteX47" fmla="*/ 464233 w 1097509"/>
                    <a:gd name="connsiteY47" fmla="*/ 450166 h 773723"/>
                    <a:gd name="connsiteX48" fmla="*/ 337624 w 1097509"/>
                    <a:gd name="connsiteY48" fmla="*/ 436099 h 773723"/>
                    <a:gd name="connsiteX49" fmla="*/ 379827 w 1097509"/>
                    <a:gd name="connsiteY49" fmla="*/ 225083 h 773723"/>
                    <a:gd name="connsiteX50" fmla="*/ 422030 w 1097509"/>
                    <a:gd name="connsiteY50" fmla="*/ 196948 h 773723"/>
                    <a:gd name="connsiteX51" fmla="*/ 450166 w 1097509"/>
                    <a:gd name="connsiteY51" fmla="*/ 168813 h 773723"/>
                    <a:gd name="connsiteX52" fmla="*/ 492369 w 1097509"/>
                    <a:gd name="connsiteY52" fmla="*/ 182880 h 773723"/>
                    <a:gd name="connsiteX53" fmla="*/ 478301 w 1097509"/>
                    <a:gd name="connsiteY53" fmla="*/ 239151 h 773723"/>
                    <a:gd name="connsiteX54" fmla="*/ 422030 w 1097509"/>
                    <a:gd name="connsiteY54" fmla="*/ 323557 h 773723"/>
                    <a:gd name="connsiteX55" fmla="*/ 281353 w 1097509"/>
                    <a:gd name="connsiteY55" fmla="*/ 309490 h 773723"/>
                    <a:gd name="connsiteX56" fmla="*/ 309489 w 1097509"/>
                    <a:gd name="connsiteY56" fmla="*/ 225083 h 773723"/>
                    <a:gd name="connsiteX57" fmla="*/ 351692 w 1097509"/>
                    <a:gd name="connsiteY57" fmla="*/ 140677 h 773723"/>
                    <a:gd name="connsiteX58" fmla="*/ 309489 w 1097509"/>
                    <a:gd name="connsiteY58" fmla="*/ 112542 h 773723"/>
                    <a:gd name="connsiteX59" fmla="*/ 225083 w 1097509"/>
                    <a:gd name="connsiteY59" fmla="*/ 182880 h 773723"/>
                    <a:gd name="connsiteX60" fmla="*/ 225083 w 1097509"/>
                    <a:gd name="connsiteY60" fmla="*/ 323557 h 773723"/>
                    <a:gd name="connsiteX61" fmla="*/ 267286 w 1097509"/>
                    <a:gd name="connsiteY61" fmla="*/ 337625 h 773723"/>
                    <a:gd name="connsiteX62" fmla="*/ 323557 w 1097509"/>
                    <a:gd name="connsiteY62" fmla="*/ 365760 h 773723"/>
                    <a:gd name="connsiteX63" fmla="*/ 365760 w 1097509"/>
                    <a:gd name="connsiteY63" fmla="*/ 351693 h 773723"/>
                    <a:gd name="connsiteX64" fmla="*/ 267286 w 1097509"/>
                    <a:gd name="connsiteY64" fmla="*/ 309490 h 773723"/>
                    <a:gd name="connsiteX65" fmla="*/ 168812 w 1097509"/>
                    <a:gd name="connsiteY65" fmla="*/ 323557 h 773723"/>
                    <a:gd name="connsiteX66" fmla="*/ 225083 w 1097509"/>
                    <a:gd name="connsiteY66" fmla="*/ 576776 h 773723"/>
                    <a:gd name="connsiteX67" fmla="*/ 267286 w 1097509"/>
                    <a:gd name="connsiteY67" fmla="*/ 604911 h 773723"/>
                    <a:gd name="connsiteX68" fmla="*/ 337624 w 1097509"/>
                    <a:gd name="connsiteY68" fmla="*/ 590843 h 773723"/>
                    <a:gd name="connsiteX69" fmla="*/ 379827 w 1097509"/>
                    <a:gd name="connsiteY69" fmla="*/ 618979 h 773723"/>
                    <a:gd name="connsiteX70" fmla="*/ 351692 w 1097509"/>
                    <a:gd name="connsiteY70" fmla="*/ 675250 h 773723"/>
                    <a:gd name="connsiteX71" fmla="*/ 267286 w 1097509"/>
                    <a:gd name="connsiteY71" fmla="*/ 717453 h 773723"/>
                    <a:gd name="connsiteX72" fmla="*/ 225083 w 1097509"/>
                    <a:gd name="connsiteY72" fmla="*/ 745588 h 773723"/>
                    <a:gd name="connsiteX73" fmla="*/ 154744 w 1097509"/>
                    <a:gd name="connsiteY73" fmla="*/ 773723 h 773723"/>
                    <a:gd name="connsiteX74" fmla="*/ 84406 w 1097509"/>
                    <a:gd name="connsiteY74" fmla="*/ 759656 h 773723"/>
                    <a:gd name="connsiteX75" fmla="*/ 112541 w 1097509"/>
                    <a:gd name="connsiteY75" fmla="*/ 618979 h 773723"/>
                    <a:gd name="connsiteX76" fmla="*/ 196947 w 1097509"/>
                    <a:gd name="connsiteY76" fmla="*/ 562708 h 773723"/>
                    <a:gd name="connsiteX77" fmla="*/ 281353 w 1097509"/>
                    <a:gd name="connsiteY77" fmla="*/ 506437 h 773723"/>
                    <a:gd name="connsiteX78" fmla="*/ 281353 w 1097509"/>
                    <a:gd name="connsiteY78" fmla="*/ 309490 h 773723"/>
                    <a:gd name="connsiteX79" fmla="*/ 253218 w 1097509"/>
                    <a:gd name="connsiteY79" fmla="*/ 281354 h 773723"/>
                    <a:gd name="connsiteX80" fmla="*/ 211015 w 1097509"/>
                    <a:gd name="connsiteY80" fmla="*/ 267286 h 773723"/>
                    <a:gd name="connsiteX81" fmla="*/ 154744 w 1097509"/>
                    <a:gd name="connsiteY81" fmla="*/ 309490 h 773723"/>
                    <a:gd name="connsiteX82" fmla="*/ 140677 w 1097509"/>
                    <a:gd name="connsiteY82" fmla="*/ 365760 h 773723"/>
                    <a:gd name="connsiteX83" fmla="*/ 126609 w 1097509"/>
                    <a:gd name="connsiteY83" fmla="*/ 464234 h 773723"/>
                    <a:gd name="connsiteX84" fmla="*/ 14067 w 1097509"/>
                    <a:gd name="connsiteY84" fmla="*/ 422031 h 773723"/>
                    <a:gd name="connsiteX85" fmla="*/ 0 w 1097509"/>
                    <a:gd name="connsiteY85" fmla="*/ 379828 h 773723"/>
                    <a:gd name="connsiteX86" fmla="*/ 14067 w 1097509"/>
                    <a:gd name="connsiteY86" fmla="*/ 295422 h 773723"/>
                    <a:gd name="connsiteX87" fmla="*/ 126609 w 1097509"/>
                    <a:gd name="connsiteY87" fmla="*/ 295422 h 773723"/>
                    <a:gd name="connsiteX88" fmla="*/ 154744 w 1097509"/>
                    <a:gd name="connsiteY88" fmla="*/ 351693 h 773723"/>
                    <a:gd name="connsiteX89" fmla="*/ 182880 w 1097509"/>
                    <a:gd name="connsiteY89" fmla="*/ 436099 h 773723"/>
                    <a:gd name="connsiteX90" fmla="*/ 168812 w 1097509"/>
                    <a:gd name="connsiteY90" fmla="*/ 534573 h 773723"/>
                    <a:gd name="connsiteX91" fmla="*/ 70338 w 1097509"/>
                    <a:gd name="connsiteY91" fmla="*/ 520505 h 773723"/>
                    <a:gd name="connsiteX92" fmla="*/ 112541 w 1097509"/>
                    <a:gd name="connsiteY92" fmla="*/ 407963 h 773723"/>
                    <a:gd name="connsiteX93" fmla="*/ 267286 w 1097509"/>
                    <a:gd name="connsiteY93" fmla="*/ 422031 h 773723"/>
                    <a:gd name="connsiteX94" fmla="*/ 309489 w 1097509"/>
                    <a:gd name="connsiteY94" fmla="*/ 520505 h 773723"/>
                    <a:gd name="connsiteX95" fmla="*/ 365760 w 1097509"/>
                    <a:gd name="connsiteY95" fmla="*/ 604911 h 773723"/>
                    <a:gd name="connsiteX96" fmla="*/ 436098 w 1097509"/>
                    <a:gd name="connsiteY96" fmla="*/ 590843 h 773723"/>
                    <a:gd name="connsiteX97" fmla="*/ 464233 w 1097509"/>
                    <a:gd name="connsiteY97" fmla="*/ 534573 h 773723"/>
                    <a:gd name="connsiteX98" fmla="*/ 478301 w 1097509"/>
                    <a:gd name="connsiteY98" fmla="*/ 168813 h 773723"/>
                    <a:gd name="connsiteX99" fmla="*/ 520504 w 1097509"/>
                    <a:gd name="connsiteY99" fmla="*/ 140677 h 773723"/>
                    <a:gd name="connsiteX100" fmla="*/ 548640 w 1097509"/>
                    <a:gd name="connsiteY100" fmla="*/ 112542 h 773723"/>
                    <a:gd name="connsiteX101" fmla="*/ 633046 w 1097509"/>
                    <a:gd name="connsiteY101" fmla="*/ 126610 h 773723"/>
                    <a:gd name="connsiteX102" fmla="*/ 647113 w 1097509"/>
                    <a:gd name="connsiteY102" fmla="*/ 168813 h 773723"/>
                    <a:gd name="connsiteX103" fmla="*/ 647113 w 1097509"/>
                    <a:gd name="connsiteY103" fmla="*/ 281354 h 773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1097509" h="773723">
                      <a:moveTo>
                        <a:pt x="393895" y="126610"/>
                      </a:moveTo>
                      <a:cubicBezTo>
                        <a:pt x="452616" y="116823"/>
                        <a:pt x="517944" y="97195"/>
                        <a:pt x="576775" y="126610"/>
                      </a:cubicBezTo>
                      <a:cubicBezTo>
                        <a:pt x="590038" y="133242"/>
                        <a:pt x="586154" y="154745"/>
                        <a:pt x="590843" y="168813"/>
                      </a:cubicBezTo>
                      <a:cubicBezTo>
                        <a:pt x="577858" y="311647"/>
                        <a:pt x="621894" y="313672"/>
                        <a:pt x="520504" y="351693"/>
                      </a:cubicBezTo>
                      <a:cubicBezTo>
                        <a:pt x="502401" y="358482"/>
                        <a:pt x="482990" y="361071"/>
                        <a:pt x="464233" y="365760"/>
                      </a:cubicBezTo>
                      <a:cubicBezTo>
                        <a:pt x="450165" y="361071"/>
                        <a:pt x="434745" y="359322"/>
                        <a:pt x="422030" y="351693"/>
                      </a:cubicBezTo>
                      <a:cubicBezTo>
                        <a:pt x="385143" y="329561"/>
                        <a:pt x="389941" y="307743"/>
                        <a:pt x="379827" y="267286"/>
                      </a:cubicBezTo>
                      <a:cubicBezTo>
                        <a:pt x="384516" y="243840"/>
                        <a:pt x="382032" y="217708"/>
                        <a:pt x="393895" y="196948"/>
                      </a:cubicBezTo>
                      <a:cubicBezTo>
                        <a:pt x="410087" y="168613"/>
                        <a:pt x="467838" y="160878"/>
                        <a:pt x="492369" y="154745"/>
                      </a:cubicBezTo>
                      <a:cubicBezTo>
                        <a:pt x="534572" y="164123"/>
                        <a:pt x="579621" y="164990"/>
                        <a:pt x="618978" y="182880"/>
                      </a:cubicBezTo>
                      <a:cubicBezTo>
                        <a:pt x="634370" y="189876"/>
                        <a:pt x="640246" y="209633"/>
                        <a:pt x="647113" y="225083"/>
                      </a:cubicBezTo>
                      <a:cubicBezTo>
                        <a:pt x="659158" y="252184"/>
                        <a:pt x="675249" y="309490"/>
                        <a:pt x="675249" y="309490"/>
                      </a:cubicBezTo>
                      <a:cubicBezTo>
                        <a:pt x="670560" y="337625"/>
                        <a:pt x="681350" y="373727"/>
                        <a:pt x="661181" y="393896"/>
                      </a:cubicBezTo>
                      <a:cubicBezTo>
                        <a:pt x="647509" y="407567"/>
                        <a:pt x="610466" y="398347"/>
                        <a:pt x="604910" y="379828"/>
                      </a:cubicBezTo>
                      <a:cubicBezTo>
                        <a:pt x="571713" y="269171"/>
                        <a:pt x="603210" y="263731"/>
                        <a:pt x="661181" y="225083"/>
                      </a:cubicBezTo>
                      <a:cubicBezTo>
                        <a:pt x="719902" y="234870"/>
                        <a:pt x="785230" y="254498"/>
                        <a:pt x="844061" y="225083"/>
                      </a:cubicBezTo>
                      <a:cubicBezTo>
                        <a:pt x="857324" y="218451"/>
                        <a:pt x="853440" y="196948"/>
                        <a:pt x="858129" y="182880"/>
                      </a:cubicBezTo>
                      <a:cubicBezTo>
                        <a:pt x="853440" y="135988"/>
                        <a:pt x="877384" y="75526"/>
                        <a:pt x="844061" y="42203"/>
                      </a:cubicBezTo>
                      <a:cubicBezTo>
                        <a:pt x="752597" y="-49261"/>
                        <a:pt x="729437" y="62520"/>
                        <a:pt x="717452" y="98474"/>
                      </a:cubicBezTo>
                      <a:cubicBezTo>
                        <a:pt x="722141" y="126609"/>
                        <a:pt x="707332" y="167762"/>
                        <a:pt x="731520" y="182880"/>
                      </a:cubicBezTo>
                      <a:cubicBezTo>
                        <a:pt x="759637" y="200454"/>
                        <a:pt x="797685" y="176269"/>
                        <a:pt x="829993" y="168813"/>
                      </a:cubicBezTo>
                      <a:cubicBezTo>
                        <a:pt x="858891" y="162144"/>
                        <a:pt x="914400" y="140677"/>
                        <a:pt x="914400" y="140677"/>
                      </a:cubicBezTo>
                      <a:cubicBezTo>
                        <a:pt x="962958" y="213514"/>
                        <a:pt x="969516" y="204218"/>
                        <a:pt x="928467" y="337625"/>
                      </a:cubicBezTo>
                      <a:cubicBezTo>
                        <a:pt x="922234" y="357882"/>
                        <a:pt x="859934" y="374537"/>
                        <a:pt x="844061" y="379828"/>
                      </a:cubicBezTo>
                      <a:cubicBezTo>
                        <a:pt x="792303" y="362575"/>
                        <a:pt x="765749" y="369163"/>
                        <a:pt x="815926" y="281354"/>
                      </a:cubicBezTo>
                      <a:cubicBezTo>
                        <a:pt x="823283" y="268479"/>
                        <a:pt x="843653" y="270503"/>
                        <a:pt x="858129" y="267286"/>
                      </a:cubicBezTo>
                      <a:cubicBezTo>
                        <a:pt x="885973" y="261098"/>
                        <a:pt x="914400" y="257908"/>
                        <a:pt x="942535" y="253219"/>
                      </a:cubicBezTo>
                      <a:cubicBezTo>
                        <a:pt x="951913" y="243840"/>
                        <a:pt x="963846" y="236456"/>
                        <a:pt x="970670" y="225083"/>
                      </a:cubicBezTo>
                      <a:cubicBezTo>
                        <a:pt x="1007109" y="164351"/>
                        <a:pt x="973356" y="34913"/>
                        <a:pt x="970670" y="0"/>
                      </a:cubicBezTo>
                      <a:cubicBezTo>
                        <a:pt x="947224" y="4689"/>
                        <a:pt x="920227" y="805"/>
                        <a:pt x="900332" y="14068"/>
                      </a:cubicBezTo>
                      <a:cubicBezTo>
                        <a:pt x="887994" y="22293"/>
                        <a:pt x="886264" y="41442"/>
                        <a:pt x="886264" y="56271"/>
                      </a:cubicBezTo>
                      <a:cubicBezTo>
                        <a:pt x="886264" y="103397"/>
                        <a:pt x="887385" y="151635"/>
                        <a:pt x="900332" y="196948"/>
                      </a:cubicBezTo>
                      <a:cubicBezTo>
                        <a:pt x="906773" y="219492"/>
                        <a:pt x="925956" y="236640"/>
                        <a:pt x="942535" y="253219"/>
                      </a:cubicBezTo>
                      <a:cubicBezTo>
                        <a:pt x="959985" y="270669"/>
                        <a:pt x="1017045" y="307581"/>
                        <a:pt x="1041009" y="323557"/>
                      </a:cubicBezTo>
                      <a:cubicBezTo>
                        <a:pt x="1055077" y="318868"/>
                        <a:pt x="1072727" y="319975"/>
                        <a:pt x="1083212" y="309490"/>
                      </a:cubicBezTo>
                      <a:cubicBezTo>
                        <a:pt x="1109830" y="282872"/>
                        <a:pt x="1092929" y="199884"/>
                        <a:pt x="1083212" y="182880"/>
                      </a:cubicBezTo>
                      <a:cubicBezTo>
                        <a:pt x="1075855" y="170005"/>
                        <a:pt x="1055484" y="172030"/>
                        <a:pt x="1041009" y="168813"/>
                      </a:cubicBezTo>
                      <a:cubicBezTo>
                        <a:pt x="1013165" y="162625"/>
                        <a:pt x="984738" y="159434"/>
                        <a:pt x="956603" y="154745"/>
                      </a:cubicBezTo>
                      <a:cubicBezTo>
                        <a:pt x="928468" y="159434"/>
                        <a:pt x="898904" y="158798"/>
                        <a:pt x="872197" y="168813"/>
                      </a:cubicBezTo>
                      <a:cubicBezTo>
                        <a:pt x="859778" y="173470"/>
                        <a:pt x="851418" y="185912"/>
                        <a:pt x="844061" y="196948"/>
                      </a:cubicBezTo>
                      <a:cubicBezTo>
                        <a:pt x="811282" y="246116"/>
                        <a:pt x="817322" y="255366"/>
                        <a:pt x="801858" y="309490"/>
                      </a:cubicBezTo>
                      <a:cubicBezTo>
                        <a:pt x="797784" y="323748"/>
                        <a:pt x="792479" y="337625"/>
                        <a:pt x="787790" y="351693"/>
                      </a:cubicBezTo>
                      <a:cubicBezTo>
                        <a:pt x="783101" y="393896"/>
                        <a:pt x="788966" y="438670"/>
                        <a:pt x="773723" y="478302"/>
                      </a:cubicBezTo>
                      <a:cubicBezTo>
                        <a:pt x="754089" y="529352"/>
                        <a:pt x="716276" y="534965"/>
                        <a:pt x="675249" y="548640"/>
                      </a:cubicBezTo>
                      <a:cubicBezTo>
                        <a:pt x="543267" y="515646"/>
                        <a:pt x="694005" y="572086"/>
                        <a:pt x="604910" y="393896"/>
                      </a:cubicBezTo>
                      <a:cubicBezTo>
                        <a:pt x="597349" y="378774"/>
                        <a:pt x="578247" y="415371"/>
                        <a:pt x="562707" y="422031"/>
                      </a:cubicBezTo>
                      <a:cubicBezTo>
                        <a:pt x="544936" y="429647"/>
                        <a:pt x="525027" y="430788"/>
                        <a:pt x="506437" y="436099"/>
                      </a:cubicBezTo>
                      <a:cubicBezTo>
                        <a:pt x="492179" y="440173"/>
                        <a:pt x="478301" y="445477"/>
                        <a:pt x="464233" y="450166"/>
                      </a:cubicBezTo>
                      <a:cubicBezTo>
                        <a:pt x="422030" y="445477"/>
                        <a:pt x="358691" y="472967"/>
                        <a:pt x="337624" y="436099"/>
                      </a:cubicBezTo>
                      <a:cubicBezTo>
                        <a:pt x="291259" y="354961"/>
                        <a:pt x="321791" y="271513"/>
                        <a:pt x="379827" y="225083"/>
                      </a:cubicBezTo>
                      <a:cubicBezTo>
                        <a:pt x="393029" y="214521"/>
                        <a:pt x="408828" y="207510"/>
                        <a:pt x="422030" y="196948"/>
                      </a:cubicBezTo>
                      <a:cubicBezTo>
                        <a:pt x="432387" y="188663"/>
                        <a:pt x="440787" y="178191"/>
                        <a:pt x="450166" y="168813"/>
                      </a:cubicBezTo>
                      <a:cubicBezTo>
                        <a:pt x="464234" y="173502"/>
                        <a:pt x="486862" y="169112"/>
                        <a:pt x="492369" y="182880"/>
                      </a:cubicBezTo>
                      <a:cubicBezTo>
                        <a:pt x="499550" y="200831"/>
                        <a:pt x="486948" y="221858"/>
                        <a:pt x="478301" y="239151"/>
                      </a:cubicBezTo>
                      <a:cubicBezTo>
                        <a:pt x="463179" y="269396"/>
                        <a:pt x="422030" y="323557"/>
                        <a:pt x="422030" y="323557"/>
                      </a:cubicBezTo>
                      <a:cubicBezTo>
                        <a:pt x="375138" y="318868"/>
                        <a:pt x="316819" y="340523"/>
                        <a:pt x="281353" y="309490"/>
                      </a:cubicBezTo>
                      <a:cubicBezTo>
                        <a:pt x="259033" y="289960"/>
                        <a:pt x="297444" y="252184"/>
                        <a:pt x="309489" y="225083"/>
                      </a:cubicBezTo>
                      <a:cubicBezTo>
                        <a:pt x="382213" y="61454"/>
                        <a:pt x="300384" y="294596"/>
                        <a:pt x="351692" y="140677"/>
                      </a:cubicBezTo>
                      <a:cubicBezTo>
                        <a:pt x="337624" y="131299"/>
                        <a:pt x="326226" y="114933"/>
                        <a:pt x="309489" y="112542"/>
                      </a:cubicBezTo>
                      <a:cubicBezTo>
                        <a:pt x="246920" y="103604"/>
                        <a:pt x="246630" y="139787"/>
                        <a:pt x="225083" y="182880"/>
                      </a:cubicBezTo>
                      <a:cubicBezTo>
                        <a:pt x="216426" y="226166"/>
                        <a:pt x="196226" y="280271"/>
                        <a:pt x="225083" y="323557"/>
                      </a:cubicBezTo>
                      <a:cubicBezTo>
                        <a:pt x="233308" y="335895"/>
                        <a:pt x="253656" y="331784"/>
                        <a:pt x="267286" y="337625"/>
                      </a:cubicBezTo>
                      <a:cubicBezTo>
                        <a:pt x="286561" y="345886"/>
                        <a:pt x="304800" y="356382"/>
                        <a:pt x="323557" y="365760"/>
                      </a:cubicBezTo>
                      <a:cubicBezTo>
                        <a:pt x="337625" y="361071"/>
                        <a:pt x="365760" y="366522"/>
                        <a:pt x="365760" y="351693"/>
                      </a:cubicBezTo>
                      <a:cubicBezTo>
                        <a:pt x="365760" y="327404"/>
                        <a:pt x="273303" y="310994"/>
                        <a:pt x="267286" y="309490"/>
                      </a:cubicBezTo>
                      <a:cubicBezTo>
                        <a:pt x="234461" y="314179"/>
                        <a:pt x="180454" y="292510"/>
                        <a:pt x="168812" y="323557"/>
                      </a:cubicBezTo>
                      <a:cubicBezTo>
                        <a:pt x="122047" y="448264"/>
                        <a:pt x="150574" y="514686"/>
                        <a:pt x="225083" y="576776"/>
                      </a:cubicBezTo>
                      <a:cubicBezTo>
                        <a:pt x="238071" y="587600"/>
                        <a:pt x="253218" y="595533"/>
                        <a:pt x="267286" y="604911"/>
                      </a:cubicBezTo>
                      <a:cubicBezTo>
                        <a:pt x="290732" y="600222"/>
                        <a:pt x="315647" y="600262"/>
                        <a:pt x="337624" y="590843"/>
                      </a:cubicBezTo>
                      <a:cubicBezTo>
                        <a:pt x="384826" y="570614"/>
                        <a:pt x="354680" y="518387"/>
                        <a:pt x="379827" y="618979"/>
                      </a:cubicBezTo>
                      <a:cubicBezTo>
                        <a:pt x="370449" y="637736"/>
                        <a:pt x="365117" y="659140"/>
                        <a:pt x="351692" y="675250"/>
                      </a:cubicBezTo>
                      <a:cubicBezTo>
                        <a:pt x="322897" y="709805"/>
                        <a:pt x="302948" y="699622"/>
                        <a:pt x="267286" y="717453"/>
                      </a:cubicBezTo>
                      <a:cubicBezTo>
                        <a:pt x="252164" y="725014"/>
                        <a:pt x="240205" y="738027"/>
                        <a:pt x="225083" y="745588"/>
                      </a:cubicBezTo>
                      <a:cubicBezTo>
                        <a:pt x="202496" y="756881"/>
                        <a:pt x="178190" y="764345"/>
                        <a:pt x="154744" y="773723"/>
                      </a:cubicBezTo>
                      <a:cubicBezTo>
                        <a:pt x="131298" y="769034"/>
                        <a:pt x="95099" y="781042"/>
                        <a:pt x="84406" y="759656"/>
                      </a:cubicBezTo>
                      <a:cubicBezTo>
                        <a:pt x="82533" y="755910"/>
                        <a:pt x="96054" y="643710"/>
                        <a:pt x="112541" y="618979"/>
                      </a:cubicBezTo>
                      <a:cubicBezTo>
                        <a:pt x="156616" y="552866"/>
                        <a:pt x="142290" y="593073"/>
                        <a:pt x="196947" y="562708"/>
                      </a:cubicBezTo>
                      <a:cubicBezTo>
                        <a:pt x="226506" y="546286"/>
                        <a:pt x="281353" y="506437"/>
                        <a:pt x="281353" y="506437"/>
                      </a:cubicBezTo>
                      <a:cubicBezTo>
                        <a:pt x="301930" y="424129"/>
                        <a:pt x="309338" y="421431"/>
                        <a:pt x="281353" y="309490"/>
                      </a:cubicBezTo>
                      <a:cubicBezTo>
                        <a:pt x="278136" y="296623"/>
                        <a:pt x="264591" y="288178"/>
                        <a:pt x="253218" y="281354"/>
                      </a:cubicBezTo>
                      <a:cubicBezTo>
                        <a:pt x="240503" y="273725"/>
                        <a:pt x="225083" y="271975"/>
                        <a:pt x="211015" y="267286"/>
                      </a:cubicBezTo>
                      <a:cubicBezTo>
                        <a:pt x="192258" y="281354"/>
                        <a:pt x="168372" y="290411"/>
                        <a:pt x="154744" y="309490"/>
                      </a:cubicBezTo>
                      <a:cubicBezTo>
                        <a:pt x="143506" y="325223"/>
                        <a:pt x="144136" y="346738"/>
                        <a:pt x="140677" y="365760"/>
                      </a:cubicBezTo>
                      <a:cubicBezTo>
                        <a:pt x="134746" y="398383"/>
                        <a:pt x="131298" y="431409"/>
                        <a:pt x="126609" y="464234"/>
                      </a:cubicBezTo>
                      <a:cubicBezTo>
                        <a:pt x="75293" y="455681"/>
                        <a:pt x="40902" y="466756"/>
                        <a:pt x="14067" y="422031"/>
                      </a:cubicBezTo>
                      <a:cubicBezTo>
                        <a:pt x="6438" y="409316"/>
                        <a:pt x="4689" y="393896"/>
                        <a:pt x="0" y="379828"/>
                      </a:cubicBezTo>
                      <a:cubicBezTo>
                        <a:pt x="4689" y="351693"/>
                        <a:pt x="-84" y="320187"/>
                        <a:pt x="14067" y="295422"/>
                      </a:cubicBezTo>
                      <a:cubicBezTo>
                        <a:pt x="31814" y="264365"/>
                        <a:pt x="117740" y="293648"/>
                        <a:pt x="126609" y="295422"/>
                      </a:cubicBezTo>
                      <a:cubicBezTo>
                        <a:pt x="135987" y="314179"/>
                        <a:pt x="146956" y="332222"/>
                        <a:pt x="154744" y="351693"/>
                      </a:cubicBezTo>
                      <a:cubicBezTo>
                        <a:pt x="165758" y="379229"/>
                        <a:pt x="182880" y="436099"/>
                        <a:pt x="182880" y="436099"/>
                      </a:cubicBezTo>
                      <a:cubicBezTo>
                        <a:pt x="178191" y="468924"/>
                        <a:pt x="195338" y="514678"/>
                        <a:pt x="168812" y="534573"/>
                      </a:cubicBezTo>
                      <a:cubicBezTo>
                        <a:pt x="142286" y="554468"/>
                        <a:pt x="91917" y="545680"/>
                        <a:pt x="70338" y="520505"/>
                      </a:cubicBezTo>
                      <a:cubicBezTo>
                        <a:pt x="32843" y="476761"/>
                        <a:pt x="89227" y="431277"/>
                        <a:pt x="112541" y="407963"/>
                      </a:cubicBezTo>
                      <a:cubicBezTo>
                        <a:pt x="164123" y="412652"/>
                        <a:pt x="217782" y="406799"/>
                        <a:pt x="267286" y="422031"/>
                      </a:cubicBezTo>
                      <a:cubicBezTo>
                        <a:pt x="297543" y="431341"/>
                        <a:pt x="301158" y="503843"/>
                        <a:pt x="309489" y="520505"/>
                      </a:cubicBezTo>
                      <a:cubicBezTo>
                        <a:pt x="324611" y="550750"/>
                        <a:pt x="365760" y="604911"/>
                        <a:pt x="365760" y="604911"/>
                      </a:cubicBezTo>
                      <a:cubicBezTo>
                        <a:pt x="389206" y="600222"/>
                        <a:pt x="416641" y="604741"/>
                        <a:pt x="436098" y="590843"/>
                      </a:cubicBezTo>
                      <a:cubicBezTo>
                        <a:pt x="453162" y="578654"/>
                        <a:pt x="462146" y="555440"/>
                        <a:pt x="464233" y="534573"/>
                      </a:cubicBezTo>
                      <a:cubicBezTo>
                        <a:pt x="476373" y="413168"/>
                        <a:pt x="461046" y="289597"/>
                        <a:pt x="478301" y="168813"/>
                      </a:cubicBezTo>
                      <a:cubicBezTo>
                        <a:pt x="480692" y="152076"/>
                        <a:pt x="507302" y="151239"/>
                        <a:pt x="520504" y="140677"/>
                      </a:cubicBezTo>
                      <a:cubicBezTo>
                        <a:pt x="530861" y="132392"/>
                        <a:pt x="539261" y="121920"/>
                        <a:pt x="548640" y="112542"/>
                      </a:cubicBezTo>
                      <a:cubicBezTo>
                        <a:pt x="576775" y="117231"/>
                        <a:pt x="608281" y="112458"/>
                        <a:pt x="633046" y="126610"/>
                      </a:cubicBezTo>
                      <a:cubicBezTo>
                        <a:pt x="645921" y="133967"/>
                        <a:pt x="645771" y="154045"/>
                        <a:pt x="647113" y="168813"/>
                      </a:cubicBezTo>
                      <a:cubicBezTo>
                        <a:pt x="650509" y="206173"/>
                        <a:pt x="647113" y="243840"/>
                        <a:pt x="647113" y="281354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" name="Freeform 118">
                  <a:extLst>
                    <a:ext uri="{FF2B5EF4-FFF2-40B4-BE49-F238E27FC236}">
                      <a16:creationId xmlns:a16="http://schemas.microsoft.com/office/drawing/2014/main" id="{A152C622-EC4C-4137-AA1E-91BDFB128D26}"/>
                    </a:ext>
                  </a:extLst>
                </p:cNvPr>
                <p:cNvSpPr/>
                <p:nvPr/>
              </p:nvSpPr>
              <p:spPr>
                <a:xfrm>
                  <a:off x="5240388" y="864608"/>
                  <a:ext cx="430175" cy="390423"/>
                </a:xfrm>
                <a:custGeom>
                  <a:avLst/>
                  <a:gdLst>
                    <a:gd name="connsiteX0" fmla="*/ 30591 w 635502"/>
                    <a:gd name="connsiteY0" fmla="*/ 154745 h 576776"/>
                    <a:gd name="connsiteX1" fmla="*/ 16523 w 635502"/>
                    <a:gd name="connsiteY1" fmla="*/ 14068 h 576776"/>
                    <a:gd name="connsiteX2" fmla="*/ 58726 w 635502"/>
                    <a:gd name="connsiteY2" fmla="*/ 0 h 576776"/>
                    <a:gd name="connsiteX3" fmla="*/ 100930 w 635502"/>
                    <a:gd name="connsiteY3" fmla="*/ 14068 h 576776"/>
                    <a:gd name="connsiteX4" fmla="*/ 100930 w 635502"/>
                    <a:gd name="connsiteY4" fmla="*/ 154745 h 576776"/>
                    <a:gd name="connsiteX5" fmla="*/ 72794 w 635502"/>
                    <a:gd name="connsiteY5" fmla="*/ 84407 h 576776"/>
                    <a:gd name="connsiteX6" fmla="*/ 129065 w 635502"/>
                    <a:gd name="connsiteY6" fmla="*/ 98474 h 576776"/>
                    <a:gd name="connsiteX7" fmla="*/ 157200 w 635502"/>
                    <a:gd name="connsiteY7" fmla="*/ 126610 h 576776"/>
                    <a:gd name="connsiteX8" fmla="*/ 227539 w 635502"/>
                    <a:gd name="connsiteY8" fmla="*/ 182880 h 576776"/>
                    <a:gd name="connsiteX9" fmla="*/ 227539 w 635502"/>
                    <a:gd name="connsiteY9" fmla="*/ 98474 h 576776"/>
                    <a:gd name="connsiteX10" fmla="*/ 171268 w 635502"/>
                    <a:gd name="connsiteY10" fmla="*/ 42203 h 576776"/>
                    <a:gd name="connsiteX11" fmla="*/ 171268 w 635502"/>
                    <a:gd name="connsiteY11" fmla="*/ 154745 h 576776"/>
                    <a:gd name="connsiteX12" fmla="*/ 255674 w 635502"/>
                    <a:gd name="connsiteY12" fmla="*/ 112542 h 576776"/>
                    <a:gd name="connsiteX13" fmla="*/ 382283 w 635502"/>
                    <a:gd name="connsiteY13" fmla="*/ 126610 h 576776"/>
                    <a:gd name="connsiteX14" fmla="*/ 396351 w 635502"/>
                    <a:gd name="connsiteY14" fmla="*/ 168813 h 576776"/>
                    <a:gd name="connsiteX15" fmla="*/ 382283 w 635502"/>
                    <a:gd name="connsiteY15" fmla="*/ 253219 h 576776"/>
                    <a:gd name="connsiteX16" fmla="*/ 340080 w 635502"/>
                    <a:gd name="connsiteY16" fmla="*/ 225083 h 576776"/>
                    <a:gd name="connsiteX17" fmla="*/ 396351 w 635502"/>
                    <a:gd name="connsiteY17" fmla="*/ 140677 h 576776"/>
                    <a:gd name="connsiteX18" fmla="*/ 466690 w 635502"/>
                    <a:gd name="connsiteY18" fmla="*/ 182880 h 576776"/>
                    <a:gd name="connsiteX19" fmla="*/ 494825 w 635502"/>
                    <a:gd name="connsiteY19" fmla="*/ 267287 h 576776"/>
                    <a:gd name="connsiteX20" fmla="*/ 480757 w 635502"/>
                    <a:gd name="connsiteY20" fmla="*/ 337625 h 576776"/>
                    <a:gd name="connsiteX21" fmla="*/ 396351 w 635502"/>
                    <a:gd name="connsiteY21" fmla="*/ 365760 h 576776"/>
                    <a:gd name="connsiteX22" fmla="*/ 340080 w 635502"/>
                    <a:gd name="connsiteY22" fmla="*/ 295422 h 576776"/>
                    <a:gd name="connsiteX23" fmla="*/ 269742 w 635502"/>
                    <a:gd name="connsiteY23" fmla="*/ 225083 h 576776"/>
                    <a:gd name="connsiteX24" fmla="*/ 129065 w 635502"/>
                    <a:gd name="connsiteY24" fmla="*/ 281354 h 576776"/>
                    <a:gd name="connsiteX25" fmla="*/ 157200 w 635502"/>
                    <a:gd name="connsiteY25" fmla="*/ 309490 h 576776"/>
                    <a:gd name="connsiteX26" fmla="*/ 143133 w 635502"/>
                    <a:gd name="connsiteY26" fmla="*/ 351693 h 576776"/>
                    <a:gd name="connsiteX27" fmla="*/ 114997 w 635502"/>
                    <a:gd name="connsiteY27" fmla="*/ 323557 h 576776"/>
                    <a:gd name="connsiteX28" fmla="*/ 72794 w 635502"/>
                    <a:gd name="connsiteY28" fmla="*/ 295422 h 576776"/>
                    <a:gd name="connsiteX29" fmla="*/ 86862 w 635502"/>
                    <a:gd name="connsiteY29" fmla="*/ 225083 h 576776"/>
                    <a:gd name="connsiteX30" fmla="*/ 199403 w 635502"/>
                    <a:gd name="connsiteY30" fmla="*/ 225083 h 576776"/>
                    <a:gd name="connsiteX31" fmla="*/ 227539 w 635502"/>
                    <a:gd name="connsiteY31" fmla="*/ 253219 h 576776"/>
                    <a:gd name="connsiteX32" fmla="*/ 227539 w 635502"/>
                    <a:gd name="connsiteY32" fmla="*/ 393896 h 576776"/>
                    <a:gd name="connsiteX33" fmla="*/ 241606 w 635502"/>
                    <a:gd name="connsiteY33" fmla="*/ 492370 h 576776"/>
                    <a:gd name="connsiteX34" fmla="*/ 269742 w 635502"/>
                    <a:gd name="connsiteY34" fmla="*/ 464234 h 576776"/>
                    <a:gd name="connsiteX35" fmla="*/ 283810 w 635502"/>
                    <a:gd name="connsiteY35" fmla="*/ 422031 h 576776"/>
                    <a:gd name="connsiteX36" fmla="*/ 269742 w 635502"/>
                    <a:gd name="connsiteY36" fmla="*/ 337625 h 576776"/>
                    <a:gd name="connsiteX37" fmla="*/ 241606 w 635502"/>
                    <a:gd name="connsiteY37" fmla="*/ 365760 h 576776"/>
                    <a:gd name="connsiteX38" fmla="*/ 227539 w 635502"/>
                    <a:gd name="connsiteY38" fmla="*/ 407963 h 576776"/>
                    <a:gd name="connsiteX39" fmla="*/ 269742 w 635502"/>
                    <a:gd name="connsiteY39" fmla="*/ 534573 h 576776"/>
                    <a:gd name="connsiteX40" fmla="*/ 311945 w 635502"/>
                    <a:gd name="connsiteY40" fmla="*/ 520505 h 576776"/>
                    <a:gd name="connsiteX41" fmla="*/ 354148 w 635502"/>
                    <a:gd name="connsiteY41" fmla="*/ 436099 h 576776"/>
                    <a:gd name="connsiteX42" fmla="*/ 438554 w 635502"/>
                    <a:gd name="connsiteY42" fmla="*/ 379828 h 576776"/>
                    <a:gd name="connsiteX43" fmla="*/ 565163 w 635502"/>
                    <a:gd name="connsiteY43" fmla="*/ 436099 h 576776"/>
                    <a:gd name="connsiteX44" fmla="*/ 551096 w 635502"/>
                    <a:gd name="connsiteY44" fmla="*/ 534573 h 576776"/>
                    <a:gd name="connsiteX45" fmla="*/ 466690 w 635502"/>
                    <a:gd name="connsiteY45" fmla="*/ 562708 h 576776"/>
                    <a:gd name="connsiteX46" fmla="*/ 424486 w 635502"/>
                    <a:gd name="connsiteY46" fmla="*/ 548640 h 576776"/>
                    <a:gd name="connsiteX47" fmla="*/ 410419 w 635502"/>
                    <a:gd name="connsiteY47" fmla="*/ 337625 h 576776"/>
                    <a:gd name="connsiteX48" fmla="*/ 508893 w 635502"/>
                    <a:gd name="connsiteY48" fmla="*/ 351693 h 576776"/>
                    <a:gd name="connsiteX49" fmla="*/ 537028 w 635502"/>
                    <a:gd name="connsiteY49" fmla="*/ 393896 h 576776"/>
                    <a:gd name="connsiteX50" fmla="*/ 607366 w 635502"/>
                    <a:gd name="connsiteY50" fmla="*/ 478302 h 576776"/>
                    <a:gd name="connsiteX51" fmla="*/ 593299 w 635502"/>
                    <a:gd name="connsiteY51" fmla="*/ 506437 h 576776"/>
                    <a:gd name="connsiteX52" fmla="*/ 551096 w 635502"/>
                    <a:gd name="connsiteY52" fmla="*/ 492370 h 576776"/>
                    <a:gd name="connsiteX53" fmla="*/ 508893 w 635502"/>
                    <a:gd name="connsiteY53" fmla="*/ 506437 h 576776"/>
                    <a:gd name="connsiteX54" fmla="*/ 452622 w 635502"/>
                    <a:gd name="connsiteY54" fmla="*/ 534573 h 576776"/>
                    <a:gd name="connsiteX55" fmla="*/ 466690 w 635502"/>
                    <a:gd name="connsiteY55" fmla="*/ 450167 h 576776"/>
                    <a:gd name="connsiteX56" fmla="*/ 508893 w 635502"/>
                    <a:gd name="connsiteY56" fmla="*/ 436099 h 576776"/>
                    <a:gd name="connsiteX57" fmla="*/ 621434 w 635502"/>
                    <a:gd name="connsiteY57" fmla="*/ 450167 h 576776"/>
                    <a:gd name="connsiteX58" fmla="*/ 635502 w 635502"/>
                    <a:gd name="connsiteY58" fmla="*/ 492370 h 576776"/>
                    <a:gd name="connsiteX59" fmla="*/ 466690 w 635502"/>
                    <a:gd name="connsiteY59" fmla="*/ 576776 h 576776"/>
                    <a:gd name="connsiteX60" fmla="*/ 354148 w 635502"/>
                    <a:gd name="connsiteY60" fmla="*/ 506437 h 576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635502" h="576776">
                      <a:moveTo>
                        <a:pt x="30591" y="154745"/>
                      </a:moveTo>
                      <a:cubicBezTo>
                        <a:pt x="11152" y="106148"/>
                        <a:pt x="-19139" y="67562"/>
                        <a:pt x="16523" y="14068"/>
                      </a:cubicBezTo>
                      <a:cubicBezTo>
                        <a:pt x="24748" y="1730"/>
                        <a:pt x="44658" y="4689"/>
                        <a:pt x="58726" y="0"/>
                      </a:cubicBezTo>
                      <a:cubicBezTo>
                        <a:pt x="72794" y="4689"/>
                        <a:pt x="90444" y="3582"/>
                        <a:pt x="100930" y="14068"/>
                      </a:cubicBezTo>
                      <a:cubicBezTo>
                        <a:pt x="131620" y="44758"/>
                        <a:pt x="103369" y="137674"/>
                        <a:pt x="100930" y="154745"/>
                      </a:cubicBezTo>
                      <a:cubicBezTo>
                        <a:pt x="89738" y="151014"/>
                        <a:pt x="-9218" y="133614"/>
                        <a:pt x="72794" y="84407"/>
                      </a:cubicBezTo>
                      <a:cubicBezTo>
                        <a:pt x="89373" y="74460"/>
                        <a:pt x="110308" y="93785"/>
                        <a:pt x="129065" y="98474"/>
                      </a:cubicBezTo>
                      <a:cubicBezTo>
                        <a:pt x="138443" y="107853"/>
                        <a:pt x="146843" y="118324"/>
                        <a:pt x="157200" y="126610"/>
                      </a:cubicBezTo>
                      <a:cubicBezTo>
                        <a:pt x="245943" y="197605"/>
                        <a:pt x="159595" y="114939"/>
                        <a:pt x="227539" y="182880"/>
                      </a:cubicBezTo>
                      <a:cubicBezTo>
                        <a:pt x="239474" y="147072"/>
                        <a:pt x="253116" y="134282"/>
                        <a:pt x="227539" y="98474"/>
                      </a:cubicBezTo>
                      <a:cubicBezTo>
                        <a:pt x="212121" y="76889"/>
                        <a:pt x="171268" y="42203"/>
                        <a:pt x="171268" y="42203"/>
                      </a:cubicBezTo>
                      <a:cubicBezTo>
                        <a:pt x="160167" y="75506"/>
                        <a:pt x="137316" y="120793"/>
                        <a:pt x="171268" y="154745"/>
                      </a:cubicBezTo>
                      <a:cubicBezTo>
                        <a:pt x="182916" y="166393"/>
                        <a:pt x="254258" y="113486"/>
                        <a:pt x="255674" y="112542"/>
                      </a:cubicBezTo>
                      <a:cubicBezTo>
                        <a:pt x="297877" y="117231"/>
                        <a:pt x="342857" y="110840"/>
                        <a:pt x="382283" y="126610"/>
                      </a:cubicBezTo>
                      <a:cubicBezTo>
                        <a:pt x="396051" y="132117"/>
                        <a:pt x="396351" y="153984"/>
                        <a:pt x="396351" y="168813"/>
                      </a:cubicBezTo>
                      <a:cubicBezTo>
                        <a:pt x="396351" y="197336"/>
                        <a:pt x="386972" y="225084"/>
                        <a:pt x="382283" y="253219"/>
                      </a:cubicBezTo>
                      <a:cubicBezTo>
                        <a:pt x="368215" y="243840"/>
                        <a:pt x="345427" y="241123"/>
                        <a:pt x="340080" y="225083"/>
                      </a:cubicBezTo>
                      <a:cubicBezTo>
                        <a:pt x="323564" y="175534"/>
                        <a:pt x="368393" y="159316"/>
                        <a:pt x="396351" y="140677"/>
                      </a:cubicBezTo>
                      <a:cubicBezTo>
                        <a:pt x="425227" y="150303"/>
                        <a:pt x="451242" y="151985"/>
                        <a:pt x="466690" y="182880"/>
                      </a:cubicBezTo>
                      <a:cubicBezTo>
                        <a:pt x="479953" y="209406"/>
                        <a:pt x="494825" y="267287"/>
                        <a:pt x="494825" y="267287"/>
                      </a:cubicBezTo>
                      <a:cubicBezTo>
                        <a:pt x="490136" y="290733"/>
                        <a:pt x="497664" y="320718"/>
                        <a:pt x="480757" y="337625"/>
                      </a:cubicBezTo>
                      <a:cubicBezTo>
                        <a:pt x="459786" y="358596"/>
                        <a:pt x="396351" y="365760"/>
                        <a:pt x="396351" y="365760"/>
                      </a:cubicBezTo>
                      <a:cubicBezTo>
                        <a:pt x="286474" y="292509"/>
                        <a:pt x="408028" y="386020"/>
                        <a:pt x="340080" y="295422"/>
                      </a:cubicBezTo>
                      <a:cubicBezTo>
                        <a:pt x="320185" y="268896"/>
                        <a:pt x="269742" y="225083"/>
                        <a:pt x="269742" y="225083"/>
                      </a:cubicBezTo>
                      <a:cubicBezTo>
                        <a:pt x="180901" y="233160"/>
                        <a:pt x="75522" y="192114"/>
                        <a:pt x="129065" y="281354"/>
                      </a:cubicBezTo>
                      <a:cubicBezTo>
                        <a:pt x="135889" y="292727"/>
                        <a:pt x="147822" y="300111"/>
                        <a:pt x="157200" y="309490"/>
                      </a:cubicBezTo>
                      <a:cubicBezTo>
                        <a:pt x="152511" y="323558"/>
                        <a:pt x="157201" y="347004"/>
                        <a:pt x="143133" y="351693"/>
                      </a:cubicBezTo>
                      <a:cubicBezTo>
                        <a:pt x="130550" y="355887"/>
                        <a:pt x="125354" y="331843"/>
                        <a:pt x="114997" y="323557"/>
                      </a:cubicBezTo>
                      <a:cubicBezTo>
                        <a:pt x="101795" y="312995"/>
                        <a:pt x="86862" y="304800"/>
                        <a:pt x="72794" y="295422"/>
                      </a:cubicBezTo>
                      <a:cubicBezTo>
                        <a:pt x="77483" y="271976"/>
                        <a:pt x="73599" y="244978"/>
                        <a:pt x="86862" y="225083"/>
                      </a:cubicBezTo>
                      <a:cubicBezTo>
                        <a:pt x="107218" y="194549"/>
                        <a:pt x="186328" y="222468"/>
                        <a:pt x="199403" y="225083"/>
                      </a:cubicBezTo>
                      <a:cubicBezTo>
                        <a:pt x="208782" y="234462"/>
                        <a:pt x="220715" y="241846"/>
                        <a:pt x="227539" y="253219"/>
                      </a:cubicBezTo>
                      <a:cubicBezTo>
                        <a:pt x="255868" y="300435"/>
                        <a:pt x="235256" y="339872"/>
                        <a:pt x="227539" y="393896"/>
                      </a:cubicBezTo>
                      <a:cubicBezTo>
                        <a:pt x="232228" y="426721"/>
                        <a:pt x="224546" y="463937"/>
                        <a:pt x="241606" y="492370"/>
                      </a:cubicBezTo>
                      <a:cubicBezTo>
                        <a:pt x="248430" y="503743"/>
                        <a:pt x="262918" y="475607"/>
                        <a:pt x="269742" y="464234"/>
                      </a:cubicBezTo>
                      <a:cubicBezTo>
                        <a:pt x="277371" y="451519"/>
                        <a:pt x="279121" y="436099"/>
                        <a:pt x="283810" y="422031"/>
                      </a:cubicBezTo>
                      <a:cubicBezTo>
                        <a:pt x="279121" y="393896"/>
                        <a:pt x="286856" y="360444"/>
                        <a:pt x="269742" y="337625"/>
                      </a:cubicBezTo>
                      <a:cubicBezTo>
                        <a:pt x="261784" y="327015"/>
                        <a:pt x="248430" y="354387"/>
                        <a:pt x="241606" y="365760"/>
                      </a:cubicBezTo>
                      <a:cubicBezTo>
                        <a:pt x="233977" y="378475"/>
                        <a:pt x="232228" y="393895"/>
                        <a:pt x="227539" y="407963"/>
                      </a:cubicBezTo>
                      <a:cubicBezTo>
                        <a:pt x="229819" y="421647"/>
                        <a:pt x="234418" y="520444"/>
                        <a:pt x="269742" y="534573"/>
                      </a:cubicBezTo>
                      <a:cubicBezTo>
                        <a:pt x="283510" y="540080"/>
                        <a:pt x="297877" y="525194"/>
                        <a:pt x="311945" y="520505"/>
                      </a:cubicBezTo>
                      <a:cubicBezTo>
                        <a:pt x="321980" y="490402"/>
                        <a:pt x="328482" y="458557"/>
                        <a:pt x="354148" y="436099"/>
                      </a:cubicBezTo>
                      <a:cubicBezTo>
                        <a:pt x="379596" y="413832"/>
                        <a:pt x="438554" y="379828"/>
                        <a:pt x="438554" y="379828"/>
                      </a:cubicBezTo>
                      <a:cubicBezTo>
                        <a:pt x="499467" y="387442"/>
                        <a:pt x="565163" y="361283"/>
                        <a:pt x="565163" y="436099"/>
                      </a:cubicBezTo>
                      <a:cubicBezTo>
                        <a:pt x="565163" y="469257"/>
                        <a:pt x="571453" y="508400"/>
                        <a:pt x="551096" y="534573"/>
                      </a:cubicBezTo>
                      <a:cubicBezTo>
                        <a:pt x="532888" y="557983"/>
                        <a:pt x="466690" y="562708"/>
                        <a:pt x="466690" y="562708"/>
                      </a:cubicBezTo>
                      <a:cubicBezTo>
                        <a:pt x="452622" y="558019"/>
                        <a:pt x="436065" y="557904"/>
                        <a:pt x="424486" y="548640"/>
                      </a:cubicBezTo>
                      <a:cubicBezTo>
                        <a:pt x="361778" y="498474"/>
                        <a:pt x="405807" y="392971"/>
                        <a:pt x="410419" y="337625"/>
                      </a:cubicBezTo>
                      <a:cubicBezTo>
                        <a:pt x="443244" y="342314"/>
                        <a:pt x="478593" y="338226"/>
                        <a:pt x="508893" y="351693"/>
                      </a:cubicBezTo>
                      <a:cubicBezTo>
                        <a:pt x="524343" y="358560"/>
                        <a:pt x="526204" y="380908"/>
                        <a:pt x="537028" y="393896"/>
                      </a:cubicBezTo>
                      <a:cubicBezTo>
                        <a:pt x="627291" y="502212"/>
                        <a:pt x="537512" y="373520"/>
                        <a:pt x="607366" y="478302"/>
                      </a:cubicBezTo>
                      <a:cubicBezTo>
                        <a:pt x="631821" y="576121"/>
                        <a:pt x="630186" y="528569"/>
                        <a:pt x="593299" y="506437"/>
                      </a:cubicBezTo>
                      <a:cubicBezTo>
                        <a:pt x="580584" y="498808"/>
                        <a:pt x="565164" y="497059"/>
                        <a:pt x="551096" y="492370"/>
                      </a:cubicBezTo>
                      <a:cubicBezTo>
                        <a:pt x="537028" y="497059"/>
                        <a:pt x="519378" y="495952"/>
                        <a:pt x="508893" y="506437"/>
                      </a:cubicBezTo>
                      <a:cubicBezTo>
                        <a:pt x="462000" y="553329"/>
                        <a:pt x="537028" y="562707"/>
                        <a:pt x="452622" y="534573"/>
                      </a:cubicBezTo>
                      <a:cubicBezTo>
                        <a:pt x="457311" y="506438"/>
                        <a:pt x="452538" y="474932"/>
                        <a:pt x="466690" y="450167"/>
                      </a:cubicBezTo>
                      <a:cubicBezTo>
                        <a:pt x="474047" y="437292"/>
                        <a:pt x="494064" y="436099"/>
                        <a:pt x="508893" y="436099"/>
                      </a:cubicBezTo>
                      <a:cubicBezTo>
                        <a:pt x="546699" y="436099"/>
                        <a:pt x="583920" y="445478"/>
                        <a:pt x="621434" y="450167"/>
                      </a:cubicBezTo>
                      <a:cubicBezTo>
                        <a:pt x="626123" y="464235"/>
                        <a:pt x="635502" y="477541"/>
                        <a:pt x="635502" y="492370"/>
                      </a:cubicBezTo>
                      <a:cubicBezTo>
                        <a:pt x="635502" y="611294"/>
                        <a:pt x="592768" y="565314"/>
                        <a:pt x="466690" y="576776"/>
                      </a:cubicBezTo>
                      <a:cubicBezTo>
                        <a:pt x="335536" y="560381"/>
                        <a:pt x="354148" y="600514"/>
                        <a:pt x="354148" y="506437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8" name="Group 697">
                <a:extLst>
                  <a:ext uri="{FF2B5EF4-FFF2-40B4-BE49-F238E27FC236}">
                    <a16:creationId xmlns:a16="http://schemas.microsoft.com/office/drawing/2014/main" id="{60B1F327-EFB1-44FF-9B0E-76599D61F5A8}"/>
                  </a:ext>
                </a:extLst>
              </p:cNvPr>
              <p:cNvGrpSpPr/>
              <p:nvPr/>
            </p:nvGrpSpPr>
            <p:grpSpPr>
              <a:xfrm rot="232632">
                <a:off x="4307912" y="2806035"/>
                <a:ext cx="191195" cy="62558"/>
                <a:chOff x="4073355" y="2396239"/>
                <a:chExt cx="440017" cy="143971"/>
              </a:xfrm>
              <a:grpFill/>
            </p:grpSpPr>
            <p:sp>
              <p:nvSpPr>
                <p:cNvPr id="806" name="Freeform 33">
                  <a:extLst>
                    <a:ext uri="{FF2B5EF4-FFF2-40B4-BE49-F238E27FC236}">
                      <a16:creationId xmlns:a16="http://schemas.microsoft.com/office/drawing/2014/main" id="{A0D484C6-99EC-4DAB-A09F-87D781F6F23F}"/>
                    </a:ext>
                  </a:extLst>
                </p:cNvPr>
                <p:cNvSpPr/>
                <p:nvPr/>
              </p:nvSpPr>
              <p:spPr>
                <a:xfrm>
                  <a:off x="4179218" y="2396239"/>
                  <a:ext cx="218096" cy="143971"/>
                </a:xfrm>
                <a:custGeom>
                  <a:avLst/>
                  <a:gdLst>
                    <a:gd name="connsiteX0" fmla="*/ 995 w 151036"/>
                    <a:gd name="connsiteY0" fmla="*/ 4707 h 117919"/>
                    <a:gd name="connsiteX1" fmla="*/ 43858 w 151036"/>
                    <a:gd name="connsiteY1" fmla="*/ 52332 h 117919"/>
                    <a:gd name="connsiteX2" fmla="*/ 995 w 151036"/>
                    <a:gd name="connsiteY2" fmla="*/ 90432 h 117919"/>
                    <a:gd name="connsiteX3" fmla="*/ 60526 w 151036"/>
                    <a:gd name="connsiteY3" fmla="*/ 116626 h 117919"/>
                    <a:gd name="connsiteX4" fmla="*/ 141489 w 151036"/>
                    <a:gd name="connsiteY4" fmla="*/ 109482 h 117919"/>
                    <a:gd name="connsiteX5" fmla="*/ 103389 w 151036"/>
                    <a:gd name="connsiteY5" fmla="*/ 71382 h 117919"/>
                    <a:gd name="connsiteX6" fmla="*/ 151014 w 151036"/>
                    <a:gd name="connsiteY6" fmla="*/ 35664 h 117919"/>
                    <a:gd name="connsiteX7" fmla="*/ 96245 w 151036"/>
                    <a:gd name="connsiteY7" fmla="*/ 4707 h 117919"/>
                    <a:gd name="connsiteX8" fmla="*/ 995 w 151036"/>
                    <a:gd name="connsiteY8" fmla="*/ 4707 h 117919"/>
                    <a:gd name="connsiteX0" fmla="*/ 4161 w 154202"/>
                    <a:gd name="connsiteY0" fmla="*/ 19223 h 132435"/>
                    <a:gd name="connsiteX1" fmla="*/ 47024 w 154202"/>
                    <a:gd name="connsiteY1" fmla="*/ 66848 h 132435"/>
                    <a:gd name="connsiteX2" fmla="*/ 4161 w 154202"/>
                    <a:gd name="connsiteY2" fmla="*/ 104948 h 132435"/>
                    <a:gd name="connsiteX3" fmla="*/ 63692 w 154202"/>
                    <a:gd name="connsiteY3" fmla="*/ 131142 h 132435"/>
                    <a:gd name="connsiteX4" fmla="*/ 144655 w 154202"/>
                    <a:gd name="connsiteY4" fmla="*/ 123998 h 132435"/>
                    <a:gd name="connsiteX5" fmla="*/ 106555 w 154202"/>
                    <a:gd name="connsiteY5" fmla="*/ 85898 h 132435"/>
                    <a:gd name="connsiteX6" fmla="*/ 154180 w 154202"/>
                    <a:gd name="connsiteY6" fmla="*/ 50180 h 132435"/>
                    <a:gd name="connsiteX7" fmla="*/ 17024 w 154202"/>
                    <a:gd name="connsiteY7" fmla="*/ 939 h 132435"/>
                    <a:gd name="connsiteX8" fmla="*/ 4161 w 154202"/>
                    <a:gd name="connsiteY8" fmla="*/ 19223 h 132435"/>
                    <a:gd name="connsiteX0" fmla="*/ 4362 w 157720"/>
                    <a:gd name="connsiteY0" fmla="*/ 18294 h 131506"/>
                    <a:gd name="connsiteX1" fmla="*/ 47225 w 157720"/>
                    <a:gd name="connsiteY1" fmla="*/ 65919 h 131506"/>
                    <a:gd name="connsiteX2" fmla="*/ 4362 w 157720"/>
                    <a:gd name="connsiteY2" fmla="*/ 104019 h 131506"/>
                    <a:gd name="connsiteX3" fmla="*/ 63893 w 157720"/>
                    <a:gd name="connsiteY3" fmla="*/ 130213 h 131506"/>
                    <a:gd name="connsiteX4" fmla="*/ 144856 w 157720"/>
                    <a:gd name="connsiteY4" fmla="*/ 123069 h 131506"/>
                    <a:gd name="connsiteX5" fmla="*/ 106756 w 157720"/>
                    <a:gd name="connsiteY5" fmla="*/ 84969 h 131506"/>
                    <a:gd name="connsiteX6" fmla="*/ 154381 w 157720"/>
                    <a:gd name="connsiteY6" fmla="*/ 49251 h 131506"/>
                    <a:gd name="connsiteX7" fmla="*/ 143961 w 157720"/>
                    <a:gd name="connsiteY7" fmla="*/ 20204 h 131506"/>
                    <a:gd name="connsiteX8" fmla="*/ 17225 w 157720"/>
                    <a:gd name="connsiteY8" fmla="*/ 10 h 131506"/>
                    <a:gd name="connsiteX9" fmla="*/ 4362 w 157720"/>
                    <a:gd name="connsiteY9" fmla="*/ 18294 h 131506"/>
                    <a:gd name="connsiteX0" fmla="*/ 12662 w 166020"/>
                    <a:gd name="connsiteY0" fmla="*/ 18294 h 126426"/>
                    <a:gd name="connsiteX1" fmla="*/ 55525 w 166020"/>
                    <a:gd name="connsiteY1" fmla="*/ 65919 h 126426"/>
                    <a:gd name="connsiteX2" fmla="*/ 12662 w 166020"/>
                    <a:gd name="connsiteY2" fmla="*/ 104019 h 126426"/>
                    <a:gd name="connsiteX3" fmla="*/ 11993 w 166020"/>
                    <a:gd name="connsiteY3" fmla="*/ 122359 h 126426"/>
                    <a:gd name="connsiteX4" fmla="*/ 153156 w 166020"/>
                    <a:gd name="connsiteY4" fmla="*/ 123069 h 126426"/>
                    <a:gd name="connsiteX5" fmla="*/ 115056 w 166020"/>
                    <a:gd name="connsiteY5" fmla="*/ 84969 h 126426"/>
                    <a:gd name="connsiteX6" fmla="*/ 162681 w 166020"/>
                    <a:gd name="connsiteY6" fmla="*/ 49251 h 126426"/>
                    <a:gd name="connsiteX7" fmla="*/ 152261 w 166020"/>
                    <a:gd name="connsiteY7" fmla="*/ 20204 h 126426"/>
                    <a:gd name="connsiteX8" fmla="*/ 25525 w 166020"/>
                    <a:gd name="connsiteY8" fmla="*/ 10 h 126426"/>
                    <a:gd name="connsiteX9" fmla="*/ 12662 w 166020"/>
                    <a:gd name="connsiteY9" fmla="*/ 18294 h 12642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257 w 164615"/>
                    <a:gd name="connsiteY0" fmla="*/ 18294 h 136015"/>
                    <a:gd name="connsiteX1" fmla="*/ 54120 w 164615"/>
                    <a:gd name="connsiteY1" fmla="*/ 65919 h 136015"/>
                    <a:gd name="connsiteX2" fmla="*/ 11257 w 164615"/>
                    <a:gd name="connsiteY2" fmla="*/ 104019 h 136015"/>
                    <a:gd name="connsiteX3" fmla="*/ 10588 w 164615"/>
                    <a:gd name="connsiteY3" fmla="*/ 122359 h 136015"/>
                    <a:gd name="connsiteX4" fmla="*/ 132452 w 164615"/>
                    <a:gd name="connsiteY4" fmla="*/ 136013 h 136015"/>
                    <a:gd name="connsiteX5" fmla="*/ 151751 w 164615"/>
                    <a:gd name="connsiteY5" fmla="*/ 123069 h 136015"/>
                    <a:gd name="connsiteX6" fmla="*/ 113651 w 164615"/>
                    <a:gd name="connsiteY6" fmla="*/ 84969 h 136015"/>
                    <a:gd name="connsiteX7" fmla="*/ 161276 w 164615"/>
                    <a:gd name="connsiteY7" fmla="*/ 49251 h 136015"/>
                    <a:gd name="connsiteX8" fmla="*/ 150856 w 164615"/>
                    <a:gd name="connsiteY8" fmla="*/ 20204 h 136015"/>
                    <a:gd name="connsiteX9" fmla="*/ 24120 w 164615"/>
                    <a:gd name="connsiteY9" fmla="*/ 10 h 136015"/>
                    <a:gd name="connsiteX10" fmla="*/ 11257 w 164615"/>
                    <a:gd name="connsiteY10" fmla="*/ 18294 h 136015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14550 w 165514"/>
                    <a:gd name="connsiteY6" fmla="*/ 84969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43040 w 165514"/>
                    <a:gd name="connsiteY6" fmla="*/ 85090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80539"/>
                    <a:gd name="connsiteY0" fmla="*/ 18294 h 142337"/>
                    <a:gd name="connsiteX1" fmla="*/ 55019 w 180539"/>
                    <a:gd name="connsiteY1" fmla="*/ 65919 h 142337"/>
                    <a:gd name="connsiteX2" fmla="*/ 12156 w 180539"/>
                    <a:gd name="connsiteY2" fmla="*/ 104019 h 142337"/>
                    <a:gd name="connsiteX3" fmla="*/ 11487 w 180539"/>
                    <a:gd name="connsiteY3" fmla="*/ 122359 h 142337"/>
                    <a:gd name="connsiteX4" fmla="*/ 145713 w 180539"/>
                    <a:gd name="connsiteY4" fmla="*/ 142336 h 142337"/>
                    <a:gd name="connsiteX5" fmla="*/ 152650 w 180539"/>
                    <a:gd name="connsiteY5" fmla="*/ 123069 h 142337"/>
                    <a:gd name="connsiteX6" fmla="*/ 143040 w 180539"/>
                    <a:gd name="connsiteY6" fmla="*/ 85090 h 142337"/>
                    <a:gd name="connsiteX7" fmla="*/ 180539 w 180539"/>
                    <a:gd name="connsiteY7" fmla="*/ 50179 h 142337"/>
                    <a:gd name="connsiteX8" fmla="*/ 151755 w 180539"/>
                    <a:gd name="connsiteY8" fmla="*/ 20204 h 142337"/>
                    <a:gd name="connsiteX9" fmla="*/ 25019 w 180539"/>
                    <a:gd name="connsiteY9" fmla="*/ 10 h 142337"/>
                    <a:gd name="connsiteX10" fmla="*/ 12156 w 180539"/>
                    <a:gd name="connsiteY10" fmla="*/ 18294 h 142337"/>
                    <a:gd name="connsiteX0" fmla="*/ 12156 w 173916"/>
                    <a:gd name="connsiteY0" fmla="*/ 18294 h 142337"/>
                    <a:gd name="connsiteX1" fmla="*/ 55019 w 173916"/>
                    <a:gd name="connsiteY1" fmla="*/ 65919 h 142337"/>
                    <a:gd name="connsiteX2" fmla="*/ 12156 w 173916"/>
                    <a:gd name="connsiteY2" fmla="*/ 104019 h 142337"/>
                    <a:gd name="connsiteX3" fmla="*/ 11487 w 173916"/>
                    <a:gd name="connsiteY3" fmla="*/ 122359 h 142337"/>
                    <a:gd name="connsiteX4" fmla="*/ 145713 w 173916"/>
                    <a:gd name="connsiteY4" fmla="*/ 142336 h 142337"/>
                    <a:gd name="connsiteX5" fmla="*/ 152650 w 173916"/>
                    <a:gd name="connsiteY5" fmla="*/ 123069 h 142337"/>
                    <a:gd name="connsiteX6" fmla="*/ 143040 w 173916"/>
                    <a:gd name="connsiteY6" fmla="*/ 85090 h 142337"/>
                    <a:gd name="connsiteX7" fmla="*/ 173916 w 173916"/>
                    <a:gd name="connsiteY7" fmla="*/ 41159 h 142337"/>
                    <a:gd name="connsiteX8" fmla="*/ 151755 w 173916"/>
                    <a:gd name="connsiteY8" fmla="*/ 20204 h 142337"/>
                    <a:gd name="connsiteX9" fmla="*/ 25019 w 173916"/>
                    <a:gd name="connsiteY9" fmla="*/ 10 h 142337"/>
                    <a:gd name="connsiteX10" fmla="*/ 12156 w 173916"/>
                    <a:gd name="connsiteY10" fmla="*/ 18294 h 142337"/>
                    <a:gd name="connsiteX0" fmla="*/ 12156 w 179951"/>
                    <a:gd name="connsiteY0" fmla="*/ 18294 h 143593"/>
                    <a:gd name="connsiteX1" fmla="*/ 55019 w 179951"/>
                    <a:gd name="connsiteY1" fmla="*/ 65919 h 143593"/>
                    <a:gd name="connsiteX2" fmla="*/ 12156 w 179951"/>
                    <a:gd name="connsiteY2" fmla="*/ 104019 h 143593"/>
                    <a:gd name="connsiteX3" fmla="*/ 11487 w 179951"/>
                    <a:gd name="connsiteY3" fmla="*/ 122359 h 143593"/>
                    <a:gd name="connsiteX4" fmla="*/ 145713 w 179951"/>
                    <a:gd name="connsiteY4" fmla="*/ 142336 h 143593"/>
                    <a:gd name="connsiteX5" fmla="*/ 179939 w 179951"/>
                    <a:gd name="connsiteY5" fmla="*/ 137607 h 143593"/>
                    <a:gd name="connsiteX6" fmla="*/ 143040 w 179951"/>
                    <a:gd name="connsiteY6" fmla="*/ 85090 h 143593"/>
                    <a:gd name="connsiteX7" fmla="*/ 173916 w 179951"/>
                    <a:gd name="connsiteY7" fmla="*/ 41159 h 143593"/>
                    <a:gd name="connsiteX8" fmla="*/ 151755 w 179951"/>
                    <a:gd name="connsiteY8" fmla="*/ 20204 h 143593"/>
                    <a:gd name="connsiteX9" fmla="*/ 25019 w 179951"/>
                    <a:gd name="connsiteY9" fmla="*/ 10 h 143593"/>
                    <a:gd name="connsiteX10" fmla="*/ 12156 w 179951"/>
                    <a:gd name="connsiteY10" fmla="*/ 18294 h 143593"/>
                    <a:gd name="connsiteX0" fmla="*/ 8175 w 177095"/>
                    <a:gd name="connsiteY0" fmla="*/ 18294 h 141383"/>
                    <a:gd name="connsiteX1" fmla="*/ 51038 w 177095"/>
                    <a:gd name="connsiteY1" fmla="*/ 65919 h 141383"/>
                    <a:gd name="connsiteX2" fmla="*/ 8175 w 177095"/>
                    <a:gd name="connsiteY2" fmla="*/ 104019 h 141383"/>
                    <a:gd name="connsiteX3" fmla="*/ 7506 w 177095"/>
                    <a:gd name="connsiteY3" fmla="*/ 122359 h 141383"/>
                    <a:gd name="connsiteX4" fmla="*/ 86506 w 177095"/>
                    <a:gd name="connsiteY4" fmla="*/ 137180 h 141383"/>
                    <a:gd name="connsiteX5" fmla="*/ 175958 w 177095"/>
                    <a:gd name="connsiteY5" fmla="*/ 137607 h 141383"/>
                    <a:gd name="connsiteX6" fmla="*/ 139059 w 177095"/>
                    <a:gd name="connsiteY6" fmla="*/ 85090 h 141383"/>
                    <a:gd name="connsiteX7" fmla="*/ 169935 w 177095"/>
                    <a:gd name="connsiteY7" fmla="*/ 41159 h 141383"/>
                    <a:gd name="connsiteX8" fmla="*/ 147774 w 177095"/>
                    <a:gd name="connsiteY8" fmla="*/ 20204 h 141383"/>
                    <a:gd name="connsiteX9" fmla="*/ 21038 w 177095"/>
                    <a:gd name="connsiteY9" fmla="*/ 10 h 141383"/>
                    <a:gd name="connsiteX10" fmla="*/ 8175 w 177095"/>
                    <a:gd name="connsiteY10" fmla="*/ 18294 h 141383"/>
                    <a:gd name="connsiteX0" fmla="*/ 4363 w 173283"/>
                    <a:gd name="connsiteY0" fmla="*/ 18294 h 141383"/>
                    <a:gd name="connsiteX1" fmla="*/ 47226 w 173283"/>
                    <a:gd name="connsiteY1" fmla="*/ 65919 h 141383"/>
                    <a:gd name="connsiteX2" fmla="*/ 4363 w 173283"/>
                    <a:gd name="connsiteY2" fmla="*/ 104019 h 141383"/>
                    <a:gd name="connsiteX3" fmla="*/ 30433 w 173283"/>
                    <a:gd name="connsiteY3" fmla="*/ 127394 h 141383"/>
                    <a:gd name="connsiteX4" fmla="*/ 82694 w 173283"/>
                    <a:gd name="connsiteY4" fmla="*/ 137180 h 141383"/>
                    <a:gd name="connsiteX5" fmla="*/ 172146 w 173283"/>
                    <a:gd name="connsiteY5" fmla="*/ 137607 h 141383"/>
                    <a:gd name="connsiteX6" fmla="*/ 135247 w 173283"/>
                    <a:gd name="connsiteY6" fmla="*/ 85090 h 141383"/>
                    <a:gd name="connsiteX7" fmla="*/ 166123 w 173283"/>
                    <a:gd name="connsiteY7" fmla="*/ 41159 h 141383"/>
                    <a:gd name="connsiteX8" fmla="*/ 143962 w 173283"/>
                    <a:gd name="connsiteY8" fmla="*/ 20204 h 141383"/>
                    <a:gd name="connsiteX9" fmla="*/ 17226 w 173283"/>
                    <a:gd name="connsiteY9" fmla="*/ 10 h 141383"/>
                    <a:gd name="connsiteX10" fmla="*/ 4363 w 173283"/>
                    <a:gd name="connsiteY10" fmla="*/ 18294 h 141383"/>
                    <a:gd name="connsiteX0" fmla="*/ 5650 w 174570"/>
                    <a:gd name="connsiteY0" fmla="*/ 18294 h 141383"/>
                    <a:gd name="connsiteX1" fmla="*/ 48513 w 174570"/>
                    <a:gd name="connsiteY1" fmla="*/ 65919 h 141383"/>
                    <a:gd name="connsiteX2" fmla="*/ 261 w 174570"/>
                    <a:gd name="connsiteY2" fmla="*/ 116382 h 141383"/>
                    <a:gd name="connsiteX3" fmla="*/ 31720 w 174570"/>
                    <a:gd name="connsiteY3" fmla="*/ 127394 h 141383"/>
                    <a:gd name="connsiteX4" fmla="*/ 83981 w 174570"/>
                    <a:gd name="connsiteY4" fmla="*/ 137180 h 141383"/>
                    <a:gd name="connsiteX5" fmla="*/ 173433 w 174570"/>
                    <a:gd name="connsiteY5" fmla="*/ 137607 h 141383"/>
                    <a:gd name="connsiteX6" fmla="*/ 136534 w 174570"/>
                    <a:gd name="connsiteY6" fmla="*/ 85090 h 141383"/>
                    <a:gd name="connsiteX7" fmla="*/ 167410 w 174570"/>
                    <a:gd name="connsiteY7" fmla="*/ 41159 h 141383"/>
                    <a:gd name="connsiteX8" fmla="*/ 145249 w 174570"/>
                    <a:gd name="connsiteY8" fmla="*/ 20204 h 141383"/>
                    <a:gd name="connsiteX9" fmla="*/ 18513 w 174570"/>
                    <a:gd name="connsiteY9" fmla="*/ 10 h 141383"/>
                    <a:gd name="connsiteX10" fmla="*/ 5650 w 174570"/>
                    <a:gd name="connsiteY10" fmla="*/ 18294 h 141383"/>
                    <a:gd name="connsiteX0" fmla="*/ 5611 w 174531"/>
                    <a:gd name="connsiteY0" fmla="*/ 18295 h 141384"/>
                    <a:gd name="connsiteX1" fmla="*/ 46998 w 174531"/>
                    <a:gd name="connsiteY1" fmla="*/ 75584 h 141384"/>
                    <a:gd name="connsiteX2" fmla="*/ 222 w 174531"/>
                    <a:gd name="connsiteY2" fmla="*/ 116383 h 141384"/>
                    <a:gd name="connsiteX3" fmla="*/ 31681 w 174531"/>
                    <a:gd name="connsiteY3" fmla="*/ 127395 h 141384"/>
                    <a:gd name="connsiteX4" fmla="*/ 83942 w 174531"/>
                    <a:gd name="connsiteY4" fmla="*/ 137181 h 141384"/>
                    <a:gd name="connsiteX5" fmla="*/ 173394 w 174531"/>
                    <a:gd name="connsiteY5" fmla="*/ 137608 h 141384"/>
                    <a:gd name="connsiteX6" fmla="*/ 136495 w 174531"/>
                    <a:gd name="connsiteY6" fmla="*/ 85091 h 141384"/>
                    <a:gd name="connsiteX7" fmla="*/ 167371 w 174531"/>
                    <a:gd name="connsiteY7" fmla="*/ 41160 h 141384"/>
                    <a:gd name="connsiteX8" fmla="*/ 145210 w 174531"/>
                    <a:gd name="connsiteY8" fmla="*/ 20205 h 141384"/>
                    <a:gd name="connsiteX9" fmla="*/ 18474 w 174531"/>
                    <a:gd name="connsiteY9" fmla="*/ 11 h 141384"/>
                    <a:gd name="connsiteX10" fmla="*/ 5611 w 174531"/>
                    <a:gd name="connsiteY10" fmla="*/ 18295 h 141384"/>
                    <a:gd name="connsiteX0" fmla="*/ 5627 w 174547"/>
                    <a:gd name="connsiteY0" fmla="*/ 18292 h 141381"/>
                    <a:gd name="connsiteX1" fmla="*/ 47667 w 174547"/>
                    <a:gd name="connsiteY1" fmla="*/ 51661 h 141381"/>
                    <a:gd name="connsiteX2" fmla="*/ 238 w 174547"/>
                    <a:gd name="connsiteY2" fmla="*/ 116380 h 141381"/>
                    <a:gd name="connsiteX3" fmla="*/ 31697 w 174547"/>
                    <a:gd name="connsiteY3" fmla="*/ 127392 h 141381"/>
                    <a:gd name="connsiteX4" fmla="*/ 83958 w 174547"/>
                    <a:gd name="connsiteY4" fmla="*/ 137178 h 141381"/>
                    <a:gd name="connsiteX5" fmla="*/ 173410 w 174547"/>
                    <a:gd name="connsiteY5" fmla="*/ 137605 h 141381"/>
                    <a:gd name="connsiteX6" fmla="*/ 136511 w 174547"/>
                    <a:gd name="connsiteY6" fmla="*/ 85088 h 141381"/>
                    <a:gd name="connsiteX7" fmla="*/ 167387 w 174547"/>
                    <a:gd name="connsiteY7" fmla="*/ 41157 h 141381"/>
                    <a:gd name="connsiteX8" fmla="*/ 145226 w 174547"/>
                    <a:gd name="connsiteY8" fmla="*/ 20202 h 141381"/>
                    <a:gd name="connsiteX9" fmla="*/ 18490 w 174547"/>
                    <a:gd name="connsiteY9" fmla="*/ 8 h 141381"/>
                    <a:gd name="connsiteX10" fmla="*/ 5627 w 174547"/>
                    <a:gd name="connsiteY10" fmla="*/ 18292 h 141381"/>
                    <a:gd name="connsiteX0" fmla="*/ 5747 w 173546"/>
                    <a:gd name="connsiteY0" fmla="*/ 18292 h 143967"/>
                    <a:gd name="connsiteX1" fmla="*/ 47787 w 173546"/>
                    <a:gd name="connsiteY1" fmla="*/ 51661 h 143967"/>
                    <a:gd name="connsiteX2" fmla="*/ 358 w 173546"/>
                    <a:gd name="connsiteY2" fmla="*/ 116380 h 143967"/>
                    <a:gd name="connsiteX3" fmla="*/ 31817 w 173546"/>
                    <a:gd name="connsiteY3" fmla="*/ 127392 h 143967"/>
                    <a:gd name="connsiteX4" fmla="*/ 131207 w 173546"/>
                    <a:gd name="connsiteY4" fmla="*/ 142977 h 143967"/>
                    <a:gd name="connsiteX5" fmla="*/ 173530 w 173546"/>
                    <a:gd name="connsiteY5" fmla="*/ 137605 h 143967"/>
                    <a:gd name="connsiteX6" fmla="*/ 136631 w 173546"/>
                    <a:gd name="connsiteY6" fmla="*/ 85088 h 143967"/>
                    <a:gd name="connsiteX7" fmla="*/ 167507 w 173546"/>
                    <a:gd name="connsiteY7" fmla="*/ 41157 h 143967"/>
                    <a:gd name="connsiteX8" fmla="*/ 145346 w 173546"/>
                    <a:gd name="connsiteY8" fmla="*/ 20202 h 143967"/>
                    <a:gd name="connsiteX9" fmla="*/ 18610 w 173546"/>
                    <a:gd name="connsiteY9" fmla="*/ 8 h 143967"/>
                    <a:gd name="connsiteX10" fmla="*/ 5747 w 173546"/>
                    <a:gd name="connsiteY10" fmla="*/ 18292 h 143967"/>
                    <a:gd name="connsiteX0" fmla="*/ 5747 w 177830"/>
                    <a:gd name="connsiteY0" fmla="*/ 18296 h 143971"/>
                    <a:gd name="connsiteX1" fmla="*/ 47787 w 177830"/>
                    <a:gd name="connsiteY1" fmla="*/ 51665 h 143971"/>
                    <a:gd name="connsiteX2" fmla="*/ 358 w 177830"/>
                    <a:gd name="connsiteY2" fmla="*/ 116384 h 143971"/>
                    <a:gd name="connsiteX3" fmla="*/ 31817 w 177830"/>
                    <a:gd name="connsiteY3" fmla="*/ 127396 h 143971"/>
                    <a:gd name="connsiteX4" fmla="*/ 131207 w 177830"/>
                    <a:gd name="connsiteY4" fmla="*/ 142981 h 143971"/>
                    <a:gd name="connsiteX5" fmla="*/ 173530 w 177830"/>
                    <a:gd name="connsiteY5" fmla="*/ 137609 h 143971"/>
                    <a:gd name="connsiteX6" fmla="*/ 136631 w 177830"/>
                    <a:gd name="connsiteY6" fmla="*/ 85092 h 143971"/>
                    <a:gd name="connsiteX7" fmla="*/ 167507 w 177830"/>
                    <a:gd name="connsiteY7" fmla="*/ 41161 h 143971"/>
                    <a:gd name="connsiteX8" fmla="*/ 167760 w 177830"/>
                    <a:gd name="connsiteY8" fmla="*/ 20810 h 143971"/>
                    <a:gd name="connsiteX9" fmla="*/ 18610 w 177830"/>
                    <a:gd name="connsiteY9" fmla="*/ 12 h 143971"/>
                    <a:gd name="connsiteX10" fmla="*/ 5747 w 177830"/>
                    <a:gd name="connsiteY10" fmla="*/ 18296 h 143971"/>
                    <a:gd name="connsiteX0" fmla="*/ 5747 w 185910"/>
                    <a:gd name="connsiteY0" fmla="*/ 18296 h 143971"/>
                    <a:gd name="connsiteX1" fmla="*/ 47787 w 185910"/>
                    <a:gd name="connsiteY1" fmla="*/ 51665 h 143971"/>
                    <a:gd name="connsiteX2" fmla="*/ 358 w 185910"/>
                    <a:gd name="connsiteY2" fmla="*/ 116384 h 143971"/>
                    <a:gd name="connsiteX3" fmla="*/ 31817 w 185910"/>
                    <a:gd name="connsiteY3" fmla="*/ 127396 h 143971"/>
                    <a:gd name="connsiteX4" fmla="*/ 131207 w 185910"/>
                    <a:gd name="connsiteY4" fmla="*/ 142981 h 143971"/>
                    <a:gd name="connsiteX5" fmla="*/ 173530 w 185910"/>
                    <a:gd name="connsiteY5" fmla="*/ 137609 h 143971"/>
                    <a:gd name="connsiteX6" fmla="*/ 136631 w 185910"/>
                    <a:gd name="connsiteY6" fmla="*/ 85092 h 143971"/>
                    <a:gd name="connsiteX7" fmla="*/ 185459 w 185910"/>
                    <a:gd name="connsiteY7" fmla="*/ 34959 h 143971"/>
                    <a:gd name="connsiteX8" fmla="*/ 167760 w 185910"/>
                    <a:gd name="connsiteY8" fmla="*/ 20810 h 143971"/>
                    <a:gd name="connsiteX9" fmla="*/ 18610 w 185910"/>
                    <a:gd name="connsiteY9" fmla="*/ 12 h 143971"/>
                    <a:gd name="connsiteX10" fmla="*/ 5747 w 185910"/>
                    <a:gd name="connsiteY10" fmla="*/ 18296 h 143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910" h="143971">
                      <a:moveTo>
                        <a:pt x="5747" y="18296"/>
                      </a:moveTo>
                      <a:cubicBezTo>
                        <a:pt x="10610" y="26905"/>
                        <a:pt x="48685" y="35317"/>
                        <a:pt x="47787" y="51665"/>
                      </a:cubicBezTo>
                      <a:cubicBezTo>
                        <a:pt x="46889" y="68013"/>
                        <a:pt x="3020" y="103762"/>
                        <a:pt x="358" y="116384"/>
                      </a:cubicBezTo>
                      <a:cubicBezTo>
                        <a:pt x="-2304" y="129006"/>
                        <a:pt x="10009" y="122963"/>
                        <a:pt x="31817" y="127396"/>
                      </a:cubicBezTo>
                      <a:cubicBezTo>
                        <a:pt x="53625" y="131829"/>
                        <a:pt x="104821" y="135897"/>
                        <a:pt x="131207" y="142981"/>
                      </a:cubicBezTo>
                      <a:cubicBezTo>
                        <a:pt x="154734" y="143099"/>
                        <a:pt x="172626" y="147257"/>
                        <a:pt x="173530" y="137609"/>
                      </a:cubicBezTo>
                      <a:cubicBezTo>
                        <a:pt x="174434" y="127961"/>
                        <a:pt x="134643" y="102200"/>
                        <a:pt x="136631" y="85092"/>
                      </a:cubicBezTo>
                      <a:cubicBezTo>
                        <a:pt x="138619" y="67984"/>
                        <a:pt x="185567" y="44928"/>
                        <a:pt x="185459" y="34959"/>
                      </a:cubicBezTo>
                      <a:cubicBezTo>
                        <a:pt x="185351" y="24990"/>
                        <a:pt x="190619" y="29017"/>
                        <a:pt x="167760" y="20810"/>
                      </a:cubicBezTo>
                      <a:cubicBezTo>
                        <a:pt x="144901" y="12603"/>
                        <a:pt x="45612" y="431"/>
                        <a:pt x="18610" y="12"/>
                      </a:cubicBezTo>
                      <a:cubicBezTo>
                        <a:pt x="-8392" y="-407"/>
                        <a:pt x="884" y="9687"/>
                        <a:pt x="5747" y="18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07" name="Group 806">
                  <a:extLst>
                    <a:ext uri="{FF2B5EF4-FFF2-40B4-BE49-F238E27FC236}">
                      <a16:creationId xmlns:a16="http://schemas.microsoft.com/office/drawing/2014/main" id="{0C6599AC-975E-4290-9F72-E9778C13EB07}"/>
                    </a:ext>
                  </a:extLst>
                </p:cNvPr>
                <p:cNvGrpSpPr/>
                <p:nvPr/>
              </p:nvGrpSpPr>
              <p:grpSpPr>
                <a:xfrm>
                  <a:off x="4073355" y="2399513"/>
                  <a:ext cx="440017" cy="135387"/>
                  <a:chOff x="4163594" y="2688104"/>
                  <a:chExt cx="440017" cy="135387"/>
                </a:xfrm>
                <a:grpFill/>
              </p:grpSpPr>
              <p:sp>
                <p:nvSpPr>
                  <p:cNvPr id="808" name="Freeform 35">
                    <a:extLst>
                      <a:ext uri="{FF2B5EF4-FFF2-40B4-BE49-F238E27FC236}">
                        <a16:creationId xmlns:a16="http://schemas.microsoft.com/office/drawing/2014/main" id="{A25CC5E8-42DA-427B-9DF0-7431FA4EB51F}"/>
                      </a:ext>
                    </a:extLst>
                  </p:cNvPr>
                  <p:cNvSpPr/>
                  <p:nvPr/>
                </p:nvSpPr>
                <p:spPr>
                  <a:xfrm>
                    <a:off x="4163594" y="2688104"/>
                    <a:ext cx="159096" cy="102650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62949"/>
                      <a:gd name="connsiteY0" fmla="*/ 0 h 91071"/>
                      <a:gd name="connsiteX1" fmla="*/ 62658 w 62949"/>
                      <a:gd name="connsiteY1" fmla="*/ 55352 h 91071"/>
                      <a:gd name="connsiteX2" fmla="*/ 19795 w 62949"/>
                      <a:gd name="connsiteY2" fmla="*/ 91071 h 91071"/>
                      <a:gd name="connsiteX0" fmla="*/ 8392 w 71081"/>
                      <a:gd name="connsiteY0" fmla="*/ 0 h 97756"/>
                      <a:gd name="connsiteX1" fmla="*/ 71050 w 71081"/>
                      <a:gd name="connsiteY1" fmla="*/ 55352 h 97756"/>
                      <a:gd name="connsiteX2" fmla="*/ 0 w 71081"/>
                      <a:gd name="connsiteY2" fmla="*/ 97756 h 97756"/>
                      <a:gd name="connsiteX0" fmla="*/ 6821 w 71070"/>
                      <a:gd name="connsiteY0" fmla="*/ 0 h 85716"/>
                      <a:gd name="connsiteX1" fmla="*/ 71050 w 71070"/>
                      <a:gd name="connsiteY1" fmla="*/ 43312 h 85716"/>
                      <a:gd name="connsiteX2" fmla="*/ 0 w 71070"/>
                      <a:gd name="connsiteY2" fmla="*/ 85716 h 85716"/>
                      <a:gd name="connsiteX0" fmla="*/ 0 w 138427"/>
                      <a:gd name="connsiteY0" fmla="*/ 0 h 104644"/>
                      <a:gd name="connsiteX1" fmla="*/ 137114 w 138427"/>
                      <a:gd name="connsiteY1" fmla="*/ 62240 h 104644"/>
                      <a:gd name="connsiteX2" fmla="*/ 66064 w 138427"/>
                      <a:gd name="connsiteY2" fmla="*/ 104644 h 104644"/>
                      <a:gd name="connsiteX0" fmla="*/ 0 w 139231"/>
                      <a:gd name="connsiteY0" fmla="*/ 0 h 104644"/>
                      <a:gd name="connsiteX1" fmla="*/ 109590 w 139231"/>
                      <a:gd name="connsiteY1" fmla="*/ 18659 h 104644"/>
                      <a:gd name="connsiteX2" fmla="*/ 137114 w 139231"/>
                      <a:gd name="connsiteY2" fmla="*/ 62240 h 104644"/>
                      <a:gd name="connsiteX3" fmla="*/ 66064 w 139231"/>
                      <a:gd name="connsiteY3" fmla="*/ 104644 h 104644"/>
                      <a:gd name="connsiteX0" fmla="*/ 9357 w 153753"/>
                      <a:gd name="connsiteY0" fmla="*/ 0 h 83503"/>
                      <a:gd name="connsiteX1" fmla="*/ 118947 w 153753"/>
                      <a:gd name="connsiteY1" fmla="*/ 18659 h 83503"/>
                      <a:gd name="connsiteX2" fmla="*/ 146471 w 153753"/>
                      <a:gd name="connsiteY2" fmla="*/ 62240 h 83503"/>
                      <a:gd name="connsiteX3" fmla="*/ 0 w 153753"/>
                      <a:gd name="connsiteY3" fmla="*/ 83503 h 83503"/>
                      <a:gd name="connsiteX0" fmla="*/ 9357 w 146517"/>
                      <a:gd name="connsiteY0" fmla="*/ 0 h 105155"/>
                      <a:gd name="connsiteX1" fmla="*/ 118947 w 146517"/>
                      <a:gd name="connsiteY1" fmla="*/ 18659 h 105155"/>
                      <a:gd name="connsiteX2" fmla="*/ 146471 w 146517"/>
                      <a:gd name="connsiteY2" fmla="*/ 62240 h 105155"/>
                      <a:gd name="connsiteX3" fmla="*/ 115240 w 146517"/>
                      <a:gd name="connsiteY3" fmla="*/ 104832 h 105155"/>
                      <a:gd name="connsiteX4" fmla="*/ 0 w 146517"/>
                      <a:gd name="connsiteY4" fmla="*/ 83503 h 105155"/>
                      <a:gd name="connsiteX0" fmla="*/ 9357 w 146844"/>
                      <a:gd name="connsiteY0" fmla="*/ 0 h 97501"/>
                      <a:gd name="connsiteX1" fmla="*/ 118947 w 146844"/>
                      <a:gd name="connsiteY1" fmla="*/ 18659 h 97501"/>
                      <a:gd name="connsiteX2" fmla="*/ 146471 w 146844"/>
                      <a:gd name="connsiteY2" fmla="*/ 62240 h 97501"/>
                      <a:gd name="connsiteX3" fmla="*/ 124260 w 146844"/>
                      <a:gd name="connsiteY3" fmla="*/ 97061 h 97501"/>
                      <a:gd name="connsiteX4" fmla="*/ 0 w 146844"/>
                      <a:gd name="connsiteY4" fmla="*/ 83503 h 97501"/>
                      <a:gd name="connsiteX0" fmla="*/ 9357 w 146756"/>
                      <a:gd name="connsiteY0" fmla="*/ 0 h 105633"/>
                      <a:gd name="connsiteX1" fmla="*/ 118947 w 146756"/>
                      <a:gd name="connsiteY1" fmla="*/ 18659 h 105633"/>
                      <a:gd name="connsiteX2" fmla="*/ 146471 w 146756"/>
                      <a:gd name="connsiteY2" fmla="*/ 62240 h 105633"/>
                      <a:gd name="connsiteX3" fmla="*/ 108112 w 146756"/>
                      <a:gd name="connsiteY3" fmla="*/ 105316 h 105633"/>
                      <a:gd name="connsiteX4" fmla="*/ 0 w 146756"/>
                      <a:gd name="connsiteY4" fmla="*/ 83503 h 105633"/>
                      <a:gd name="connsiteX0" fmla="*/ 9357 w 146818"/>
                      <a:gd name="connsiteY0" fmla="*/ 0 h 105633"/>
                      <a:gd name="connsiteX1" fmla="*/ 119752 w 146818"/>
                      <a:gd name="connsiteY1" fmla="*/ 30538 h 105633"/>
                      <a:gd name="connsiteX2" fmla="*/ 146471 w 146818"/>
                      <a:gd name="connsiteY2" fmla="*/ 62240 h 105633"/>
                      <a:gd name="connsiteX3" fmla="*/ 108112 w 146818"/>
                      <a:gd name="connsiteY3" fmla="*/ 105316 h 105633"/>
                      <a:gd name="connsiteX4" fmla="*/ 0 w 146818"/>
                      <a:gd name="connsiteY4" fmla="*/ 83503 h 105633"/>
                      <a:gd name="connsiteX0" fmla="*/ 9357 w 149398"/>
                      <a:gd name="connsiteY0" fmla="*/ 0 h 105633"/>
                      <a:gd name="connsiteX1" fmla="*/ 131308 w 149398"/>
                      <a:gd name="connsiteY1" fmla="*/ 24981 h 105633"/>
                      <a:gd name="connsiteX2" fmla="*/ 146471 w 149398"/>
                      <a:gd name="connsiteY2" fmla="*/ 62240 h 105633"/>
                      <a:gd name="connsiteX3" fmla="*/ 108112 w 149398"/>
                      <a:gd name="connsiteY3" fmla="*/ 105316 h 105633"/>
                      <a:gd name="connsiteX4" fmla="*/ 0 w 149398"/>
                      <a:gd name="connsiteY4" fmla="*/ 83503 h 105633"/>
                      <a:gd name="connsiteX0" fmla="*/ 9357 w 148717"/>
                      <a:gd name="connsiteY0" fmla="*/ 0 h 102650"/>
                      <a:gd name="connsiteX1" fmla="*/ 131308 w 148717"/>
                      <a:gd name="connsiteY1" fmla="*/ 24981 h 102650"/>
                      <a:gd name="connsiteX2" fmla="*/ 146471 w 148717"/>
                      <a:gd name="connsiteY2" fmla="*/ 62240 h 102650"/>
                      <a:gd name="connsiteX3" fmla="*/ 117454 w 148717"/>
                      <a:gd name="connsiteY3" fmla="*/ 102297 h 102650"/>
                      <a:gd name="connsiteX4" fmla="*/ 0 w 148717"/>
                      <a:gd name="connsiteY4" fmla="*/ 83503 h 102650"/>
                      <a:gd name="connsiteX0" fmla="*/ 9357 w 159096"/>
                      <a:gd name="connsiteY0" fmla="*/ 0 h 102650"/>
                      <a:gd name="connsiteX1" fmla="*/ 131308 w 159096"/>
                      <a:gd name="connsiteY1" fmla="*/ 24981 h 102650"/>
                      <a:gd name="connsiteX2" fmla="*/ 158672 w 159096"/>
                      <a:gd name="connsiteY2" fmla="*/ 66187 h 102650"/>
                      <a:gd name="connsiteX3" fmla="*/ 117454 w 159096"/>
                      <a:gd name="connsiteY3" fmla="*/ 102297 h 102650"/>
                      <a:gd name="connsiteX4" fmla="*/ 0 w 159096"/>
                      <a:gd name="connsiteY4" fmla="*/ 83503 h 10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096" h="102650">
                        <a:moveTo>
                          <a:pt x="9357" y="0"/>
                        </a:moveTo>
                        <a:cubicBezTo>
                          <a:pt x="21052" y="5942"/>
                          <a:pt x="108456" y="14608"/>
                          <a:pt x="131308" y="24981"/>
                        </a:cubicBezTo>
                        <a:cubicBezTo>
                          <a:pt x="154160" y="35354"/>
                          <a:pt x="160981" y="53301"/>
                          <a:pt x="158672" y="66187"/>
                        </a:cubicBezTo>
                        <a:cubicBezTo>
                          <a:pt x="156363" y="79073"/>
                          <a:pt x="141866" y="98753"/>
                          <a:pt x="117454" y="102297"/>
                        </a:cubicBezTo>
                        <a:cubicBezTo>
                          <a:pt x="93042" y="105841"/>
                          <a:pt x="12469" y="81548"/>
                          <a:pt x="0" y="83503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Freeform 36">
                    <a:extLst>
                      <a:ext uri="{FF2B5EF4-FFF2-40B4-BE49-F238E27FC236}">
                        <a16:creationId xmlns:a16="http://schemas.microsoft.com/office/drawing/2014/main" id="{D6EDDEF7-DE35-4337-826B-F9B2797A5E5A}"/>
                      </a:ext>
                    </a:extLst>
                  </p:cNvPr>
                  <p:cNvSpPr/>
                  <p:nvPr/>
                </p:nvSpPr>
                <p:spPr>
                  <a:xfrm rot="579247" flipH="1">
                    <a:off x="4432770" y="2721882"/>
                    <a:ext cx="170841" cy="101609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55351"/>
                      <a:gd name="connsiteY0" fmla="*/ 0 h 90150"/>
                      <a:gd name="connsiteX1" fmla="*/ 55228 w 55351"/>
                      <a:gd name="connsiteY1" fmla="*/ 54431 h 90150"/>
                      <a:gd name="connsiteX2" fmla="*/ 12365 w 55351"/>
                      <a:gd name="connsiteY2" fmla="*/ 90150 h 90150"/>
                      <a:gd name="connsiteX0" fmla="*/ 13249 w 68566"/>
                      <a:gd name="connsiteY0" fmla="*/ 0 h 91458"/>
                      <a:gd name="connsiteX1" fmla="*/ 68477 w 68566"/>
                      <a:gd name="connsiteY1" fmla="*/ 54431 h 91458"/>
                      <a:gd name="connsiteX2" fmla="*/ 0 w 68566"/>
                      <a:gd name="connsiteY2" fmla="*/ 91458 h 91458"/>
                      <a:gd name="connsiteX0" fmla="*/ 65842 w 122688"/>
                      <a:gd name="connsiteY0" fmla="*/ 0 h 75992"/>
                      <a:gd name="connsiteX1" fmla="*/ 121070 w 122688"/>
                      <a:gd name="connsiteY1" fmla="*/ 54431 h 75992"/>
                      <a:gd name="connsiteX2" fmla="*/ 0 w 122688"/>
                      <a:gd name="connsiteY2" fmla="*/ 75992 h 75992"/>
                      <a:gd name="connsiteX0" fmla="*/ 65842 w 121087"/>
                      <a:gd name="connsiteY0" fmla="*/ 0 h 87043"/>
                      <a:gd name="connsiteX1" fmla="*/ 121070 w 121087"/>
                      <a:gd name="connsiteY1" fmla="*/ 54431 h 87043"/>
                      <a:gd name="connsiteX2" fmla="*/ 71047 w 121087"/>
                      <a:gd name="connsiteY2" fmla="*/ 86533 h 87043"/>
                      <a:gd name="connsiteX3" fmla="*/ 0 w 121087"/>
                      <a:gd name="connsiteY3" fmla="*/ 75992 h 87043"/>
                      <a:gd name="connsiteX0" fmla="*/ 0 w 141594"/>
                      <a:gd name="connsiteY0" fmla="*/ 0 h 108019"/>
                      <a:gd name="connsiteX1" fmla="*/ 138652 w 141594"/>
                      <a:gd name="connsiteY1" fmla="*/ 75407 h 108019"/>
                      <a:gd name="connsiteX2" fmla="*/ 88629 w 141594"/>
                      <a:gd name="connsiteY2" fmla="*/ 107509 h 108019"/>
                      <a:gd name="connsiteX3" fmla="*/ 17582 w 141594"/>
                      <a:gd name="connsiteY3" fmla="*/ 96968 h 108019"/>
                      <a:gd name="connsiteX0" fmla="*/ 0 w 139218"/>
                      <a:gd name="connsiteY0" fmla="*/ 0 h 108019"/>
                      <a:gd name="connsiteX1" fmla="*/ 108063 w 139218"/>
                      <a:gd name="connsiteY1" fmla="*/ 28591 h 108019"/>
                      <a:gd name="connsiteX2" fmla="*/ 138652 w 139218"/>
                      <a:gd name="connsiteY2" fmla="*/ 75407 h 108019"/>
                      <a:gd name="connsiteX3" fmla="*/ 88629 w 139218"/>
                      <a:gd name="connsiteY3" fmla="*/ 107509 h 108019"/>
                      <a:gd name="connsiteX4" fmla="*/ 17582 w 139218"/>
                      <a:gd name="connsiteY4" fmla="*/ 96968 h 108019"/>
                      <a:gd name="connsiteX0" fmla="*/ 0 w 149060"/>
                      <a:gd name="connsiteY0" fmla="*/ 0 h 101318"/>
                      <a:gd name="connsiteX1" fmla="*/ 117905 w 149060"/>
                      <a:gd name="connsiteY1" fmla="*/ 21890 h 101318"/>
                      <a:gd name="connsiteX2" fmla="*/ 148494 w 149060"/>
                      <a:gd name="connsiteY2" fmla="*/ 68706 h 101318"/>
                      <a:gd name="connsiteX3" fmla="*/ 98471 w 149060"/>
                      <a:gd name="connsiteY3" fmla="*/ 100808 h 101318"/>
                      <a:gd name="connsiteX4" fmla="*/ 27424 w 149060"/>
                      <a:gd name="connsiteY4" fmla="*/ 90267 h 101318"/>
                      <a:gd name="connsiteX0" fmla="*/ 0 w 155361"/>
                      <a:gd name="connsiteY0" fmla="*/ 0 h 95487"/>
                      <a:gd name="connsiteX1" fmla="*/ 124206 w 155361"/>
                      <a:gd name="connsiteY1" fmla="*/ 16059 h 95487"/>
                      <a:gd name="connsiteX2" fmla="*/ 154795 w 155361"/>
                      <a:gd name="connsiteY2" fmla="*/ 62875 h 95487"/>
                      <a:gd name="connsiteX3" fmla="*/ 104772 w 155361"/>
                      <a:gd name="connsiteY3" fmla="*/ 94977 h 95487"/>
                      <a:gd name="connsiteX4" fmla="*/ 33725 w 155361"/>
                      <a:gd name="connsiteY4" fmla="*/ 84436 h 95487"/>
                      <a:gd name="connsiteX0" fmla="*/ 4432 w 159793"/>
                      <a:gd name="connsiteY0" fmla="*/ 0 h 95393"/>
                      <a:gd name="connsiteX1" fmla="*/ 128638 w 159793"/>
                      <a:gd name="connsiteY1" fmla="*/ 16059 h 95393"/>
                      <a:gd name="connsiteX2" fmla="*/ 159227 w 159793"/>
                      <a:gd name="connsiteY2" fmla="*/ 62875 h 95393"/>
                      <a:gd name="connsiteX3" fmla="*/ 109204 w 159793"/>
                      <a:gd name="connsiteY3" fmla="*/ 94977 h 95393"/>
                      <a:gd name="connsiteX4" fmla="*/ 0 w 159793"/>
                      <a:gd name="connsiteY4" fmla="*/ 80153 h 95393"/>
                      <a:gd name="connsiteX0" fmla="*/ 4432 w 159585"/>
                      <a:gd name="connsiteY0" fmla="*/ 0 h 95393"/>
                      <a:gd name="connsiteX1" fmla="*/ 125679 w 159585"/>
                      <a:gd name="connsiteY1" fmla="*/ 7999 h 95393"/>
                      <a:gd name="connsiteX2" fmla="*/ 159227 w 159585"/>
                      <a:gd name="connsiteY2" fmla="*/ 62875 h 95393"/>
                      <a:gd name="connsiteX3" fmla="*/ 109204 w 159585"/>
                      <a:gd name="connsiteY3" fmla="*/ 94977 h 95393"/>
                      <a:gd name="connsiteX4" fmla="*/ 0 w 159585"/>
                      <a:gd name="connsiteY4" fmla="*/ 80153 h 95393"/>
                      <a:gd name="connsiteX0" fmla="*/ 0 w 170245"/>
                      <a:gd name="connsiteY0" fmla="*/ 0 h 103924"/>
                      <a:gd name="connsiteX1" fmla="*/ 136339 w 170245"/>
                      <a:gd name="connsiteY1" fmla="*/ 16530 h 103924"/>
                      <a:gd name="connsiteX2" fmla="*/ 169887 w 170245"/>
                      <a:gd name="connsiteY2" fmla="*/ 71406 h 103924"/>
                      <a:gd name="connsiteX3" fmla="*/ 119864 w 170245"/>
                      <a:gd name="connsiteY3" fmla="*/ 103508 h 103924"/>
                      <a:gd name="connsiteX4" fmla="*/ 10660 w 170245"/>
                      <a:gd name="connsiteY4" fmla="*/ 88684 h 103924"/>
                      <a:gd name="connsiteX0" fmla="*/ 0 w 170284"/>
                      <a:gd name="connsiteY0" fmla="*/ 0 h 103924"/>
                      <a:gd name="connsiteX1" fmla="*/ 136983 w 170284"/>
                      <a:gd name="connsiteY1" fmla="*/ 24033 h 103924"/>
                      <a:gd name="connsiteX2" fmla="*/ 169887 w 170284"/>
                      <a:gd name="connsiteY2" fmla="*/ 71406 h 103924"/>
                      <a:gd name="connsiteX3" fmla="*/ 119864 w 170284"/>
                      <a:gd name="connsiteY3" fmla="*/ 103508 h 103924"/>
                      <a:gd name="connsiteX4" fmla="*/ 10660 w 170284"/>
                      <a:gd name="connsiteY4" fmla="*/ 88684 h 103924"/>
                      <a:gd name="connsiteX0" fmla="*/ 0 w 170841"/>
                      <a:gd name="connsiteY0" fmla="*/ 0 h 101609"/>
                      <a:gd name="connsiteX1" fmla="*/ 137540 w 170841"/>
                      <a:gd name="connsiteY1" fmla="*/ 21718 h 101609"/>
                      <a:gd name="connsiteX2" fmla="*/ 170444 w 170841"/>
                      <a:gd name="connsiteY2" fmla="*/ 69091 h 101609"/>
                      <a:gd name="connsiteX3" fmla="*/ 120421 w 170841"/>
                      <a:gd name="connsiteY3" fmla="*/ 101193 h 101609"/>
                      <a:gd name="connsiteX4" fmla="*/ 11217 w 170841"/>
                      <a:gd name="connsiteY4" fmla="*/ 86369 h 101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841" h="101609">
                        <a:moveTo>
                          <a:pt x="0" y="0"/>
                        </a:moveTo>
                        <a:cubicBezTo>
                          <a:pt x="11598" y="6347"/>
                          <a:pt x="114432" y="9150"/>
                          <a:pt x="137540" y="21718"/>
                        </a:cubicBezTo>
                        <a:cubicBezTo>
                          <a:pt x="160648" y="34286"/>
                          <a:pt x="173297" y="55845"/>
                          <a:pt x="170444" y="69091"/>
                        </a:cubicBezTo>
                        <a:cubicBezTo>
                          <a:pt x="167591" y="82337"/>
                          <a:pt x="140599" y="97599"/>
                          <a:pt x="120421" y="101193"/>
                        </a:cubicBezTo>
                        <a:cubicBezTo>
                          <a:pt x="100243" y="104787"/>
                          <a:pt x="21585" y="83847"/>
                          <a:pt x="11217" y="86369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99" name="Group 698">
                <a:extLst>
                  <a:ext uri="{FF2B5EF4-FFF2-40B4-BE49-F238E27FC236}">
                    <a16:creationId xmlns:a16="http://schemas.microsoft.com/office/drawing/2014/main" id="{FF3135CA-0A00-4626-886F-C49AA441ADA4}"/>
                  </a:ext>
                </a:extLst>
              </p:cNvPr>
              <p:cNvGrpSpPr/>
              <p:nvPr/>
            </p:nvGrpSpPr>
            <p:grpSpPr>
              <a:xfrm rot="19384336">
                <a:off x="5001909" y="2701635"/>
                <a:ext cx="192713" cy="66235"/>
                <a:chOff x="4069860" y="2392832"/>
                <a:chExt cx="443512" cy="152434"/>
              </a:xfrm>
              <a:grpFill/>
            </p:grpSpPr>
            <p:sp>
              <p:nvSpPr>
                <p:cNvPr id="802" name="Freeform 38">
                  <a:extLst>
                    <a:ext uri="{FF2B5EF4-FFF2-40B4-BE49-F238E27FC236}">
                      <a16:creationId xmlns:a16="http://schemas.microsoft.com/office/drawing/2014/main" id="{DB9AA9C1-A1E3-4B44-B79E-5997CBDFC682}"/>
                    </a:ext>
                  </a:extLst>
                </p:cNvPr>
                <p:cNvSpPr/>
                <p:nvPr/>
              </p:nvSpPr>
              <p:spPr>
                <a:xfrm>
                  <a:off x="4179440" y="2396239"/>
                  <a:ext cx="217873" cy="149027"/>
                </a:xfrm>
                <a:custGeom>
                  <a:avLst/>
                  <a:gdLst>
                    <a:gd name="connsiteX0" fmla="*/ 995 w 151036"/>
                    <a:gd name="connsiteY0" fmla="*/ 4707 h 117919"/>
                    <a:gd name="connsiteX1" fmla="*/ 43858 w 151036"/>
                    <a:gd name="connsiteY1" fmla="*/ 52332 h 117919"/>
                    <a:gd name="connsiteX2" fmla="*/ 995 w 151036"/>
                    <a:gd name="connsiteY2" fmla="*/ 90432 h 117919"/>
                    <a:gd name="connsiteX3" fmla="*/ 60526 w 151036"/>
                    <a:gd name="connsiteY3" fmla="*/ 116626 h 117919"/>
                    <a:gd name="connsiteX4" fmla="*/ 141489 w 151036"/>
                    <a:gd name="connsiteY4" fmla="*/ 109482 h 117919"/>
                    <a:gd name="connsiteX5" fmla="*/ 103389 w 151036"/>
                    <a:gd name="connsiteY5" fmla="*/ 71382 h 117919"/>
                    <a:gd name="connsiteX6" fmla="*/ 151014 w 151036"/>
                    <a:gd name="connsiteY6" fmla="*/ 35664 h 117919"/>
                    <a:gd name="connsiteX7" fmla="*/ 96245 w 151036"/>
                    <a:gd name="connsiteY7" fmla="*/ 4707 h 117919"/>
                    <a:gd name="connsiteX8" fmla="*/ 995 w 151036"/>
                    <a:gd name="connsiteY8" fmla="*/ 4707 h 117919"/>
                    <a:gd name="connsiteX0" fmla="*/ 4161 w 154202"/>
                    <a:gd name="connsiteY0" fmla="*/ 19223 h 132435"/>
                    <a:gd name="connsiteX1" fmla="*/ 47024 w 154202"/>
                    <a:gd name="connsiteY1" fmla="*/ 66848 h 132435"/>
                    <a:gd name="connsiteX2" fmla="*/ 4161 w 154202"/>
                    <a:gd name="connsiteY2" fmla="*/ 104948 h 132435"/>
                    <a:gd name="connsiteX3" fmla="*/ 63692 w 154202"/>
                    <a:gd name="connsiteY3" fmla="*/ 131142 h 132435"/>
                    <a:gd name="connsiteX4" fmla="*/ 144655 w 154202"/>
                    <a:gd name="connsiteY4" fmla="*/ 123998 h 132435"/>
                    <a:gd name="connsiteX5" fmla="*/ 106555 w 154202"/>
                    <a:gd name="connsiteY5" fmla="*/ 85898 h 132435"/>
                    <a:gd name="connsiteX6" fmla="*/ 154180 w 154202"/>
                    <a:gd name="connsiteY6" fmla="*/ 50180 h 132435"/>
                    <a:gd name="connsiteX7" fmla="*/ 17024 w 154202"/>
                    <a:gd name="connsiteY7" fmla="*/ 939 h 132435"/>
                    <a:gd name="connsiteX8" fmla="*/ 4161 w 154202"/>
                    <a:gd name="connsiteY8" fmla="*/ 19223 h 132435"/>
                    <a:gd name="connsiteX0" fmla="*/ 4362 w 157720"/>
                    <a:gd name="connsiteY0" fmla="*/ 18294 h 131506"/>
                    <a:gd name="connsiteX1" fmla="*/ 47225 w 157720"/>
                    <a:gd name="connsiteY1" fmla="*/ 65919 h 131506"/>
                    <a:gd name="connsiteX2" fmla="*/ 4362 w 157720"/>
                    <a:gd name="connsiteY2" fmla="*/ 104019 h 131506"/>
                    <a:gd name="connsiteX3" fmla="*/ 63893 w 157720"/>
                    <a:gd name="connsiteY3" fmla="*/ 130213 h 131506"/>
                    <a:gd name="connsiteX4" fmla="*/ 144856 w 157720"/>
                    <a:gd name="connsiteY4" fmla="*/ 123069 h 131506"/>
                    <a:gd name="connsiteX5" fmla="*/ 106756 w 157720"/>
                    <a:gd name="connsiteY5" fmla="*/ 84969 h 131506"/>
                    <a:gd name="connsiteX6" fmla="*/ 154381 w 157720"/>
                    <a:gd name="connsiteY6" fmla="*/ 49251 h 131506"/>
                    <a:gd name="connsiteX7" fmla="*/ 143961 w 157720"/>
                    <a:gd name="connsiteY7" fmla="*/ 20204 h 131506"/>
                    <a:gd name="connsiteX8" fmla="*/ 17225 w 157720"/>
                    <a:gd name="connsiteY8" fmla="*/ 10 h 131506"/>
                    <a:gd name="connsiteX9" fmla="*/ 4362 w 157720"/>
                    <a:gd name="connsiteY9" fmla="*/ 18294 h 131506"/>
                    <a:gd name="connsiteX0" fmla="*/ 12662 w 166020"/>
                    <a:gd name="connsiteY0" fmla="*/ 18294 h 126426"/>
                    <a:gd name="connsiteX1" fmla="*/ 55525 w 166020"/>
                    <a:gd name="connsiteY1" fmla="*/ 65919 h 126426"/>
                    <a:gd name="connsiteX2" fmla="*/ 12662 w 166020"/>
                    <a:gd name="connsiteY2" fmla="*/ 104019 h 126426"/>
                    <a:gd name="connsiteX3" fmla="*/ 11993 w 166020"/>
                    <a:gd name="connsiteY3" fmla="*/ 122359 h 126426"/>
                    <a:gd name="connsiteX4" fmla="*/ 153156 w 166020"/>
                    <a:gd name="connsiteY4" fmla="*/ 123069 h 126426"/>
                    <a:gd name="connsiteX5" fmla="*/ 115056 w 166020"/>
                    <a:gd name="connsiteY5" fmla="*/ 84969 h 126426"/>
                    <a:gd name="connsiteX6" fmla="*/ 162681 w 166020"/>
                    <a:gd name="connsiteY6" fmla="*/ 49251 h 126426"/>
                    <a:gd name="connsiteX7" fmla="*/ 152261 w 166020"/>
                    <a:gd name="connsiteY7" fmla="*/ 20204 h 126426"/>
                    <a:gd name="connsiteX8" fmla="*/ 25525 w 166020"/>
                    <a:gd name="connsiteY8" fmla="*/ 10 h 126426"/>
                    <a:gd name="connsiteX9" fmla="*/ 12662 w 166020"/>
                    <a:gd name="connsiteY9" fmla="*/ 18294 h 12642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257 w 164615"/>
                    <a:gd name="connsiteY0" fmla="*/ 18294 h 136015"/>
                    <a:gd name="connsiteX1" fmla="*/ 54120 w 164615"/>
                    <a:gd name="connsiteY1" fmla="*/ 65919 h 136015"/>
                    <a:gd name="connsiteX2" fmla="*/ 11257 w 164615"/>
                    <a:gd name="connsiteY2" fmla="*/ 104019 h 136015"/>
                    <a:gd name="connsiteX3" fmla="*/ 10588 w 164615"/>
                    <a:gd name="connsiteY3" fmla="*/ 122359 h 136015"/>
                    <a:gd name="connsiteX4" fmla="*/ 132452 w 164615"/>
                    <a:gd name="connsiteY4" fmla="*/ 136013 h 136015"/>
                    <a:gd name="connsiteX5" fmla="*/ 151751 w 164615"/>
                    <a:gd name="connsiteY5" fmla="*/ 123069 h 136015"/>
                    <a:gd name="connsiteX6" fmla="*/ 113651 w 164615"/>
                    <a:gd name="connsiteY6" fmla="*/ 84969 h 136015"/>
                    <a:gd name="connsiteX7" fmla="*/ 161276 w 164615"/>
                    <a:gd name="connsiteY7" fmla="*/ 49251 h 136015"/>
                    <a:gd name="connsiteX8" fmla="*/ 150856 w 164615"/>
                    <a:gd name="connsiteY8" fmla="*/ 20204 h 136015"/>
                    <a:gd name="connsiteX9" fmla="*/ 24120 w 164615"/>
                    <a:gd name="connsiteY9" fmla="*/ 10 h 136015"/>
                    <a:gd name="connsiteX10" fmla="*/ 11257 w 164615"/>
                    <a:gd name="connsiteY10" fmla="*/ 18294 h 136015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14550 w 165514"/>
                    <a:gd name="connsiteY6" fmla="*/ 84969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43040 w 165514"/>
                    <a:gd name="connsiteY6" fmla="*/ 85090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80539"/>
                    <a:gd name="connsiteY0" fmla="*/ 18294 h 142337"/>
                    <a:gd name="connsiteX1" fmla="*/ 55019 w 180539"/>
                    <a:gd name="connsiteY1" fmla="*/ 65919 h 142337"/>
                    <a:gd name="connsiteX2" fmla="*/ 12156 w 180539"/>
                    <a:gd name="connsiteY2" fmla="*/ 104019 h 142337"/>
                    <a:gd name="connsiteX3" fmla="*/ 11487 w 180539"/>
                    <a:gd name="connsiteY3" fmla="*/ 122359 h 142337"/>
                    <a:gd name="connsiteX4" fmla="*/ 145713 w 180539"/>
                    <a:gd name="connsiteY4" fmla="*/ 142336 h 142337"/>
                    <a:gd name="connsiteX5" fmla="*/ 152650 w 180539"/>
                    <a:gd name="connsiteY5" fmla="*/ 123069 h 142337"/>
                    <a:gd name="connsiteX6" fmla="*/ 143040 w 180539"/>
                    <a:gd name="connsiteY6" fmla="*/ 85090 h 142337"/>
                    <a:gd name="connsiteX7" fmla="*/ 180539 w 180539"/>
                    <a:gd name="connsiteY7" fmla="*/ 50179 h 142337"/>
                    <a:gd name="connsiteX8" fmla="*/ 151755 w 180539"/>
                    <a:gd name="connsiteY8" fmla="*/ 20204 h 142337"/>
                    <a:gd name="connsiteX9" fmla="*/ 25019 w 180539"/>
                    <a:gd name="connsiteY9" fmla="*/ 10 h 142337"/>
                    <a:gd name="connsiteX10" fmla="*/ 12156 w 180539"/>
                    <a:gd name="connsiteY10" fmla="*/ 18294 h 142337"/>
                    <a:gd name="connsiteX0" fmla="*/ 12156 w 173916"/>
                    <a:gd name="connsiteY0" fmla="*/ 18294 h 142337"/>
                    <a:gd name="connsiteX1" fmla="*/ 55019 w 173916"/>
                    <a:gd name="connsiteY1" fmla="*/ 65919 h 142337"/>
                    <a:gd name="connsiteX2" fmla="*/ 12156 w 173916"/>
                    <a:gd name="connsiteY2" fmla="*/ 104019 h 142337"/>
                    <a:gd name="connsiteX3" fmla="*/ 11487 w 173916"/>
                    <a:gd name="connsiteY3" fmla="*/ 122359 h 142337"/>
                    <a:gd name="connsiteX4" fmla="*/ 145713 w 173916"/>
                    <a:gd name="connsiteY4" fmla="*/ 142336 h 142337"/>
                    <a:gd name="connsiteX5" fmla="*/ 152650 w 173916"/>
                    <a:gd name="connsiteY5" fmla="*/ 123069 h 142337"/>
                    <a:gd name="connsiteX6" fmla="*/ 143040 w 173916"/>
                    <a:gd name="connsiteY6" fmla="*/ 85090 h 142337"/>
                    <a:gd name="connsiteX7" fmla="*/ 173916 w 173916"/>
                    <a:gd name="connsiteY7" fmla="*/ 41159 h 142337"/>
                    <a:gd name="connsiteX8" fmla="*/ 151755 w 173916"/>
                    <a:gd name="connsiteY8" fmla="*/ 20204 h 142337"/>
                    <a:gd name="connsiteX9" fmla="*/ 25019 w 173916"/>
                    <a:gd name="connsiteY9" fmla="*/ 10 h 142337"/>
                    <a:gd name="connsiteX10" fmla="*/ 12156 w 173916"/>
                    <a:gd name="connsiteY10" fmla="*/ 18294 h 142337"/>
                    <a:gd name="connsiteX0" fmla="*/ 12156 w 179951"/>
                    <a:gd name="connsiteY0" fmla="*/ 18294 h 143593"/>
                    <a:gd name="connsiteX1" fmla="*/ 55019 w 179951"/>
                    <a:gd name="connsiteY1" fmla="*/ 65919 h 143593"/>
                    <a:gd name="connsiteX2" fmla="*/ 12156 w 179951"/>
                    <a:gd name="connsiteY2" fmla="*/ 104019 h 143593"/>
                    <a:gd name="connsiteX3" fmla="*/ 11487 w 179951"/>
                    <a:gd name="connsiteY3" fmla="*/ 122359 h 143593"/>
                    <a:gd name="connsiteX4" fmla="*/ 145713 w 179951"/>
                    <a:gd name="connsiteY4" fmla="*/ 142336 h 143593"/>
                    <a:gd name="connsiteX5" fmla="*/ 179939 w 179951"/>
                    <a:gd name="connsiteY5" fmla="*/ 137607 h 143593"/>
                    <a:gd name="connsiteX6" fmla="*/ 143040 w 179951"/>
                    <a:gd name="connsiteY6" fmla="*/ 85090 h 143593"/>
                    <a:gd name="connsiteX7" fmla="*/ 173916 w 179951"/>
                    <a:gd name="connsiteY7" fmla="*/ 41159 h 143593"/>
                    <a:gd name="connsiteX8" fmla="*/ 151755 w 179951"/>
                    <a:gd name="connsiteY8" fmla="*/ 20204 h 143593"/>
                    <a:gd name="connsiteX9" fmla="*/ 25019 w 179951"/>
                    <a:gd name="connsiteY9" fmla="*/ 10 h 143593"/>
                    <a:gd name="connsiteX10" fmla="*/ 12156 w 179951"/>
                    <a:gd name="connsiteY10" fmla="*/ 18294 h 143593"/>
                    <a:gd name="connsiteX0" fmla="*/ 8175 w 177095"/>
                    <a:gd name="connsiteY0" fmla="*/ 18294 h 141383"/>
                    <a:gd name="connsiteX1" fmla="*/ 51038 w 177095"/>
                    <a:gd name="connsiteY1" fmla="*/ 65919 h 141383"/>
                    <a:gd name="connsiteX2" fmla="*/ 8175 w 177095"/>
                    <a:gd name="connsiteY2" fmla="*/ 104019 h 141383"/>
                    <a:gd name="connsiteX3" fmla="*/ 7506 w 177095"/>
                    <a:gd name="connsiteY3" fmla="*/ 122359 h 141383"/>
                    <a:gd name="connsiteX4" fmla="*/ 86506 w 177095"/>
                    <a:gd name="connsiteY4" fmla="*/ 137180 h 141383"/>
                    <a:gd name="connsiteX5" fmla="*/ 175958 w 177095"/>
                    <a:gd name="connsiteY5" fmla="*/ 137607 h 141383"/>
                    <a:gd name="connsiteX6" fmla="*/ 139059 w 177095"/>
                    <a:gd name="connsiteY6" fmla="*/ 85090 h 141383"/>
                    <a:gd name="connsiteX7" fmla="*/ 169935 w 177095"/>
                    <a:gd name="connsiteY7" fmla="*/ 41159 h 141383"/>
                    <a:gd name="connsiteX8" fmla="*/ 147774 w 177095"/>
                    <a:gd name="connsiteY8" fmla="*/ 20204 h 141383"/>
                    <a:gd name="connsiteX9" fmla="*/ 21038 w 177095"/>
                    <a:gd name="connsiteY9" fmla="*/ 10 h 141383"/>
                    <a:gd name="connsiteX10" fmla="*/ 8175 w 177095"/>
                    <a:gd name="connsiteY10" fmla="*/ 18294 h 141383"/>
                    <a:gd name="connsiteX0" fmla="*/ 4363 w 173283"/>
                    <a:gd name="connsiteY0" fmla="*/ 18294 h 141383"/>
                    <a:gd name="connsiteX1" fmla="*/ 47226 w 173283"/>
                    <a:gd name="connsiteY1" fmla="*/ 65919 h 141383"/>
                    <a:gd name="connsiteX2" fmla="*/ 4363 w 173283"/>
                    <a:gd name="connsiteY2" fmla="*/ 104019 h 141383"/>
                    <a:gd name="connsiteX3" fmla="*/ 30433 w 173283"/>
                    <a:gd name="connsiteY3" fmla="*/ 127394 h 141383"/>
                    <a:gd name="connsiteX4" fmla="*/ 82694 w 173283"/>
                    <a:gd name="connsiteY4" fmla="*/ 137180 h 141383"/>
                    <a:gd name="connsiteX5" fmla="*/ 172146 w 173283"/>
                    <a:gd name="connsiteY5" fmla="*/ 137607 h 141383"/>
                    <a:gd name="connsiteX6" fmla="*/ 135247 w 173283"/>
                    <a:gd name="connsiteY6" fmla="*/ 85090 h 141383"/>
                    <a:gd name="connsiteX7" fmla="*/ 166123 w 173283"/>
                    <a:gd name="connsiteY7" fmla="*/ 41159 h 141383"/>
                    <a:gd name="connsiteX8" fmla="*/ 143962 w 173283"/>
                    <a:gd name="connsiteY8" fmla="*/ 20204 h 141383"/>
                    <a:gd name="connsiteX9" fmla="*/ 17226 w 173283"/>
                    <a:gd name="connsiteY9" fmla="*/ 10 h 141383"/>
                    <a:gd name="connsiteX10" fmla="*/ 4363 w 173283"/>
                    <a:gd name="connsiteY10" fmla="*/ 18294 h 141383"/>
                    <a:gd name="connsiteX0" fmla="*/ 5650 w 174570"/>
                    <a:gd name="connsiteY0" fmla="*/ 18294 h 141383"/>
                    <a:gd name="connsiteX1" fmla="*/ 48513 w 174570"/>
                    <a:gd name="connsiteY1" fmla="*/ 65919 h 141383"/>
                    <a:gd name="connsiteX2" fmla="*/ 261 w 174570"/>
                    <a:gd name="connsiteY2" fmla="*/ 116382 h 141383"/>
                    <a:gd name="connsiteX3" fmla="*/ 31720 w 174570"/>
                    <a:gd name="connsiteY3" fmla="*/ 127394 h 141383"/>
                    <a:gd name="connsiteX4" fmla="*/ 83981 w 174570"/>
                    <a:gd name="connsiteY4" fmla="*/ 137180 h 141383"/>
                    <a:gd name="connsiteX5" fmla="*/ 173433 w 174570"/>
                    <a:gd name="connsiteY5" fmla="*/ 137607 h 141383"/>
                    <a:gd name="connsiteX6" fmla="*/ 136534 w 174570"/>
                    <a:gd name="connsiteY6" fmla="*/ 85090 h 141383"/>
                    <a:gd name="connsiteX7" fmla="*/ 167410 w 174570"/>
                    <a:gd name="connsiteY7" fmla="*/ 41159 h 141383"/>
                    <a:gd name="connsiteX8" fmla="*/ 145249 w 174570"/>
                    <a:gd name="connsiteY8" fmla="*/ 20204 h 141383"/>
                    <a:gd name="connsiteX9" fmla="*/ 18513 w 174570"/>
                    <a:gd name="connsiteY9" fmla="*/ 10 h 141383"/>
                    <a:gd name="connsiteX10" fmla="*/ 5650 w 174570"/>
                    <a:gd name="connsiteY10" fmla="*/ 18294 h 141383"/>
                    <a:gd name="connsiteX0" fmla="*/ 5611 w 174531"/>
                    <a:gd name="connsiteY0" fmla="*/ 18295 h 141384"/>
                    <a:gd name="connsiteX1" fmla="*/ 46998 w 174531"/>
                    <a:gd name="connsiteY1" fmla="*/ 75584 h 141384"/>
                    <a:gd name="connsiteX2" fmla="*/ 222 w 174531"/>
                    <a:gd name="connsiteY2" fmla="*/ 116383 h 141384"/>
                    <a:gd name="connsiteX3" fmla="*/ 31681 w 174531"/>
                    <a:gd name="connsiteY3" fmla="*/ 127395 h 141384"/>
                    <a:gd name="connsiteX4" fmla="*/ 83942 w 174531"/>
                    <a:gd name="connsiteY4" fmla="*/ 137181 h 141384"/>
                    <a:gd name="connsiteX5" fmla="*/ 173394 w 174531"/>
                    <a:gd name="connsiteY5" fmla="*/ 137608 h 141384"/>
                    <a:gd name="connsiteX6" fmla="*/ 136495 w 174531"/>
                    <a:gd name="connsiteY6" fmla="*/ 85091 h 141384"/>
                    <a:gd name="connsiteX7" fmla="*/ 167371 w 174531"/>
                    <a:gd name="connsiteY7" fmla="*/ 41160 h 141384"/>
                    <a:gd name="connsiteX8" fmla="*/ 145210 w 174531"/>
                    <a:gd name="connsiteY8" fmla="*/ 20205 h 141384"/>
                    <a:gd name="connsiteX9" fmla="*/ 18474 w 174531"/>
                    <a:gd name="connsiteY9" fmla="*/ 11 h 141384"/>
                    <a:gd name="connsiteX10" fmla="*/ 5611 w 174531"/>
                    <a:gd name="connsiteY10" fmla="*/ 18295 h 141384"/>
                    <a:gd name="connsiteX0" fmla="*/ 5627 w 174547"/>
                    <a:gd name="connsiteY0" fmla="*/ 18292 h 141381"/>
                    <a:gd name="connsiteX1" fmla="*/ 47667 w 174547"/>
                    <a:gd name="connsiteY1" fmla="*/ 51661 h 141381"/>
                    <a:gd name="connsiteX2" fmla="*/ 238 w 174547"/>
                    <a:gd name="connsiteY2" fmla="*/ 116380 h 141381"/>
                    <a:gd name="connsiteX3" fmla="*/ 31697 w 174547"/>
                    <a:gd name="connsiteY3" fmla="*/ 127392 h 141381"/>
                    <a:gd name="connsiteX4" fmla="*/ 83958 w 174547"/>
                    <a:gd name="connsiteY4" fmla="*/ 137178 h 141381"/>
                    <a:gd name="connsiteX5" fmla="*/ 173410 w 174547"/>
                    <a:gd name="connsiteY5" fmla="*/ 137605 h 141381"/>
                    <a:gd name="connsiteX6" fmla="*/ 136511 w 174547"/>
                    <a:gd name="connsiteY6" fmla="*/ 85088 h 141381"/>
                    <a:gd name="connsiteX7" fmla="*/ 167387 w 174547"/>
                    <a:gd name="connsiteY7" fmla="*/ 41157 h 141381"/>
                    <a:gd name="connsiteX8" fmla="*/ 145226 w 174547"/>
                    <a:gd name="connsiteY8" fmla="*/ 20202 h 141381"/>
                    <a:gd name="connsiteX9" fmla="*/ 18490 w 174547"/>
                    <a:gd name="connsiteY9" fmla="*/ 8 h 141381"/>
                    <a:gd name="connsiteX10" fmla="*/ 5627 w 174547"/>
                    <a:gd name="connsiteY10" fmla="*/ 18292 h 141381"/>
                    <a:gd name="connsiteX0" fmla="*/ 5747 w 173546"/>
                    <a:gd name="connsiteY0" fmla="*/ 18292 h 143967"/>
                    <a:gd name="connsiteX1" fmla="*/ 47787 w 173546"/>
                    <a:gd name="connsiteY1" fmla="*/ 51661 h 143967"/>
                    <a:gd name="connsiteX2" fmla="*/ 358 w 173546"/>
                    <a:gd name="connsiteY2" fmla="*/ 116380 h 143967"/>
                    <a:gd name="connsiteX3" fmla="*/ 31817 w 173546"/>
                    <a:gd name="connsiteY3" fmla="*/ 127392 h 143967"/>
                    <a:gd name="connsiteX4" fmla="*/ 131207 w 173546"/>
                    <a:gd name="connsiteY4" fmla="*/ 142977 h 143967"/>
                    <a:gd name="connsiteX5" fmla="*/ 173530 w 173546"/>
                    <a:gd name="connsiteY5" fmla="*/ 137605 h 143967"/>
                    <a:gd name="connsiteX6" fmla="*/ 136631 w 173546"/>
                    <a:gd name="connsiteY6" fmla="*/ 85088 h 143967"/>
                    <a:gd name="connsiteX7" fmla="*/ 167507 w 173546"/>
                    <a:gd name="connsiteY7" fmla="*/ 41157 h 143967"/>
                    <a:gd name="connsiteX8" fmla="*/ 145346 w 173546"/>
                    <a:gd name="connsiteY8" fmla="*/ 20202 h 143967"/>
                    <a:gd name="connsiteX9" fmla="*/ 18610 w 173546"/>
                    <a:gd name="connsiteY9" fmla="*/ 8 h 143967"/>
                    <a:gd name="connsiteX10" fmla="*/ 5747 w 173546"/>
                    <a:gd name="connsiteY10" fmla="*/ 18292 h 143967"/>
                    <a:gd name="connsiteX0" fmla="*/ 5747 w 177830"/>
                    <a:gd name="connsiteY0" fmla="*/ 18296 h 143971"/>
                    <a:gd name="connsiteX1" fmla="*/ 47787 w 177830"/>
                    <a:gd name="connsiteY1" fmla="*/ 51665 h 143971"/>
                    <a:gd name="connsiteX2" fmla="*/ 358 w 177830"/>
                    <a:gd name="connsiteY2" fmla="*/ 116384 h 143971"/>
                    <a:gd name="connsiteX3" fmla="*/ 31817 w 177830"/>
                    <a:gd name="connsiteY3" fmla="*/ 127396 h 143971"/>
                    <a:gd name="connsiteX4" fmla="*/ 131207 w 177830"/>
                    <a:gd name="connsiteY4" fmla="*/ 142981 h 143971"/>
                    <a:gd name="connsiteX5" fmla="*/ 173530 w 177830"/>
                    <a:gd name="connsiteY5" fmla="*/ 137609 h 143971"/>
                    <a:gd name="connsiteX6" fmla="*/ 136631 w 177830"/>
                    <a:gd name="connsiteY6" fmla="*/ 85092 h 143971"/>
                    <a:gd name="connsiteX7" fmla="*/ 167507 w 177830"/>
                    <a:gd name="connsiteY7" fmla="*/ 41161 h 143971"/>
                    <a:gd name="connsiteX8" fmla="*/ 167760 w 177830"/>
                    <a:gd name="connsiteY8" fmla="*/ 20810 h 143971"/>
                    <a:gd name="connsiteX9" fmla="*/ 18610 w 177830"/>
                    <a:gd name="connsiteY9" fmla="*/ 12 h 143971"/>
                    <a:gd name="connsiteX10" fmla="*/ 5747 w 177830"/>
                    <a:gd name="connsiteY10" fmla="*/ 18296 h 143971"/>
                    <a:gd name="connsiteX0" fmla="*/ 5747 w 185910"/>
                    <a:gd name="connsiteY0" fmla="*/ 18296 h 143971"/>
                    <a:gd name="connsiteX1" fmla="*/ 47787 w 185910"/>
                    <a:gd name="connsiteY1" fmla="*/ 51665 h 143971"/>
                    <a:gd name="connsiteX2" fmla="*/ 358 w 185910"/>
                    <a:gd name="connsiteY2" fmla="*/ 116384 h 143971"/>
                    <a:gd name="connsiteX3" fmla="*/ 31817 w 185910"/>
                    <a:gd name="connsiteY3" fmla="*/ 127396 h 143971"/>
                    <a:gd name="connsiteX4" fmla="*/ 131207 w 185910"/>
                    <a:gd name="connsiteY4" fmla="*/ 142981 h 143971"/>
                    <a:gd name="connsiteX5" fmla="*/ 173530 w 185910"/>
                    <a:gd name="connsiteY5" fmla="*/ 137609 h 143971"/>
                    <a:gd name="connsiteX6" fmla="*/ 136631 w 185910"/>
                    <a:gd name="connsiteY6" fmla="*/ 85092 h 143971"/>
                    <a:gd name="connsiteX7" fmla="*/ 185459 w 185910"/>
                    <a:gd name="connsiteY7" fmla="*/ 34959 h 143971"/>
                    <a:gd name="connsiteX8" fmla="*/ 167760 w 185910"/>
                    <a:gd name="connsiteY8" fmla="*/ 20810 h 143971"/>
                    <a:gd name="connsiteX9" fmla="*/ 18610 w 185910"/>
                    <a:gd name="connsiteY9" fmla="*/ 12 h 143971"/>
                    <a:gd name="connsiteX10" fmla="*/ 5747 w 185910"/>
                    <a:gd name="connsiteY10" fmla="*/ 18296 h 143971"/>
                    <a:gd name="connsiteX0" fmla="*/ 5557 w 185720"/>
                    <a:gd name="connsiteY0" fmla="*/ 18296 h 143971"/>
                    <a:gd name="connsiteX1" fmla="*/ 47597 w 185720"/>
                    <a:gd name="connsiteY1" fmla="*/ 51665 h 143971"/>
                    <a:gd name="connsiteX2" fmla="*/ 168 w 185720"/>
                    <a:gd name="connsiteY2" fmla="*/ 116384 h 143971"/>
                    <a:gd name="connsiteX3" fmla="*/ 44204 w 185720"/>
                    <a:gd name="connsiteY3" fmla="*/ 135507 h 143971"/>
                    <a:gd name="connsiteX4" fmla="*/ 131017 w 185720"/>
                    <a:gd name="connsiteY4" fmla="*/ 142981 h 143971"/>
                    <a:gd name="connsiteX5" fmla="*/ 173340 w 185720"/>
                    <a:gd name="connsiteY5" fmla="*/ 137609 h 143971"/>
                    <a:gd name="connsiteX6" fmla="*/ 136441 w 185720"/>
                    <a:gd name="connsiteY6" fmla="*/ 85092 h 143971"/>
                    <a:gd name="connsiteX7" fmla="*/ 185269 w 185720"/>
                    <a:gd name="connsiteY7" fmla="*/ 34959 h 143971"/>
                    <a:gd name="connsiteX8" fmla="*/ 167570 w 185720"/>
                    <a:gd name="connsiteY8" fmla="*/ 20810 h 143971"/>
                    <a:gd name="connsiteX9" fmla="*/ 18420 w 185720"/>
                    <a:gd name="connsiteY9" fmla="*/ 12 h 143971"/>
                    <a:gd name="connsiteX10" fmla="*/ 5557 w 185720"/>
                    <a:gd name="connsiteY10" fmla="*/ 18296 h 143971"/>
                    <a:gd name="connsiteX0" fmla="*/ 5557 w 185720"/>
                    <a:gd name="connsiteY0" fmla="*/ 18296 h 147773"/>
                    <a:gd name="connsiteX1" fmla="*/ 47597 w 185720"/>
                    <a:gd name="connsiteY1" fmla="*/ 51665 h 147773"/>
                    <a:gd name="connsiteX2" fmla="*/ 168 w 185720"/>
                    <a:gd name="connsiteY2" fmla="*/ 116384 h 147773"/>
                    <a:gd name="connsiteX3" fmla="*/ 44204 w 185720"/>
                    <a:gd name="connsiteY3" fmla="*/ 135507 h 147773"/>
                    <a:gd name="connsiteX4" fmla="*/ 133043 w 185720"/>
                    <a:gd name="connsiteY4" fmla="*/ 147746 h 147773"/>
                    <a:gd name="connsiteX5" fmla="*/ 173340 w 185720"/>
                    <a:gd name="connsiteY5" fmla="*/ 137609 h 147773"/>
                    <a:gd name="connsiteX6" fmla="*/ 136441 w 185720"/>
                    <a:gd name="connsiteY6" fmla="*/ 85092 h 147773"/>
                    <a:gd name="connsiteX7" fmla="*/ 185269 w 185720"/>
                    <a:gd name="connsiteY7" fmla="*/ 34959 h 147773"/>
                    <a:gd name="connsiteX8" fmla="*/ 167570 w 185720"/>
                    <a:gd name="connsiteY8" fmla="*/ 20810 h 147773"/>
                    <a:gd name="connsiteX9" fmla="*/ 18420 w 185720"/>
                    <a:gd name="connsiteY9" fmla="*/ 12 h 147773"/>
                    <a:gd name="connsiteX10" fmla="*/ 5557 w 185720"/>
                    <a:gd name="connsiteY10" fmla="*/ 18296 h 147773"/>
                    <a:gd name="connsiteX0" fmla="*/ 5557 w 185720"/>
                    <a:gd name="connsiteY0" fmla="*/ 18296 h 149027"/>
                    <a:gd name="connsiteX1" fmla="*/ 47597 w 185720"/>
                    <a:gd name="connsiteY1" fmla="*/ 51665 h 149027"/>
                    <a:gd name="connsiteX2" fmla="*/ 168 w 185720"/>
                    <a:gd name="connsiteY2" fmla="*/ 116384 h 149027"/>
                    <a:gd name="connsiteX3" fmla="*/ 44204 w 185720"/>
                    <a:gd name="connsiteY3" fmla="*/ 135507 h 149027"/>
                    <a:gd name="connsiteX4" fmla="*/ 133043 w 185720"/>
                    <a:gd name="connsiteY4" fmla="*/ 147746 h 149027"/>
                    <a:gd name="connsiteX5" fmla="*/ 185514 w 185720"/>
                    <a:gd name="connsiteY5" fmla="*/ 142386 h 149027"/>
                    <a:gd name="connsiteX6" fmla="*/ 136441 w 185720"/>
                    <a:gd name="connsiteY6" fmla="*/ 85092 h 149027"/>
                    <a:gd name="connsiteX7" fmla="*/ 185269 w 185720"/>
                    <a:gd name="connsiteY7" fmla="*/ 34959 h 149027"/>
                    <a:gd name="connsiteX8" fmla="*/ 167570 w 185720"/>
                    <a:gd name="connsiteY8" fmla="*/ 20810 h 149027"/>
                    <a:gd name="connsiteX9" fmla="*/ 18420 w 185720"/>
                    <a:gd name="connsiteY9" fmla="*/ 12 h 149027"/>
                    <a:gd name="connsiteX10" fmla="*/ 5557 w 185720"/>
                    <a:gd name="connsiteY10" fmla="*/ 18296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720" h="149027">
                      <a:moveTo>
                        <a:pt x="5557" y="18296"/>
                      </a:moveTo>
                      <a:cubicBezTo>
                        <a:pt x="10420" y="26905"/>
                        <a:pt x="48495" y="35317"/>
                        <a:pt x="47597" y="51665"/>
                      </a:cubicBezTo>
                      <a:cubicBezTo>
                        <a:pt x="46699" y="68013"/>
                        <a:pt x="734" y="102410"/>
                        <a:pt x="168" y="116384"/>
                      </a:cubicBezTo>
                      <a:cubicBezTo>
                        <a:pt x="-398" y="130358"/>
                        <a:pt x="22058" y="130280"/>
                        <a:pt x="44204" y="135507"/>
                      </a:cubicBezTo>
                      <a:cubicBezTo>
                        <a:pt x="66350" y="140734"/>
                        <a:pt x="106657" y="140662"/>
                        <a:pt x="133043" y="147746"/>
                      </a:cubicBezTo>
                      <a:cubicBezTo>
                        <a:pt x="156570" y="147864"/>
                        <a:pt x="184948" y="152828"/>
                        <a:pt x="185514" y="142386"/>
                      </a:cubicBezTo>
                      <a:cubicBezTo>
                        <a:pt x="186080" y="131944"/>
                        <a:pt x="136482" y="102996"/>
                        <a:pt x="136441" y="85092"/>
                      </a:cubicBezTo>
                      <a:cubicBezTo>
                        <a:pt x="136400" y="67188"/>
                        <a:pt x="185377" y="44928"/>
                        <a:pt x="185269" y="34959"/>
                      </a:cubicBezTo>
                      <a:cubicBezTo>
                        <a:pt x="185161" y="24990"/>
                        <a:pt x="190429" y="29017"/>
                        <a:pt x="167570" y="20810"/>
                      </a:cubicBezTo>
                      <a:cubicBezTo>
                        <a:pt x="144711" y="12603"/>
                        <a:pt x="45422" y="431"/>
                        <a:pt x="18420" y="12"/>
                      </a:cubicBezTo>
                      <a:cubicBezTo>
                        <a:pt x="-8582" y="-407"/>
                        <a:pt x="694" y="9687"/>
                        <a:pt x="5557" y="18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03" name="Group 802">
                  <a:extLst>
                    <a:ext uri="{FF2B5EF4-FFF2-40B4-BE49-F238E27FC236}">
                      <a16:creationId xmlns:a16="http://schemas.microsoft.com/office/drawing/2014/main" id="{406EF213-9ECE-49C5-9EB6-C88E5B5DA3F2}"/>
                    </a:ext>
                  </a:extLst>
                </p:cNvPr>
                <p:cNvGrpSpPr/>
                <p:nvPr/>
              </p:nvGrpSpPr>
              <p:grpSpPr>
                <a:xfrm>
                  <a:off x="4069860" y="2392832"/>
                  <a:ext cx="443512" cy="142068"/>
                  <a:chOff x="4160099" y="2681423"/>
                  <a:chExt cx="443512" cy="142068"/>
                </a:xfrm>
                <a:grpFill/>
              </p:grpSpPr>
              <p:sp>
                <p:nvSpPr>
                  <p:cNvPr id="804" name="Freeform 40">
                    <a:extLst>
                      <a:ext uri="{FF2B5EF4-FFF2-40B4-BE49-F238E27FC236}">
                        <a16:creationId xmlns:a16="http://schemas.microsoft.com/office/drawing/2014/main" id="{B286B813-FE44-4575-9A11-41D1DDEEDE30}"/>
                      </a:ext>
                    </a:extLst>
                  </p:cNvPr>
                  <p:cNvSpPr/>
                  <p:nvPr/>
                </p:nvSpPr>
                <p:spPr>
                  <a:xfrm>
                    <a:off x="4160099" y="2681423"/>
                    <a:ext cx="162431" cy="109330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62949"/>
                      <a:gd name="connsiteY0" fmla="*/ 0 h 91071"/>
                      <a:gd name="connsiteX1" fmla="*/ 62658 w 62949"/>
                      <a:gd name="connsiteY1" fmla="*/ 55352 h 91071"/>
                      <a:gd name="connsiteX2" fmla="*/ 19795 w 62949"/>
                      <a:gd name="connsiteY2" fmla="*/ 91071 h 91071"/>
                      <a:gd name="connsiteX0" fmla="*/ 8392 w 71081"/>
                      <a:gd name="connsiteY0" fmla="*/ 0 h 97756"/>
                      <a:gd name="connsiteX1" fmla="*/ 71050 w 71081"/>
                      <a:gd name="connsiteY1" fmla="*/ 55352 h 97756"/>
                      <a:gd name="connsiteX2" fmla="*/ 0 w 71081"/>
                      <a:gd name="connsiteY2" fmla="*/ 97756 h 97756"/>
                      <a:gd name="connsiteX0" fmla="*/ 6821 w 71070"/>
                      <a:gd name="connsiteY0" fmla="*/ 0 h 85716"/>
                      <a:gd name="connsiteX1" fmla="*/ 71050 w 71070"/>
                      <a:gd name="connsiteY1" fmla="*/ 43312 h 85716"/>
                      <a:gd name="connsiteX2" fmla="*/ 0 w 71070"/>
                      <a:gd name="connsiteY2" fmla="*/ 85716 h 85716"/>
                      <a:gd name="connsiteX0" fmla="*/ 0 w 138427"/>
                      <a:gd name="connsiteY0" fmla="*/ 0 h 104644"/>
                      <a:gd name="connsiteX1" fmla="*/ 137114 w 138427"/>
                      <a:gd name="connsiteY1" fmla="*/ 62240 h 104644"/>
                      <a:gd name="connsiteX2" fmla="*/ 66064 w 138427"/>
                      <a:gd name="connsiteY2" fmla="*/ 104644 h 104644"/>
                      <a:gd name="connsiteX0" fmla="*/ 0 w 139231"/>
                      <a:gd name="connsiteY0" fmla="*/ 0 h 104644"/>
                      <a:gd name="connsiteX1" fmla="*/ 109590 w 139231"/>
                      <a:gd name="connsiteY1" fmla="*/ 18659 h 104644"/>
                      <a:gd name="connsiteX2" fmla="*/ 137114 w 139231"/>
                      <a:gd name="connsiteY2" fmla="*/ 62240 h 104644"/>
                      <a:gd name="connsiteX3" fmla="*/ 66064 w 139231"/>
                      <a:gd name="connsiteY3" fmla="*/ 104644 h 104644"/>
                      <a:gd name="connsiteX0" fmla="*/ 9357 w 153753"/>
                      <a:gd name="connsiteY0" fmla="*/ 0 h 83503"/>
                      <a:gd name="connsiteX1" fmla="*/ 118947 w 153753"/>
                      <a:gd name="connsiteY1" fmla="*/ 18659 h 83503"/>
                      <a:gd name="connsiteX2" fmla="*/ 146471 w 153753"/>
                      <a:gd name="connsiteY2" fmla="*/ 62240 h 83503"/>
                      <a:gd name="connsiteX3" fmla="*/ 0 w 153753"/>
                      <a:gd name="connsiteY3" fmla="*/ 83503 h 83503"/>
                      <a:gd name="connsiteX0" fmla="*/ 9357 w 146517"/>
                      <a:gd name="connsiteY0" fmla="*/ 0 h 105155"/>
                      <a:gd name="connsiteX1" fmla="*/ 118947 w 146517"/>
                      <a:gd name="connsiteY1" fmla="*/ 18659 h 105155"/>
                      <a:gd name="connsiteX2" fmla="*/ 146471 w 146517"/>
                      <a:gd name="connsiteY2" fmla="*/ 62240 h 105155"/>
                      <a:gd name="connsiteX3" fmla="*/ 115240 w 146517"/>
                      <a:gd name="connsiteY3" fmla="*/ 104832 h 105155"/>
                      <a:gd name="connsiteX4" fmla="*/ 0 w 146517"/>
                      <a:gd name="connsiteY4" fmla="*/ 83503 h 105155"/>
                      <a:gd name="connsiteX0" fmla="*/ 9357 w 146844"/>
                      <a:gd name="connsiteY0" fmla="*/ 0 h 97501"/>
                      <a:gd name="connsiteX1" fmla="*/ 118947 w 146844"/>
                      <a:gd name="connsiteY1" fmla="*/ 18659 h 97501"/>
                      <a:gd name="connsiteX2" fmla="*/ 146471 w 146844"/>
                      <a:gd name="connsiteY2" fmla="*/ 62240 h 97501"/>
                      <a:gd name="connsiteX3" fmla="*/ 124260 w 146844"/>
                      <a:gd name="connsiteY3" fmla="*/ 97061 h 97501"/>
                      <a:gd name="connsiteX4" fmla="*/ 0 w 146844"/>
                      <a:gd name="connsiteY4" fmla="*/ 83503 h 97501"/>
                      <a:gd name="connsiteX0" fmla="*/ 9357 w 146756"/>
                      <a:gd name="connsiteY0" fmla="*/ 0 h 105633"/>
                      <a:gd name="connsiteX1" fmla="*/ 118947 w 146756"/>
                      <a:gd name="connsiteY1" fmla="*/ 18659 h 105633"/>
                      <a:gd name="connsiteX2" fmla="*/ 146471 w 146756"/>
                      <a:gd name="connsiteY2" fmla="*/ 62240 h 105633"/>
                      <a:gd name="connsiteX3" fmla="*/ 108112 w 146756"/>
                      <a:gd name="connsiteY3" fmla="*/ 105316 h 105633"/>
                      <a:gd name="connsiteX4" fmla="*/ 0 w 146756"/>
                      <a:gd name="connsiteY4" fmla="*/ 83503 h 105633"/>
                      <a:gd name="connsiteX0" fmla="*/ 9357 w 146818"/>
                      <a:gd name="connsiteY0" fmla="*/ 0 h 105633"/>
                      <a:gd name="connsiteX1" fmla="*/ 119752 w 146818"/>
                      <a:gd name="connsiteY1" fmla="*/ 30538 h 105633"/>
                      <a:gd name="connsiteX2" fmla="*/ 146471 w 146818"/>
                      <a:gd name="connsiteY2" fmla="*/ 62240 h 105633"/>
                      <a:gd name="connsiteX3" fmla="*/ 108112 w 146818"/>
                      <a:gd name="connsiteY3" fmla="*/ 105316 h 105633"/>
                      <a:gd name="connsiteX4" fmla="*/ 0 w 146818"/>
                      <a:gd name="connsiteY4" fmla="*/ 83503 h 105633"/>
                      <a:gd name="connsiteX0" fmla="*/ 9357 w 149398"/>
                      <a:gd name="connsiteY0" fmla="*/ 0 h 105633"/>
                      <a:gd name="connsiteX1" fmla="*/ 131308 w 149398"/>
                      <a:gd name="connsiteY1" fmla="*/ 24981 h 105633"/>
                      <a:gd name="connsiteX2" fmla="*/ 146471 w 149398"/>
                      <a:gd name="connsiteY2" fmla="*/ 62240 h 105633"/>
                      <a:gd name="connsiteX3" fmla="*/ 108112 w 149398"/>
                      <a:gd name="connsiteY3" fmla="*/ 105316 h 105633"/>
                      <a:gd name="connsiteX4" fmla="*/ 0 w 149398"/>
                      <a:gd name="connsiteY4" fmla="*/ 83503 h 105633"/>
                      <a:gd name="connsiteX0" fmla="*/ 9357 w 148717"/>
                      <a:gd name="connsiteY0" fmla="*/ 0 h 102650"/>
                      <a:gd name="connsiteX1" fmla="*/ 131308 w 148717"/>
                      <a:gd name="connsiteY1" fmla="*/ 24981 h 102650"/>
                      <a:gd name="connsiteX2" fmla="*/ 146471 w 148717"/>
                      <a:gd name="connsiteY2" fmla="*/ 62240 h 102650"/>
                      <a:gd name="connsiteX3" fmla="*/ 117454 w 148717"/>
                      <a:gd name="connsiteY3" fmla="*/ 102297 h 102650"/>
                      <a:gd name="connsiteX4" fmla="*/ 0 w 148717"/>
                      <a:gd name="connsiteY4" fmla="*/ 83503 h 102650"/>
                      <a:gd name="connsiteX0" fmla="*/ 9357 w 159096"/>
                      <a:gd name="connsiteY0" fmla="*/ 0 h 102650"/>
                      <a:gd name="connsiteX1" fmla="*/ 131308 w 159096"/>
                      <a:gd name="connsiteY1" fmla="*/ 24981 h 102650"/>
                      <a:gd name="connsiteX2" fmla="*/ 158672 w 159096"/>
                      <a:gd name="connsiteY2" fmla="*/ 66187 h 102650"/>
                      <a:gd name="connsiteX3" fmla="*/ 117454 w 159096"/>
                      <a:gd name="connsiteY3" fmla="*/ 102297 h 102650"/>
                      <a:gd name="connsiteX4" fmla="*/ 0 w 159096"/>
                      <a:gd name="connsiteY4" fmla="*/ 83503 h 102650"/>
                      <a:gd name="connsiteX0" fmla="*/ 0 w 162590"/>
                      <a:gd name="connsiteY0" fmla="*/ 0 h 109330"/>
                      <a:gd name="connsiteX1" fmla="*/ 134802 w 162590"/>
                      <a:gd name="connsiteY1" fmla="*/ 31661 h 109330"/>
                      <a:gd name="connsiteX2" fmla="*/ 162166 w 162590"/>
                      <a:gd name="connsiteY2" fmla="*/ 72867 h 109330"/>
                      <a:gd name="connsiteX3" fmla="*/ 120948 w 162590"/>
                      <a:gd name="connsiteY3" fmla="*/ 108977 h 109330"/>
                      <a:gd name="connsiteX4" fmla="*/ 3494 w 162590"/>
                      <a:gd name="connsiteY4" fmla="*/ 90183 h 109330"/>
                      <a:gd name="connsiteX0" fmla="*/ 0 w 162431"/>
                      <a:gd name="connsiteY0" fmla="*/ 0 h 109330"/>
                      <a:gd name="connsiteX1" fmla="*/ 69234 w 162431"/>
                      <a:gd name="connsiteY1" fmla="*/ 16044 h 109330"/>
                      <a:gd name="connsiteX2" fmla="*/ 134802 w 162431"/>
                      <a:gd name="connsiteY2" fmla="*/ 31661 h 109330"/>
                      <a:gd name="connsiteX3" fmla="*/ 162166 w 162431"/>
                      <a:gd name="connsiteY3" fmla="*/ 72867 h 109330"/>
                      <a:gd name="connsiteX4" fmla="*/ 120948 w 162431"/>
                      <a:gd name="connsiteY4" fmla="*/ 108977 h 109330"/>
                      <a:gd name="connsiteX5" fmla="*/ 3494 w 162431"/>
                      <a:gd name="connsiteY5" fmla="*/ 90183 h 109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431" h="109330">
                        <a:moveTo>
                          <a:pt x="0" y="0"/>
                        </a:moveTo>
                        <a:cubicBezTo>
                          <a:pt x="10427" y="2832"/>
                          <a:pt x="46767" y="10767"/>
                          <a:pt x="69234" y="16044"/>
                        </a:cubicBezTo>
                        <a:cubicBezTo>
                          <a:pt x="91701" y="21321"/>
                          <a:pt x="118202" y="22348"/>
                          <a:pt x="134802" y="31661"/>
                        </a:cubicBezTo>
                        <a:cubicBezTo>
                          <a:pt x="151402" y="40974"/>
                          <a:pt x="164475" y="59981"/>
                          <a:pt x="162166" y="72867"/>
                        </a:cubicBezTo>
                        <a:cubicBezTo>
                          <a:pt x="159857" y="85753"/>
                          <a:pt x="145360" y="105433"/>
                          <a:pt x="120948" y="108977"/>
                        </a:cubicBezTo>
                        <a:cubicBezTo>
                          <a:pt x="96536" y="112521"/>
                          <a:pt x="15963" y="88228"/>
                          <a:pt x="3494" y="90183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5" name="Freeform 41">
                    <a:extLst>
                      <a:ext uri="{FF2B5EF4-FFF2-40B4-BE49-F238E27FC236}">
                        <a16:creationId xmlns:a16="http://schemas.microsoft.com/office/drawing/2014/main" id="{55C62775-BEEC-4335-BBF4-58D95B582E64}"/>
                      </a:ext>
                    </a:extLst>
                  </p:cNvPr>
                  <p:cNvSpPr/>
                  <p:nvPr/>
                </p:nvSpPr>
                <p:spPr>
                  <a:xfrm rot="579247" flipH="1">
                    <a:off x="4432770" y="2721882"/>
                    <a:ext cx="170841" cy="101609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55351"/>
                      <a:gd name="connsiteY0" fmla="*/ 0 h 90150"/>
                      <a:gd name="connsiteX1" fmla="*/ 55228 w 55351"/>
                      <a:gd name="connsiteY1" fmla="*/ 54431 h 90150"/>
                      <a:gd name="connsiteX2" fmla="*/ 12365 w 55351"/>
                      <a:gd name="connsiteY2" fmla="*/ 90150 h 90150"/>
                      <a:gd name="connsiteX0" fmla="*/ 13249 w 68566"/>
                      <a:gd name="connsiteY0" fmla="*/ 0 h 91458"/>
                      <a:gd name="connsiteX1" fmla="*/ 68477 w 68566"/>
                      <a:gd name="connsiteY1" fmla="*/ 54431 h 91458"/>
                      <a:gd name="connsiteX2" fmla="*/ 0 w 68566"/>
                      <a:gd name="connsiteY2" fmla="*/ 91458 h 91458"/>
                      <a:gd name="connsiteX0" fmla="*/ 65842 w 122688"/>
                      <a:gd name="connsiteY0" fmla="*/ 0 h 75992"/>
                      <a:gd name="connsiteX1" fmla="*/ 121070 w 122688"/>
                      <a:gd name="connsiteY1" fmla="*/ 54431 h 75992"/>
                      <a:gd name="connsiteX2" fmla="*/ 0 w 122688"/>
                      <a:gd name="connsiteY2" fmla="*/ 75992 h 75992"/>
                      <a:gd name="connsiteX0" fmla="*/ 65842 w 121087"/>
                      <a:gd name="connsiteY0" fmla="*/ 0 h 87043"/>
                      <a:gd name="connsiteX1" fmla="*/ 121070 w 121087"/>
                      <a:gd name="connsiteY1" fmla="*/ 54431 h 87043"/>
                      <a:gd name="connsiteX2" fmla="*/ 71047 w 121087"/>
                      <a:gd name="connsiteY2" fmla="*/ 86533 h 87043"/>
                      <a:gd name="connsiteX3" fmla="*/ 0 w 121087"/>
                      <a:gd name="connsiteY3" fmla="*/ 75992 h 87043"/>
                      <a:gd name="connsiteX0" fmla="*/ 0 w 141594"/>
                      <a:gd name="connsiteY0" fmla="*/ 0 h 108019"/>
                      <a:gd name="connsiteX1" fmla="*/ 138652 w 141594"/>
                      <a:gd name="connsiteY1" fmla="*/ 75407 h 108019"/>
                      <a:gd name="connsiteX2" fmla="*/ 88629 w 141594"/>
                      <a:gd name="connsiteY2" fmla="*/ 107509 h 108019"/>
                      <a:gd name="connsiteX3" fmla="*/ 17582 w 141594"/>
                      <a:gd name="connsiteY3" fmla="*/ 96968 h 108019"/>
                      <a:gd name="connsiteX0" fmla="*/ 0 w 139218"/>
                      <a:gd name="connsiteY0" fmla="*/ 0 h 108019"/>
                      <a:gd name="connsiteX1" fmla="*/ 108063 w 139218"/>
                      <a:gd name="connsiteY1" fmla="*/ 28591 h 108019"/>
                      <a:gd name="connsiteX2" fmla="*/ 138652 w 139218"/>
                      <a:gd name="connsiteY2" fmla="*/ 75407 h 108019"/>
                      <a:gd name="connsiteX3" fmla="*/ 88629 w 139218"/>
                      <a:gd name="connsiteY3" fmla="*/ 107509 h 108019"/>
                      <a:gd name="connsiteX4" fmla="*/ 17582 w 139218"/>
                      <a:gd name="connsiteY4" fmla="*/ 96968 h 108019"/>
                      <a:gd name="connsiteX0" fmla="*/ 0 w 149060"/>
                      <a:gd name="connsiteY0" fmla="*/ 0 h 101318"/>
                      <a:gd name="connsiteX1" fmla="*/ 117905 w 149060"/>
                      <a:gd name="connsiteY1" fmla="*/ 21890 h 101318"/>
                      <a:gd name="connsiteX2" fmla="*/ 148494 w 149060"/>
                      <a:gd name="connsiteY2" fmla="*/ 68706 h 101318"/>
                      <a:gd name="connsiteX3" fmla="*/ 98471 w 149060"/>
                      <a:gd name="connsiteY3" fmla="*/ 100808 h 101318"/>
                      <a:gd name="connsiteX4" fmla="*/ 27424 w 149060"/>
                      <a:gd name="connsiteY4" fmla="*/ 90267 h 101318"/>
                      <a:gd name="connsiteX0" fmla="*/ 0 w 155361"/>
                      <a:gd name="connsiteY0" fmla="*/ 0 h 95487"/>
                      <a:gd name="connsiteX1" fmla="*/ 124206 w 155361"/>
                      <a:gd name="connsiteY1" fmla="*/ 16059 h 95487"/>
                      <a:gd name="connsiteX2" fmla="*/ 154795 w 155361"/>
                      <a:gd name="connsiteY2" fmla="*/ 62875 h 95487"/>
                      <a:gd name="connsiteX3" fmla="*/ 104772 w 155361"/>
                      <a:gd name="connsiteY3" fmla="*/ 94977 h 95487"/>
                      <a:gd name="connsiteX4" fmla="*/ 33725 w 155361"/>
                      <a:gd name="connsiteY4" fmla="*/ 84436 h 95487"/>
                      <a:gd name="connsiteX0" fmla="*/ 4432 w 159793"/>
                      <a:gd name="connsiteY0" fmla="*/ 0 h 95393"/>
                      <a:gd name="connsiteX1" fmla="*/ 128638 w 159793"/>
                      <a:gd name="connsiteY1" fmla="*/ 16059 h 95393"/>
                      <a:gd name="connsiteX2" fmla="*/ 159227 w 159793"/>
                      <a:gd name="connsiteY2" fmla="*/ 62875 h 95393"/>
                      <a:gd name="connsiteX3" fmla="*/ 109204 w 159793"/>
                      <a:gd name="connsiteY3" fmla="*/ 94977 h 95393"/>
                      <a:gd name="connsiteX4" fmla="*/ 0 w 159793"/>
                      <a:gd name="connsiteY4" fmla="*/ 80153 h 95393"/>
                      <a:gd name="connsiteX0" fmla="*/ 4432 w 159585"/>
                      <a:gd name="connsiteY0" fmla="*/ 0 h 95393"/>
                      <a:gd name="connsiteX1" fmla="*/ 125679 w 159585"/>
                      <a:gd name="connsiteY1" fmla="*/ 7999 h 95393"/>
                      <a:gd name="connsiteX2" fmla="*/ 159227 w 159585"/>
                      <a:gd name="connsiteY2" fmla="*/ 62875 h 95393"/>
                      <a:gd name="connsiteX3" fmla="*/ 109204 w 159585"/>
                      <a:gd name="connsiteY3" fmla="*/ 94977 h 95393"/>
                      <a:gd name="connsiteX4" fmla="*/ 0 w 159585"/>
                      <a:gd name="connsiteY4" fmla="*/ 80153 h 95393"/>
                      <a:gd name="connsiteX0" fmla="*/ 0 w 170245"/>
                      <a:gd name="connsiteY0" fmla="*/ 0 h 103924"/>
                      <a:gd name="connsiteX1" fmla="*/ 136339 w 170245"/>
                      <a:gd name="connsiteY1" fmla="*/ 16530 h 103924"/>
                      <a:gd name="connsiteX2" fmla="*/ 169887 w 170245"/>
                      <a:gd name="connsiteY2" fmla="*/ 71406 h 103924"/>
                      <a:gd name="connsiteX3" fmla="*/ 119864 w 170245"/>
                      <a:gd name="connsiteY3" fmla="*/ 103508 h 103924"/>
                      <a:gd name="connsiteX4" fmla="*/ 10660 w 170245"/>
                      <a:gd name="connsiteY4" fmla="*/ 88684 h 103924"/>
                      <a:gd name="connsiteX0" fmla="*/ 0 w 170284"/>
                      <a:gd name="connsiteY0" fmla="*/ 0 h 103924"/>
                      <a:gd name="connsiteX1" fmla="*/ 136983 w 170284"/>
                      <a:gd name="connsiteY1" fmla="*/ 24033 h 103924"/>
                      <a:gd name="connsiteX2" fmla="*/ 169887 w 170284"/>
                      <a:gd name="connsiteY2" fmla="*/ 71406 h 103924"/>
                      <a:gd name="connsiteX3" fmla="*/ 119864 w 170284"/>
                      <a:gd name="connsiteY3" fmla="*/ 103508 h 103924"/>
                      <a:gd name="connsiteX4" fmla="*/ 10660 w 170284"/>
                      <a:gd name="connsiteY4" fmla="*/ 88684 h 103924"/>
                      <a:gd name="connsiteX0" fmla="*/ 0 w 170841"/>
                      <a:gd name="connsiteY0" fmla="*/ 0 h 101609"/>
                      <a:gd name="connsiteX1" fmla="*/ 137540 w 170841"/>
                      <a:gd name="connsiteY1" fmla="*/ 21718 h 101609"/>
                      <a:gd name="connsiteX2" fmla="*/ 170444 w 170841"/>
                      <a:gd name="connsiteY2" fmla="*/ 69091 h 101609"/>
                      <a:gd name="connsiteX3" fmla="*/ 120421 w 170841"/>
                      <a:gd name="connsiteY3" fmla="*/ 101193 h 101609"/>
                      <a:gd name="connsiteX4" fmla="*/ 11217 w 170841"/>
                      <a:gd name="connsiteY4" fmla="*/ 86369 h 101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841" h="101609">
                        <a:moveTo>
                          <a:pt x="0" y="0"/>
                        </a:moveTo>
                        <a:cubicBezTo>
                          <a:pt x="11598" y="6347"/>
                          <a:pt x="114432" y="9150"/>
                          <a:pt x="137540" y="21718"/>
                        </a:cubicBezTo>
                        <a:cubicBezTo>
                          <a:pt x="160648" y="34286"/>
                          <a:pt x="173297" y="55845"/>
                          <a:pt x="170444" y="69091"/>
                        </a:cubicBezTo>
                        <a:cubicBezTo>
                          <a:pt x="167591" y="82337"/>
                          <a:pt x="140599" y="97599"/>
                          <a:pt x="120421" y="101193"/>
                        </a:cubicBezTo>
                        <a:cubicBezTo>
                          <a:pt x="100243" y="104787"/>
                          <a:pt x="21585" y="83847"/>
                          <a:pt x="11217" y="86369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0" name="Group 699">
                <a:extLst>
                  <a:ext uri="{FF2B5EF4-FFF2-40B4-BE49-F238E27FC236}">
                    <a16:creationId xmlns:a16="http://schemas.microsoft.com/office/drawing/2014/main" id="{A13A9733-3235-45A0-AEEF-954D89E2D5EA}"/>
                  </a:ext>
                </a:extLst>
              </p:cNvPr>
              <p:cNvGrpSpPr/>
              <p:nvPr/>
            </p:nvGrpSpPr>
            <p:grpSpPr>
              <a:xfrm rot="12994591">
                <a:off x="5107883" y="2080784"/>
                <a:ext cx="190867" cy="67093"/>
                <a:chOff x="4067619" y="2395627"/>
                <a:chExt cx="439262" cy="154408"/>
              </a:xfrm>
              <a:grpFill/>
            </p:grpSpPr>
            <p:sp>
              <p:nvSpPr>
                <p:cNvPr id="798" name="Freeform 43">
                  <a:extLst>
                    <a:ext uri="{FF2B5EF4-FFF2-40B4-BE49-F238E27FC236}">
                      <a16:creationId xmlns:a16="http://schemas.microsoft.com/office/drawing/2014/main" id="{19E6FE31-747D-45F9-BE46-BB9515B0766A}"/>
                    </a:ext>
                  </a:extLst>
                </p:cNvPr>
                <p:cNvSpPr/>
                <p:nvPr/>
              </p:nvSpPr>
              <p:spPr>
                <a:xfrm>
                  <a:off x="4154713" y="2401418"/>
                  <a:ext cx="263976" cy="148617"/>
                </a:xfrm>
                <a:custGeom>
                  <a:avLst/>
                  <a:gdLst>
                    <a:gd name="connsiteX0" fmla="*/ 995 w 151036"/>
                    <a:gd name="connsiteY0" fmla="*/ 4707 h 117919"/>
                    <a:gd name="connsiteX1" fmla="*/ 43858 w 151036"/>
                    <a:gd name="connsiteY1" fmla="*/ 52332 h 117919"/>
                    <a:gd name="connsiteX2" fmla="*/ 995 w 151036"/>
                    <a:gd name="connsiteY2" fmla="*/ 90432 h 117919"/>
                    <a:gd name="connsiteX3" fmla="*/ 60526 w 151036"/>
                    <a:gd name="connsiteY3" fmla="*/ 116626 h 117919"/>
                    <a:gd name="connsiteX4" fmla="*/ 141489 w 151036"/>
                    <a:gd name="connsiteY4" fmla="*/ 109482 h 117919"/>
                    <a:gd name="connsiteX5" fmla="*/ 103389 w 151036"/>
                    <a:gd name="connsiteY5" fmla="*/ 71382 h 117919"/>
                    <a:gd name="connsiteX6" fmla="*/ 151014 w 151036"/>
                    <a:gd name="connsiteY6" fmla="*/ 35664 h 117919"/>
                    <a:gd name="connsiteX7" fmla="*/ 96245 w 151036"/>
                    <a:gd name="connsiteY7" fmla="*/ 4707 h 117919"/>
                    <a:gd name="connsiteX8" fmla="*/ 995 w 151036"/>
                    <a:gd name="connsiteY8" fmla="*/ 4707 h 117919"/>
                    <a:gd name="connsiteX0" fmla="*/ 4161 w 154202"/>
                    <a:gd name="connsiteY0" fmla="*/ 19223 h 132435"/>
                    <a:gd name="connsiteX1" fmla="*/ 47024 w 154202"/>
                    <a:gd name="connsiteY1" fmla="*/ 66848 h 132435"/>
                    <a:gd name="connsiteX2" fmla="*/ 4161 w 154202"/>
                    <a:gd name="connsiteY2" fmla="*/ 104948 h 132435"/>
                    <a:gd name="connsiteX3" fmla="*/ 63692 w 154202"/>
                    <a:gd name="connsiteY3" fmla="*/ 131142 h 132435"/>
                    <a:gd name="connsiteX4" fmla="*/ 144655 w 154202"/>
                    <a:gd name="connsiteY4" fmla="*/ 123998 h 132435"/>
                    <a:gd name="connsiteX5" fmla="*/ 106555 w 154202"/>
                    <a:gd name="connsiteY5" fmla="*/ 85898 h 132435"/>
                    <a:gd name="connsiteX6" fmla="*/ 154180 w 154202"/>
                    <a:gd name="connsiteY6" fmla="*/ 50180 h 132435"/>
                    <a:gd name="connsiteX7" fmla="*/ 17024 w 154202"/>
                    <a:gd name="connsiteY7" fmla="*/ 939 h 132435"/>
                    <a:gd name="connsiteX8" fmla="*/ 4161 w 154202"/>
                    <a:gd name="connsiteY8" fmla="*/ 19223 h 132435"/>
                    <a:gd name="connsiteX0" fmla="*/ 4362 w 157720"/>
                    <a:gd name="connsiteY0" fmla="*/ 18294 h 131506"/>
                    <a:gd name="connsiteX1" fmla="*/ 47225 w 157720"/>
                    <a:gd name="connsiteY1" fmla="*/ 65919 h 131506"/>
                    <a:gd name="connsiteX2" fmla="*/ 4362 w 157720"/>
                    <a:gd name="connsiteY2" fmla="*/ 104019 h 131506"/>
                    <a:gd name="connsiteX3" fmla="*/ 63893 w 157720"/>
                    <a:gd name="connsiteY3" fmla="*/ 130213 h 131506"/>
                    <a:gd name="connsiteX4" fmla="*/ 144856 w 157720"/>
                    <a:gd name="connsiteY4" fmla="*/ 123069 h 131506"/>
                    <a:gd name="connsiteX5" fmla="*/ 106756 w 157720"/>
                    <a:gd name="connsiteY5" fmla="*/ 84969 h 131506"/>
                    <a:gd name="connsiteX6" fmla="*/ 154381 w 157720"/>
                    <a:gd name="connsiteY6" fmla="*/ 49251 h 131506"/>
                    <a:gd name="connsiteX7" fmla="*/ 143961 w 157720"/>
                    <a:gd name="connsiteY7" fmla="*/ 20204 h 131506"/>
                    <a:gd name="connsiteX8" fmla="*/ 17225 w 157720"/>
                    <a:gd name="connsiteY8" fmla="*/ 10 h 131506"/>
                    <a:gd name="connsiteX9" fmla="*/ 4362 w 157720"/>
                    <a:gd name="connsiteY9" fmla="*/ 18294 h 131506"/>
                    <a:gd name="connsiteX0" fmla="*/ 12662 w 166020"/>
                    <a:gd name="connsiteY0" fmla="*/ 18294 h 126426"/>
                    <a:gd name="connsiteX1" fmla="*/ 55525 w 166020"/>
                    <a:gd name="connsiteY1" fmla="*/ 65919 h 126426"/>
                    <a:gd name="connsiteX2" fmla="*/ 12662 w 166020"/>
                    <a:gd name="connsiteY2" fmla="*/ 104019 h 126426"/>
                    <a:gd name="connsiteX3" fmla="*/ 11993 w 166020"/>
                    <a:gd name="connsiteY3" fmla="*/ 122359 h 126426"/>
                    <a:gd name="connsiteX4" fmla="*/ 153156 w 166020"/>
                    <a:gd name="connsiteY4" fmla="*/ 123069 h 126426"/>
                    <a:gd name="connsiteX5" fmla="*/ 115056 w 166020"/>
                    <a:gd name="connsiteY5" fmla="*/ 84969 h 126426"/>
                    <a:gd name="connsiteX6" fmla="*/ 162681 w 166020"/>
                    <a:gd name="connsiteY6" fmla="*/ 49251 h 126426"/>
                    <a:gd name="connsiteX7" fmla="*/ 152261 w 166020"/>
                    <a:gd name="connsiteY7" fmla="*/ 20204 h 126426"/>
                    <a:gd name="connsiteX8" fmla="*/ 25525 w 166020"/>
                    <a:gd name="connsiteY8" fmla="*/ 10 h 126426"/>
                    <a:gd name="connsiteX9" fmla="*/ 12662 w 166020"/>
                    <a:gd name="connsiteY9" fmla="*/ 18294 h 12642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257 w 164615"/>
                    <a:gd name="connsiteY0" fmla="*/ 18294 h 136015"/>
                    <a:gd name="connsiteX1" fmla="*/ 54120 w 164615"/>
                    <a:gd name="connsiteY1" fmla="*/ 65919 h 136015"/>
                    <a:gd name="connsiteX2" fmla="*/ 11257 w 164615"/>
                    <a:gd name="connsiteY2" fmla="*/ 104019 h 136015"/>
                    <a:gd name="connsiteX3" fmla="*/ 10588 w 164615"/>
                    <a:gd name="connsiteY3" fmla="*/ 122359 h 136015"/>
                    <a:gd name="connsiteX4" fmla="*/ 132452 w 164615"/>
                    <a:gd name="connsiteY4" fmla="*/ 136013 h 136015"/>
                    <a:gd name="connsiteX5" fmla="*/ 151751 w 164615"/>
                    <a:gd name="connsiteY5" fmla="*/ 123069 h 136015"/>
                    <a:gd name="connsiteX6" fmla="*/ 113651 w 164615"/>
                    <a:gd name="connsiteY6" fmla="*/ 84969 h 136015"/>
                    <a:gd name="connsiteX7" fmla="*/ 161276 w 164615"/>
                    <a:gd name="connsiteY7" fmla="*/ 49251 h 136015"/>
                    <a:gd name="connsiteX8" fmla="*/ 150856 w 164615"/>
                    <a:gd name="connsiteY8" fmla="*/ 20204 h 136015"/>
                    <a:gd name="connsiteX9" fmla="*/ 24120 w 164615"/>
                    <a:gd name="connsiteY9" fmla="*/ 10 h 136015"/>
                    <a:gd name="connsiteX10" fmla="*/ 11257 w 164615"/>
                    <a:gd name="connsiteY10" fmla="*/ 18294 h 136015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14550 w 165514"/>
                    <a:gd name="connsiteY6" fmla="*/ 84969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43040 w 165514"/>
                    <a:gd name="connsiteY6" fmla="*/ 85090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80539"/>
                    <a:gd name="connsiteY0" fmla="*/ 18294 h 142337"/>
                    <a:gd name="connsiteX1" fmla="*/ 55019 w 180539"/>
                    <a:gd name="connsiteY1" fmla="*/ 65919 h 142337"/>
                    <a:gd name="connsiteX2" fmla="*/ 12156 w 180539"/>
                    <a:gd name="connsiteY2" fmla="*/ 104019 h 142337"/>
                    <a:gd name="connsiteX3" fmla="*/ 11487 w 180539"/>
                    <a:gd name="connsiteY3" fmla="*/ 122359 h 142337"/>
                    <a:gd name="connsiteX4" fmla="*/ 145713 w 180539"/>
                    <a:gd name="connsiteY4" fmla="*/ 142336 h 142337"/>
                    <a:gd name="connsiteX5" fmla="*/ 152650 w 180539"/>
                    <a:gd name="connsiteY5" fmla="*/ 123069 h 142337"/>
                    <a:gd name="connsiteX6" fmla="*/ 143040 w 180539"/>
                    <a:gd name="connsiteY6" fmla="*/ 85090 h 142337"/>
                    <a:gd name="connsiteX7" fmla="*/ 180539 w 180539"/>
                    <a:gd name="connsiteY7" fmla="*/ 50179 h 142337"/>
                    <a:gd name="connsiteX8" fmla="*/ 151755 w 180539"/>
                    <a:gd name="connsiteY8" fmla="*/ 20204 h 142337"/>
                    <a:gd name="connsiteX9" fmla="*/ 25019 w 180539"/>
                    <a:gd name="connsiteY9" fmla="*/ 10 h 142337"/>
                    <a:gd name="connsiteX10" fmla="*/ 12156 w 180539"/>
                    <a:gd name="connsiteY10" fmla="*/ 18294 h 142337"/>
                    <a:gd name="connsiteX0" fmla="*/ 12156 w 173916"/>
                    <a:gd name="connsiteY0" fmla="*/ 18294 h 142337"/>
                    <a:gd name="connsiteX1" fmla="*/ 55019 w 173916"/>
                    <a:gd name="connsiteY1" fmla="*/ 65919 h 142337"/>
                    <a:gd name="connsiteX2" fmla="*/ 12156 w 173916"/>
                    <a:gd name="connsiteY2" fmla="*/ 104019 h 142337"/>
                    <a:gd name="connsiteX3" fmla="*/ 11487 w 173916"/>
                    <a:gd name="connsiteY3" fmla="*/ 122359 h 142337"/>
                    <a:gd name="connsiteX4" fmla="*/ 145713 w 173916"/>
                    <a:gd name="connsiteY4" fmla="*/ 142336 h 142337"/>
                    <a:gd name="connsiteX5" fmla="*/ 152650 w 173916"/>
                    <a:gd name="connsiteY5" fmla="*/ 123069 h 142337"/>
                    <a:gd name="connsiteX6" fmla="*/ 143040 w 173916"/>
                    <a:gd name="connsiteY6" fmla="*/ 85090 h 142337"/>
                    <a:gd name="connsiteX7" fmla="*/ 173916 w 173916"/>
                    <a:gd name="connsiteY7" fmla="*/ 41159 h 142337"/>
                    <a:gd name="connsiteX8" fmla="*/ 151755 w 173916"/>
                    <a:gd name="connsiteY8" fmla="*/ 20204 h 142337"/>
                    <a:gd name="connsiteX9" fmla="*/ 25019 w 173916"/>
                    <a:gd name="connsiteY9" fmla="*/ 10 h 142337"/>
                    <a:gd name="connsiteX10" fmla="*/ 12156 w 173916"/>
                    <a:gd name="connsiteY10" fmla="*/ 18294 h 142337"/>
                    <a:gd name="connsiteX0" fmla="*/ 12156 w 179951"/>
                    <a:gd name="connsiteY0" fmla="*/ 18294 h 143593"/>
                    <a:gd name="connsiteX1" fmla="*/ 55019 w 179951"/>
                    <a:gd name="connsiteY1" fmla="*/ 65919 h 143593"/>
                    <a:gd name="connsiteX2" fmla="*/ 12156 w 179951"/>
                    <a:gd name="connsiteY2" fmla="*/ 104019 h 143593"/>
                    <a:gd name="connsiteX3" fmla="*/ 11487 w 179951"/>
                    <a:gd name="connsiteY3" fmla="*/ 122359 h 143593"/>
                    <a:gd name="connsiteX4" fmla="*/ 145713 w 179951"/>
                    <a:gd name="connsiteY4" fmla="*/ 142336 h 143593"/>
                    <a:gd name="connsiteX5" fmla="*/ 179939 w 179951"/>
                    <a:gd name="connsiteY5" fmla="*/ 137607 h 143593"/>
                    <a:gd name="connsiteX6" fmla="*/ 143040 w 179951"/>
                    <a:gd name="connsiteY6" fmla="*/ 85090 h 143593"/>
                    <a:gd name="connsiteX7" fmla="*/ 173916 w 179951"/>
                    <a:gd name="connsiteY7" fmla="*/ 41159 h 143593"/>
                    <a:gd name="connsiteX8" fmla="*/ 151755 w 179951"/>
                    <a:gd name="connsiteY8" fmla="*/ 20204 h 143593"/>
                    <a:gd name="connsiteX9" fmla="*/ 25019 w 179951"/>
                    <a:gd name="connsiteY9" fmla="*/ 10 h 143593"/>
                    <a:gd name="connsiteX10" fmla="*/ 12156 w 179951"/>
                    <a:gd name="connsiteY10" fmla="*/ 18294 h 143593"/>
                    <a:gd name="connsiteX0" fmla="*/ 8175 w 177095"/>
                    <a:gd name="connsiteY0" fmla="*/ 18294 h 141383"/>
                    <a:gd name="connsiteX1" fmla="*/ 51038 w 177095"/>
                    <a:gd name="connsiteY1" fmla="*/ 65919 h 141383"/>
                    <a:gd name="connsiteX2" fmla="*/ 8175 w 177095"/>
                    <a:gd name="connsiteY2" fmla="*/ 104019 h 141383"/>
                    <a:gd name="connsiteX3" fmla="*/ 7506 w 177095"/>
                    <a:gd name="connsiteY3" fmla="*/ 122359 h 141383"/>
                    <a:gd name="connsiteX4" fmla="*/ 86506 w 177095"/>
                    <a:gd name="connsiteY4" fmla="*/ 137180 h 141383"/>
                    <a:gd name="connsiteX5" fmla="*/ 175958 w 177095"/>
                    <a:gd name="connsiteY5" fmla="*/ 137607 h 141383"/>
                    <a:gd name="connsiteX6" fmla="*/ 139059 w 177095"/>
                    <a:gd name="connsiteY6" fmla="*/ 85090 h 141383"/>
                    <a:gd name="connsiteX7" fmla="*/ 169935 w 177095"/>
                    <a:gd name="connsiteY7" fmla="*/ 41159 h 141383"/>
                    <a:gd name="connsiteX8" fmla="*/ 147774 w 177095"/>
                    <a:gd name="connsiteY8" fmla="*/ 20204 h 141383"/>
                    <a:gd name="connsiteX9" fmla="*/ 21038 w 177095"/>
                    <a:gd name="connsiteY9" fmla="*/ 10 h 141383"/>
                    <a:gd name="connsiteX10" fmla="*/ 8175 w 177095"/>
                    <a:gd name="connsiteY10" fmla="*/ 18294 h 141383"/>
                    <a:gd name="connsiteX0" fmla="*/ 4363 w 173283"/>
                    <a:gd name="connsiteY0" fmla="*/ 18294 h 141383"/>
                    <a:gd name="connsiteX1" fmla="*/ 47226 w 173283"/>
                    <a:gd name="connsiteY1" fmla="*/ 65919 h 141383"/>
                    <a:gd name="connsiteX2" fmla="*/ 4363 w 173283"/>
                    <a:gd name="connsiteY2" fmla="*/ 104019 h 141383"/>
                    <a:gd name="connsiteX3" fmla="*/ 30433 w 173283"/>
                    <a:gd name="connsiteY3" fmla="*/ 127394 h 141383"/>
                    <a:gd name="connsiteX4" fmla="*/ 82694 w 173283"/>
                    <a:gd name="connsiteY4" fmla="*/ 137180 h 141383"/>
                    <a:gd name="connsiteX5" fmla="*/ 172146 w 173283"/>
                    <a:gd name="connsiteY5" fmla="*/ 137607 h 141383"/>
                    <a:gd name="connsiteX6" fmla="*/ 135247 w 173283"/>
                    <a:gd name="connsiteY6" fmla="*/ 85090 h 141383"/>
                    <a:gd name="connsiteX7" fmla="*/ 166123 w 173283"/>
                    <a:gd name="connsiteY7" fmla="*/ 41159 h 141383"/>
                    <a:gd name="connsiteX8" fmla="*/ 143962 w 173283"/>
                    <a:gd name="connsiteY8" fmla="*/ 20204 h 141383"/>
                    <a:gd name="connsiteX9" fmla="*/ 17226 w 173283"/>
                    <a:gd name="connsiteY9" fmla="*/ 10 h 141383"/>
                    <a:gd name="connsiteX10" fmla="*/ 4363 w 173283"/>
                    <a:gd name="connsiteY10" fmla="*/ 18294 h 141383"/>
                    <a:gd name="connsiteX0" fmla="*/ 5650 w 174570"/>
                    <a:gd name="connsiteY0" fmla="*/ 18294 h 141383"/>
                    <a:gd name="connsiteX1" fmla="*/ 48513 w 174570"/>
                    <a:gd name="connsiteY1" fmla="*/ 65919 h 141383"/>
                    <a:gd name="connsiteX2" fmla="*/ 261 w 174570"/>
                    <a:gd name="connsiteY2" fmla="*/ 116382 h 141383"/>
                    <a:gd name="connsiteX3" fmla="*/ 31720 w 174570"/>
                    <a:gd name="connsiteY3" fmla="*/ 127394 h 141383"/>
                    <a:gd name="connsiteX4" fmla="*/ 83981 w 174570"/>
                    <a:gd name="connsiteY4" fmla="*/ 137180 h 141383"/>
                    <a:gd name="connsiteX5" fmla="*/ 173433 w 174570"/>
                    <a:gd name="connsiteY5" fmla="*/ 137607 h 141383"/>
                    <a:gd name="connsiteX6" fmla="*/ 136534 w 174570"/>
                    <a:gd name="connsiteY6" fmla="*/ 85090 h 141383"/>
                    <a:gd name="connsiteX7" fmla="*/ 167410 w 174570"/>
                    <a:gd name="connsiteY7" fmla="*/ 41159 h 141383"/>
                    <a:gd name="connsiteX8" fmla="*/ 145249 w 174570"/>
                    <a:gd name="connsiteY8" fmla="*/ 20204 h 141383"/>
                    <a:gd name="connsiteX9" fmla="*/ 18513 w 174570"/>
                    <a:gd name="connsiteY9" fmla="*/ 10 h 141383"/>
                    <a:gd name="connsiteX10" fmla="*/ 5650 w 174570"/>
                    <a:gd name="connsiteY10" fmla="*/ 18294 h 141383"/>
                    <a:gd name="connsiteX0" fmla="*/ 5611 w 174531"/>
                    <a:gd name="connsiteY0" fmla="*/ 18295 h 141384"/>
                    <a:gd name="connsiteX1" fmla="*/ 46998 w 174531"/>
                    <a:gd name="connsiteY1" fmla="*/ 75584 h 141384"/>
                    <a:gd name="connsiteX2" fmla="*/ 222 w 174531"/>
                    <a:gd name="connsiteY2" fmla="*/ 116383 h 141384"/>
                    <a:gd name="connsiteX3" fmla="*/ 31681 w 174531"/>
                    <a:gd name="connsiteY3" fmla="*/ 127395 h 141384"/>
                    <a:gd name="connsiteX4" fmla="*/ 83942 w 174531"/>
                    <a:gd name="connsiteY4" fmla="*/ 137181 h 141384"/>
                    <a:gd name="connsiteX5" fmla="*/ 173394 w 174531"/>
                    <a:gd name="connsiteY5" fmla="*/ 137608 h 141384"/>
                    <a:gd name="connsiteX6" fmla="*/ 136495 w 174531"/>
                    <a:gd name="connsiteY6" fmla="*/ 85091 h 141384"/>
                    <a:gd name="connsiteX7" fmla="*/ 167371 w 174531"/>
                    <a:gd name="connsiteY7" fmla="*/ 41160 h 141384"/>
                    <a:gd name="connsiteX8" fmla="*/ 145210 w 174531"/>
                    <a:gd name="connsiteY8" fmla="*/ 20205 h 141384"/>
                    <a:gd name="connsiteX9" fmla="*/ 18474 w 174531"/>
                    <a:gd name="connsiteY9" fmla="*/ 11 h 141384"/>
                    <a:gd name="connsiteX10" fmla="*/ 5611 w 174531"/>
                    <a:gd name="connsiteY10" fmla="*/ 18295 h 141384"/>
                    <a:gd name="connsiteX0" fmla="*/ 5627 w 174547"/>
                    <a:gd name="connsiteY0" fmla="*/ 18292 h 141381"/>
                    <a:gd name="connsiteX1" fmla="*/ 47667 w 174547"/>
                    <a:gd name="connsiteY1" fmla="*/ 51661 h 141381"/>
                    <a:gd name="connsiteX2" fmla="*/ 238 w 174547"/>
                    <a:gd name="connsiteY2" fmla="*/ 116380 h 141381"/>
                    <a:gd name="connsiteX3" fmla="*/ 31697 w 174547"/>
                    <a:gd name="connsiteY3" fmla="*/ 127392 h 141381"/>
                    <a:gd name="connsiteX4" fmla="*/ 83958 w 174547"/>
                    <a:gd name="connsiteY4" fmla="*/ 137178 h 141381"/>
                    <a:gd name="connsiteX5" fmla="*/ 173410 w 174547"/>
                    <a:gd name="connsiteY5" fmla="*/ 137605 h 141381"/>
                    <a:gd name="connsiteX6" fmla="*/ 136511 w 174547"/>
                    <a:gd name="connsiteY6" fmla="*/ 85088 h 141381"/>
                    <a:gd name="connsiteX7" fmla="*/ 167387 w 174547"/>
                    <a:gd name="connsiteY7" fmla="*/ 41157 h 141381"/>
                    <a:gd name="connsiteX8" fmla="*/ 145226 w 174547"/>
                    <a:gd name="connsiteY8" fmla="*/ 20202 h 141381"/>
                    <a:gd name="connsiteX9" fmla="*/ 18490 w 174547"/>
                    <a:gd name="connsiteY9" fmla="*/ 8 h 141381"/>
                    <a:gd name="connsiteX10" fmla="*/ 5627 w 174547"/>
                    <a:gd name="connsiteY10" fmla="*/ 18292 h 141381"/>
                    <a:gd name="connsiteX0" fmla="*/ 5747 w 173546"/>
                    <a:gd name="connsiteY0" fmla="*/ 18292 h 143967"/>
                    <a:gd name="connsiteX1" fmla="*/ 47787 w 173546"/>
                    <a:gd name="connsiteY1" fmla="*/ 51661 h 143967"/>
                    <a:gd name="connsiteX2" fmla="*/ 358 w 173546"/>
                    <a:gd name="connsiteY2" fmla="*/ 116380 h 143967"/>
                    <a:gd name="connsiteX3" fmla="*/ 31817 w 173546"/>
                    <a:gd name="connsiteY3" fmla="*/ 127392 h 143967"/>
                    <a:gd name="connsiteX4" fmla="*/ 131207 w 173546"/>
                    <a:gd name="connsiteY4" fmla="*/ 142977 h 143967"/>
                    <a:gd name="connsiteX5" fmla="*/ 173530 w 173546"/>
                    <a:gd name="connsiteY5" fmla="*/ 137605 h 143967"/>
                    <a:gd name="connsiteX6" fmla="*/ 136631 w 173546"/>
                    <a:gd name="connsiteY6" fmla="*/ 85088 h 143967"/>
                    <a:gd name="connsiteX7" fmla="*/ 167507 w 173546"/>
                    <a:gd name="connsiteY7" fmla="*/ 41157 h 143967"/>
                    <a:gd name="connsiteX8" fmla="*/ 145346 w 173546"/>
                    <a:gd name="connsiteY8" fmla="*/ 20202 h 143967"/>
                    <a:gd name="connsiteX9" fmla="*/ 18610 w 173546"/>
                    <a:gd name="connsiteY9" fmla="*/ 8 h 143967"/>
                    <a:gd name="connsiteX10" fmla="*/ 5747 w 173546"/>
                    <a:gd name="connsiteY10" fmla="*/ 18292 h 143967"/>
                    <a:gd name="connsiteX0" fmla="*/ 5747 w 177830"/>
                    <a:gd name="connsiteY0" fmla="*/ 18296 h 143971"/>
                    <a:gd name="connsiteX1" fmla="*/ 47787 w 177830"/>
                    <a:gd name="connsiteY1" fmla="*/ 51665 h 143971"/>
                    <a:gd name="connsiteX2" fmla="*/ 358 w 177830"/>
                    <a:gd name="connsiteY2" fmla="*/ 116384 h 143971"/>
                    <a:gd name="connsiteX3" fmla="*/ 31817 w 177830"/>
                    <a:gd name="connsiteY3" fmla="*/ 127396 h 143971"/>
                    <a:gd name="connsiteX4" fmla="*/ 131207 w 177830"/>
                    <a:gd name="connsiteY4" fmla="*/ 142981 h 143971"/>
                    <a:gd name="connsiteX5" fmla="*/ 173530 w 177830"/>
                    <a:gd name="connsiteY5" fmla="*/ 137609 h 143971"/>
                    <a:gd name="connsiteX6" fmla="*/ 136631 w 177830"/>
                    <a:gd name="connsiteY6" fmla="*/ 85092 h 143971"/>
                    <a:gd name="connsiteX7" fmla="*/ 167507 w 177830"/>
                    <a:gd name="connsiteY7" fmla="*/ 41161 h 143971"/>
                    <a:gd name="connsiteX8" fmla="*/ 167760 w 177830"/>
                    <a:gd name="connsiteY8" fmla="*/ 20810 h 143971"/>
                    <a:gd name="connsiteX9" fmla="*/ 18610 w 177830"/>
                    <a:gd name="connsiteY9" fmla="*/ 12 h 143971"/>
                    <a:gd name="connsiteX10" fmla="*/ 5747 w 177830"/>
                    <a:gd name="connsiteY10" fmla="*/ 18296 h 143971"/>
                    <a:gd name="connsiteX0" fmla="*/ 5747 w 185910"/>
                    <a:gd name="connsiteY0" fmla="*/ 18296 h 143971"/>
                    <a:gd name="connsiteX1" fmla="*/ 47787 w 185910"/>
                    <a:gd name="connsiteY1" fmla="*/ 51665 h 143971"/>
                    <a:gd name="connsiteX2" fmla="*/ 358 w 185910"/>
                    <a:gd name="connsiteY2" fmla="*/ 116384 h 143971"/>
                    <a:gd name="connsiteX3" fmla="*/ 31817 w 185910"/>
                    <a:gd name="connsiteY3" fmla="*/ 127396 h 143971"/>
                    <a:gd name="connsiteX4" fmla="*/ 131207 w 185910"/>
                    <a:gd name="connsiteY4" fmla="*/ 142981 h 143971"/>
                    <a:gd name="connsiteX5" fmla="*/ 173530 w 185910"/>
                    <a:gd name="connsiteY5" fmla="*/ 137609 h 143971"/>
                    <a:gd name="connsiteX6" fmla="*/ 136631 w 185910"/>
                    <a:gd name="connsiteY6" fmla="*/ 85092 h 143971"/>
                    <a:gd name="connsiteX7" fmla="*/ 185459 w 185910"/>
                    <a:gd name="connsiteY7" fmla="*/ 34959 h 143971"/>
                    <a:gd name="connsiteX8" fmla="*/ 167760 w 185910"/>
                    <a:gd name="connsiteY8" fmla="*/ 20810 h 143971"/>
                    <a:gd name="connsiteX9" fmla="*/ 18610 w 185910"/>
                    <a:gd name="connsiteY9" fmla="*/ 12 h 143971"/>
                    <a:gd name="connsiteX10" fmla="*/ 5747 w 185910"/>
                    <a:gd name="connsiteY10" fmla="*/ 18296 h 143971"/>
                    <a:gd name="connsiteX0" fmla="*/ 5747 w 210034"/>
                    <a:gd name="connsiteY0" fmla="*/ 18296 h 150759"/>
                    <a:gd name="connsiteX1" fmla="*/ 47787 w 210034"/>
                    <a:gd name="connsiteY1" fmla="*/ 51665 h 150759"/>
                    <a:gd name="connsiteX2" fmla="*/ 358 w 210034"/>
                    <a:gd name="connsiteY2" fmla="*/ 116384 h 150759"/>
                    <a:gd name="connsiteX3" fmla="*/ 31817 w 210034"/>
                    <a:gd name="connsiteY3" fmla="*/ 127396 h 150759"/>
                    <a:gd name="connsiteX4" fmla="*/ 131207 w 210034"/>
                    <a:gd name="connsiteY4" fmla="*/ 142981 h 150759"/>
                    <a:gd name="connsiteX5" fmla="*/ 210026 w 210034"/>
                    <a:gd name="connsiteY5" fmla="*/ 147354 h 150759"/>
                    <a:gd name="connsiteX6" fmla="*/ 136631 w 210034"/>
                    <a:gd name="connsiteY6" fmla="*/ 85092 h 150759"/>
                    <a:gd name="connsiteX7" fmla="*/ 185459 w 210034"/>
                    <a:gd name="connsiteY7" fmla="*/ 34959 h 150759"/>
                    <a:gd name="connsiteX8" fmla="*/ 167760 w 210034"/>
                    <a:gd name="connsiteY8" fmla="*/ 20810 h 150759"/>
                    <a:gd name="connsiteX9" fmla="*/ 18610 w 210034"/>
                    <a:gd name="connsiteY9" fmla="*/ 12 h 150759"/>
                    <a:gd name="connsiteX10" fmla="*/ 5747 w 210034"/>
                    <a:gd name="connsiteY10" fmla="*/ 18296 h 150759"/>
                    <a:gd name="connsiteX0" fmla="*/ 5747 w 210207"/>
                    <a:gd name="connsiteY0" fmla="*/ 18296 h 148617"/>
                    <a:gd name="connsiteX1" fmla="*/ 47787 w 210207"/>
                    <a:gd name="connsiteY1" fmla="*/ 51665 h 148617"/>
                    <a:gd name="connsiteX2" fmla="*/ 358 w 210207"/>
                    <a:gd name="connsiteY2" fmla="*/ 116384 h 148617"/>
                    <a:gd name="connsiteX3" fmla="*/ 31817 w 210207"/>
                    <a:gd name="connsiteY3" fmla="*/ 127396 h 148617"/>
                    <a:gd name="connsiteX4" fmla="*/ 131207 w 210207"/>
                    <a:gd name="connsiteY4" fmla="*/ 142981 h 148617"/>
                    <a:gd name="connsiteX5" fmla="*/ 210026 w 210207"/>
                    <a:gd name="connsiteY5" fmla="*/ 147354 h 148617"/>
                    <a:gd name="connsiteX6" fmla="*/ 152378 w 210207"/>
                    <a:gd name="connsiteY6" fmla="*/ 116317 h 148617"/>
                    <a:gd name="connsiteX7" fmla="*/ 136631 w 210207"/>
                    <a:gd name="connsiteY7" fmla="*/ 85092 h 148617"/>
                    <a:gd name="connsiteX8" fmla="*/ 185459 w 210207"/>
                    <a:gd name="connsiteY8" fmla="*/ 34959 h 148617"/>
                    <a:gd name="connsiteX9" fmla="*/ 167760 w 210207"/>
                    <a:gd name="connsiteY9" fmla="*/ 20810 h 148617"/>
                    <a:gd name="connsiteX10" fmla="*/ 18610 w 210207"/>
                    <a:gd name="connsiteY10" fmla="*/ 12 h 148617"/>
                    <a:gd name="connsiteX11" fmla="*/ 5747 w 210207"/>
                    <a:gd name="connsiteY11" fmla="*/ 18296 h 148617"/>
                    <a:gd name="connsiteX0" fmla="*/ 5747 w 213486"/>
                    <a:gd name="connsiteY0" fmla="*/ 18296 h 148617"/>
                    <a:gd name="connsiteX1" fmla="*/ 47787 w 213486"/>
                    <a:gd name="connsiteY1" fmla="*/ 51665 h 148617"/>
                    <a:gd name="connsiteX2" fmla="*/ 358 w 213486"/>
                    <a:gd name="connsiteY2" fmla="*/ 116384 h 148617"/>
                    <a:gd name="connsiteX3" fmla="*/ 31817 w 213486"/>
                    <a:gd name="connsiteY3" fmla="*/ 127396 h 148617"/>
                    <a:gd name="connsiteX4" fmla="*/ 131207 w 213486"/>
                    <a:gd name="connsiteY4" fmla="*/ 142981 h 148617"/>
                    <a:gd name="connsiteX5" fmla="*/ 210026 w 213486"/>
                    <a:gd name="connsiteY5" fmla="*/ 147354 h 148617"/>
                    <a:gd name="connsiteX6" fmla="*/ 152378 w 213486"/>
                    <a:gd name="connsiteY6" fmla="*/ 116317 h 148617"/>
                    <a:gd name="connsiteX7" fmla="*/ 136631 w 213486"/>
                    <a:gd name="connsiteY7" fmla="*/ 85092 h 148617"/>
                    <a:gd name="connsiteX8" fmla="*/ 213486 w 213486"/>
                    <a:gd name="connsiteY8" fmla="*/ 31317 h 148617"/>
                    <a:gd name="connsiteX9" fmla="*/ 167760 w 213486"/>
                    <a:gd name="connsiteY9" fmla="*/ 20810 h 148617"/>
                    <a:gd name="connsiteX10" fmla="*/ 18610 w 213486"/>
                    <a:gd name="connsiteY10" fmla="*/ 12 h 148617"/>
                    <a:gd name="connsiteX11" fmla="*/ 5747 w 213486"/>
                    <a:gd name="connsiteY11" fmla="*/ 18296 h 148617"/>
                    <a:gd name="connsiteX0" fmla="*/ 5747 w 213486"/>
                    <a:gd name="connsiteY0" fmla="*/ 18296 h 148617"/>
                    <a:gd name="connsiteX1" fmla="*/ 47787 w 213486"/>
                    <a:gd name="connsiteY1" fmla="*/ 51665 h 148617"/>
                    <a:gd name="connsiteX2" fmla="*/ 358 w 213486"/>
                    <a:gd name="connsiteY2" fmla="*/ 116384 h 148617"/>
                    <a:gd name="connsiteX3" fmla="*/ 31817 w 213486"/>
                    <a:gd name="connsiteY3" fmla="*/ 127396 h 148617"/>
                    <a:gd name="connsiteX4" fmla="*/ 131207 w 213486"/>
                    <a:gd name="connsiteY4" fmla="*/ 142981 h 148617"/>
                    <a:gd name="connsiteX5" fmla="*/ 210026 w 213486"/>
                    <a:gd name="connsiteY5" fmla="*/ 147354 h 148617"/>
                    <a:gd name="connsiteX6" fmla="*/ 152378 w 213486"/>
                    <a:gd name="connsiteY6" fmla="*/ 116317 h 148617"/>
                    <a:gd name="connsiteX7" fmla="*/ 150144 w 213486"/>
                    <a:gd name="connsiteY7" fmla="*/ 58503 h 148617"/>
                    <a:gd name="connsiteX8" fmla="*/ 213486 w 213486"/>
                    <a:gd name="connsiteY8" fmla="*/ 31317 h 148617"/>
                    <a:gd name="connsiteX9" fmla="*/ 167760 w 213486"/>
                    <a:gd name="connsiteY9" fmla="*/ 20810 h 148617"/>
                    <a:gd name="connsiteX10" fmla="*/ 18610 w 213486"/>
                    <a:gd name="connsiteY10" fmla="*/ 12 h 148617"/>
                    <a:gd name="connsiteX11" fmla="*/ 5747 w 213486"/>
                    <a:gd name="connsiteY11" fmla="*/ 18296 h 148617"/>
                    <a:gd name="connsiteX0" fmla="*/ 5746 w 213485"/>
                    <a:gd name="connsiteY0" fmla="*/ 18296 h 148617"/>
                    <a:gd name="connsiteX1" fmla="*/ 47786 w 213485"/>
                    <a:gd name="connsiteY1" fmla="*/ 51665 h 148617"/>
                    <a:gd name="connsiteX2" fmla="*/ 47729 w 213485"/>
                    <a:gd name="connsiteY2" fmla="*/ 94734 h 148617"/>
                    <a:gd name="connsiteX3" fmla="*/ 357 w 213485"/>
                    <a:gd name="connsiteY3" fmla="*/ 116384 h 148617"/>
                    <a:gd name="connsiteX4" fmla="*/ 31816 w 213485"/>
                    <a:gd name="connsiteY4" fmla="*/ 127396 h 148617"/>
                    <a:gd name="connsiteX5" fmla="*/ 131206 w 213485"/>
                    <a:gd name="connsiteY5" fmla="*/ 142981 h 148617"/>
                    <a:gd name="connsiteX6" fmla="*/ 210025 w 213485"/>
                    <a:gd name="connsiteY6" fmla="*/ 147354 h 148617"/>
                    <a:gd name="connsiteX7" fmla="*/ 152377 w 213485"/>
                    <a:gd name="connsiteY7" fmla="*/ 116317 h 148617"/>
                    <a:gd name="connsiteX8" fmla="*/ 150143 w 213485"/>
                    <a:gd name="connsiteY8" fmla="*/ 58503 h 148617"/>
                    <a:gd name="connsiteX9" fmla="*/ 213485 w 213485"/>
                    <a:gd name="connsiteY9" fmla="*/ 31317 h 148617"/>
                    <a:gd name="connsiteX10" fmla="*/ 167759 w 213485"/>
                    <a:gd name="connsiteY10" fmla="*/ 20810 h 148617"/>
                    <a:gd name="connsiteX11" fmla="*/ 18609 w 213485"/>
                    <a:gd name="connsiteY11" fmla="*/ 12 h 148617"/>
                    <a:gd name="connsiteX12" fmla="*/ 5746 w 213485"/>
                    <a:gd name="connsiteY12" fmla="*/ 18296 h 148617"/>
                    <a:gd name="connsiteX0" fmla="*/ 14515 w 222254"/>
                    <a:gd name="connsiteY0" fmla="*/ 18296 h 148617"/>
                    <a:gd name="connsiteX1" fmla="*/ 56555 w 222254"/>
                    <a:gd name="connsiteY1" fmla="*/ 51665 h 148617"/>
                    <a:gd name="connsiteX2" fmla="*/ 56498 w 222254"/>
                    <a:gd name="connsiteY2" fmla="*/ 94734 h 148617"/>
                    <a:gd name="connsiteX3" fmla="*/ 239 w 222254"/>
                    <a:gd name="connsiteY3" fmla="*/ 106329 h 148617"/>
                    <a:gd name="connsiteX4" fmla="*/ 40585 w 222254"/>
                    <a:gd name="connsiteY4" fmla="*/ 127396 h 148617"/>
                    <a:gd name="connsiteX5" fmla="*/ 139975 w 222254"/>
                    <a:gd name="connsiteY5" fmla="*/ 142981 h 148617"/>
                    <a:gd name="connsiteX6" fmla="*/ 218794 w 222254"/>
                    <a:gd name="connsiteY6" fmla="*/ 147354 h 148617"/>
                    <a:gd name="connsiteX7" fmla="*/ 161146 w 222254"/>
                    <a:gd name="connsiteY7" fmla="*/ 116317 h 148617"/>
                    <a:gd name="connsiteX8" fmla="*/ 158912 w 222254"/>
                    <a:gd name="connsiteY8" fmla="*/ 58503 h 148617"/>
                    <a:gd name="connsiteX9" fmla="*/ 222254 w 222254"/>
                    <a:gd name="connsiteY9" fmla="*/ 31317 h 148617"/>
                    <a:gd name="connsiteX10" fmla="*/ 176528 w 222254"/>
                    <a:gd name="connsiteY10" fmla="*/ 20810 h 148617"/>
                    <a:gd name="connsiteX11" fmla="*/ 27378 w 222254"/>
                    <a:gd name="connsiteY11" fmla="*/ 12 h 148617"/>
                    <a:gd name="connsiteX12" fmla="*/ 14515 w 222254"/>
                    <a:gd name="connsiteY12" fmla="*/ 18296 h 148617"/>
                    <a:gd name="connsiteX0" fmla="*/ 16966 w 224705"/>
                    <a:gd name="connsiteY0" fmla="*/ 18296 h 148617"/>
                    <a:gd name="connsiteX1" fmla="*/ 59006 w 224705"/>
                    <a:gd name="connsiteY1" fmla="*/ 51665 h 148617"/>
                    <a:gd name="connsiteX2" fmla="*/ 58949 w 224705"/>
                    <a:gd name="connsiteY2" fmla="*/ 94734 h 148617"/>
                    <a:gd name="connsiteX3" fmla="*/ 219 w 224705"/>
                    <a:gd name="connsiteY3" fmla="*/ 114411 h 148617"/>
                    <a:gd name="connsiteX4" fmla="*/ 43036 w 224705"/>
                    <a:gd name="connsiteY4" fmla="*/ 127396 h 148617"/>
                    <a:gd name="connsiteX5" fmla="*/ 142426 w 224705"/>
                    <a:gd name="connsiteY5" fmla="*/ 142981 h 148617"/>
                    <a:gd name="connsiteX6" fmla="*/ 221245 w 224705"/>
                    <a:gd name="connsiteY6" fmla="*/ 147354 h 148617"/>
                    <a:gd name="connsiteX7" fmla="*/ 163597 w 224705"/>
                    <a:gd name="connsiteY7" fmla="*/ 116317 h 148617"/>
                    <a:gd name="connsiteX8" fmla="*/ 161363 w 224705"/>
                    <a:gd name="connsiteY8" fmla="*/ 58503 h 148617"/>
                    <a:gd name="connsiteX9" fmla="*/ 224705 w 224705"/>
                    <a:gd name="connsiteY9" fmla="*/ 31317 h 148617"/>
                    <a:gd name="connsiteX10" fmla="*/ 178979 w 224705"/>
                    <a:gd name="connsiteY10" fmla="*/ 20810 h 148617"/>
                    <a:gd name="connsiteX11" fmla="*/ 29829 w 224705"/>
                    <a:gd name="connsiteY11" fmla="*/ 12 h 148617"/>
                    <a:gd name="connsiteX12" fmla="*/ 16966 w 224705"/>
                    <a:gd name="connsiteY12" fmla="*/ 18296 h 148617"/>
                    <a:gd name="connsiteX0" fmla="*/ 17280 w 225019"/>
                    <a:gd name="connsiteY0" fmla="*/ 18296 h 148617"/>
                    <a:gd name="connsiteX1" fmla="*/ 59320 w 225019"/>
                    <a:gd name="connsiteY1" fmla="*/ 51665 h 148617"/>
                    <a:gd name="connsiteX2" fmla="*/ 59263 w 225019"/>
                    <a:gd name="connsiteY2" fmla="*/ 94734 h 148617"/>
                    <a:gd name="connsiteX3" fmla="*/ 533 w 225019"/>
                    <a:gd name="connsiteY3" fmla="*/ 114411 h 148617"/>
                    <a:gd name="connsiteX4" fmla="*/ 36830 w 225019"/>
                    <a:gd name="connsiteY4" fmla="*/ 133072 h 148617"/>
                    <a:gd name="connsiteX5" fmla="*/ 142740 w 225019"/>
                    <a:gd name="connsiteY5" fmla="*/ 142981 h 148617"/>
                    <a:gd name="connsiteX6" fmla="*/ 221559 w 225019"/>
                    <a:gd name="connsiteY6" fmla="*/ 147354 h 148617"/>
                    <a:gd name="connsiteX7" fmla="*/ 163911 w 225019"/>
                    <a:gd name="connsiteY7" fmla="*/ 116317 h 148617"/>
                    <a:gd name="connsiteX8" fmla="*/ 161677 w 225019"/>
                    <a:gd name="connsiteY8" fmla="*/ 58503 h 148617"/>
                    <a:gd name="connsiteX9" fmla="*/ 225019 w 225019"/>
                    <a:gd name="connsiteY9" fmla="*/ 31317 h 148617"/>
                    <a:gd name="connsiteX10" fmla="*/ 179293 w 225019"/>
                    <a:gd name="connsiteY10" fmla="*/ 20810 h 148617"/>
                    <a:gd name="connsiteX11" fmla="*/ 30143 w 225019"/>
                    <a:gd name="connsiteY11" fmla="*/ 12 h 148617"/>
                    <a:gd name="connsiteX12" fmla="*/ 17280 w 225019"/>
                    <a:gd name="connsiteY12" fmla="*/ 18296 h 14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5019" h="148617">
                      <a:moveTo>
                        <a:pt x="17280" y="18296"/>
                      </a:moveTo>
                      <a:cubicBezTo>
                        <a:pt x="22143" y="26905"/>
                        <a:pt x="52323" y="38925"/>
                        <a:pt x="59320" y="51665"/>
                      </a:cubicBezTo>
                      <a:cubicBezTo>
                        <a:pt x="66317" y="64405"/>
                        <a:pt x="67168" y="83948"/>
                        <a:pt x="59263" y="94734"/>
                      </a:cubicBezTo>
                      <a:cubicBezTo>
                        <a:pt x="51358" y="105520"/>
                        <a:pt x="4272" y="108021"/>
                        <a:pt x="533" y="114411"/>
                      </a:cubicBezTo>
                      <a:cubicBezTo>
                        <a:pt x="-3206" y="120801"/>
                        <a:pt x="13129" y="128310"/>
                        <a:pt x="36830" y="133072"/>
                      </a:cubicBezTo>
                      <a:cubicBezTo>
                        <a:pt x="60531" y="137834"/>
                        <a:pt x="116354" y="135897"/>
                        <a:pt x="142740" y="142981"/>
                      </a:cubicBezTo>
                      <a:cubicBezTo>
                        <a:pt x="166267" y="143099"/>
                        <a:pt x="218031" y="151798"/>
                        <a:pt x="221559" y="147354"/>
                      </a:cubicBezTo>
                      <a:cubicBezTo>
                        <a:pt x="225087" y="142910"/>
                        <a:pt x="176143" y="126694"/>
                        <a:pt x="163911" y="116317"/>
                      </a:cubicBezTo>
                      <a:cubicBezTo>
                        <a:pt x="151679" y="105940"/>
                        <a:pt x="151492" y="72670"/>
                        <a:pt x="161677" y="58503"/>
                      </a:cubicBezTo>
                      <a:cubicBezTo>
                        <a:pt x="171862" y="44336"/>
                        <a:pt x="225127" y="41286"/>
                        <a:pt x="225019" y="31317"/>
                      </a:cubicBezTo>
                      <a:cubicBezTo>
                        <a:pt x="224911" y="21348"/>
                        <a:pt x="202152" y="29017"/>
                        <a:pt x="179293" y="20810"/>
                      </a:cubicBezTo>
                      <a:cubicBezTo>
                        <a:pt x="156434" y="12603"/>
                        <a:pt x="57145" y="431"/>
                        <a:pt x="30143" y="12"/>
                      </a:cubicBezTo>
                      <a:cubicBezTo>
                        <a:pt x="3141" y="-407"/>
                        <a:pt x="12417" y="9687"/>
                        <a:pt x="17280" y="18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9" name="Group 798">
                  <a:extLst>
                    <a:ext uri="{FF2B5EF4-FFF2-40B4-BE49-F238E27FC236}">
                      <a16:creationId xmlns:a16="http://schemas.microsoft.com/office/drawing/2014/main" id="{BC8B58A2-2F23-4541-B2EA-3619A3F1850B}"/>
                    </a:ext>
                  </a:extLst>
                </p:cNvPr>
                <p:cNvGrpSpPr/>
                <p:nvPr/>
              </p:nvGrpSpPr>
              <p:grpSpPr>
                <a:xfrm>
                  <a:off x="4067619" y="2395627"/>
                  <a:ext cx="439262" cy="138751"/>
                  <a:chOff x="4157858" y="2684218"/>
                  <a:chExt cx="439262" cy="138751"/>
                </a:xfrm>
                <a:grpFill/>
              </p:grpSpPr>
              <p:sp>
                <p:nvSpPr>
                  <p:cNvPr id="800" name="Freeform 45">
                    <a:extLst>
                      <a:ext uri="{FF2B5EF4-FFF2-40B4-BE49-F238E27FC236}">
                        <a16:creationId xmlns:a16="http://schemas.microsoft.com/office/drawing/2014/main" id="{48A5236C-F290-4D60-ADDA-01AA984CC4A0}"/>
                      </a:ext>
                    </a:extLst>
                  </p:cNvPr>
                  <p:cNvSpPr/>
                  <p:nvPr/>
                </p:nvSpPr>
                <p:spPr>
                  <a:xfrm>
                    <a:off x="4157858" y="2684218"/>
                    <a:ext cx="159117" cy="120199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62949"/>
                      <a:gd name="connsiteY0" fmla="*/ 0 h 91071"/>
                      <a:gd name="connsiteX1" fmla="*/ 62658 w 62949"/>
                      <a:gd name="connsiteY1" fmla="*/ 55352 h 91071"/>
                      <a:gd name="connsiteX2" fmla="*/ 19795 w 62949"/>
                      <a:gd name="connsiteY2" fmla="*/ 91071 h 91071"/>
                      <a:gd name="connsiteX0" fmla="*/ 8392 w 71081"/>
                      <a:gd name="connsiteY0" fmla="*/ 0 h 97756"/>
                      <a:gd name="connsiteX1" fmla="*/ 71050 w 71081"/>
                      <a:gd name="connsiteY1" fmla="*/ 55352 h 97756"/>
                      <a:gd name="connsiteX2" fmla="*/ 0 w 71081"/>
                      <a:gd name="connsiteY2" fmla="*/ 97756 h 97756"/>
                      <a:gd name="connsiteX0" fmla="*/ 6821 w 71070"/>
                      <a:gd name="connsiteY0" fmla="*/ 0 h 85716"/>
                      <a:gd name="connsiteX1" fmla="*/ 71050 w 71070"/>
                      <a:gd name="connsiteY1" fmla="*/ 43312 h 85716"/>
                      <a:gd name="connsiteX2" fmla="*/ 0 w 71070"/>
                      <a:gd name="connsiteY2" fmla="*/ 85716 h 85716"/>
                      <a:gd name="connsiteX0" fmla="*/ 0 w 138427"/>
                      <a:gd name="connsiteY0" fmla="*/ 0 h 104644"/>
                      <a:gd name="connsiteX1" fmla="*/ 137114 w 138427"/>
                      <a:gd name="connsiteY1" fmla="*/ 62240 h 104644"/>
                      <a:gd name="connsiteX2" fmla="*/ 66064 w 138427"/>
                      <a:gd name="connsiteY2" fmla="*/ 104644 h 104644"/>
                      <a:gd name="connsiteX0" fmla="*/ 0 w 139231"/>
                      <a:gd name="connsiteY0" fmla="*/ 0 h 104644"/>
                      <a:gd name="connsiteX1" fmla="*/ 109590 w 139231"/>
                      <a:gd name="connsiteY1" fmla="*/ 18659 h 104644"/>
                      <a:gd name="connsiteX2" fmla="*/ 137114 w 139231"/>
                      <a:gd name="connsiteY2" fmla="*/ 62240 h 104644"/>
                      <a:gd name="connsiteX3" fmla="*/ 66064 w 139231"/>
                      <a:gd name="connsiteY3" fmla="*/ 104644 h 104644"/>
                      <a:gd name="connsiteX0" fmla="*/ 9357 w 153753"/>
                      <a:gd name="connsiteY0" fmla="*/ 0 h 83503"/>
                      <a:gd name="connsiteX1" fmla="*/ 118947 w 153753"/>
                      <a:gd name="connsiteY1" fmla="*/ 18659 h 83503"/>
                      <a:gd name="connsiteX2" fmla="*/ 146471 w 153753"/>
                      <a:gd name="connsiteY2" fmla="*/ 62240 h 83503"/>
                      <a:gd name="connsiteX3" fmla="*/ 0 w 153753"/>
                      <a:gd name="connsiteY3" fmla="*/ 83503 h 83503"/>
                      <a:gd name="connsiteX0" fmla="*/ 9357 w 146517"/>
                      <a:gd name="connsiteY0" fmla="*/ 0 h 105155"/>
                      <a:gd name="connsiteX1" fmla="*/ 118947 w 146517"/>
                      <a:gd name="connsiteY1" fmla="*/ 18659 h 105155"/>
                      <a:gd name="connsiteX2" fmla="*/ 146471 w 146517"/>
                      <a:gd name="connsiteY2" fmla="*/ 62240 h 105155"/>
                      <a:gd name="connsiteX3" fmla="*/ 115240 w 146517"/>
                      <a:gd name="connsiteY3" fmla="*/ 104832 h 105155"/>
                      <a:gd name="connsiteX4" fmla="*/ 0 w 146517"/>
                      <a:gd name="connsiteY4" fmla="*/ 83503 h 105155"/>
                      <a:gd name="connsiteX0" fmla="*/ 9357 w 146844"/>
                      <a:gd name="connsiteY0" fmla="*/ 0 h 97501"/>
                      <a:gd name="connsiteX1" fmla="*/ 118947 w 146844"/>
                      <a:gd name="connsiteY1" fmla="*/ 18659 h 97501"/>
                      <a:gd name="connsiteX2" fmla="*/ 146471 w 146844"/>
                      <a:gd name="connsiteY2" fmla="*/ 62240 h 97501"/>
                      <a:gd name="connsiteX3" fmla="*/ 124260 w 146844"/>
                      <a:gd name="connsiteY3" fmla="*/ 97061 h 97501"/>
                      <a:gd name="connsiteX4" fmla="*/ 0 w 146844"/>
                      <a:gd name="connsiteY4" fmla="*/ 83503 h 97501"/>
                      <a:gd name="connsiteX0" fmla="*/ 9357 w 146756"/>
                      <a:gd name="connsiteY0" fmla="*/ 0 h 105633"/>
                      <a:gd name="connsiteX1" fmla="*/ 118947 w 146756"/>
                      <a:gd name="connsiteY1" fmla="*/ 18659 h 105633"/>
                      <a:gd name="connsiteX2" fmla="*/ 146471 w 146756"/>
                      <a:gd name="connsiteY2" fmla="*/ 62240 h 105633"/>
                      <a:gd name="connsiteX3" fmla="*/ 108112 w 146756"/>
                      <a:gd name="connsiteY3" fmla="*/ 105316 h 105633"/>
                      <a:gd name="connsiteX4" fmla="*/ 0 w 146756"/>
                      <a:gd name="connsiteY4" fmla="*/ 83503 h 105633"/>
                      <a:gd name="connsiteX0" fmla="*/ 9357 w 146818"/>
                      <a:gd name="connsiteY0" fmla="*/ 0 h 105633"/>
                      <a:gd name="connsiteX1" fmla="*/ 119752 w 146818"/>
                      <a:gd name="connsiteY1" fmla="*/ 30538 h 105633"/>
                      <a:gd name="connsiteX2" fmla="*/ 146471 w 146818"/>
                      <a:gd name="connsiteY2" fmla="*/ 62240 h 105633"/>
                      <a:gd name="connsiteX3" fmla="*/ 108112 w 146818"/>
                      <a:gd name="connsiteY3" fmla="*/ 105316 h 105633"/>
                      <a:gd name="connsiteX4" fmla="*/ 0 w 146818"/>
                      <a:gd name="connsiteY4" fmla="*/ 83503 h 105633"/>
                      <a:gd name="connsiteX0" fmla="*/ 9357 w 149398"/>
                      <a:gd name="connsiteY0" fmla="*/ 0 h 105633"/>
                      <a:gd name="connsiteX1" fmla="*/ 131308 w 149398"/>
                      <a:gd name="connsiteY1" fmla="*/ 24981 h 105633"/>
                      <a:gd name="connsiteX2" fmla="*/ 146471 w 149398"/>
                      <a:gd name="connsiteY2" fmla="*/ 62240 h 105633"/>
                      <a:gd name="connsiteX3" fmla="*/ 108112 w 149398"/>
                      <a:gd name="connsiteY3" fmla="*/ 105316 h 105633"/>
                      <a:gd name="connsiteX4" fmla="*/ 0 w 149398"/>
                      <a:gd name="connsiteY4" fmla="*/ 83503 h 105633"/>
                      <a:gd name="connsiteX0" fmla="*/ 9357 w 148717"/>
                      <a:gd name="connsiteY0" fmla="*/ 0 h 102650"/>
                      <a:gd name="connsiteX1" fmla="*/ 131308 w 148717"/>
                      <a:gd name="connsiteY1" fmla="*/ 24981 h 102650"/>
                      <a:gd name="connsiteX2" fmla="*/ 146471 w 148717"/>
                      <a:gd name="connsiteY2" fmla="*/ 62240 h 102650"/>
                      <a:gd name="connsiteX3" fmla="*/ 117454 w 148717"/>
                      <a:gd name="connsiteY3" fmla="*/ 102297 h 102650"/>
                      <a:gd name="connsiteX4" fmla="*/ 0 w 148717"/>
                      <a:gd name="connsiteY4" fmla="*/ 83503 h 102650"/>
                      <a:gd name="connsiteX0" fmla="*/ 9357 w 159096"/>
                      <a:gd name="connsiteY0" fmla="*/ 0 h 102650"/>
                      <a:gd name="connsiteX1" fmla="*/ 131308 w 159096"/>
                      <a:gd name="connsiteY1" fmla="*/ 24981 h 102650"/>
                      <a:gd name="connsiteX2" fmla="*/ 158672 w 159096"/>
                      <a:gd name="connsiteY2" fmla="*/ 66187 h 102650"/>
                      <a:gd name="connsiteX3" fmla="*/ 117454 w 159096"/>
                      <a:gd name="connsiteY3" fmla="*/ 102297 h 102650"/>
                      <a:gd name="connsiteX4" fmla="*/ 0 w 159096"/>
                      <a:gd name="connsiteY4" fmla="*/ 83503 h 102650"/>
                      <a:gd name="connsiteX0" fmla="*/ 9357 w 159335"/>
                      <a:gd name="connsiteY0" fmla="*/ 0 h 112057"/>
                      <a:gd name="connsiteX1" fmla="*/ 131308 w 159335"/>
                      <a:gd name="connsiteY1" fmla="*/ 24981 h 112057"/>
                      <a:gd name="connsiteX2" fmla="*/ 158672 w 159335"/>
                      <a:gd name="connsiteY2" fmla="*/ 66187 h 112057"/>
                      <a:gd name="connsiteX3" fmla="*/ 112643 w 159335"/>
                      <a:gd name="connsiteY3" fmla="*/ 111797 h 112057"/>
                      <a:gd name="connsiteX4" fmla="*/ 0 w 159335"/>
                      <a:gd name="connsiteY4" fmla="*/ 83503 h 112057"/>
                      <a:gd name="connsiteX0" fmla="*/ 351 w 159335"/>
                      <a:gd name="connsiteY0" fmla="*/ 0 h 120199"/>
                      <a:gd name="connsiteX1" fmla="*/ 131308 w 159335"/>
                      <a:gd name="connsiteY1" fmla="*/ 33123 h 120199"/>
                      <a:gd name="connsiteX2" fmla="*/ 158672 w 159335"/>
                      <a:gd name="connsiteY2" fmla="*/ 74329 h 120199"/>
                      <a:gd name="connsiteX3" fmla="*/ 112643 w 159335"/>
                      <a:gd name="connsiteY3" fmla="*/ 119939 h 120199"/>
                      <a:gd name="connsiteX4" fmla="*/ 0 w 159335"/>
                      <a:gd name="connsiteY4" fmla="*/ 91645 h 120199"/>
                      <a:gd name="connsiteX0" fmla="*/ 351 w 159117"/>
                      <a:gd name="connsiteY0" fmla="*/ 0 h 120199"/>
                      <a:gd name="connsiteX1" fmla="*/ 64634 w 159117"/>
                      <a:gd name="connsiteY1" fmla="*/ 20522 h 120199"/>
                      <a:gd name="connsiteX2" fmla="*/ 131308 w 159117"/>
                      <a:gd name="connsiteY2" fmla="*/ 33123 h 120199"/>
                      <a:gd name="connsiteX3" fmla="*/ 158672 w 159117"/>
                      <a:gd name="connsiteY3" fmla="*/ 74329 h 120199"/>
                      <a:gd name="connsiteX4" fmla="*/ 112643 w 159117"/>
                      <a:gd name="connsiteY4" fmla="*/ 119939 h 120199"/>
                      <a:gd name="connsiteX5" fmla="*/ 0 w 159117"/>
                      <a:gd name="connsiteY5" fmla="*/ 91645 h 120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117" h="120199">
                        <a:moveTo>
                          <a:pt x="351" y="0"/>
                        </a:moveTo>
                        <a:cubicBezTo>
                          <a:pt x="9882" y="1827"/>
                          <a:pt x="42808" y="15002"/>
                          <a:pt x="64634" y="20522"/>
                        </a:cubicBezTo>
                        <a:cubicBezTo>
                          <a:pt x="86460" y="26042"/>
                          <a:pt x="114453" y="22562"/>
                          <a:pt x="131308" y="33123"/>
                        </a:cubicBezTo>
                        <a:cubicBezTo>
                          <a:pt x="148163" y="43684"/>
                          <a:pt x="161783" y="59860"/>
                          <a:pt x="158672" y="74329"/>
                        </a:cubicBezTo>
                        <a:cubicBezTo>
                          <a:pt x="155561" y="88798"/>
                          <a:pt x="137055" y="116395"/>
                          <a:pt x="112643" y="119939"/>
                        </a:cubicBezTo>
                        <a:cubicBezTo>
                          <a:pt x="88231" y="123483"/>
                          <a:pt x="12469" y="89690"/>
                          <a:pt x="0" y="91645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" name="Freeform 46">
                    <a:extLst>
                      <a:ext uri="{FF2B5EF4-FFF2-40B4-BE49-F238E27FC236}">
                        <a16:creationId xmlns:a16="http://schemas.microsoft.com/office/drawing/2014/main" id="{99A65966-5BC1-478A-BD30-465E498EC254}"/>
                      </a:ext>
                    </a:extLst>
                  </p:cNvPr>
                  <p:cNvSpPr/>
                  <p:nvPr/>
                </p:nvSpPr>
                <p:spPr>
                  <a:xfrm rot="579247" flipH="1">
                    <a:off x="4433410" y="2718139"/>
                    <a:ext cx="163710" cy="104830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55351"/>
                      <a:gd name="connsiteY0" fmla="*/ 0 h 90150"/>
                      <a:gd name="connsiteX1" fmla="*/ 55228 w 55351"/>
                      <a:gd name="connsiteY1" fmla="*/ 54431 h 90150"/>
                      <a:gd name="connsiteX2" fmla="*/ 12365 w 55351"/>
                      <a:gd name="connsiteY2" fmla="*/ 90150 h 90150"/>
                      <a:gd name="connsiteX0" fmla="*/ 13249 w 68566"/>
                      <a:gd name="connsiteY0" fmla="*/ 0 h 91458"/>
                      <a:gd name="connsiteX1" fmla="*/ 68477 w 68566"/>
                      <a:gd name="connsiteY1" fmla="*/ 54431 h 91458"/>
                      <a:gd name="connsiteX2" fmla="*/ 0 w 68566"/>
                      <a:gd name="connsiteY2" fmla="*/ 91458 h 91458"/>
                      <a:gd name="connsiteX0" fmla="*/ 65842 w 122688"/>
                      <a:gd name="connsiteY0" fmla="*/ 0 h 75992"/>
                      <a:gd name="connsiteX1" fmla="*/ 121070 w 122688"/>
                      <a:gd name="connsiteY1" fmla="*/ 54431 h 75992"/>
                      <a:gd name="connsiteX2" fmla="*/ 0 w 122688"/>
                      <a:gd name="connsiteY2" fmla="*/ 75992 h 75992"/>
                      <a:gd name="connsiteX0" fmla="*/ 65842 w 121087"/>
                      <a:gd name="connsiteY0" fmla="*/ 0 h 87043"/>
                      <a:gd name="connsiteX1" fmla="*/ 121070 w 121087"/>
                      <a:gd name="connsiteY1" fmla="*/ 54431 h 87043"/>
                      <a:gd name="connsiteX2" fmla="*/ 71047 w 121087"/>
                      <a:gd name="connsiteY2" fmla="*/ 86533 h 87043"/>
                      <a:gd name="connsiteX3" fmla="*/ 0 w 121087"/>
                      <a:gd name="connsiteY3" fmla="*/ 75992 h 87043"/>
                      <a:gd name="connsiteX0" fmla="*/ 0 w 141594"/>
                      <a:gd name="connsiteY0" fmla="*/ 0 h 108019"/>
                      <a:gd name="connsiteX1" fmla="*/ 138652 w 141594"/>
                      <a:gd name="connsiteY1" fmla="*/ 75407 h 108019"/>
                      <a:gd name="connsiteX2" fmla="*/ 88629 w 141594"/>
                      <a:gd name="connsiteY2" fmla="*/ 107509 h 108019"/>
                      <a:gd name="connsiteX3" fmla="*/ 17582 w 141594"/>
                      <a:gd name="connsiteY3" fmla="*/ 96968 h 108019"/>
                      <a:gd name="connsiteX0" fmla="*/ 0 w 139218"/>
                      <a:gd name="connsiteY0" fmla="*/ 0 h 108019"/>
                      <a:gd name="connsiteX1" fmla="*/ 108063 w 139218"/>
                      <a:gd name="connsiteY1" fmla="*/ 28591 h 108019"/>
                      <a:gd name="connsiteX2" fmla="*/ 138652 w 139218"/>
                      <a:gd name="connsiteY2" fmla="*/ 75407 h 108019"/>
                      <a:gd name="connsiteX3" fmla="*/ 88629 w 139218"/>
                      <a:gd name="connsiteY3" fmla="*/ 107509 h 108019"/>
                      <a:gd name="connsiteX4" fmla="*/ 17582 w 139218"/>
                      <a:gd name="connsiteY4" fmla="*/ 96968 h 108019"/>
                      <a:gd name="connsiteX0" fmla="*/ 0 w 149060"/>
                      <a:gd name="connsiteY0" fmla="*/ 0 h 101318"/>
                      <a:gd name="connsiteX1" fmla="*/ 117905 w 149060"/>
                      <a:gd name="connsiteY1" fmla="*/ 21890 h 101318"/>
                      <a:gd name="connsiteX2" fmla="*/ 148494 w 149060"/>
                      <a:gd name="connsiteY2" fmla="*/ 68706 h 101318"/>
                      <a:gd name="connsiteX3" fmla="*/ 98471 w 149060"/>
                      <a:gd name="connsiteY3" fmla="*/ 100808 h 101318"/>
                      <a:gd name="connsiteX4" fmla="*/ 27424 w 149060"/>
                      <a:gd name="connsiteY4" fmla="*/ 90267 h 101318"/>
                      <a:gd name="connsiteX0" fmla="*/ 0 w 155361"/>
                      <a:gd name="connsiteY0" fmla="*/ 0 h 95487"/>
                      <a:gd name="connsiteX1" fmla="*/ 124206 w 155361"/>
                      <a:gd name="connsiteY1" fmla="*/ 16059 h 95487"/>
                      <a:gd name="connsiteX2" fmla="*/ 154795 w 155361"/>
                      <a:gd name="connsiteY2" fmla="*/ 62875 h 95487"/>
                      <a:gd name="connsiteX3" fmla="*/ 104772 w 155361"/>
                      <a:gd name="connsiteY3" fmla="*/ 94977 h 95487"/>
                      <a:gd name="connsiteX4" fmla="*/ 33725 w 155361"/>
                      <a:gd name="connsiteY4" fmla="*/ 84436 h 95487"/>
                      <a:gd name="connsiteX0" fmla="*/ 4432 w 159793"/>
                      <a:gd name="connsiteY0" fmla="*/ 0 h 95393"/>
                      <a:gd name="connsiteX1" fmla="*/ 128638 w 159793"/>
                      <a:gd name="connsiteY1" fmla="*/ 16059 h 95393"/>
                      <a:gd name="connsiteX2" fmla="*/ 159227 w 159793"/>
                      <a:gd name="connsiteY2" fmla="*/ 62875 h 95393"/>
                      <a:gd name="connsiteX3" fmla="*/ 109204 w 159793"/>
                      <a:gd name="connsiteY3" fmla="*/ 94977 h 95393"/>
                      <a:gd name="connsiteX4" fmla="*/ 0 w 159793"/>
                      <a:gd name="connsiteY4" fmla="*/ 80153 h 95393"/>
                      <a:gd name="connsiteX0" fmla="*/ 4432 w 159585"/>
                      <a:gd name="connsiteY0" fmla="*/ 0 h 95393"/>
                      <a:gd name="connsiteX1" fmla="*/ 125679 w 159585"/>
                      <a:gd name="connsiteY1" fmla="*/ 7999 h 95393"/>
                      <a:gd name="connsiteX2" fmla="*/ 159227 w 159585"/>
                      <a:gd name="connsiteY2" fmla="*/ 62875 h 95393"/>
                      <a:gd name="connsiteX3" fmla="*/ 109204 w 159585"/>
                      <a:gd name="connsiteY3" fmla="*/ 94977 h 95393"/>
                      <a:gd name="connsiteX4" fmla="*/ 0 w 159585"/>
                      <a:gd name="connsiteY4" fmla="*/ 80153 h 95393"/>
                      <a:gd name="connsiteX0" fmla="*/ 0 w 170245"/>
                      <a:gd name="connsiteY0" fmla="*/ 0 h 103924"/>
                      <a:gd name="connsiteX1" fmla="*/ 136339 w 170245"/>
                      <a:gd name="connsiteY1" fmla="*/ 16530 h 103924"/>
                      <a:gd name="connsiteX2" fmla="*/ 169887 w 170245"/>
                      <a:gd name="connsiteY2" fmla="*/ 71406 h 103924"/>
                      <a:gd name="connsiteX3" fmla="*/ 119864 w 170245"/>
                      <a:gd name="connsiteY3" fmla="*/ 103508 h 103924"/>
                      <a:gd name="connsiteX4" fmla="*/ 10660 w 170245"/>
                      <a:gd name="connsiteY4" fmla="*/ 88684 h 103924"/>
                      <a:gd name="connsiteX0" fmla="*/ 0 w 170284"/>
                      <a:gd name="connsiteY0" fmla="*/ 0 h 103924"/>
                      <a:gd name="connsiteX1" fmla="*/ 136983 w 170284"/>
                      <a:gd name="connsiteY1" fmla="*/ 24033 h 103924"/>
                      <a:gd name="connsiteX2" fmla="*/ 169887 w 170284"/>
                      <a:gd name="connsiteY2" fmla="*/ 71406 h 103924"/>
                      <a:gd name="connsiteX3" fmla="*/ 119864 w 170284"/>
                      <a:gd name="connsiteY3" fmla="*/ 103508 h 103924"/>
                      <a:gd name="connsiteX4" fmla="*/ 10660 w 170284"/>
                      <a:gd name="connsiteY4" fmla="*/ 88684 h 103924"/>
                      <a:gd name="connsiteX0" fmla="*/ 0 w 170841"/>
                      <a:gd name="connsiteY0" fmla="*/ 0 h 101609"/>
                      <a:gd name="connsiteX1" fmla="*/ 137540 w 170841"/>
                      <a:gd name="connsiteY1" fmla="*/ 21718 h 101609"/>
                      <a:gd name="connsiteX2" fmla="*/ 170444 w 170841"/>
                      <a:gd name="connsiteY2" fmla="*/ 69091 h 101609"/>
                      <a:gd name="connsiteX3" fmla="*/ 120421 w 170841"/>
                      <a:gd name="connsiteY3" fmla="*/ 101193 h 101609"/>
                      <a:gd name="connsiteX4" fmla="*/ 11217 w 170841"/>
                      <a:gd name="connsiteY4" fmla="*/ 86369 h 101609"/>
                      <a:gd name="connsiteX0" fmla="*/ 0 w 168976"/>
                      <a:gd name="connsiteY0" fmla="*/ 0 h 109989"/>
                      <a:gd name="connsiteX1" fmla="*/ 135675 w 168976"/>
                      <a:gd name="connsiteY1" fmla="*/ 30098 h 109989"/>
                      <a:gd name="connsiteX2" fmla="*/ 168579 w 168976"/>
                      <a:gd name="connsiteY2" fmla="*/ 77471 h 109989"/>
                      <a:gd name="connsiteX3" fmla="*/ 118556 w 168976"/>
                      <a:gd name="connsiteY3" fmla="*/ 109573 h 109989"/>
                      <a:gd name="connsiteX4" fmla="*/ 9352 w 168976"/>
                      <a:gd name="connsiteY4" fmla="*/ 94749 h 109989"/>
                      <a:gd name="connsiteX0" fmla="*/ 0 w 164034"/>
                      <a:gd name="connsiteY0" fmla="*/ 0 h 104830"/>
                      <a:gd name="connsiteX1" fmla="*/ 130733 w 164034"/>
                      <a:gd name="connsiteY1" fmla="*/ 24939 h 104830"/>
                      <a:gd name="connsiteX2" fmla="*/ 163637 w 164034"/>
                      <a:gd name="connsiteY2" fmla="*/ 72312 h 104830"/>
                      <a:gd name="connsiteX3" fmla="*/ 113614 w 164034"/>
                      <a:gd name="connsiteY3" fmla="*/ 104414 h 104830"/>
                      <a:gd name="connsiteX4" fmla="*/ 4410 w 164034"/>
                      <a:gd name="connsiteY4" fmla="*/ 89590 h 104830"/>
                      <a:gd name="connsiteX0" fmla="*/ 0 w 163710"/>
                      <a:gd name="connsiteY0" fmla="*/ 0 h 104830"/>
                      <a:gd name="connsiteX1" fmla="*/ 122208 w 163710"/>
                      <a:gd name="connsiteY1" fmla="*/ 29808 h 104830"/>
                      <a:gd name="connsiteX2" fmla="*/ 163637 w 163710"/>
                      <a:gd name="connsiteY2" fmla="*/ 72312 h 104830"/>
                      <a:gd name="connsiteX3" fmla="*/ 113614 w 163710"/>
                      <a:gd name="connsiteY3" fmla="*/ 104414 h 104830"/>
                      <a:gd name="connsiteX4" fmla="*/ 4410 w 163710"/>
                      <a:gd name="connsiteY4" fmla="*/ 89590 h 104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710" h="104830">
                        <a:moveTo>
                          <a:pt x="0" y="0"/>
                        </a:moveTo>
                        <a:cubicBezTo>
                          <a:pt x="11598" y="6347"/>
                          <a:pt x="99100" y="17240"/>
                          <a:pt x="122208" y="29808"/>
                        </a:cubicBezTo>
                        <a:cubicBezTo>
                          <a:pt x="145316" y="42376"/>
                          <a:pt x="165069" y="59878"/>
                          <a:pt x="163637" y="72312"/>
                        </a:cubicBezTo>
                        <a:cubicBezTo>
                          <a:pt x="162205" y="84746"/>
                          <a:pt x="133792" y="100820"/>
                          <a:pt x="113614" y="104414"/>
                        </a:cubicBezTo>
                        <a:cubicBezTo>
                          <a:pt x="93436" y="108008"/>
                          <a:pt x="14778" y="87068"/>
                          <a:pt x="4410" y="89590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1" name="Group 700">
                <a:extLst>
                  <a:ext uri="{FF2B5EF4-FFF2-40B4-BE49-F238E27FC236}">
                    <a16:creationId xmlns:a16="http://schemas.microsoft.com/office/drawing/2014/main" id="{1653B19E-1BAD-4A65-863D-8288FDB68FB9}"/>
                  </a:ext>
                </a:extLst>
              </p:cNvPr>
              <p:cNvGrpSpPr/>
              <p:nvPr/>
            </p:nvGrpSpPr>
            <p:grpSpPr>
              <a:xfrm rot="9876727">
                <a:off x="4328025" y="1897978"/>
                <a:ext cx="191478" cy="64150"/>
                <a:chOff x="4073355" y="2396237"/>
                <a:chExt cx="440668" cy="147636"/>
              </a:xfrm>
              <a:grpFill/>
            </p:grpSpPr>
            <p:sp>
              <p:nvSpPr>
                <p:cNvPr id="794" name="Freeform 48">
                  <a:extLst>
                    <a:ext uri="{FF2B5EF4-FFF2-40B4-BE49-F238E27FC236}">
                      <a16:creationId xmlns:a16="http://schemas.microsoft.com/office/drawing/2014/main" id="{6F57DDB3-6558-43D6-9B14-CEF6B79995DB}"/>
                    </a:ext>
                  </a:extLst>
                </p:cNvPr>
                <p:cNvSpPr/>
                <p:nvPr/>
              </p:nvSpPr>
              <p:spPr>
                <a:xfrm>
                  <a:off x="4161881" y="2396237"/>
                  <a:ext cx="243476" cy="147636"/>
                </a:xfrm>
                <a:custGeom>
                  <a:avLst/>
                  <a:gdLst>
                    <a:gd name="connsiteX0" fmla="*/ 995 w 151036"/>
                    <a:gd name="connsiteY0" fmla="*/ 4707 h 117919"/>
                    <a:gd name="connsiteX1" fmla="*/ 43858 w 151036"/>
                    <a:gd name="connsiteY1" fmla="*/ 52332 h 117919"/>
                    <a:gd name="connsiteX2" fmla="*/ 995 w 151036"/>
                    <a:gd name="connsiteY2" fmla="*/ 90432 h 117919"/>
                    <a:gd name="connsiteX3" fmla="*/ 60526 w 151036"/>
                    <a:gd name="connsiteY3" fmla="*/ 116626 h 117919"/>
                    <a:gd name="connsiteX4" fmla="*/ 141489 w 151036"/>
                    <a:gd name="connsiteY4" fmla="*/ 109482 h 117919"/>
                    <a:gd name="connsiteX5" fmla="*/ 103389 w 151036"/>
                    <a:gd name="connsiteY5" fmla="*/ 71382 h 117919"/>
                    <a:gd name="connsiteX6" fmla="*/ 151014 w 151036"/>
                    <a:gd name="connsiteY6" fmla="*/ 35664 h 117919"/>
                    <a:gd name="connsiteX7" fmla="*/ 96245 w 151036"/>
                    <a:gd name="connsiteY7" fmla="*/ 4707 h 117919"/>
                    <a:gd name="connsiteX8" fmla="*/ 995 w 151036"/>
                    <a:gd name="connsiteY8" fmla="*/ 4707 h 117919"/>
                    <a:gd name="connsiteX0" fmla="*/ 4161 w 154202"/>
                    <a:gd name="connsiteY0" fmla="*/ 19223 h 132435"/>
                    <a:gd name="connsiteX1" fmla="*/ 47024 w 154202"/>
                    <a:gd name="connsiteY1" fmla="*/ 66848 h 132435"/>
                    <a:gd name="connsiteX2" fmla="*/ 4161 w 154202"/>
                    <a:gd name="connsiteY2" fmla="*/ 104948 h 132435"/>
                    <a:gd name="connsiteX3" fmla="*/ 63692 w 154202"/>
                    <a:gd name="connsiteY3" fmla="*/ 131142 h 132435"/>
                    <a:gd name="connsiteX4" fmla="*/ 144655 w 154202"/>
                    <a:gd name="connsiteY4" fmla="*/ 123998 h 132435"/>
                    <a:gd name="connsiteX5" fmla="*/ 106555 w 154202"/>
                    <a:gd name="connsiteY5" fmla="*/ 85898 h 132435"/>
                    <a:gd name="connsiteX6" fmla="*/ 154180 w 154202"/>
                    <a:gd name="connsiteY6" fmla="*/ 50180 h 132435"/>
                    <a:gd name="connsiteX7" fmla="*/ 17024 w 154202"/>
                    <a:gd name="connsiteY7" fmla="*/ 939 h 132435"/>
                    <a:gd name="connsiteX8" fmla="*/ 4161 w 154202"/>
                    <a:gd name="connsiteY8" fmla="*/ 19223 h 132435"/>
                    <a:gd name="connsiteX0" fmla="*/ 4362 w 157720"/>
                    <a:gd name="connsiteY0" fmla="*/ 18294 h 131506"/>
                    <a:gd name="connsiteX1" fmla="*/ 47225 w 157720"/>
                    <a:gd name="connsiteY1" fmla="*/ 65919 h 131506"/>
                    <a:gd name="connsiteX2" fmla="*/ 4362 w 157720"/>
                    <a:gd name="connsiteY2" fmla="*/ 104019 h 131506"/>
                    <a:gd name="connsiteX3" fmla="*/ 63893 w 157720"/>
                    <a:gd name="connsiteY3" fmla="*/ 130213 h 131506"/>
                    <a:gd name="connsiteX4" fmla="*/ 144856 w 157720"/>
                    <a:gd name="connsiteY4" fmla="*/ 123069 h 131506"/>
                    <a:gd name="connsiteX5" fmla="*/ 106756 w 157720"/>
                    <a:gd name="connsiteY5" fmla="*/ 84969 h 131506"/>
                    <a:gd name="connsiteX6" fmla="*/ 154381 w 157720"/>
                    <a:gd name="connsiteY6" fmla="*/ 49251 h 131506"/>
                    <a:gd name="connsiteX7" fmla="*/ 143961 w 157720"/>
                    <a:gd name="connsiteY7" fmla="*/ 20204 h 131506"/>
                    <a:gd name="connsiteX8" fmla="*/ 17225 w 157720"/>
                    <a:gd name="connsiteY8" fmla="*/ 10 h 131506"/>
                    <a:gd name="connsiteX9" fmla="*/ 4362 w 157720"/>
                    <a:gd name="connsiteY9" fmla="*/ 18294 h 131506"/>
                    <a:gd name="connsiteX0" fmla="*/ 12662 w 166020"/>
                    <a:gd name="connsiteY0" fmla="*/ 18294 h 126426"/>
                    <a:gd name="connsiteX1" fmla="*/ 55525 w 166020"/>
                    <a:gd name="connsiteY1" fmla="*/ 65919 h 126426"/>
                    <a:gd name="connsiteX2" fmla="*/ 12662 w 166020"/>
                    <a:gd name="connsiteY2" fmla="*/ 104019 h 126426"/>
                    <a:gd name="connsiteX3" fmla="*/ 11993 w 166020"/>
                    <a:gd name="connsiteY3" fmla="*/ 122359 h 126426"/>
                    <a:gd name="connsiteX4" fmla="*/ 153156 w 166020"/>
                    <a:gd name="connsiteY4" fmla="*/ 123069 h 126426"/>
                    <a:gd name="connsiteX5" fmla="*/ 115056 w 166020"/>
                    <a:gd name="connsiteY5" fmla="*/ 84969 h 126426"/>
                    <a:gd name="connsiteX6" fmla="*/ 162681 w 166020"/>
                    <a:gd name="connsiteY6" fmla="*/ 49251 h 126426"/>
                    <a:gd name="connsiteX7" fmla="*/ 152261 w 166020"/>
                    <a:gd name="connsiteY7" fmla="*/ 20204 h 126426"/>
                    <a:gd name="connsiteX8" fmla="*/ 25525 w 166020"/>
                    <a:gd name="connsiteY8" fmla="*/ 10 h 126426"/>
                    <a:gd name="connsiteX9" fmla="*/ 12662 w 166020"/>
                    <a:gd name="connsiteY9" fmla="*/ 18294 h 12642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257 w 164615"/>
                    <a:gd name="connsiteY0" fmla="*/ 18294 h 136015"/>
                    <a:gd name="connsiteX1" fmla="*/ 54120 w 164615"/>
                    <a:gd name="connsiteY1" fmla="*/ 65919 h 136015"/>
                    <a:gd name="connsiteX2" fmla="*/ 11257 w 164615"/>
                    <a:gd name="connsiteY2" fmla="*/ 104019 h 136015"/>
                    <a:gd name="connsiteX3" fmla="*/ 10588 w 164615"/>
                    <a:gd name="connsiteY3" fmla="*/ 122359 h 136015"/>
                    <a:gd name="connsiteX4" fmla="*/ 132452 w 164615"/>
                    <a:gd name="connsiteY4" fmla="*/ 136013 h 136015"/>
                    <a:gd name="connsiteX5" fmla="*/ 151751 w 164615"/>
                    <a:gd name="connsiteY5" fmla="*/ 123069 h 136015"/>
                    <a:gd name="connsiteX6" fmla="*/ 113651 w 164615"/>
                    <a:gd name="connsiteY6" fmla="*/ 84969 h 136015"/>
                    <a:gd name="connsiteX7" fmla="*/ 161276 w 164615"/>
                    <a:gd name="connsiteY7" fmla="*/ 49251 h 136015"/>
                    <a:gd name="connsiteX8" fmla="*/ 150856 w 164615"/>
                    <a:gd name="connsiteY8" fmla="*/ 20204 h 136015"/>
                    <a:gd name="connsiteX9" fmla="*/ 24120 w 164615"/>
                    <a:gd name="connsiteY9" fmla="*/ 10 h 136015"/>
                    <a:gd name="connsiteX10" fmla="*/ 11257 w 164615"/>
                    <a:gd name="connsiteY10" fmla="*/ 18294 h 136015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14550 w 165514"/>
                    <a:gd name="connsiteY6" fmla="*/ 84969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43040 w 165514"/>
                    <a:gd name="connsiteY6" fmla="*/ 85090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80539"/>
                    <a:gd name="connsiteY0" fmla="*/ 18294 h 142337"/>
                    <a:gd name="connsiteX1" fmla="*/ 55019 w 180539"/>
                    <a:gd name="connsiteY1" fmla="*/ 65919 h 142337"/>
                    <a:gd name="connsiteX2" fmla="*/ 12156 w 180539"/>
                    <a:gd name="connsiteY2" fmla="*/ 104019 h 142337"/>
                    <a:gd name="connsiteX3" fmla="*/ 11487 w 180539"/>
                    <a:gd name="connsiteY3" fmla="*/ 122359 h 142337"/>
                    <a:gd name="connsiteX4" fmla="*/ 145713 w 180539"/>
                    <a:gd name="connsiteY4" fmla="*/ 142336 h 142337"/>
                    <a:gd name="connsiteX5" fmla="*/ 152650 w 180539"/>
                    <a:gd name="connsiteY5" fmla="*/ 123069 h 142337"/>
                    <a:gd name="connsiteX6" fmla="*/ 143040 w 180539"/>
                    <a:gd name="connsiteY6" fmla="*/ 85090 h 142337"/>
                    <a:gd name="connsiteX7" fmla="*/ 180539 w 180539"/>
                    <a:gd name="connsiteY7" fmla="*/ 50179 h 142337"/>
                    <a:gd name="connsiteX8" fmla="*/ 151755 w 180539"/>
                    <a:gd name="connsiteY8" fmla="*/ 20204 h 142337"/>
                    <a:gd name="connsiteX9" fmla="*/ 25019 w 180539"/>
                    <a:gd name="connsiteY9" fmla="*/ 10 h 142337"/>
                    <a:gd name="connsiteX10" fmla="*/ 12156 w 180539"/>
                    <a:gd name="connsiteY10" fmla="*/ 18294 h 142337"/>
                    <a:gd name="connsiteX0" fmla="*/ 12156 w 173916"/>
                    <a:gd name="connsiteY0" fmla="*/ 18294 h 142337"/>
                    <a:gd name="connsiteX1" fmla="*/ 55019 w 173916"/>
                    <a:gd name="connsiteY1" fmla="*/ 65919 h 142337"/>
                    <a:gd name="connsiteX2" fmla="*/ 12156 w 173916"/>
                    <a:gd name="connsiteY2" fmla="*/ 104019 h 142337"/>
                    <a:gd name="connsiteX3" fmla="*/ 11487 w 173916"/>
                    <a:gd name="connsiteY3" fmla="*/ 122359 h 142337"/>
                    <a:gd name="connsiteX4" fmla="*/ 145713 w 173916"/>
                    <a:gd name="connsiteY4" fmla="*/ 142336 h 142337"/>
                    <a:gd name="connsiteX5" fmla="*/ 152650 w 173916"/>
                    <a:gd name="connsiteY5" fmla="*/ 123069 h 142337"/>
                    <a:gd name="connsiteX6" fmla="*/ 143040 w 173916"/>
                    <a:gd name="connsiteY6" fmla="*/ 85090 h 142337"/>
                    <a:gd name="connsiteX7" fmla="*/ 173916 w 173916"/>
                    <a:gd name="connsiteY7" fmla="*/ 41159 h 142337"/>
                    <a:gd name="connsiteX8" fmla="*/ 151755 w 173916"/>
                    <a:gd name="connsiteY8" fmla="*/ 20204 h 142337"/>
                    <a:gd name="connsiteX9" fmla="*/ 25019 w 173916"/>
                    <a:gd name="connsiteY9" fmla="*/ 10 h 142337"/>
                    <a:gd name="connsiteX10" fmla="*/ 12156 w 173916"/>
                    <a:gd name="connsiteY10" fmla="*/ 18294 h 142337"/>
                    <a:gd name="connsiteX0" fmla="*/ 12156 w 179951"/>
                    <a:gd name="connsiteY0" fmla="*/ 18294 h 143593"/>
                    <a:gd name="connsiteX1" fmla="*/ 55019 w 179951"/>
                    <a:gd name="connsiteY1" fmla="*/ 65919 h 143593"/>
                    <a:gd name="connsiteX2" fmla="*/ 12156 w 179951"/>
                    <a:gd name="connsiteY2" fmla="*/ 104019 h 143593"/>
                    <a:gd name="connsiteX3" fmla="*/ 11487 w 179951"/>
                    <a:gd name="connsiteY3" fmla="*/ 122359 h 143593"/>
                    <a:gd name="connsiteX4" fmla="*/ 145713 w 179951"/>
                    <a:gd name="connsiteY4" fmla="*/ 142336 h 143593"/>
                    <a:gd name="connsiteX5" fmla="*/ 179939 w 179951"/>
                    <a:gd name="connsiteY5" fmla="*/ 137607 h 143593"/>
                    <a:gd name="connsiteX6" fmla="*/ 143040 w 179951"/>
                    <a:gd name="connsiteY6" fmla="*/ 85090 h 143593"/>
                    <a:gd name="connsiteX7" fmla="*/ 173916 w 179951"/>
                    <a:gd name="connsiteY7" fmla="*/ 41159 h 143593"/>
                    <a:gd name="connsiteX8" fmla="*/ 151755 w 179951"/>
                    <a:gd name="connsiteY8" fmla="*/ 20204 h 143593"/>
                    <a:gd name="connsiteX9" fmla="*/ 25019 w 179951"/>
                    <a:gd name="connsiteY9" fmla="*/ 10 h 143593"/>
                    <a:gd name="connsiteX10" fmla="*/ 12156 w 179951"/>
                    <a:gd name="connsiteY10" fmla="*/ 18294 h 143593"/>
                    <a:gd name="connsiteX0" fmla="*/ 8175 w 177095"/>
                    <a:gd name="connsiteY0" fmla="*/ 18294 h 141383"/>
                    <a:gd name="connsiteX1" fmla="*/ 51038 w 177095"/>
                    <a:gd name="connsiteY1" fmla="*/ 65919 h 141383"/>
                    <a:gd name="connsiteX2" fmla="*/ 8175 w 177095"/>
                    <a:gd name="connsiteY2" fmla="*/ 104019 h 141383"/>
                    <a:gd name="connsiteX3" fmla="*/ 7506 w 177095"/>
                    <a:gd name="connsiteY3" fmla="*/ 122359 h 141383"/>
                    <a:gd name="connsiteX4" fmla="*/ 86506 w 177095"/>
                    <a:gd name="connsiteY4" fmla="*/ 137180 h 141383"/>
                    <a:gd name="connsiteX5" fmla="*/ 175958 w 177095"/>
                    <a:gd name="connsiteY5" fmla="*/ 137607 h 141383"/>
                    <a:gd name="connsiteX6" fmla="*/ 139059 w 177095"/>
                    <a:gd name="connsiteY6" fmla="*/ 85090 h 141383"/>
                    <a:gd name="connsiteX7" fmla="*/ 169935 w 177095"/>
                    <a:gd name="connsiteY7" fmla="*/ 41159 h 141383"/>
                    <a:gd name="connsiteX8" fmla="*/ 147774 w 177095"/>
                    <a:gd name="connsiteY8" fmla="*/ 20204 h 141383"/>
                    <a:gd name="connsiteX9" fmla="*/ 21038 w 177095"/>
                    <a:gd name="connsiteY9" fmla="*/ 10 h 141383"/>
                    <a:gd name="connsiteX10" fmla="*/ 8175 w 177095"/>
                    <a:gd name="connsiteY10" fmla="*/ 18294 h 141383"/>
                    <a:gd name="connsiteX0" fmla="*/ 4363 w 173283"/>
                    <a:gd name="connsiteY0" fmla="*/ 18294 h 141383"/>
                    <a:gd name="connsiteX1" fmla="*/ 47226 w 173283"/>
                    <a:gd name="connsiteY1" fmla="*/ 65919 h 141383"/>
                    <a:gd name="connsiteX2" fmla="*/ 4363 w 173283"/>
                    <a:gd name="connsiteY2" fmla="*/ 104019 h 141383"/>
                    <a:gd name="connsiteX3" fmla="*/ 30433 w 173283"/>
                    <a:gd name="connsiteY3" fmla="*/ 127394 h 141383"/>
                    <a:gd name="connsiteX4" fmla="*/ 82694 w 173283"/>
                    <a:gd name="connsiteY4" fmla="*/ 137180 h 141383"/>
                    <a:gd name="connsiteX5" fmla="*/ 172146 w 173283"/>
                    <a:gd name="connsiteY5" fmla="*/ 137607 h 141383"/>
                    <a:gd name="connsiteX6" fmla="*/ 135247 w 173283"/>
                    <a:gd name="connsiteY6" fmla="*/ 85090 h 141383"/>
                    <a:gd name="connsiteX7" fmla="*/ 166123 w 173283"/>
                    <a:gd name="connsiteY7" fmla="*/ 41159 h 141383"/>
                    <a:gd name="connsiteX8" fmla="*/ 143962 w 173283"/>
                    <a:gd name="connsiteY8" fmla="*/ 20204 h 141383"/>
                    <a:gd name="connsiteX9" fmla="*/ 17226 w 173283"/>
                    <a:gd name="connsiteY9" fmla="*/ 10 h 141383"/>
                    <a:gd name="connsiteX10" fmla="*/ 4363 w 173283"/>
                    <a:gd name="connsiteY10" fmla="*/ 18294 h 141383"/>
                    <a:gd name="connsiteX0" fmla="*/ 5650 w 174570"/>
                    <a:gd name="connsiteY0" fmla="*/ 18294 h 141383"/>
                    <a:gd name="connsiteX1" fmla="*/ 48513 w 174570"/>
                    <a:gd name="connsiteY1" fmla="*/ 65919 h 141383"/>
                    <a:gd name="connsiteX2" fmla="*/ 261 w 174570"/>
                    <a:gd name="connsiteY2" fmla="*/ 116382 h 141383"/>
                    <a:gd name="connsiteX3" fmla="*/ 31720 w 174570"/>
                    <a:gd name="connsiteY3" fmla="*/ 127394 h 141383"/>
                    <a:gd name="connsiteX4" fmla="*/ 83981 w 174570"/>
                    <a:gd name="connsiteY4" fmla="*/ 137180 h 141383"/>
                    <a:gd name="connsiteX5" fmla="*/ 173433 w 174570"/>
                    <a:gd name="connsiteY5" fmla="*/ 137607 h 141383"/>
                    <a:gd name="connsiteX6" fmla="*/ 136534 w 174570"/>
                    <a:gd name="connsiteY6" fmla="*/ 85090 h 141383"/>
                    <a:gd name="connsiteX7" fmla="*/ 167410 w 174570"/>
                    <a:gd name="connsiteY7" fmla="*/ 41159 h 141383"/>
                    <a:gd name="connsiteX8" fmla="*/ 145249 w 174570"/>
                    <a:gd name="connsiteY8" fmla="*/ 20204 h 141383"/>
                    <a:gd name="connsiteX9" fmla="*/ 18513 w 174570"/>
                    <a:gd name="connsiteY9" fmla="*/ 10 h 141383"/>
                    <a:gd name="connsiteX10" fmla="*/ 5650 w 174570"/>
                    <a:gd name="connsiteY10" fmla="*/ 18294 h 141383"/>
                    <a:gd name="connsiteX0" fmla="*/ 5611 w 174531"/>
                    <a:gd name="connsiteY0" fmla="*/ 18295 h 141384"/>
                    <a:gd name="connsiteX1" fmla="*/ 46998 w 174531"/>
                    <a:gd name="connsiteY1" fmla="*/ 75584 h 141384"/>
                    <a:gd name="connsiteX2" fmla="*/ 222 w 174531"/>
                    <a:gd name="connsiteY2" fmla="*/ 116383 h 141384"/>
                    <a:gd name="connsiteX3" fmla="*/ 31681 w 174531"/>
                    <a:gd name="connsiteY3" fmla="*/ 127395 h 141384"/>
                    <a:gd name="connsiteX4" fmla="*/ 83942 w 174531"/>
                    <a:gd name="connsiteY4" fmla="*/ 137181 h 141384"/>
                    <a:gd name="connsiteX5" fmla="*/ 173394 w 174531"/>
                    <a:gd name="connsiteY5" fmla="*/ 137608 h 141384"/>
                    <a:gd name="connsiteX6" fmla="*/ 136495 w 174531"/>
                    <a:gd name="connsiteY6" fmla="*/ 85091 h 141384"/>
                    <a:gd name="connsiteX7" fmla="*/ 167371 w 174531"/>
                    <a:gd name="connsiteY7" fmla="*/ 41160 h 141384"/>
                    <a:gd name="connsiteX8" fmla="*/ 145210 w 174531"/>
                    <a:gd name="connsiteY8" fmla="*/ 20205 h 141384"/>
                    <a:gd name="connsiteX9" fmla="*/ 18474 w 174531"/>
                    <a:gd name="connsiteY9" fmla="*/ 11 h 141384"/>
                    <a:gd name="connsiteX10" fmla="*/ 5611 w 174531"/>
                    <a:gd name="connsiteY10" fmla="*/ 18295 h 141384"/>
                    <a:gd name="connsiteX0" fmla="*/ 5627 w 174547"/>
                    <a:gd name="connsiteY0" fmla="*/ 18292 h 141381"/>
                    <a:gd name="connsiteX1" fmla="*/ 47667 w 174547"/>
                    <a:gd name="connsiteY1" fmla="*/ 51661 h 141381"/>
                    <a:gd name="connsiteX2" fmla="*/ 238 w 174547"/>
                    <a:gd name="connsiteY2" fmla="*/ 116380 h 141381"/>
                    <a:gd name="connsiteX3" fmla="*/ 31697 w 174547"/>
                    <a:gd name="connsiteY3" fmla="*/ 127392 h 141381"/>
                    <a:gd name="connsiteX4" fmla="*/ 83958 w 174547"/>
                    <a:gd name="connsiteY4" fmla="*/ 137178 h 141381"/>
                    <a:gd name="connsiteX5" fmla="*/ 173410 w 174547"/>
                    <a:gd name="connsiteY5" fmla="*/ 137605 h 141381"/>
                    <a:gd name="connsiteX6" fmla="*/ 136511 w 174547"/>
                    <a:gd name="connsiteY6" fmla="*/ 85088 h 141381"/>
                    <a:gd name="connsiteX7" fmla="*/ 167387 w 174547"/>
                    <a:gd name="connsiteY7" fmla="*/ 41157 h 141381"/>
                    <a:gd name="connsiteX8" fmla="*/ 145226 w 174547"/>
                    <a:gd name="connsiteY8" fmla="*/ 20202 h 141381"/>
                    <a:gd name="connsiteX9" fmla="*/ 18490 w 174547"/>
                    <a:gd name="connsiteY9" fmla="*/ 8 h 141381"/>
                    <a:gd name="connsiteX10" fmla="*/ 5627 w 174547"/>
                    <a:gd name="connsiteY10" fmla="*/ 18292 h 141381"/>
                    <a:gd name="connsiteX0" fmla="*/ 5747 w 173546"/>
                    <a:gd name="connsiteY0" fmla="*/ 18292 h 143967"/>
                    <a:gd name="connsiteX1" fmla="*/ 47787 w 173546"/>
                    <a:gd name="connsiteY1" fmla="*/ 51661 h 143967"/>
                    <a:gd name="connsiteX2" fmla="*/ 358 w 173546"/>
                    <a:gd name="connsiteY2" fmla="*/ 116380 h 143967"/>
                    <a:gd name="connsiteX3" fmla="*/ 31817 w 173546"/>
                    <a:gd name="connsiteY3" fmla="*/ 127392 h 143967"/>
                    <a:gd name="connsiteX4" fmla="*/ 131207 w 173546"/>
                    <a:gd name="connsiteY4" fmla="*/ 142977 h 143967"/>
                    <a:gd name="connsiteX5" fmla="*/ 173530 w 173546"/>
                    <a:gd name="connsiteY5" fmla="*/ 137605 h 143967"/>
                    <a:gd name="connsiteX6" fmla="*/ 136631 w 173546"/>
                    <a:gd name="connsiteY6" fmla="*/ 85088 h 143967"/>
                    <a:gd name="connsiteX7" fmla="*/ 167507 w 173546"/>
                    <a:gd name="connsiteY7" fmla="*/ 41157 h 143967"/>
                    <a:gd name="connsiteX8" fmla="*/ 145346 w 173546"/>
                    <a:gd name="connsiteY8" fmla="*/ 20202 h 143967"/>
                    <a:gd name="connsiteX9" fmla="*/ 18610 w 173546"/>
                    <a:gd name="connsiteY9" fmla="*/ 8 h 143967"/>
                    <a:gd name="connsiteX10" fmla="*/ 5747 w 173546"/>
                    <a:gd name="connsiteY10" fmla="*/ 18292 h 143967"/>
                    <a:gd name="connsiteX0" fmla="*/ 5747 w 177830"/>
                    <a:gd name="connsiteY0" fmla="*/ 18296 h 143971"/>
                    <a:gd name="connsiteX1" fmla="*/ 47787 w 177830"/>
                    <a:gd name="connsiteY1" fmla="*/ 51665 h 143971"/>
                    <a:gd name="connsiteX2" fmla="*/ 358 w 177830"/>
                    <a:gd name="connsiteY2" fmla="*/ 116384 h 143971"/>
                    <a:gd name="connsiteX3" fmla="*/ 31817 w 177830"/>
                    <a:gd name="connsiteY3" fmla="*/ 127396 h 143971"/>
                    <a:gd name="connsiteX4" fmla="*/ 131207 w 177830"/>
                    <a:gd name="connsiteY4" fmla="*/ 142981 h 143971"/>
                    <a:gd name="connsiteX5" fmla="*/ 173530 w 177830"/>
                    <a:gd name="connsiteY5" fmla="*/ 137609 h 143971"/>
                    <a:gd name="connsiteX6" fmla="*/ 136631 w 177830"/>
                    <a:gd name="connsiteY6" fmla="*/ 85092 h 143971"/>
                    <a:gd name="connsiteX7" fmla="*/ 167507 w 177830"/>
                    <a:gd name="connsiteY7" fmla="*/ 41161 h 143971"/>
                    <a:gd name="connsiteX8" fmla="*/ 167760 w 177830"/>
                    <a:gd name="connsiteY8" fmla="*/ 20810 h 143971"/>
                    <a:gd name="connsiteX9" fmla="*/ 18610 w 177830"/>
                    <a:gd name="connsiteY9" fmla="*/ 12 h 143971"/>
                    <a:gd name="connsiteX10" fmla="*/ 5747 w 177830"/>
                    <a:gd name="connsiteY10" fmla="*/ 18296 h 143971"/>
                    <a:gd name="connsiteX0" fmla="*/ 5747 w 185910"/>
                    <a:gd name="connsiteY0" fmla="*/ 18296 h 143971"/>
                    <a:gd name="connsiteX1" fmla="*/ 47787 w 185910"/>
                    <a:gd name="connsiteY1" fmla="*/ 51665 h 143971"/>
                    <a:gd name="connsiteX2" fmla="*/ 358 w 185910"/>
                    <a:gd name="connsiteY2" fmla="*/ 116384 h 143971"/>
                    <a:gd name="connsiteX3" fmla="*/ 31817 w 185910"/>
                    <a:gd name="connsiteY3" fmla="*/ 127396 h 143971"/>
                    <a:gd name="connsiteX4" fmla="*/ 131207 w 185910"/>
                    <a:gd name="connsiteY4" fmla="*/ 142981 h 143971"/>
                    <a:gd name="connsiteX5" fmla="*/ 173530 w 185910"/>
                    <a:gd name="connsiteY5" fmla="*/ 137609 h 143971"/>
                    <a:gd name="connsiteX6" fmla="*/ 136631 w 185910"/>
                    <a:gd name="connsiteY6" fmla="*/ 85092 h 143971"/>
                    <a:gd name="connsiteX7" fmla="*/ 185459 w 185910"/>
                    <a:gd name="connsiteY7" fmla="*/ 34959 h 143971"/>
                    <a:gd name="connsiteX8" fmla="*/ 167760 w 185910"/>
                    <a:gd name="connsiteY8" fmla="*/ 20810 h 143971"/>
                    <a:gd name="connsiteX9" fmla="*/ 18610 w 185910"/>
                    <a:gd name="connsiteY9" fmla="*/ 12 h 143971"/>
                    <a:gd name="connsiteX10" fmla="*/ 5747 w 185910"/>
                    <a:gd name="connsiteY10" fmla="*/ 18296 h 143971"/>
                    <a:gd name="connsiteX0" fmla="*/ 5747 w 192770"/>
                    <a:gd name="connsiteY0" fmla="*/ 18296 h 143498"/>
                    <a:gd name="connsiteX1" fmla="*/ 47787 w 192770"/>
                    <a:gd name="connsiteY1" fmla="*/ 51665 h 143498"/>
                    <a:gd name="connsiteX2" fmla="*/ 358 w 192770"/>
                    <a:gd name="connsiteY2" fmla="*/ 116384 h 143498"/>
                    <a:gd name="connsiteX3" fmla="*/ 31817 w 192770"/>
                    <a:gd name="connsiteY3" fmla="*/ 127396 h 143498"/>
                    <a:gd name="connsiteX4" fmla="*/ 131207 w 192770"/>
                    <a:gd name="connsiteY4" fmla="*/ 142981 h 143498"/>
                    <a:gd name="connsiteX5" fmla="*/ 192760 w 192770"/>
                    <a:gd name="connsiteY5" fmla="*/ 136408 h 143498"/>
                    <a:gd name="connsiteX6" fmla="*/ 136631 w 192770"/>
                    <a:gd name="connsiteY6" fmla="*/ 85092 h 143498"/>
                    <a:gd name="connsiteX7" fmla="*/ 185459 w 192770"/>
                    <a:gd name="connsiteY7" fmla="*/ 34959 h 143498"/>
                    <a:gd name="connsiteX8" fmla="*/ 167760 w 192770"/>
                    <a:gd name="connsiteY8" fmla="*/ 20810 h 143498"/>
                    <a:gd name="connsiteX9" fmla="*/ 18610 w 192770"/>
                    <a:gd name="connsiteY9" fmla="*/ 12 h 143498"/>
                    <a:gd name="connsiteX10" fmla="*/ 5747 w 192770"/>
                    <a:gd name="connsiteY10" fmla="*/ 18296 h 143498"/>
                    <a:gd name="connsiteX0" fmla="*/ 5747 w 192983"/>
                    <a:gd name="connsiteY0" fmla="*/ 18296 h 142984"/>
                    <a:gd name="connsiteX1" fmla="*/ 47787 w 192983"/>
                    <a:gd name="connsiteY1" fmla="*/ 51665 h 142984"/>
                    <a:gd name="connsiteX2" fmla="*/ 358 w 192983"/>
                    <a:gd name="connsiteY2" fmla="*/ 116384 h 142984"/>
                    <a:gd name="connsiteX3" fmla="*/ 31817 w 192983"/>
                    <a:gd name="connsiteY3" fmla="*/ 127396 h 142984"/>
                    <a:gd name="connsiteX4" fmla="*/ 131207 w 192983"/>
                    <a:gd name="connsiteY4" fmla="*/ 142981 h 142984"/>
                    <a:gd name="connsiteX5" fmla="*/ 192760 w 192983"/>
                    <a:gd name="connsiteY5" fmla="*/ 136408 h 142984"/>
                    <a:gd name="connsiteX6" fmla="*/ 151340 w 192983"/>
                    <a:gd name="connsiteY6" fmla="*/ 118339 h 142984"/>
                    <a:gd name="connsiteX7" fmla="*/ 136631 w 192983"/>
                    <a:gd name="connsiteY7" fmla="*/ 85092 h 142984"/>
                    <a:gd name="connsiteX8" fmla="*/ 185459 w 192983"/>
                    <a:gd name="connsiteY8" fmla="*/ 34959 h 142984"/>
                    <a:gd name="connsiteX9" fmla="*/ 167760 w 192983"/>
                    <a:gd name="connsiteY9" fmla="*/ 20810 h 142984"/>
                    <a:gd name="connsiteX10" fmla="*/ 18610 w 192983"/>
                    <a:gd name="connsiteY10" fmla="*/ 12 h 142984"/>
                    <a:gd name="connsiteX11" fmla="*/ 5747 w 192983"/>
                    <a:gd name="connsiteY11" fmla="*/ 18296 h 142984"/>
                    <a:gd name="connsiteX0" fmla="*/ 5747 w 192983"/>
                    <a:gd name="connsiteY0" fmla="*/ 18296 h 142984"/>
                    <a:gd name="connsiteX1" fmla="*/ 47787 w 192983"/>
                    <a:gd name="connsiteY1" fmla="*/ 51665 h 142984"/>
                    <a:gd name="connsiteX2" fmla="*/ 358 w 192983"/>
                    <a:gd name="connsiteY2" fmla="*/ 116384 h 142984"/>
                    <a:gd name="connsiteX3" fmla="*/ 31817 w 192983"/>
                    <a:gd name="connsiteY3" fmla="*/ 127396 h 142984"/>
                    <a:gd name="connsiteX4" fmla="*/ 131207 w 192983"/>
                    <a:gd name="connsiteY4" fmla="*/ 142981 h 142984"/>
                    <a:gd name="connsiteX5" fmla="*/ 192760 w 192983"/>
                    <a:gd name="connsiteY5" fmla="*/ 136408 h 142984"/>
                    <a:gd name="connsiteX6" fmla="*/ 151340 w 192983"/>
                    <a:gd name="connsiteY6" fmla="*/ 118339 h 142984"/>
                    <a:gd name="connsiteX7" fmla="*/ 136631 w 192983"/>
                    <a:gd name="connsiteY7" fmla="*/ 85092 h 142984"/>
                    <a:gd name="connsiteX8" fmla="*/ 149148 w 192983"/>
                    <a:gd name="connsiteY8" fmla="*/ 55886 h 142984"/>
                    <a:gd name="connsiteX9" fmla="*/ 185459 w 192983"/>
                    <a:gd name="connsiteY9" fmla="*/ 34959 h 142984"/>
                    <a:gd name="connsiteX10" fmla="*/ 167760 w 192983"/>
                    <a:gd name="connsiteY10" fmla="*/ 20810 h 142984"/>
                    <a:gd name="connsiteX11" fmla="*/ 18610 w 192983"/>
                    <a:gd name="connsiteY11" fmla="*/ 12 h 142984"/>
                    <a:gd name="connsiteX12" fmla="*/ 5747 w 192983"/>
                    <a:gd name="connsiteY12" fmla="*/ 18296 h 142984"/>
                    <a:gd name="connsiteX0" fmla="*/ 20703 w 207939"/>
                    <a:gd name="connsiteY0" fmla="*/ 18296 h 142984"/>
                    <a:gd name="connsiteX1" fmla="*/ 62743 w 207939"/>
                    <a:gd name="connsiteY1" fmla="*/ 51665 h 142984"/>
                    <a:gd name="connsiteX2" fmla="*/ 196 w 207939"/>
                    <a:gd name="connsiteY2" fmla="*/ 109033 h 142984"/>
                    <a:gd name="connsiteX3" fmla="*/ 46773 w 207939"/>
                    <a:gd name="connsiteY3" fmla="*/ 127396 h 142984"/>
                    <a:gd name="connsiteX4" fmla="*/ 146163 w 207939"/>
                    <a:gd name="connsiteY4" fmla="*/ 142981 h 142984"/>
                    <a:gd name="connsiteX5" fmla="*/ 207716 w 207939"/>
                    <a:gd name="connsiteY5" fmla="*/ 136408 h 142984"/>
                    <a:gd name="connsiteX6" fmla="*/ 166296 w 207939"/>
                    <a:gd name="connsiteY6" fmla="*/ 118339 h 142984"/>
                    <a:gd name="connsiteX7" fmla="*/ 151587 w 207939"/>
                    <a:gd name="connsiteY7" fmla="*/ 85092 h 142984"/>
                    <a:gd name="connsiteX8" fmla="*/ 164104 w 207939"/>
                    <a:gd name="connsiteY8" fmla="*/ 55886 h 142984"/>
                    <a:gd name="connsiteX9" fmla="*/ 200415 w 207939"/>
                    <a:gd name="connsiteY9" fmla="*/ 34959 h 142984"/>
                    <a:gd name="connsiteX10" fmla="*/ 182716 w 207939"/>
                    <a:gd name="connsiteY10" fmla="*/ 20810 h 142984"/>
                    <a:gd name="connsiteX11" fmla="*/ 33566 w 207939"/>
                    <a:gd name="connsiteY11" fmla="*/ 12 h 142984"/>
                    <a:gd name="connsiteX12" fmla="*/ 20703 w 207939"/>
                    <a:gd name="connsiteY12" fmla="*/ 18296 h 142984"/>
                    <a:gd name="connsiteX0" fmla="*/ 20516 w 207752"/>
                    <a:gd name="connsiteY0" fmla="*/ 18296 h 142984"/>
                    <a:gd name="connsiteX1" fmla="*/ 62556 w 207752"/>
                    <a:gd name="connsiteY1" fmla="*/ 51665 h 142984"/>
                    <a:gd name="connsiteX2" fmla="*/ 42956 w 207752"/>
                    <a:gd name="connsiteY2" fmla="*/ 95865 h 142984"/>
                    <a:gd name="connsiteX3" fmla="*/ 9 w 207752"/>
                    <a:gd name="connsiteY3" fmla="*/ 109033 h 142984"/>
                    <a:gd name="connsiteX4" fmla="*/ 46586 w 207752"/>
                    <a:gd name="connsiteY4" fmla="*/ 127396 h 142984"/>
                    <a:gd name="connsiteX5" fmla="*/ 145976 w 207752"/>
                    <a:gd name="connsiteY5" fmla="*/ 142981 h 142984"/>
                    <a:gd name="connsiteX6" fmla="*/ 207529 w 207752"/>
                    <a:gd name="connsiteY6" fmla="*/ 136408 h 142984"/>
                    <a:gd name="connsiteX7" fmla="*/ 166109 w 207752"/>
                    <a:gd name="connsiteY7" fmla="*/ 118339 h 142984"/>
                    <a:gd name="connsiteX8" fmla="*/ 151400 w 207752"/>
                    <a:gd name="connsiteY8" fmla="*/ 85092 h 142984"/>
                    <a:gd name="connsiteX9" fmla="*/ 163917 w 207752"/>
                    <a:gd name="connsiteY9" fmla="*/ 55886 h 142984"/>
                    <a:gd name="connsiteX10" fmla="*/ 200228 w 207752"/>
                    <a:gd name="connsiteY10" fmla="*/ 34959 h 142984"/>
                    <a:gd name="connsiteX11" fmla="*/ 182529 w 207752"/>
                    <a:gd name="connsiteY11" fmla="*/ 20810 h 142984"/>
                    <a:gd name="connsiteX12" fmla="*/ 33379 w 207752"/>
                    <a:gd name="connsiteY12" fmla="*/ 12 h 142984"/>
                    <a:gd name="connsiteX13" fmla="*/ 20516 w 207752"/>
                    <a:gd name="connsiteY13" fmla="*/ 18296 h 142984"/>
                    <a:gd name="connsiteX0" fmla="*/ 20516 w 207752"/>
                    <a:gd name="connsiteY0" fmla="*/ 18295 h 142983"/>
                    <a:gd name="connsiteX1" fmla="*/ 54925 w 207752"/>
                    <a:gd name="connsiteY1" fmla="*/ 39321 h 142983"/>
                    <a:gd name="connsiteX2" fmla="*/ 42956 w 207752"/>
                    <a:gd name="connsiteY2" fmla="*/ 95864 h 142983"/>
                    <a:gd name="connsiteX3" fmla="*/ 9 w 207752"/>
                    <a:gd name="connsiteY3" fmla="*/ 109032 h 142983"/>
                    <a:gd name="connsiteX4" fmla="*/ 46586 w 207752"/>
                    <a:gd name="connsiteY4" fmla="*/ 127395 h 142983"/>
                    <a:gd name="connsiteX5" fmla="*/ 145976 w 207752"/>
                    <a:gd name="connsiteY5" fmla="*/ 142980 h 142983"/>
                    <a:gd name="connsiteX6" fmla="*/ 207529 w 207752"/>
                    <a:gd name="connsiteY6" fmla="*/ 136407 h 142983"/>
                    <a:gd name="connsiteX7" fmla="*/ 166109 w 207752"/>
                    <a:gd name="connsiteY7" fmla="*/ 118338 h 142983"/>
                    <a:gd name="connsiteX8" fmla="*/ 151400 w 207752"/>
                    <a:gd name="connsiteY8" fmla="*/ 85091 h 142983"/>
                    <a:gd name="connsiteX9" fmla="*/ 163917 w 207752"/>
                    <a:gd name="connsiteY9" fmla="*/ 55885 h 142983"/>
                    <a:gd name="connsiteX10" fmla="*/ 200228 w 207752"/>
                    <a:gd name="connsiteY10" fmla="*/ 34958 h 142983"/>
                    <a:gd name="connsiteX11" fmla="*/ 182529 w 207752"/>
                    <a:gd name="connsiteY11" fmla="*/ 20809 h 142983"/>
                    <a:gd name="connsiteX12" fmla="*/ 33379 w 207752"/>
                    <a:gd name="connsiteY12" fmla="*/ 11 h 142983"/>
                    <a:gd name="connsiteX13" fmla="*/ 20516 w 207752"/>
                    <a:gd name="connsiteY13" fmla="*/ 18295 h 142983"/>
                    <a:gd name="connsiteX0" fmla="*/ 20524 w 207760"/>
                    <a:gd name="connsiteY0" fmla="*/ 18295 h 142983"/>
                    <a:gd name="connsiteX1" fmla="*/ 54933 w 207760"/>
                    <a:gd name="connsiteY1" fmla="*/ 39321 h 142983"/>
                    <a:gd name="connsiteX2" fmla="*/ 50991 w 207760"/>
                    <a:gd name="connsiteY2" fmla="*/ 88576 h 142983"/>
                    <a:gd name="connsiteX3" fmla="*/ 17 w 207760"/>
                    <a:gd name="connsiteY3" fmla="*/ 109032 h 142983"/>
                    <a:gd name="connsiteX4" fmla="*/ 46594 w 207760"/>
                    <a:gd name="connsiteY4" fmla="*/ 127395 h 142983"/>
                    <a:gd name="connsiteX5" fmla="*/ 145984 w 207760"/>
                    <a:gd name="connsiteY5" fmla="*/ 142980 h 142983"/>
                    <a:gd name="connsiteX6" fmla="*/ 207537 w 207760"/>
                    <a:gd name="connsiteY6" fmla="*/ 136407 h 142983"/>
                    <a:gd name="connsiteX7" fmla="*/ 166117 w 207760"/>
                    <a:gd name="connsiteY7" fmla="*/ 118338 h 142983"/>
                    <a:gd name="connsiteX8" fmla="*/ 151408 w 207760"/>
                    <a:gd name="connsiteY8" fmla="*/ 85091 h 142983"/>
                    <a:gd name="connsiteX9" fmla="*/ 163925 w 207760"/>
                    <a:gd name="connsiteY9" fmla="*/ 55885 h 142983"/>
                    <a:gd name="connsiteX10" fmla="*/ 200236 w 207760"/>
                    <a:gd name="connsiteY10" fmla="*/ 34958 h 142983"/>
                    <a:gd name="connsiteX11" fmla="*/ 182537 w 207760"/>
                    <a:gd name="connsiteY11" fmla="*/ 20809 h 142983"/>
                    <a:gd name="connsiteX12" fmla="*/ 33387 w 207760"/>
                    <a:gd name="connsiteY12" fmla="*/ 11 h 142983"/>
                    <a:gd name="connsiteX13" fmla="*/ 20524 w 207760"/>
                    <a:gd name="connsiteY13" fmla="*/ 18295 h 142983"/>
                    <a:gd name="connsiteX0" fmla="*/ 20526 w 207538"/>
                    <a:gd name="connsiteY0" fmla="*/ 18295 h 139548"/>
                    <a:gd name="connsiteX1" fmla="*/ 54935 w 207538"/>
                    <a:gd name="connsiteY1" fmla="*/ 39321 h 139548"/>
                    <a:gd name="connsiteX2" fmla="*/ 50993 w 207538"/>
                    <a:gd name="connsiteY2" fmla="*/ 88576 h 139548"/>
                    <a:gd name="connsiteX3" fmla="*/ 19 w 207538"/>
                    <a:gd name="connsiteY3" fmla="*/ 109032 h 139548"/>
                    <a:gd name="connsiteX4" fmla="*/ 46596 w 207538"/>
                    <a:gd name="connsiteY4" fmla="*/ 127395 h 139548"/>
                    <a:gd name="connsiteX5" fmla="*/ 165755 w 207538"/>
                    <a:gd name="connsiteY5" fmla="*/ 139483 h 139548"/>
                    <a:gd name="connsiteX6" fmla="*/ 207539 w 207538"/>
                    <a:gd name="connsiteY6" fmla="*/ 136407 h 139548"/>
                    <a:gd name="connsiteX7" fmla="*/ 166119 w 207538"/>
                    <a:gd name="connsiteY7" fmla="*/ 118338 h 139548"/>
                    <a:gd name="connsiteX8" fmla="*/ 151410 w 207538"/>
                    <a:gd name="connsiteY8" fmla="*/ 85091 h 139548"/>
                    <a:gd name="connsiteX9" fmla="*/ 163927 w 207538"/>
                    <a:gd name="connsiteY9" fmla="*/ 55885 h 139548"/>
                    <a:gd name="connsiteX10" fmla="*/ 200238 w 207538"/>
                    <a:gd name="connsiteY10" fmla="*/ 34958 h 139548"/>
                    <a:gd name="connsiteX11" fmla="*/ 182539 w 207538"/>
                    <a:gd name="connsiteY11" fmla="*/ 20809 h 139548"/>
                    <a:gd name="connsiteX12" fmla="*/ 33389 w 207538"/>
                    <a:gd name="connsiteY12" fmla="*/ 11 h 139548"/>
                    <a:gd name="connsiteX13" fmla="*/ 20526 w 207538"/>
                    <a:gd name="connsiteY13" fmla="*/ 18295 h 139548"/>
                    <a:gd name="connsiteX0" fmla="*/ 20526 w 207539"/>
                    <a:gd name="connsiteY0" fmla="*/ 18295 h 139548"/>
                    <a:gd name="connsiteX1" fmla="*/ 54935 w 207539"/>
                    <a:gd name="connsiteY1" fmla="*/ 39321 h 139548"/>
                    <a:gd name="connsiteX2" fmla="*/ 50993 w 207539"/>
                    <a:gd name="connsiteY2" fmla="*/ 88576 h 139548"/>
                    <a:gd name="connsiteX3" fmla="*/ 19 w 207539"/>
                    <a:gd name="connsiteY3" fmla="*/ 109032 h 139548"/>
                    <a:gd name="connsiteX4" fmla="*/ 46596 w 207539"/>
                    <a:gd name="connsiteY4" fmla="*/ 127395 h 139548"/>
                    <a:gd name="connsiteX5" fmla="*/ 165755 w 207539"/>
                    <a:gd name="connsiteY5" fmla="*/ 139483 h 139548"/>
                    <a:gd name="connsiteX6" fmla="*/ 207539 w 207539"/>
                    <a:gd name="connsiteY6" fmla="*/ 136407 h 139548"/>
                    <a:gd name="connsiteX7" fmla="*/ 166119 w 207539"/>
                    <a:gd name="connsiteY7" fmla="*/ 118338 h 139548"/>
                    <a:gd name="connsiteX8" fmla="*/ 151410 w 207539"/>
                    <a:gd name="connsiteY8" fmla="*/ 85091 h 139548"/>
                    <a:gd name="connsiteX9" fmla="*/ 163927 w 207539"/>
                    <a:gd name="connsiteY9" fmla="*/ 55885 h 139548"/>
                    <a:gd name="connsiteX10" fmla="*/ 200238 w 207539"/>
                    <a:gd name="connsiteY10" fmla="*/ 34958 h 139548"/>
                    <a:gd name="connsiteX11" fmla="*/ 182539 w 207539"/>
                    <a:gd name="connsiteY11" fmla="*/ 20809 h 139548"/>
                    <a:gd name="connsiteX12" fmla="*/ 33389 w 207539"/>
                    <a:gd name="connsiteY12" fmla="*/ 11 h 139548"/>
                    <a:gd name="connsiteX13" fmla="*/ 20526 w 207539"/>
                    <a:gd name="connsiteY13" fmla="*/ 18295 h 139548"/>
                    <a:gd name="connsiteX0" fmla="*/ 20527 w 207544"/>
                    <a:gd name="connsiteY0" fmla="*/ 18295 h 147636"/>
                    <a:gd name="connsiteX1" fmla="*/ 54936 w 207544"/>
                    <a:gd name="connsiteY1" fmla="*/ 39321 h 147636"/>
                    <a:gd name="connsiteX2" fmla="*/ 50994 w 207544"/>
                    <a:gd name="connsiteY2" fmla="*/ 88576 h 147636"/>
                    <a:gd name="connsiteX3" fmla="*/ 20 w 207544"/>
                    <a:gd name="connsiteY3" fmla="*/ 109032 h 147636"/>
                    <a:gd name="connsiteX4" fmla="*/ 46597 w 207544"/>
                    <a:gd name="connsiteY4" fmla="*/ 127395 h 147636"/>
                    <a:gd name="connsiteX5" fmla="*/ 168053 w 207544"/>
                    <a:gd name="connsiteY5" fmla="*/ 147635 h 147636"/>
                    <a:gd name="connsiteX6" fmla="*/ 207540 w 207544"/>
                    <a:gd name="connsiteY6" fmla="*/ 136407 h 147636"/>
                    <a:gd name="connsiteX7" fmla="*/ 166120 w 207544"/>
                    <a:gd name="connsiteY7" fmla="*/ 118338 h 147636"/>
                    <a:gd name="connsiteX8" fmla="*/ 151411 w 207544"/>
                    <a:gd name="connsiteY8" fmla="*/ 85091 h 147636"/>
                    <a:gd name="connsiteX9" fmla="*/ 163928 w 207544"/>
                    <a:gd name="connsiteY9" fmla="*/ 55885 h 147636"/>
                    <a:gd name="connsiteX10" fmla="*/ 200239 w 207544"/>
                    <a:gd name="connsiteY10" fmla="*/ 34958 h 147636"/>
                    <a:gd name="connsiteX11" fmla="*/ 182540 w 207544"/>
                    <a:gd name="connsiteY11" fmla="*/ 20809 h 147636"/>
                    <a:gd name="connsiteX12" fmla="*/ 33390 w 207544"/>
                    <a:gd name="connsiteY12" fmla="*/ 11 h 147636"/>
                    <a:gd name="connsiteX13" fmla="*/ 20527 w 207544"/>
                    <a:gd name="connsiteY13" fmla="*/ 18295 h 147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7544" h="147636">
                      <a:moveTo>
                        <a:pt x="20527" y="18295"/>
                      </a:moveTo>
                      <a:cubicBezTo>
                        <a:pt x="24118" y="24847"/>
                        <a:pt x="49858" y="27608"/>
                        <a:pt x="54936" y="39321"/>
                      </a:cubicBezTo>
                      <a:cubicBezTo>
                        <a:pt x="60014" y="51034"/>
                        <a:pt x="61418" y="79015"/>
                        <a:pt x="50994" y="88576"/>
                      </a:cubicBezTo>
                      <a:cubicBezTo>
                        <a:pt x="40570" y="98137"/>
                        <a:pt x="753" y="102562"/>
                        <a:pt x="20" y="109032"/>
                      </a:cubicBezTo>
                      <a:cubicBezTo>
                        <a:pt x="-713" y="115502"/>
                        <a:pt x="18592" y="120961"/>
                        <a:pt x="46597" y="127395"/>
                      </a:cubicBezTo>
                      <a:cubicBezTo>
                        <a:pt x="74603" y="133829"/>
                        <a:pt x="132223" y="144912"/>
                        <a:pt x="168053" y="147635"/>
                      </a:cubicBezTo>
                      <a:cubicBezTo>
                        <a:pt x="191580" y="147753"/>
                        <a:pt x="207862" y="141290"/>
                        <a:pt x="207540" y="136407"/>
                      </a:cubicBezTo>
                      <a:cubicBezTo>
                        <a:pt x="207218" y="131524"/>
                        <a:pt x="175475" y="126891"/>
                        <a:pt x="166120" y="118338"/>
                      </a:cubicBezTo>
                      <a:cubicBezTo>
                        <a:pt x="156765" y="109785"/>
                        <a:pt x="151776" y="95500"/>
                        <a:pt x="151411" y="85091"/>
                      </a:cubicBezTo>
                      <a:cubicBezTo>
                        <a:pt x="151046" y="74682"/>
                        <a:pt x="155790" y="64241"/>
                        <a:pt x="163928" y="55885"/>
                      </a:cubicBezTo>
                      <a:cubicBezTo>
                        <a:pt x="172066" y="47530"/>
                        <a:pt x="198499" y="42479"/>
                        <a:pt x="200239" y="34958"/>
                      </a:cubicBezTo>
                      <a:cubicBezTo>
                        <a:pt x="201979" y="27437"/>
                        <a:pt x="205399" y="29016"/>
                        <a:pt x="182540" y="20809"/>
                      </a:cubicBezTo>
                      <a:cubicBezTo>
                        <a:pt x="159681" y="12602"/>
                        <a:pt x="60392" y="430"/>
                        <a:pt x="33390" y="11"/>
                      </a:cubicBezTo>
                      <a:cubicBezTo>
                        <a:pt x="6388" y="-408"/>
                        <a:pt x="16936" y="11743"/>
                        <a:pt x="20527" y="182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A814FF71-C5E3-4D72-9F07-0117DC89156A}"/>
                    </a:ext>
                  </a:extLst>
                </p:cNvPr>
                <p:cNvGrpSpPr/>
                <p:nvPr/>
              </p:nvGrpSpPr>
              <p:grpSpPr>
                <a:xfrm>
                  <a:off x="4073355" y="2399513"/>
                  <a:ext cx="440668" cy="127685"/>
                  <a:chOff x="4163594" y="2688104"/>
                  <a:chExt cx="440668" cy="127685"/>
                </a:xfrm>
                <a:grpFill/>
              </p:grpSpPr>
              <p:sp>
                <p:nvSpPr>
                  <p:cNvPr id="796" name="Freeform 50">
                    <a:extLst>
                      <a:ext uri="{FF2B5EF4-FFF2-40B4-BE49-F238E27FC236}">
                        <a16:creationId xmlns:a16="http://schemas.microsoft.com/office/drawing/2014/main" id="{5B28C537-314C-4E18-BF3F-A88164A1FC55}"/>
                      </a:ext>
                    </a:extLst>
                  </p:cNvPr>
                  <p:cNvSpPr/>
                  <p:nvPr/>
                </p:nvSpPr>
                <p:spPr>
                  <a:xfrm>
                    <a:off x="4163594" y="2688104"/>
                    <a:ext cx="159096" cy="102650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62949"/>
                      <a:gd name="connsiteY0" fmla="*/ 0 h 91071"/>
                      <a:gd name="connsiteX1" fmla="*/ 62658 w 62949"/>
                      <a:gd name="connsiteY1" fmla="*/ 55352 h 91071"/>
                      <a:gd name="connsiteX2" fmla="*/ 19795 w 62949"/>
                      <a:gd name="connsiteY2" fmla="*/ 91071 h 91071"/>
                      <a:gd name="connsiteX0" fmla="*/ 8392 w 71081"/>
                      <a:gd name="connsiteY0" fmla="*/ 0 h 97756"/>
                      <a:gd name="connsiteX1" fmla="*/ 71050 w 71081"/>
                      <a:gd name="connsiteY1" fmla="*/ 55352 h 97756"/>
                      <a:gd name="connsiteX2" fmla="*/ 0 w 71081"/>
                      <a:gd name="connsiteY2" fmla="*/ 97756 h 97756"/>
                      <a:gd name="connsiteX0" fmla="*/ 6821 w 71070"/>
                      <a:gd name="connsiteY0" fmla="*/ 0 h 85716"/>
                      <a:gd name="connsiteX1" fmla="*/ 71050 w 71070"/>
                      <a:gd name="connsiteY1" fmla="*/ 43312 h 85716"/>
                      <a:gd name="connsiteX2" fmla="*/ 0 w 71070"/>
                      <a:gd name="connsiteY2" fmla="*/ 85716 h 85716"/>
                      <a:gd name="connsiteX0" fmla="*/ 0 w 138427"/>
                      <a:gd name="connsiteY0" fmla="*/ 0 h 104644"/>
                      <a:gd name="connsiteX1" fmla="*/ 137114 w 138427"/>
                      <a:gd name="connsiteY1" fmla="*/ 62240 h 104644"/>
                      <a:gd name="connsiteX2" fmla="*/ 66064 w 138427"/>
                      <a:gd name="connsiteY2" fmla="*/ 104644 h 104644"/>
                      <a:gd name="connsiteX0" fmla="*/ 0 w 139231"/>
                      <a:gd name="connsiteY0" fmla="*/ 0 h 104644"/>
                      <a:gd name="connsiteX1" fmla="*/ 109590 w 139231"/>
                      <a:gd name="connsiteY1" fmla="*/ 18659 h 104644"/>
                      <a:gd name="connsiteX2" fmla="*/ 137114 w 139231"/>
                      <a:gd name="connsiteY2" fmla="*/ 62240 h 104644"/>
                      <a:gd name="connsiteX3" fmla="*/ 66064 w 139231"/>
                      <a:gd name="connsiteY3" fmla="*/ 104644 h 104644"/>
                      <a:gd name="connsiteX0" fmla="*/ 9357 w 153753"/>
                      <a:gd name="connsiteY0" fmla="*/ 0 h 83503"/>
                      <a:gd name="connsiteX1" fmla="*/ 118947 w 153753"/>
                      <a:gd name="connsiteY1" fmla="*/ 18659 h 83503"/>
                      <a:gd name="connsiteX2" fmla="*/ 146471 w 153753"/>
                      <a:gd name="connsiteY2" fmla="*/ 62240 h 83503"/>
                      <a:gd name="connsiteX3" fmla="*/ 0 w 153753"/>
                      <a:gd name="connsiteY3" fmla="*/ 83503 h 83503"/>
                      <a:gd name="connsiteX0" fmla="*/ 9357 w 146517"/>
                      <a:gd name="connsiteY0" fmla="*/ 0 h 105155"/>
                      <a:gd name="connsiteX1" fmla="*/ 118947 w 146517"/>
                      <a:gd name="connsiteY1" fmla="*/ 18659 h 105155"/>
                      <a:gd name="connsiteX2" fmla="*/ 146471 w 146517"/>
                      <a:gd name="connsiteY2" fmla="*/ 62240 h 105155"/>
                      <a:gd name="connsiteX3" fmla="*/ 115240 w 146517"/>
                      <a:gd name="connsiteY3" fmla="*/ 104832 h 105155"/>
                      <a:gd name="connsiteX4" fmla="*/ 0 w 146517"/>
                      <a:gd name="connsiteY4" fmla="*/ 83503 h 105155"/>
                      <a:gd name="connsiteX0" fmla="*/ 9357 w 146844"/>
                      <a:gd name="connsiteY0" fmla="*/ 0 h 97501"/>
                      <a:gd name="connsiteX1" fmla="*/ 118947 w 146844"/>
                      <a:gd name="connsiteY1" fmla="*/ 18659 h 97501"/>
                      <a:gd name="connsiteX2" fmla="*/ 146471 w 146844"/>
                      <a:gd name="connsiteY2" fmla="*/ 62240 h 97501"/>
                      <a:gd name="connsiteX3" fmla="*/ 124260 w 146844"/>
                      <a:gd name="connsiteY3" fmla="*/ 97061 h 97501"/>
                      <a:gd name="connsiteX4" fmla="*/ 0 w 146844"/>
                      <a:gd name="connsiteY4" fmla="*/ 83503 h 97501"/>
                      <a:gd name="connsiteX0" fmla="*/ 9357 w 146756"/>
                      <a:gd name="connsiteY0" fmla="*/ 0 h 105633"/>
                      <a:gd name="connsiteX1" fmla="*/ 118947 w 146756"/>
                      <a:gd name="connsiteY1" fmla="*/ 18659 h 105633"/>
                      <a:gd name="connsiteX2" fmla="*/ 146471 w 146756"/>
                      <a:gd name="connsiteY2" fmla="*/ 62240 h 105633"/>
                      <a:gd name="connsiteX3" fmla="*/ 108112 w 146756"/>
                      <a:gd name="connsiteY3" fmla="*/ 105316 h 105633"/>
                      <a:gd name="connsiteX4" fmla="*/ 0 w 146756"/>
                      <a:gd name="connsiteY4" fmla="*/ 83503 h 105633"/>
                      <a:gd name="connsiteX0" fmla="*/ 9357 w 146818"/>
                      <a:gd name="connsiteY0" fmla="*/ 0 h 105633"/>
                      <a:gd name="connsiteX1" fmla="*/ 119752 w 146818"/>
                      <a:gd name="connsiteY1" fmla="*/ 30538 h 105633"/>
                      <a:gd name="connsiteX2" fmla="*/ 146471 w 146818"/>
                      <a:gd name="connsiteY2" fmla="*/ 62240 h 105633"/>
                      <a:gd name="connsiteX3" fmla="*/ 108112 w 146818"/>
                      <a:gd name="connsiteY3" fmla="*/ 105316 h 105633"/>
                      <a:gd name="connsiteX4" fmla="*/ 0 w 146818"/>
                      <a:gd name="connsiteY4" fmla="*/ 83503 h 105633"/>
                      <a:gd name="connsiteX0" fmla="*/ 9357 w 149398"/>
                      <a:gd name="connsiteY0" fmla="*/ 0 h 105633"/>
                      <a:gd name="connsiteX1" fmla="*/ 131308 w 149398"/>
                      <a:gd name="connsiteY1" fmla="*/ 24981 h 105633"/>
                      <a:gd name="connsiteX2" fmla="*/ 146471 w 149398"/>
                      <a:gd name="connsiteY2" fmla="*/ 62240 h 105633"/>
                      <a:gd name="connsiteX3" fmla="*/ 108112 w 149398"/>
                      <a:gd name="connsiteY3" fmla="*/ 105316 h 105633"/>
                      <a:gd name="connsiteX4" fmla="*/ 0 w 149398"/>
                      <a:gd name="connsiteY4" fmla="*/ 83503 h 105633"/>
                      <a:gd name="connsiteX0" fmla="*/ 9357 w 148717"/>
                      <a:gd name="connsiteY0" fmla="*/ 0 h 102650"/>
                      <a:gd name="connsiteX1" fmla="*/ 131308 w 148717"/>
                      <a:gd name="connsiteY1" fmla="*/ 24981 h 102650"/>
                      <a:gd name="connsiteX2" fmla="*/ 146471 w 148717"/>
                      <a:gd name="connsiteY2" fmla="*/ 62240 h 102650"/>
                      <a:gd name="connsiteX3" fmla="*/ 117454 w 148717"/>
                      <a:gd name="connsiteY3" fmla="*/ 102297 h 102650"/>
                      <a:gd name="connsiteX4" fmla="*/ 0 w 148717"/>
                      <a:gd name="connsiteY4" fmla="*/ 83503 h 102650"/>
                      <a:gd name="connsiteX0" fmla="*/ 9357 w 159096"/>
                      <a:gd name="connsiteY0" fmla="*/ 0 h 102650"/>
                      <a:gd name="connsiteX1" fmla="*/ 131308 w 159096"/>
                      <a:gd name="connsiteY1" fmla="*/ 24981 h 102650"/>
                      <a:gd name="connsiteX2" fmla="*/ 158672 w 159096"/>
                      <a:gd name="connsiteY2" fmla="*/ 66187 h 102650"/>
                      <a:gd name="connsiteX3" fmla="*/ 117454 w 159096"/>
                      <a:gd name="connsiteY3" fmla="*/ 102297 h 102650"/>
                      <a:gd name="connsiteX4" fmla="*/ 0 w 159096"/>
                      <a:gd name="connsiteY4" fmla="*/ 83503 h 10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096" h="102650">
                        <a:moveTo>
                          <a:pt x="9357" y="0"/>
                        </a:moveTo>
                        <a:cubicBezTo>
                          <a:pt x="21052" y="5942"/>
                          <a:pt x="108456" y="14608"/>
                          <a:pt x="131308" y="24981"/>
                        </a:cubicBezTo>
                        <a:cubicBezTo>
                          <a:pt x="154160" y="35354"/>
                          <a:pt x="160981" y="53301"/>
                          <a:pt x="158672" y="66187"/>
                        </a:cubicBezTo>
                        <a:cubicBezTo>
                          <a:pt x="156363" y="79073"/>
                          <a:pt x="141866" y="98753"/>
                          <a:pt x="117454" y="102297"/>
                        </a:cubicBezTo>
                        <a:cubicBezTo>
                          <a:pt x="93042" y="105841"/>
                          <a:pt x="12469" y="81548"/>
                          <a:pt x="0" y="83503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" name="Freeform 51">
                    <a:extLst>
                      <a:ext uri="{FF2B5EF4-FFF2-40B4-BE49-F238E27FC236}">
                        <a16:creationId xmlns:a16="http://schemas.microsoft.com/office/drawing/2014/main" id="{887327A5-5B52-47A6-8B73-33CE6B10B270}"/>
                      </a:ext>
                    </a:extLst>
                  </p:cNvPr>
                  <p:cNvSpPr/>
                  <p:nvPr/>
                </p:nvSpPr>
                <p:spPr>
                  <a:xfrm rot="579247" flipH="1">
                    <a:off x="4433381" y="2721933"/>
                    <a:ext cx="170881" cy="93856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55351"/>
                      <a:gd name="connsiteY0" fmla="*/ 0 h 90150"/>
                      <a:gd name="connsiteX1" fmla="*/ 55228 w 55351"/>
                      <a:gd name="connsiteY1" fmla="*/ 54431 h 90150"/>
                      <a:gd name="connsiteX2" fmla="*/ 12365 w 55351"/>
                      <a:gd name="connsiteY2" fmla="*/ 90150 h 90150"/>
                      <a:gd name="connsiteX0" fmla="*/ 13249 w 68566"/>
                      <a:gd name="connsiteY0" fmla="*/ 0 h 91458"/>
                      <a:gd name="connsiteX1" fmla="*/ 68477 w 68566"/>
                      <a:gd name="connsiteY1" fmla="*/ 54431 h 91458"/>
                      <a:gd name="connsiteX2" fmla="*/ 0 w 68566"/>
                      <a:gd name="connsiteY2" fmla="*/ 91458 h 91458"/>
                      <a:gd name="connsiteX0" fmla="*/ 65842 w 122688"/>
                      <a:gd name="connsiteY0" fmla="*/ 0 h 75992"/>
                      <a:gd name="connsiteX1" fmla="*/ 121070 w 122688"/>
                      <a:gd name="connsiteY1" fmla="*/ 54431 h 75992"/>
                      <a:gd name="connsiteX2" fmla="*/ 0 w 122688"/>
                      <a:gd name="connsiteY2" fmla="*/ 75992 h 75992"/>
                      <a:gd name="connsiteX0" fmla="*/ 65842 w 121087"/>
                      <a:gd name="connsiteY0" fmla="*/ 0 h 87043"/>
                      <a:gd name="connsiteX1" fmla="*/ 121070 w 121087"/>
                      <a:gd name="connsiteY1" fmla="*/ 54431 h 87043"/>
                      <a:gd name="connsiteX2" fmla="*/ 71047 w 121087"/>
                      <a:gd name="connsiteY2" fmla="*/ 86533 h 87043"/>
                      <a:gd name="connsiteX3" fmla="*/ 0 w 121087"/>
                      <a:gd name="connsiteY3" fmla="*/ 75992 h 87043"/>
                      <a:gd name="connsiteX0" fmla="*/ 0 w 141594"/>
                      <a:gd name="connsiteY0" fmla="*/ 0 h 108019"/>
                      <a:gd name="connsiteX1" fmla="*/ 138652 w 141594"/>
                      <a:gd name="connsiteY1" fmla="*/ 75407 h 108019"/>
                      <a:gd name="connsiteX2" fmla="*/ 88629 w 141594"/>
                      <a:gd name="connsiteY2" fmla="*/ 107509 h 108019"/>
                      <a:gd name="connsiteX3" fmla="*/ 17582 w 141594"/>
                      <a:gd name="connsiteY3" fmla="*/ 96968 h 108019"/>
                      <a:gd name="connsiteX0" fmla="*/ 0 w 139218"/>
                      <a:gd name="connsiteY0" fmla="*/ 0 h 108019"/>
                      <a:gd name="connsiteX1" fmla="*/ 108063 w 139218"/>
                      <a:gd name="connsiteY1" fmla="*/ 28591 h 108019"/>
                      <a:gd name="connsiteX2" fmla="*/ 138652 w 139218"/>
                      <a:gd name="connsiteY2" fmla="*/ 75407 h 108019"/>
                      <a:gd name="connsiteX3" fmla="*/ 88629 w 139218"/>
                      <a:gd name="connsiteY3" fmla="*/ 107509 h 108019"/>
                      <a:gd name="connsiteX4" fmla="*/ 17582 w 139218"/>
                      <a:gd name="connsiteY4" fmla="*/ 96968 h 108019"/>
                      <a:gd name="connsiteX0" fmla="*/ 0 w 149060"/>
                      <a:gd name="connsiteY0" fmla="*/ 0 h 101318"/>
                      <a:gd name="connsiteX1" fmla="*/ 117905 w 149060"/>
                      <a:gd name="connsiteY1" fmla="*/ 21890 h 101318"/>
                      <a:gd name="connsiteX2" fmla="*/ 148494 w 149060"/>
                      <a:gd name="connsiteY2" fmla="*/ 68706 h 101318"/>
                      <a:gd name="connsiteX3" fmla="*/ 98471 w 149060"/>
                      <a:gd name="connsiteY3" fmla="*/ 100808 h 101318"/>
                      <a:gd name="connsiteX4" fmla="*/ 27424 w 149060"/>
                      <a:gd name="connsiteY4" fmla="*/ 90267 h 101318"/>
                      <a:gd name="connsiteX0" fmla="*/ 0 w 155361"/>
                      <a:gd name="connsiteY0" fmla="*/ 0 h 95487"/>
                      <a:gd name="connsiteX1" fmla="*/ 124206 w 155361"/>
                      <a:gd name="connsiteY1" fmla="*/ 16059 h 95487"/>
                      <a:gd name="connsiteX2" fmla="*/ 154795 w 155361"/>
                      <a:gd name="connsiteY2" fmla="*/ 62875 h 95487"/>
                      <a:gd name="connsiteX3" fmla="*/ 104772 w 155361"/>
                      <a:gd name="connsiteY3" fmla="*/ 94977 h 95487"/>
                      <a:gd name="connsiteX4" fmla="*/ 33725 w 155361"/>
                      <a:gd name="connsiteY4" fmla="*/ 84436 h 95487"/>
                      <a:gd name="connsiteX0" fmla="*/ 4432 w 159793"/>
                      <a:gd name="connsiteY0" fmla="*/ 0 h 95393"/>
                      <a:gd name="connsiteX1" fmla="*/ 128638 w 159793"/>
                      <a:gd name="connsiteY1" fmla="*/ 16059 h 95393"/>
                      <a:gd name="connsiteX2" fmla="*/ 159227 w 159793"/>
                      <a:gd name="connsiteY2" fmla="*/ 62875 h 95393"/>
                      <a:gd name="connsiteX3" fmla="*/ 109204 w 159793"/>
                      <a:gd name="connsiteY3" fmla="*/ 94977 h 95393"/>
                      <a:gd name="connsiteX4" fmla="*/ 0 w 159793"/>
                      <a:gd name="connsiteY4" fmla="*/ 80153 h 95393"/>
                      <a:gd name="connsiteX0" fmla="*/ 4432 w 159585"/>
                      <a:gd name="connsiteY0" fmla="*/ 0 h 95393"/>
                      <a:gd name="connsiteX1" fmla="*/ 125679 w 159585"/>
                      <a:gd name="connsiteY1" fmla="*/ 7999 h 95393"/>
                      <a:gd name="connsiteX2" fmla="*/ 159227 w 159585"/>
                      <a:gd name="connsiteY2" fmla="*/ 62875 h 95393"/>
                      <a:gd name="connsiteX3" fmla="*/ 109204 w 159585"/>
                      <a:gd name="connsiteY3" fmla="*/ 94977 h 95393"/>
                      <a:gd name="connsiteX4" fmla="*/ 0 w 159585"/>
                      <a:gd name="connsiteY4" fmla="*/ 80153 h 95393"/>
                      <a:gd name="connsiteX0" fmla="*/ 0 w 170245"/>
                      <a:gd name="connsiteY0" fmla="*/ 0 h 103924"/>
                      <a:gd name="connsiteX1" fmla="*/ 136339 w 170245"/>
                      <a:gd name="connsiteY1" fmla="*/ 16530 h 103924"/>
                      <a:gd name="connsiteX2" fmla="*/ 169887 w 170245"/>
                      <a:gd name="connsiteY2" fmla="*/ 71406 h 103924"/>
                      <a:gd name="connsiteX3" fmla="*/ 119864 w 170245"/>
                      <a:gd name="connsiteY3" fmla="*/ 103508 h 103924"/>
                      <a:gd name="connsiteX4" fmla="*/ 10660 w 170245"/>
                      <a:gd name="connsiteY4" fmla="*/ 88684 h 103924"/>
                      <a:gd name="connsiteX0" fmla="*/ 0 w 170284"/>
                      <a:gd name="connsiteY0" fmla="*/ 0 h 103924"/>
                      <a:gd name="connsiteX1" fmla="*/ 136983 w 170284"/>
                      <a:gd name="connsiteY1" fmla="*/ 24033 h 103924"/>
                      <a:gd name="connsiteX2" fmla="*/ 169887 w 170284"/>
                      <a:gd name="connsiteY2" fmla="*/ 71406 h 103924"/>
                      <a:gd name="connsiteX3" fmla="*/ 119864 w 170284"/>
                      <a:gd name="connsiteY3" fmla="*/ 103508 h 103924"/>
                      <a:gd name="connsiteX4" fmla="*/ 10660 w 170284"/>
                      <a:gd name="connsiteY4" fmla="*/ 88684 h 103924"/>
                      <a:gd name="connsiteX0" fmla="*/ 0 w 170841"/>
                      <a:gd name="connsiteY0" fmla="*/ 0 h 101609"/>
                      <a:gd name="connsiteX1" fmla="*/ 137540 w 170841"/>
                      <a:gd name="connsiteY1" fmla="*/ 21718 h 101609"/>
                      <a:gd name="connsiteX2" fmla="*/ 170444 w 170841"/>
                      <a:gd name="connsiteY2" fmla="*/ 69091 h 101609"/>
                      <a:gd name="connsiteX3" fmla="*/ 120421 w 170841"/>
                      <a:gd name="connsiteY3" fmla="*/ 101193 h 101609"/>
                      <a:gd name="connsiteX4" fmla="*/ 11217 w 170841"/>
                      <a:gd name="connsiteY4" fmla="*/ 86369 h 101609"/>
                      <a:gd name="connsiteX0" fmla="*/ 0 w 171192"/>
                      <a:gd name="connsiteY0" fmla="*/ 0 h 101609"/>
                      <a:gd name="connsiteX1" fmla="*/ 141803 w 171192"/>
                      <a:gd name="connsiteY1" fmla="*/ 16503 h 101609"/>
                      <a:gd name="connsiteX2" fmla="*/ 170444 w 171192"/>
                      <a:gd name="connsiteY2" fmla="*/ 69091 h 101609"/>
                      <a:gd name="connsiteX3" fmla="*/ 120421 w 171192"/>
                      <a:gd name="connsiteY3" fmla="*/ 101193 h 101609"/>
                      <a:gd name="connsiteX4" fmla="*/ 11217 w 171192"/>
                      <a:gd name="connsiteY4" fmla="*/ 86369 h 101609"/>
                      <a:gd name="connsiteX0" fmla="*/ 0 w 171192"/>
                      <a:gd name="connsiteY0" fmla="*/ 0 h 101541"/>
                      <a:gd name="connsiteX1" fmla="*/ 141803 w 171192"/>
                      <a:gd name="connsiteY1" fmla="*/ 16503 h 101541"/>
                      <a:gd name="connsiteX2" fmla="*/ 170444 w 171192"/>
                      <a:gd name="connsiteY2" fmla="*/ 69091 h 101541"/>
                      <a:gd name="connsiteX3" fmla="*/ 120421 w 171192"/>
                      <a:gd name="connsiteY3" fmla="*/ 101193 h 101541"/>
                      <a:gd name="connsiteX4" fmla="*/ 8372 w 171192"/>
                      <a:gd name="connsiteY4" fmla="*/ 81868 h 101541"/>
                      <a:gd name="connsiteX0" fmla="*/ 0 w 170881"/>
                      <a:gd name="connsiteY0" fmla="*/ 0 h 93856"/>
                      <a:gd name="connsiteX1" fmla="*/ 141803 w 170881"/>
                      <a:gd name="connsiteY1" fmla="*/ 16503 h 93856"/>
                      <a:gd name="connsiteX2" fmla="*/ 170444 w 170881"/>
                      <a:gd name="connsiteY2" fmla="*/ 69091 h 93856"/>
                      <a:gd name="connsiteX3" fmla="*/ 126814 w 170881"/>
                      <a:gd name="connsiteY3" fmla="*/ 93371 h 93856"/>
                      <a:gd name="connsiteX4" fmla="*/ 8372 w 170881"/>
                      <a:gd name="connsiteY4" fmla="*/ 81868 h 9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881" h="93856">
                        <a:moveTo>
                          <a:pt x="0" y="0"/>
                        </a:moveTo>
                        <a:cubicBezTo>
                          <a:pt x="11598" y="6347"/>
                          <a:pt x="118695" y="3935"/>
                          <a:pt x="141803" y="16503"/>
                        </a:cubicBezTo>
                        <a:cubicBezTo>
                          <a:pt x="164911" y="29071"/>
                          <a:pt x="172942" y="56280"/>
                          <a:pt x="170444" y="69091"/>
                        </a:cubicBezTo>
                        <a:cubicBezTo>
                          <a:pt x="167946" y="81902"/>
                          <a:pt x="146992" y="89777"/>
                          <a:pt x="126814" y="93371"/>
                        </a:cubicBezTo>
                        <a:cubicBezTo>
                          <a:pt x="106636" y="96965"/>
                          <a:pt x="18740" y="79346"/>
                          <a:pt x="8372" y="81868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325C6821-C535-4388-86A5-7E29684AE1F8}"/>
                  </a:ext>
                </a:extLst>
              </p:cNvPr>
              <p:cNvGrpSpPr/>
              <p:nvPr/>
            </p:nvGrpSpPr>
            <p:grpSpPr>
              <a:xfrm rot="4730525">
                <a:off x="3782039" y="2389149"/>
                <a:ext cx="198790" cy="74835"/>
                <a:chOff x="4071922" y="2380393"/>
                <a:chExt cx="457496" cy="172226"/>
              </a:xfrm>
              <a:grpFill/>
            </p:grpSpPr>
            <p:sp>
              <p:nvSpPr>
                <p:cNvPr id="790" name="Freeform 53">
                  <a:extLst>
                    <a:ext uri="{FF2B5EF4-FFF2-40B4-BE49-F238E27FC236}">
                      <a16:creationId xmlns:a16="http://schemas.microsoft.com/office/drawing/2014/main" id="{FF101B34-05A9-4253-BFF2-B99A06F44325}"/>
                    </a:ext>
                  </a:extLst>
                </p:cNvPr>
                <p:cNvSpPr/>
                <p:nvPr/>
              </p:nvSpPr>
              <p:spPr>
                <a:xfrm>
                  <a:off x="4155289" y="2396052"/>
                  <a:ext cx="251361" cy="156567"/>
                </a:xfrm>
                <a:custGeom>
                  <a:avLst/>
                  <a:gdLst>
                    <a:gd name="connsiteX0" fmla="*/ 995 w 151036"/>
                    <a:gd name="connsiteY0" fmla="*/ 4707 h 117919"/>
                    <a:gd name="connsiteX1" fmla="*/ 43858 w 151036"/>
                    <a:gd name="connsiteY1" fmla="*/ 52332 h 117919"/>
                    <a:gd name="connsiteX2" fmla="*/ 995 w 151036"/>
                    <a:gd name="connsiteY2" fmla="*/ 90432 h 117919"/>
                    <a:gd name="connsiteX3" fmla="*/ 60526 w 151036"/>
                    <a:gd name="connsiteY3" fmla="*/ 116626 h 117919"/>
                    <a:gd name="connsiteX4" fmla="*/ 141489 w 151036"/>
                    <a:gd name="connsiteY4" fmla="*/ 109482 h 117919"/>
                    <a:gd name="connsiteX5" fmla="*/ 103389 w 151036"/>
                    <a:gd name="connsiteY5" fmla="*/ 71382 h 117919"/>
                    <a:gd name="connsiteX6" fmla="*/ 151014 w 151036"/>
                    <a:gd name="connsiteY6" fmla="*/ 35664 h 117919"/>
                    <a:gd name="connsiteX7" fmla="*/ 96245 w 151036"/>
                    <a:gd name="connsiteY7" fmla="*/ 4707 h 117919"/>
                    <a:gd name="connsiteX8" fmla="*/ 995 w 151036"/>
                    <a:gd name="connsiteY8" fmla="*/ 4707 h 117919"/>
                    <a:gd name="connsiteX0" fmla="*/ 4161 w 154202"/>
                    <a:gd name="connsiteY0" fmla="*/ 19223 h 132435"/>
                    <a:gd name="connsiteX1" fmla="*/ 47024 w 154202"/>
                    <a:gd name="connsiteY1" fmla="*/ 66848 h 132435"/>
                    <a:gd name="connsiteX2" fmla="*/ 4161 w 154202"/>
                    <a:gd name="connsiteY2" fmla="*/ 104948 h 132435"/>
                    <a:gd name="connsiteX3" fmla="*/ 63692 w 154202"/>
                    <a:gd name="connsiteY3" fmla="*/ 131142 h 132435"/>
                    <a:gd name="connsiteX4" fmla="*/ 144655 w 154202"/>
                    <a:gd name="connsiteY4" fmla="*/ 123998 h 132435"/>
                    <a:gd name="connsiteX5" fmla="*/ 106555 w 154202"/>
                    <a:gd name="connsiteY5" fmla="*/ 85898 h 132435"/>
                    <a:gd name="connsiteX6" fmla="*/ 154180 w 154202"/>
                    <a:gd name="connsiteY6" fmla="*/ 50180 h 132435"/>
                    <a:gd name="connsiteX7" fmla="*/ 17024 w 154202"/>
                    <a:gd name="connsiteY7" fmla="*/ 939 h 132435"/>
                    <a:gd name="connsiteX8" fmla="*/ 4161 w 154202"/>
                    <a:gd name="connsiteY8" fmla="*/ 19223 h 132435"/>
                    <a:gd name="connsiteX0" fmla="*/ 4362 w 157720"/>
                    <a:gd name="connsiteY0" fmla="*/ 18294 h 131506"/>
                    <a:gd name="connsiteX1" fmla="*/ 47225 w 157720"/>
                    <a:gd name="connsiteY1" fmla="*/ 65919 h 131506"/>
                    <a:gd name="connsiteX2" fmla="*/ 4362 w 157720"/>
                    <a:gd name="connsiteY2" fmla="*/ 104019 h 131506"/>
                    <a:gd name="connsiteX3" fmla="*/ 63893 w 157720"/>
                    <a:gd name="connsiteY3" fmla="*/ 130213 h 131506"/>
                    <a:gd name="connsiteX4" fmla="*/ 144856 w 157720"/>
                    <a:gd name="connsiteY4" fmla="*/ 123069 h 131506"/>
                    <a:gd name="connsiteX5" fmla="*/ 106756 w 157720"/>
                    <a:gd name="connsiteY5" fmla="*/ 84969 h 131506"/>
                    <a:gd name="connsiteX6" fmla="*/ 154381 w 157720"/>
                    <a:gd name="connsiteY6" fmla="*/ 49251 h 131506"/>
                    <a:gd name="connsiteX7" fmla="*/ 143961 w 157720"/>
                    <a:gd name="connsiteY7" fmla="*/ 20204 h 131506"/>
                    <a:gd name="connsiteX8" fmla="*/ 17225 w 157720"/>
                    <a:gd name="connsiteY8" fmla="*/ 10 h 131506"/>
                    <a:gd name="connsiteX9" fmla="*/ 4362 w 157720"/>
                    <a:gd name="connsiteY9" fmla="*/ 18294 h 131506"/>
                    <a:gd name="connsiteX0" fmla="*/ 12662 w 166020"/>
                    <a:gd name="connsiteY0" fmla="*/ 18294 h 126426"/>
                    <a:gd name="connsiteX1" fmla="*/ 55525 w 166020"/>
                    <a:gd name="connsiteY1" fmla="*/ 65919 h 126426"/>
                    <a:gd name="connsiteX2" fmla="*/ 12662 w 166020"/>
                    <a:gd name="connsiteY2" fmla="*/ 104019 h 126426"/>
                    <a:gd name="connsiteX3" fmla="*/ 11993 w 166020"/>
                    <a:gd name="connsiteY3" fmla="*/ 122359 h 126426"/>
                    <a:gd name="connsiteX4" fmla="*/ 153156 w 166020"/>
                    <a:gd name="connsiteY4" fmla="*/ 123069 h 126426"/>
                    <a:gd name="connsiteX5" fmla="*/ 115056 w 166020"/>
                    <a:gd name="connsiteY5" fmla="*/ 84969 h 126426"/>
                    <a:gd name="connsiteX6" fmla="*/ 162681 w 166020"/>
                    <a:gd name="connsiteY6" fmla="*/ 49251 h 126426"/>
                    <a:gd name="connsiteX7" fmla="*/ 152261 w 166020"/>
                    <a:gd name="connsiteY7" fmla="*/ 20204 h 126426"/>
                    <a:gd name="connsiteX8" fmla="*/ 25525 w 166020"/>
                    <a:gd name="connsiteY8" fmla="*/ 10 h 126426"/>
                    <a:gd name="connsiteX9" fmla="*/ 12662 w 166020"/>
                    <a:gd name="connsiteY9" fmla="*/ 18294 h 12642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846 w 165204"/>
                    <a:gd name="connsiteY0" fmla="*/ 18294 h 149786"/>
                    <a:gd name="connsiteX1" fmla="*/ 54709 w 165204"/>
                    <a:gd name="connsiteY1" fmla="*/ 65919 h 149786"/>
                    <a:gd name="connsiteX2" fmla="*/ 11846 w 165204"/>
                    <a:gd name="connsiteY2" fmla="*/ 104019 h 149786"/>
                    <a:gd name="connsiteX3" fmla="*/ 11177 w 165204"/>
                    <a:gd name="connsiteY3" fmla="*/ 122359 h 149786"/>
                    <a:gd name="connsiteX4" fmla="*/ 141134 w 165204"/>
                    <a:gd name="connsiteY4" fmla="*/ 149786 h 149786"/>
                    <a:gd name="connsiteX5" fmla="*/ 152340 w 165204"/>
                    <a:gd name="connsiteY5" fmla="*/ 123069 h 149786"/>
                    <a:gd name="connsiteX6" fmla="*/ 114240 w 165204"/>
                    <a:gd name="connsiteY6" fmla="*/ 84969 h 149786"/>
                    <a:gd name="connsiteX7" fmla="*/ 161865 w 165204"/>
                    <a:gd name="connsiteY7" fmla="*/ 49251 h 149786"/>
                    <a:gd name="connsiteX8" fmla="*/ 151445 w 165204"/>
                    <a:gd name="connsiteY8" fmla="*/ 20204 h 149786"/>
                    <a:gd name="connsiteX9" fmla="*/ 24709 w 165204"/>
                    <a:gd name="connsiteY9" fmla="*/ 10 h 149786"/>
                    <a:gd name="connsiteX10" fmla="*/ 11846 w 165204"/>
                    <a:gd name="connsiteY10" fmla="*/ 18294 h 149786"/>
                    <a:gd name="connsiteX0" fmla="*/ 11257 w 164615"/>
                    <a:gd name="connsiteY0" fmla="*/ 18294 h 136015"/>
                    <a:gd name="connsiteX1" fmla="*/ 54120 w 164615"/>
                    <a:gd name="connsiteY1" fmla="*/ 65919 h 136015"/>
                    <a:gd name="connsiteX2" fmla="*/ 11257 w 164615"/>
                    <a:gd name="connsiteY2" fmla="*/ 104019 h 136015"/>
                    <a:gd name="connsiteX3" fmla="*/ 10588 w 164615"/>
                    <a:gd name="connsiteY3" fmla="*/ 122359 h 136015"/>
                    <a:gd name="connsiteX4" fmla="*/ 132452 w 164615"/>
                    <a:gd name="connsiteY4" fmla="*/ 136013 h 136015"/>
                    <a:gd name="connsiteX5" fmla="*/ 151751 w 164615"/>
                    <a:gd name="connsiteY5" fmla="*/ 123069 h 136015"/>
                    <a:gd name="connsiteX6" fmla="*/ 113651 w 164615"/>
                    <a:gd name="connsiteY6" fmla="*/ 84969 h 136015"/>
                    <a:gd name="connsiteX7" fmla="*/ 161276 w 164615"/>
                    <a:gd name="connsiteY7" fmla="*/ 49251 h 136015"/>
                    <a:gd name="connsiteX8" fmla="*/ 150856 w 164615"/>
                    <a:gd name="connsiteY8" fmla="*/ 20204 h 136015"/>
                    <a:gd name="connsiteX9" fmla="*/ 24120 w 164615"/>
                    <a:gd name="connsiteY9" fmla="*/ 10 h 136015"/>
                    <a:gd name="connsiteX10" fmla="*/ 11257 w 164615"/>
                    <a:gd name="connsiteY10" fmla="*/ 18294 h 136015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14550 w 165514"/>
                    <a:gd name="connsiteY6" fmla="*/ 84969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65514"/>
                    <a:gd name="connsiteY0" fmla="*/ 18294 h 142337"/>
                    <a:gd name="connsiteX1" fmla="*/ 55019 w 165514"/>
                    <a:gd name="connsiteY1" fmla="*/ 65919 h 142337"/>
                    <a:gd name="connsiteX2" fmla="*/ 12156 w 165514"/>
                    <a:gd name="connsiteY2" fmla="*/ 104019 h 142337"/>
                    <a:gd name="connsiteX3" fmla="*/ 11487 w 165514"/>
                    <a:gd name="connsiteY3" fmla="*/ 122359 h 142337"/>
                    <a:gd name="connsiteX4" fmla="*/ 145713 w 165514"/>
                    <a:gd name="connsiteY4" fmla="*/ 142336 h 142337"/>
                    <a:gd name="connsiteX5" fmla="*/ 152650 w 165514"/>
                    <a:gd name="connsiteY5" fmla="*/ 123069 h 142337"/>
                    <a:gd name="connsiteX6" fmla="*/ 143040 w 165514"/>
                    <a:gd name="connsiteY6" fmla="*/ 85090 h 142337"/>
                    <a:gd name="connsiteX7" fmla="*/ 162175 w 165514"/>
                    <a:gd name="connsiteY7" fmla="*/ 49251 h 142337"/>
                    <a:gd name="connsiteX8" fmla="*/ 151755 w 165514"/>
                    <a:gd name="connsiteY8" fmla="*/ 20204 h 142337"/>
                    <a:gd name="connsiteX9" fmla="*/ 25019 w 165514"/>
                    <a:gd name="connsiteY9" fmla="*/ 10 h 142337"/>
                    <a:gd name="connsiteX10" fmla="*/ 12156 w 165514"/>
                    <a:gd name="connsiteY10" fmla="*/ 18294 h 142337"/>
                    <a:gd name="connsiteX0" fmla="*/ 12156 w 180539"/>
                    <a:gd name="connsiteY0" fmla="*/ 18294 h 142337"/>
                    <a:gd name="connsiteX1" fmla="*/ 55019 w 180539"/>
                    <a:gd name="connsiteY1" fmla="*/ 65919 h 142337"/>
                    <a:gd name="connsiteX2" fmla="*/ 12156 w 180539"/>
                    <a:gd name="connsiteY2" fmla="*/ 104019 h 142337"/>
                    <a:gd name="connsiteX3" fmla="*/ 11487 w 180539"/>
                    <a:gd name="connsiteY3" fmla="*/ 122359 h 142337"/>
                    <a:gd name="connsiteX4" fmla="*/ 145713 w 180539"/>
                    <a:gd name="connsiteY4" fmla="*/ 142336 h 142337"/>
                    <a:gd name="connsiteX5" fmla="*/ 152650 w 180539"/>
                    <a:gd name="connsiteY5" fmla="*/ 123069 h 142337"/>
                    <a:gd name="connsiteX6" fmla="*/ 143040 w 180539"/>
                    <a:gd name="connsiteY6" fmla="*/ 85090 h 142337"/>
                    <a:gd name="connsiteX7" fmla="*/ 180539 w 180539"/>
                    <a:gd name="connsiteY7" fmla="*/ 50179 h 142337"/>
                    <a:gd name="connsiteX8" fmla="*/ 151755 w 180539"/>
                    <a:gd name="connsiteY8" fmla="*/ 20204 h 142337"/>
                    <a:gd name="connsiteX9" fmla="*/ 25019 w 180539"/>
                    <a:gd name="connsiteY9" fmla="*/ 10 h 142337"/>
                    <a:gd name="connsiteX10" fmla="*/ 12156 w 180539"/>
                    <a:gd name="connsiteY10" fmla="*/ 18294 h 142337"/>
                    <a:gd name="connsiteX0" fmla="*/ 12156 w 173916"/>
                    <a:gd name="connsiteY0" fmla="*/ 18294 h 142337"/>
                    <a:gd name="connsiteX1" fmla="*/ 55019 w 173916"/>
                    <a:gd name="connsiteY1" fmla="*/ 65919 h 142337"/>
                    <a:gd name="connsiteX2" fmla="*/ 12156 w 173916"/>
                    <a:gd name="connsiteY2" fmla="*/ 104019 h 142337"/>
                    <a:gd name="connsiteX3" fmla="*/ 11487 w 173916"/>
                    <a:gd name="connsiteY3" fmla="*/ 122359 h 142337"/>
                    <a:gd name="connsiteX4" fmla="*/ 145713 w 173916"/>
                    <a:gd name="connsiteY4" fmla="*/ 142336 h 142337"/>
                    <a:gd name="connsiteX5" fmla="*/ 152650 w 173916"/>
                    <a:gd name="connsiteY5" fmla="*/ 123069 h 142337"/>
                    <a:gd name="connsiteX6" fmla="*/ 143040 w 173916"/>
                    <a:gd name="connsiteY6" fmla="*/ 85090 h 142337"/>
                    <a:gd name="connsiteX7" fmla="*/ 173916 w 173916"/>
                    <a:gd name="connsiteY7" fmla="*/ 41159 h 142337"/>
                    <a:gd name="connsiteX8" fmla="*/ 151755 w 173916"/>
                    <a:gd name="connsiteY8" fmla="*/ 20204 h 142337"/>
                    <a:gd name="connsiteX9" fmla="*/ 25019 w 173916"/>
                    <a:gd name="connsiteY9" fmla="*/ 10 h 142337"/>
                    <a:gd name="connsiteX10" fmla="*/ 12156 w 173916"/>
                    <a:gd name="connsiteY10" fmla="*/ 18294 h 142337"/>
                    <a:gd name="connsiteX0" fmla="*/ 12156 w 179951"/>
                    <a:gd name="connsiteY0" fmla="*/ 18294 h 143593"/>
                    <a:gd name="connsiteX1" fmla="*/ 55019 w 179951"/>
                    <a:gd name="connsiteY1" fmla="*/ 65919 h 143593"/>
                    <a:gd name="connsiteX2" fmla="*/ 12156 w 179951"/>
                    <a:gd name="connsiteY2" fmla="*/ 104019 h 143593"/>
                    <a:gd name="connsiteX3" fmla="*/ 11487 w 179951"/>
                    <a:gd name="connsiteY3" fmla="*/ 122359 h 143593"/>
                    <a:gd name="connsiteX4" fmla="*/ 145713 w 179951"/>
                    <a:gd name="connsiteY4" fmla="*/ 142336 h 143593"/>
                    <a:gd name="connsiteX5" fmla="*/ 179939 w 179951"/>
                    <a:gd name="connsiteY5" fmla="*/ 137607 h 143593"/>
                    <a:gd name="connsiteX6" fmla="*/ 143040 w 179951"/>
                    <a:gd name="connsiteY6" fmla="*/ 85090 h 143593"/>
                    <a:gd name="connsiteX7" fmla="*/ 173916 w 179951"/>
                    <a:gd name="connsiteY7" fmla="*/ 41159 h 143593"/>
                    <a:gd name="connsiteX8" fmla="*/ 151755 w 179951"/>
                    <a:gd name="connsiteY8" fmla="*/ 20204 h 143593"/>
                    <a:gd name="connsiteX9" fmla="*/ 25019 w 179951"/>
                    <a:gd name="connsiteY9" fmla="*/ 10 h 143593"/>
                    <a:gd name="connsiteX10" fmla="*/ 12156 w 179951"/>
                    <a:gd name="connsiteY10" fmla="*/ 18294 h 143593"/>
                    <a:gd name="connsiteX0" fmla="*/ 8175 w 177095"/>
                    <a:gd name="connsiteY0" fmla="*/ 18294 h 141383"/>
                    <a:gd name="connsiteX1" fmla="*/ 51038 w 177095"/>
                    <a:gd name="connsiteY1" fmla="*/ 65919 h 141383"/>
                    <a:gd name="connsiteX2" fmla="*/ 8175 w 177095"/>
                    <a:gd name="connsiteY2" fmla="*/ 104019 h 141383"/>
                    <a:gd name="connsiteX3" fmla="*/ 7506 w 177095"/>
                    <a:gd name="connsiteY3" fmla="*/ 122359 h 141383"/>
                    <a:gd name="connsiteX4" fmla="*/ 86506 w 177095"/>
                    <a:gd name="connsiteY4" fmla="*/ 137180 h 141383"/>
                    <a:gd name="connsiteX5" fmla="*/ 175958 w 177095"/>
                    <a:gd name="connsiteY5" fmla="*/ 137607 h 141383"/>
                    <a:gd name="connsiteX6" fmla="*/ 139059 w 177095"/>
                    <a:gd name="connsiteY6" fmla="*/ 85090 h 141383"/>
                    <a:gd name="connsiteX7" fmla="*/ 169935 w 177095"/>
                    <a:gd name="connsiteY7" fmla="*/ 41159 h 141383"/>
                    <a:gd name="connsiteX8" fmla="*/ 147774 w 177095"/>
                    <a:gd name="connsiteY8" fmla="*/ 20204 h 141383"/>
                    <a:gd name="connsiteX9" fmla="*/ 21038 w 177095"/>
                    <a:gd name="connsiteY9" fmla="*/ 10 h 141383"/>
                    <a:gd name="connsiteX10" fmla="*/ 8175 w 177095"/>
                    <a:gd name="connsiteY10" fmla="*/ 18294 h 141383"/>
                    <a:gd name="connsiteX0" fmla="*/ 4363 w 173283"/>
                    <a:gd name="connsiteY0" fmla="*/ 18294 h 141383"/>
                    <a:gd name="connsiteX1" fmla="*/ 47226 w 173283"/>
                    <a:gd name="connsiteY1" fmla="*/ 65919 h 141383"/>
                    <a:gd name="connsiteX2" fmla="*/ 4363 w 173283"/>
                    <a:gd name="connsiteY2" fmla="*/ 104019 h 141383"/>
                    <a:gd name="connsiteX3" fmla="*/ 30433 w 173283"/>
                    <a:gd name="connsiteY3" fmla="*/ 127394 h 141383"/>
                    <a:gd name="connsiteX4" fmla="*/ 82694 w 173283"/>
                    <a:gd name="connsiteY4" fmla="*/ 137180 h 141383"/>
                    <a:gd name="connsiteX5" fmla="*/ 172146 w 173283"/>
                    <a:gd name="connsiteY5" fmla="*/ 137607 h 141383"/>
                    <a:gd name="connsiteX6" fmla="*/ 135247 w 173283"/>
                    <a:gd name="connsiteY6" fmla="*/ 85090 h 141383"/>
                    <a:gd name="connsiteX7" fmla="*/ 166123 w 173283"/>
                    <a:gd name="connsiteY7" fmla="*/ 41159 h 141383"/>
                    <a:gd name="connsiteX8" fmla="*/ 143962 w 173283"/>
                    <a:gd name="connsiteY8" fmla="*/ 20204 h 141383"/>
                    <a:gd name="connsiteX9" fmla="*/ 17226 w 173283"/>
                    <a:gd name="connsiteY9" fmla="*/ 10 h 141383"/>
                    <a:gd name="connsiteX10" fmla="*/ 4363 w 173283"/>
                    <a:gd name="connsiteY10" fmla="*/ 18294 h 141383"/>
                    <a:gd name="connsiteX0" fmla="*/ 5650 w 174570"/>
                    <a:gd name="connsiteY0" fmla="*/ 18294 h 141383"/>
                    <a:gd name="connsiteX1" fmla="*/ 48513 w 174570"/>
                    <a:gd name="connsiteY1" fmla="*/ 65919 h 141383"/>
                    <a:gd name="connsiteX2" fmla="*/ 261 w 174570"/>
                    <a:gd name="connsiteY2" fmla="*/ 116382 h 141383"/>
                    <a:gd name="connsiteX3" fmla="*/ 31720 w 174570"/>
                    <a:gd name="connsiteY3" fmla="*/ 127394 h 141383"/>
                    <a:gd name="connsiteX4" fmla="*/ 83981 w 174570"/>
                    <a:gd name="connsiteY4" fmla="*/ 137180 h 141383"/>
                    <a:gd name="connsiteX5" fmla="*/ 173433 w 174570"/>
                    <a:gd name="connsiteY5" fmla="*/ 137607 h 141383"/>
                    <a:gd name="connsiteX6" fmla="*/ 136534 w 174570"/>
                    <a:gd name="connsiteY6" fmla="*/ 85090 h 141383"/>
                    <a:gd name="connsiteX7" fmla="*/ 167410 w 174570"/>
                    <a:gd name="connsiteY7" fmla="*/ 41159 h 141383"/>
                    <a:gd name="connsiteX8" fmla="*/ 145249 w 174570"/>
                    <a:gd name="connsiteY8" fmla="*/ 20204 h 141383"/>
                    <a:gd name="connsiteX9" fmla="*/ 18513 w 174570"/>
                    <a:gd name="connsiteY9" fmla="*/ 10 h 141383"/>
                    <a:gd name="connsiteX10" fmla="*/ 5650 w 174570"/>
                    <a:gd name="connsiteY10" fmla="*/ 18294 h 141383"/>
                    <a:gd name="connsiteX0" fmla="*/ 5611 w 174531"/>
                    <a:gd name="connsiteY0" fmla="*/ 18295 h 141384"/>
                    <a:gd name="connsiteX1" fmla="*/ 46998 w 174531"/>
                    <a:gd name="connsiteY1" fmla="*/ 75584 h 141384"/>
                    <a:gd name="connsiteX2" fmla="*/ 222 w 174531"/>
                    <a:gd name="connsiteY2" fmla="*/ 116383 h 141384"/>
                    <a:gd name="connsiteX3" fmla="*/ 31681 w 174531"/>
                    <a:gd name="connsiteY3" fmla="*/ 127395 h 141384"/>
                    <a:gd name="connsiteX4" fmla="*/ 83942 w 174531"/>
                    <a:gd name="connsiteY4" fmla="*/ 137181 h 141384"/>
                    <a:gd name="connsiteX5" fmla="*/ 173394 w 174531"/>
                    <a:gd name="connsiteY5" fmla="*/ 137608 h 141384"/>
                    <a:gd name="connsiteX6" fmla="*/ 136495 w 174531"/>
                    <a:gd name="connsiteY6" fmla="*/ 85091 h 141384"/>
                    <a:gd name="connsiteX7" fmla="*/ 167371 w 174531"/>
                    <a:gd name="connsiteY7" fmla="*/ 41160 h 141384"/>
                    <a:gd name="connsiteX8" fmla="*/ 145210 w 174531"/>
                    <a:gd name="connsiteY8" fmla="*/ 20205 h 141384"/>
                    <a:gd name="connsiteX9" fmla="*/ 18474 w 174531"/>
                    <a:gd name="connsiteY9" fmla="*/ 11 h 141384"/>
                    <a:gd name="connsiteX10" fmla="*/ 5611 w 174531"/>
                    <a:gd name="connsiteY10" fmla="*/ 18295 h 141384"/>
                    <a:gd name="connsiteX0" fmla="*/ 5627 w 174547"/>
                    <a:gd name="connsiteY0" fmla="*/ 18292 h 141381"/>
                    <a:gd name="connsiteX1" fmla="*/ 47667 w 174547"/>
                    <a:gd name="connsiteY1" fmla="*/ 51661 h 141381"/>
                    <a:gd name="connsiteX2" fmla="*/ 238 w 174547"/>
                    <a:gd name="connsiteY2" fmla="*/ 116380 h 141381"/>
                    <a:gd name="connsiteX3" fmla="*/ 31697 w 174547"/>
                    <a:gd name="connsiteY3" fmla="*/ 127392 h 141381"/>
                    <a:gd name="connsiteX4" fmla="*/ 83958 w 174547"/>
                    <a:gd name="connsiteY4" fmla="*/ 137178 h 141381"/>
                    <a:gd name="connsiteX5" fmla="*/ 173410 w 174547"/>
                    <a:gd name="connsiteY5" fmla="*/ 137605 h 141381"/>
                    <a:gd name="connsiteX6" fmla="*/ 136511 w 174547"/>
                    <a:gd name="connsiteY6" fmla="*/ 85088 h 141381"/>
                    <a:gd name="connsiteX7" fmla="*/ 167387 w 174547"/>
                    <a:gd name="connsiteY7" fmla="*/ 41157 h 141381"/>
                    <a:gd name="connsiteX8" fmla="*/ 145226 w 174547"/>
                    <a:gd name="connsiteY8" fmla="*/ 20202 h 141381"/>
                    <a:gd name="connsiteX9" fmla="*/ 18490 w 174547"/>
                    <a:gd name="connsiteY9" fmla="*/ 8 h 141381"/>
                    <a:gd name="connsiteX10" fmla="*/ 5627 w 174547"/>
                    <a:gd name="connsiteY10" fmla="*/ 18292 h 141381"/>
                    <a:gd name="connsiteX0" fmla="*/ 5747 w 173546"/>
                    <a:gd name="connsiteY0" fmla="*/ 18292 h 143967"/>
                    <a:gd name="connsiteX1" fmla="*/ 47787 w 173546"/>
                    <a:gd name="connsiteY1" fmla="*/ 51661 h 143967"/>
                    <a:gd name="connsiteX2" fmla="*/ 358 w 173546"/>
                    <a:gd name="connsiteY2" fmla="*/ 116380 h 143967"/>
                    <a:gd name="connsiteX3" fmla="*/ 31817 w 173546"/>
                    <a:gd name="connsiteY3" fmla="*/ 127392 h 143967"/>
                    <a:gd name="connsiteX4" fmla="*/ 131207 w 173546"/>
                    <a:gd name="connsiteY4" fmla="*/ 142977 h 143967"/>
                    <a:gd name="connsiteX5" fmla="*/ 173530 w 173546"/>
                    <a:gd name="connsiteY5" fmla="*/ 137605 h 143967"/>
                    <a:gd name="connsiteX6" fmla="*/ 136631 w 173546"/>
                    <a:gd name="connsiteY6" fmla="*/ 85088 h 143967"/>
                    <a:gd name="connsiteX7" fmla="*/ 167507 w 173546"/>
                    <a:gd name="connsiteY7" fmla="*/ 41157 h 143967"/>
                    <a:gd name="connsiteX8" fmla="*/ 145346 w 173546"/>
                    <a:gd name="connsiteY8" fmla="*/ 20202 h 143967"/>
                    <a:gd name="connsiteX9" fmla="*/ 18610 w 173546"/>
                    <a:gd name="connsiteY9" fmla="*/ 8 h 143967"/>
                    <a:gd name="connsiteX10" fmla="*/ 5747 w 173546"/>
                    <a:gd name="connsiteY10" fmla="*/ 18292 h 143967"/>
                    <a:gd name="connsiteX0" fmla="*/ 5747 w 177830"/>
                    <a:gd name="connsiteY0" fmla="*/ 18296 h 143971"/>
                    <a:gd name="connsiteX1" fmla="*/ 47787 w 177830"/>
                    <a:gd name="connsiteY1" fmla="*/ 51665 h 143971"/>
                    <a:gd name="connsiteX2" fmla="*/ 358 w 177830"/>
                    <a:gd name="connsiteY2" fmla="*/ 116384 h 143971"/>
                    <a:gd name="connsiteX3" fmla="*/ 31817 w 177830"/>
                    <a:gd name="connsiteY3" fmla="*/ 127396 h 143971"/>
                    <a:gd name="connsiteX4" fmla="*/ 131207 w 177830"/>
                    <a:gd name="connsiteY4" fmla="*/ 142981 h 143971"/>
                    <a:gd name="connsiteX5" fmla="*/ 173530 w 177830"/>
                    <a:gd name="connsiteY5" fmla="*/ 137609 h 143971"/>
                    <a:gd name="connsiteX6" fmla="*/ 136631 w 177830"/>
                    <a:gd name="connsiteY6" fmla="*/ 85092 h 143971"/>
                    <a:gd name="connsiteX7" fmla="*/ 167507 w 177830"/>
                    <a:gd name="connsiteY7" fmla="*/ 41161 h 143971"/>
                    <a:gd name="connsiteX8" fmla="*/ 167760 w 177830"/>
                    <a:gd name="connsiteY8" fmla="*/ 20810 h 143971"/>
                    <a:gd name="connsiteX9" fmla="*/ 18610 w 177830"/>
                    <a:gd name="connsiteY9" fmla="*/ 12 h 143971"/>
                    <a:gd name="connsiteX10" fmla="*/ 5747 w 177830"/>
                    <a:gd name="connsiteY10" fmla="*/ 18296 h 143971"/>
                    <a:gd name="connsiteX0" fmla="*/ 5747 w 185910"/>
                    <a:gd name="connsiteY0" fmla="*/ 18296 h 143971"/>
                    <a:gd name="connsiteX1" fmla="*/ 47787 w 185910"/>
                    <a:gd name="connsiteY1" fmla="*/ 51665 h 143971"/>
                    <a:gd name="connsiteX2" fmla="*/ 358 w 185910"/>
                    <a:gd name="connsiteY2" fmla="*/ 116384 h 143971"/>
                    <a:gd name="connsiteX3" fmla="*/ 31817 w 185910"/>
                    <a:gd name="connsiteY3" fmla="*/ 127396 h 143971"/>
                    <a:gd name="connsiteX4" fmla="*/ 131207 w 185910"/>
                    <a:gd name="connsiteY4" fmla="*/ 142981 h 143971"/>
                    <a:gd name="connsiteX5" fmla="*/ 173530 w 185910"/>
                    <a:gd name="connsiteY5" fmla="*/ 137609 h 143971"/>
                    <a:gd name="connsiteX6" fmla="*/ 136631 w 185910"/>
                    <a:gd name="connsiteY6" fmla="*/ 85092 h 143971"/>
                    <a:gd name="connsiteX7" fmla="*/ 185459 w 185910"/>
                    <a:gd name="connsiteY7" fmla="*/ 34959 h 143971"/>
                    <a:gd name="connsiteX8" fmla="*/ 167760 w 185910"/>
                    <a:gd name="connsiteY8" fmla="*/ 20810 h 143971"/>
                    <a:gd name="connsiteX9" fmla="*/ 18610 w 185910"/>
                    <a:gd name="connsiteY9" fmla="*/ 12 h 143971"/>
                    <a:gd name="connsiteX10" fmla="*/ 5747 w 185910"/>
                    <a:gd name="connsiteY10" fmla="*/ 18296 h 143971"/>
                    <a:gd name="connsiteX0" fmla="*/ 5744 w 185907"/>
                    <a:gd name="connsiteY0" fmla="*/ 18296 h 149994"/>
                    <a:gd name="connsiteX1" fmla="*/ 47784 w 185907"/>
                    <a:gd name="connsiteY1" fmla="*/ 51665 h 149994"/>
                    <a:gd name="connsiteX2" fmla="*/ 355 w 185907"/>
                    <a:gd name="connsiteY2" fmla="*/ 116384 h 149994"/>
                    <a:gd name="connsiteX3" fmla="*/ 31814 w 185907"/>
                    <a:gd name="connsiteY3" fmla="*/ 127396 h 149994"/>
                    <a:gd name="connsiteX4" fmla="*/ 130025 w 185907"/>
                    <a:gd name="connsiteY4" fmla="*/ 149989 h 149994"/>
                    <a:gd name="connsiteX5" fmla="*/ 173527 w 185907"/>
                    <a:gd name="connsiteY5" fmla="*/ 137609 h 149994"/>
                    <a:gd name="connsiteX6" fmla="*/ 136628 w 185907"/>
                    <a:gd name="connsiteY6" fmla="*/ 85092 h 149994"/>
                    <a:gd name="connsiteX7" fmla="*/ 185456 w 185907"/>
                    <a:gd name="connsiteY7" fmla="*/ 34959 h 149994"/>
                    <a:gd name="connsiteX8" fmla="*/ 167757 w 185907"/>
                    <a:gd name="connsiteY8" fmla="*/ 20810 h 149994"/>
                    <a:gd name="connsiteX9" fmla="*/ 18607 w 185907"/>
                    <a:gd name="connsiteY9" fmla="*/ 12 h 149994"/>
                    <a:gd name="connsiteX10" fmla="*/ 5744 w 185907"/>
                    <a:gd name="connsiteY10" fmla="*/ 18296 h 149994"/>
                    <a:gd name="connsiteX0" fmla="*/ 7342 w 187505"/>
                    <a:gd name="connsiteY0" fmla="*/ 18296 h 149994"/>
                    <a:gd name="connsiteX1" fmla="*/ 49382 w 187505"/>
                    <a:gd name="connsiteY1" fmla="*/ 51665 h 149994"/>
                    <a:gd name="connsiteX2" fmla="*/ 1953 w 187505"/>
                    <a:gd name="connsiteY2" fmla="*/ 116384 h 149994"/>
                    <a:gd name="connsiteX3" fmla="*/ 21491 w 187505"/>
                    <a:gd name="connsiteY3" fmla="*/ 136773 h 149994"/>
                    <a:gd name="connsiteX4" fmla="*/ 131623 w 187505"/>
                    <a:gd name="connsiteY4" fmla="*/ 149989 h 149994"/>
                    <a:gd name="connsiteX5" fmla="*/ 175125 w 187505"/>
                    <a:gd name="connsiteY5" fmla="*/ 137609 h 149994"/>
                    <a:gd name="connsiteX6" fmla="*/ 138226 w 187505"/>
                    <a:gd name="connsiteY6" fmla="*/ 85092 h 149994"/>
                    <a:gd name="connsiteX7" fmla="*/ 187054 w 187505"/>
                    <a:gd name="connsiteY7" fmla="*/ 34959 h 149994"/>
                    <a:gd name="connsiteX8" fmla="*/ 169355 w 187505"/>
                    <a:gd name="connsiteY8" fmla="*/ 20810 h 149994"/>
                    <a:gd name="connsiteX9" fmla="*/ 20205 w 187505"/>
                    <a:gd name="connsiteY9" fmla="*/ 12 h 149994"/>
                    <a:gd name="connsiteX10" fmla="*/ 7342 w 187505"/>
                    <a:gd name="connsiteY10" fmla="*/ 18296 h 149994"/>
                    <a:gd name="connsiteX0" fmla="*/ 19802 w 199965"/>
                    <a:gd name="connsiteY0" fmla="*/ 18296 h 149994"/>
                    <a:gd name="connsiteX1" fmla="*/ 61842 w 199965"/>
                    <a:gd name="connsiteY1" fmla="*/ 51665 h 149994"/>
                    <a:gd name="connsiteX2" fmla="*/ 893 w 199965"/>
                    <a:gd name="connsiteY2" fmla="*/ 122964 h 149994"/>
                    <a:gd name="connsiteX3" fmla="*/ 33951 w 199965"/>
                    <a:gd name="connsiteY3" fmla="*/ 136773 h 149994"/>
                    <a:gd name="connsiteX4" fmla="*/ 144083 w 199965"/>
                    <a:gd name="connsiteY4" fmla="*/ 149989 h 149994"/>
                    <a:gd name="connsiteX5" fmla="*/ 187585 w 199965"/>
                    <a:gd name="connsiteY5" fmla="*/ 137609 h 149994"/>
                    <a:gd name="connsiteX6" fmla="*/ 150686 w 199965"/>
                    <a:gd name="connsiteY6" fmla="*/ 85092 h 149994"/>
                    <a:gd name="connsiteX7" fmla="*/ 199514 w 199965"/>
                    <a:gd name="connsiteY7" fmla="*/ 34959 h 149994"/>
                    <a:gd name="connsiteX8" fmla="*/ 181815 w 199965"/>
                    <a:gd name="connsiteY8" fmla="*/ 20810 h 149994"/>
                    <a:gd name="connsiteX9" fmla="*/ 32665 w 199965"/>
                    <a:gd name="connsiteY9" fmla="*/ 12 h 149994"/>
                    <a:gd name="connsiteX10" fmla="*/ 19802 w 199965"/>
                    <a:gd name="connsiteY10" fmla="*/ 18296 h 149994"/>
                    <a:gd name="connsiteX0" fmla="*/ 19844 w 200007"/>
                    <a:gd name="connsiteY0" fmla="*/ 18302 h 150000"/>
                    <a:gd name="connsiteX1" fmla="*/ 62724 w 200007"/>
                    <a:gd name="connsiteY1" fmla="*/ 71282 h 150000"/>
                    <a:gd name="connsiteX2" fmla="*/ 935 w 200007"/>
                    <a:gd name="connsiteY2" fmla="*/ 122970 h 150000"/>
                    <a:gd name="connsiteX3" fmla="*/ 33993 w 200007"/>
                    <a:gd name="connsiteY3" fmla="*/ 136779 h 150000"/>
                    <a:gd name="connsiteX4" fmla="*/ 144125 w 200007"/>
                    <a:gd name="connsiteY4" fmla="*/ 149995 h 150000"/>
                    <a:gd name="connsiteX5" fmla="*/ 187627 w 200007"/>
                    <a:gd name="connsiteY5" fmla="*/ 137615 h 150000"/>
                    <a:gd name="connsiteX6" fmla="*/ 150728 w 200007"/>
                    <a:gd name="connsiteY6" fmla="*/ 85098 h 150000"/>
                    <a:gd name="connsiteX7" fmla="*/ 199556 w 200007"/>
                    <a:gd name="connsiteY7" fmla="*/ 34965 h 150000"/>
                    <a:gd name="connsiteX8" fmla="*/ 181857 w 200007"/>
                    <a:gd name="connsiteY8" fmla="*/ 20816 h 150000"/>
                    <a:gd name="connsiteX9" fmla="*/ 32707 w 200007"/>
                    <a:gd name="connsiteY9" fmla="*/ 18 h 150000"/>
                    <a:gd name="connsiteX10" fmla="*/ 19844 w 200007"/>
                    <a:gd name="connsiteY10" fmla="*/ 18302 h 150000"/>
                    <a:gd name="connsiteX0" fmla="*/ 19070 w 199233"/>
                    <a:gd name="connsiteY0" fmla="*/ 18302 h 150000"/>
                    <a:gd name="connsiteX1" fmla="*/ 61950 w 199233"/>
                    <a:gd name="connsiteY1" fmla="*/ 71282 h 150000"/>
                    <a:gd name="connsiteX2" fmla="*/ 43014 w 199233"/>
                    <a:gd name="connsiteY2" fmla="*/ 105002 h 150000"/>
                    <a:gd name="connsiteX3" fmla="*/ 161 w 199233"/>
                    <a:gd name="connsiteY3" fmla="*/ 122970 h 150000"/>
                    <a:gd name="connsiteX4" fmla="*/ 33219 w 199233"/>
                    <a:gd name="connsiteY4" fmla="*/ 136779 h 150000"/>
                    <a:gd name="connsiteX5" fmla="*/ 143351 w 199233"/>
                    <a:gd name="connsiteY5" fmla="*/ 149995 h 150000"/>
                    <a:gd name="connsiteX6" fmla="*/ 186853 w 199233"/>
                    <a:gd name="connsiteY6" fmla="*/ 137615 h 150000"/>
                    <a:gd name="connsiteX7" fmla="*/ 149954 w 199233"/>
                    <a:gd name="connsiteY7" fmla="*/ 85098 h 150000"/>
                    <a:gd name="connsiteX8" fmla="*/ 198782 w 199233"/>
                    <a:gd name="connsiteY8" fmla="*/ 34965 h 150000"/>
                    <a:gd name="connsiteX9" fmla="*/ 181083 w 199233"/>
                    <a:gd name="connsiteY9" fmla="*/ 20816 h 150000"/>
                    <a:gd name="connsiteX10" fmla="*/ 31933 w 199233"/>
                    <a:gd name="connsiteY10" fmla="*/ 18 h 150000"/>
                    <a:gd name="connsiteX11" fmla="*/ 19070 w 199233"/>
                    <a:gd name="connsiteY11" fmla="*/ 18302 h 150000"/>
                    <a:gd name="connsiteX0" fmla="*/ 19070 w 199233"/>
                    <a:gd name="connsiteY0" fmla="*/ 18296 h 149994"/>
                    <a:gd name="connsiteX1" fmla="*/ 61895 w 199233"/>
                    <a:gd name="connsiteY1" fmla="*/ 46992 h 149994"/>
                    <a:gd name="connsiteX2" fmla="*/ 43014 w 199233"/>
                    <a:gd name="connsiteY2" fmla="*/ 104996 h 149994"/>
                    <a:gd name="connsiteX3" fmla="*/ 161 w 199233"/>
                    <a:gd name="connsiteY3" fmla="*/ 122964 h 149994"/>
                    <a:gd name="connsiteX4" fmla="*/ 33219 w 199233"/>
                    <a:gd name="connsiteY4" fmla="*/ 136773 h 149994"/>
                    <a:gd name="connsiteX5" fmla="*/ 143351 w 199233"/>
                    <a:gd name="connsiteY5" fmla="*/ 149989 h 149994"/>
                    <a:gd name="connsiteX6" fmla="*/ 186853 w 199233"/>
                    <a:gd name="connsiteY6" fmla="*/ 137609 h 149994"/>
                    <a:gd name="connsiteX7" fmla="*/ 149954 w 199233"/>
                    <a:gd name="connsiteY7" fmla="*/ 85092 h 149994"/>
                    <a:gd name="connsiteX8" fmla="*/ 198782 w 199233"/>
                    <a:gd name="connsiteY8" fmla="*/ 34959 h 149994"/>
                    <a:gd name="connsiteX9" fmla="*/ 181083 w 199233"/>
                    <a:gd name="connsiteY9" fmla="*/ 20810 h 149994"/>
                    <a:gd name="connsiteX10" fmla="*/ 31933 w 199233"/>
                    <a:gd name="connsiteY10" fmla="*/ 12 h 149994"/>
                    <a:gd name="connsiteX11" fmla="*/ 19070 w 199233"/>
                    <a:gd name="connsiteY11" fmla="*/ 18296 h 149994"/>
                    <a:gd name="connsiteX0" fmla="*/ 19070 w 199233"/>
                    <a:gd name="connsiteY0" fmla="*/ 18297 h 149995"/>
                    <a:gd name="connsiteX1" fmla="*/ 50367 w 199233"/>
                    <a:gd name="connsiteY1" fmla="*/ 54034 h 149995"/>
                    <a:gd name="connsiteX2" fmla="*/ 43014 w 199233"/>
                    <a:gd name="connsiteY2" fmla="*/ 104997 h 149995"/>
                    <a:gd name="connsiteX3" fmla="*/ 161 w 199233"/>
                    <a:gd name="connsiteY3" fmla="*/ 122965 h 149995"/>
                    <a:gd name="connsiteX4" fmla="*/ 33219 w 199233"/>
                    <a:gd name="connsiteY4" fmla="*/ 136774 h 149995"/>
                    <a:gd name="connsiteX5" fmla="*/ 143351 w 199233"/>
                    <a:gd name="connsiteY5" fmla="*/ 149990 h 149995"/>
                    <a:gd name="connsiteX6" fmla="*/ 186853 w 199233"/>
                    <a:gd name="connsiteY6" fmla="*/ 137610 h 149995"/>
                    <a:gd name="connsiteX7" fmla="*/ 149954 w 199233"/>
                    <a:gd name="connsiteY7" fmla="*/ 85093 h 149995"/>
                    <a:gd name="connsiteX8" fmla="*/ 198782 w 199233"/>
                    <a:gd name="connsiteY8" fmla="*/ 34960 h 149995"/>
                    <a:gd name="connsiteX9" fmla="*/ 181083 w 199233"/>
                    <a:gd name="connsiteY9" fmla="*/ 20811 h 149995"/>
                    <a:gd name="connsiteX10" fmla="*/ 31933 w 199233"/>
                    <a:gd name="connsiteY10" fmla="*/ 13 h 149995"/>
                    <a:gd name="connsiteX11" fmla="*/ 19070 w 199233"/>
                    <a:gd name="connsiteY11" fmla="*/ 18297 h 149995"/>
                    <a:gd name="connsiteX0" fmla="*/ 19010 w 199173"/>
                    <a:gd name="connsiteY0" fmla="*/ 18297 h 151537"/>
                    <a:gd name="connsiteX1" fmla="*/ 50307 w 199173"/>
                    <a:gd name="connsiteY1" fmla="*/ 54034 h 151537"/>
                    <a:gd name="connsiteX2" fmla="*/ 42954 w 199173"/>
                    <a:gd name="connsiteY2" fmla="*/ 104997 h 151537"/>
                    <a:gd name="connsiteX3" fmla="*/ 101 w 199173"/>
                    <a:gd name="connsiteY3" fmla="*/ 122965 h 151537"/>
                    <a:gd name="connsiteX4" fmla="*/ 33159 w 199173"/>
                    <a:gd name="connsiteY4" fmla="*/ 136774 h 151537"/>
                    <a:gd name="connsiteX5" fmla="*/ 97514 w 199173"/>
                    <a:gd name="connsiteY5" fmla="*/ 151534 h 151537"/>
                    <a:gd name="connsiteX6" fmla="*/ 186793 w 199173"/>
                    <a:gd name="connsiteY6" fmla="*/ 137610 h 151537"/>
                    <a:gd name="connsiteX7" fmla="*/ 149894 w 199173"/>
                    <a:gd name="connsiteY7" fmla="*/ 85093 h 151537"/>
                    <a:gd name="connsiteX8" fmla="*/ 198722 w 199173"/>
                    <a:gd name="connsiteY8" fmla="*/ 34960 h 151537"/>
                    <a:gd name="connsiteX9" fmla="*/ 181023 w 199173"/>
                    <a:gd name="connsiteY9" fmla="*/ 20811 h 151537"/>
                    <a:gd name="connsiteX10" fmla="*/ 31873 w 199173"/>
                    <a:gd name="connsiteY10" fmla="*/ 13 h 151537"/>
                    <a:gd name="connsiteX11" fmla="*/ 19010 w 199173"/>
                    <a:gd name="connsiteY11" fmla="*/ 18297 h 151537"/>
                    <a:gd name="connsiteX0" fmla="*/ 19010 w 207912"/>
                    <a:gd name="connsiteY0" fmla="*/ 18297 h 151544"/>
                    <a:gd name="connsiteX1" fmla="*/ 50307 w 207912"/>
                    <a:gd name="connsiteY1" fmla="*/ 54034 h 151544"/>
                    <a:gd name="connsiteX2" fmla="*/ 42954 w 207912"/>
                    <a:gd name="connsiteY2" fmla="*/ 104997 h 151544"/>
                    <a:gd name="connsiteX3" fmla="*/ 101 w 207912"/>
                    <a:gd name="connsiteY3" fmla="*/ 122965 h 151544"/>
                    <a:gd name="connsiteX4" fmla="*/ 33159 w 207912"/>
                    <a:gd name="connsiteY4" fmla="*/ 136774 h 151544"/>
                    <a:gd name="connsiteX5" fmla="*/ 97514 w 207912"/>
                    <a:gd name="connsiteY5" fmla="*/ 151534 h 151544"/>
                    <a:gd name="connsiteX6" fmla="*/ 207101 w 207912"/>
                    <a:gd name="connsiteY6" fmla="*/ 139882 h 151544"/>
                    <a:gd name="connsiteX7" fmla="*/ 149894 w 207912"/>
                    <a:gd name="connsiteY7" fmla="*/ 85093 h 151544"/>
                    <a:gd name="connsiteX8" fmla="*/ 198722 w 207912"/>
                    <a:gd name="connsiteY8" fmla="*/ 34960 h 151544"/>
                    <a:gd name="connsiteX9" fmla="*/ 181023 w 207912"/>
                    <a:gd name="connsiteY9" fmla="*/ 20811 h 151544"/>
                    <a:gd name="connsiteX10" fmla="*/ 31873 w 207912"/>
                    <a:gd name="connsiteY10" fmla="*/ 13 h 151544"/>
                    <a:gd name="connsiteX11" fmla="*/ 19010 w 207912"/>
                    <a:gd name="connsiteY11" fmla="*/ 18297 h 151544"/>
                    <a:gd name="connsiteX0" fmla="*/ 19010 w 209014"/>
                    <a:gd name="connsiteY0" fmla="*/ 18297 h 151535"/>
                    <a:gd name="connsiteX1" fmla="*/ 50307 w 209014"/>
                    <a:gd name="connsiteY1" fmla="*/ 54034 h 151535"/>
                    <a:gd name="connsiteX2" fmla="*/ 42954 w 209014"/>
                    <a:gd name="connsiteY2" fmla="*/ 104997 h 151535"/>
                    <a:gd name="connsiteX3" fmla="*/ 101 w 209014"/>
                    <a:gd name="connsiteY3" fmla="*/ 122965 h 151535"/>
                    <a:gd name="connsiteX4" fmla="*/ 33159 w 209014"/>
                    <a:gd name="connsiteY4" fmla="*/ 136774 h 151535"/>
                    <a:gd name="connsiteX5" fmla="*/ 97514 w 209014"/>
                    <a:gd name="connsiteY5" fmla="*/ 151534 h 151535"/>
                    <a:gd name="connsiteX6" fmla="*/ 207101 w 209014"/>
                    <a:gd name="connsiteY6" fmla="*/ 139882 h 151535"/>
                    <a:gd name="connsiteX7" fmla="*/ 166005 w 209014"/>
                    <a:gd name="connsiteY7" fmla="*/ 123763 h 151535"/>
                    <a:gd name="connsiteX8" fmla="*/ 149894 w 209014"/>
                    <a:gd name="connsiteY8" fmla="*/ 85093 h 151535"/>
                    <a:gd name="connsiteX9" fmla="*/ 198722 w 209014"/>
                    <a:gd name="connsiteY9" fmla="*/ 34960 h 151535"/>
                    <a:gd name="connsiteX10" fmla="*/ 181023 w 209014"/>
                    <a:gd name="connsiteY10" fmla="*/ 20811 h 151535"/>
                    <a:gd name="connsiteX11" fmla="*/ 31873 w 209014"/>
                    <a:gd name="connsiteY11" fmla="*/ 13 h 151535"/>
                    <a:gd name="connsiteX12" fmla="*/ 19010 w 209014"/>
                    <a:gd name="connsiteY12" fmla="*/ 18297 h 151535"/>
                    <a:gd name="connsiteX0" fmla="*/ 19010 w 209014"/>
                    <a:gd name="connsiteY0" fmla="*/ 18297 h 151535"/>
                    <a:gd name="connsiteX1" fmla="*/ 50307 w 209014"/>
                    <a:gd name="connsiteY1" fmla="*/ 54034 h 151535"/>
                    <a:gd name="connsiteX2" fmla="*/ 42954 w 209014"/>
                    <a:gd name="connsiteY2" fmla="*/ 104997 h 151535"/>
                    <a:gd name="connsiteX3" fmla="*/ 101 w 209014"/>
                    <a:gd name="connsiteY3" fmla="*/ 122965 h 151535"/>
                    <a:gd name="connsiteX4" fmla="*/ 33159 w 209014"/>
                    <a:gd name="connsiteY4" fmla="*/ 136774 h 151535"/>
                    <a:gd name="connsiteX5" fmla="*/ 97514 w 209014"/>
                    <a:gd name="connsiteY5" fmla="*/ 151534 h 151535"/>
                    <a:gd name="connsiteX6" fmla="*/ 207101 w 209014"/>
                    <a:gd name="connsiteY6" fmla="*/ 139882 h 151535"/>
                    <a:gd name="connsiteX7" fmla="*/ 166005 w 209014"/>
                    <a:gd name="connsiteY7" fmla="*/ 123763 h 151535"/>
                    <a:gd name="connsiteX8" fmla="*/ 151439 w 209014"/>
                    <a:gd name="connsiteY8" fmla="*/ 63606 h 151535"/>
                    <a:gd name="connsiteX9" fmla="*/ 198722 w 209014"/>
                    <a:gd name="connsiteY9" fmla="*/ 34960 h 151535"/>
                    <a:gd name="connsiteX10" fmla="*/ 181023 w 209014"/>
                    <a:gd name="connsiteY10" fmla="*/ 20811 h 151535"/>
                    <a:gd name="connsiteX11" fmla="*/ 31873 w 209014"/>
                    <a:gd name="connsiteY11" fmla="*/ 13 h 151535"/>
                    <a:gd name="connsiteX12" fmla="*/ 19010 w 209014"/>
                    <a:gd name="connsiteY12" fmla="*/ 18297 h 151535"/>
                    <a:gd name="connsiteX0" fmla="*/ 19108 w 207227"/>
                    <a:gd name="connsiteY0" fmla="*/ 18297 h 153678"/>
                    <a:gd name="connsiteX1" fmla="*/ 50405 w 207227"/>
                    <a:gd name="connsiteY1" fmla="*/ 54034 h 153678"/>
                    <a:gd name="connsiteX2" fmla="*/ 43052 w 207227"/>
                    <a:gd name="connsiteY2" fmla="*/ 104997 h 153678"/>
                    <a:gd name="connsiteX3" fmla="*/ 199 w 207227"/>
                    <a:gd name="connsiteY3" fmla="*/ 122965 h 153678"/>
                    <a:gd name="connsiteX4" fmla="*/ 33257 w 207227"/>
                    <a:gd name="connsiteY4" fmla="*/ 136774 h 153678"/>
                    <a:gd name="connsiteX5" fmla="*/ 159320 w 207227"/>
                    <a:gd name="connsiteY5" fmla="*/ 153677 h 153678"/>
                    <a:gd name="connsiteX6" fmla="*/ 207199 w 207227"/>
                    <a:gd name="connsiteY6" fmla="*/ 139882 h 153678"/>
                    <a:gd name="connsiteX7" fmla="*/ 166103 w 207227"/>
                    <a:gd name="connsiteY7" fmla="*/ 123763 h 153678"/>
                    <a:gd name="connsiteX8" fmla="*/ 151537 w 207227"/>
                    <a:gd name="connsiteY8" fmla="*/ 63606 h 153678"/>
                    <a:gd name="connsiteX9" fmla="*/ 198820 w 207227"/>
                    <a:gd name="connsiteY9" fmla="*/ 34960 h 153678"/>
                    <a:gd name="connsiteX10" fmla="*/ 181121 w 207227"/>
                    <a:gd name="connsiteY10" fmla="*/ 20811 h 153678"/>
                    <a:gd name="connsiteX11" fmla="*/ 31971 w 207227"/>
                    <a:gd name="connsiteY11" fmla="*/ 13 h 153678"/>
                    <a:gd name="connsiteX12" fmla="*/ 19108 w 207227"/>
                    <a:gd name="connsiteY12" fmla="*/ 18297 h 153678"/>
                    <a:gd name="connsiteX0" fmla="*/ 19006 w 207125"/>
                    <a:gd name="connsiteY0" fmla="*/ 18297 h 156386"/>
                    <a:gd name="connsiteX1" fmla="*/ 50303 w 207125"/>
                    <a:gd name="connsiteY1" fmla="*/ 54034 h 156386"/>
                    <a:gd name="connsiteX2" fmla="*/ 42950 w 207125"/>
                    <a:gd name="connsiteY2" fmla="*/ 104997 h 156386"/>
                    <a:gd name="connsiteX3" fmla="*/ 97 w 207125"/>
                    <a:gd name="connsiteY3" fmla="*/ 122965 h 156386"/>
                    <a:gd name="connsiteX4" fmla="*/ 33155 w 207125"/>
                    <a:gd name="connsiteY4" fmla="*/ 136774 h 156386"/>
                    <a:gd name="connsiteX5" fmla="*/ 92425 w 207125"/>
                    <a:gd name="connsiteY5" fmla="*/ 155283 h 156386"/>
                    <a:gd name="connsiteX6" fmla="*/ 159218 w 207125"/>
                    <a:gd name="connsiteY6" fmla="*/ 153677 h 156386"/>
                    <a:gd name="connsiteX7" fmla="*/ 207097 w 207125"/>
                    <a:gd name="connsiteY7" fmla="*/ 139882 h 156386"/>
                    <a:gd name="connsiteX8" fmla="*/ 166001 w 207125"/>
                    <a:gd name="connsiteY8" fmla="*/ 123763 h 156386"/>
                    <a:gd name="connsiteX9" fmla="*/ 151435 w 207125"/>
                    <a:gd name="connsiteY9" fmla="*/ 63606 h 156386"/>
                    <a:gd name="connsiteX10" fmla="*/ 198718 w 207125"/>
                    <a:gd name="connsiteY10" fmla="*/ 34960 h 156386"/>
                    <a:gd name="connsiteX11" fmla="*/ 181019 w 207125"/>
                    <a:gd name="connsiteY11" fmla="*/ 20811 h 156386"/>
                    <a:gd name="connsiteX12" fmla="*/ 31869 w 207125"/>
                    <a:gd name="connsiteY12" fmla="*/ 13 h 156386"/>
                    <a:gd name="connsiteX13" fmla="*/ 19006 w 207125"/>
                    <a:gd name="connsiteY13" fmla="*/ 18297 h 156386"/>
                    <a:gd name="connsiteX0" fmla="*/ 511 w 214519"/>
                    <a:gd name="connsiteY0" fmla="*/ 12542 h 156621"/>
                    <a:gd name="connsiteX1" fmla="*/ 57697 w 214519"/>
                    <a:gd name="connsiteY1" fmla="*/ 54269 h 156621"/>
                    <a:gd name="connsiteX2" fmla="*/ 50344 w 214519"/>
                    <a:gd name="connsiteY2" fmla="*/ 105232 h 156621"/>
                    <a:gd name="connsiteX3" fmla="*/ 7491 w 214519"/>
                    <a:gd name="connsiteY3" fmla="*/ 123200 h 156621"/>
                    <a:gd name="connsiteX4" fmla="*/ 40549 w 214519"/>
                    <a:gd name="connsiteY4" fmla="*/ 137009 h 156621"/>
                    <a:gd name="connsiteX5" fmla="*/ 99819 w 214519"/>
                    <a:gd name="connsiteY5" fmla="*/ 155518 h 156621"/>
                    <a:gd name="connsiteX6" fmla="*/ 166612 w 214519"/>
                    <a:gd name="connsiteY6" fmla="*/ 153912 h 156621"/>
                    <a:gd name="connsiteX7" fmla="*/ 214491 w 214519"/>
                    <a:gd name="connsiteY7" fmla="*/ 140117 h 156621"/>
                    <a:gd name="connsiteX8" fmla="*/ 173395 w 214519"/>
                    <a:gd name="connsiteY8" fmla="*/ 123998 h 156621"/>
                    <a:gd name="connsiteX9" fmla="*/ 158829 w 214519"/>
                    <a:gd name="connsiteY9" fmla="*/ 63841 h 156621"/>
                    <a:gd name="connsiteX10" fmla="*/ 206112 w 214519"/>
                    <a:gd name="connsiteY10" fmla="*/ 35195 h 156621"/>
                    <a:gd name="connsiteX11" fmla="*/ 188413 w 214519"/>
                    <a:gd name="connsiteY11" fmla="*/ 21046 h 156621"/>
                    <a:gd name="connsiteX12" fmla="*/ 39263 w 214519"/>
                    <a:gd name="connsiteY12" fmla="*/ 248 h 156621"/>
                    <a:gd name="connsiteX13" fmla="*/ 511 w 214519"/>
                    <a:gd name="connsiteY13" fmla="*/ 12542 h 156621"/>
                    <a:gd name="connsiteX0" fmla="*/ 258 w 214266"/>
                    <a:gd name="connsiteY0" fmla="*/ 12489 h 156568"/>
                    <a:gd name="connsiteX1" fmla="*/ 51049 w 214266"/>
                    <a:gd name="connsiteY1" fmla="*/ 43028 h 156568"/>
                    <a:gd name="connsiteX2" fmla="*/ 50091 w 214266"/>
                    <a:gd name="connsiteY2" fmla="*/ 105179 h 156568"/>
                    <a:gd name="connsiteX3" fmla="*/ 7238 w 214266"/>
                    <a:gd name="connsiteY3" fmla="*/ 123147 h 156568"/>
                    <a:gd name="connsiteX4" fmla="*/ 40296 w 214266"/>
                    <a:gd name="connsiteY4" fmla="*/ 136956 h 156568"/>
                    <a:gd name="connsiteX5" fmla="*/ 99566 w 214266"/>
                    <a:gd name="connsiteY5" fmla="*/ 155465 h 156568"/>
                    <a:gd name="connsiteX6" fmla="*/ 166359 w 214266"/>
                    <a:gd name="connsiteY6" fmla="*/ 153859 h 156568"/>
                    <a:gd name="connsiteX7" fmla="*/ 214238 w 214266"/>
                    <a:gd name="connsiteY7" fmla="*/ 140064 h 156568"/>
                    <a:gd name="connsiteX8" fmla="*/ 173142 w 214266"/>
                    <a:gd name="connsiteY8" fmla="*/ 123945 h 156568"/>
                    <a:gd name="connsiteX9" fmla="*/ 158576 w 214266"/>
                    <a:gd name="connsiteY9" fmla="*/ 63788 h 156568"/>
                    <a:gd name="connsiteX10" fmla="*/ 205859 w 214266"/>
                    <a:gd name="connsiteY10" fmla="*/ 35142 h 156568"/>
                    <a:gd name="connsiteX11" fmla="*/ 188160 w 214266"/>
                    <a:gd name="connsiteY11" fmla="*/ 20993 h 156568"/>
                    <a:gd name="connsiteX12" fmla="*/ 39010 w 214266"/>
                    <a:gd name="connsiteY12" fmla="*/ 195 h 156568"/>
                    <a:gd name="connsiteX13" fmla="*/ 258 w 214266"/>
                    <a:gd name="connsiteY13" fmla="*/ 12489 h 156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266" h="156568">
                      <a:moveTo>
                        <a:pt x="258" y="12489"/>
                      </a:moveTo>
                      <a:cubicBezTo>
                        <a:pt x="2264" y="19628"/>
                        <a:pt x="42743" y="27580"/>
                        <a:pt x="51049" y="43028"/>
                      </a:cubicBezTo>
                      <a:cubicBezTo>
                        <a:pt x="59355" y="58476"/>
                        <a:pt x="60389" y="96564"/>
                        <a:pt x="50091" y="105179"/>
                      </a:cubicBezTo>
                      <a:cubicBezTo>
                        <a:pt x="39793" y="113794"/>
                        <a:pt x="8870" y="117851"/>
                        <a:pt x="7238" y="123147"/>
                      </a:cubicBezTo>
                      <a:cubicBezTo>
                        <a:pt x="5606" y="128443"/>
                        <a:pt x="24908" y="131570"/>
                        <a:pt x="40296" y="136956"/>
                      </a:cubicBezTo>
                      <a:cubicBezTo>
                        <a:pt x="55684" y="142342"/>
                        <a:pt x="78556" y="152648"/>
                        <a:pt x="99566" y="155465"/>
                      </a:cubicBezTo>
                      <a:cubicBezTo>
                        <a:pt x="120576" y="158282"/>
                        <a:pt x="147841" y="154945"/>
                        <a:pt x="166359" y="153859"/>
                      </a:cubicBezTo>
                      <a:cubicBezTo>
                        <a:pt x="189886" y="153977"/>
                        <a:pt x="213108" y="145050"/>
                        <a:pt x="214238" y="140064"/>
                      </a:cubicBezTo>
                      <a:cubicBezTo>
                        <a:pt x="215368" y="135078"/>
                        <a:pt x="182676" y="133076"/>
                        <a:pt x="173142" y="123945"/>
                      </a:cubicBezTo>
                      <a:cubicBezTo>
                        <a:pt x="163608" y="114814"/>
                        <a:pt x="153123" y="78589"/>
                        <a:pt x="158576" y="63788"/>
                      </a:cubicBezTo>
                      <a:cubicBezTo>
                        <a:pt x="164029" y="48987"/>
                        <a:pt x="205967" y="45111"/>
                        <a:pt x="205859" y="35142"/>
                      </a:cubicBezTo>
                      <a:cubicBezTo>
                        <a:pt x="205751" y="25173"/>
                        <a:pt x="211019" y="29200"/>
                        <a:pt x="188160" y="20993"/>
                      </a:cubicBezTo>
                      <a:cubicBezTo>
                        <a:pt x="165301" y="12786"/>
                        <a:pt x="70327" y="1612"/>
                        <a:pt x="39010" y="195"/>
                      </a:cubicBezTo>
                      <a:cubicBezTo>
                        <a:pt x="7693" y="-1222"/>
                        <a:pt x="-1748" y="5350"/>
                        <a:pt x="258" y="124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1" name="Group 790">
                  <a:extLst>
                    <a:ext uri="{FF2B5EF4-FFF2-40B4-BE49-F238E27FC236}">
                      <a16:creationId xmlns:a16="http://schemas.microsoft.com/office/drawing/2014/main" id="{7E16269B-8BF9-4D9A-AD64-8C8771D7374D}"/>
                    </a:ext>
                  </a:extLst>
                </p:cNvPr>
                <p:cNvGrpSpPr/>
                <p:nvPr/>
              </p:nvGrpSpPr>
              <p:grpSpPr>
                <a:xfrm>
                  <a:off x="4071922" y="2380393"/>
                  <a:ext cx="457496" cy="155622"/>
                  <a:chOff x="4162161" y="2668984"/>
                  <a:chExt cx="457496" cy="155622"/>
                </a:xfrm>
                <a:grpFill/>
              </p:grpSpPr>
              <p:sp>
                <p:nvSpPr>
                  <p:cNvPr id="792" name="Freeform 55">
                    <a:extLst>
                      <a:ext uri="{FF2B5EF4-FFF2-40B4-BE49-F238E27FC236}">
                        <a16:creationId xmlns:a16="http://schemas.microsoft.com/office/drawing/2014/main" id="{D2D96AE8-4BBB-4D18-9EA9-007A27B745F3}"/>
                      </a:ext>
                    </a:extLst>
                  </p:cNvPr>
                  <p:cNvSpPr/>
                  <p:nvPr/>
                </p:nvSpPr>
                <p:spPr>
                  <a:xfrm>
                    <a:off x="4162161" y="2668984"/>
                    <a:ext cx="151569" cy="129651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62949"/>
                      <a:gd name="connsiteY0" fmla="*/ 0 h 91071"/>
                      <a:gd name="connsiteX1" fmla="*/ 62658 w 62949"/>
                      <a:gd name="connsiteY1" fmla="*/ 55352 h 91071"/>
                      <a:gd name="connsiteX2" fmla="*/ 19795 w 62949"/>
                      <a:gd name="connsiteY2" fmla="*/ 91071 h 91071"/>
                      <a:gd name="connsiteX0" fmla="*/ 8392 w 71081"/>
                      <a:gd name="connsiteY0" fmla="*/ 0 h 97756"/>
                      <a:gd name="connsiteX1" fmla="*/ 71050 w 71081"/>
                      <a:gd name="connsiteY1" fmla="*/ 55352 h 97756"/>
                      <a:gd name="connsiteX2" fmla="*/ 0 w 71081"/>
                      <a:gd name="connsiteY2" fmla="*/ 97756 h 97756"/>
                      <a:gd name="connsiteX0" fmla="*/ 6821 w 71070"/>
                      <a:gd name="connsiteY0" fmla="*/ 0 h 85716"/>
                      <a:gd name="connsiteX1" fmla="*/ 71050 w 71070"/>
                      <a:gd name="connsiteY1" fmla="*/ 43312 h 85716"/>
                      <a:gd name="connsiteX2" fmla="*/ 0 w 71070"/>
                      <a:gd name="connsiteY2" fmla="*/ 85716 h 85716"/>
                      <a:gd name="connsiteX0" fmla="*/ 0 w 138427"/>
                      <a:gd name="connsiteY0" fmla="*/ 0 h 104644"/>
                      <a:gd name="connsiteX1" fmla="*/ 137114 w 138427"/>
                      <a:gd name="connsiteY1" fmla="*/ 62240 h 104644"/>
                      <a:gd name="connsiteX2" fmla="*/ 66064 w 138427"/>
                      <a:gd name="connsiteY2" fmla="*/ 104644 h 104644"/>
                      <a:gd name="connsiteX0" fmla="*/ 0 w 139231"/>
                      <a:gd name="connsiteY0" fmla="*/ 0 h 104644"/>
                      <a:gd name="connsiteX1" fmla="*/ 109590 w 139231"/>
                      <a:gd name="connsiteY1" fmla="*/ 18659 h 104644"/>
                      <a:gd name="connsiteX2" fmla="*/ 137114 w 139231"/>
                      <a:gd name="connsiteY2" fmla="*/ 62240 h 104644"/>
                      <a:gd name="connsiteX3" fmla="*/ 66064 w 139231"/>
                      <a:gd name="connsiteY3" fmla="*/ 104644 h 104644"/>
                      <a:gd name="connsiteX0" fmla="*/ 9357 w 153753"/>
                      <a:gd name="connsiteY0" fmla="*/ 0 h 83503"/>
                      <a:gd name="connsiteX1" fmla="*/ 118947 w 153753"/>
                      <a:gd name="connsiteY1" fmla="*/ 18659 h 83503"/>
                      <a:gd name="connsiteX2" fmla="*/ 146471 w 153753"/>
                      <a:gd name="connsiteY2" fmla="*/ 62240 h 83503"/>
                      <a:gd name="connsiteX3" fmla="*/ 0 w 153753"/>
                      <a:gd name="connsiteY3" fmla="*/ 83503 h 83503"/>
                      <a:gd name="connsiteX0" fmla="*/ 9357 w 146517"/>
                      <a:gd name="connsiteY0" fmla="*/ 0 h 105155"/>
                      <a:gd name="connsiteX1" fmla="*/ 118947 w 146517"/>
                      <a:gd name="connsiteY1" fmla="*/ 18659 h 105155"/>
                      <a:gd name="connsiteX2" fmla="*/ 146471 w 146517"/>
                      <a:gd name="connsiteY2" fmla="*/ 62240 h 105155"/>
                      <a:gd name="connsiteX3" fmla="*/ 115240 w 146517"/>
                      <a:gd name="connsiteY3" fmla="*/ 104832 h 105155"/>
                      <a:gd name="connsiteX4" fmla="*/ 0 w 146517"/>
                      <a:gd name="connsiteY4" fmla="*/ 83503 h 105155"/>
                      <a:gd name="connsiteX0" fmla="*/ 9357 w 146844"/>
                      <a:gd name="connsiteY0" fmla="*/ 0 h 97501"/>
                      <a:gd name="connsiteX1" fmla="*/ 118947 w 146844"/>
                      <a:gd name="connsiteY1" fmla="*/ 18659 h 97501"/>
                      <a:gd name="connsiteX2" fmla="*/ 146471 w 146844"/>
                      <a:gd name="connsiteY2" fmla="*/ 62240 h 97501"/>
                      <a:gd name="connsiteX3" fmla="*/ 124260 w 146844"/>
                      <a:gd name="connsiteY3" fmla="*/ 97061 h 97501"/>
                      <a:gd name="connsiteX4" fmla="*/ 0 w 146844"/>
                      <a:gd name="connsiteY4" fmla="*/ 83503 h 97501"/>
                      <a:gd name="connsiteX0" fmla="*/ 9357 w 146756"/>
                      <a:gd name="connsiteY0" fmla="*/ 0 h 105633"/>
                      <a:gd name="connsiteX1" fmla="*/ 118947 w 146756"/>
                      <a:gd name="connsiteY1" fmla="*/ 18659 h 105633"/>
                      <a:gd name="connsiteX2" fmla="*/ 146471 w 146756"/>
                      <a:gd name="connsiteY2" fmla="*/ 62240 h 105633"/>
                      <a:gd name="connsiteX3" fmla="*/ 108112 w 146756"/>
                      <a:gd name="connsiteY3" fmla="*/ 105316 h 105633"/>
                      <a:gd name="connsiteX4" fmla="*/ 0 w 146756"/>
                      <a:gd name="connsiteY4" fmla="*/ 83503 h 105633"/>
                      <a:gd name="connsiteX0" fmla="*/ 9357 w 146818"/>
                      <a:gd name="connsiteY0" fmla="*/ 0 h 105633"/>
                      <a:gd name="connsiteX1" fmla="*/ 119752 w 146818"/>
                      <a:gd name="connsiteY1" fmla="*/ 30538 h 105633"/>
                      <a:gd name="connsiteX2" fmla="*/ 146471 w 146818"/>
                      <a:gd name="connsiteY2" fmla="*/ 62240 h 105633"/>
                      <a:gd name="connsiteX3" fmla="*/ 108112 w 146818"/>
                      <a:gd name="connsiteY3" fmla="*/ 105316 h 105633"/>
                      <a:gd name="connsiteX4" fmla="*/ 0 w 146818"/>
                      <a:gd name="connsiteY4" fmla="*/ 83503 h 105633"/>
                      <a:gd name="connsiteX0" fmla="*/ 9357 w 149398"/>
                      <a:gd name="connsiteY0" fmla="*/ 0 h 105633"/>
                      <a:gd name="connsiteX1" fmla="*/ 131308 w 149398"/>
                      <a:gd name="connsiteY1" fmla="*/ 24981 h 105633"/>
                      <a:gd name="connsiteX2" fmla="*/ 146471 w 149398"/>
                      <a:gd name="connsiteY2" fmla="*/ 62240 h 105633"/>
                      <a:gd name="connsiteX3" fmla="*/ 108112 w 149398"/>
                      <a:gd name="connsiteY3" fmla="*/ 105316 h 105633"/>
                      <a:gd name="connsiteX4" fmla="*/ 0 w 149398"/>
                      <a:gd name="connsiteY4" fmla="*/ 83503 h 105633"/>
                      <a:gd name="connsiteX0" fmla="*/ 9357 w 148717"/>
                      <a:gd name="connsiteY0" fmla="*/ 0 h 102650"/>
                      <a:gd name="connsiteX1" fmla="*/ 131308 w 148717"/>
                      <a:gd name="connsiteY1" fmla="*/ 24981 h 102650"/>
                      <a:gd name="connsiteX2" fmla="*/ 146471 w 148717"/>
                      <a:gd name="connsiteY2" fmla="*/ 62240 h 102650"/>
                      <a:gd name="connsiteX3" fmla="*/ 117454 w 148717"/>
                      <a:gd name="connsiteY3" fmla="*/ 102297 h 102650"/>
                      <a:gd name="connsiteX4" fmla="*/ 0 w 148717"/>
                      <a:gd name="connsiteY4" fmla="*/ 83503 h 102650"/>
                      <a:gd name="connsiteX0" fmla="*/ 9357 w 159096"/>
                      <a:gd name="connsiteY0" fmla="*/ 0 h 102650"/>
                      <a:gd name="connsiteX1" fmla="*/ 131308 w 159096"/>
                      <a:gd name="connsiteY1" fmla="*/ 24981 h 102650"/>
                      <a:gd name="connsiteX2" fmla="*/ 158672 w 159096"/>
                      <a:gd name="connsiteY2" fmla="*/ 66187 h 102650"/>
                      <a:gd name="connsiteX3" fmla="*/ 117454 w 159096"/>
                      <a:gd name="connsiteY3" fmla="*/ 102297 h 102650"/>
                      <a:gd name="connsiteX4" fmla="*/ 0 w 159096"/>
                      <a:gd name="connsiteY4" fmla="*/ 83503 h 102650"/>
                      <a:gd name="connsiteX0" fmla="*/ 0 w 160531"/>
                      <a:gd name="connsiteY0" fmla="*/ 0 h 121769"/>
                      <a:gd name="connsiteX1" fmla="*/ 132743 w 160531"/>
                      <a:gd name="connsiteY1" fmla="*/ 44100 h 121769"/>
                      <a:gd name="connsiteX2" fmla="*/ 160107 w 160531"/>
                      <a:gd name="connsiteY2" fmla="*/ 85306 h 121769"/>
                      <a:gd name="connsiteX3" fmla="*/ 118889 w 160531"/>
                      <a:gd name="connsiteY3" fmla="*/ 121416 h 121769"/>
                      <a:gd name="connsiteX4" fmla="*/ 1435 w 160531"/>
                      <a:gd name="connsiteY4" fmla="*/ 102622 h 121769"/>
                      <a:gd name="connsiteX0" fmla="*/ 0 w 160360"/>
                      <a:gd name="connsiteY0" fmla="*/ 0 h 121769"/>
                      <a:gd name="connsiteX1" fmla="*/ 65302 w 160360"/>
                      <a:gd name="connsiteY1" fmla="*/ 30447 h 121769"/>
                      <a:gd name="connsiteX2" fmla="*/ 132743 w 160360"/>
                      <a:gd name="connsiteY2" fmla="*/ 44100 h 121769"/>
                      <a:gd name="connsiteX3" fmla="*/ 160107 w 160360"/>
                      <a:gd name="connsiteY3" fmla="*/ 85306 h 121769"/>
                      <a:gd name="connsiteX4" fmla="*/ 118889 w 160360"/>
                      <a:gd name="connsiteY4" fmla="*/ 121416 h 121769"/>
                      <a:gd name="connsiteX5" fmla="*/ 1435 w 160360"/>
                      <a:gd name="connsiteY5" fmla="*/ 102622 h 121769"/>
                      <a:gd name="connsiteX0" fmla="*/ 0 w 160690"/>
                      <a:gd name="connsiteY0" fmla="*/ 0 h 129651"/>
                      <a:gd name="connsiteX1" fmla="*/ 65302 w 160690"/>
                      <a:gd name="connsiteY1" fmla="*/ 30447 h 129651"/>
                      <a:gd name="connsiteX2" fmla="*/ 132743 w 160690"/>
                      <a:gd name="connsiteY2" fmla="*/ 44100 h 129651"/>
                      <a:gd name="connsiteX3" fmla="*/ 160107 w 160690"/>
                      <a:gd name="connsiteY3" fmla="*/ 85306 h 129651"/>
                      <a:gd name="connsiteX4" fmla="*/ 110038 w 160690"/>
                      <a:gd name="connsiteY4" fmla="*/ 129379 h 129651"/>
                      <a:gd name="connsiteX5" fmla="*/ 1435 w 160690"/>
                      <a:gd name="connsiteY5" fmla="*/ 102622 h 129651"/>
                      <a:gd name="connsiteX0" fmla="*/ 0 w 160726"/>
                      <a:gd name="connsiteY0" fmla="*/ 0 h 129651"/>
                      <a:gd name="connsiteX1" fmla="*/ 65302 w 160726"/>
                      <a:gd name="connsiteY1" fmla="*/ 30447 h 129651"/>
                      <a:gd name="connsiteX2" fmla="*/ 133236 w 160726"/>
                      <a:gd name="connsiteY2" fmla="*/ 53906 h 129651"/>
                      <a:gd name="connsiteX3" fmla="*/ 160107 w 160726"/>
                      <a:gd name="connsiteY3" fmla="*/ 85306 h 129651"/>
                      <a:gd name="connsiteX4" fmla="*/ 110038 w 160726"/>
                      <a:gd name="connsiteY4" fmla="*/ 129379 h 129651"/>
                      <a:gd name="connsiteX5" fmla="*/ 1435 w 160726"/>
                      <a:gd name="connsiteY5" fmla="*/ 102622 h 129651"/>
                      <a:gd name="connsiteX0" fmla="*/ 0 w 151569"/>
                      <a:gd name="connsiteY0" fmla="*/ 0 h 129651"/>
                      <a:gd name="connsiteX1" fmla="*/ 65302 w 151569"/>
                      <a:gd name="connsiteY1" fmla="*/ 30447 h 129651"/>
                      <a:gd name="connsiteX2" fmla="*/ 133236 w 151569"/>
                      <a:gd name="connsiteY2" fmla="*/ 53906 h 129651"/>
                      <a:gd name="connsiteX3" fmla="*/ 150335 w 151569"/>
                      <a:gd name="connsiteY3" fmla="*/ 97941 h 129651"/>
                      <a:gd name="connsiteX4" fmla="*/ 110038 w 151569"/>
                      <a:gd name="connsiteY4" fmla="*/ 129379 h 129651"/>
                      <a:gd name="connsiteX5" fmla="*/ 1435 w 151569"/>
                      <a:gd name="connsiteY5" fmla="*/ 102622 h 129651"/>
                      <a:gd name="connsiteX0" fmla="*/ 0 w 151569"/>
                      <a:gd name="connsiteY0" fmla="*/ 0 h 129651"/>
                      <a:gd name="connsiteX1" fmla="*/ 69020 w 151569"/>
                      <a:gd name="connsiteY1" fmla="*/ 23900 h 129651"/>
                      <a:gd name="connsiteX2" fmla="*/ 133236 w 151569"/>
                      <a:gd name="connsiteY2" fmla="*/ 53906 h 129651"/>
                      <a:gd name="connsiteX3" fmla="*/ 150335 w 151569"/>
                      <a:gd name="connsiteY3" fmla="*/ 97941 h 129651"/>
                      <a:gd name="connsiteX4" fmla="*/ 110038 w 151569"/>
                      <a:gd name="connsiteY4" fmla="*/ 129379 h 129651"/>
                      <a:gd name="connsiteX5" fmla="*/ 1435 w 151569"/>
                      <a:gd name="connsiteY5" fmla="*/ 102622 h 129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569" h="129651">
                        <a:moveTo>
                          <a:pt x="0" y="0"/>
                        </a:moveTo>
                        <a:cubicBezTo>
                          <a:pt x="10802" y="3440"/>
                          <a:pt x="46896" y="16550"/>
                          <a:pt x="69020" y="23900"/>
                        </a:cubicBezTo>
                        <a:cubicBezTo>
                          <a:pt x="91144" y="31250"/>
                          <a:pt x="117353" y="43129"/>
                          <a:pt x="133236" y="53906"/>
                        </a:cubicBezTo>
                        <a:cubicBezTo>
                          <a:pt x="149119" y="64684"/>
                          <a:pt x="154201" y="85362"/>
                          <a:pt x="150335" y="97941"/>
                        </a:cubicBezTo>
                        <a:cubicBezTo>
                          <a:pt x="146469" y="110520"/>
                          <a:pt x="134450" y="125835"/>
                          <a:pt x="110038" y="129379"/>
                        </a:cubicBezTo>
                        <a:cubicBezTo>
                          <a:pt x="85626" y="132923"/>
                          <a:pt x="13904" y="100667"/>
                          <a:pt x="1435" y="102622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" name="Freeform 56">
                    <a:extLst>
                      <a:ext uri="{FF2B5EF4-FFF2-40B4-BE49-F238E27FC236}">
                        <a16:creationId xmlns:a16="http://schemas.microsoft.com/office/drawing/2014/main" id="{E2FF2F34-0B2D-43CD-B618-E78E2439A547}"/>
                      </a:ext>
                    </a:extLst>
                  </p:cNvPr>
                  <p:cNvSpPr/>
                  <p:nvPr/>
                </p:nvSpPr>
                <p:spPr>
                  <a:xfrm rot="579247" flipH="1">
                    <a:off x="4435321" y="2690023"/>
                    <a:ext cx="184336" cy="134583"/>
                  </a:xfrm>
                  <a:custGeom>
                    <a:avLst/>
                    <a:gdLst>
                      <a:gd name="connsiteX0" fmla="*/ 7144 w 42917"/>
                      <a:gd name="connsiteY0" fmla="*/ 0 h 80963"/>
                      <a:gd name="connsiteX1" fmla="*/ 42863 w 42917"/>
                      <a:gd name="connsiteY1" fmla="*/ 45244 h 80963"/>
                      <a:gd name="connsiteX2" fmla="*/ 0 w 42917"/>
                      <a:gd name="connsiteY2" fmla="*/ 80963 h 80963"/>
                      <a:gd name="connsiteX0" fmla="*/ 0 w 55351"/>
                      <a:gd name="connsiteY0" fmla="*/ 0 h 90150"/>
                      <a:gd name="connsiteX1" fmla="*/ 55228 w 55351"/>
                      <a:gd name="connsiteY1" fmla="*/ 54431 h 90150"/>
                      <a:gd name="connsiteX2" fmla="*/ 12365 w 55351"/>
                      <a:gd name="connsiteY2" fmla="*/ 90150 h 90150"/>
                      <a:gd name="connsiteX0" fmla="*/ 13249 w 68566"/>
                      <a:gd name="connsiteY0" fmla="*/ 0 h 91458"/>
                      <a:gd name="connsiteX1" fmla="*/ 68477 w 68566"/>
                      <a:gd name="connsiteY1" fmla="*/ 54431 h 91458"/>
                      <a:gd name="connsiteX2" fmla="*/ 0 w 68566"/>
                      <a:gd name="connsiteY2" fmla="*/ 91458 h 91458"/>
                      <a:gd name="connsiteX0" fmla="*/ 65842 w 122688"/>
                      <a:gd name="connsiteY0" fmla="*/ 0 h 75992"/>
                      <a:gd name="connsiteX1" fmla="*/ 121070 w 122688"/>
                      <a:gd name="connsiteY1" fmla="*/ 54431 h 75992"/>
                      <a:gd name="connsiteX2" fmla="*/ 0 w 122688"/>
                      <a:gd name="connsiteY2" fmla="*/ 75992 h 75992"/>
                      <a:gd name="connsiteX0" fmla="*/ 65842 w 121087"/>
                      <a:gd name="connsiteY0" fmla="*/ 0 h 87043"/>
                      <a:gd name="connsiteX1" fmla="*/ 121070 w 121087"/>
                      <a:gd name="connsiteY1" fmla="*/ 54431 h 87043"/>
                      <a:gd name="connsiteX2" fmla="*/ 71047 w 121087"/>
                      <a:gd name="connsiteY2" fmla="*/ 86533 h 87043"/>
                      <a:gd name="connsiteX3" fmla="*/ 0 w 121087"/>
                      <a:gd name="connsiteY3" fmla="*/ 75992 h 87043"/>
                      <a:gd name="connsiteX0" fmla="*/ 0 w 141594"/>
                      <a:gd name="connsiteY0" fmla="*/ 0 h 108019"/>
                      <a:gd name="connsiteX1" fmla="*/ 138652 w 141594"/>
                      <a:gd name="connsiteY1" fmla="*/ 75407 h 108019"/>
                      <a:gd name="connsiteX2" fmla="*/ 88629 w 141594"/>
                      <a:gd name="connsiteY2" fmla="*/ 107509 h 108019"/>
                      <a:gd name="connsiteX3" fmla="*/ 17582 w 141594"/>
                      <a:gd name="connsiteY3" fmla="*/ 96968 h 108019"/>
                      <a:gd name="connsiteX0" fmla="*/ 0 w 139218"/>
                      <a:gd name="connsiteY0" fmla="*/ 0 h 108019"/>
                      <a:gd name="connsiteX1" fmla="*/ 108063 w 139218"/>
                      <a:gd name="connsiteY1" fmla="*/ 28591 h 108019"/>
                      <a:gd name="connsiteX2" fmla="*/ 138652 w 139218"/>
                      <a:gd name="connsiteY2" fmla="*/ 75407 h 108019"/>
                      <a:gd name="connsiteX3" fmla="*/ 88629 w 139218"/>
                      <a:gd name="connsiteY3" fmla="*/ 107509 h 108019"/>
                      <a:gd name="connsiteX4" fmla="*/ 17582 w 139218"/>
                      <a:gd name="connsiteY4" fmla="*/ 96968 h 108019"/>
                      <a:gd name="connsiteX0" fmla="*/ 0 w 149060"/>
                      <a:gd name="connsiteY0" fmla="*/ 0 h 101318"/>
                      <a:gd name="connsiteX1" fmla="*/ 117905 w 149060"/>
                      <a:gd name="connsiteY1" fmla="*/ 21890 h 101318"/>
                      <a:gd name="connsiteX2" fmla="*/ 148494 w 149060"/>
                      <a:gd name="connsiteY2" fmla="*/ 68706 h 101318"/>
                      <a:gd name="connsiteX3" fmla="*/ 98471 w 149060"/>
                      <a:gd name="connsiteY3" fmla="*/ 100808 h 101318"/>
                      <a:gd name="connsiteX4" fmla="*/ 27424 w 149060"/>
                      <a:gd name="connsiteY4" fmla="*/ 90267 h 101318"/>
                      <a:gd name="connsiteX0" fmla="*/ 0 w 155361"/>
                      <a:gd name="connsiteY0" fmla="*/ 0 h 95487"/>
                      <a:gd name="connsiteX1" fmla="*/ 124206 w 155361"/>
                      <a:gd name="connsiteY1" fmla="*/ 16059 h 95487"/>
                      <a:gd name="connsiteX2" fmla="*/ 154795 w 155361"/>
                      <a:gd name="connsiteY2" fmla="*/ 62875 h 95487"/>
                      <a:gd name="connsiteX3" fmla="*/ 104772 w 155361"/>
                      <a:gd name="connsiteY3" fmla="*/ 94977 h 95487"/>
                      <a:gd name="connsiteX4" fmla="*/ 33725 w 155361"/>
                      <a:gd name="connsiteY4" fmla="*/ 84436 h 95487"/>
                      <a:gd name="connsiteX0" fmla="*/ 4432 w 159793"/>
                      <a:gd name="connsiteY0" fmla="*/ 0 h 95393"/>
                      <a:gd name="connsiteX1" fmla="*/ 128638 w 159793"/>
                      <a:gd name="connsiteY1" fmla="*/ 16059 h 95393"/>
                      <a:gd name="connsiteX2" fmla="*/ 159227 w 159793"/>
                      <a:gd name="connsiteY2" fmla="*/ 62875 h 95393"/>
                      <a:gd name="connsiteX3" fmla="*/ 109204 w 159793"/>
                      <a:gd name="connsiteY3" fmla="*/ 94977 h 95393"/>
                      <a:gd name="connsiteX4" fmla="*/ 0 w 159793"/>
                      <a:gd name="connsiteY4" fmla="*/ 80153 h 95393"/>
                      <a:gd name="connsiteX0" fmla="*/ 4432 w 159585"/>
                      <a:gd name="connsiteY0" fmla="*/ 0 h 95393"/>
                      <a:gd name="connsiteX1" fmla="*/ 125679 w 159585"/>
                      <a:gd name="connsiteY1" fmla="*/ 7999 h 95393"/>
                      <a:gd name="connsiteX2" fmla="*/ 159227 w 159585"/>
                      <a:gd name="connsiteY2" fmla="*/ 62875 h 95393"/>
                      <a:gd name="connsiteX3" fmla="*/ 109204 w 159585"/>
                      <a:gd name="connsiteY3" fmla="*/ 94977 h 95393"/>
                      <a:gd name="connsiteX4" fmla="*/ 0 w 159585"/>
                      <a:gd name="connsiteY4" fmla="*/ 80153 h 95393"/>
                      <a:gd name="connsiteX0" fmla="*/ 0 w 170245"/>
                      <a:gd name="connsiteY0" fmla="*/ 0 h 103924"/>
                      <a:gd name="connsiteX1" fmla="*/ 136339 w 170245"/>
                      <a:gd name="connsiteY1" fmla="*/ 16530 h 103924"/>
                      <a:gd name="connsiteX2" fmla="*/ 169887 w 170245"/>
                      <a:gd name="connsiteY2" fmla="*/ 71406 h 103924"/>
                      <a:gd name="connsiteX3" fmla="*/ 119864 w 170245"/>
                      <a:gd name="connsiteY3" fmla="*/ 103508 h 103924"/>
                      <a:gd name="connsiteX4" fmla="*/ 10660 w 170245"/>
                      <a:gd name="connsiteY4" fmla="*/ 88684 h 103924"/>
                      <a:gd name="connsiteX0" fmla="*/ 0 w 170284"/>
                      <a:gd name="connsiteY0" fmla="*/ 0 h 103924"/>
                      <a:gd name="connsiteX1" fmla="*/ 136983 w 170284"/>
                      <a:gd name="connsiteY1" fmla="*/ 24033 h 103924"/>
                      <a:gd name="connsiteX2" fmla="*/ 169887 w 170284"/>
                      <a:gd name="connsiteY2" fmla="*/ 71406 h 103924"/>
                      <a:gd name="connsiteX3" fmla="*/ 119864 w 170284"/>
                      <a:gd name="connsiteY3" fmla="*/ 103508 h 103924"/>
                      <a:gd name="connsiteX4" fmla="*/ 10660 w 170284"/>
                      <a:gd name="connsiteY4" fmla="*/ 88684 h 103924"/>
                      <a:gd name="connsiteX0" fmla="*/ 0 w 170841"/>
                      <a:gd name="connsiteY0" fmla="*/ 0 h 101609"/>
                      <a:gd name="connsiteX1" fmla="*/ 137540 w 170841"/>
                      <a:gd name="connsiteY1" fmla="*/ 21718 h 101609"/>
                      <a:gd name="connsiteX2" fmla="*/ 170444 w 170841"/>
                      <a:gd name="connsiteY2" fmla="*/ 69091 h 101609"/>
                      <a:gd name="connsiteX3" fmla="*/ 120421 w 170841"/>
                      <a:gd name="connsiteY3" fmla="*/ 101193 h 101609"/>
                      <a:gd name="connsiteX4" fmla="*/ 11217 w 170841"/>
                      <a:gd name="connsiteY4" fmla="*/ 86369 h 101609"/>
                      <a:gd name="connsiteX0" fmla="*/ 0 w 176476"/>
                      <a:gd name="connsiteY0" fmla="*/ 0 h 134810"/>
                      <a:gd name="connsiteX1" fmla="*/ 143175 w 176476"/>
                      <a:gd name="connsiteY1" fmla="*/ 54919 h 134810"/>
                      <a:gd name="connsiteX2" fmla="*/ 176079 w 176476"/>
                      <a:gd name="connsiteY2" fmla="*/ 102292 h 134810"/>
                      <a:gd name="connsiteX3" fmla="*/ 126056 w 176476"/>
                      <a:gd name="connsiteY3" fmla="*/ 134394 h 134810"/>
                      <a:gd name="connsiteX4" fmla="*/ 16852 w 176476"/>
                      <a:gd name="connsiteY4" fmla="*/ 119570 h 134810"/>
                      <a:gd name="connsiteX0" fmla="*/ 0 w 176635"/>
                      <a:gd name="connsiteY0" fmla="*/ 0 h 134810"/>
                      <a:gd name="connsiteX1" fmla="*/ 145368 w 176635"/>
                      <a:gd name="connsiteY1" fmla="*/ 47716 h 134810"/>
                      <a:gd name="connsiteX2" fmla="*/ 176079 w 176635"/>
                      <a:gd name="connsiteY2" fmla="*/ 102292 h 134810"/>
                      <a:gd name="connsiteX3" fmla="*/ 126056 w 176635"/>
                      <a:gd name="connsiteY3" fmla="*/ 134394 h 134810"/>
                      <a:gd name="connsiteX4" fmla="*/ 16852 w 176635"/>
                      <a:gd name="connsiteY4" fmla="*/ 119570 h 134810"/>
                      <a:gd name="connsiteX0" fmla="*/ 7514 w 184149"/>
                      <a:gd name="connsiteY0" fmla="*/ 0 h 134613"/>
                      <a:gd name="connsiteX1" fmla="*/ 152882 w 184149"/>
                      <a:gd name="connsiteY1" fmla="*/ 47716 h 134613"/>
                      <a:gd name="connsiteX2" fmla="*/ 183593 w 184149"/>
                      <a:gd name="connsiteY2" fmla="*/ 102292 h 134613"/>
                      <a:gd name="connsiteX3" fmla="*/ 133570 w 184149"/>
                      <a:gd name="connsiteY3" fmla="*/ 134394 h 134613"/>
                      <a:gd name="connsiteX4" fmla="*/ 0 w 184149"/>
                      <a:gd name="connsiteY4" fmla="*/ 98770 h 134613"/>
                      <a:gd name="connsiteX0" fmla="*/ 7701 w 184336"/>
                      <a:gd name="connsiteY0" fmla="*/ 0 h 134583"/>
                      <a:gd name="connsiteX1" fmla="*/ 153069 w 184336"/>
                      <a:gd name="connsiteY1" fmla="*/ 47716 h 134583"/>
                      <a:gd name="connsiteX2" fmla="*/ 183780 w 184336"/>
                      <a:gd name="connsiteY2" fmla="*/ 102292 h 134583"/>
                      <a:gd name="connsiteX3" fmla="*/ 133757 w 184336"/>
                      <a:gd name="connsiteY3" fmla="*/ 134394 h 134583"/>
                      <a:gd name="connsiteX4" fmla="*/ 0 w 184336"/>
                      <a:gd name="connsiteY4" fmla="*/ 91629 h 13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336" h="134583">
                        <a:moveTo>
                          <a:pt x="7701" y="0"/>
                        </a:moveTo>
                        <a:cubicBezTo>
                          <a:pt x="19299" y="6347"/>
                          <a:pt x="129961" y="35148"/>
                          <a:pt x="153069" y="47716"/>
                        </a:cubicBezTo>
                        <a:cubicBezTo>
                          <a:pt x="176177" y="60284"/>
                          <a:pt x="186999" y="87846"/>
                          <a:pt x="183780" y="102292"/>
                        </a:cubicBezTo>
                        <a:cubicBezTo>
                          <a:pt x="180561" y="116738"/>
                          <a:pt x="153935" y="130800"/>
                          <a:pt x="133757" y="134394"/>
                        </a:cubicBezTo>
                        <a:cubicBezTo>
                          <a:pt x="113579" y="137988"/>
                          <a:pt x="10368" y="89107"/>
                          <a:pt x="0" y="91629"/>
                        </a:cubicBezTo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03" name="Oval 124">
                <a:extLst>
                  <a:ext uri="{FF2B5EF4-FFF2-40B4-BE49-F238E27FC236}">
                    <a16:creationId xmlns:a16="http://schemas.microsoft.com/office/drawing/2014/main" id="{1B69319A-377F-4F77-8CF7-1F5675D52CB8}"/>
                  </a:ext>
                </a:extLst>
              </p:cNvPr>
              <p:cNvSpPr/>
              <p:nvPr/>
            </p:nvSpPr>
            <p:spPr>
              <a:xfrm rot="1022508" flipH="1">
                <a:off x="4672001" y="3529060"/>
                <a:ext cx="644838" cy="1240962"/>
              </a:xfrm>
              <a:custGeom>
                <a:avLst/>
                <a:gdLst>
                  <a:gd name="connsiteX0" fmla="*/ 0 w 828028"/>
                  <a:gd name="connsiteY0" fmla="*/ 835762 h 1671523"/>
                  <a:gd name="connsiteX1" fmla="*/ 414014 w 828028"/>
                  <a:gd name="connsiteY1" fmla="*/ 0 h 1671523"/>
                  <a:gd name="connsiteX2" fmla="*/ 828028 w 828028"/>
                  <a:gd name="connsiteY2" fmla="*/ 835762 h 1671523"/>
                  <a:gd name="connsiteX3" fmla="*/ 414014 w 828028"/>
                  <a:gd name="connsiteY3" fmla="*/ 1671524 h 1671523"/>
                  <a:gd name="connsiteX4" fmla="*/ 0 w 828028"/>
                  <a:gd name="connsiteY4" fmla="*/ 835762 h 1671523"/>
                  <a:gd name="connsiteX0" fmla="*/ 112725 w 940753"/>
                  <a:gd name="connsiteY0" fmla="*/ 835762 h 2168439"/>
                  <a:gd name="connsiteX1" fmla="*/ 526739 w 940753"/>
                  <a:gd name="connsiteY1" fmla="*/ 0 h 2168439"/>
                  <a:gd name="connsiteX2" fmla="*/ 940753 w 940753"/>
                  <a:gd name="connsiteY2" fmla="*/ 835762 h 2168439"/>
                  <a:gd name="connsiteX3" fmla="*/ 526739 w 940753"/>
                  <a:gd name="connsiteY3" fmla="*/ 1671524 h 2168439"/>
                  <a:gd name="connsiteX4" fmla="*/ 27904 w 940753"/>
                  <a:gd name="connsiteY4" fmla="*/ 2139069 h 2168439"/>
                  <a:gd name="connsiteX5" fmla="*/ 112725 w 940753"/>
                  <a:gd name="connsiteY5" fmla="*/ 835762 h 2168439"/>
                  <a:gd name="connsiteX0" fmla="*/ 112725 w 940753"/>
                  <a:gd name="connsiteY0" fmla="*/ 835762 h 2191007"/>
                  <a:gd name="connsiteX1" fmla="*/ 526739 w 940753"/>
                  <a:gd name="connsiteY1" fmla="*/ 0 h 2191007"/>
                  <a:gd name="connsiteX2" fmla="*/ 940753 w 940753"/>
                  <a:gd name="connsiteY2" fmla="*/ 835762 h 2191007"/>
                  <a:gd name="connsiteX3" fmla="*/ 637772 w 940753"/>
                  <a:gd name="connsiteY3" fmla="*/ 1899536 h 2191007"/>
                  <a:gd name="connsiteX4" fmla="*/ 27904 w 940753"/>
                  <a:gd name="connsiteY4" fmla="*/ 2139069 h 2191007"/>
                  <a:gd name="connsiteX5" fmla="*/ 112725 w 940753"/>
                  <a:gd name="connsiteY5" fmla="*/ 835762 h 2191007"/>
                  <a:gd name="connsiteX0" fmla="*/ 112725 w 688353"/>
                  <a:gd name="connsiteY0" fmla="*/ 836744 h 2188292"/>
                  <a:gd name="connsiteX1" fmla="*/ 526739 w 688353"/>
                  <a:gd name="connsiteY1" fmla="*/ 982 h 2188292"/>
                  <a:gd name="connsiteX2" fmla="*/ 652924 w 688353"/>
                  <a:gd name="connsiteY2" fmla="*/ 994265 h 2188292"/>
                  <a:gd name="connsiteX3" fmla="*/ 637772 w 688353"/>
                  <a:gd name="connsiteY3" fmla="*/ 1900518 h 2188292"/>
                  <a:gd name="connsiteX4" fmla="*/ 27904 w 688353"/>
                  <a:gd name="connsiteY4" fmla="*/ 2140051 h 2188292"/>
                  <a:gd name="connsiteX5" fmla="*/ 112725 w 688353"/>
                  <a:gd name="connsiteY5" fmla="*/ 836744 h 2188292"/>
                  <a:gd name="connsiteX0" fmla="*/ 112725 w 920062"/>
                  <a:gd name="connsiteY0" fmla="*/ 872697 h 2224245"/>
                  <a:gd name="connsiteX1" fmla="*/ 526739 w 920062"/>
                  <a:gd name="connsiteY1" fmla="*/ 36935 h 2224245"/>
                  <a:gd name="connsiteX2" fmla="*/ 918985 w 920062"/>
                  <a:gd name="connsiteY2" fmla="*/ 236206 h 2224245"/>
                  <a:gd name="connsiteX3" fmla="*/ 652924 w 920062"/>
                  <a:gd name="connsiteY3" fmla="*/ 1030218 h 2224245"/>
                  <a:gd name="connsiteX4" fmla="*/ 637772 w 920062"/>
                  <a:gd name="connsiteY4" fmla="*/ 1936471 h 2224245"/>
                  <a:gd name="connsiteX5" fmla="*/ 27904 w 920062"/>
                  <a:gd name="connsiteY5" fmla="*/ 2176004 h 2224245"/>
                  <a:gd name="connsiteX6" fmla="*/ 112725 w 920062"/>
                  <a:gd name="connsiteY6" fmla="*/ 872697 h 2224245"/>
                  <a:gd name="connsiteX0" fmla="*/ 110100 w 917437"/>
                  <a:gd name="connsiteY0" fmla="*/ 998095 h 2349643"/>
                  <a:gd name="connsiteX1" fmla="*/ 426107 w 917437"/>
                  <a:gd name="connsiteY1" fmla="*/ 23453 h 2349643"/>
                  <a:gd name="connsiteX2" fmla="*/ 916360 w 917437"/>
                  <a:gd name="connsiteY2" fmla="*/ 361604 h 2349643"/>
                  <a:gd name="connsiteX3" fmla="*/ 650299 w 917437"/>
                  <a:gd name="connsiteY3" fmla="*/ 1155616 h 2349643"/>
                  <a:gd name="connsiteX4" fmla="*/ 635147 w 917437"/>
                  <a:gd name="connsiteY4" fmla="*/ 2061869 h 2349643"/>
                  <a:gd name="connsiteX5" fmla="*/ 25279 w 917437"/>
                  <a:gd name="connsiteY5" fmla="*/ 2301402 h 2349643"/>
                  <a:gd name="connsiteX6" fmla="*/ 110100 w 917437"/>
                  <a:gd name="connsiteY6" fmla="*/ 998095 h 2349643"/>
                  <a:gd name="connsiteX0" fmla="*/ 110100 w 807589"/>
                  <a:gd name="connsiteY0" fmla="*/ 992881 h 2344429"/>
                  <a:gd name="connsiteX1" fmla="*/ 426107 w 807589"/>
                  <a:gd name="connsiteY1" fmla="*/ 18239 h 2344429"/>
                  <a:gd name="connsiteX2" fmla="*/ 805908 w 807589"/>
                  <a:gd name="connsiteY2" fmla="*/ 405836 h 2344429"/>
                  <a:gd name="connsiteX3" fmla="*/ 650299 w 807589"/>
                  <a:gd name="connsiteY3" fmla="*/ 1150402 h 2344429"/>
                  <a:gd name="connsiteX4" fmla="*/ 635147 w 807589"/>
                  <a:gd name="connsiteY4" fmla="*/ 2056655 h 2344429"/>
                  <a:gd name="connsiteX5" fmla="*/ 25279 w 807589"/>
                  <a:gd name="connsiteY5" fmla="*/ 2296188 h 2344429"/>
                  <a:gd name="connsiteX6" fmla="*/ 110100 w 807589"/>
                  <a:gd name="connsiteY6" fmla="*/ 992881 h 2344429"/>
                  <a:gd name="connsiteX0" fmla="*/ 110100 w 807908"/>
                  <a:gd name="connsiteY0" fmla="*/ 992881 h 2344353"/>
                  <a:gd name="connsiteX1" fmla="*/ 426107 w 807908"/>
                  <a:gd name="connsiteY1" fmla="*/ 18239 h 2344353"/>
                  <a:gd name="connsiteX2" fmla="*/ 805908 w 807908"/>
                  <a:gd name="connsiteY2" fmla="*/ 405836 h 2344353"/>
                  <a:gd name="connsiteX3" fmla="*/ 650299 w 807908"/>
                  <a:gd name="connsiteY3" fmla="*/ 1150402 h 2344353"/>
                  <a:gd name="connsiteX4" fmla="*/ 579944 w 807908"/>
                  <a:gd name="connsiteY4" fmla="*/ 1153808 h 2344353"/>
                  <a:gd name="connsiteX5" fmla="*/ 635147 w 807908"/>
                  <a:gd name="connsiteY5" fmla="*/ 2056655 h 2344353"/>
                  <a:gd name="connsiteX6" fmla="*/ 25279 w 807908"/>
                  <a:gd name="connsiteY6" fmla="*/ 2296188 h 2344353"/>
                  <a:gd name="connsiteX7" fmla="*/ 110100 w 807908"/>
                  <a:gd name="connsiteY7" fmla="*/ 992881 h 2344353"/>
                  <a:gd name="connsiteX0" fmla="*/ 38669 w 849888"/>
                  <a:gd name="connsiteY0" fmla="*/ 991633 h 2344295"/>
                  <a:gd name="connsiteX1" fmla="*/ 468087 w 849888"/>
                  <a:gd name="connsiteY1" fmla="*/ 18181 h 2344295"/>
                  <a:gd name="connsiteX2" fmla="*/ 847888 w 849888"/>
                  <a:gd name="connsiteY2" fmla="*/ 405778 h 2344295"/>
                  <a:gd name="connsiteX3" fmla="*/ 692279 w 849888"/>
                  <a:gd name="connsiteY3" fmla="*/ 1150344 h 2344295"/>
                  <a:gd name="connsiteX4" fmla="*/ 621924 w 849888"/>
                  <a:gd name="connsiteY4" fmla="*/ 1153750 h 2344295"/>
                  <a:gd name="connsiteX5" fmla="*/ 677127 w 849888"/>
                  <a:gd name="connsiteY5" fmla="*/ 2056597 h 2344295"/>
                  <a:gd name="connsiteX6" fmla="*/ 67259 w 849888"/>
                  <a:gd name="connsiteY6" fmla="*/ 2296130 h 2344295"/>
                  <a:gd name="connsiteX7" fmla="*/ 38669 w 849888"/>
                  <a:gd name="connsiteY7" fmla="*/ 991633 h 2344295"/>
                  <a:gd name="connsiteX0" fmla="*/ 38669 w 849923"/>
                  <a:gd name="connsiteY0" fmla="*/ 991633 h 2344371"/>
                  <a:gd name="connsiteX1" fmla="*/ 468087 w 849923"/>
                  <a:gd name="connsiteY1" fmla="*/ 18181 h 2344371"/>
                  <a:gd name="connsiteX2" fmla="*/ 847888 w 849923"/>
                  <a:gd name="connsiteY2" fmla="*/ 405778 h 2344371"/>
                  <a:gd name="connsiteX3" fmla="*/ 692279 w 849923"/>
                  <a:gd name="connsiteY3" fmla="*/ 1150344 h 2344371"/>
                  <a:gd name="connsiteX4" fmla="*/ 677127 w 849923"/>
                  <a:gd name="connsiteY4" fmla="*/ 2056597 h 2344371"/>
                  <a:gd name="connsiteX5" fmla="*/ 67259 w 849923"/>
                  <a:gd name="connsiteY5" fmla="*/ 2296130 h 2344371"/>
                  <a:gd name="connsiteX6" fmla="*/ 38669 w 849923"/>
                  <a:gd name="connsiteY6" fmla="*/ 991633 h 2344371"/>
                  <a:gd name="connsiteX0" fmla="*/ 38669 w 849255"/>
                  <a:gd name="connsiteY0" fmla="*/ 991633 h 2345055"/>
                  <a:gd name="connsiteX1" fmla="*/ 468087 w 849255"/>
                  <a:gd name="connsiteY1" fmla="*/ 18181 h 2345055"/>
                  <a:gd name="connsiteX2" fmla="*/ 847888 w 849255"/>
                  <a:gd name="connsiteY2" fmla="*/ 405778 h 2345055"/>
                  <a:gd name="connsiteX3" fmla="*/ 612330 w 849255"/>
                  <a:gd name="connsiteY3" fmla="*/ 1119841 h 2345055"/>
                  <a:gd name="connsiteX4" fmla="*/ 677127 w 849255"/>
                  <a:gd name="connsiteY4" fmla="*/ 2056597 h 2345055"/>
                  <a:gd name="connsiteX5" fmla="*/ 67259 w 849255"/>
                  <a:gd name="connsiteY5" fmla="*/ 2296130 h 2345055"/>
                  <a:gd name="connsiteX6" fmla="*/ 38669 w 849255"/>
                  <a:gd name="connsiteY6" fmla="*/ 991633 h 2345055"/>
                  <a:gd name="connsiteX0" fmla="*/ 38669 w 849255"/>
                  <a:gd name="connsiteY0" fmla="*/ 991633 h 2354678"/>
                  <a:gd name="connsiteX1" fmla="*/ 468087 w 849255"/>
                  <a:gd name="connsiteY1" fmla="*/ 18181 h 2354678"/>
                  <a:gd name="connsiteX2" fmla="*/ 847888 w 849255"/>
                  <a:gd name="connsiteY2" fmla="*/ 405778 h 2354678"/>
                  <a:gd name="connsiteX3" fmla="*/ 612330 w 849255"/>
                  <a:gd name="connsiteY3" fmla="*/ 1119841 h 2354678"/>
                  <a:gd name="connsiteX4" fmla="*/ 547427 w 849255"/>
                  <a:gd name="connsiteY4" fmla="*/ 2111077 h 2354678"/>
                  <a:gd name="connsiteX5" fmla="*/ 67259 w 849255"/>
                  <a:gd name="connsiteY5" fmla="*/ 2296130 h 2354678"/>
                  <a:gd name="connsiteX6" fmla="*/ 38669 w 849255"/>
                  <a:gd name="connsiteY6" fmla="*/ 991633 h 2354678"/>
                  <a:gd name="connsiteX0" fmla="*/ 38669 w 888265"/>
                  <a:gd name="connsiteY0" fmla="*/ 991633 h 2354480"/>
                  <a:gd name="connsiteX1" fmla="*/ 468087 w 888265"/>
                  <a:gd name="connsiteY1" fmla="*/ 18181 h 2354480"/>
                  <a:gd name="connsiteX2" fmla="*/ 847888 w 888265"/>
                  <a:gd name="connsiteY2" fmla="*/ 405778 h 2354480"/>
                  <a:gd name="connsiteX3" fmla="*/ 878000 w 888265"/>
                  <a:gd name="connsiteY3" fmla="*/ 1126439 h 2354480"/>
                  <a:gd name="connsiteX4" fmla="*/ 547427 w 888265"/>
                  <a:gd name="connsiteY4" fmla="*/ 2111077 h 2354480"/>
                  <a:gd name="connsiteX5" fmla="*/ 67259 w 888265"/>
                  <a:gd name="connsiteY5" fmla="*/ 2296130 h 2354480"/>
                  <a:gd name="connsiteX6" fmla="*/ 38669 w 888265"/>
                  <a:gd name="connsiteY6" fmla="*/ 991633 h 2354480"/>
                  <a:gd name="connsiteX0" fmla="*/ 15358 w 1007172"/>
                  <a:gd name="connsiteY0" fmla="*/ 1001574 h 2354942"/>
                  <a:gd name="connsiteX1" fmla="*/ 586994 w 1007172"/>
                  <a:gd name="connsiteY1" fmla="*/ 18643 h 2354942"/>
                  <a:gd name="connsiteX2" fmla="*/ 966795 w 1007172"/>
                  <a:gd name="connsiteY2" fmla="*/ 406240 h 2354942"/>
                  <a:gd name="connsiteX3" fmla="*/ 996907 w 1007172"/>
                  <a:gd name="connsiteY3" fmla="*/ 1126901 h 2354942"/>
                  <a:gd name="connsiteX4" fmla="*/ 666334 w 1007172"/>
                  <a:gd name="connsiteY4" fmla="*/ 2111539 h 2354942"/>
                  <a:gd name="connsiteX5" fmla="*/ 186166 w 1007172"/>
                  <a:gd name="connsiteY5" fmla="*/ 2296592 h 2354942"/>
                  <a:gd name="connsiteX6" fmla="*/ 15358 w 1007172"/>
                  <a:gd name="connsiteY6" fmla="*/ 1001574 h 2354942"/>
                  <a:gd name="connsiteX0" fmla="*/ 30345 w 1022159"/>
                  <a:gd name="connsiteY0" fmla="*/ 1001574 h 2382301"/>
                  <a:gd name="connsiteX1" fmla="*/ 601981 w 1022159"/>
                  <a:gd name="connsiteY1" fmla="*/ 18643 h 2382301"/>
                  <a:gd name="connsiteX2" fmla="*/ 981782 w 1022159"/>
                  <a:gd name="connsiteY2" fmla="*/ 406240 h 2382301"/>
                  <a:gd name="connsiteX3" fmla="*/ 1011894 w 1022159"/>
                  <a:gd name="connsiteY3" fmla="*/ 1126901 h 2382301"/>
                  <a:gd name="connsiteX4" fmla="*/ 681321 w 1022159"/>
                  <a:gd name="connsiteY4" fmla="*/ 2111539 h 2382301"/>
                  <a:gd name="connsiteX5" fmla="*/ 117098 w 1022159"/>
                  <a:gd name="connsiteY5" fmla="*/ 2329204 h 2382301"/>
                  <a:gd name="connsiteX6" fmla="*/ 30345 w 1022159"/>
                  <a:gd name="connsiteY6" fmla="*/ 1001574 h 2382301"/>
                  <a:gd name="connsiteX0" fmla="*/ 20427 w 1012241"/>
                  <a:gd name="connsiteY0" fmla="*/ 1054838 h 2435565"/>
                  <a:gd name="connsiteX1" fmla="*/ 452477 w 1012241"/>
                  <a:gd name="connsiteY1" fmla="*/ 16393 h 2435565"/>
                  <a:gd name="connsiteX2" fmla="*/ 971864 w 1012241"/>
                  <a:gd name="connsiteY2" fmla="*/ 459504 h 2435565"/>
                  <a:gd name="connsiteX3" fmla="*/ 1001976 w 1012241"/>
                  <a:gd name="connsiteY3" fmla="*/ 1180165 h 2435565"/>
                  <a:gd name="connsiteX4" fmla="*/ 671403 w 1012241"/>
                  <a:gd name="connsiteY4" fmla="*/ 2164803 h 2435565"/>
                  <a:gd name="connsiteX5" fmla="*/ 107180 w 1012241"/>
                  <a:gd name="connsiteY5" fmla="*/ 2382468 h 2435565"/>
                  <a:gd name="connsiteX6" fmla="*/ 20427 w 1012241"/>
                  <a:gd name="connsiteY6" fmla="*/ 1054838 h 2435565"/>
                  <a:gd name="connsiteX0" fmla="*/ 20427 w 975712"/>
                  <a:gd name="connsiteY0" fmla="*/ 1054838 h 2436258"/>
                  <a:gd name="connsiteX1" fmla="*/ 452477 w 975712"/>
                  <a:gd name="connsiteY1" fmla="*/ 16393 h 2436258"/>
                  <a:gd name="connsiteX2" fmla="*/ 971864 w 975712"/>
                  <a:gd name="connsiteY2" fmla="*/ 459504 h 2436258"/>
                  <a:gd name="connsiteX3" fmla="*/ 893722 w 975712"/>
                  <a:gd name="connsiteY3" fmla="*/ 1153621 h 2436258"/>
                  <a:gd name="connsiteX4" fmla="*/ 671403 w 975712"/>
                  <a:gd name="connsiteY4" fmla="*/ 2164803 h 2436258"/>
                  <a:gd name="connsiteX5" fmla="*/ 107180 w 975712"/>
                  <a:gd name="connsiteY5" fmla="*/ 2382468 h 2436258"/>
                  <a:gd name="connsiteX6" fmla="*/ 20427 w 975712"/>
                  <a:gd name="connsiteY6" fmla="*/ 1054838 h 24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5712" h="2436258">
                    <a:moveTo>
                      <a:pt x="20427" y="1054838"/>
                    </a:moveTo>
                    <a:cubicBezTo>
                      <a:pt x="77976" y="660492"/>
                      <a:pt x="293904" y="115615"/>
                      <a:pt x="452477" y="16393"/>
                    </a:cubicBezTo>
                    <a:cubicBezTo>
                      <a:pt x="611050" y="-82829"/>
                      <a:pt x="950833" y="293957"/>
                      <a:pt x="971864" y="459504"/>
                    </a:cubicBezTo>
                    <a:cubicBezTo>
                      <a:pt x="992895" y="625051"/>
                      <a:pt x="922182" y="878484"/>
                      <a:pt x="893722" y="1153621"/>
                    </a:cubicBezTo>
                    <a:cubicBezTo>
                      <a:pt x="865262" y="1428758"/>
                      <a:pt x="802493" y="1959995"/>
                      <a:pt x="671403" y="2164803"/>
                    </a:cubicBezTo>
                    <a:cubicBezTo>
                      <a:pt x="540313" y="2369611"/>
                      <a:pt x="176182" y="2521762"/>
                      <a:pt x="107180" y="2382468"/>
                    </a:cubicBezTo>
                    <a:cubicBezTo>
                      <a:pt x="38178" y="2243174"/>
                      <a:pt x="-37122" y="1449184"/>
                      <a:pt x="20427" y="1054838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04" name="Group 703">
                <a:extLst>
                  <a:ext uri="{FF2B5EF4-FFF2-40B4-BE49-F238E27FC236}">
                    <a16:creationId xmlns:a16="http://schemas.microsoft.com/office/drawing/2014/main" id="{8A572F95-73B6-4E1C-9043-01333B54CE5C}"/>
                  </a:ext>
                </a:extLst>
              </p:cNvPr>
              <p:cNvGrpSpPr/>
              <p:nvPr/>
            </p:nvGrpSpPr>
            <p:grpSpPr>
              <a:xfrm>
                <a:off x="5192565" y="3232598"/>
                <a:ext cx="519428" cy="405419"/>
                <a:chOff x="5581670" y="2658137"/>
                <a:chExt cx="809185" cy="631577"/>
              </a:xfrm>
              <a:grpFill/>
            </p:grpSpPr>
            <p:sp>
              <p:nvSpPr>
                <p:cNvPr id="778" name="Oval 777">
                  <a:extLst>
                    <a:ext uri="{FF2B5EF4-FFF2-40B4-BE49-F238E27FC236}">
                      <a16:creationId xmlns:a16="http://schemas.microsoft.com/office/drawing/2014/main" id="{58C67D1F-AC48-49A1-8803-C381813E50ED}"/>
                    </a:ext>
                  </a:extLst>
                </p:cNvPr>
                <p:cNvSpPr/>
                <p:nvPr/>
              </p:nvSpPr>
              <p:spPr>
                <a:xfrm>
                  <a:off x="5590002" y="2747710"/>
                  <a:ext cx="96889" cy="74267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" name="Oval 778">
                  <a:extLst>
                    <a:ext uri="{FF2B5EF4-FFF2-40B4-BE49-F238E27FC236}">
                      <a16:creationId xmlns:a16="http://schemas.microsoft.com/office/drawing/2014/main" id="{BD14AC2D-AA98-42DA-B2D8-D2B4B7E415EE}"/>
                    </a:ext>
                  </a:extLst>
                </p:cNvPr>
                <p:cNvSpPr/>
                <p:nvPr/>
              </p:nvSpPr>
              <p:spPr>
                <a:xfrm>
                  <a:off x="5781787" y="2682710"/>
                  <a:ext cx="96889" cy="74267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" name="Oval 779">
                  <a:extLst>
                    <a:ext uri="{FF2B5EF4-FFF2-40B4-BE49-F238E27FC236}">
                      <a16:creationId xmlns:a16="http://schemas.microsoft.com/office/drawing/2014/main" id="{513C47FE-311D-45BE-B31B-B1D215C378B7}"/>
                    </a:ext>
                  </a:extLst>
                </p:cNvPr>
                <p:cNvSpPr/>
                <p:nvPr/>
              </p:nvSpPr>
              <p:spPr>
                <a:xfrm>
                  <a:off x="5703954" y="2821976"/>
                  <a:ext cx="96889" cy="74267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1" name="Group 780">
                  <a:extLst>
                    <a:ext uri="{FF2B5EF4-FFF2-40B4-BE49-F238E27FC236}">
                      <a16:creationId xmlns:a16="http://schemas.microsoft.com/office/drawing/2014/main" id="{54963121-506E-4660-A64C-7AC8EA60F1CC}"/>
                    </a:ext>
                  </a:extLst>
                </p:cNvPr>
                <p:cNvGrpSpPr/>
                <p:nvPr/>
              </p:nvGrpSpPr>
              <p:grpSpPr>
                <a:xfrm>
                  <a:off x="5855248" y="2813454"/>
                  <a:ext cx="133157" cy="111399"/>
                  <a:chOff x="6166666" y="3733818"/>
                  <a:chExt cx="360596" cy="301674"/>
                </a:xfrm>
                <a:grpFill/>
              </p:grpSpPr>
              <p:sp>
                <p:nvSpPr>
                  <p:cNvPr id="788" name="Oval 787">
                    <a:extLst>
                      <a:ext uri="{FF2B5EF4-FFF2-40B4-BE49-F238E27FC236}">
                        <a16:creationId xmlns:a16="http://schemas.microsoft.com/office/drawing/2014/main" id="{79707051-8110-4C0C-B2E3-D4398F206422}"/>
                      </a:ext>
                    </a:extLst>
                  </p:cNvPr>
                  <p:cNvSpPr/>
                  <p:nvPr/>
                </p:nvSpPr>
                <p:spPr>
                  <a:xfrm>
                    <a:off x="6166666" y="3834376"/>
                    <a:ext cx="262375" cy="201116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" name="Oval 788">
                    <a:extLst>
                      <a:ext uri="{FF2B5EF4-FFF2-40B4-BE49-F238E27FC236}">
                        <a16:creationId xmlns:a16="http://schemas.microsoft.com/office/drawing/2014/main" id="{6F7D8ADD-BF40-49D4-8C9C-25D615CA3369}"/>
                      </a:ext>
                    </a:extLst>
                  </p:cNvPr>
                  <p:cNvSpPr/>
                  <p:nvPr/>
                </p:nvSpPr>
                <p:spPr>
                  <a:xfrm>
                    <a:off x="6264887" y="3733818"/>
                    <a:ext cx="262375" cy="201116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2" name="Oval 79">
                  <a:extLst>
                    <a:ext uri="{FF2B5EF4-FFF2-40B4-BE49-F238E27FC236}">
                      <a16:creationId xmlns:a16="http://schemas.microsoft.com/office/drawing/2014/main" id="{60195F7E-E842-40AC-9674-0755133998D4}"/>
                    </a:ext>
                  </a:extLst>
                </p:cNvPr>
                <p:cNvSpPr/>
                <p:nvPr/>
              </p:nvSpPr>
              <p:spPr>
                <a:xfrm>
                  <a:off x="5581670" y="2729574"/>
                  <a:ext cx="95051" cy="84826"/>
                </a:xfrm>
                <a:custGeom>
                  <a:avLst/>
                  <a:gdLst>
                    <a:gd name="connsiteX0" fmla="*/ 0 w 117944"/>
                    <a:gd name="connsiteY0" fmla="*/ 49102 h 98203"/>
                    <a:gd name="connsiteX1" fmla="*/ 58972 w 117944"/>
                    <a:gd name="connsiteY1" fmla="*/ 0 h 98203"/>
                    <a:gd name="connsiteX2" fmla="*/ 117944 w 117944"/>
                    <a:gd name="connsiteY2" fmla="*/ 49102 h 98203"/>
                    <a:gd name="connsiteX3" fmla="*/ 58972 w 117944"/>
                    <a:gd name="connsiteY3" fmla="*/ 98204 h 98203"/>
                    <a:gd name="connsiteX4" fmla="*/ 0 w 117944"/>
                    <a:gd name="connsiteY4" fmla="*/ 49102 h 98203"/>
                    <a:gd name="connsiteX0" fmla="*/ 0 w 132231"/>
                    <a:gd name="connsiteY0" fmla="*/ 49102 h 98204"/>
                    <a:gd name="connsiteX1" fmla="*/ 58972 w 132231"/>
                    <a:gd name="connsiteY1" fmla="*/ 0 h 98204"/>
                    <a:gd name="connsiteX2" fmla="*/ 132231 w 132231"/>
                    <a:gd name="connsiteY2" fmla="*/ 49102 h 98204"/>
                    <a:gd name="connsiteX3" fmla="*/ 58972 w 132231"/>
                    <a:gd name="connsiteY3" fmla="*/ 98204 h 98204"/>
                    <a:gd name="connsiteX4" fmla="*/ 0 w 132231"/>
                    <a:gd name="connsiteY4" fmla="*/ 49102 h 98204"/>
                    <a:gd name="connsiteX0" fmla="*/ 27 w 132258"/>
                    <a:gd name="connsiteY0" fmla="*/ 49102 h 102967"/>
                    <a:gd name="connsiteX1" fmla="*/ 58999 w 132258"/>
                    <a:gd name="connsiteY1" fmla="*/ 0 h 102967"/>
                    <a:gd name="connsiteX2" fmla="*/ 132258 w 132258"/>
                    <a:gd name="connsiteY2" fmla="*/ 49102 h 102967"/>
                    <a:gd name="connsiteX3" fmla="*/ 66143 w 132258"/>
                    <a:gd name="connsiteY3" fmla="*/ 102967 h 102967"/>
                    <a:gd name="connsiteX4" fmla="*/ 27 w 132258"/>
                    <a:gd name="connsiteY4" fmla="*/ 49102 h 102967"/>
                    <a:gd name="connsiteX0" fmla="*/ 27 w 137660"/>
                    <a:gd name="connsiteY0" fmla="*/ 49102 h 103927"/>
                    <a:gd name="connsiteX1" fmla="*/ 58999 w 137660"/>
                    <a:gd name="connsiteY1" fmla="*/ 0 h 103927"/>
                    <a:gd name="connsiteX2" fmla="*/ 132258 w 137660"/>
                    <a:gd name="connsiteY2" fmla="*/ 49102 h 103927"/>
                    <a:gd name="connsiteX3" fmla="*/ 127496 w 137660"/>
                    <a:gd name="connsiteY3" fmla="*/ 81110 h 103927"/>
                    <a:gd name="connsiteX4" fmla="*/ 66143 w 137660"/>
                    <a:gd name="connsiteY4" fmla="*/ 102967 h 103927"/>
                    <a:gd name="connsiteX5" fmla="*/ 27 w 137660"/>
                    <a:gd name="connsiteY5" fmla="*/ 49102 h 103927"/>
                    <a:gd name="connsiteX0" fmla="*/ 0 w 137633"/>
                    <a:gd name="connsiteY0" fmla="*/ 53864 h 108689"/>
                    <a:gd name="connsiteX1" fmla="*/ 66115 w 137633"/>
                    <a:gd name="connsiteY1" fmla="*/ 0 h 108689"/>
                    <a:gd name="connsiteX2" fmla="*/ 132231 w 137633"/>
                    <a:gd name="connsiteY2" fmla="*/ 53864 h 108689"/>
                    <a:gd name="connsiteX3" fmla="*/ 127469 w 137633"/>
                    <a:gd name="connsiteY3" fmla="*/ 85872 h 108689"/>
                    <a:gd name="connsiteX4" fmla="*/ 66116 w 137633"/>
                    <a:gd name="connsiteY4" fmla="*/ 107729 h 108689"/>
                    <a:gd name="connsiteX5" fmla="*/ 0 w 137633"/>
                    <a:gd name="connsiteY5" fmla="*/ 53864 h 108689"/>
                    <a:gd name="connsiteX0" fmla="*/ 0 w 147158"/>
                    <a:gd name="connsiteY0" fmla="*/ 53864 h 108689"/>
                    <a:gd name="connsiteX1" fmla="*/ 75640 w 147158"/>
                    <a:gd name="connsiteY1" fmla="*/ 0 h 108689"/>
                    <a:gd name="connsiteX2" fmla="*/ 141756 w 147158"/>
                    <a:gd name="connsiteY2" fmla="*/ 53864 h 108689"/>
                    <a:gd name="connsiteX3" fmla="*/ 136994 w 147158"/>
                    <a:gd name="connsiteY3" fmla="*/ 85872 h 108689"/>
                    <a:gd name="connsiteX4" fmla="*/ 75641 w 147158"/>
                    <a:gd name="connsiteY4" fmla="*/ 107729 h 108689"/>
                    <a:gd name="connsiteX5" fmla="*/ 0 w 147158"/>
                    <a:gd name="connsiteY5" fmla="*/ 53864 h 108689"/>
                    <a:gd name="connsiteX0" fmla="*/ 0 w 140122"/>
                    <a:gd name="connsiteY0" fmla="*/ 23653 h 111877"/>
                    <a:gd name="connsiteX1" fmla="*/ 68604 w 140122"/>
                    <a:gd name="connsiteY1" fmla="*/ 1449 h 111877"/>
                    <a:gd name="connsiteX2" fmla="*/ 134720 w 140122"/>
                    <a:gd name="connsiteY2" fmla="*/ 55313 h 111877"/>
                    <a:gd name="connsiteX3" fmla="*/ 129958 w 140122"/>
                    <a:gd name="connsiteY3" fmla="*/ 87321 h 111877"/>
                    <a:gd name="connsiteX4" fmla="*/ 68605 w 140122"/>
                    <a:gd name="connsiteY4" fmla="*/ 109178 h 111877"/>
                    <a:gd name="connsiteX5" fmla="*/ 0 w 140122"/>
                    <a:gd name="connsiteY5" fmla="*/ 23653 h 111877"/>
                    <a:gd name="connsiteX0" fmla="*/ 298 w 140420"/>
                    <a:gd name="connsiteY0" fmla="*/ 37091 h 125315"/>
                    <a:gd name="connsiteX1" fmla="*/ 97045 w 140420"/>
                    <a:gd name="connsiteY1" fmla="*/ 816 h 125315"/>
                    <a:gd name="connsiteX2" fmla="*/ 135018 w 140420"/>
                    <a:gd name="connsiteY2" fmla="*/ 68751 h 125315"/>
                    <a:gd name="connsiteX3" fmla="*/ 130256 w 140420"/>
                    <a:gd name="connsiteY3" fmla="*/ 100759 h 125315"/>
                    <a:gd name="connsiteX4" fmla="*/ 68903 w 140420"/>
                    <a:gd name="connsiteY4" fmla="*/ 122616 h 125315"/>
                    <a:gd name="connsiteX5" fmla="*/ 298 w 140420"/>
                    <a:gd name="connsiteY5" fmla="*/ 37091 h 125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420" h="125315">
                      <a:moveTo>
                        <a:pt x="298" y="37091"/>
                      </a:moveTo>
                      <a:cubicBezTo>
                        <a:pt x="4988" y="16791"/>
                        <a:pt x="74592" y="-4461"/>
                        <a:pt x="97045" y="816"/>
                      </a:cubicBezTo>
                      <a:cubicBezTo>
                        <a:pt x="119498" y="6093"/>
                        <a:pt x="125983" y="55630"/>
                        <a:pt x="135018" y="68751"/>
                      </a:cubicBezTo>
                      <a:cubicBezTo>
                        <a:pt x="144053" y="81872"/>
                        <a:pt x="141275" y="91782"/>
                        <a:pt x="130256" y="100759"/>
                      </a:cubicBezTo>
                      <a:cubicBezTo>
                        <a:pt x="119237" y="109737"/>
                        <a:pt x="90563" y="133227"/>
                        <a:pt x="68903" y="122616"/>
                      </a:cubicBezTo>
                      <a:cubicBezTo>
                        <a:pt x="47243" y="112005"/>
                        <a:pt x="-4392" y="57391"/>
                        <a:pt x="298" y="3709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3" name="Group 782">
                  <a:extLst>
                    <a:ext uri="{FF2B5EF4-FFF2-40B4-BE49-F238E27FC236}">
                      <a16:creationId xmlns:a16="http://schemas.microsoft.com/office/drawing/2014/main" id="{78638D20-2FD5-45C4-9284-1249F91437D8}"/>
                    </a:ext>
                  </a:extLst>
                </p:cNvPr>
                <p:cNvGrpSpPr/>
                <p:nvPr/>
              </p:nvGrpSpPr>
              <p:grpSpPr>
                <a:xfrm>
                  <a:off x="6063035" y="3098876"/>
                  <a:ext cx="327820" cy="190838"/>
                  <a:chOff x="6265630" y="4122818"/>
                  <a:chExt cx="624198" cy="363372"/>
                </a:xfrm>
                <a:grpFill/>
              </p:grpSpPr>
              <p:sp>
                <p:nvSpPr>
                  <p:cNvPr id="786" name="Oval 785">
                    <a:extLst>
                      <a:ext uri="{FF2B5EF4-FFF2-40B4-BE49-F238E27FC236}">
                        <a16:creationId xmlns:a16="http://schemas.microsoft.com/office/drawing/2014/main" id="{C50BA2B8-21BD-4A2A-A2E4-29AC2C649180}"/>
                      </a:ext>
                    </a:extLst>
                  </p:cNvPr>
                  <p:cNvSpPr/>
                  <p:nvPr/>
                </p:nvSpPr>
                <p:spPr>
                  <a:xfrm>
                    <a:off x="6265630" y="4312435"/>
                    <a:ext cx="226678" cy="173755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" name="Oval 786">
                    <a:extLst>
                      <a:ext uri="{FF2B5EF4-FFF2-40B4-BE49-F238E27FC236}">
                        <a16:creationId xmlns:a16="http://schemas.microsoft.com/office/drawing/2014/main" id="{C99E949C-623D-4DFB-A76D-303C1202EC91}"/>
                      </a:ext>
                    </a:extLst>
                  </p:cNvPr>
                  <p:cNvSpPr/>
                  <p:nvPr/>
                </p:nvSpPr>
                <p:spPr>
                  <a:xfrm>
                    <a:off x="6663145" y="4122818"/>
                    <a:ext cx="226683" cy="173754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4" name="Oval 783">
                  <a:extLst>
                    <a:ext uri="{FF2B5EF4-FFF2-40B4-BE49-F238E27FC236}">
                      <a16:creationId xmlns:a16="http://schemas.microsoft.com/office/drawing/2014/main" id="{260118B0-222A-4008-8BE8-63200B01F190}"/>
                    </a:ext>
                  </a:extLst>
                </p:cNvPr>
                <p:cNvSpPr/>
                <p:nvPr/>
              </p:nvSpPr>
              <p:spPr>
                <a:xfrm>
                  <a:off x="5952135" y="2961571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" name="Oval 79">
                  <a:extLst>
                    <a:ext uri="{FF2B5EF4-FFF2-40B4-BE49-F238E27FC236}">
                      <a16:creationId xmlns:a16="http://schemas.microsoft.com/office/drawing/2014/main" id="{5F99906D-4D63-4593-864B-DC2ACA4C126A}"/>
                    </a:ext>
                  </a:extLst>
                </p:cNvPr>
                <p:cNvSpPr/>
                <p:nvPr/>
              </p:nvSpPr>
              <p:spPr>
                <a:xfrm>
                  <a:off x="5769789" y="2658137"/>
                  <a:ext cx="95051" cy="84826"/>
                </a:xfrm>
                <a:custGeom>
                  <a:avLst/>
                  <a:gdLst>
                    <a:gd name="connsiteX0" fmla="*/ 0 w 117944"/>
                    <a:gd name="connsiteY0" fmla="*/ 49102 h 98203"/>
                    <a:gd name="connsiteX1" fmla="*/ 58972 w 117944"/>
                    <a:gd name="connsiteY1" fmla="*/ 0 h 98203"/>
                    <a:gd name="connsiteX2" fmla="*/ 117944 w 117944"/>
                    <a:gd name="connsiteY2" fmla="*/ 49102 h 98203"/>
                    <a:gd name="connsiteX3" fmla="*/ 58972 w 117944"/>
                    <a:gd name="connsiteY3" fmla="*/ 98204 h 98203"/>
                    <a:gd name="connsiteX4" fmla="*/ 0 w 117944"/>
                    <a:gd name="connsiteY4" fmla="*/ 49102 h 98203"/>
                    <a:gd name="connsiteX0" fmla="*/ 0 w 132231"/>
                    <a:gd name="connsiteY0" fmla="*/ 49102 h 98204"/>
                    <a:gd name="connsiteX1" fmla="*/ 58972 w 132231"/>
                    <a:gd name="connsiteY1" fmla="*/ 0 h 98204"/>
                    <a:gd name="connsiteX2" fmla="*/ 132231 w 132231"/>
                    <a:gd name="connsiteY2" fmla="*/ 49102 h 98204"/>
                    <a:gd name="connsiteX3" fmla="*/ 58972 w 132231"/>
                    <a:gd name="connsiteY3" fmla="*/ 98204 h 98204"/>
                    <a:gd name="connsiteX4" fmla="*/ 0 w 132231"/>
                    <a:gd name="connsiteY4" fmla="*/ 49102 h 98204"/>
                    <a:gd name="connsiteX0" fmla="*/ 27 w 132258"/>
                    <a:gd name="connsiteY0" fmla="*/ 49102 h 102967"/>
                    <a:gd name="connsiteX1" fmla="*/ 58999 w 132258"/>
                    <a:gd name="connsiteY1" fmla="*/ 0 h 102967"/>
                    <a:gd name="connsiteX2" fmla="*/ 132258 w 132258"/>
                    <a:gd name="connsiteY2" fmla="*/ 49102 h 102967"/>
                    <a:gd name="connsiteX3" fmla="*/ 66143 w 132258"/>
                    <a:gd name="connsiteY3" fmla="*/ 102967 h 102967"/>
                    <a:gd name="connsiteX4" fmla="*/ 27 w 132258"/>
                    <a:gd name="connsiteY4" fmla="*/ 49102 h 102967"/>
                    <a:gd name="connsiteX0" fmla="*/ 27 w 137660"/>
                    <a:gd name="connsiteY0" fmla="*/ 49102 h 103927"/>
                    <a:gd name="connsiteX1" fmla="*/ 58999 w 137660"/>
                    <a:gd name="connsiteY1" fmla="*/ 0 h 103927"/>
                    <a:gd name="connsiteX2" fmla="*/ 132258 w 137660"/>
                    <a:gd name="connsiteY2" fmla="*/ 49102 h 103927"/>
                    <a:gd name="connsiteX3" fmla="*/ 127496 w 137660"/>
                    <a:gd name="connsiteY3" fmla="*/ 81110 h 103927"/>
                    <a:gd name="connsiteX4" fmla="*/ 66143 w 137660"/>
                    <a:gd name="connsiteY4" fmla="*/ 102967 h 103927"/>
                    <a:gd name="connsiteX5" fmla="*/ 27 w 137660"/>
                    <a:gd name="connsiteY5" fmla="*/ 49102 h 103927"/>
                    <a:gd name="connsiteX0" fmla="*/ 0 w 137633"/>
                    <a:gd name="connsiteY0" fmla="*/ 53864 h 108689"/>
                    <a:gd name="connsiteX1" fmla="*/ 66115 w 137633"/>
                    <a:gd name="connsiteY1" fmla="*/ 0 h 108689"/>
                    <a:gd name="connsiteX2" fmla="*/ 132231 w 137633"/>
                    <a:gd name="connsiteY2" fmla="*/ 53864 h 108689"/>
                    <a:gd name="connsiteX3" fmla="*/ 127469 w 137633"/>
                    <a:gd name="connsiteY3" fmla="*/ 85872 h 108689"/>
                    <a:gd name="connsiteX4" fmla="*/ 66116 w 137633"/>
                    <a:gd name="connsiteY4" fmla="*/ 107729 h 108689"/>
                    <a:gd name="connsiteX5" fmla="*/ 0 w 137633"/>
                    <a:gd name="connsiteY5" fmla="*/ 53864 h 108689"/>
                    <a:gd name="connsiteX0" fmla="*/ 0 w 147158"/>
                    <a:gd name="connsiteY0" fmla="*/ 53864 h 108689"/>
                    <a:gd name="connsiteX1" fmla="*/ 75640 w 147158"/>
                    <a:gd name="connsiteY1" fmla="*/ 0 h 108689"/>
                    <a:gd name="connsiteX2" fmla="*/ 141756 w 147158"/>
                    <a:gd name="connsiteY2" fmla="*/ 53864 h 108689"/>
                    <a:gd name="connsiteX3" fmla="*/ 136994 w 147158"/>
                    <a:gd name="connsiteY3" fmla="*/ 85872 h 108689"/>
                    <a:gd name="connsiteX4" fmla="*/ 75641 w 147158"/>
                    <a:gd name="connsiteY4" fmla="*/ 107729 h 108689"/>
                    <a:gd name="connsiteX5" fmla="*/ 0 w 147158"/>
                    <a:gd name="connsiteY5" fmla="*/ 53864 h 108689"/>
                    <a:gd name="connsiteX0" fmla="*/ 0 w 140122"/>
                    <a:gd name="connsiteY0" fmla="*/ 23653 h 111877"/>
                    <a:gd name="connsiteX1" fmla="*/ 68604 w 140122"/>
                    <a:gd name="connsiteY1" fmla="*/ 1449 h 111877"/>
                    <a:gd name="connsiteX2" fmla="*/ 134720 w 140122"/>
                    <a:gd name="connsiteY2" fmla="*/ 55313 h 111877"/>
                    <a:gd name="connsiteX3" fmla="*/ 129958 w 140122"/>
                    <a:gd name="connsiteY3" fmla="*/ 87321 h 111877"/>
                    <a:gd name="connsiteX4" fmla="*/ 68605 w 140122"/>
                    <a:gd name="connsiteY4" fmla="*/ 109178 h 111877"/>
                    <a:gd name="connsiteX5" fmla="*/ 0 w 140122"/>
                    <a:gd name="connsiteY5" fmla="*/ 23653 h 111877"/>
                    <a:gd name="connsiteX0" fmla="*/ 298 w 140420"/>
                    <a:gd name="connsiteY0" fmla="*/ 37091 h 125315"/>
                    <a:gd name="connsiteX1" fmla="*/ 97045 w 140420"/>
                    <a:gd name="connsiteY1" fmla="*/ 816 h 125315"/>
                    <a:gd name="connsiteX2" fmla="*/ 135018 w 140420"/>
                    <a:gd name="connsiteY2" fmla="*/ 68751 h 125315"/>
                    <a:gd name="connsiteX3" fmla="*/ 130256 w 140420"/>
                    <a:gd name="connsiteY3" fmla="*/ 100759 h 125315"/>
                    <a:gd name="connsiteX4" fmla="*/ 68903 w 140420"/>
                    <a:gd name="connsiteY4" fmla="*/ 122616 h 125315"/>
                    <a:gd name="connsiteX5" fmla="*/ 298 w 140420"/>
                    <a:gd name="connsiteY5" fmla="*/ 37091 h 125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420" h="125315">
                      <a:moveTo>
                        <a:pt x="298" y="37091"/>
                      </a:moveTo>
                      <a:cubicBezTo>
                        <a:pt x="4988" y="16791"/>
                        <a:pt x="74592" y="-4461"/>
                        <a:pt x="97045" y="816"/>
                      </a:cubicBezTo>
                      <a:cubicBezTo>
                        <a:pt x="119498" y="6093"/>
                        <a:pt x="125983" y="55630"/>
                        <a:pt x="135018" y="68751"/>
                      </a:cubicBezTo>
                      <a:cubicBezTo>
                        <a:pt x="144053" y="81872"/>
                        <a:pt x="141275" y="91782"/>
                        <a:pt x="130256" y="100759"/>
                      </a:cubicBezTo>
                      <a:cubicBezTo>
                        <a:pt x="119237" y="109737"/>
                        <a:pt x="90563" y="133227"/>
                        <a:pt x="68903" y="122616"/>
                      </a:cubicBezTo>
                      <a:cubicBezTo>
                        <a:pt x="47243" y="112005"/>
                        <a:pt x="-4392" y="57391"/>
                        <a:pt x="298" y="3709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5" name="Oval 704">
                <a:extLst>
                  <a:ext uri="{FF2B5EF4-FFF2-40B4-BE49-F238E27FC236}">
                    <a16:creationId xmlns:a16="http://schemas.microsoft.com/office/drawing/2014/main" id="{A0272F86-6D90-4C62-A7B0-E059FB08A7B4}"/>
                  </a:ext>
                </a:extLst>
              </p:cNvPr>
              <p:cNvSpPr/>
              <p:nvPr/>
            </p:nvSpPr>
            <p:spPr>
              <a:xfrm rot="241032">
                <a:off x="4384795" y="4739374"/>
                <a:ext cx="197895" cy="14041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06" name="Group 705">
                <a:extLst>
                  <a:ext uri="{FF2B5EF4-FFF2-40B4-BE49-F238E27FC236}">
                    <a16:creationId xmlns:a16="http://schemas.microsoft.com/office/drawing/2014/main" id="{0F471C06-BF73-4D46-BDD4-05B221FD1B9F}"/>
                  </a:ext>
                </a:extLst>
              </p:cNvPr>
              <p:cNvGrpSpPr/>
              <p:nvPr/>
            </p:nvGrpSpPr>
            <p:grpSpPr>
              <a:xfrm rot="20943504" flipH="1">
                <a:off x="5605521" y="1985697"/>
                <a:ext cx="258743" cy="591668"/>
                <a:chOff x="6044718" y="3792347"/>
                <a:chExt cx="795969" cy="1820144"/>
              </a:xfrm>
              <a:grpFill/>
            </p:grpSpPr>
            <p:sp>
              <p:nvSpPr>
                <p:cNvPr id="776" name="Freeform 190">
                  <a:extLst>
                    <a:ext uri="{FF2B5EF4-FFF2-40B4-BE49-F238E27FC236}">
                      <a16:creationId xmlns:a16="http://schemas.microsoft.com/office/drawing/2014/main" id="{7B18E5C7-0DAB-4AAF-97BC-3894AF477F93}"/>
                    </a:ext>
                  </a:extLst>
                </p:cNvPr>
                <p:cNvSpPr/>
                <p:nvPr/>
              </p:nvSpPr>
              <p:spPr>
                <a:xfrm>
                  <a:off x="6044718" y="3792347"/>
                  <a:ext cx="795969" cy="1820144"/>
                </a:xfrm>
                <a:custGeom>
                  <a:avLst/>
                  <a:gdLst>
                    <a:gd name="connsiteX0" fmla="*/ 565632 w 792843"/>
                    <a:gd name="connsiteY0" fmla="*/ 3688 h 1820257"/>
                    <a:gd name="connsiteX1" fmla="*/ 768832 w 792843"/>
                    <a:gd name="connsiteY1" fmla="*/ 111638 h 1820257"/>
                    <a:gd name="connsiteX2" fmla="*/ 778357 w 792843"/>
                    <a:gd name="connsiteY2" fmla="*/ 422788 h 1820257"/>
                    <a:gd name="connsiteX3" fmla="*/ 673582 w 792843"/>
                    <a:gd name="connsiteY3" fmla="*/ 730763 h 1820257"/>
                    <a:gd name="connsiteX4" fmla="*/ 632307 w 792843"/>
                    <a:gd name="connsiteY4" fmla="*/ 1121288 h 1820257"/>
                    <a:gd name="connsiteX5" fmla="*/ 635482 w 792843"/>
                    <a:gd name="connsiteY5" fmla="*/ 1622938 h 1820257"/>
                    <a:gd name="connsiteX6" fmla="*/ 435457 w 792843"/>
                    <a:gd name="connsiteY6" fmla="*/ 1810263 h 1820257"/>
                    <a:gd name="connsiteX7" fmla="*/ 162407 w 792843"/>
                    <a:gd name="connsiteY7" fmla="*/ 1772163 h 1820257"/>
                    <a:gd name="connsiteX8" fmla="*/ 19532 w 792843"/>
                    <a:gd name="connsiteY8" fmla="*/ 1581663 h 1820257"/>
                    <a:gd name="connsiteX9" fmla="*/ 482 w 792843"/>
                    <a:gd name="connsiteY9" fmla="*/ 1302263 h 1820257"/>
                    <a:gd name="connsiteX10" fmla="*/ 10007 w 792843"/>
                    <a:gd name="connsiteY10" fmla="*/ 1032388 h 1820257"/>
                    <a:gd name="connsiteX11" fmla="*/ 54457 w 792843"/>
                    <a:gd name="connsiteY11" fmla="*/ 718063 h 1820257"/>
                    <a:gd name="connsiteX12" fmla="*/ 124307 w 792843"/>
                    <a:gd name="connsiteY12" fmla="*/ 422788 h 1820257"/>
                    <a:gd name="connsiteX13" fmla="*/ 197332 w 792843"/>
                    <a:gd name="connsiteY13" fmla="*/ 175138 h 1820257"/>
                    <a:gd name="connsiteX14" fmla="*/ 343382 w 792843"/>
                    <a:gd name="connsiteY14" fmla="*/ 38613 h 1820257"/>
                    <a:gd name="connsiteX15" fmla="*/ 565632 w 792843"/>
                    <a:gd name="connsiteY15" fmla="*/ 3688 h 1820257"/>
                    <a:gd name="connsiteX0" fmla="*/ 565632 w 804018"/>
                    <a:gd name="connsiteY0" fmla="*/ 3688 h 1820257"/>
                    <a:gd name="connsiteX1" fmla="*/ 768832 w 804018"/>
                    <a:gd name="connsiteY1" fmla="*/ 111638 h 1820257"/>
                    <a:gd name="connsiteX2" fmla="*/ 803757 w 804018"/>
                    <a:gd name="connsiteY2" fmla="*/ 264038 h 1820257"/>
                    <a:gd name="connsiteX3" fmla="*/ 778357 w 804018"/>
                    <a:gd name="connsiteY3" fmla="*/ 422788 h 1820257"/>
                    <a:gd name="connsiteX4" fmla="*/ 673582 w 804018"/>
                    <a:gd name="connsiteY4" fmla="*/ 730763 h 1820257"/>
                    <a:gd name="connsiteX5" fmla="*/ 632307 w 804018"/>
                    <a:gd name="connsiteY5" fmla="*/ 1121288 h 1820257"/>
                    <a:gd name="connsiteX6" fmla="*/ 635482 w 804018"/>
                    <a:gd name="connsiteY6" fmla="*/ 1622938 h 1820257"/>
                    <a:gd name="connsiteX7" fmla="*/ 435457 w 804018"/>
                    <a:gd name="connsiteY7" fmla="*/ 1810263 h 1820257"/>
                    <a:gd name="connsiteX8" fmla="*/ 162407 w 804018"/>
                    <a:gd name="connsiteY8" fmla="*/ 1772163 h 1820257"/>
                    <a:gd name="connsiteX9" fmla="*/ 19532 w 804018"/>
                    <a:gd name="connsiteY9" fmla="*/ 1581663 h 1820257"/>
                    <a:gd name="connsiteX10" fmla="*/ 482 w 804018"/>
                    <a:gd name="connsiteY10" fmla="*/ 1302263 h 1820257"/>
                    <a:gd name="connsiteX11" fmla="*/ 10007 w 804018"/>
                    <a:gd name="connsiteY11" fmla="*/ 1032388 h 1820257"/>
                    <a:gd name="connsiteX12" fmla="*/ 54457 w 804018"/>
                    <a:gd name="connsiteY12" fmla="*/ 718063 h 1820257"/>
                    <a:gd name="connsiteX13" fmla="*/ 124307 w 804018"/>
                    <a:gd name="connsiteY13" fmla="*/ 422788 h 1820257"/>
                    <a:gd name="connsiteX14" fmla="*/ 197332 w 804018"/>
                    <a:gd name="connsiteY14" fmla="*/ 175138 h 1820257"/>
                    <a:gd name="connsiteX15" fmla="*/ 343382 w 804018"/>
                    <a:gd name="connsiteY15" fmla="*/ 38613 h 1820257"/>
                    <a:gd name="connsiteX16" fmla="*/ 565632 w 804018"/>
                    <a:gd name="connsiteY16" fmla="*/ 3688 h 1820257"/>
                    <a:gd name="connsiteX0" fmla="*/ 565632 w 800962"/>
                    <a:gd name="connsiteY0" fmla="*/ 3688 h 1820257"/>
                    <a:gd name="connsiteX1" fmla="*/ 768832 w 800962"/>
                    <a:gd name="connsiteY1" fmla="*/ 111638 h 1820257"/>
                    <a:gd name="connsiteX2" fmla="*/ 800582 w 800962"/>
                    <a:gd name="connsiteY2" fmla="*/ 286263 h 1820257"/>
                    <a:gd name="connsiteX3" fmla="*/ 778357 w 800962"/>
                    <a:gd name="connsiteY3" fmla="*/ 422788 h 1820257"/>
                    <a:gd name="connsiteX4" fmla="*/ 673582 w 800962"/>
                    <a:gd name="connsiteY4" fmla="*/ 730763 h 1820257"/>
                    <a:gd name="connsiteX5" fmla="*/ 632307 w 800962"/>
                    <a:gd name="connsiteY5" fmla="*/ 1121288 h 1820257"/>
                    <a:gd name="connsiteX6" fmla="*/ 635482 w 800962"/>
                    <a:gd name="connsiteY6" fmla="*/ 1622938 h 1820257"/>
                    <a:gd name="connsiteX7" fmla="*/ 435457 w 800962"/>
                    <a:gd name="connsiteY7" fmla="*/ 1810263 h 1820257"/>
                    <a:gd name="connsiteX8" fmla="*/ 162407 w 800962"/>
                    <a:gd name="connsiteY8" fmla="*/ 1772163 h 1820257"/>
                    <a:gd name="connsiteX9" fmla="*/ 19532 w 800962"/>
                    <a:gd name="connsiteY9" fmla="*/ 1581663 h 1820257"/>
                    <a:gd name="connsiteX10" fmla="*/ 482 w 800962"/>
                    <a:gd name="connsiteY10" fmla="*/ 1302263 h 1820257"/>
                    <a:gd name="connsiteX11" fmla="*/ 10007 w 800962"/>
                    <a:gd name="connsiteY11" fmla="*/ 1032388 h 1820257"/>
                    <a:gd name="connsiteX12" fmla="*/ 54457 w 800962"/>
                    <a:gd name="connsiteY12" fmla="*/ 718063 h 1820257"/>
                    <a:gd name="connsiteX13" fmla="*/ 124307 w 800962"/>
                    <a:gd name="connsiteY13" fmla="*/ 422788 h 1820257"/>
                    <a:gd name="connsiteX14" fmla="*/ 197332 w 800962"/>
                    <a:gd name="connsiteY14" fmla="*/ 175138 h 1820257"/>
                    <a:gd name="connsiteX15" fmla="*/ 343382 w 800962"/>
                    <a:gd name="connsiteY15" fmla="*/ 38613 h 1820257"/>
                    <a:gd name="connsiteX16" fmla="*/ 565632 w 800962"/>
                    <a:gd name="connsiteY16" fmla="*/ 3688 h 1820257"/>
                    <a:gd name="connsiteX0" fmla="*/ 565632 w 800962"/>
                    <a:gd name="connsiteY0" fmla="*/ 3688 h 1818879"/>
                    <a:gd name="connsiteX1" fmla="*/ 768832 w 800962"/>
                    <a:gd name="connsiteY1" fmla="*/ 111638 h 1818879"/>
                    <a:gd name="connsiteX2" fmla="*/ 800582 w 800962"/>
                    <a:gd name="connsiteY2" fmla="*/ 286263 h 1818879"/>
                    <a:gd name="connsiteX3" fmla="*/ 778357 w 800962"/>
                    <a:gd name="connsiteY3" fmla="*/ 422788 h 1818879"/>
                    <a:gd name="connsiteX4" fmla="*/ 673582 w 800962"/>
                    <a:gd name="connsiteY4" fmla="*/ 730763 h 1818879"/>
                    <a:gd name="connsiteX5" fmla="*/ 632307 w 800962"/>
                    <a:gd name="connsiteY5" fmla="*/ 1121288 h 1818879"/>
                    <a:gd name="connsiteX6" fmla="*/ 635482 w 800962"/>
                    <a:gd name="connsiteY6" fmla="*/ 1641988 h 1818879"/>
                    <a:gd name="connsiteX7" fmla="*/ 435457 w 800962"/>
                    <a:gd name="connsiteY7" fmla="*/ 1810263 h 1818879"/>
                    <a:gd name="connsiteX8" fmla="*/ 162407 w 800962"/>
                    <a:gd name="connsiteY8" fmla="*/ 1772163 h 1818879"/>
                    <a:gd name="connsiteX9" fmla="*/ 19532 w 800962"/>
                    <a:gd name="connsiteY9" fmla="*/ 1581663 h 1818879"/>
                    <a:gd name="connsiteX10" fmla="*/ 482 w 800962"/>
                    <a:gd name="connsiteY10" fmla="*/ 1302263 h 1818879"/>
                    <a:gd name="connsiteX11" fmla="*/ 10007 w 800962"/>
                    <a:gd name="connsiteY11" fmla="*/ 1032388 h 1818879"/>
                    <a:gd name="connsiteX12" fmla="*/ 54457 w 800962"/>
                    <a:gd name="connsiteY12" fmla="*/ 718063 h 1818879"/>
                    <a:gd name="connsiteX13" fmla="*/ 124307 w 800962"/>
                    <a:gd name="connsiteY13" fmla="*/ 422788 h 1818879"/>
                    <a:gd name="connsiteX14" fmla="*/ 197332 w 800962"/>
                    <a:gd name="connsiteY14" fmla="*/ 175138 h 1818879"/>
                    <a:gd name="connsiteX15" fmla="*/ 343382 w 800962"/>
                    <a:gd name="connsiteY15" fmla="*/ 38613 h 1818879"/>
                    <a:gd name="connsiteX16" fmla="*/ 565632 w 800962"/>
                    <a:gd name="connsiteY16" fmla="*/ 3688 h 1818879"/>
                    <a:gd name="connsiteX0" fmla="*/ 565632 w 792843"/>
                    <a:gd name="connsiteY0" fmla="*/ 3688 h 1818879"/>
                    <a:gd name="connsiteX1" fmla="*/ 768832 w 792843"/>
                    <a:gd name="connsiteY1" fmla="*/ 111638 h 1818879"/>
                    <a:gd name="connsiteX2" fmla="*/ 778357 w 792843"/>
                    <a:gd name="connsiteY2" fmla="*/ 422788 h 1818879"/>
                    <a:gd name="connsiteX3" fmla="*/ 673582 w 792843"/>
                    <a:gd name="connsiteY3" fmla="*/ 730763 h 1818879"/>
                    <a:gd name="connsiteX4" fmla="*/ 632307 w 792843"/>
                    <a:gd name="connsiteY4" fmla="*/ 1121288 h 1818879"/>
                    <a:gd name="connsiteX5" fmla="*/ 635482 w 792843"/>
                    <a:gd name="connsiteY5" fmla="*/ 1641988 h 1818879"/>
                    <a:gd name="connsiteX6" fmla="*/ 435457 w 792843"/>
                    <a:gd name="connsiteY6" fmla="*/ 1810263 h 1818879"/>
                    <a:gd name="connsiteX7" fmla="*/ 162407 w 792843"/>
                    <a:gd name="connsiteY7" fmla="*/ 1772163 h 1818879"/>
                    <a:gd name="connsiteX8" fmla="*/ 19532 w 792843"/>
                    <a:gd name="connsiteY8" fmla="*/ 1581663 h 1818879"/>
                    <a:gd name="connsiteX9" fmla="*/ 482 w 792843"/>
                    <a:gd name="connsiteY9" fmla="*/ 1302263 h 1818879"/>
                    <a:gd name="connsiteX10" fmla="*/ 10007 w 792843"/>
                    <a:gd name="connsiteY10" fmla="*/ 1032388 h 1818879"/>
                    <a:gd name="connsiteX11" fmla="*/ 54457 w 792843"/>
                    <a:gd name="connsiteY11" fmla="*/ 718063 h 1818879"/>
                    <a:gd name="connsiteX12" fmla="*/ 124307 w 792843"/>
                    <a:gd name="connsiteY12" fmla="*/ 422788 h 1818879"/>
                    <a:gd name="connsiteX13" fmla="*/ 197332 w 792843"/>
                    <a:gd name="connsiteY13" fmla="*/ 175138 h 1818879"/>
                    <a:gd name="connsiteX14" fmla="*/ 343382 w 792843"/>
                    <a:gd name="connsiteY14" fmla="*/ 38613 h 1818879"/>
                    <a:gd name="connsiteX15" fmla="*/ 565632 w 792843"/>
                    <a:gd name="connsiteY15" fmla="*/ 3688 h 1818879"/>
                    <a:gd name="connsiteX0" fmla="*/ 565632 w 807887"/>
                    <a:gd name="connsiteY0" fmla="*/ 6031 h 1821222"/>
                    <a:gd name="connsiteX1" fmla="*/ 791057 w 807887"/>
                    <a:gd name="connsiteY1" fmla="*/ 148906 h 1821222"/>
                    <a:gd name="connsiteX2" fmla="*/ 778357 w 807887"/>
                    <a:gd name="connsiteY2" fmla="*/ 425131 h 1821222"/>
                    <a:gd name="connsiteX3" fmla="*/ 673582 w 807887"/>
                    <a:gd name="connsiteY3" fmla="*/ 733106 h 1821222"/>
                    <a:gd name="connsiteX4" fmla="*/ 632307 w 807887"/>
                    <a:gd name="connsiteY4" fmla="*/ 1123631 h 1821222"/>
                    <a:gd name="connsiteX5" fmla="*/ 635482 w 807887"/>
                    <a:gd name="connsiteY5" fmla="*/ 1644331 h 1821222"/>
                    <a:gd name="connsiteX6" fmla="*/ 435457 w 807887"/>
                    <a:gd name="connsiteY6" fmla="*/ 1812606 h 1821222"/>
                    <a:gd name="connsiteX7" fmla="*/ 162407 w 807887"/>
                    <a:gd name="connsiteY7" fmla="*/ 1774506 h 1821222"/>
                    <a:gd name="connsiteX8" fmla="*/ 19532 w 807887"/>
                    <a:gd name="connsiteY8" fmla="*/ 1584006 h 1821222"/>
                    <a:gd name="connsiteX9" fmla="*/ 482 w 807887"/>
                    <a:gd name="connsiteY9" fmla="*/ 1304606 h 1821222"/>
                    <a:gd name="connsiteX10" fmla="*/ 10007 w 807887"/>
                    <a:gd name="connsiteY10" fmla="*/ 1034731 h 1821222"/>
                    <a:gd name="connsiteX11" fmla="*/ 54457 w 807887"/>
                    <a:gd name="connsiteY11" fmla="*/ 720406 h 1821222"/>
                    <a:gd name="connsiteX12" fmla="*/ 124307 w 807887"/>
                    <a:gd name="connsiteY12" fmla="*/ 425131 h 1821222"/>
                    <a:gd name="connsiteX13" fmla="*/ 197332 w 807887"/>
                    <a:gd name="connsiteY13" fmla="*/ 177481 h 1821222"/>
                    <a:gd name="connsiteX14" fmla="*/ 343382 w 807887"/>
                    <a:gd name="connsiteY14" fmla="*/ 40956 h 1821222"/>
                    <a:gd name="connsiteX15" fmla="*/ 565632 w 807887"/>
                    <a:gd name="connsiteY15" fmla="*/ 6031 h 1821222"/>
                    <a:gd name="connsiteX0" fmla="*/ 565632 w 794700"/>
                    <a:gd name="connsiteY0" fmla="*/ 4953 h 1820144"/>
                    <a:gd name="connsiteX1" fmla="*/ 772007 w 794700"/>
                    <a:gd name="connsiteY1" fmla="*/ 131953 h 1820144"/>
                    <a:gd name="connsiteX2" fmla="*/ 778357 w 794700"/>
                    <a:gd name="connsiteY2" fmla="*/ 424053 h 1820144"/>
                    <a:gd name="connsiteX3" fmla="*/ 673582 w 794700"/>
                    <a:gd name="connsiteY3" fmla="*/ 732028 h 1820144"/>
                    <a:gd name="connsiteX4" fmla="*/ 632307 w 794700"/>
                    <a:gd name="connsiteY4" fmla="*/ 1122553 h 1820144"/>
                    <a:gd name="connsiteX5" fmla="*/ 635482 w 794700"/>
                    <a:gd name="connsiteY5" fmla="*/ 1643253 h 1820144"/>
                    <a:gd name="connsiteX6" fmla="*/ 435457 w 794700"/>
                    <a:gd name="connsiteY6" fmla="*/ 1811528 h 1820144"/>
                    <a:gd name="connsiteX7" fmla="*/ 162407 w 794700"/>
                    <a:gd name="connsiteY7" fmla="*/ 1773428 h 1820144"/>
                    <a:gd name="connsiteX8" fmla="*/ 19532 w 794700"/>
                    <a:gd name="connsiteY8" fmla="*/ 1582928 h 1820144"/>
                    <a:gd name="connsiteX9" fmla="*/ 482 w 794700"/>
                    <a:gd name="connsiteY9" fmla="*/ 1303528 h 1820144"/>
                    <a:gd name="connsiteX10" fmla="*/ 10007 w 794700"/>
                    <a:gd name="connsiteY10" fmla="*/ 1033653 h 1820144"/>
                    <a:gd name="connsiteX11" fmla="*/ 54457 w 794700"/>
                    <a:gd name="connsiteY11" fmla="*/ 719328 h 1820144"/>
                    <a:gd name="connsiteX12" fmla="*/ 124307 w 794700"/>
                    <a:gd name="connsiteY12" fmla="*/ 424053 h 1820144"/>
                    <a:gd name="connsiteX13" fmla="*/ 197332 w 794700"/>
                    <a:gd name="connsiteY13" fmla="*/ 176403 h 1820144"/>
                    <a:gd name="connsiteX14" fmla="*/ 343382 w 794700"/>
                    <a:gd name="connsiteY14" fmla="*/ 39878 h 1820144"/>
                    <a:gd name="connsiteX15" fmla="*/ 565632 w 794700"/>
                    <a:gd name="connsiteY15" fmla="*/ 4953 h 1820144"/>
                    <a:gd name="connsiteX0" fmla="*/ 565632 w 803913"/>
                    <a:gd name="connsiteY0" fmla="*/ 4953 h 1820144"/>
                    <a:gd name="connsiteX1" fmla="*/ 772007 w 803913"/>
                    <a:gd name="connsiteY1" fmla="*/ 131953 h 1820144"/>
                    <a:gd name="connsiteX2" fmla="*/ 778357 w 803913"/>
                    <a:gd name="connsiteY2" fmla="*/ 424053 h 1820144"/>
                    <a:gd name="connsiteX3" fmla="*/ 673582 w 803913"/>
                    <a:gd name="connsiteY3" fmla="*/ 732028 h 1820144"/>
                    <a:gd name="connsiteX4" fmla="*/ 632307 w 803913"/>
                    <a:gd name="connsiteY4" fmla="*/ 1122553 h 1820144"/>
                    <a:gd name="connsiteX5" fmla="*/ 635482 w 803913"/>
                    <a:gd name="connsiteY5" fmla="*/ 1643253 h 1820144"/>
                    <a:gd name="connsiteX6" fmla="*/ 435457 w 803913"/>
                    <a:gd name="connsiteY6" fmla="*/ 1811528 h 1820144"/>
                    <a:gd name="connsiteX7" fmla="*/ 162407 w 803913"/>
                    <a:gd name="connsiteY7" fmla="*/ 1773428 h 1820144"/>
                    <a:gd name="connsiteX8" fmla="*/ 19532 w 803913"/>
                    <a:gd name="connsiteY8" fmla="*/ 1582928 h 1820144"/>
                    <a:gd name="connsiteX9" fmla="*/ 482 w 803913"/>
                    <a:gd name="connsiteY9" fmla="*/ 1303528 h 1820144"/>
                    <a:gd name="connsiteX10" fmla="*/ 10007 w 803913"/>
                    <a:gd name="connsiteY10" fmla="*/ 1033653 h 1820144"/>
                    <a:gd name="connsiteX11" fmla="*/ 54457 w 803913"/>
                    <a:gd name="connsiteY11" fmla="*/ 719328 h 1820144"/>
                    <a:gd name="connsiteX12" fmla="*/ 124307 w 803913"/>
                    <a:gd name="connsiteY12" fmla="*/ 424053 h 1820144"/>
                    <a:gd name="connsiteX13" fmla="*/ 197332 w 803913"/>
                    <a:gd name="connsiteY13" fmla="*/ 176403 h 1820144"/>
                    <a:gd name="connsiteX14" fmla="*/ 343382 w 803913"/>
                    <a:gd name="connsiteY14" fmla="*/ 39878 h 1820144"/>
                    <a:gd name="connsiteX15" fmla="*/ 565632 w 803913"/>
                    <a:gd name="connsiteY15" fmla="*/ 4953 h 1820144"/>
                    <a:gd name="connsiteX0" fmla="*/ 565632 w 795969"/>
                    <a:gd name="connsiteY0" fmla="*/ 4953 h 1820144"/>
                    <a:gd name="connsiteX1" fmla="*/ 772007 w 795969"/>
                    <a:gd name="connsiteY1" fmla="*/ 131953 h 1820144"/>
                    <a:gd name="connsiteX2" fmla="*/ 778357 w 795969"/>
                    <a:gd name="connsiteY2" fmla="*/ 424053 h 1820144"/>
                    <a:gd name="connsiteX3" fmla="*/ 673582 w 795969"/>
                    <a:gd name="connsiteY3" fmla="*/ 732028 h 1820144"/>
                    <a:gd name="connsiteX4" fmla="*/ 632307 w 795969"/>
                    <a:gd name="connsiteY4" fmla="*/ 1122553 h 1820144"/>
                    <a:gd name="connsiteX5" fmla="*/ 635482 w 795969"/>
                    <a:gd name="connsiteY5" fmla="*/ 1643253 h 1820144"/>
                    <a:gd name="connsiteX6" fmla="*/ 435457 w 795969"/>
                    <a:gd name="connsiteY6" fmla="*/ 1811528 h 1820144"/>
                    <a:gd name="connsiteX7" fmla="*/ 162407 w 795969"/>
                    <a:gd name="connsiteY7" fmla="*/ 1773428 h 1820144"/>
                    <a:gd name="connsiteX8" fmla="*/ 19532 w 795969"/>
                    <a:gd name="connsiteY8" fmla="*/ 1582928 h 1820144"/>
                    <a:gd name="connsiteX9" fmla="*/ 482 w 795969"/>
                    <a:gd name="connsiteY9" fmla="*/ 1303528 h 1820144"/>
                    <a:gd name="connsiteX10" fmla="*/ 10007 w 795969"/>
                    <a:gd name="connsiteY10" fmla="*/ 1033653 h 1820144"/>
                    <a:gd name="connsiteX11" fmla="*/ 54457 w 795969"/>
                    <a:gd name="connsiteY11" fmla="*/ 719328 h 1820144"/>
                    <a:gd name="connsiteX12" fmla="*/ 124307 w 795969"/>
                    <a:gd name="connsiteY12" fmla="*/ 424053 h 1820144"/>
                    <a:gd name="connsiteX13" fmla="*/ 197332 w 795969"/>
                    <a:gd name="connsiteY13" fmla="*/ 176403 h 1820144"/>
                    <a:gd name="connsiteX14" fmla="*/ 343382 w 795969"/>
                    <a:gd name="connsiteY14" fmla="*/ 39878 h 1820144"/>
                    <a:gd name="connsiteX15" fmla="*/ 565632 w 795969"/>
                    <a:gd name="connsiteY15" fmla="*/ 4953 h 1820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5969" h="1820144">
                      <a:moveTo>
                        <a:pt x="565632" y="4953"/>
                      </a:moveTo>
                      <a:cubicBezTo>
                        <a:pt x="637069" y="20299"/>
                        <a:pt x="733378" y="65278"/>
                        <a:pt x="772007" y="131953"/>
                      </a:cubicBezTo>
                      <a:cubicBezTo>
                        <a:pt x="810636" y="198628"/>
                        <a:pt x="794761" y="324041"/>
                        <a:pt x="778357" y="424053"/>
                      </a:cubicBezTo>
                      <a:cubicBezTo>
                        <a:pt x="761953" y="524066"/>
                        <a:pt x="697924" y="615611"/>
                        <a:pt x="673582" y="732028"/>
                      </a:cubicBezTo>
                      <a:cubicBezTo>
                        <a:pt x="649240" y="848445"/>
                        <a:pt x="638657" y="970682"/>
                        <a:pt x="632307" y="1122553"/>
                      </a:cubicBezTo>
                      <a:cubicBezTo>
                        <a:pt x="625957" y="1274424"/>
                        <a:pt x="668290" y="1528424"/>
                        <a:pt x="635482" y="1643253"/>
                      </a:cubicBezTo>
                      <a:cubicBezTo>
                        <a:pt x="602674" y="1758082"/>
                        <a:pt x="514303" y="1789832"/>
                        <a:pt x="435457" y="1811528"/>
                      </a:cubicBezTo>
                      <a:cubicBezTo>
                        <a:pt x="356611" y="1833224"/>
                        <a:pt x="231728" y="1811528"/>
                        <a:pt x="162407" y="1773428"/>
                      </a:cubicBezTo>
                      <a:cubicBezTo>
                        <a:pt x="93086" y="1735328"/>
                        <a:pt x="46519" y="1661245"/>
                        <a:pt x="19532" y="1582928"/>
                      </a:cubicBezTo>
                      <a:cubicBezTo>
                        <a:pt x="-7455" y="1504611"/>
                        <a:pt x="2069" y="1395074"/>
                        <a:pt x="482" y="1303528"/>
                      </a:cubicBezTo>
                      <a:cubicBezTo>
                        <a:pt x="-1105" y="1211982"/>
                        <a:pt x="1011" y="1131020"/>
                        <a:pt x="10007" y="1033653"/>
                      </a:cubicBezTo>
                      <a:cubicBezTo>
                        <a:pt x="19003" y="936286"/>
                        <a:pt x="35407" y="820928"/>
                        <a:pt x="54457" y="719328"/>
                      </a:cubicBezTo>
                      <a:cubicBezTo>
                        <a:pt x="73507" y="617728"/>
                        <a:pt x="100495" y="514540"/>
                        <a:pt x="124307" y="424053"/>
                      </a:cubicBezTo>
                      <a:cubicBezTo>
                        <a:pt x="148119" y="333566"/>
                        <a:pt x="160819" y="240432"/>
                        <a:pt x="197332" y="176403"/>
                      </a:cubicBezTo>
                      <a:cubicBezTo>
                        <a:pt x="233844" y="112374"/>
                        <a:pt x="281999" y="67395"/>
                        <a:pt x="343382" y="39878"/>
                      </a:cubicBezTo>
                      <a:cubicBezTo>
                        <a:pt x="404765" y="12361"/>
                        <a:pt x="494195" y="-10393"/>
                        <a:pt x="565632" y="495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" name="Freeform 191">
                  <a:extLst>
                    <a:ext uri="{FF2B5EF4-FFF2-40B4-BE49-F238E27FC236}">
                      <a16:creationId xmlns:a16="http://schemas.microsoft.com/office/drawing/2014/main" id="{F5A05291-A3B2-4961-8442-3A55A536A1B9}"/>
                    </a:ext>
                  </a:extLst>
                </p:cNvPr>
                <p:cNvSpPr/>
                <p:nvPr/>
              </p:nvSpPr>
              <p:spPr>
                <a:xfrm>
                  <a:off x="6109421" y="3882895"/>
                  <a:ext cx="666492" cy="1628652"/>
                </a:xfrm>
                <a:custGeom>
                  <a:avLst/>
                  <a:gdLst>
                    <a:gd name="connsiteX0" fmla="*/ 450129 w 666492"/>
                    <a:gd name="connsiteY0" fmla="*/ 3415 h 1628762"/>
                    <a:gd name="connsiteX1" fmla="*/ 580304 w 666492"/>
                    <a:gd name="connsiteY1" fmla="*/ 12940 h 1628762"/>
                    <a:gd name="connsiteX2" fmla="*/ 662854 w 666492"/>
                    <a:gd name="connsiteY2" fmla="*/ 108190 h 1628762"/>
                    <a:gd name="connsiteX3" fmla="*/ 583479 w 666492"/>
                    <a:gd name="connsiteY3" fmla="*/ 143115 h 1628762"/>
                    <a:gd name="connsiteX4" fmla="*/ 507279 w 666492"/>
                    <a:gd name="connsiteY4" fmla="*/ 178040 h 1628762"/>
                    <a:gd name="connsiteX5" fmla="*/ 513629 w 666492"/>
                    <a:gd name="connsiteY5" fmla="*/ 235190 h 1628762"/>
                    <a:gd name="connsiteX6" fmla="*/ 596179 w 666492"/>
                    <a:gd name="connsiteY6" fmla="*/ 247890 h 1628762"/>
                    <a:gd name="connsiteX7" fmla="*/ 643804 w 666492"/>
                    <a:gd name="connsiteY7" fmla="*/ 193915 h 1628762"/>
                    <a:gd name="connsiteX8" fmla="*/ 666029 w 666492"/>
                    <a:gd name="connsiteY8" fmla="*/ 257415 h 1628762"/>
                    <a:gd name="connsiteX9" fmla="*/ 624754 w 666492"/>
                    <a:gd name="connsiteY9" fmla="*/ 419340 h 1628762"/>
                    <a:gd name="connsiteX10" fmla="*/ 593004 w 666492"/>
                    <a:gd name="connsiteY10" fmla="*/ 482840 h 1628762"/>
                    <a:gd name="connsiteX11" fmla="*/ 561254 w 666492"/>
                    <a:gd name="connsiteY11" fmla="*/ 438390 h 1628762"/>
                    <a:gd name="connsiteX12" fmla="*/ 513629 w 666492"/>
                    <a:gd name="connsiteY12" fmla="*/ 339965 h 1628762"/>
                    <a:gd name="connsiteX13" fmla="*/ 466004 w 666492"/>
                    <a:gd name="connsiteY13" fmla="*/ 368540 h 1628762"/>
                    <a:gd name="connsiteX14" fmla="*/ 491404 w 666492"/>
                    <a:gd name="connsiteY14" fmla="*/ 425690 h 1628762"/>
                    <a:gd name="connsiteX15" fmla="*/ 551729 w 666492"/>
                    <a:gd name="connsiteY15" fmla="*/ 511415 h 1628762"/>
                    <a:gd name="connsiteX16" fmla="*/ 593004 w 666492"/>
                    <a:gd name="connsiteY16" fmla="*/ 549515 h 1628762"/>
                    <a:gd name="connsiteX17" fmla="*/ 570779 w 666492"/>
                    <a:gd name="connsiteY17" fmla="*/ 571740 h 1628762"/>
                    <a:gd name="connsiteX18" fmla="*/ 507279 w 666492"/>
                    <a:gd name="connsiteY18" fmla="*/ 511415 h 1628762"/>
                    <a:gd name="connsiteX19" fmla="*/ 434254 w 666492"/>
                    <a:gd name="connsiteY19" fmla="*/ 520940 h 1628762"/>
                    <a:gd name="connsiteX20" fmla="*/ 412029 w 666492"/>
                    <a:gd name="connsiteY20" fmla="*/ 555865 h 1628762"/>
                    <a:gd name="connsiteX21" fmla="*/ 459654 w 666492"/>
                    <a:gd name="connsiteY21" fmla="*/ 590790 h 1628762"/>
                    <a:gd name="connsiteX22" fmla="*/ 554904 w 666492"/>
                    <a:gd name="connsiteY22" fmla="*/ 600315 h 1628762"/>
                    <a:gd name="connsiteX23" fmla="*/ 564429 w 666492"/>
                    <a:gd name="connsiteY23" fmla="*/ 638415 h 1628762"/>
                    <a:gd name="connsiteX24" fmla="*/ 526329 w 666492"/>
                    <a:gd name="connsiteY24" fmla="*/ 651115 h 1628762"/>
                    <a:gd name="connsiteX25" fmla="*/ 532679 w 666492"/>
                    <a:gd name="connsiteY25" fmla="*/ 708265 h 1628762"/>
                    <a:gd name="connsiteX26" fmla="*/ 504104 w 666492"/>
                    <a:gd name="connsiteY26" fmla="*/ 733665 h 1628762"/>
                    <a:gd name="connsiteX27" fmla="*/ 415204 w 666492"/>
                    <a:gd name="connsiteY27" fmla="*/ 711440 h 1628762"/>
                    <a:gd name="connsiteX28" fmla="*/ 326304 w 666492"/>
                    <a:gd name="connsiteY28" fmla="*/ 724140 h 1628762"/>
                    <a:gd name="connsiteX29" fmla="*/ 256454 w 666492"/>
                    <a:gd name="connsiteY29" fmla="*/ 793990 h 1628762"/>
                    <a:gd name="connsiteX30" fmla="*/ 275504 w 666492"/>
                    <a:gd name="connsiteY30" fmla="*/ 867015 h 1628762"/>
                    <a:gd name="connsiteX31" fmla="*/ 354879 w 666492"/>
                    <a:gd name="connsiteY31" fmla="*/ 838440 h 1628762"/>
                    <a:gd name="connsiteX32" fmla="*/ 392979 w 666492"/>
                    <a:gd name="connsiteY32" fmla="*/ 781290 h 1628762"/>
                    <a:gd name="connsiteX33" fmla="*/ 459654 w 666492"/>
                    <a:gd name="connsiteY33" fmla="*/ 774940 h 1628762"/>
                    <a:gd name="connsiteX34" fmla="*/ 551729 w 666492"/>
                    <a:gd name="connsiteY34" fmla="*/ 790815 h 1628762"/>
                    <a:gd name="connsiteX35" fmla="*/ 523154 w 666492"/>
                    <a:gd name="connsiteY35" fmla="*/ 867015 h 1628762"/>
                    <a:gd name="connsiteX36" fmla="*/ 440604 w 666492"/>
                    <a:gd name="connsiteY36" fmla="*/ 898765 h 1628762"/>
                    <a:gd name="connsiteX37" fmla="*/ 377104 w 666492"/>
                    <a:gd name="connsiteY37" fmla="*/ 889240 h 1628762"/>
                    <a:gd name="connsiteX38" fmla="*/ 323129 w 666492"/>
                    <a:gd name="connsiteY38" fmla="*/ 940040 h 1628762"/>
                    <a:gd name="connsiteX39" fmla="*/ 373929 w 666492"/>
                    <a:gd name="connsiteY39" fmla="*/ 974965 h 1628762"/>
                    <a:gd name="connsiteX40" fmla="*/ 437429 w 666492"/>
                    <a:gd name="connsiteY40" fmla="*/ 955915 h 1628762"/>
                    <a:gd name="connsiteX41" fmla="*/ 500929 w 666492"/>
                    <a:gd name="connsiteY41" fmla="*/ 940040 h 1628762"/>
                    <a:gd name="connsiteX42" fmla="*/ 516804 w 666492"/>
                    <a:gd name="connsiteY42" fmla="*/ 1013065 h 1628762"/>
                    <a:gd name="connsiteX43" fmla="*/ 504104 w 666492"/>
                    <a:gd name="connsiteY43" fmla="*/ 1101965 h 1628762"/>
                    <a:gd name="connsiteX44" fmla="*/ 431079 w 666492"/>
                    <a:gd name="connsiteY44" fmla="*/ 1114665 h 1628762"/>
                    <a:gd name="connsiteX45" fmla="*/ 329479 w 666492"/>
                    <a:gd name="connsiteY45" fmla="*/ 1070215 h 1628762"/>
                    <a:gd name="connsiteX46" fmla="*/ 272329 w 666492"/>
                    <a:gd name="connsiteY46" fmla="*/ 1051165 h 1628762"/>
                    <a:gd name="connsiteX47" fmla="*/ 243754 w 666492"/>
                    <a:gd name="connsiteY47" fmla="*/ 1114665 h 1628762"/>
                    <a:gd name="connsiteX48" fmla="*/ 339004 w 666492"/>
                    <a:gd name="connsiteY48" fmla="*/ 1140065 h 1628762"/>
                    <a:gd name="connsiteX49" fmla="*/ 453304 w 666492"/>
                    <a:gd name="connsiteY49" fmla="*/ 1159115 h 1628762"/>
                    <a:gd name="connsiteX50" fmla="*/ 519979 w 666492"/>
                    <a:gd name="connsiteY50" fmla="*/ 1235315 h 1628762"/>
                    <a:gd name="connsiteX51" fmla="*/ 542204 w 666492"/>
                    <a:gd name="connsiteY51" fmla="*/ 1298815 h 1628762"/>
                    <a:gd name="connsiteX52" fmla="*/ 516804 w 666492"/>
                    <a:gd name="connsiteY52" fmla="*/ 1324215 h 1628762"/>
                    <a:gd name="connsiteX53" fmla="*/ 443779 w 666492"/>
                    <a:gd name="connsiteY53" fmla="*/ 1273415 h 1628762"/>
                    <a:gd name="connsiteX54" fmla="*/ 370754 w 666492"/>
                    <a:gd name="connsiteY54" fmla="*/ 1219440 h 1628762"/>
                    <a:gd name="connsiteX55" fmla="*/ 332654 w 666492"/>
                    <a:gd name="connsiteY55" fmla="*/ 1222615 h 1628762"/>
                    <a:gd name="connsiteX56" fmla="*/ 370754 w 666492"/>
                    <a:gd name="connsiteY56" fmla="*/ 1270240 h 1628762"/>
                    <a:gd name="connsiteX57" fmla="*/ 456479 w 666492"/>
                    <a:gd name="connsiteY57" fmla="*/ 1330565 h 1628762"/>
                    <a:gd name="connsiteX58" fmla="*/ 523154 w 666492"/>
                    <a:gd name="connsiteY58" fmla="*/ 1416290 h 1628762"/>
                    <a:gd name="connsiteX59" fmla="*/ 507279 w 666492"/>
                    <a:gd name="connsiteY59" fmla="*/ 1502015 h 1628762"/>
                    <a:gd name="connsiteX60" fmla="*/ 443779 w 666492"/>
                    <a:gd name="connsiteY60" fmla="*/ 1451215 h 1628762"/>
                    <a:gd name="connsiteX61" fmla="*/ 370754 w 666492"/>
                    <a:gd name="connsiteY61" fmla="*/ 1336915 h 1628762"/>
                    <a:gd name="connsiteX62" fmla="*/ 278679 w 666492"/>
                    <a:gd name="connsiteY62" fmla="*/ 1267065 h 1628762"/>
                    <a:gd name="connsiteX63" fmla="*/ 253279 w 666492"/>
                    <a:gd name="connsiteY63" fmla="*/ 1295640 h 1628762"/>
                    <a:gd name="connsiteX64" fmla="*/ 304079 w 666492"/>
                    <a:gd name="connsiteY64" fmla="*/ 1381365 h 1628762"/>
                    <a:gd name="connsiteX65" fmla="*/ 415204 w 666492"/>
                    <a:gd name="connsiteY65" fmla="*/ 1489315 h 1628762"/>
                    <a:gd name="connsiteX66" fmla="*/ 462829 w 666492"/>
                    <a:gd name="connsiteY66" fmla="*/ 1571865 h 1628762"/>
                    <a:gd name="connsiteX67" fmla="*/ 446954 w 666492"/>
                    <a:gd name="connsiteY67" fmla="*/ 1594090 h 1628762"/>
                    <a:gd name="connsiteX68" fmla="*/ 348529 w 666492"/>
                    <a:gd name="connsiteY68" fmla="*/ 1625840 h 1628762"/>
                    <a:gd name="connsiteX69" fmla="*/ 180254 w 666492"/>
                    <a:gd name="connsiteY69" fmla="*/ 1622665 h 1628762"/>
                    <a:gd name="connsiteX70" fmla="*/ 56429 w 666492"/>
                    <a:gd name="connsiteY70" fmla="*/ 1584565 h 1628762"/>
                    <a:gd name="connsiteX71" fmla="*/ 40554 w 666492"/>
                    <a:gd name="connsiteY71" fmla="*/ 1521065 h 1628762"/>
                    <a:gd name="connsiteX72" fmla="*/ 94529 w 666492"/>
                    <a:gd name="connsiteY72" fmla="*/ 1482965 h 1628762"/>
                    <a:gd name="connsiteX73" fmla="*/ 158029 w 666492"/>
                    <a:gd name="connsiteY73" fmla="*/ 1505190 h 1628762"/>
                    <a:gd name="connsiteX74" fmla="*/ 189779 w 666492"/>
                    <a:gd name="connsiteY74" fmla="*/ 1432165 h 1628762"/>
                    <a:gd name="connsiteX75" fmla="*/ 132629 w 666492"/>
                    <a:gd name="connsiteY75" fmla="*/ 1381365 h 1628762"/>
                    <a:gd name="connsiteX76" fmla="*/ 75479 w 666492"/>
                    <a:gd name="connsiteY76" fmla="*/ 1409940 h 1628762"/>
                    <a:gd name="connsiteX77" fmla="*/ 46904 w 666492"/>
                    <a:gd name="connsiteY77" fmla="*/ 1454390 h 1628762"/>
                    <a:gd name="connsiteX78" fmla="*/ 8804 w 666492"/>
                    <a:gd name="connsiteY78" fmla="*/ 1425815 h 1628762"/>
                    <a:gd name="connsiteX79" fmla="*/ 2454 w 666492"/>
                    <a:gd name="connsiteY79" fmla="*/ 1282940 h 1628762"/>
                    <a:gd name="connsiteX80" fmla="*/ 21504 w 666492"/>
                    <a:gd name="connsiteY80" fmla="*/ 1174990 h 1628762"/>
                    <a:gd name="connsiteX81" fmla="*/ 69129 w 666492"/>
                    <a:gd name="connsiteY81" fmla="*/ 1248015 h 1628762"/>
                    <a:gd name="connsiteX82" fmla="*/ 142154 w 666492"/>
                    <a:gd name="connsiteY82" fmla="*/ 1311515 h 1628762"/>
                    <a:gd name="connsiteX83" fmla="*/ 180254 w 666492"/>
                    <a:gd name="connsiteY83" fmla="*/ 1260715 h 1628762"/>
                    <a:gd name="connsiteX84" fmla="*/ 100879 w 666492"/>
                    <a:gd name="connsiteY84" fmla="*/ 1174990 h 1628762"/>
                    <a:gd name="connsiteX85" fmla="*/ 5629 w 666492"/>
                    <a:gd name="connsiteY85" fmla="*/ 1089265 h 1628762"/>
                    <a:gd name="connsiteX86" fmla="*/ 18329 w 666492"/>
                    <a:gd name="connsiteY86" fmla="*/ 1063865 h 1628762"/>
                    <a:gd name="connsiteX87" fmla="*/ 78654 w 666492"/>
                    <a:gd name="connsiteY87" fmla="*/ 1140065 h 1628762"/>
                    <a:gd name="connsiteX88" fmla="*/ 161204 w 666492"/>
                    <a:gd name="connsiteY88" fmla="*/ 1121015 h 1628762"/>
                    <a:gd name="connsiteX89" fmla="*/ 186604 w 666492"/>
                    <a:gd name="connsiteY89" fmla="*/ 1089265 h 1628762"/>
                    <a:gd name="connsiteX90" fmla="*/ 148504 w 666492"/>
                    <a:gd name="connsiteY90" fmla="*/ 1047990 h 1628762"/>
                    <a:gd name="connsiteX91" fmla="*/ 53254 w 666492"/>
                    <a:gd name="connsiteY91" fmla="*/ 1057515 h 1628762"/>
                    <a:gd name="connsiteX92" fmla="*/ 11979 w 666492"/>
                    <a:gd name="connsiteY92" fmla="*/ 1032115 h 1628762"/>
                    <a:gd name="connsiteX93" fmla="*/ 34204 w 666492"/>
                    <a:gd name="connsiteY93" fmla="*/ 936865 h 1628762"/>
                    <a:gd name="connsiteX94" fmla="*/ 85004 w 666492"/>
                    <a:gd name="connsiteY94" fmla="*/ 927340 h 1628762"/>
                    <a:gd name="connsiteX95" fmla="*/ 183429 w 666492"/>
                    <a:gd name="connsiteY95" fmla="*/ 949565 h 1628762"/>
                    <a:gd name="connsiteX96" fmla="*/ 269154 w 666492"/>
                    <a:gd name="connsiteY96" fmla="*/ 914640 h 1628762"/>
                    <a:gd name="connsiteX97" fmla="*/ 243754 w 666492"/>
                    <a:gd name="connsiteY97" fmla="*/ 863840 h 1628762"/>
                    <a:gd name="connsiteX98" fmla="*/ 161204 w 666492"/>
                    <a:gd name="connsiteY98" fmla="*/ 892415 h 1628762"/>
                    <a:gd name="connsiteX99" fmla="*/ 97704 w 666492"/>
                    <a:gd name="connsiteY99" fmla="*/ 867015 h 1628762"/>
                    <a:gd name="connsiteX100" fmla="*/ 65954 w 666492"/>
                    <a:gd name="connsiteY100" fmla="*/ 816215 h 1628762"/>
                    <a:gd name="connsiteX101" fmla="*/ 107229 w 666492"/>
                    <a:gd name="connsiteY101" fmla="*/ 765415 h 1628762"/>
                    <a:gd name="connsiteX102" fmla="*/ 180254 w 666492"/>
                    <a:gd name="connsiteY102" fmla="*/ 755890 h 1628762"/>
                    <a:gd name="connsiteX103" fmla="*/ 285029 w 666492"/>
                    <a:gd name="connsiteY103" fmla="*/ 720965 h 1628762"/>
                    <a:gd name="connsiteX104" fmla="*/ 250104 w 666492"/>
                    <a:gd name="connsiteY104" fmla="*/ 654290 h 1628762"/>
                    <a:gd name="connsiteX105" fmla="*/ 167554 w 666492"/>
                    <a:gd name="connsiteY105" fmla="*/ 708265 h 1628762"/>
                    <a:gd name="connsiteX106" fmla="*/ 113579 w 666492"/>
                    <a:gd name="connsiteY106" fmla="*/ 720965 h 1628762"/>
                    <a:gd name="connsiteX107" fmla="*/ 50079 w 666492"/>
                    <a:gd name="connsiteY107" fmla="*/ 692390 h 1628762"/>
                    <a:gd name="connsiteX108" fmla="*/ 43729 w 666492"/>
                    <a:gd name="connsiteY108" fmla="*/ 600315 h 1628762"/>
                    <a:gd name="connsiteX109" fmla="*/ 110404 w 666492"/>
                    <a:gd name="connsiteY109" fmla="*/ 536815 h 1628762"/>
                    <a:gd name="connsiteX110" fmla="*/ 205654 w 666492"/>
                    <a:gd name="connsiteY110" fmla="*/ 549515 h 1628762"/>
                    <a:gd name="connsiteX111" fmla="*/ 259629 w 666492"/>
                    <a:gd name="connsiteY111" fmla="*/ 590790 h 1628762"/>
                    <a:gd name="connsiteX112" fmla="*/ 335829 w 666492"/>
                    <a:gd name="connsiteY112" fmla="*/ 562215 h 1628762"/>
                    <a:gd name="connsiteX113" fmla="*/ 332654 w 666492"/>
                    <a:gd name="connsiteY113" fmla="*/ 505065 h 1628762"/>
                    <a:gd name="connsiteX114" fmla="*/ 250104 w 666492"/>
                    <a:gd name="connsiteY114" fmla="*/ 505065 h 1628762"/>
                    <a:gd name="connsiteX115" fmla="*/ 138979 w 666492"/>
                    <a:gd name="connsiteY115" fmla="*/ 473315 h 1628762"/>
                    <a:gd name="connsiteX116" fmla="*/ 107229 w 666492"/>
                    <a:gd name="connsiteY116" fmla="*/ 403465 h 1628762"/>
                    <a:gd name="connsiteX117" fmla="*/ 107229 w 666492"/>
                    <a:gd name="connsiteY117" fmla="*/ 333615 h 1628762"/>
                    <a:gd name="connsiteX118" fmla="*/ 158029 w 666492"/>
                    <a:gd name="connsiteY118" fmla="*/ 324090 h 1628762"/>
                    <a:gd name="connsiteX119" fmla="*/ 218354 w 666492"/>
                    <a:gd name="connsiteY119" fmla="*/ 406640 h 1628762"/>
                    <a:gd name="connsiteX120" fmla="*/ 253279 w 666492"/>
                    <a:gd name="connsiteY120" fmla="*/ 425690 h 1628762"/>
                    <a:gd name="connsiteX121" fmla="*/ 275504 w 666492"/>
                    <a:gd name="connsiteY121" fmla="*/ 390765 h 1628762"/>
                    <a:gd name="connsiteX122" fmla="*/ 208829 w 666492"/>
                    <a:gd name="connsiteY122" fmla="*/ 336790 h 1628762"/>
                    <a:gd name="connsiteX123" fmla="*/ 161204 w 666492"/>
                    <a:gd name="connsiteY123" fmla="*/ 282815 h 1628762"/>
                    <a:gd name="connsiteX124" fmla="*/ 158029 w 666492"/>
                    <a:gd name="connsiteY124" fmla="*/ 197090 h 1628762"/>
                    <a:gd name="connsiteX125" fmla="*/ 196129 w 666492"/>
                    <a:gd name="connsiteY125" fmla="*/ 133590 h 1628762"/>
                    <a:gd name="connsiteX126" fmla="*/ 253279 w 666492"/>
                    <a:gd name="connsiteY126" fmla="*/ 225665 h 1628762"/>
                    <a:gd name="connsiteX127" fmla="*/ 310429 w 666492"/>
                    <a:gd name="connsiteY127" fmla="*/ 349490 h 1628762"/>
                    <a:gd name="connsiteX128" fmla="*/ 370754 w 666492"/>
                    <a:gd name="connsiteY128" fmla="*/ 374890 h 1628762"/>
                    <a:gd name="connsiteX129" fmla="*/ 405679 w 666492"/>
                    <a:gd name="connsiteY129" fmla="*/ 308215 h 1628762"/>
                    <a:gd name="connsiteX130" fmla="*/ 332654 w 666492"/>
                    <a:gd name="connsiteY130" fmla="*/ 225665 h 1628762"/>
                    <a:gd name="connsiteX131" fmla="*/ 253279 w 666492"/>
                    <a:gd name="connsiteY131" fmla="*/ 124065 h 1628762"/>
                    <a:gd name="connsiteX132" fmla="*/ 288204 w 666492"/>
                    <a:gd name="connsiteY132" fmla="*/ 35165 h 1628762"/>
                    <a:gd name="connsiteX133" fmla="*/ 396154 w 666492"/>
                    <a:gd name="connsiteY133" fmla="*/ 12940 h 1628762"/>
                    <a:gd name="connsiteX134" fmla="*/ 450129 w 666492"/>
                    <a:gd name="connsiteY134" fmla="*/ 3415 h 1628762"/>
                    <a:gd name="connsiteX0" fmla="*/ 450129 w 666492"/>
                    <a:gd name="connsiteY0" fmla="*/ 3305 h 1628652"/>
                    <a:gd name="connsiteX1" fmla="*/ 580304 w 666492"/>
                    <a:gd name="connsiteY1" fmla="*/ 12830 h 1628652"/>
                    <a:gd name="connsiteX2" fmla="*/ 662854 w 666492"/>
                    <a:gd name="connsiteY2" fmla="*/ 108080 h 1628652"/>
                    <a:gd name="connsiteX3" fmla="*/ 583479 w 666492"/>
                    <a:gd name="connsiteY3" fmla="*/ 143005 h 1628652"/>
                    <a:gd name="connsiteX4" fmla="*/ 507279 w 666492"/>
                    <a:gd name="connsiteY4" fmla="*/ 177930 h 1628652"/>
                    <a:gd name="connsiteX5" fmla="*/ 513629 w 666492"/>
                    <a:gd name="connsiteY5" fmla="*/ 235080 h 1628652"/>
                    <a:gd name="connsiteX6" fmla="*/ 596179 w 666492"/>
                    <a:gd name="connsiteY6" fmla="*/ 247780 h 1628652"/>
                    <a:gd name="connsiteX7" fmla="*/ 643804 w 666492"/>
                    <a:gd name="connsiteY7" fmla="*/ 193805 h 1628652"/>
                    <a:gd name="connsiteX8" fmla="*/ 666029 w 666492"/>
                    <a:gd name="connsiteY8" fmla="*/ 257305 h 1628652"/>
                    <a:gd name="connsiteX9" fmla="*/ 624754 w 666492"/>
                    <a:gd name="connsiteY9" fmla="*/ 419230 h 1628652"/>
                    <a:gd name="connsiteX10" fmla="*/ 593004 w 666492"/>
                    <a:gd name="connsiteY10" fmla="*/ 482730 h 1628652"/>
                    <a:gd name="connsiteX11" fmla="*/ 561254 w 666492"/>
                    <a:gd name="connsiteY11" fmla="*/ 438280 h 1628652"/>
                    <a:gd name="connsiteX12" fmla="*/ 513629 w 666492"/>
                    <a:gd name="connsiteY12" fmla="*/ 339855 h 1628652"/>
                    <a:gd name="connsiteX13" fmla="*/ 466004 w 666492"/>
                    <a:gd name="connsiteY13" fmla="*/ 368430 h 1628652"/>
                    <a:gd name="connsiteX14" fmla="*/ 491404 w 666492"/>
                    <a:gd name="connsiteY14" fmla="*/ 425580 h 1628652"/>
                    <a:gd name="connsiteX15" fmla="*/ 551729 w 666492"/>
                    <a:gd name="connsiteY15" fmla="*/ 511305 h 1628652"/>
                    <a:gd name="connsiteX16" fmla="*/ 593004 w 666492"/>
                    <a:gd name="connsiteY16" fmla="*/ 549405 h 1628652"/>
                    <a:gd name="connsiteX17" fmla="*/ 570779 w 666492"/>
                    <a:gd name="connsiteY17" fmla="*/ 571630 h 1628652"/>
                    <a:gd name="connsiteX18" fmla="*/ 507279 w 666492"/>
                    <a:gd name="connsiteY18" fmla="*/ 511305 h 1628652"/>
                    <a:gd name="connsiteX19" fmla="*/ 434254 w 666492"/>
                    <a:gd name="connsiteY19" fmla="*/ 520830 h 1628652"/>
                    <a:gd name="connsiteX20" fmla="*/ 412029 w 666492"/>
                    <a:gd name="connsiteY20" fmla="*/ 555755 h 1628652"/>
                    <a:gd name="connsiteX21" fmla="*/ 459654 w 666492"/>
                    <a:gd name="connsiteY21" fmla="*/ 590680 h 1628652"/>
                    <a:gd name="connsiteX22" fmla="*/ 554904 w 666492"/>
                    <a:gd name="connsiteY22" fmla="*/ 600205 h 1628652"/>
                    <a:gd name="connsiteX23" fmla="*/ 564429 w 666492"/>
                    <a:gd name="connsiteY23" fmla="*/ 638305 h 1628652"/>
                    <a:gd name="connsiteX24" fmla="*/ 526329 w 666492"/>
                    <a:gd name="connsiteY24" fmla="*/ 651005 h 1628652"/>
                    <a:gd name="connsiteX25" fmla="*/ 532679 w 666492"/>
                    <a:gd name="connsiteY25" fmla="*/ 708155 h 1628652"/>
                    <a:gd name="connsiteX26" fmla="*/ 504104 w 666492"/>
                    <a:gd name="connsiteY26" fmla="*/ 733555 h 1628652"/>
                    <a:gd name="connsiteX27" fmla="*/ 415204 w 666492"/>
                    <a:gd name="connsiteY27" fmla="*/ 711330 h 1628652"/>
                    <a:gd name="connsiteX28" fmla="*/ 326304 w 666492"/>
                    <a:gd name="connsiteY28" fmla="*/ 724030 h 1628652"/>
                    <a:gd name="connsiteX29" fmla="*/ 256454 w 666492"/>
                    <a:gd name="connsiteY29" fmla="*/ 793880 h 1628652"/>
                    <a:gd name="connsiteX30" fmla="*/ 275504 w 666492"/>
                    <a:gd name="connsiteY30" fmla="*/ 866905 h 1628652"/>
                    <a:gd name="connsiteX31" fmla="*/ 354879 w 666492"/>
                    <a:gd name="connsiteY31" fmla="*/ 838330 h 1628652"/>
                    <a:gd name="connsiteX32" fmla="*/ 392979 w 666492"/>
                    <a:gd name="connsiteY32" fmla="*/ 781180 h 1628652"/>
                    <a:gd name="connsiteX33" fmla="*/ 459654 w 666492"/>
                    <a:gd name="connsiteY33" fmla="*/ 774830 h 1628652"/>
                    <a:gd name="connsiteX34" fmla="*/ 551729 w 666492"/>
                    <a:gd name="connsiteY34" fmla="*/ 790705 h 1628652"/>
                    <a:gd name="connsiteX35" fmla="*/ 523154 w 666492"/>
                    <a:gd name="connsiteY35" fmla="*/ 866905 h 1628652"/>
                    <a:gd name="connsiteX36" fmla="*/ 440604 w 666492"/>
                    <a:gd name="connsiteY36" fmla="*/ 898655 h 1628652"/>
                    <a:gd name="connsiteX37" fmla="*/ 377104 w 666492"/>
                    <a:gd name="connsiteY37" fmla="*/ 889130 h 1628652"/>
                    <a:gd name="connsiteX38" fmla="*/ 323129 w 666492"/>
                    <a:gd name="connsiteY38" fmla="*/ 939930 h 1628652"/>
                    <a:gd name="connsiteX39" fmla="*/ 373929 w 666492"/>
                    <a:gd name="connsiteY39" fmla="*/ 974855 h 1628652"/>
                    <a:gd name="connsiteX40" fmla="*/ 437429 w 666492"/>
                    <a:gd name="connsiteY40" fmla="*/ 955805 h 1628652"/>
                    <a:gd name="connsiteX41" fmla="*/ 500929 w 666492"/>
                    <a:gd name="connsiteY41" fmla="*/ 939930 h 1628652"/>
                    <a:gd name="connsiteX42" fmla="*/ 516804 w 666492"/>
                    <a:gd name="connsiteY42" fmla="*/ 1012955 h 1628652"/>
                    <a:gd name="connsiteX43" fmla="*/ 504104 w 666492"/>
                    <a:gd name="connsiteY43" fmla="*/ 1101855 h 1628652"/>
                    <a:gd name="connsiteX44" fmla="*/ 431079 w 666492"/>
                    <a:gd name="connsiteY44" fmla="*/ 1114555 h 1628652"/>
                    <a:gd name="connsiteX45" fmla="*/ 329479 w 666492"/>
                    <a:gd name="connsiteY45" fmla="*/ 1070105 h 1628652"/>
                    <a:gd name="connsiteX46" fmla="*/ 272329 w 666492"/>
                    <a:gd name="connsiteY46" fmla="*/ 1051055 h 1628652"/>
                    <a:gd name="connsiteX47" fmla="*/ 243754 w 666492"/>
                    <a:gd name="connsiteY47" fmla="*/ 1114555 h 1628652"/>
                    <a:gd name="connsiteX48" fmla="*/ 339004 w 666492"/>
                    <a:gd name="connsiteY48" fmla="*/ 1139955 h 1628652"/>
                    <a:gd name="connsiteX49" fmla="*/ 453304 w 666492"/>
                    <a:gd name="connsiteY49" fmla="*/ 1159005 h 1628652"/>
                    <a:gd name="connsiteX50" fmla="*/ 519979 w 666492"/>
                    <a:gd name="connsiteY50" fmla="*/ 1235205 h 1628652"/>
                    <a:gd name="connsiteX51" fmla="*/ 542204 w 666492"/>
                    <a:gd name="connsiteY51" fmla="*/ 1298705 h 1628652"/>
                    <a:gd name="connsiteX52" fmla="*/ 516804 w 666492"/>
                    <a:gd name="connsiteY52" fmla="*/ 1324105 h 1628652"/>
                    <a:gd name="connsiteX53" fmla="*/ 443779 w 666492"/>
                    <a:gd name="connsiteY53" fmla="*/ 1273305 h 1628652"/>
                    <a:gd name="connsiteX54" fmla="*/ 370754 w 666492"/>
                    <a:gd name="connsiteY54" fmla="*/ 1219330 h 1628652"/>
                    <a:gd name="connsiteX55" fmla="*/ 332654 w 666492"/>
                    <a:gd name="connsiteY55" fmla="*/ 1222505 h 1628652"/>
                    <a:gd name="connsiteX56" fmla="*/ 370754 w 666492"/>
                    <a:gd name="connsiteY56" fmla="*/ 1270130 h 1628652"/>
                    <a:gd name="connsiteX57" fmla="*/ 456479 w 666492"/>
                    <a:gd name="connsiteY57" fmla="*/ 1330455 h 1628652"/>
                    <a:gd name="connsiteX58" fmla="*/ 523154 w 666492"/>
                    <a:gd name="connsiteY58" fmla="*/ 1416180 h 1628652"/>
                    <a:gd name="connsiteX59" fmla="*/ 507279 w 666492"/>
                    <a:gd name="connsiteY59" fmla="*/ 1501905 h 1628652"/>
                    <a:gd name="connsiteX60" fmla="*/ 443779 w 666492"/>
                    <a:gd name="connsiteY60" fmla="*/ 1451105 h 1628652"/>
                    <a:gd name="connsiteX61" fmla="*/ 370754 w 666492"/>
                    <a:gd name="connsiteY61" fmla="*/ 1336805 h 1628652"/>
                    <a:gd name="connsiteX62" fmla="*/ 278679 w 666492"/>
                    <a:gd name="connsiteY62" fmla="*/ 1266955 h 1628652"/>
                    <a:gd name="connsiteX63" fmla="*/ 253279 w 666492"/>
                    <a:gd name="connsiteY63" fmla="*/ 1295530 h 1628652"/>
                    <a:gd name="connsiteX64" fmla="*/ 304079 w 666492"/>
                    <a:gd name="connsiteY64" fmla="*/ 1381255 h 1628652"/>
                    <a:gd name="connsiteX65" fmla="*/ 415204 w 666492"/>
                    <a:gd name="connsiteY65" fmla="*/ 1489205 h 1628652"/>
                    <a:gd name="connsiteX66" fmla="*/ 462829 w 666492"/>
                    <a:gd name="connsiteY66" fmla="*/ 1571755 h 1628652"/>
                    <a:gd name="connsiteX67" fmla="*/ 446954 w 666492"/>
                    <a:gd name="connsiteY67" fmla="*/ 1593980 h 1628652"/>
                    <a:gd name="connsiteX68" fmla="*/ 348529 w 666492"/>
                    <a:gd name="connsiteY68" fmla="*/ 1625730 h 1628652"/>
                    <a:gd name="connsiteX69" fmla="*/ 180254 w 666492"/>
                    <a:gd name="connsiteY69" fmla="*/ 1622555 h 1628652"/>
                    <a:gd name="connsiteX70" fmla="*/ 56429 w 666492"/>
                    <a:gd name="connsiteY70" fmla="*/ 1584455 h 1628652"/>
                    <a:gd name="connsiteX71" fmla="*/ 40554 w 666492"/>
                    <a:gd name="connsiteY71" fmla="*/ 1520955 h 1628652"/>
                    <a:gd name="connsiteX72" fmla="*/ 94529 w 666492"/>
                    <a:gd name="connsiteY72" fmla="*/ 1482855 h 1628652"/>
                    <a:gd name="connsiteX73" fmla="*/ 158029 w 666492"/>
                    <a:gd name="connsiteY73" fmla="*/ 1505080 h 1628652"/>
                    <a:gd name="connsiteX74" fmla="*/ 189779 w 666492"/>
                    <a:gd name="connsiteY74" fmla="*/ 1432055 h 1628652"/>
                    <a:gd name="connsiteX75" fmla="*/ 132629 w 666492"/>
                    <a:gd name="connsiteY75" fmla="*/ 1381255 h 1628652"/>
                    <a:gd name="connsiteX76" fmla="*/ 75479 w 666492"/>
                    <a:gd name="connsiteY76" fmla="*/ 1409830 h 1628652"/>
                    <a:gd name="connsiteX77" fmla="*/ 46904 w 666492"/>
                    <a:gd name="connsiteY77" fmla="*/ 1454280 h 1628652"/>
                    <a:gd name="connsiteX78" fmla="*/ 8804 w 666492"/>
                    <a:gd name="connsiteY78" fmla="*/ 1425705 h 1628652"/>
                    <a:gd name="connsiteX79" fmla="*/ 2454 w 666492"/>
                    <a:gd name="connsiteY79" fmla="*/ 1282830 h 1628652"/>
                    <a:gd name="connsiteX80" fmla="*/ 21504 w 666492"/>
                    <a:gd name="connsiteY80" fmla="*/ 1174880 h 1628652"/>
                    <a:gd name="connsiteX81" fmla="*/ 69129 w 666492"/>
                    <a:gd name="connsiteY81" fmla="*/ 1247905 h 1628652"/>
                    <a:gd name="connsiteX82" fmla="*/ 142154 w 666492"/>
                    <a:gd name="connsiteY82" fmla="*/ 1311405 h 1628652"/>
                    <a:gd name="connsiteX83" fmla="*/ 180254 w 666492"/>
                    <a:gd name="connsiteY83" fmla="*/ 1260605 h 1628652"/>
                    <a:gd name="connsiteX84" fmla="*/ 100879 w 666492"/>
                    <a:gd name="connsiteY84" fmla="*/ 1174880 h 1628652"/>
                    <a:gd name="connsiteX85" fmla="*/ 5629 w 666492"/>
                    <a:gd name="connsiteY85" fmla="*/ 1089155 h 1628652"/>
                    <a:gd name="connsiteX86" fmla="*/ 18329 w 666492"/>
                    <a:gd name="connsiteY86" fmla="*/ 1063755 h 1628652"/>
                    <a:gd name="connsiteX87" fmla="*/ 78654 w 666492"/>
                    <a:gd name="connsiteY87" fmla="*/ 1139955 h 1628652"/>
                    <a:gd name="connsiteX88" fmla="*/ 161204 w 666492"/>
                    <a:gd name="connsiteY88" fmla="*/ 1120905 h 1628652"/>
                    <a:gd name="connsiteX89" fmla="*/ 186604 w 666492"/>
                    <a:gd name="connsiteY89" fmla="*/ 1089155 h 1628652"/>
                    <a:gd name="connsiteX90" fmla="*/ 148504 w 666492"/>
                    <a:gd name="connsiteY90" fmla="*/ 1047880 h 1628652"/>
                    <a:gd name="connsiteX91" fmla="*/ 53254 w 666492"/>
                    <a:gd name="connsiteY91" fmla="*/ 1057405 h 1628652"/>
                    <a:gd name="connsiteX92" fmla="*/ 11979 w 666492"/>
                    <a:gd name="connsiteY92" fmla="*/ 1032005 h 1628652"/>
                    <a:gd name="connsiteX93" fmla="*/ 34204 w 666492"/>
                    <a:gd name="connsiteY93" fmla="*/ 936755 h 1628652"/>
                    <a:gd name="connsiteX94" fmla="*/ 85004 w 666492"/>
                    <a:gd name="connsiteY94" fmla="*/ 927230 h 1628652"/>
                    <a:gd name="connsiteX95" fmla="*/ 183429 w 666492"/>
                    <a:gd name="connsiteY95" fmla="*/ 949455 h 1628652"/>
                    <a:gd name="connsiteX96" fmla="*/ 269154 w 666492"/>
                    <a:gd name="connsiteY96" fmla="*/ 914530 h 1628652"/>
                    <a:gd name="connsiteX97" fmla="*/ 243754 w 666492"/>
                    <a:gd name="connsiteY97" fmla="*/ 863730 h 1628652"/>
                    <a:gd name="connsiteX98" fmla="*/ 161204 w 666492"/>
                    <a:gd name="connsiteY98" fmla="*/ 892305 h 1628652"/>
                    <a:gd name="connsiteX99" fmla="*/ 97704 w 666492"/>
                    <a:gd name="connsiteY99" fmla="*/ 866905 h 1628652"/>
                    <a:gd name="connsiteX100" fmla="*/ 65954 w 666492"/>
                    <a:gd name="connsiteY100" fmla="*/ 816105 h 1628652"/>
                    <a:gd name="connsiteX101" fmla="*/ 107229 w 666492"/>
                    <a:gd name="connsiteY101" fmla="*/ 765305 h 1628652"/>
                    <a:gd name="connsiteX102" fmla="*/ 180254 w 666492"/>
                    <a:gd name="connsiteY102" fmla="*/ 755780 h 1628652"/>
                    <a:gd name="connsiteX103" fmla="*/ 285029 w 666492"/>
                    <a:gd name="connsiteY103" fmla="*/ 720855 h 1628652"/>
                    <a:gd name="connsiteX104" fmla="*/ 250104 w 666492"/>
                    <a:gd name="connsiteY104" fmla="*/ 654180 h 1628652"/>
                    <a:gd name="connsiteX105" fmla="*/ 167554 w 666492"/>
                    <a:gd name="connsiteY105" fmla="*/ 708155 h 1628652"/>
                    <a:gd name="connsiteX106" fmla="*/ 113579 w 666492"/>
                    <a:gd name="connsiteY106" fmla="*/ 720855 h 1628652"/>
                    <a:gd name="connsiteX107" fmla="*/ 50079 w 666492"/>
                    <a:gd name="connsiteY107" fmla="*/ 692280 h 1628652"/>
                    <a:gd name="connsiteX108" fmla="*/ 43729 w 666492"/>
                    <a:gd name="connsiteY108" fmla="*/ 600205 h 1628652"/>
                    <a:gd name="connsiteX109" fmla="*/ 110404 w 666492"/>
                    <a:gd name="connsiteY109" fmla="*/ 536705 h 1628652"/>
                    <a:gd name="connsiteX110" fmla="*/ 205654 w 666492"/>
                    <a:gd name="connsiteY110" fmla="*/ 549405 h 1628652"/>
                    <a:gd name="connsiteX111" fmla="*/ 259629 w 666492"/>
                    <a:gd name="connsiteY111" fmla="*/ 590680 h 1628652"/>
                    <a:gd name="connsiteX112" fmla="*/ 335829 w 666492"/>
                    <a:gd name="connsiteY112" fmla="*/ 562105 h 1628652"/>
                    <a:gd name="connsiteX113" fmla="*/ 332654 w 666492"/>
                    <a:gd name="connsiteY113" fmla="*/ 504955 h 1628652"/>
                    <a:gd name="connsiteX114" fmla="*/ 250104 w 666492"/>
                    <a:gd name="connsiteY114" fmla="*/ 504955 h 1628652"/>
                    <a:gd name="connsiteX115" fmla="*/ 138979 w 666492"/>
                    <a:gd name="connsiteY115" fmla="*/ 473205 h 1628652"/>
                    <a:gd name="connsiteX116" fmla="*/ 107229 w 666492"/>
                    <a:gd name="connsiteY116" fmla="*/ 403355 h 1628652"/>
                    <a:gd name="connsiteX117" fmla="*/ 107229 w 666492"/>
                    <a:gd name="connsiteY117" fmla="*/ 333505 h 1628652"/>
                    <a:gd name="connsiteX118" fmla="*/ 158029 w 666492"/>
                    <a:gd name="connsiteY118" fmla="*/ 323980 h 1628652"/>
                    <a:gd name="connsiteX119" fmla="*/ 218354 w 666492"/>
                    <a:gd name="connsiteY119" fmla="*/ 406530 h 1628652"/>
                    <a:gd name="connsiteX120" fmla="*/ 253279 w 666492"/>
                    <a:gd name="connsiteY120" fmla="*/ 425580 h 1628652"/>
                    <a:gd name="connsiteX121" fmla="*/ 275504 w 666492"/>
                    <a:gd name="connsiteY121" fmla="*/ 390655 h 1628652"/>
                    <a:gd name="connsiteX122" fmla="*/ 208829 w 666492"/>
                    <a:gd name="connsiteY122" fmla="*/ 336680 h 1628652"/>
                    <a:gd name="connsiteX123" fmla="*/ 161204 w 666492"/>
                    <a:gd name="connsiteY123" fmla="*/ 282705 h 1628652"/>
                    <a:gd name="connsiteX124" fmla="*/ 158029 w 666492"/>
                    <a:gd name="connsiteY124" fmla="*/ 196980 h 1628652"/>
                    <a:gd name="connsiteX125" fmla="*/ 196129 w 666492"/>
                    <a:gd name="connsiteY125" fmla="*/ 133480 h 1628652"/>
                    <a:gd name="connsiteX126" fmla="*/ 253279 w 666492"/>
                    <a:gd name="connsiteY126" fmla="*/ 225555 h 1628652"/>
                    <a:gd name="connsiteX127" fmla="*/ 310429 w 666492"/>
                    <a:gd name="connsiteY127" fmla="*/ 349380 h 1628652"/>
                    <a:gd name="connsiteX128" fmla="*/ 370754 w 666492"/>
                    <a:gd name="connsiteY128" fmla="*/ 374780 h 1628652"/>
                    <a:gd name="connsiteX129" fmla="*/ 405679 w 666492"/>
                    <a:gd name="connsiteY129" fmla="*/ 308105 h 1628652"/>
                    <a:gd name="connsiteX130" fmla="*/ 332654 w 666492"/>
                    <a:gd name="connsiteY130" fmla="*/ 225555 h 1628652"/>
                    <a:gd name="connsiteX131" fmla="*/ 253279 w 666492"/>
                    <a:gd name="connsiteY131" fmla="*/ 123955 h 1628652"/>
                    <a:gd name="connsiteX132" fmla="*/ 288204 w 666492"/>
                    <a:gd name="connsiteY132" fmla="*/ 35055 h 1628652"/>
                    <a:gd name="connsiteX133" fmla="*/ 450129 w 666492"/>
                    <a:gd name="connsiteY133" fmla="*/ 3305 h 162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666492" h="1628652">
                      <a:moveTo>
                        <a:pt x="450129" y="3305"/>
                      </a:moveTo>
                      <a:cubicBezTo>
                        <a:pt x="498812" y="-399"/>
                        <a:pt x="544850" y="-4632"/>
                        <a:pt x="580304" y="12830"/>
                      </a:cubicBezTo>
                      <a:cubicBezTo>
                        <a:pt x="615758" y="30292"/>
                        <a:pt x="662325" y="86384"/>
                        <a:pt x="662854" y="108080"/>
                      </a:cubicBezTo>
                      <a:cubicBezTo>
                        <a:pt x="663383" y="129776"/>
                        <a:pt x="583479" y="143005"/>
                        <a:pt x="583479" y="143005"/>
                      </a:cubicBezTo>
                      <a:cubicBezTo>
                        <a:pt x="557550" y="154647"/>
                        <a:pt x="518921" y="162584"/>
                        <a:pt x="507279" y="177930"/>
                      </a:cubicBezTo>
                      <a:cubicBezTo>
                        <a:pt x="495637" y="193276"/>
                        <a:pt x="498813" y="223438"/>
                        <a:pt x="513629" y="235080"/>
                      </a:cubicBezTo>
                      <a:cubicBezTo>
                        <a:pt x="528445" y="246722"/>
                        <a:pt x="574483" y="254659"/>
                        <a:pt x="596179" y="247780"/>
                      </a:cubicBezTo>
                      <a:cubicBezTo>
                        <a:pt x="617875" y="240901"/>
                        <a:pt x="632162" y="192218"/>
                        <a:pt x="643804" y="193805"/>
                      </a:cubicBezTo>
                      <a:cubicBezTo>
                        <a:pt x="655446" y="195392"/>
                        <a:pt x="669204" y="219734"/>
                        <a:pt x="666029" y="257305"/>
                      </a:cubicBezTo>
                      <a:cubicBezTo>
                        <a:pt x="662854" y="294876"/>
                        <a:pt x="636925" y="381659"/>
                        <a:pt x="624754" y="419230"/>
                      </a:cubicBezTo>
                      <a:cubicBezTo>
                        <a:pt x="612583" y="456801"/>
                        <a:pt x="603587" y="479555"/>
                        <a:pt x="593004" y="482730"/>
                      </a:cubicBezTo>
                      <a:cubicBezTo>
                        <a:pt x="582421" y="485905"/>
                        <a:pt x="574483" y="462092"/>
                        <a:pt x="561254" y="438280"/>
                      </a:cubicBezTo>
                      <a:cubicBezTo>
                        <a:pt x="548025" y="414468"/>
                        <a:pt x="529504" y="351497"/>
                        <a:pt x="513629" y="339855"/>
                      </a:cubicBezTo>
                      <a:cubicBezTo>
                        <a:pt x="497754" y="328213"/>
                        <a:pt x="469708" y="354143"/>
                        <a:pt x="466004" y="368430"/>
                      </a:cubicBezTo>
                      <a:cubicBezTo>
                        <a:pt x="462300" y="382717"/>
                        <a:pt x="477117" y="401768"/>
                        <a:pt x="491404" y="425580"/>
                      </a:cubicBezTo>
                      <a:cubicBezTo>
                        <a:pt x="505691" y="449392"/>
                        <a:pt x="534796" y="490668"/>
                        <a:pt x="551729" y="511305"/>
                      </a:cubicBezTo>
                      <a:cubicBezTo>
                        <a:pt x="568662" y="531943"/>
                        <a:pt x="589829" y="539351"/>
                        <a:pt x="593004" y="549405"/>
                      </a:cubicBezTo>
                      <a:cubicBezTo>
                        <a:pt x="596179" y="559459"/>
                        <a:pt x="585067" y="577980"/>
                        <a:pt x="570779" y="571630"/>
                      </a:cubicBezTo>
                      <a:cubicBezTo>
                        <a:pt x="556491" y="565280"/>
                        <a:pt x="530033" y="519772"/>
                        <a:pt x="507279" y="511305"/>
                      </a:cubicBezTo>
                      <a:cubicBezTo>
                        <a:pt x="484525" y="502838"/>
                        <a:pt x="450129" y="513422"/>
                        <a:pt x="434254" y="520830"/>
                      </a:cubicBezTo>
                      <a:cubicBezTo>
                        <a:pt x="418379" y="528238"/>
                        <a:pt x="407796" y="544113"/>
                        <a:pt x="412029" y="555755"/>
                      </a:cubicBezTo>
                      <a:cubicBezTo>
                        <a:pt x="416262" y="567397"/>
                        <a:pt x="435841" y="583272"/>
                        <a:pt x="459654" y="590680"/>
                      </a:cubicBezTo>
                      <a:cubicBezTo>
                        <a:pt x="483467" y="598088"/>
                        <a:pt x="537442" y="592268"/>
                        <a:pt x="554904" y="600205"/>
                      </a:cubicBezTo>
                      <a:cubicBezTo>
                        <a:pt x="572366" y="608142"/>
                        <a:pt x="569192" y="629838"/>
                        <a:pt x="564429" y="638305"/>
                      </a:cubicBezTo>
                      <a:cubicBezTo>
                        <a:pt x="559666" y="646772"/>
                        <a:pt x="531621" y="639363"/>
                        <a:pt x="526329" y="651005"/>
                      </a:cubicBezTo>
                      <a:cubicBezTo>
                        <a:pt x="521037" y="662647"/>
                        <a:pt x="536383" y="694397"/>
                        <a:pt x="532679" y="708155"/>
                      </a:cubicBezTo>
                      <a:cubicBezTo>
                        <a:pt x="528975" y="721913"/>
                        <a:pt x="523683" y="733026"/>
                        <a:pt x="504104" y="733555"/>
                      </a:cubicBezTo>
                      <a:cubicBezTo>
                        <a:pt x="484525" y="734084"/>
                        <a:pt x="444837" y="712917"/>
                        <a:pt x="415204" y="711330"/>
                      </a:cubicBezTo>
                      <a:cubicBezTo>
                        <a:pt x="385571" y="709743"/>
                        <a:pt x="352762" y="710272"/>
                        <a:pt x="326304" y="724030"/>
                      </a:cubicBezTo>
                      <a:cubicBezTo>
                        <a:pt x="299846" y="737788"/>
                        <a:pt x="264921" y="770068"/>
                        <a:pt x="256454" y="793880"/>
                      </a:cubicBezTo>
                      <a:cubicBezTo>
                        <a:pt x="247987" y="817692"/>
                        <a:pt x="259100" y="859497"/>
                        <a:pt x="275504" y="866905"/>
                      </a:cubicBezTo>
                      <a:cubicBezTo>
                        <a:pt x="291908" y="874313"/>
                        <a:pt x="335300" y="852617"/>
                        <a:pt x="354879" y="838330"/>
                      </a:cubicBezTo>
                      <a:cubicBezTo>
                        <a:pt x="374458" y="824043"/>
                        <a:pt x="375516" y="791763"/>
                        <a:pt x="392979" y="781180"/>
                      </a:cubicBezTo>
                      <a:cubicBezTo>
                        <a:pt x="410441" y="770597"/>
                        <a:pt x="433196" y="773243"/>
                        <a:pt x="459654" y="774830"/>
                      </a:cubicBezTo>
                      <a:cubicBezTo>
                        <a:pt x="486112" y="776418"/>
                        <a:pt x="541146" y="775359"/>
                        <a:pt x="551729" y="790705"/>
                      </a:cubicBezTo>
                      <a:cubicBezTo>
                        <a:pt x="562312" y="806051"/>
                        <a:pt x="541675" y="848913"/>
                        <a:pt x="523154" y="866905"/>
                      </a:cubicBezTo>
                      <a:cubicBezTo>
                        <a:pt x="504633" y="884897"/>
                        <a:pt x="464946" y="894951"/>
                        <a:pt x="440604" y="898655"/>
                      </a:cubicBezTo>
                      <a:cubicBezTo>
                        <a:pt x="416262" y="902359"/>
                        <a:pt x="396683" y="882251"/>
                        <a:pt x="377104" y="889130"/>
                      </a:cubicBezTo>
                      <a:cubicBezTo>
                        <a:pt x="357525" y="896009"/>
                        <a:pt x="323658" y="925643"/>
                        <a:pt x="323129" y="939930"/>
                      </a:cubicBezTo>
                      <a:cubicBezTo>
                        <a:pt x="322600" y="954218"/>
                        <a:pt x="354879" y="972209"/>
                        <a:pt x="373929" y="974855"/>
                      </a:cubicBezTo>
                      <a:cubicBezTo>
                        <a:pt x="392979" y="977501"/>
                        <a:pt x="416262" y="961626"/>
                        <a:pt x="437429" y="955805"/>
                      </a:cubicBezTo>
                      <a:cubicBezTo>
                        <a:pt x="458596" y="949984"/>
                        <a:pt x="487700" y="930405"/>
                        <a:pt x="500929" y="939930"/>
                      </a:cubicBezTo>
                      <a:cubicBezTo>
                        <a:pt x="514158" y="949455"/>
                        <a:pt x="516275" y="985968"/>
                        <a:pt x="516804" y="1012955"/>
                      </a:cubicBezTo>
                      <a:cubicBezTo>
                        <a:pt x="517333" y="1039942"/>
                        <a:pt x="518391" y="1084922"/>
                        <a:pt x="504104" y="1101855"/>
                      </a:cubicBezTo>
                      <a:cubicBezTo>
                        <a:pt x="489817" y="1118788"/>
                        <a:pt x="460183" y="1119847"/>
                        <a:pt x="431079" y="1114555"/>
                      </a:cubicBezTo>
                      <a:cubicBezTo>
                        <a:pt x="401975" y="1109263"/>
                        <a:pt x="355937" y="1080688"/>
                        <a:pt x="329479" y="1070105"/>
                      </a:cubicBezTo>
                      <a:cubicBezTo>
                        <a:pt x="303021" y="1059522"/>
                        <a:pt x="286616" y="1043647"/>
                        <a:pt x="272329" y="1051055"/>
                      </a:cubicBezTo>
                      <a:cubicBezTo>
                        <a:pt x="258042" y="1058463"/>
                        <a:pt x="232642" y="1099739"/>
                        <a:pt x="243754" y="1114555"/>
                      </a:cubicBezTo>
                      <a:cubicBezTo>
                        <a:pt x="254866" y="1129371"/>
                        <a:pt x="304079" y="1132547"/>
                        <a:pt x="339004" y="1139955"/>
                      </a:cubicBezTo>
                      <a:cubicBezTo>
                        <a:pt x="373929" y="1147363"/>
                        <a:pt x="423142" y="1143130"/>
                        <a:pt x="453304" y="1159005"/>
                      </a:cubicBezTo>
                      <a:cubicBezTo>
                        <a:pt x="483466" y="1174880"/>
                        <a:pt x="505162" y="1211922"/>
                        <a:pt x="519979" y="1235205"/>
                      </a:cubicBezTo>
                      <a:cubicBezTo>
                        <a:pt x="534796" y="1258488"/>
                        <a:pt x="542733" y="1283888"/>
                        <a:pt x="542204" y="1298705"/>
                      </a:cubicBezTo>
                      <a:cubicBezTo>
                        <a:pt x="541675" y="1313522"/>
                        <a:pt x="533208" y="1328338"/>
                        <a:pt x="516804" y="1324105"/>
                      </a:cubicBezTo>
                      <a:cubicBezTo>
                        <a:pt x="500400" y="1319872"/>
                        <a:pt x="468121" y="1290768"/>
                        <a:pt x="443779" y="1273305"/>
                      </a:cubicBezTo>
                      <a:cubicBezTo>
                        <a:pt x="419437" y="1255842"/>
                        <a:pt x="389275" y="1227797"/>
                        <a:pt x="370754" y="1219330"/>
                      </a:cubicBezTo>
                      <a:cubicBezTo>
                        <a:pt x="352233" y="1210863"/>
                        <a:pt x="332654" y="1214038"/>
                        <a:pt x="332654" y="1222505"/>
                      </a:cubicBezTo>
                      <a:cubicBezTo>
                        <a:pt x="332654" y="1230972"/>
                        <a:pt x="350116" y="1252138"/>
                        <a:pt x="370754" y="1270130"/>
                      </a:cubicBezTo>
                      <a:cubicBezTo>
                        <a:pt x="391391" y="1288122"/>
                        <a:pt x="431079" y="1306113"/>
                        <a:pt x="456479" y="1330455"/>
                      </a:cubicBezTo>
                      <a:cubicBezTo>
                        <a:pt x="481879" y="1354797"/>
                        <a:pt x="514687" y="1387605"/>
                        <a:pt x="523154" y="1416180"/>
                      </a:cubicBezTo>
                      <a:cubicBezTo>
                        <a:pt x="531621" y="1444755"/>
                        <a:pt x="520508" y="1496084"/>
                        <a:pt x="507279" y="1501905"/>
                      </a:cubicBezTo>
                      <a:cubicBezTo>
                        <a:pt x="494050" y="1507726"/>
                        <a:pt x="466533" y="1478622"/>
                        <a:pt x="443779" y="1451105"/>
                      </a:cubicBezTo>
                      <a:cubicBezTo>
                        <a:pt x="421025" y="1423588"/>
                        <a:pt x="398271" y="1367497"/>
                        <a:pt x="370754" y="1336805"/>
                      </a:cubicBezTo>
                      <a:cubicBezTo>
                        <a:pt x="343237" y="1306113"/>
                        <a:pt x="298258" y="1273834"/>
                        <a:pt x="278679" y="1266955"/>
                      </a:cubicBezTo>
                      <a:cubicBezTo>
                        <a:pt x="259100" y="1260076"/>
                        <a:pt x="249046" y="1276480"/>
                        <a:pt x="253279" y="1295530"/>
                      </a:cubicBezTo>
                      <a:cubicBezTo>
                        <a:pt x="257512" y="1314580"/>
                        <a:pt x="277092" y="1348976"/>
                        <a:pt x="304079" y="1381255"/>
                      </a:cubicBezTo>
                      <a:cubicBezTo>
                        <a:pt x="331066" y="1413534"/>
                        <a:pt x="388746" y="1457455"/>
                        <a:pt x="415204" y="1489205"/>
                      </a:cubicBezTo>
                      <a:cubicBezTo>
                        <a:pt x="441662" y="1520955"/>
                        <a:pt x="457537" y="1554293"/>
                        <a:pt x="462829" y="1571755"/>
                      </a:cubicBezTo>
                      <a:cubicBezTo>
                        <a:pt x="468121" y="1589217"/>
                        <a:pt x="466004" y="1584984"/>
                        <a:pt x="446954" y="1593980"/>
                      </a:cubicBezTo>
                      <a:cubicBezTo>
                        <a:pt x="427904" y="1602976"/>
                        <a:pt x="392979" y="1620968"/>
                        <a:pt x="348529" y="1625730"/>
                      </a:cubicBezTo>
                      <a:cubicBezTo>
                        <a:pt x="304079" y="1630493"/>
                        <a:pt x="228937" y="1629434"/>
                        <a:pt x="180254" y="1622555"/>
                      </a:cubicBezTo>
                      <a:cubicBezTo>
                        <a:pt x="131571" y="1615676"/>
                        <a:pt x="79712" y="1601388"/>
                        <a:pt x="56429" y="1584455"/>
                      </a:cubicBezTo>
                      <a:cubicBezTo>
                        <a:pt x="33146" y="1567522"/>
                        <a:pt x="34204" y="1537888"/>
                        <a:pt x="40554" y="1520955"/>
                      </a:cubicBezTo>
                      <a:cubicBezTo>
                        <a:pt x="46904" y="1504022"/>
                        <a:pt x="74950" y="1485501"/>
                        <a:pt x="94529" y="1482855"/>
                      </a:cubicBezTo>
                      <a:cubicBezTo>
                        <a:pt x="114108" y="1480209"/>
                        <a:pt x="142154" y="1513547"/>
                        <a:pt x="158029" y="1505080"/>
                      </a:cubicBezTo>
                      <a:cubicBezTo>
                        <a:pt x="173904" y="1496613"/>
                        <a:pt x="194012" y="1452692"/>
                        <a:pt x="189779" y="1432055"/>
                      </a:cubicBezTo>
                      <a:cubicBezTo>
                        <a:pt x="185546" y="1411418"/>
                        <a:pt x="151679" y="1384959"/>
                        <a:pt x="132629" y="1381255"/>
                      </a:cubicBezTo>
                      <a:cubicBezTo>
                        <a:pt x="113579" y="1377551"/>
                        <a:pt x="89766" y="1397659"/>
                        <a:pt x="75479" y="1409830"/>
                      </a:cubicBezTo>
                      <a:cubicBezTo>
                        <a:pt x="61192" y="1422001"/>
                        <a:pt x="58017" y="1451634"/>
                        <a:pt x="46904" y="1454280"/>
                      </a:cubicBezTo>
                      <a:cubicBezTo>
                        <a:pt x="35791" y="1456926"/>
                        <a:pt x="16212" y="1454280"/>
                        <a:pt x="8804" y="1425705"/>
                      </a:cubicBezTo>
                      <a:cubicBezTo>
                        <a:pt x="1396" y="1397130"/>
                        <a:pt x="337" y="1324634"/>
                        <a:pt x="2454" y="1282830"/>
                      </a:cubicBezTo>
                      <a:cubicBezTo>
                        <a:pt x="4571" y="1241026"/>
                        <a:pt x="10392" y="1180701"/>
                        <a:pt x="21504" y="1174880"/>
                      </a:cubicBezTo>
                      <a:cubicBezTo>
                        <a:pt x="32616" y="1169059"/>
                        <a:pt x="49021" y="1225151"/>
                        <a:pt x="69129" y="1247905"/>
                      </a:cubicBezTo>
                      <a:cubicBezTo>
                        <a:pt x="89237" y="1270659"/>
                        <a:pt x="123633" y="1309288"/>
                        <a:pt x="142154" y="1311405"/>
                      </a:cubicBezTo>
                      <a:cubicBezTo>
                        <a:pt x="160675" y="1313522"/>
                        <a:pt x="187133" y="1283359"/>
                        <a:pt x="180254" y="1260605"/>
                      </a:cubicBezTo>
                      <a:cubicBezTo>
                        <a:pt x="173375" y="1237851"/>
                        <a:pt x="129983" y="1203455"/>
                        <a:pt x="100879" y="1174880"/>
                      </a:cubicBezTo>
                      <a:cubicBezTo>
                        <a:pt x="71775" y="1146305"/>
                        <a:pt x="19387" y="1107676"/>
                        <a:pt x="5629" y="1089155"/>
                      </a:cubicBezTo>
                      <a:cubicBezTo>
                        <a:pt x="-8129" y="1070634"/>
                        <a:pt x="6158" y="1055288"/>
                        <a:pt x="18329" y="1063755"/>
                      </a:cubicBezTo>
                      <a:cubicBezTo>
                        <a:pt x="30500" y="1072222"/>
                        <a:pt x="54841" y="1130430"/>
                        <a:pt x="78654" y="1139955"/>
                      </a:cubicBezTo>
                      <a:cubicBezTo>
                        <a:pt x="102466" y="1149480"/>
                        <a:pt x="143212" y="1129372"/>
                        <a:pt x="161204" y="1120905"/>
                      </a:cubicBezTo>
                      <a:cubicBezTo>
                        <a:pt x="179196" y="1112438"/>
                        <a:pt x="188721" y="1101326"/>
                        <a:pt x="186604" y="1089155"/>
                      </a:cubicBezTo>
                      <a:cubicBezTo>
                        <a:pt x="184487" y="1076984"/>
                        <a:pt x="170729" y="1053172"/>
                        <a:pt x="148504" y="1047880"/>
                      </a:cubicBezTo>
                      <a:cubicBezTo>
                        <a:pt x="126279" y="1042588"/>
                        <a:pt x="76008" y="1060051"/>
                        <a:pt x="53254" y="1057405"/>
                      </a:cubicBezTo>
                      <a:cubicBezTo>
                        <a:pt x="30500" y="1054759"/>
                        <a:pt x="15154" y="1052113"/>
                        <a:pt x="11979" y="1032005"/>
                      </a:cubicBezTo>
                      <a:cubicBezTo>
                        <a:pt x="8804" y="1011897"/>
                        <a:pt x="22033" y="954217"/>
                        <a:pt x="34204" y="936755"/>
                      </a:cubicBezTo>
                      <a:cubicBezTo>
                        <a:pt x="46375" y="919293"/>
                        <a:pt x="60133" y="925113"/>
                        <a:pt x="85004" y="927230"/>
                      </a:cubicBezTo>
                      <a:cubicBezTo>
                        <a:pt x="109875" y="929347"/>
                        <a:pt x="152737" y="951572"/>
                        <a:pt x="183429" y="949455"/>
                      </a:cubicBezTo>
                      <a:cubicBezTo>
                        <a:pt x="214121" y="947338"/>
                        <a:pt x="259100" y="928817"/>
                        <a:pt x="269154" y="914530"/>
                      </a:cubicBezTo>
                      <a:cubicBezTo>
                        <a:pt x="279208" y="900243"/>
                        <a:pt x="261746" y="867434"/>
                        <a:pt x="243754" y="863730"/>
                      </a:cubicBezTo>
                      <a:cubicBezTo>
                        <a:pt x="225762" y="860026"/>
                        <a:pt x="185546" y="891776"/>
                        <a:pt x="161204" y="892305"/>
                      </a:cubicBezTo>
                      <a:cubicBezTo>
                        <a:pt x="136862" y="892834"/>
                        <a:pt x="113579" y="879605"/>
                        <a:pt x="97704" y="866905"/>
                      </a:cubicBezTo>
                      <a:cubicBezTo>
                        <a:pt x="81829" y="854205"/>
                        <a:pt x="64366" y="833038"/>
                        <a:pt x="65954" y="816105"/>
                      </a:cubicBezTo>
                      <a:cubicBezTo>
                        <a:pt x="67541" y="799172"/>
                        <a:pt x="88179" y="775359"/>
                        <a:pt x="107229" y="765305"/>
                      </a:cubicBezTo>
                      <a:cubicBezTo>
                        <a:pt x="126279" y="755251"/>
                        <a:pt x="150621" y="763188"/>
                        <a:pt x="180254" y="755780"/>
                      </a:cubicBezTo>
                      <a:cubicBezTo>
                        <a:pt x="209887" y="748372"/>
                        <a:pt x="273387" y="737788"/>
                        <a:pt x="285029" y="720855"/>
                      </a:cubicBezTo>
                      <a:cubicBezTo>
                        <a:pt x="296671" y="703922"/>
                        <a:pt x="269683" y="656297"/>
                        <a:pt x="250104" y="654180"/>
                      </a:cubicBezTo>
                      <a:cubicBezTo>
                        <a:pt x="230525" y="652063"/>
                        <a:pt x="190308" y="697043"/>
                        <a:pt x="167554" y="708155"/>
                      </a:cubicBezTo>
                      <a:cubicBezTo>
                        <a:pt x="144800" y="719267"/>
                        <a:pt x="133158" y="723501"/>
                        <a:pt x="113579" y="720855"/>
                      </a:cubicBezTo>
                      <a:cubicBezTo>
                        <a:pt x="94000" y="718209"/>
                        <a:pt x="61721" y="712388"/>
                        <a:pt x="50079" y="692280"/>
                      </a:cubicBezTo>
                      <a:cubicBezTo>
                        <a:pt x="38437" y="672172"/>
                        <a:pt x="33675" y="626134"/>
                        <a:pt x="43729" y="600205"/>
                      </a:cubicBezTo>
                      <a:cubicBezTo>
                        <a:pt x="53783" y="574276"/>
                        <a:pt x="83416" y="545172"/>
                        <a:pt x="110404" y="536705"/>
                      </a:cubicBezTo>
                      <a:cubicBezTo>
                        <a:pt x="137392" y="528238"/>
                        <a:pt x="180783" y="540409"/>
                        <a:pt x="205654" y="549405"/>
                      </a:cubicBezTo>
                      <a:cubicBezTo>
                        <a:pt x="230525" y="558401"/>
                        <a:pt x="237933" y="588563"/>
                        <a:pt x="259629" y="590680"/>
                      </a:cubicBezTo>
                      <a:cubicBezTo>
                        <a:pt x="281325" y="592797"/>
                        <a:pt x="323658" y="576392"/>
                        <a:pt x="335829" y="562105"/>
                      </a:cubicBezTo>
                      <a:cubicBezTo>
                        <a:pt x="348000" y="547818"/>
                        <a:pt x="346941" y="514480"/>
                        <a:pt x="332654" y="504955"/>
                      </a:cubicBezTo>
                      <a:cubicBezTo>
                        <a:pt x="318367" y="495430"/>
                        <a:pt x="282383" y="510247"/>
                        <a:pt x="250104" y="504955"/>
                      </a:cubicBezTo>
                      <a:cubicBezTo>
                        <a:pt x="217825" y="499663"/>
                        <a:pt x="162791" y="490138"/>
                        <a:pt x="138979" y="473205"/>
                      </a:cubicBezTo>
                      <a:cubicBezTo>
                        <a:pt x="115166" y="456272"/>
                        <a:pt x="112521" y="426638"/>
                        <a:pt x="107229" y="403355"/>
                      </a:cubicBezTo>
                      <a:cubicBezTo>
                        <a:pt x="101937" y="380072"/>
                        <a:pt x="98762" y="346734"/>
                        <a:pt x="107229" y="333505"/>
                      </a:cubicBezTo>
                      <a:cubicBezTo>
                        <a:pt x="115696" y="320276"/>
                        <a:pt x="139508" y="311809"/>
                        <a:pt x="158029" y="323980"/>
                      </a:cubicBezTo>
                      <a:cubicBezTo>
                        <a:pt x="176550" y="336151"/>
                        <a:pt x="202479" y="389597"/>
                        <a:pt x="218354" y="406530"/>
                      </a:cubicBezTo>
                      <a:cubicBezTo>
                        <a:pt x="234229" y="423463"/>
                        <a:pt x="243754" y="428226"/>
                        <a:pt x="253279" y="425580"/>
                      </a:cubicBezTo>
                      <a:cubicBezTo>
                        <a:pt x="262804" y="422934"/>
                        <a:pt x="282912" y="405472"/>
                        <a:pt x="275504" y="390655"/>
                      </a:cubicBezTo>
                      <a:cubicBezTo>
                        <a:pt x="268096" y="375838"/>
                        <a:pt x="227879" y="354672"/>
                        <a:pt x="208829" y="336680"/>
                      </a:cubicBezTo>
                      <a:cubicBezTo>
                        <a:pt x="189779" y="318688"/>
                        <a:pt x="169671" y="305988"/>
                        <a:pt x="161204" y="282705"/>
                      </a:cubicBezTo>
                      <a:cubicBezTo>
                        <a:pt x="152737" y="259422"/>
                        <a:pt x="152208" y="221851"/>
                        <a:pt x="158029" y="196980"/>
                      </a:cubicBezTo>
                      <a:cubicBezTo>
                        <a:pt x="163850" y="172109"/>
                        <a:pt x="180254" y="128718"/>
                        <a:pt x="196129" y="133480"/>
                      </a:cubicBezTo>
                      <a:cubicBezTo>
                        <a:pt x="212004" y="138242"/>
                        <a:pt x="234229" y="189572"/>
                        <a:pt x="253279" y="225555"/>
                      </a:cubicBezTo>
                      <a:cubicBezTo>
                        <a:pt x="272329" y="261538"/>
                        <a:pt x="290850" y="324509"/>
                        <a:pt x="310429" y="349380"/>
                      </a:cubicBezTo>
                      <a:cubicBezTo>
                        <a:pt x="330008" y="374251"/>
                        <a:pt x="354879" y="381659"/>
                        <a:pt x="370754" y="374780"/>
                      </a:cubicBezTo>
                      <a:cubicBezTo>
                        <a:pt x="386629" y="367901"/>
                        <a:pt x="412029" y="332976"/>
                        <a:pt x="405679" y="308105"/>
                      </a:cubicBezTo>
                      <a:cubicBezTo>
                        <a:pt x="399329" y="283234"/>
                        <a:pt x="358054" y="256247"/>
                        <a:pt x="332654" y="225555"/>
                      </a:cubicBezTo>
                      <a:cubicBezTo>
                        <a:pt x="307254" y="194863"/>
                        <a:pt x="260687" y="155705"/>
                        <a:pt x="253279" y="123955"/>
                      </a:cubicBezTo>
                      <a:cubicBezTo>
                        <a:pt x="245871" y="92205"/>
                        <a:pt x="264392" y="53576"/>
                        <a:pt x="288204" y="35055"/>
                      </a:cubicBezTo>
                      <a:cubicBezTo>
                        <a:pt x="321012" y="14947"/>
                        <a:pt x="401446" y="7009"/>
                        <a:pt x="450129" y="3305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0076B4D5-DBCD-481A-9B5B-04575913BA78}"/>
                  </a:ext>
                </a:extLst>
              </p:cNvPr>
              <p:cNvSpPr/>
              <p:nvPr/>
            </p:nvSpPr>
            <p:spPr>
              <a:xfrm rot="241032">
                <a:off x="4372975" y="4262813"/>
                <a:ext cx="114244" cy="81063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8" name="Oval 707">
                <a:extLst>
                  <a:ext uri="{FF2B5EF4-FFF2-40B4-BE49-F238E27FC236}">
                    <a16:creationId xmlns:a16="http://schemas.microsoft.com/office/drawing/2014/main" id="{538A5C36-02E5-4FD6-BA8D-3D394B8D7C0A}"/>
                  </a:ext>
                </a:extLst>
              </p:cNvPr>
              <p:cNvSpPr/>
              <p:nvPr/>
            </p:nvSpPr>
            <p:spPr>
              <a:xfrm rot="241032">
                <a:off x="3846524" y="4505493"/>
                <a:ext cx="174206" cy="123612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9" name="Oval 708">
                <a:extLst>
                  <a:ext uri="{FF2B5EF4-FFF2-40B4-BE49-F238E27FC236}">
                    <a16:creationId xmlns:a16="http://schemas.microsoft.com/office/drawing/2014/main" id="{4F47BD68-0468-45E5-983E-315779B7A290}"/>
                  </a:ext>
                </a:extLst>
              </p:cNvPr>
              <p:cNvSpPr/>
              <p:nvPr/>
            </p:nvSpPr>
            <p:spPr>
              <a:xfrm rot="241032">
                <a:off x="4317211" y="4598368"/>
                <a:ext cx="114244" cy="81063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10" name="Group 709">
                <a:extLst>
                  <a:ext uri="{FF2B5EF4-FFF2-40B4-BE49-F238E27FC236}">
                    <a16:creationId xmlns:a16="http://schemas.microsoft.com/office/drawing/2014/main" id="{6EAC1985-6685-4962-8494-6171490E0C94}"/>
                  </a:ext>
                </a:extLst>
              </p:cNvPr>
              <p:cNvGrpSpPr/>
              <p:nvPr/>
            </p:nvGrpSpPr>
            <p:grpSpPr>
              <a:xfrm>
                <a:off x="3490473" y="2343305"/>
                <a:ext cx="2125561" cy="1286719"/>
                <a:chOff x="2930089" y="1272765"/>
                <a:chExt cx="3311278" cy="2004499"/>
              </a:xfrm>
              <a:grpFill/>
            </p:grpSpPr>
            <p:sp>
              <p:nvSpPr>
                <p:cNvPr id="772" name="Freeform 109">
                  <a:extLst>
                    <a:ext uri="{FF2B5EF4-FFF2-40B4-BE49-F238E27FC236}">
                      <a16:creationId xmlns:a16="http://schemas.microsoft.com/office/drawing/2014/main" id="{FF3034A5-9376-41DA-A9A3-AAF567B1AC24}"/>
                    </a:ext>
                  </a:extLst>
                </p:cNvPr>
                <p:cNvSpPr/>
                <p:nvPr/>
              </p:nvSpPr>
              <p:spPr>
                <a:xfrm rot="543111">
                  <a:off x="2930089" y="1272765"/>
                  <a:ext cx="3311278" cy="2004499"/>
                </a:xfrm>
                <a:custGeom>
                  <a:avLst/>
                  <a:gdLst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879774 w 8126844"/>
                    <a:gd name="connsiteY188" fmla="*/ 2022038 h 5316568"/>
                    <a:gd name="connsiteX189" fmla="*/ 2390763 w 8126844"/>
                    <a:gd name="connsiteY189" fmla="*/ 2250638 h 5316568"/>
                    <a:gd name="connsiteX190" fmla="*/ 3157245 w 8126844"/>
                    <a:gd name="connsiteY190" fmla="*/ 2465791 h 5316568"/>
                    <a:gd name="connsiteX191" fmla="*/ 3708574 w 8126844"/>
                    <a:gd name="connsiteY191" fmla="*/ 2600262 h 5316568"/>
                    <a:gd name="connsiteX192" fmla="*/ 4165774 w 8126844"/>
                    <a:gd name="connsiteY192" fmla="*/ 2573368 h 5316568"/>
                    <a:gd name="connsiteX193" fmla="*/ 4394374 w 8126844"/>
                    <a:gd name="connsiteY193" fmla="*/ 2546474 h 5316568"/>
                    <a:gd name="connsiteX194" fmla="*/ 4407821 w 8126844"/>
                    <a:gd name="connsiteY194" fmla="*/ 2358215 h 5316568"/>
                    <a:gd name="connsiteX195" fmla="*/ 4192668 w 8126844"/>
                    <a:gd name="connsiteY195" fmla="*/ 2317874 h 5316568"/>
                    <a:gd name="connsiteX196" fmla="*/ 4031304 w 8126844"/>
                    <a:gd name="connsiteY196" fmla="*/ 2358215 h 5316568"/>
                    <a:gd name="connsiteX197" fmla="*/ 4031304 w 8126844"/>
                    <a:gd name="connsiteY197" fmla="*/ 2183403 h 5316568"/>
                    <a:gd name="connsiteX198" fmla="*/ 4448163 w 8126844"/>
                    <a:gd name="connsiteY198" fmla="*/ 2062380 h 5316568"/>
                    <a:gd name="connsiteX199" fmla="*/ 4703657 w 8126844"/>
                    <a:gd name="connsiteY199" fmla="*/ 1954803 h 5316568"/>
                    <a:gd name="connsiteX200" fmla="*/ 4663316 w 8126844"/>
                    <a:gd name="connsiteY200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107156 w 8126844"/>
                    <a:gd name="connsiteY188" fmla="*/ 793785 h 5316568"/>
                    <a:gd name="connsiteX189" fmla="*/ 1879774 w 8126844"/>
                    <a:gd name="connsiteY189" fmla="*/ 2022038 h 5316568"/>
                    <a:gd name="connsiteX190" fmla="*/ 2390763 w 8126844"/>
                    <a:gd name="connsiteY190" fmla="*/ 2250638 h 5316568"/>
                    <a:gd name="connsiteX191" fmla="*/ 3157245 w 8126844"/>
                    <a:gd name="connsiteY191" fmla="*/ 2465791 h 5316568"/>
                    <a:gd name="connsiteX192" fmla="*/ 3708574 w 8126844"/>
                    <a:gd name="connsiteY192" fmla="*/ 2600262 h 5316568"/>
                    <a:gd name="connsiteX193" fmla="*/ 4165774 w 8126844"/>
                    <a:gd name="connsiteY193" fmla="*/ 2573368 h 5316568"/>
                    <a:gd name="connsiteX194" fmla="*/ 4394374 w 8126844"/>
                    <a:gd name="connsiteY194" fmla="*/ 2546474 h 5316568"/>
                    <a:gd name="connsiteX195" fmla="*/ 4407821 w 8126844"/>
                    <a:gd name="connsiteY195" fmla="*/ 2358215 h 5316568"/>
                    <a:gd name="connsiteX196" fmla="*/ 4192668 w 8126844"/>
                    <a:gd name="connsiteY196" fmla="*/ 2317874 h 5316568"/>
                    <a:gd name="connsiteX197" fmla="*/ 4031304 w 8126844"/>
                    <a:gd name="connsiteY197" fmla="*/ 2358215 h 5316568"/>
                    <a:gd name="connsiteX198" fmla="*/ 4031304 w 8126844"/>
                    <a:gd name="connsiteY198" fmla="*/ 2183403 h 5316568"/>
                    <a:gd name="connsiteX199" fmla="*/ 4448163 w 8126844"/>
                    <a:gd name="connsiteY199" fmla="*/ 2062380 h 5316568"/>
                    <a:gd name="connsiteX200" fmla="*/ 4703657 w 8126844"/>
                    <a:gd name="connsiteY200" fmla="*/ 1954803 h 5316568"/>
                    <a:gd name="connsiteX201" fmla="*/ 4663316 w 8126844"/>
                    <a:gd name="connsiteY201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107156 w 8126844"/>
                    <a:gd name="connsiteY188" fmla="*/ 793785 h 5316568"/>
                    <a:gd name="connsiteX189" fmla="*/ 1777504 w 8126844"/>
                    <a:gd name="connsiteY189" fmla="*/ 1580347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073406 w 8126844"/>
                    <a:gd name="connsiteY188" fmla="*/ 914830 h 5316568"/>
                    <a:gd name="connsiteX189" fmla="*/ 1107156 w 8126844"/>
                    <a:gd name="connsiteY189" fmla="*/ 793785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79973 w 8126844"/>
                    <a:gd name="connsiteY188" fmla="*/ 1458298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592057 w 8126844"/>
                    <a:gd name="connsiteY188" fmla="*/ 1512349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2057 w 8126844"/>
                    <a:gd name="connsiteY189" fmla="*/ 1512349 h 5316568"/>
                    <a:gd name="connsiteX190" fmla="*/ 1302048 w 8126844"/>
                    <a:gd name="connsiteY190" fmla="*/ 1212341 h 5316568"/>
                    <a:gd name="connsiteX191" fmla="*/ 1073406 w 8126844"/>
                    <a:gd name="connsiteY191" fmla="*/ 914830 h 5316568"/>
                    <a:gd name="connsiteX192" fmla="*/ 1107156 w 8126844"/>
                    <a:gd name="connsiteY192" fmla="*/ 793785 h 5316568"/>
                    <a:gd name="connsiteX193" fmla="*/ 1777504 w 8126844"/>
                    <a:gd name="connsiteY193" fmla="*/ 1580347 h 5316568"/>
                    <a:gd name="connsiteX194" fmla="*/ 1879774 w 8126844"/>
                    <a:gd name="connsiteY194" fmla="*/ 2022038 h 5316568"/>
                    <a:gd name="connsiteX195" fmla="*/ 2390763 w 8126844"/>
                    <a:gd name="connsiteY195" fmla="*/ 2250638 h 5316568"/>
                    <a:gd name="connsiteX196" fmla="*/ 3157245 w 8126844"/>
                    <a:gd name="connsiteY196" fmla="*/ 2465791 h 5316568"/>
                    <a:gd name="connsiteX197" fmla="*/ 3708574 w 8126844"/>
                    <a:gd name="connsiteY197" fmla="*/ 2600262 h 5316568"/>
                    <a:gd name="connsiteX198" fmla="*/ 4165774 w 8126844"/>
                    <a:gd name="connsiteY198" fmla="*/ 2573368 h 5316568"/>
                    <a:gd name="connsiteX199" fmla="*/ 4394374 w 8126844"/>
                    <a:gd name="connsiteY199" fmla="*/ 2546474 h 5316568"/>
                    <a:gd name="connsiteX200" fmla="*/ 4407821 w 8126844"/>
                    <a:gd name="connsiteY200" fmla="*/ 2358215 h 5316568"/>
                    <a:gd name="connsiteX201" fmla="*/ 4192668 w 8126844"/>
                    <a:gd name="connsiteY201" fmla="*/ 2317874 h 5316568"/>
                    <a:gd name="connsiteX202" fmla="*/ 4031304 w 8126844"/>
                    <a:gd name="connsiteY202" fmla="*/ 2358215 h 5316568"/>
                    <a:gd name="connsiteX203" fmla="*/ 4031304 w 8126844"/>
                    <a:gd name="connsiteY203" fmla="*/ 2183403 h 5316568"/>
                    <a:gd name="connsiteX204" fmla="*/ 4448163 w 8126844"/>
                    <a:gd name="connsiteY204" fmla="*/ 2062380 h 5316568"/>
                    <a:gd name="connsiteX205" fmla="*/ 4703657 w 8126844"/>
                    <a:gd name="connsiteY205" fmla="*/ 1954803 h 5316568"/>
                    <a:gd name="connsiteX206" fmla="*/ 4663316 w 8126844"/>
                    <a:gd name="connsiteY206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302048 w 8126844"/>
                    <a:gd name="connsiteY189" fmla="*/ 1212341 h 5316568"/>
                    <a:gd name="connsiteX190" fmla="*/ 1073406 w 8126844"/>
                    <a:gd name="connsiteY190" fmla="*/ 914830 h 5316568"/>
                    <a:gd name="connsiteX191" fmla="*/ 1107156 w 8126844"/>
                    <a:gd name="connsiteY191" fmla="*/ 793785 h 5316568"/>
                    <a:gd name="connsiteX192" fmla="*/ 1777504 w 8126844"/>
                    <a:gd name="connsiteY192" fmla="*/ 1580347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073406 w 8126844"/>
                    <a:gd name="connsiteY189" fmla="*/ 914830 h 5316568"/>
                    <a:gd name="connsiteX190" fmla="*/ 1107156 w 8126844"/>
                    <a:gd name="connsiteY190" fmla="*/ 793785 h 5316568"/>
                    <a:gd name="connsiteX191" fmla="*/ 1777504 w 8126844"/>
                    <a:gd name="connsiteY191" fmla="*/ 1580347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107156 w 8126844"/>
                    <a:gd name="connsiteY189" fmla="*/ 793785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719549 w 8126844"/>
                    <a:gd name="connsiteY189" fmla="*/ 1556816 h 5316568"/>
                    <a:gd name="connsiteX190" fmla="*/ 1777504 w 8126844"/>
                    <a:gd name="connsiteY190" fmla="*/ 1580347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777504 w 8126844"/>
                    <a:gd name="connsiteY189" fmla="*/ 1580347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905860 w 8126844"/>
                    <a:gd name="connsiteY189" fmla="*/ 1628679 h 5316568"/>
                    <a:gd name="connsiteX190" fmla="*/ 1879774 w 8126844"/>
                    <a:gd name="connsiteY190" fmla="*/ 2022038 h 5316568"/>
                    <a:gd name="connsiteX191" fmla="*/ 2390763 w 8126844"/>
                    <a:gd name="connsiteY191" fmla="*/ 2250638 h 5316568"/>
                    <a:gd name="connsiteX192" fmla="*/ 3157245 w 8126844"/>
                    <a:gd name="connsiteY192" fmla="*/ 2465791 h 5316568"/>
                    <a:gd name="connsiteX193" fmla="*/ 3708574 w 8126844"/>
                    <a:gd name="connsiteY193" fmla="*/ 2600262 h 5316568"/>
                    <a:gd name="connsiteX194" fmla="*/ 4165774 w 8126844"/>
                    <a:gd name="connsiteY194" fmla="*/ 2573368 h 5316568"/>
                    <a:gd name="connsiteX195" fmla="*/ 4394374 w 8126844"/>
                    <a:gd name="connsiteY195" fmla="*/ 2546474 h 5316568"/>
                    <a:gd name="connsiteX196" fmla="*/ 4407821 w 8126844"/>
                    <a:gd name="connsiteY196" fmla="*/ 2358215 h 5316568"/>
                    <a:gd name="connsiteX197" fmla="*/ 4192668 w 8126844"/>
                    <a:gd name="connsiteY197" fmla="*/ 2317874 h 5316568"/>
                    <a:gd name="connsiteX198" fmla="*/ 4031304 w 8126844"/>
                    <a:gd name="connsiteY198" fmla="*/ 2358215 h 5316568"/>
                    <a:gd name="connsiteX199" fmla="*/ 4031304 w 8126844"/>
                    <a:gd name="connsiteY199" fmla="*/ 2183403 h 5316568"/>
                    <a:gd name="connsiteX200" fmla="*/ 4448163 w 8126844"/>
                    <a:gd name="connsiteY200" fmla="*/ 2062380 h 5316568"/>
                    <a:gd name="connsiteX201" fmla="*/ 4703657 w 8126844"/>
                    <a:gd name="connsiteY201" fmla="*/ 1954803 h 5316568"/>
                    <a:gd name="connsiteX202" fmla="*/ 4663316 w 8126844"/>
                    <a:gd name="connsiteY202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905860 w 8126844"/>
                    <a:gd name="connsiteY189" fmla="*/ 1628679 h 5316568"/>
                    <a:gd name="connsiteX190" fmla="*/ 1900365 w 8126844"/>
                    <a:gd name="connsiteY190" fmla="*/ 1694764 h 5316568"/>
                    <a:gd name="connsiteX191" fmla="*/ 1879774 w 8126844"/>
                    <a:gd name="connsiteY191" fmla="*/ 2022038 h 5316568"/>
                    <a:gd name="connsiteX192" fmla="*/ 2390763 w 8126844"/>
                    <a:gd name="connsiteY192" fmla="*/ 2250638 h 5316568"/>
                    <a:gd name="connsiteX193" fmla="*/ 3157245 w 8126844"/>
                    <a:gd name="connsiteY193" fmla="*/ 2465791 h 5316568"/>
                    <a:gd name="connsiteX194" fmla="*/ 3708574 w 8126844"/>
                    <a:gd name="connsiteY194" fmla="*/ 2600262 h 5316568"/>
                    <a:gd name="connsiteX195" fmla="*/ 4165774 w 8126844"/>
                    <a:gd name="connsiteY195" fmla="*/ 2573368 h 5316568"/>
                    <a:gd name="connsiteX196" fmla="*/ 4394374 w 8126844"/>
                    <a:gd name="connsiteY196" fmla="*/ 2546474 h 5316568"/>
                    <a:gd name="connsiteX197" fmla="*/ 4407821 w 8126844"/>
                    <a:gd name="connsiteY197" fmla="*/ 2358215 h 5316568"/>
                    <a:gd name="connsiteX198" fmla="*/ 4192668 w 8126844"/>
                    <a:gd name="connsiteY198" fmla="*/ 2317874 h 5316568"/>
                    <a:gd name="connsiteX199" fmla="*/ 4031304 w 8126844"/>
                    <a:gd name="connsiteY199" fmla="*/ 2358215 h 5316568"/>
                    <a:gd name="connsiteX200" fmla="*/ 4031304 w 8126844"/>
                    <a:gd name="connsiteY200" fmla="*/ 2183403 h 5316568"/>
                    <a:gd name="connsiteX201" fmla="*/ 4448163 w 8126844"/>
                    <a:gd name="connsiteY201" fmla="*/ 2062380 h 5316568"/>
                    <a:gd name="connsiteX202" fmla="*/ 4703657 w 8126844"/>
                    <a:gd name="connsiteY202" fmla="*/ 1954803 h 5316568"/>
                    <a:gd name="connsiteX203" fmla="*/ 4663316 w 8126844"/>
                    <a:gd name="connsiteY203" fmla="*/ 1699309 h 5316568"/>
                    <a:gd name="connsiteX0" fmla="*/ 4918810 w 8126844"/>
                    <a:gd name="connsiteY0" fmla="*/ 1645521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5914 w 8126844"/>
                    <a:gd name="connsiteY189" fmla="*/ 1511485 h 5316568"/>
                    <a:gd name="connsiteX190" fmla="*/ 1905860 w 8126844"/>
                    <a:gd name="connsiteY190" fmla="*/ 1628679 h 5316568"/>
                    <a:gd name="connsiteX191" fmla="*/ 1900365 w 8126844"/>
                    <a:gd name="connsiteY191" fmla="*/ 1694764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5049578 w 8126844"/>
                    <a:gd name="connsiteY0" fmla="*/ 1559545 h 5316568"/>
                    <a:gd name="connsiteX1" fmla="*/ 4959151 w 8126844"/>
                    <a:gd name="connsiteY1" fmla="*/ 1860674 h 5316568"/>
                    <a:gd name="connsiteX2" fmla="*/ 5402904 w 8126844"/>
                    <a:gd name="connsiteY2" fmla="*/ 1699309 h 5316568"/>
                    <a:gd name="connsiteX3" fmla="*/ 6478668 w 8126844"/>
                    <a:gd name="connsiteY3" fmla="*/ 986615 h 5316568"/>
                    <a:gd name="connsiteX4" fmla="*/ 7177916 w 8126844"/>
                    <a:gd name="connsiteY4" fmla="*/ 139450 h 5316568"/>
                    <a:gd name="connsiteX5" fmla="*/ 7352727 w 8126844"/>
                    <a:gd name="connsiteY5" fmla="*/ 18427 h 5316568"/>
                    <a:gd name="connsiteX6" fmla="*/ 7460304 w 8126844"/>
                    <a:gd name="connsiteY6" fmla="*/ 327709 h 5316568"/>
                    <a:gd name="connsiteX7" fmla="*/ 7137574 w 8126844"/>
                    <a:gd name="connsiteY7" fmla="*/ 758015 h 5316568"/>
                    <a:gd name="connsiteX8" fmla="*/ 7056892 w 8126844"/>
                    <a:gd name="connsiteY8" fmla="*/ 932827 h 5316568"/>
                    <a:gd name="connsiteX9" fmla="*/ 7177916 w 8126844"/>
                    <a:gd name="connsiteY9" fmla="*/ 1040403 h 5316568"/>
                    <a:gd name="connsiteX10" fmla="*/ 7406516 w 8126844"/>
                    <a:gd name="connsiteY10" fmla="*/ 811803 h 5316568"/>
                    <a:gd name="connsiteX11" fmla="*/ 7540986 w 8126844"/>
                    <a:gd name="connsiteY11" fmla="*/ 811803 h 5316568"/>
                    <a:gd name="connsiteX12" fmla="*/ 7554433 w 8126844"/>
                    <a:gd name="connsiteY12" fmla="*/ 1040403 h 5316568"/>
                    <a:gd name="connsiteX13" fmla="*/ 6976210 w 8126844"/>
                    <a:gd name="connsiteY13" fmla="*/ 1632074 h 5316568"/>
                    <a:gd name="connsiteX14" fmla="*/ 6276963 w 8126844"/>
                    <a:gd name="connsiteY14" fmla="*/ 2183403 h 5316568"/>
                    <a:gd name="connsiteX15" fmla="*/ 5860104 w 8126844"/>
                    <a:gd name="connsiteY15" fmla="*/ 2385109 h 5316568"/>
                    <a:gd name="connsiteX16" fmla="*/ 5658398 w 8126844"/>
                    <a:gd name="connsiteY16" fmla="*/ 2452344 h 5316568"/>
                    <a:gd name="connsiteX17" fmla="*/ 5550821 w 8126844"/>
                    <a:gd name="connsiteY17" fmla="*/ 2371662 h 5316568"/>
                    <a:gd name="connsiteX18" fmla="*/ 5644951 w 8126844"/>
                    <a:gd name="connsiteY18" fmla="*/ 2169956 h 5316568"/>
                    <a:gd name="connsiteX19" fmla="*/ 5913892 w 8126844"/>
                    <a:gd name="connsiteY19" fmla="*/ 2116168 h 5316568"/>
                    <a:gd name="connsiteX20" fmla="*/ 5752527 w 8126844"/>
                    <a:gd name="connsiteY20" fmla="*/ 1806885 h 5316568"/>
                    <a:gd name="connsiteX21" fmla="*/ 5362563 w 8126844"/>
                    <a:gd name="connsiteY21" fmla="*/ 1954803 h 5316568"/>
                    <a:gd name="connsiteX22" fmla="*/ 4663316 w 8126844"/>
                    <a:gd name="connsiteY22" fmla="*/ 2237191 h 5316568"/>
                    <a:gd name="connsiteX23" fmla="*/ 4649868 w 8126844"/>
                    <a:gd name="connsiteY23" fmla="*/ 2412003 h 5316568"/>
                    <a:gd name="connsiteX24" fmla="*/ 4703657 w 8126844"/>
                    <a:gd name="connsiteY24" fmla="*/ 2519580 h 5316568"/>
                    <a:gd name="connsiteX25" fmla="*/ 5066727 w 8126844"/>
                    <a:gd name="connsiteY25" fmla="*/ 2385109 h 5316568"/>
                    <a:gd name="connsiteX26" fmla="*/ 5322221 w 8126844"/>
                    <a:gd name="connsiteY26" fmla="*/ 2331321 h 5316568"/>
                    <a:gd name="connsiteX27" fmla="*/ 5349116 w 8126844"/>
                    <a:gd name="connsiteY27" fmla="*/ 2465791 h 5316568"/>
                    <a:gd name="connsiteX28" fmla="*/ 4784339 w 8126844"/>
                    <a:gd name="connsiteY28" fmla="*/ 2680944 h 5316568"/>
                    <a:gd name="connsiteX29" fmla="*/ 4098539 w 8126844"/>
                    <a:gd name="connsiteY29" fmla="*/ 2815415 h 5316568"/>
                    <a:gd name="connsiteX30" fmla="*/ 2740386 w 8126844"/>
                    <a:gd name="connsiteY30" fmla="*/ 2680944 h 5316568"/>
                    <a:gd name="connsiteX31" fmla="*/ 2202504 w 8126844"/>
                    <a:gd name="connsiteY31" fmla="*/ 2479238 h 5316568"/>
                    <a:gd name="connsiteX32" fmla="*/ 2027692 w 8126844"/>
                    <a:gd name="connsiteY32" fmla="*/ 2425450 h 5316568"/>
                    <a:gd name="connsiteX33" fmla="*/ 1960457 w 8126844"/>
                    <a:gd name="connsiteY33" fmla="*/ 2573368 h 5316568"/>
                    <a:gd name="connsiteX34" fmla="*/ 2390763 w 8126844"/>
                    <a:gd name="connsiteY34" fmla="*/ 2801968 h 5316568"/>
                    <a:gd name="connsiteX35" fmla="*/ 3372398 w 8126844"/>
                    <a:gd name="connsiteY35" fmla="*/ 3044015 h 5316568"/>
                    <a:gd name="connsiteX36" fmla="*/ 4125433 w 8126844"/>
                    <a:gd name="connsiteY36" fmla="*/ 3044015 h 5316568"/>
                    <a:gd name="connsiteX37" fmla="*/ 4757445 w 8126844"/>
                    <a:gd name="connsiteY37" fmla="*/ 3017121 h 5316568"/>
                    <a:gd name="connsiteX38" fmla="*/ 4918810 w 8126844"/>
                    <a:gd name="connsiteY38" fmla="*/ 3057462 h 5316568"/>
                    <a:gd name="connsiteX39" fmla="*/ 4811233 w 8126844"/>
                    <a:gd name="connsiteY39" fmla="*/ 3218827 h 5316568"/>
                    <a:gd name="connsiteX40" fmla="*/ 4286798 w 8126844"/>
                    <a:gd name="connsiteY40" fmla="*/ 3286062 h 5316568"/>
                    <a:gd name="connsiteX41" fmla="*/ 4219563 w 8126844"/>
                    <a:gd name="connsiteY41" fmla="*/ 3420532 h 5316568"/>
                    <a:gd name="connsiteX42" fmla="*/ 4555739 w 8126844"/>
                    <a:gd name="connsiteY42" fmla="*/ 3474321 h 5316568"/>
                    <a:gd name="connsiteX43" fmla="*/ 5241539 w 8126844"/>
                    <a:gd name="connsiteY43" fmla="*/ 3286062 h 5316568"/>
                    <a:gd name="connsiteX44" fmla="*/ 5523927 w 8126844"/>
                    <a:gd name="connsiteY44" fmla="*/ 3151591 h 5316568"/>
                    <a:gd name="connsiteX45" fmla="*/ 5618057 w 8126844"/>
                    <a:gd name="connsiteY45" fmla="*/ 3044015 h 5316568"/>
                    <a:gd name="connsiteX46" fmla="*/ 5402904 w 8126844"/>
                    <a:gd name="connsiteY46" fmla="*/ 3030568 h 5316568"/>
                    <a:gd name="connsiteX47" fmla="*/ 5214645 w 8126844"/>
                    <a:gd name="connsiteY47" fmla="*/ 2922991 h 5316568"/>
                    <a:gd name="connsiteX48" fmla="*/ 5241539 w 8126844"/>
                    <a:gd name="connsiteY48" fmla="*/ 2801968 h 5316568"/>
                    <a:gd name="connsiteX49" fmla="*/ 5537374 w 8126844"/>
                    <a:gd name="connsiteY49" fmla="*/ 2761627 h 5316568"/>
                    <a:gd name="connsiteX50" fmla="*/ 6196280 w 8126844"/>
                    <a:gd name="connsiteY50" fmla="*/ 2506132 h 5316568"/>
                    <a:gd name="connsiteX51" fmla="*/ 6747610 w 8126844"/>
                    <a:gd name="connsiteY51" fmla="*/ 2169956 h 5316568"/>
                    <a:gd name="connsiteX52" fmla="*/ 7218257 w 8126844"/>
                    <a:gd name="connsiteY52" fmla="*/ 1726203 h 5316568"/>
                    <a:gd name="connsiteX53" fmla="*/ 7433410 w 8126844"/>
                    <a:gd name="connsiteY53" fmla="*/ 1551391 h 5316568"/>
                    <a:gd name="connsiteX54" fmla="*/ 7567880 w 8126844"/>
                    <a:gd name="connsiteY54" fmla="*/ 1578285 h 5316568"/>
                    <a:gd name="connsiteX55" fmla="*/ 7514092 w 8126844"/>
                    <a:gd name="connsiteY55" fmla="*/ 1779991 h 5316568"/>
                    <a:gd name="connsiteX56" fmla="*/ 7097233 w 8126844"/>
                    <a:gd name="connsiteY56" fmla="*/ 2210297 h 5316568"/>
                    <a:gd name="connsiteX57" fmla="*/ 6451774 w 8126844"/>
                    <a:gd name="connsiteY57" fmla="*/ 2627156 h 5316568"/>
                    <a:gd name="connsiteX58" fmla="*/ 6088704 w 8126844"/>
                    <a:gd name="connsiteY58" fmla="*/ 2815415 h 5316568"/>
                    <a:gd name="connsiteX59" fmla="*/ 5981127 w 8126844"/>
                    <a:gd name="connsiteY59" fmla="*/ 2949885 h 5316568"/>
                    <a:gd name="connsiteX60" fmla="*/ 6021468 w 8126844"/>
                    <a:gd name="connsiteY60" fmla="*/ 3151591 h 5316568"/>
                    <a:gd name="connsiteX61" fmla="*/ 6115598 w 8126844"/>
                    <a:gd name="connsiteY61" fmla="*/ 3299509 h 5316568"/>
                    <a:gd name="connsiteX62" fmla="*/ 6734163 w 8126844"/>
                    <a:gd name="connsiteY62" fmla="*/ 3124697 h 5316568"/>
                    <a:gd name="connsiteX63" fmla="*/ 7419963 w 8126844"/>
                    <a:gd name="connsiteY63" fmla="*/ 2694391 h 5316568"/>
                    <a:gd name="connsiteX64" fmla="*/ 7850268 w 8126844"/>
                    <a:gd name="connsiteY64" fmla="*/ 2371662 h 5316568"/>
                    <a:gd name="connsiteX65" fmla="*/ 8065421 w 8126844"/>
                    <a:gd name="connsiteY65" fmla="*/ 2264085 h 5316568"/>
                    <a:gd name="connsiteX66" fmla="*/ 8105763 w 8126844"/>
                    <a:gd name="connsiteY66" fmla="*/ 2425450 h 5316568"/>
                    <a:gd name="connsiteX67" fmla="*/ 7769586 w 8126844"/>
                    <a:gd name="connsiteY67" fmla="*/ 2761627 h 5316568"/>
                    <a:gd name="connsiteX68" fmla="*/ 6707268 w 8126844"/>
                    <a:gd name="connsiteY68" fmla="*/ 3339850 h 5316568"/>
                    <a:gd name="connsiteX69" fmla="*/ 6129045 w 8126844"/>
                    <a:gd name="connsiteY69" fmla="*/ 3608791 h 5316568"/>
                    <a:gd name="connsiteX70" fmla="*/ 5833210 w 8126844"/>
                    <a:gd name="connsiteY70" fmla="*/ 3649132 h 5316568"/>
                    <a:gd name="connsiteX71" fmla="*/ 5712186 w 8126844"/>
                    <a:gd name="connsiteY71" fmla="*/ 3689474 h 5316568"/>
                    <a:gd name="connsiteX72" fmla="*/ 5658398 w 8126844"/>
                    <a:gd name="connsiteY72" fmla="*/ 3541556 h 5316568"/>
                    <a:gd name="connsiteX73" fmla="*/ 5779421 w 8126844"/>
                    <a:gd name="connsiteY73" fmla="*/ 3433980 h 5316568"/>
                    <a:gd name="connsiteX74" fmla="*/ 5779421 w 8126844"/>
                    <a:gd name="connsiteY74" fmla="*/ 3339850 h 5316568"/>
                    <a:gd name="connsiteX75" fmla="*/ 5497033 w 8126844"/>
                    <a:gd name="connsiteY75" fmla="*/ 3460874 h 5316568"/>
                    <a:gd name="connsiteX76" fmla="*/ 5039833 w 8126844"/>
                    <a:gd name="connsiteY76" fmla="*/ 3595344 h 5316568"/>
                    <a:gd name="connsiteX77" fmla="*/ 4865021 w 8126844"/>
                    <a:gd name="connsiteY77" fmla="*/ 3676027 h 5316568"/>
                    <a:gd name="connsiteX78" fmla="*/ 4905363 w 8126844"/>
                    <a:gd name="connsiteY78" fmla="*/ 3770156 h 5316568"/>
                    <a:gd name="connsiteX79" fmla="*/ 5160857 w 8126844"/>
                    <a:gd name="connsiteY79" fmla="*/ 3743262 h 5316568"/>
                    <a:gd name="connsiteX80" fmla="*/ 5187751 w 8126844"/>
                    <a:gd name="connsiteY80" fmla="*/ 3877732 h 5316568"/>
                    <a:gd name="connsiteX81" fmla="*/ 4878468 w 8126844"/>
                    <a:gd name="connsiteY81" fmla="*/ 3971862 h 5316568"/>
                    <a:gd name="connsiteX82" fmla="*/ 4891916 w 8126844"/>
                    <a:gd name="connsiteY82" fmla="*/ 4119780 h 5316568"/>
                    <a:gd name="connsiteX83" fmla="*/ 5376010 w 8126844"/>
                    <a:gd name="connsiteY83" fmla="*/ 4012203 h 5316568"/>
                    <a:gd name="connsiteX84" fmla="*/ 5967680 w 8126844"/>
                    <a:gd name="connsiteY84" fmla="*/ 3864285 h 5316568"/>
                    <a:gd name="connsiteX85" fmla="*/ 6344198 w 8126844"/>
                    <a:gd name="connsiteY85" fmla="*/ 3662580 h 5316568"/>
                    <a:gd name="connsiteX86" fmla="*/ 6478668 w 8126844"/>
                    <a:gd name="connsiteY86" fmla="*/ 3662580 h 5316568"/>
                    <a:gd name="connsiteX87" fmla="*/ 6478668 w 8126844"/>
                    <a:gd name="connsiteY87" fmla="*/ 3850838 h 5316568"/>
                    <a:gd name="connsiteX88" fmla="*/ 5900445 w 8126844"/>
                    <a:gd name="connsiteY88" fmla="*/ 4039097 h 5316568"/>
                    <a:gd name="connsiteX89" fmla="*/ 5053280 w 8126844"/>
                    <a:gd name="connsiteY89" fmla="*/ 4281144 h 5316568"/>
                    <a:gd name="connsiteX90" fmla="*/ 4703657 w 8126844"/>
                    <a:gd name="connsiteY90" fmla="*/ 4375274 h 5316568"/>
                    <a:gd name="connsiteX91" fmla="*/ 4313692 w 8126844"/>
                    <a:gd name="connsiteY91" fmla="*/ 4442509 h 5316568"/>
                    <a:gd name="connsiteX92" fmla="*/ 4004410 w 8126844"/>
                    <a:gd name="connsiteY92" fmla="*/ 4482850 h 5316568"/>
                    <a:gd name="connsiteX93" fmla="*/ 3869939 w 8126844"/>
                    <a:gd name="connsiteY93" fmla="*/ 4361827 h 5316568"/>
                    <a:gd name="connsiteX94" fmla="*/ 3950621 w 8126844"/>
                    <a:gd name="connsiteY94" fmla="*/ 4254250 h 5316568"/>
                    <a:gd name="connsiteX95" fmla="*/ 4367480 w 8126844"/>
                    <a:gd name="connsiteY95" fmla="*/ 4173568 h 5316568"/>
                    <a:gd name="connsiteX96" fmla="*/ 4542292 w 8126844"/>
                    <a:gd name="connsiteY96" fmla="*/ 4106332 h 5316568"/>
                    <a:gd name="connsiteX97" fmla="*/ 4542292 w 8126844"/>
                    <a:gd name="connsiteY97" fmla="*/ 3971862 h 5316568"/>
                    <a:gd name="connsiteX98" fmla="*/ 4206116 w 8126844"/>
                    <a:gd name="connsiteY98" fmla="*/ 3971862 h 5316568"/>
                    <a:gd name="connsiteX99" fmla="*/ 3520316 w 8126844"/>
                    <a:gd name="connsiteY99" fmla="*/ 4052544 h 5316568"/>
                    <a:gd name="connsiteX100" fmla="*/ 3157245 w 8126844"/>
                    <a:gd name="connsiteY100" fmla="*/ 4079438 h 5316568"/>
                    <a:gd name="connsiteX101" fmla="*/ 3076563 w 8126844"/>
                    <a:gd name="connsiteY101" fmla="*/ 4200462 h 5316568"/>
                    <a:gd name="connsiteX102" fmla="*/ 3224480 w 8126844"/>
                    <a:gd name="connsiteY102" fmla="*/ 4267697 h 5316568"/>
                    <a:gd name="connsiteX103" fmla="*/ 3453080 w 8126844"/>
                    <a:gd name="connsiteY103" fmla="*/ 4294591 h 5316568"/>
                    <a:gd name="connsiteX104" fmla="*/ 3412739 w 8126844"/>
                    <a:gd name="connsiteY104" fmla="*/ 4402168 h 5316568"/>
                    <a:gd name="connsiteX105" fmla="*/ 2968986 w 8126844"/>
                    <a:gd name="connsiteY105" fmla="*/ 4455956 h 5316568"/>
                    <a:gd name="connsiteX106" fmla="*/ 2767280 w 8126844"/>
                    <a:gd name="connsiteY106" fmla="*/ 4469403 h 5316568"/>
                    <a:gd name="connsiteX107" fmla="*/ 2673151 w 8126844"/>
                    <a:gd name="connsiteY107" fmla="*/ 4671109 h 5316568"/>
                    <a:gd name="connsiteX108" fmla="*/ 2767280 w 8126844"/>
                    <a:gd name="connsiteY108" fmla="*/ 5034180 h 5316568"/>
                    <a:gd name="connsiteX109" fmla="*/ 2700045 w 8126844"/>
                    <a:gd name="connsiteY109" fmla="*/ 5235885 h 5316568"/>
                    <a:gd name="connsiteX110" fmla="*/ 2498339 w 8126844"/>
                    <a:gd name="connsiteY110" fmla="*/ 5316568 h 5316568"/>
                    <a:gd name="connsiteX111" fmla="*/ 2256292 w 8126844"/>
                    <a:gd name="connsiteY111" fmla="*/ 5235885 h 5316568"/>
                    <a:gd name="connsiteX112" fmla="*/ 2175610 w 8126844"/>
                    <a:gd name="connsiteY112" fmla="*/ 4980391 h 5316568"/>
                    <a:gd name="connsiteX113" fmla="*/ 2269739 w 8126844"/>
                    <a:gd name="connsiteY113" fmla="*/ 4751791 h 5316568"/>
                    <a:gd name="connsiteX114" fmla="*/ 2404210 w 8126844"/>
                    <a:gd name="connsiteY114" fmla="*/ 4590427 h 5316568"/>
                    <a:gd name="connsiteX115" fmla="*/ 2390763 w 8126844"/>
                    <a:gd name="connsiteY115" fmla="*/ 4442509 h 5316568"/>
                    <a:gd name="connsiteX116" fmla="*/ 2014245 w 8126844"/>
                    <a:gd name="connsiteY116" fmla="*/ 4308038 h 5316568"/>
                    <a:gd name="connsiteX117" fmla="*/ 2068033 w 8126844"/>
                    <a:gd name="connsiteY117" fmla="*/ 4200462 h 5316568"/>
                    <a:gd name="connsiteX118" fmla="*/ 2390763 w 8126844"/>
                    <a:gd name="connsiteY118" fmla="*/ 4200462 h 5316568"/>
                    <a:gd name="connsiteX119" fmla="*/ 2807621 w 8126844"/>
                    <a:gd name="connsiteY119" fmla="*/ 4200462 h 5316568"/>
                    <a:gd name="connsiteX120" fmla="*/ 2834516 w 8126844"/>
                    <a:gd name="connsiteY120" fmla="*/ 4065991 h 5316568"/>
                    <a:gd name="connsiteX121" fmla="*/ 2686598 w 8126844"/>
                    <a:gd name="connsiteY121" fmla="*/ 4012203 h 5316568"/>
                    <a:gd name="connsiteX122" fmla="*/ 2780727 w 8126844"/>
                    <a:gd name="connsiteY122" fmla="*/ 3864285 h 5316568"/>
                    <a:gd name="connsiteX123" fmla="*/ 3211033 w 8126844"/>
                    <a:gd name="connsiteY123" fmla="*/ 3904627 h 5316568"/>
                    <a:gd name="connsiteX124" fmla="*/ 3775810 w 8126844"/>
                    <a:gd name="connsiteY124" fmla="*/ 3877732 h 5316568"/>
                    <a:gd name="connsiteX125" fmla="*/ 4380927 w 8126844"/>
                    <a:gd name="connsiteY125" fmla="*/ 3783603 h 5316568"/>
                    <a:gd name="connsiteX126" fmla="*/ 4622974 w 8126844"/>
                    <a:gd name="connsiteY126" fmla="*/ 3729815 h 5316568"/>
                    <a:gd name="connsiteX127" fmla="*/ 4555739 w 8126844"/>
                    <a:gd name="connsiteY127" fmla="*/ 3635685 h 5316568"/>
                    <a:gd name="connsiteX128" fmla="*/ 4031304 w 8126844"/>
                    <a:gd name="connsiteY128" fmla="*/ 3676027 h 5316568"/>
                    <a:gd name="connsiteX129" fmla="*/ 3600998 w 8126844"/>
                    <a:gd name="connsiteY129" fmla="*/ 3689474 h 5316568"/>
                    <a:gd name="connsiteX130" fmla="*/ 3278268 w 8126844"/>
                    <a:gd name="connsiteY130" fmla="*/ 3649132 h 5316568"/>
                    <a:gd name="connsiteX131" fmla="*/ 3237927 w 8126844"/>
                    <a:gd name="connsiteY131" fmla="*/ 3581897 h 5316568"/>
                    <a:gd name="connsiteX132" fmla="*/ 3291716 w 8126844"/>
                    <a:gd name="connsiteY132" fmla="*/ 3447427 h 5316568"/>
                    <a:gd name="connsiteX133" fmla="*/ 3587551 w 8126844"/>
                    <a:gd name="connsiteY133" fmla="*/ 3474321 h 5316568"/>
                    <a:gd name="connsiteX134" fmla="*/ 3883386 w 8126844"/>
                    <a:gd name="connsiteY134" fmla="*/ 3474321 h 5316568"/>
                    <a:gd name="connsiteX135" fmla="*/ 3964068 w 8126844"/>
                    <a:gd name="connsiteY135" fmla="*/ 3407085 h 5316568"/>
                    <a:gd name="connsiteX136" fmla="*/ 3883386 w 8126844"/>
                    <a:gd name="connsiteY136" fmla="*/ 3286062 h 5316568"/>
                    <a:gd name="connsiteX137" fmla="*/ 3412739 w 8126844"/>
                    <a:gd name="connsiteY137" fmla="*/ 3259168 h 5316568"/>
                    <a:gd name="connsiteX138" fmla="*/ 3049668 w 8126844"/>
                    <a:gd name="connsiteY138" fmla="*/ 3205380 h 5316568"/>
                    <a:gd name="connsiteX139" fmla="*/ 2740386 w 8126844"/>
                    <a:gd name="connsiteY139" fmla="*/ 3138144 h 5316568"/>
                    <a:gd name="connsiteX140" fmla="*/ 2457998 w 8126844"/>
                    <a:gd name="connsiteY140" fmla="*/ 3057462 h 5316568"/>
                    <a:gd name="connsiteX141" fmla="*/ 2242845 w 8126844"/>
                    <a:gd name="connsiteY141" fmla="*/ 3003674 h 5316568"/>
                    <a:gd name="connsiteX142" fmla="*/ 2162163 w 8126844"/>
                    <a:gd name="connsiteY142" fmla="*/ 3165038 h 5316568"/>
                    <a:gd name="connsiteX143" fmla="*/ 2336974 w 8126844"/>
                    <a:gd name="connsiteY143" fmla="*/ 3339850 h 5316568"/>
                    <a:gd name="connsiteX144" fmla="*/ 2713492 w 8126844"/>
                    <a:gd name="connsiteY144" fmla="*/ 3393638 h 5316568"/>
                    <a:gd name="connsiteX145" fmla="*/ 2874857 w 8126844"/>
                    <a:gd name="connsiteY145" fmla="*/ 3447427 h 5316568"/>
                    <a:gd name="connsiteX146" fmla="*/ 2874857 w 8126844"/>
                    <a:gd name="connsiteY146" fmla="*/ 3595344 h 5316568"/>
                    <a:gd name="connsiteX147" fmla="*/ 2605916 w 8126844"/>
                    <a:gd name="connsiteY147" fmla="*/ 3568450 h 5316568"/>
                    <a:gd name="connsiteX148" fmla="*/ 2000798 w 8126844"/>
                    <a:gd name="connsiteY148" fmla="*/ 3447427 h 5316568"/>
                    <a:gd name="connsiteX149" fmla="*/ 1583939 w 8126844"/>
                    <a:gd name="connsiteY149" fmla="*/ 3299509 h 5316568"/>
                    <a:gd name="connsiteX150" fmla="*/ 1409127 w 8126844"/>
                    <a:gd name="connsiteY150" fmla="*/ 3312956 h 5316568"/>
                    <a:gd name="connsiteX151" fmla="*/ 1368786 w 8126844"/>
                    <a:gd name="connsiteY151" fmla="*/ 3487768 h 5316568"/>
                    <a:gd name="connsiteX152" fmla="*/ 1799092 w 8126844"/>
                    <a:gd name="connsiteY152" fmla="*/ 3622238 h 5316568"/>
                    <a:gd name="connsiteX153" fmla="*/ 2256292 w 8126844"/>
                    <a:gd name="connsiteY153" fmla="*/ 3783603 h 5316568"/>
                    <a:gd name="connsiteX154" fmla="*/ 2390763 w 8126844"/>
                    <a:gd name="connsiteY154" fmla="*/ 3891180 h 5316568"/>
                    <a:gd name="connsiteX155" fmla="*/ 2094927 w 8126844"/>
                    <a:gd name="connsiteY155" fmla="*/ 3958415 h 5316568"/>
                    <a:gd name="connsiteX156" fmla="*/ 1557045 w 8126844"/>
                    <a:gd name="connsiteY156" fmla="*/ 3783603 h 5316568"/>
                    <a:gd name="connsiteX157" fmla="*/ 965374 w 8126844"/>
                    <a:gd name="connsiteY157" fmla="*/ 3555003 h 5316568"/>
                    <a:gd name="connsiteX158" fmla="*/ 481280 w 8126844"/>
                    <a:gd name="connsiteY158" fmla="*/ 3339850 h 5316568"/>
                    <a:gd name="connsiteX159" fmla="*/ 198892 w 8126844"/>
                    <a:gd name="connsiteY159" fmla="*/ 3232274 h 5316568"/>
                    <a:gd name="connsiteX160" fmla="*/ 131657 w 8126844"/>
                    <a:gd name="connsiteY160" fmla="*/ 3138144 h 5316568"/>
                    <a:gd name="connsiteX161" fmla="*/ 279574 w 8126844"/>
                    <a:gd name="connsiteY161" fmla="*/ 3044015 h 5316568"/>
                    <a:gd name="connsiteX162" fmla="*/ 642645 w 8126844"/>
                    <a:gd name="connsiteY162" fmla="*/ 3218827 h 5316568"/>
                    <a:gd name="connsiteX163" fmla="*/ 1113292 w 8126844"/>
                    <a:gd name="connsiteY163" fmla="*/ 3366744 h 5316568"/>
                    <a:gd name="connsiteX164" fmla="*/ 1153633 w 8126844"/>
                    <a:gd name="connsiteY164" fmla="*/ 3191932 h 5316568"/>
                    <a:gd name="connsiteX165" fmla="*/ 1032610 w 8126844"/>
                    <a:gd name="connsiteY165" fmla="*/ 3030568 h 5316568"/>
                    <a:gd name="connsiteX166" fmla="*/ 535068 w 8126844"/>
                    <a:gd name="connsiteY166" fmla="*/ 2882650 h 5316568"/>
                    <a:gd name="connsiteX167" fmla="*/ 198892 w 8126844"/>
                    <a:gd name="connsiteY167" fmla="*/ 2640603 h 5316568"/>
                    <a:gd name="connsiteX168" fmla="*/ 10633 w 8126844"/>
                    <a:gd name="connsiteY168" fmla="*/ 2479238 h 5316568"/>
                    <a:gd name="connsiteX169" fmla="*/ 50974 w 8126844"/>
                    <a:gd name="connsiteY169" fmla="*/ 2344768 h 5316568"/>
                    <a:gd name="connsiteX170" fmla="*/ 279574 w 8126844"/>
                    <a:gd name="connsiteY170" fmla="*/ 2425450 h 5316568"/>
                    <a:gd name="connsiteX171" fmla="*/ 1019163 w 8126844"/>
                    <a:gd name="connsiteY171" fmla="*/ 2828862 h 5316568"/>
                    <a:gd name="connsiteX172" fmla="*/ 1462916 w 8126844"/>
                    <a:gd name="connsiteY172" fmla="*/ 3070909 h 5316568"/>
                    <a:gd name="connsiteX173" fmla="*/ 1799092 w 8126844"/>
                    <a:gd name="connsiteY173" fmla="*/ 3165038 h 5316568"/>
                    <a:gd name="connsiteX174" fmla="*/ 1973904 w 8126844"/>
                    <a:gd name="connsiteY174" fmla="*/ 3097803 h 5316568"/>
                    <a:gd name="connsiteX175" fmla="*/ 1960457 w 8126844"/>
                    <a:gd name="connsiteY175" fmla="*/ 2855756 h 5316568"/>
                    <a:gd name="connsiteX176" fmla="*/ 1624280 w 8126844"/>
                    <a:gd name="connsiteY176" fmla="*/ 2748180 h 5316568"/>
                    <a:gd name="connsiteX177" fmla="*/ 1288104 w 8126844"/>
                    <a:gd name="connsiteY177" fmla="*/ 2600262 h 5316568"/>
                    <a:gd name="connsiteX178" fmla="*/ 1261210 w 8126844"/>
                    <a:gd name="connsiteY178" fmla="*/ 2465791 h 5316568"/>
                    <a:gd name="connsiteX179" fmla="*/ 1462916 w 8126844"/>
                    <a:gd name="connsiteY179" fmla="*/ 2465791 h 5316568"/>
                    <a:gd name="connsiteX180" fmla="*/ 1691516 w 8126844"/>
                    <a:gd name="connsiteY180" fmla="*/ 2546474 h 5316568"/>
                    <a:gd name="connsiteX181" fmla="*/ 1758751 w 8126844"/>
                    <a:gd name="connsiteY181" fmla="*/ 2331321 h 5316568"/>
                    <a:gd name="connsiteX182" fmla="*/ 1597386 w 8126844"/>
                    <a:gd name="connsiteY182" fmla="*/ 2156509 h 5316568"/>
                    <a:gd name="connsiteX183" fmla="*/ 1153633 w 8126844"/>
                    <a:gd name="connsiteY183" fmla="*/ 1968250 h 5316568"/>
                    <a:gd name="connsiteX184" fmla="*/ 871245 w 8126844"/>
                    <a:gd name="connsiteY184" fmla="*/ 1779991 h 5316568"/>
                    <a:gd name="connsiteX185" fmla="*/ 750221 w 8126844"/>
                    <a:gd name="connsiteY185" fmla="*/ 1645521 h 5316568"/>
                    <a:gd name="connsiteX186" fmla="*/ 844351 w 8126844"/>
                    <a:gd name="connsiteY186" fmla="*/ 1524497 h 5316568"/>
                    <a:gd name="connsiteX187" fmla="*/ 1328445 w 8126844"/>
                    <a:gd name="connsiteY187" fmla="*/ 1739650 h 5316568"/>
                    <a:gd name="connsiteX188" fmla="*/ 1606671 w 8126844"/>
                    <a:gd name="connsiteY188" fmla="*/ 1886069 h 5316568"/>
                    <a:gd name="connsiteX189" fmla="*/ 1595914 w 8126844"/>
                    <a:gd name="connsiteY189" fmla="*/ 1511485 h 5316568"/>
                    <a:gd name="connsiteX190" fmla="*/ 1905860 w 8126844"/>
                    <a:gd name="connsiteY190" fmla="*/ 1628679 h 5316568"/>
                    <a:gd name="connsiteX191" fmla="*/ 1900365 w 8126844"/>
                    <a:gd name="connsiteY191" fmla="*/ 1694764 h 5316568"/>
                    <a:gd name="connsiteX192" fmla="*/ 1879774 w 8126844"/>
                    <a:gd name="connsiteY192" fmla="*/ 2022038 h 5316568"/>
                    <a:gd name="connsiteX193" fmla="*/ 2390763 w 8126844"/>
                    <a:gd name="connsiteY193" fmla="*/ 2250638 h 5316568"/>
                    <a:gd name="connsiteX194" fmla="*/ 3157245 w 8126844"/>
                    <a:gd name="connsiteY194" fmla="*/ 2465791 h 5316568"/>
                    <a:gd name="connsiteX195" fmla="*/ 3708574 w 8126844"/>
                    <a:gd name="connsiteY195" fmla="*/ 2600262 h 5316568"/>
                    <a:gd name="connsiteX196" fmla="*/ 4165774 w 8126844"/>
                    <a:gd name="connsiteY196" fmla="*/ 2573368 h 5316568"/>
                    <a:gd name="connsiteX197" fmla="*/ 4394374 w 8126844"/>
                    <a:gd name="connsiteY197" fmla="*/ 2546474 h 5316568"/>
                    <a:gd name="connsiteX198" fmla="*/ 4407821 w 8126844"/>
                    <a:gd name="connsiteY198" fmla="*/ 2358215 h 5316568"/>
                    <a:gd name="connsiteX199" fmla="*/ 4192668 w 8126844"/>
                    <a:gd name="connsiteY199" fmla="*/ 2317874 h 5316568"/>
                    <a:gd name="connsiteX200" fmla="*/ 4031304 w 8126844"/>
                    <a:gd name="connsiteY200" fmla="*/ 2358215 h 5316568"/>
                    <a:gd name="connsiteX201" fmla="*/ 4031304 w 8126844"/>
                    <a:gd name="connsiteY201" fmla="*/ 2183403 h 5316568"/>
                    <a:gd name="connsiteX202" fmla="*/ 4448163 w 8126844"/>
                    <a:gd name="connsiteY202" fmla="*/ 2062380 h 5316568"/>
                    <a:gd name="connsiteX203" fmla="*/ 4703657 w 8126844"/>
                    <a:gd name="connsiteY203" fmla="*/ 1954803 h 5316568"/>
                    <a:gd name="connsiteX204" fmla="*/ 4663316 w 8126844"/>
                    <a:gd name="connsiteY204" fmla="*/ 1699309 h 5316568"/>
                    <a:gd name="connsiteX0" fmla="*/ 5049578 w 8126844"/>
                    <a:gd name="connsiteY0" fmla="*/ 155954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595914 w 8126844"/>
                    <a:gd name="connsiteY190" fmla="*/ 1511485 h 5316568"/>
                    <a:gd name="connsiteX191" fmla="*/ 1905860 w 8126844"/>
                    <a:gd name="connsiteY191" fmla="*/ 1628679 h 5316568"/>
                    <a:gd name="connsiteX192" fmla="*/ 1900365 w 8126844"/>
                    <a:gd name="connsiteY192" fmla="*/ 1694764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5876971 w 8126844"/>
                    <a:gd name="connsiteY0" fmla="*/ 944929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595914 w 8126844"/>
                    <a:gd name="connsiteY190" fmla="*/ 1511485 h 5316568"/>
                    <a:gd name="connsiteX191" fmla="*/ 1905860 w 8126844"/>
                    <a:gd name="connsiteY191" fmla="*/ 1628679 h 5316568"/>
                    <a:gd name="connsiteX192" fmla="*/ 1900365 w 8126844"/>
                    <a:gd name="connsiteY192" fmla="*/ 1694764 h 5316568"/>
                    <a:gd name="connsiteX193" fmla="*/ 1879774 w 8126844"/>
                    <a:gd name="connsiteY193" fmla="*/ 2022038 h 5316568"/>
                    <a:gd name="connsiteX194" fmla="*/ 2390763 w 8126844"/>
                    <a:gd name="connsiteY194" fmla="*/ 2250638 h 5316568"/>
                    <a:gd name="connsiteX195" fmla="*/ 3157245 w 8126844"/>
                    <a:gd name="connsiteY195" fmla="*/ 2465791 h 5316568"/>
                    <a:gd name="connsiteX196" fmla="*/ 3708574 w 8126844"/>
                    <a:gd name="connsiteY196" fmla="*/ 2600262 h 5316568"/>
                    <a:gd name="connsiteX197" fmla="*/ 4165774 w 8126844"/>
                    <a:gd name="connsiteY197" fmla="*/ 2573368 h 5316568"/>
                    <a:gd name="connsiteX198" fmla="*/ 4394374 w 8126844"/>
                    <a:gd name="connsiteY198" fmla="*/ 2546474 h 5316568"/>
                    <a:gd name="connsiteX199" fmla="*/ 4407821 w 8126844"/>
                    <a:gd name="connsiteY199" fmla="*/ 2358215 h 5316568"/>
                    <a:gd name="connsiteX200" fmla="*/ 4192668 w 8126844"/>
                    <a:gd name="connsiteY200" fmla="*/ 2317874 h 5316568"/>
                    <a:gd name="connsiteX201" fmla="*/ 4031304 w 8126844"/>
                    <a:gd name="connsiteY201" fmla="*/ 2358215 h 5316568"/>
                    <a:gd name="connsiteX202" fmla="*/ 4031304 w 8126844"/>
                    <a:gd name="connsiteY202" fmla="*/ 2183403 h 5316568"/>
                    <a:gd name="connsiteX203" fmla="*/ 4448163 w 8126844"/>
                    <a:gd name="connsiteY203" fmla="*/ 2062380 h 5316568"/>
                    <a:gd name="connsiteX204" fmla="*/ 4703657 w 8126844"/>
                    <a:gd name="connsiteY204" fmla="*/ 1954803 h 5316568"/>
                    <a:gd name="connsiteX205" fmla="*/ 4663316 w 8126844"/>
                    <a:gd name="connsiteY205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4866197 w 8126844"/>
                    <a:gd name="connsiteY2" fmla="*/ 1652075 h 5316568"/>
                    <a:gd name="connsiteX3" fmla="*/ 4959151 w 8126844"/>
                    <a:gd name="connsiteY3" fmla="*/ 1860674 h 5316568"/>
                    <a:gd name="connsiteX4" fmla="*/ 5402904 w 8126844"/>
                    <a:gd name="connsiteY4" fmla="*/ 1699309 h 5316568"/>
                    <a:gd name="connsiteX5" fmla="*/ 6478668 w 8126844"/>
                    <a:gd name="connsiteY5" fmla="*/ 986615 h 5316568"/>
                    <a:gd name="connsiteX6" fmla="*/ 7177916 w 8126844"/>
                    <a:gd name="connsiteY6" fmla="*/ 139450 h 5316568"/>
                    <a:gd name="connsiteX7" fmla="*/ 7352727 w 8126844"/>
                    <a:gd name="connsiteY7" fmla="*/ 18427 h 5316568"/>
                    <a:gd name="connsiteX8" fmla="*/ 7460304 w 8126844"/>
                    <a:gd name="connsiteY8" fmla="*/ 327709 h 5316568"/>
                    <a:gd name="connsiteX9" fmla="*/ 7137574 w 8126844"/>
                    <a:gd name="connsiteY9" fmla="*/ 758015 h 5316568"/>
                    <a:gd name="connsiteX10" fmla="*/ 7056892 w 8126844"/>
                    <a:gd name="connsiteY10" fmla="*/ 932827 h 5316568"/>
                    <a:gd name="connsiteX11" fmla="*/ 7177916 w 8126844"/>
                    <a:gd name="connsiteY11" fmla="*/ 1040403 h 5316568"/>
                    <a:gd name="connsiteX12" fmla="*/ 7406516 w 8126844"/>
                    <a:gd name="connsiteY12" fmla="*/ 811803 h 5316568"/>
                    <a:gd name="connsiteX13" fmla="*/ 7540986 w 8126844"/>
                    <a:gd name="connsiteY13" fmla="*/ 811803 h 5316568"/>
                    <a:gd name="connsiteX14" fmla="*/ 7554433 w 8126844"/>
                    <a:gd name="connsiteY14" fmla="*/ 1040403 h 5316568"/>
                    <a:gd name="connsiteX15" fmla="*/ 6976210 w 8126844"/>
                    <a:gd name="connsiteY15" fmla="*/ 1632074 h 5316568"/>
                    <a:gd name="connsiteX16" fmla="*/ 6276963 w 8126844"/>
                    <a:gd name="connsiteY16" fmla="*/ 2183403 h 5316568"/>
                    <a:gd name="connsiteX17" fmla="*/ 5860104 w 8126844"/>
                    <a:gd name="connsiteY17" fmla="*/ 2385109 h 5316568"/>
                    <a:gd name="connsiteX18" fmla="*/ 5658398 w 8126844"/>
                    <a:gd name="connsiteY18" fmla="*/ 2452344 h 5316568"/>
                    <a:gd name="connsiteX19" fmla="*/ 5550821 w 8126844"/>
                    <a:gd name="connsiteY19" fmla="*/ 2371662 h 5316568"/>
                    <a:gd name="connsiteX20" fmla="*/ 5644951 w 8126844"/>
                    <a:gd name="connsiteY20" fmla="*/ 2169956 h 5316568"/>
                    <a:gd name="connsiteX21" fmla="*/ 5913892 w 8126844"/>
                    <a:gd name="connsiteY21" fmla="*/ 2116168 h 5316568"/>
                    <a:gd name="connsiteX22" fmla="*/ 5752527 w 8126844"/>
                    <a:gd name="connsiteY22" fmla="*/ 1806885 h 5316568"/>
                    <a:gd name="connsiteX23" fmla="*/ 5362563 w 8126844"/>
                    <a:gd name="connsiteY23" fmla="*/ 1954803 h 5316568"/>
                    <a:gd name="connsiteX24" fmla="*/ 4663316 w 8126844"/>
                    <a:gd name="connsiteY24" fmla="*/ 2237191 h 5316568"/>
                    <a:gd name="connsiteX25" fmla="*/ 4649868 w 8126844"/>
                    <a:gd name="connsiteY25" fmla="*/ 2412003 h 5316568"/>
                    <a:gd name="connsiteX26" fmla="*/ 4703657 w 8126844"/>
                    <a:gd name="connsiteY26" fmla="*/ 2519580 h 5316568"/>
                    <a:gd name="connsiteX27" fmla="*/ 5066727 w 8126844"/>
                    <a:gd name="connsiteY27" fmla="*/ 2385109 h 5316568"/>
                    <a:gd name="connsiteX28" fmla="*/ 5322221 w 8126844"/>
                    <a:gd name="connsiteY28" fmla="*/ 2331321 h 5316568"/>
                    <a:gd name="connsiteX29" fmla="*/ 5349116 w 8126844"/>
                    <a:gd name="connsiteY29" fmla="*/ 2465791 h 5316568"/>
                    <a:gd name="connsiteX30" fmla="*/ 4784339 w 8126844"/>
                    <a:gd name="connsiteY30" fmla="*/ 2680944 h 5316568"/>
                    <a:gd name="connsiteX31" fmla="*/ 4098539 w 8126844"/>
                    <a:gd name="connsiteY31" fmla="*/ 2815415 h 5316568"/>
                    <a:gd name="connsiteX32" fmla="*/ 2740386 w 8126844"/>
                    <a:gd name="connsiteY32" fmla="*/ 2680944 h 5316568"/>
                    <a:gd name="connsiteX33" fmla="*/ 2202504 w 8126844"/>
                    <a:gd name="connsiteY33" fmla="*/ 2479238 h 5316568"/>
                    <a:gd name="connsiteX34" fmla="*/ 2027692 w 8126844"/>
                    <a:gd name="connsiteY34" fmla="*/ 2425450 h 5316568"/>
                    <a:gd name="connsiteX35" fmla="*/ 1960457 w 8126844"/>
                    <a:gd name="connsiteY35" fmla="*/ 2573368 h 5316568"/>
                    <a:gd name="connsiteX36" fmla="*/ 2390763 w 8126844"/>
                    <a:gd name="connsiteY36" fmla="*/ 2801968 h 5316568"/>
                    <a:gd name="connsiteX37" fmla="*/ 3372398 w 8126844"/>
                    <a:gd name="connsiteY37" fmla="*/ 3044015 h 5316568"/>
                    <a:gd name="connsiteX38" fmla="*/ 4125433 w 8126844"/>
                    <a:gd name="connsiteY38" fmla="*/ 3044015 h 5316568"/>
                    <a:gd name="connsiteX39" fmla="*/ 4757445 w 8126844"/>
                    <a:gd name="connsiteY39" fmla="*/ 3017121 h 5316568"/>
                    <a:gd name="connsiteX40" fmla="*/ 4918810 w 8126844"/>
                    <a:gd name="connsiteY40" fmla="*/ 3057462 h 5316568"/>
                    <a:gd name="connsiteX41" fmla="*/ 4811233 w 8126844"/>
                    <a:gd name="connsiteY41" fmla="*/ 3218827 h 5316568"/>
                    <a:gd name="connsiteX42" fmla="*/ 4286798 w 8126844"/>
                    <a:gd name="connsiteY42" fmla="*/ 3286062 h 5316568"/>
                    <a:gd name="connsiteX43" fmla="*/ 4219563 w 8126844"/>
                    <a:gd name="connsiteY43" fmla="*/ 3420532 h 5316568"/>
                    <a:gd name="connsiteX44" fmla="*/ 4555739 w 8126844"/>
                    <a:gd name="connsiteY44" fmla="*/ 3474321 h 5316568"/>
                    <a:gd name="connsiteX45" fmla="*/ 5241539 w 8126844"/>
                    <a:gd name="connsiteY45" fmla="*/ 3286062 h 5316568"/>
                    <a:gd name="connsiteX46" fmla="*/ 5523927 w 8126844"/>
                    <a:gd name="connsiteY46" fmla="*/ 3151591 h 5316568"/>
                    <a:gd name="connsiteX47" fmla="*/ 5618057 w 8126844"/>
                    <a:gd name="connsiteY47" fmla="*/ 3044015 h 5316568"/>
                    <a:gd name="connsiteX48" fmla="*/ 5402904 w 8126844"/>
                    <a:gd name="connsiteY48" fmla="*/ 3030568 h 5316568"/>
                    <a:gd name="connsiteX49" fmla="*/ 5214645 w 8126844"/>
                    <a:gd name="connsiteY49" fmla="*/ 2922991 h 5316568"/>
                    <a:gd name="connsiteX50" fmla="*/ 5241539 w 8126844"/>
                    <a:gd name="connsiteY50" fmla="*/ 2801968 h 5316568"/>
                    <a:gd name="connsiteX51" fmla="*/ 5537374 w 8126844"/>
                    <a:gd name="connsiteY51" fmla="*/ 2761627 h 5316568"/>
                    <a:gd name="connsiteX52" fmla="*/ 6196280 w 8126844"/>
                    <a:gd name="connsiteY52" fmla="*/ 2506132 h 5316568"/>
                    <a:gd name="connsiteX53" fmla="*/ 6747610 w 8126844"/>
                    <a:gd name="connsiteY53" fmla="*/ 2169956 h 5316568"/>
                    <a:gd name="connsiteX54" fmla="*/ 7218257 w 8126844"/>
                    <a:gd name="connsiteY54" fmla="*/ 1726203 h 5316568"/>
                    <a:gd name="connsiteX55" fmla="*/ 7433410 w 8126844"/>
                    <a:gd name="connsiteY55" fmla="*/ 1551391 h 5316568"/>
                    <a:gd name="connsiteX56" fmla="*/ 7567880 w 8126844"/>
                    <a:gd name="connsiteY56" fmla="*/ 1578285 h 5316568"/>
                    <a:gd name="connsiteX57" fmla="*/ 7514092 w 8126844"/>
                    <a:gd name="connsiteY57" fmla="*/ 1779991 h 5316568"/>
                    <a:gd name="connsiteX58" fmla="*/ 7097233 w 8126844"/>
                    <a:gd name="connsiteY58" fmla="*/ 2210297 h 5316568"/>
                    <a:gd name="connsiteX59" fmla="*/ 6451774 w 8126844"/>
                    <a:gd name="connsiteY59" fmla="*/ 2627156 h 5316568"/>
                    <a:gd name="connsiteX60" fmla="*/ 6088704 w 8126844"/>
                    <a:gd name="connsiteY60" fmla="*/ 2815415 h 5316568"/>
                    <a:gd name="connsiteX61" fmla="*/ 5981127 w 8126844"/>
                    <a:gd name="connsiteY61" fmla="*/ 2949885 h 5316568"/>
                    <a:gd name="connsiteX62" fmla="*/ 6021468 w 8126844"/>
                    <a:gd name="connsiteY62" fmla="*/ 3151591 h 5316568"/>
                    <a:gd name="connsiteX63" fmla="*/ 6115598 w 8126844"/>
                    <a:gd name="connsiteY63" fmla="*/ 3299509 h 5316568"/>
                    <a:gd name="connsiteX64" fmla="*/ 6734163 w 8126844"/>
                    <a:gd name="connsiteY64" fmla="*/ 3124697 h 5316568"/>
                    <a:gd name="connsiteX65" fmla="*/ 7419963 w 8126844"/>
                    <a:gd name="connsiteY65" fmla="*/ 2694391 h 5316568"/>
                    <a:gd name="connsiteX66" fmla="*/ 7850268 w 8126844"/>
                    <a:gd name="connsiteY66" fmla="*/ 2371662 h 5316568"/>
                    <a:gd name="connsiteX67" fmla="*/ 8065421 w 8126844"/>
                    <a:gd name="connsiteY67" fmla="*/ 2264085 h 5316568"/>
                    <a:gd name="connsiteX68" fmla="*/ 8105763 w 8126844"/>
                    <a:gd name="connsiteY68" fmla="*/ 2425450 h 5316568"/>
                    <a:gd name="connsiteX69" fmla="*/ 7769586 w 8126844"/>
                    <a:gd name="connsiteY69" fmla="*/ 2761627 h 5316568"/>
                    <a:gd name="connsiteX70" fmla="*/ 6707268 w 8126844"/>
                    <a:gd name="connsiteY70" fmla="*/ 3339850 h 5316568"/>
                    <a:gd name="connsiteX71" fmla="*/ 6129045 w 8126844"/>
                    <a:gd name="connsiteY71" fmla="*/ 3608791 h 5316568"/>
                    <a:gd name="connsiteX72" fmla="*/ 5833210 w 8126844"/>
                    <a:gd name="connsiteY72" fmla="*/ 3649132 h 5316568"/>
                    <a:gd name="connsiteX73" fmla="*/ 5712186 w 8126844"/>
                    <a:gd name="connsiteY73" fmla="*/ 3689474 h 5316568"/>
                    <a:gd name="connsiteX74" fmla="*/ 5658398 w 8126844"/>
                    <a:gd name="connsiteY74" fmla="*/ 3541556 h 5316568"/>
                    <a:gd name="connsiteX75" fmla="*/ 5779421 w 8126844"/>
                    <a:gd name="connsiteY75" fmla="*/ 3433980 h 5316568"/>
                    <a:gd name="connsiteX76" fmla="*/ 5779421 w 8126844"/>
                    <a:gd name="connsiteY76" fmla="*/ 3339850 h 5316568"/>
                    <a:gd name="connsiteX77" fmla="*/ 5497033 w 8126844"/>
                    <a:gd name="connsiteY77" fmla="*/ 3460874 h 5316568"/>
                    <a:gd name="connsiteX78" fmla="*/ 5039833 w 8126844"/>
                    <a:gd name="connsiteY78" fmla="*/ 3595344 h 5316568"/>
                    <a:gd name="connsiteX79" fmla="*/ 4865021 w 8126844"/>
                    <a:gd name="connsiteY79" fmla="*/ 3676027 h 5316568"/>
                    <a:gd name="connsiteX80" fmla="*/ 4905363 w 8126844"/>
                    <a:gd name="connsiteY80" fmla="*/ 3770156 h 5316568"/>
                    <a:gd name="connsiteX81" fmla="*/ 5160857 w 8126844"/>
                    <a:gd name="connsiteY81" fmla="*/ 3743262 h 5316568"/>
                    <a:gd name="connsiteX82" fmla="*/ 5187751 w 8126844"/>
                    <a:gd name="connsiteY82" fmla="*/ 3877732 h 5316568"/>
                    <a:gd name="connsiteX83" fmla="*/ 4878468 w 8126844"/>
                    <a:gd name="connsiteY83" fmla="*/ 3971862 h 5316568"/>
                    <a:gd name="connsiteX84" fmla="*/ 4891916 w 8126844"/>
                    <a:gd name="connsiteY84" fmla="*/ 4119780 h 5316568"/>
                    <a:gd name="connsiteX85" fmla="*/ 5376010 w 8126844"/>
                    <a:gd name="connsiteY85" fmla="*/ 4012203 h 5316568"/>
                    <a:gd name="connsiteX86" fmla="*/ 5967680 w 8126844"/>
                    <a:gd name="connsiteY86" fmla="*/ 3864285 h 5316568"/>
                    <a:gd name="connsiteX87" fmla="*/ 6344198 w 8126844"/>
                    <a:gd name="connsiteY87" fmla="*/ 3662580 h 5316568"/>
                    <a:gd name="connsiteX88" fmla="*/ 6478668 w 8126844"/>
                    <a:gd name="connsiteY88" fmla="*/ 3662580 h 5316568"/>
                    <a:gd name="connsiteX89" fmla="*/ 6478668 w 8126844"/>
                    <a:gd name="connsiteY89" fmla="*/ 3850838 h 5316568"/>
                    <a:gd name="connsiteX90" fmla="*/ 5900445 w 8126844"/>
                    <a:gd name="connsiteY90" fmla="*/ 4039097 h 5316568"/>
                    <a:gd name="connsiteX91" fmla="*/ 5053280 w 8126844"/>
                    <a:gd name="connsiteY91" fmla="*/ 4281144 h 5316568"/>
                    <a:gd name="connsiteX92" fmla="*/ 4703657 w 8126844"/>
                    <a:gd name="connsiteY92" fmla="*/ 4375274 h 5316568"/>
                    <a:gd name="connsiteX93" fmla="*/ 4313692 w 8126844"/>
                    <a:gd name="connsiteY93" fmla="*/ 4442509 h 5316568"/>
                    <a:gd name="connsiteX94" fmla="*/ 4004410 w 8126844"/>
                    <a:gd name="connsiteY94" fmla="*/ 4482850 h 5316568"/>
                    <a:gd name="connsiteX95" fmla="*/ 3869939 w 8126844"/>
                    <a:gd name="connsiteY95" fmla="*/ 4361827 h 5316568"/>
                    <a:gd name="connsiteX96" fmla="*/ 3950621 w 8126844"/>
                    <a:gd name="connsiteY96" fmla="*/ 4254250 h 5316568"/>
                    <a:gd name="connsiteX97" fmla="*/ 4367480 w 8126844"/>
                    <a:gd name="connsiteY97" fmla="*/ 4173568 h 5316568"/>
                    <a:gd name="connsiteX98" fmla="*/ 4542292 w 8126844"/>
                    <a:gd name="connsiteY98" fmla="*/ 4106332 h 5316568"/>
                    <a:gd name="connsiteX99" fmla="*/ 4542292 w 8126844"/>
                    <a:gd name="connsiteY99" fmla="*/ 3971862 h 5316568"/>
                    <a:gd name="connsiteX100" fmla="*/ 4206116 w 8126844"/>
                    <a:gd name="connsiteY100" fmla="*/ 3971862 h 5316568"/>
                    <a:gd name="connsiteX101" fmla="*/ 3520316 w 8126844"/>
                    <a:gd name="connsiteY101" fmla="*/ 4052544 h 5316568"/>
                    <a:gd name="connsiteX102" fmla="*/ 3157245 w 8126844"/>
                    <a:gd name="connsiteY102" fmla="*/ 4079438 h 5316568"/>
                    <a:gd name="connsiteX103" fmla="*/ 3076563 w 8126844"/>
                    <a:gd name="connsiteY103" fmla="*/ 4200462 h 5316568"/>
                    <a:gd name="connsiteX104" fmla="*/ 3224480 w 8126844"/>
                    <a:gd name="connsiteY104" fmla="*/ 4267697 h 5316568"/>
                    <a:gd name="connsiteX105" fmla="*/ 3453080 w 8126844"/>
                    <a:gd name="connsiteY105" fmla="*/ 4294591 h 5316568"/>
                    <a:gd name="connsiteX106" fmla="*/ 3412739 w 8126844"/>
                    <a:gd name="connsiteY106" fmla="*/ 4402168 h 5316568"/>
                    <a:gd name="connsiteX107" fmla="*/ 2968986 w 8126844"/>
                    <a:gd name="connsiteY107" fmla="*/ 4455956 h 5316568"/>
                    <a:gd name="connsiteX108" fmla="*/ 2767280 w 8126844"/>
                    <a:gd name="connsiteY108" fmla="*/ 4469403 h 5316568"/>
                    <a:gd name="connsiteX109" fmla="*/ 2673151 w 8126844"/>
                    <a:gd name="connsiteY109" fmla="*/ 4671109 h 5316568"/>
                    <a:gd name="connsiteX110" fmla="*/ 2767280 w 8126844"/>
                    <a:gd name="connsiteY110" fmla="*/ 5034180 h 5316568"/>
                    <a:gd name="connsiteX111" fmla="*/ 2700045 w 8126844"/>
                    <a:gd name="connsiteY111" fmla="*/ 5235885 h 5316568"/>
                    <a:gd name="connsiteX112" fmla="*/ 2498339 w 8126844"/>
                    <a:gd name="connsiteY112" fmla="*/ 5316568 h 5316568"/>
                    <a:gd name="connsiteX113" fmla="*/ 2256292 w 8126844"/>
                    <a:gd name="connsiteY113" fmla="*/ 5235885 h 5316568"/>
                    <a:gd name="connsiteX114" fmla="*/ 2175610 w 8126844"/>
                    <a:gd name="connsiteY114" fmla="*/ 4980391 h 5316568"/>
                    <a:gd name="connsiteX115" fmla="*/ 2269739 w 8126844"/>
                    <a:gd name="connsiteY115" fmla="*/ 4751791 h 5316568"/>
                    <a:gd name="connsiteX116" fmla="*/ 2404210 w 8126844"/>
                    <a:gd name="connsiteY116" fmla="*/ 4590427 h 5316568"/>
                    <a:gd name="connsiteX117" fmla="*/ 2390763 w 8126844"/>
                    <a:gd name="connsiteY117" fmla="*/ 4442509 h 5316568"/>
                    <a:gd name="connsiteX118" fmla="*/ 2014245 w 8126844"/>
                    <a:gd name="connsiteY118" fmla="*/ 4308038 h 5316568"/>
                    <a:gd name="connsiteX119" fmla="*/ 2068033 w 8126844"/>
                    <a:gd name="connsiteY119" fmla="*/ 4200462 h 5316568"/>
                    <a:gd name="connsiteX120" fmla="*/ 2390763 w 8126844"/>
                    <a:gd name="connsiteY120" fmla="*/ 4200462 h 5316568"/>
                    <a:gd name="connsiteX121" fmla="*/ 2807621 w 8126844"/>
                    <a:gd name="connsiteY121" fmla="*/ 4200462 h 5316568"/>
                    <a:gd name="connsiteX122" fmla="*/ 2834516 w 8126844"/>
                    <a:gd name="connsiteY122" fmla="*/ 4065991 h 5316568"/>
                    <a:gd name="connsiteX123" fmla="*/ 2686598 w 8126844"/>
                    <a:gd name="connsiteY123" fmla="*/ 4012203 h 5316568"/>
                    <a:gd name="connsiteX124" fmla="*/ 2780727 w 8126844"/>
                    <a:gd name="connsiteY124" fmla="*/ 3864285 h 5316568"/>
                    <a:gd name="connsiteX125" fmla="*/ 3211033 w 8126844"/>
                    <a:gd name="connsiteY125" fmla="*/ 3904627 h 5316568"/>
                    <a:gd name="connsiteX126" fmla="*/ 3775810 w 8126844"/>
                    <a:gd name="connsiteY126" fmla="*/ 3877732 h 5316568"/>
                    <a:gd name="connsiteX127" fmla="*/ 4380927 w 8126844"/>
                    <a:gd name="connsiteY127" fmla="*/ 3783603 h 5316568"/>
                    <a:gd name="connsiteX128" fmla="*/ 4622974 w 8126844"/>
                    <a:gd name="connsiteY128" fmla="*/ 3729815 h 5316568"/>
                    <a:gd name="connsiteX129" fmla="*/ 4555739 w 8126844"/>
                    <a:gd name="connsiteY129" fmla="*/ 3635685 h 5316568"/>
                    <a:gd name="connsiteX130" fmla="*/ 4031304 w 8126844"/>
                    <a:gd name="connsiteY130" fmla="*/ 3676027 h 5316568"/>
                    <a:gd name="connsiteX131" fmla="*/ 3600998 w 8126844"/>
                    <a:gd name="connsiteY131" fmla="*/ 3689474 h 5316568"/>
                    <a:gd name="connsiteX132" fmla="*/ 3278268 w 8126844"/>
                    <a:gd name="connsiteY132" fmla="*/ 3649132 h 5316568"/>
                    <a:gd name="connsiteX133" fmla="*/ 3237927 w 8126844"/>
                    <a:gd name="connsiteY133" fmla="*/ 3581897 h 5316568"/>
                    <a:gd name="connsiteX134" fmla="*/ 3291716 w 8126844"/>
                    <a:gd name="connsiteY134" fmla="*/ 3447427 h 5316568"/>
                    <a:gd name="connsiteX135" fmla="*/ 3587551 w 8126844"/>
                    <a:gd name="connsiteY135" fmla="*/ 3474321 h 5316568"/>
                    <a:gd name="connsiteX136" fmla="*/ 3883386 w 8126844"/>
                    <a:gd name="connsiteY136" fmla="*/ 3474321 h 5316568"/>
                    <a:gd name="connsiteX137" fmla="*/ 3964068 w 8126844"/>
                    <a:gd name="connsiteY137" fmla="*/ 3407085 h 5316568"/>
                    <a:gd name="connsiteX138" fmla="*/ 3883386 w 8126844"/>
                    <a:gd name="connsiteY138" fmla="*/ 3286062 h 5316568"/>
                    <a:gd name="connsiteX139" fmla="*/ 3412739 w 8126844"/>
                    <a:gd name="connsiteY139" fmla="*/ 3259168 h 5316568"/>
                    <a:gd name="connsiteX140" fmla="*/ 3049668 w 8126844"/>
                    <a:gd name="connsiteY140" fmla="*/ 3205380 h 5316568"/>
                    <a:gd name="connsiteX141" fmla="*/ 2740386 w 8126844"/>
                    <a:gd name="connsiteY141" fmla="*/ 3138144 h 5316568"/>
                    <a:gd name="connsiteX142" fmla="*/ 2457998 w 8126844"/>
                    <a:gd name="connsiteY142" fmla="*/ 3057462 h 5316568"/>
                    <a:gd name="connsiteX143" fmla="*/ 2242845 w 8126844"/>
                    <a:gd name="connsiteY143" fmla="*/ 3003674 h 5316568"/>
                    <a:gd name="connsiteX144" fmla="*/ 2162163 w 8126844"/>
                    <a:gd name="connsiteY144" fmla="*/ 3165038 h 5316568"/>
                    <a:gd name="connsiteX145" fmla="*/ 2336974 w 8126844"/>
                    <a:gd name="connsiteY145" fmla="*/ 3339850 h 5316568"/>
                    <a:gd name="connsiteX146" fmla="*/ 2713492 w 8126844"/>
                    <a:gd name="connsiteY146" fmla="*/ 3393638 h 5316568"/>
                    <a:gd name="connsiteX147" fmla="*/ 2874857 w 8126844"/>
                    <a:gd name="connsiteY147" fmla="*/ 3447427 h 5316568"/>
                    <a:gd name="connsiteX148" fmla="*/ 2874857 w 8126844"/>
                    <a:gd name="connsiteY148" fmla="*/ 3595344 h 5316568"/>
                    <a:gd name="connsiteX149" fmla="*/ 2605916 w 8126844"/>
                    <a:gd name="connsiteY149" fmla="*/ 3568450 h 5316568"/>
                    <a:gd name="connsiteX150" fmla="*/ 2000798 w 8126844"/>
                    <a:gd name="connsiteY150" fmla="*/ 3447427 h 5316568"/>
                    <a:gd name="connsiteX151" fmla="*/ 1583939 w 8126844"/>
                    <a:gd name="connsiteY151" fmla="*/ 3299509 h 5316568"/>
                    <a:gd name="connsiteX152" fmla="*/ 1409127 w 8126844"/>
                    <a:gd name="connsiteY152" fmla="*/ 3312956 h 5316568"/>
                    <a:gd name="connsiteX153" fmla="*/ 1368786 w 8126844"/>
                    <a:gd name="connsiteY153" fmla="*/ 3487768 h 5316568"/>
                    <a:gd name="connsiteX154" fmla="*/ 1799092 w 8126844"/>
                    <a:gd name="connsiteY154" fmla="*/ 3622238 h 5316568"/>
                    <a:gd name="connsiteX155" fmla="*/ 2256292 w 8126844"/>
                    <a:gd name="connsiteY155" fmla="*/ 3783603 h 5316568"/>
                    <a:gd name="connsiteX156" fmla="*/ 2390763 w 8126844"/>
                    <a:gd name="connsiteY156" fmla="*/ 3891180 h 5316568"/>
                    <a:gd name="connsiteX157" fmla="*/ 2094927 w 8126844"/>
                    <a:gd name="connsiteY157" fmla="*/ 3958415 h 5316568"/>
                    <a:gd name="connsiteX158" fmla="*/ 1557045 w 8126844"/>
                    <a:gd name="connsiteY158" fmla="*/ 3783603 h 5316568"/>
                    <a:gd name="connsiteX159" fmla="*/ 965374 w 8126844"/>
                    <a:gd name="connsiteY159" fmla="*/ 3555003 h 5316568"/>
                    <a:gd name="connsiteX160" fmla="*/ 481280 w 8126844"/>
                    <a:gd name="connsiteY160" fmla="*/ 3339850 h 5316568"/>
                    <a:gd name="connsiteX161" fmla="*/ 198892 w 8126844"/>
                    <a:gd name="connsiteY161" fmla="*/ 3232274 h 5316568"/>
                    <a:gd name="connsiteX162" fmla="*/ 131657 w 8126844"/>
                    <a:gd name="connsiteY162" fmla="*/ 3138144 h 5316568"/>
                    <a:gd name="connsiteX163" fmla="*/ 279574 w 8126844"/>
                    <a:gd name="connsiteY163" fmla="*/ 3044015 h 5316568"/>
                    <a:gd name="connsiteX164" fmla="*/ 642645 w 8126844"/>
                    <a:gd name="connsiteY164" fmla="*/ 3218827 h 5316568"/>
                    <a:gd name="connsiteX165" fmla="*/ 1113292 w 8126844"/>
                    <a:gd name="connsiteY165" fmla="*/ 3366744 h 5316568"/>
                    <a:gd name="connsiteX166" fmla="*/ 1153633 w 8126844"/>
                    <a:gd name="connsiteY166" fmla="*/ 3191932 h 5316568"/>
                    <a:gd name="connsiteX167" fmla="*/ 1032610 w 8126844"/>
                    <a:gd name="connsiteY167" fmla="*/ 3030568 h 5316568"/>
                    <a:gd name="connsiteX168" fmla="*/ 535068 w 8126844"/>
                    <a:gd name="connsiteY168" fmla="*/ 2882650 h 5316568"/>
                    <a:gd name="connsiteX169" fmla="*/ 198892 w 8126844"/>
                    <a:gd name="connsiteY169" fmla="*/ 2640603 h 5316568"/>
                    <a:gd name="connsiteX170" fmla="*/ 10633 w 8126844"/>
                    <a:gd name="connsiteY170" fmla="*/ 2479238 h 5316568"/>
                    <a:gd name="connsiteX171" fmla="*/ 50974 w 8126844"/>
                    <a:gd name="connsiteY171" fmla="*/ 2344768 h 5316568"/>
                    <a:gd name="connsiteX172" fmla="*/ 279574 w 8126844"/>
                    <a:gd name="connsiteY172" fmla="*/ 2425450 h 5316568"/>
                    <a:gd name="connsiteX173" fmla="*/ 1019163 w 8126844"/>
                    <a:gd name="connsiteY173" fmla="*/ 2828862 h 5316568"/>
                    <a:gd name="connsiteX174" fmla="*/ 1462916 w 8126844"/>
                    <a:gd name="connsiteY174" fmla="*/ 3070909 h 5316568"/>
                    <a:gd name="connsiteX175" fmla="*/ 1799092 w 8126844"/>
                    <a:gd name="connsiteY175" fmla="*/ 3165038 h 5316568"/>
                    <a:gd name="connsiteX176" fmla="*/ 1973904 w 8126844"/>
                    <a:gd name="connsiteY176" fmla="*/ 3097803 h 5316568"/>
                    <a:gd name="connsiteX177" fmla="*/ 1960457 w 8126844"/>
                    <a:gd name="connsiteY177" fmla="*/ 2855756 h 5316568"/>
                    <a:gd name="connsiteX178" fmla="*/ 1624280 w 8126844"/>
                    <a:gd name="connsiteY178" fmla="*/ 2748180 h 5316568"/>
                    <a:gd name="connsiteX179" fmla="*/ 1288104 w 8126844"/>
                    <a:gd name="connsiteY179" fmla="*/ 2600262 h 5316568"/>
                    <a:gd name="connsiteX180" fmla="*/ 1261210 w 8126844"/>
                    <a:gd name="connsiteY180" fmla="*/ 2465791 h 5316568"/>
                    <a:gd name="connsiteX181" fmla="*/ 1462916 w 8126844"/>
                    <a:gd name="connsiteY181" fmla="*/ 2465791 h 5316568"/>
                    <a:gd name="connsiteX182" fmla="*/ 1691516 w 8126844"/>
                    <a:gd name="connsiteY182" fmla="*/ 2546474 h 5316568"/>
                    <a:gd name="connsiteX183" fmla="*/ 1758751 w 8126844"/>
                    <a:gd name="connsiteY183" fmla="*/ 2331321 h 5316568"/>
                    <a:gd name="connsiteX184" fmla="*/ 1597386 w 8126844"/>
                    <a:gd name="connsiteY184" fmla="*/ 2156509 h 5316568"/>
                    <a:gd name="connsiteX185" fmla="*/ 1153633 w 8126844"/>
                    <a:gd name="connsiteY185" fmla="*/ 1968250 h 5316568"/>
                    <a:gd name="connsiteX186" fmla="*/ 871245 w 8126844"/>
                    <a:gd name="connsiteY186" fmla="*/ 1779991 h 5316568"/>
                    <a:gd name="connsiteX187" fmla="*/ 750221 w 8126844"/>
                    <a:gd name="connsiteY187" fmla="*/ 1645521 h 5316568"/>
                    <a:gd name="connsiteX188" fmla="*/ 844351 w 8126844"/>
                    <a:gd name="connsiteY188" fmla="*/ 1524497 h 5316568"/>
                    <a:gd name="connsiteX189" fmla="*/ 1328445 w 8126844"/>
                    <a:gd name="connsiteY189" fmla="*/ 1739650 h 5316568"/>
                    <a:gd name="connsiteX190" fmla="*/ 1606671 w 8126844"/>
                    <a:gd name="connsiteY190" fmla="*/ 1886069 h 5316568"/>
                    <a:gd name="connsiteX191" fmla="*/ 1595914 w 8126844"/>
                    <a:gd name="connsiteY191" fmla="*/ 1511485 h 5316568"/>
                    <a:gd name="connsiteX192" fmla="*/ 1905860 w 8126844"/>
                    <a:gd name="connsiteY192" fmla="*/ 1628679 h 5316568"/>
                    <a:gd name="connsiteX193" fmla="*/ 1900365 w 8126844"/>
                    <a:gd name="connsiteY193" fmla="*/ 1694764 h 5316568"/>
                    <a:gd name="connsiteX194" fmla="*/ 1879774 w 8126844"/>
                    <a:gd name="connsiteY194" fmla="*/ 2022038 h 5316568"/>
                    <a:gd name="connsiteX195" fmla="*/ 2390763 w 8126844"/>
                    <a:gd name="connsiteY195" fmla="*/ 2250638 h 5316568"/>
                    <a:gd name="connsiteX196" fmla="*/ 3157245 w 8126844"/>
                    <a:gd name="connsiteY196" fmla="*/ 2465791 h 5316568"/>
                    <a:gd name="connsiteX197" fmla="*/ 3708574 w 8126844"/>
                    <a:gd name="connsiteY197" fmla="*/ 2600262 h 5316568"/>
                    <a:gd name="connsiteX198" fmla="*/ 4165774 w 8126844"/>
                    <a:gd name="connsiteY198" fmla="*/ 2573368 h 5316568"/>
                    <a:gd name="connsiteX199" fmla="*/ 4394374 w 8126844"/>
                    <a:gd name="connsiteY199" fmla="*/ 2546474 h 5316568"/>
                    <a:gd name="connsiteX200" fmla="*/ 4407821 w 8126844"/>
                    <a:gd name="connsiteY200" fmla="*/ 2358215 h 5316568"/>
                    <a:gd name="connsiteX201" fmla="*/ 4192668 w 8126844"/>
                    <a:gd name="connsiteY201" fmla="*/ 2317874 h 5316568"/>
                    <a:gd name="connsiteX202" fmla="*/ 4031304 w 8126844"/>
                    <a:gd name="connsiteY202" fmla="*/ 2358215 h 5316568"/>
                    <a:gd name="connsiteX203" fmla="*/ 4031304 w 8126844"/>
                    <a:gd name="connsiteY203" fmla="*/ 2183403 h 5316568"/>
                    <a:gd name="connsiteX204" fmla="*/ 4448163 w 8126844"/>
                    <a:gd name="connsiteY204" fmla="*/ 2062380 h 5316568"/>
                    <a:gd name="connsiteX205" fmla="*/ 4703657 w 8126844"/>
                    <a:gd name="connsiteY205" fmla="*/ 1954803 h 5316568"/>
                    <a:gd name="connsiteX206" fmla="*/ 4663316 w 8126844"/>
                    <a:gd name="connsiteY206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63316 w 8126844"/>
                    <a:gd name="connsiteY207" fmla="*/ 1699309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3506224 w 8126844"/>
                    <a:gd name="connsiteY207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506224 w 8126844"/>
                    <a:gd name="connsiteY208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06224 w 8126844"/>
                    <a:gd name="connsiteY209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06224 w 8126844"/>
                    <a:gd name="connsiteY209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3946516 w 8126844"/>
                    <a:gd name="connsiteY208" fmla="*/ 1890062 h 5316568"/>
                    <a:gd name="connsiteX209" fmla="*/ 3587828 w 8126844"/>
                    <a:gd name="connsiteY209" fmla="*/ 1917536 h 5316568"/>
                    <a:gd name="connsiteX210" fmla="*/ 3506224 w 8126844"/>
                    <a:gd name="connsiteY210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6224 w 8126844"/>
                    <a:gd name="connsiteY211" fmla="*/ 1836324 h 5316568"/>
                    <a:gd name="connsiteX0" fmla="*/ 5876971 w 8126844"/>
                    <a:gd name="connsiteY0" fmla="*/ 944929 h 5316568"/>
                    <a:gd name="connsiteX1" fmla="*/ 5847702 w 8126844"/>
                    <a:gd name="connsiteY1" fmla="*/ 1092193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595914 w 8126844"/>
                    <a:gd name="connsiteY192" fmla="*/ 1511485 h 5316568"/>
                    <a:gd name="connsiteX193" fmla="*/ 1905860 w 8126844"/>
                    <a:gd name="connsiteY193" fmla="*/ 1628679 h 5316568"/>
                    <a:gd name="connsiteX194" fmla="*/ 1900365 w 8126844"/>
                    <a:gd name="connsiteY194" fmla="*/ 1694764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6971 w 8126844"/>
                    <a:gd name="connsiteY0" fmla="*/ 944929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95003 w 8126844"/>
                    <a:gd name="connsiteY0" fmla="*/ 953062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913699 w 8126844"/>
                    <a:gd name="connsiteY1" fmla="*/ 1024745 h 5316568"/>
                    <a:gd name="connsiteX2" fmla="*/ 5847702 w 8126844"/>
                    <a:gd name="connsiteY2" fmla="*/ 1092193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913699 w 8126844"/>
                    <a:gd name="connsiteY1" fmla="*/ 102474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1900365 w 8126844"/>
                    <a:gd name="connsiteY195" fmla="*/ 1694764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2813315 w 8126844"/>
                    <a:gd name="connsiteY196" fmla="*/ 1916341 h 5316568"/>
                    <a:gd name="connsiteX197" fmla="*/ 1841545 w 8126844"/>
                    <a:gd name="connsiteY197" fmla="*/ 1667372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1841545 w 8126844"/>
                    <a:gd name="connsiteY198" fmla="*/ 1667372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332020 w 8126844"/>
                    <a:gd name="connsiteY195" fmla="*/ 186121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225918 w 8126844"/>
                    <a:gd name="connsiteY195" fmla="*/ 1767371 h 5316568"/>
                    <a:gd name="connsiteX196" fmla="*/ 3018026 w 8126844"/>
                    <a:gd name="connsiteY196" fmla="*/ 1943550 h 5316568"/>
                    <a:gd name="connsiteX197" fmla="*/ 2813315 w 8126844"/>
                    <a:gd name="connsiteY197" fmla="*/ 1916341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225918 w 8126844"/>
                    <a:gd name="connsiteY195" fmla="*/ 1767371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813315 w 8126844"/>
                    <a:gd name="connsiteY198" fmla="*/ 1916341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05860 w 8126844"/>
                    <a:gd name="connsiteY194" fmla="*/ 1628679 h 5316568"/>
                    <a:gd name="connsiteX195" fmla="*/ 3151244 w 8126844"/>
                    <a:gd name="connsiteY195" fmla="*/ 1759739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813315 w 8126844"/>
                    <a:gd name="connsiteY198" fmla="*/ 1916341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05860 w 8126844"/>
                    <a:gd name="connsiteY195" fmla="*/ 1628679 h 5316568"/>
                    <a:gd name="connsiteX196" fmla="*/ 3151244 w 8126844"/>
                    <a:gd name="connsiteY196" fmla="*/ 1759739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813315 w 8126844"/>
                    <a:gd name="connsiteY199" fmla="*/ 1916341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13812 w 8126844"/>
                    <a:gd name="connsiteY195" fmla="*/ 1464756 h 5316568"/>
                    <a:gd name="connsiteX196" fmla="*/ 3151244 w 8126844"/>
                    <a:gd name="connsiteY196" fmla="*/ 1759739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813315 w 8126844"/>
                    <a:gd name="connsiteY199" fmla="*/ 1916341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20463 w 8126844"/>
                    <a:gd name="connsiteY194" fmla="*/ 798917 h 5316568"/>
                    <a:gd name="connsiteX195" fmla="*/ 1913812 w 8126844"/>
                    <a:gd name="connsiteY195" fmla="*/ 1464756 h 5316568"/>
                    <a:gd name="connsiteX196" fmla="*/ 2507094 w 8126844"/>
                    <a:gd name="connsiteY196" fmla="*/ 1688869 h 5316568"/>
                    <a:gd name="connsiteX197" fmla="*/ 3151244 w 8126844"/>
                    <a:gd name="connsiteY197" fmla="*/ 1759739 h 5316568"/>
                    <a:gd name="connsiteX198" fmla="*/ 3317485 w 8126844"/>
                    <a:gd name="connsiteY198" fmla="*/ 1904994 h 5316568"/>
                    <a:gd name="connsiteX199" fmla="*/ 3018026 w 8126844"/>
                    <a:gd name="connsiteY199" fmla="*/ 1943550 h 5316568"/>
                    <a:gd name="connsiteX200" fmla="*/ 2813315 w 8126844"/>
                    <a:gd name="connsiteY200" fmla="*/ 1916341 h 5316568"/>
                    <a:gd name="connsiteX201" fmla="*/ 2245469 w 8126844"/>
                    <a:gd name="connsiteY201" fmla="*/ 1787880 h 5316568"/>
                    <a:gd name="connsiteX202" fmla="*/ 1841545 w 8126844"/>
                    <a:gd name="connsiteY202" fmla="*/ 1667372 h 5316568"/>
                    <a:gd name="connsiteX203" fmla="*/ 1879774 w 8126844"/>
                    <a:gd name="connsiteY203" fmla="*/ 2022038 h 5316568"/>
                    <a:gd name="connsiteX204" fmla="*/ 2390763 w 8126844"/>
                    <a:gd name="connsiteY204" fmla="*/ 2250638 h 5316568"/>
                    <a:gd name="connsiteX205" fmla="*/ 3157245 w 8126844"/>
                    <a:gd name="connsiteY205" fmla="*/ 2465791 h 5316568"/>
                    <a:gd name="connsiteX206" fmla="*/ 3708574 w 8126844"/>
                    <a:gd name="connsiteY206" fmla="*/ 2600262 h 5316568"/>
                    <a:gd name="connsiteX207" fmla="*/ 4165774 w 8126844"/>
                    <a:gd name="connsiteY207" fmla="*/ 2573368 h 5316568"/>
                    <a:gd name="connsiteX208" fmla="*/ 4394374 w 8126844"/>
                    <a:gd name="connsiteY208" fmla="*/ 2546474 h 5316568"/>
                    <a:gd name="connsiteX209" fmla="*/ 4407821 w 8126844"/>
                    <a:gd name="connsiteY209" fmla="*/ 2358215 h 5316568"/>
                    <a:gd name="connsiteX210" fmla="*/ 4192668 w 8126844"/>
                    <a:gd name="connsiteY210" fmla="*/ 2317874 h 5316568"/>
                    <a:gd name="connsiteX211" fmla="*/ 4031304 w 8126844"/>
                    <a:gd name="connsiteY211" fmla="*/ 2358215 h 5316568"/>
                    <a:gd name="connsiteX212" fmla="*/ 4031304 w 8126844"/>
                    <a:gd name="connsiteY212" fmla="*/ 2183403 h 5316568"/>
                    <a:gd name="connsiteX213" fmla="*/ 4448163 w 8126844"/>
                    <a:gd name="connsiteY213" fmla="*/ 2062380 h 5316568"/>
                    <a:gd name="connsiteX214" fmla="*/ 4703657 w 8126844"/>
                    <a:gd name="connsiteY214" fmla="*/ 1954803 h 5316568"/>
                    <a:gd name="connsiteX215" fmla="*/ 4689464 w 8126844"/>
                    <a:gd name="connsiteY215" fmla="*/ 1695630 h 5316568"/>
                    <a:gd name="connsiteX216" fmla="*/ 4404220 w 8126844"/>
                    <a:gd name="connsiteY216" fmla="*/ 1779653 h 5316568"/>
                    <a:gd name="connsiteX217" fmla="*/ 3946516 w 8126844"/>
                    <a:gd name="connsiteY217" fmla="*/ 1890062 h 5316568"/>
                    <a:gd name="connsiteX218" fmla="*/ 3587828 w 8126844"/>
                    <a:gd name="connsiteY218" fmla="*/ 1917536 h 5316568"/>
                    <a:gd name="connsiteX219" fmla="*/ 3507117 w 8126844"/>
                    <a:gd name="connsiteY219" fmla="*/ 1882877 h 5316568"/>
                    <a:gd name="connsiteX220" fmla="*/ 3506224 w 8126844"/>
                    <a:gd name="connsiteY220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20463 w 8126844"/>
                    <a:gd name="connsiteY195" fmla="*/ 798917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84823 w 8126844"/>
                    <a:gd name="connsiteY195" fmla="*/ 796691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913812 w 8126844"/>
                    <a:gd name="connsiteY196" fmla="*/ 1464756 h 5316568"/>
                    <a:gd name="connsiteX197" fmla="*/ 2507094 w 8126844"/>
                    <a:gd name="connsiteY197" fmla="*/ 1688869 h 5316568"/>
                    <a:gd name="connsiteX198" fmla="*/ 3151244 w 8126844"/>
                    <a:gd name="connsiteY198" fmla="*/ 1759739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813315 w 8126844"/>
                    <a:gd name="connsiteY201" fmla="*/ 1916341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251819 w 8126844"/>
                    <a:gd name="connsiteY196" fmla="*/ 842522 h 5316568"/>
                    <a:gd name="connsiteX197" fmla="*/ 1913812 w 8126844"/>
                    <a:gd name="connsiteY197" fmla="*/ 1464756 h 5316568"/>
                    <a:gd name="connsiteX198" fmla="*/ 2507094 w 8126844"/>
                    <a:gd name="connsiteY198" fmla="*/ 1688869 h 5316568"/>
                    <a:gd name="connsiteX199" fmla="*/ 3151244 w 8126844"/>
                    <a:gd name="connsiteY199" fmla="*/ 1759739 h 5316568"/>
                    <a:gd name="connsiteX200" fmla="*/ 3317485 w 8126844"/>
                    <a:gd name="connsiteY200" fmla="*/ 1904994 h 5316568"/>
                    <a:gd name="connsiteX201" fmla="*/ 3018026 w 8126844"/>
                    <a:gd name="connsiteY201" fmla="*/ 1943550 h 5316568"/>
                    <a:gd name="connsiteX202" fmla="*/ 2813315 w 8126844"/>
                    <a:gd name="connsiteY202" fmla="*/ 1916341 h 5316568"/>
                    <a:gd name="connsiteX203" fmla="*/ 2245469 w 8126844"/>
                    <a:gd name="connsiteY203" fmla="*/ 1787880 h 5316568"/>
                    <a:gd name="connsiteX204" fmla="*/ 1841545 w 8126844"/>
                    <a:gd name="connsiteY204" fmla="*/ 1667372 h 5316568"/>
                    <a:gd name="connsiteX205" fmla="*/ 1879774 w 8126844"/>
                    <a:gd name="connsiteY205" fmla="*/ 2022038 h 5316568"/>
                    <a:gd name="connsiteX206" fmla="*/ 2390763 w 8126844"/>
                    <a:gd name="connsiteY206" fmla="*/ 2250638 h 5316568"/>
                    <a:gd name="connsiteX207" fmla="*/ 3157245 w 8126844"/>
                    <a:gd name="connsiteY207" fmla="*/ 2465791 h 5316568"/>
                    <a:gd name="connsiteX208" fmla="*/ 3708574 w 8126844"/>
                    <a:gd name="connsiteY208" fmla="*/ 2600262 h 5316568"/>
                    <a:gd name="connsiteX209" fmla="*/ 4165774 w 8126844"/>
                    <a:gd name="connsiteY209" fmla="*/ 2573368 h 5316568"/>
                    <a:gd name="connsiteX210" fmla="*/ 4394374 w 8126844"/>
                    <a:gd name="connsiteY210" fmla="*/ 2546474 h 5316568"/>
                    <a:gd name="connsiteX211" fmla="*/ 4407821 w 8126844"/>
                    <a:gd name="connsiteY211" fmla="*/ 2358215 h 5316568"/>
                    <a:gd name="connsiteX212" fmla="*/ 4192668 w 8126844"/>
                    <a:gd name="connsiteY212" fmla="*/ 2317874 h 5316568"/>
                    <a:gd name="connsiteX213" fmla="*/ 4031304 w 8126844"/>
                    <a:gd name="connsiteY213" fmla="*/ 2358215 h 5316568"/>
                    <a:gd name="connsiteX214" fmla="*/ 4031304 w 8126844"/>
                    <a:gd name="connsiteY214" fmla="*/ 2183403 h 5316568"/>
                    <a:gd name="connsiteX215" fmla="*/ 4448163 w 8126844"/>
                    <a:gd name="connsiteY215" fmla="*/ 2062380 h 5316568"/>
                    <a:gd name="connsiteX216" fmla="*/ 4703657 w 8126844"/>
                    <a:gd name="connsiteY216" fmla="*/ 1954803 h 5316568"/>
                    <a:gd name="connsiteX217" fmla="*/ 4689464 w 8126844"/>
                    <a:gd name="connsiteY217" fmla="*/ 1695630 h 5316568"/>
                    <a:gd name="connsiteX218" fmla="*/ 4404220 w 8126844"/>
                    <a:gd name="connsiteY218" fmla="*/ 1779653 h 5316568"/>
                    <a:gd name="connsiteX219" fmla="*/ 3946516 w 8126844"/>
                    <a:gd name="connsiteY219" fmla="*/ 1890062 h 5316568"/>
                    <a:gd name="connsiteX220" fmla="*/ 3587828 w 8126844"/>
                    <a:gd name="connsiteY220" fmla="*/ 1917536 h 5316568"/>
                    <a:gd name="connsiteX221" fmla="*/ 3507117 w 8126844"/>
                    <a:gd name="connsiteY221" fmla="*/ 1882877 h 5316568"/>
                    <a:gd name="connsiteX222" fmla="*/ 3506224 w 8126844"/>
                    <a:gd name="connsiteY22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119645 w 8126844"/>
                    <a:gd name="connsiteY195" fmla="*/ 831529 h 5316568"/>
                    <a:gd name="connsiteX196" fmla="*/ 1251819 w 8126844"/>
                    <a:gd name="connsiteY196" fmla="*/ 842522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51819 w 8126844"/>
                    <a:gd name="connsiteY196" fmla="*/ 842522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499400 w 8126844"/>
                    <a:gd name="connsiteY197" fmla="*/ 1188496 h 5316568"/>
                    <a:gd name="connsiteX198" fmla="*/ 1913812 w 8126844"/>
                    <a:gd name="connsiteY198" fmla="*/ 1464756 h 5316568"/>
                    <a:gd name="connsiteX199" fmla="*/ 2507094 w 8126844"/>
                    <a:gd name="connsiteY199" fmla="*/ 1688869 h 5316568"/>
                    <a:gd name="connsiteX200" fmla="*/ 3151244 w 8126844"/>
                    <a:gd name="connsiteY200" fmla="*/ 1759739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813315 w 8126844"/>
                    <a:gd name="connsiteY203" fmla="*/ 1916341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6669 w 8126844"/>
                    <a:gd name="connsiteY197" fmla="*/ 996046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55011 w 8126844"/>
                    <a:gd name="connsiteY197" fmla="*/ 1014033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813315 w 8126844"/>
                    <a:gd name="connsiteY204" fmla="*/ 1916341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3151244 w 8126844"/>
                    <a:gd name="connsiteY201" fmla="*/ 1759739 h 5316568"/>
                    <a:gd name="connsiteX202" fmla="*/ 3307900 w 8126844"/>
                    <a:gd name="connsiteY202" fmla="*/ 1789581 h 5316568"/>
                    <a:gd name="connsiteX203" fmla="*/ 3317485 w 8126844"/>
                    <a:gd name="connsiteY203" fmla="*/ 1904994 h 5316568"/>
                    <a:gd name="connsiteX204" fmla="*/ 3018026 w 8126844"/>
                    <a:gd name="connsiteY204" fmla="*/ 1943550 h 5316568"/>
                    <a:gd name="connsiteX205" fmla="*/ 2813315 w 8126844"/>
                    <a:gd name="connsiteY205" fmla="*/ 1916341 h 5316568"/>
                    <a:gd name="connsiteX206" fmla="*/ 2245469 w 8126844"/>
                    <a:gd name="connsiteY206" fmla="*/ 1787880 h 5316568"/>
                    <a:gd name="connsiteX207" fmla="*/ 1841545 w 8126844"/>
                    <a:gd name="connsiteY207" fmla="*/ 1667372 h 5316568"/>
                    <a:gd name="connsiteX208" fmla="*/ 1879774 w 8126844"/>
                    <a:gd name="connsiteY208" fmla="*/ 2022038 h 5316568"/>
                    <a:gd name="connsiteX209" fmla="*/ 2390763 w 8126844"/>
                    <a:gd name="connsiteY209" fmla="*/ 2250638 h 5316568"/>
                    <a:gd name="connsiteX210" fmla="*/ 3157245 w 8126844"/>
                    <a:gd name="connsiteY210" fmla="*/ 2465791 h 5316568"/>
                    <a:gd name="connsiteX211" fmla="*/ 3708574 w 8126844"/>
                    <a:gd name="connsiteY211" fmla="*/ 2600262 h 5316568"/>
                    <a:gd name="connsiteX212" fmla="*/ 4165774 w 8126844"/>
                    <a:gd name="connsiteY212" fmla="*/ 2573368 h 5316568"/>
                    <a:gd name="connsiteX213" fmla="*/ 4394374 w 8126844"/>
                    <a:gd name="connsiteY213" fmla="*/ 2546474 h 5316568"/>
                    <a:gd name="connsiteX214" fmla="*/ 4407821 w 8126844"/>
                    <a:gd name="connsiteY214" fmla="*/ 2358215 h 5316568"/>
                    <a:gd name="connsiteX215" fmla="*/ 4192668 w 8126844"/>
                    <a:gd name="connsiteY215" fmla="*/ 2317874 h 5316568"/>
                    <a:gd name="connsiteX216" fmla="*/ 4031304 w 8126844"/>
                    <a:gd name="connsiteY216" fmla="*/ 2358215 h 5316568"/>
                    <a:gd name="connsiteX217" fmla="*/ 4031304 w 8126844"/>
                    <a:gd name="connsiteY217" fmla="*/ 2183403 h 5316568"/>
                    <a:gd name="connsiteX218" fmla="*/ 4448163 w 8126844"/>
                    <a:gd name="connsiteY218" fmla="*/ 2062380 h 5316568"/>
                    <a:gd name="connsiteX219" fmla="*/ 4703657 w 8126844"/>
                    <a:gd name="connsiteY219" fmla="*/ 1954803 h 5316568"/>
                    <a:gd name="connsiteX220" fmla="*/ 4689464 w 8126844"/>
                    <a:gd name="connsiteY220" fmla="*/ 1695630 h 5316568"/>
                    <a:gd name="connsiteX221" fmla="*/ 4404220 w 8126844"/>
                    <a:gd name="connsiteY221" fmla="*/ 1779653 h 5316568"/>
                    <a:gd name="connsiteX222" fmla="*/ 3946516 w 8126844"/>
                    <a:gd name="connsiteY222" fmla="*/ 1890062 h 5316568"/>
                    <a:gd name="connsiteX223" fmla="*/ 3587828 w 8126844"/>
                    <a:gd name="connsiteY223" fmla="*/ 1917536 h 5316568"/>
                    <a:gd name="connsiteX224" fmla="*/ 3507117 w 8126844"/>
                    <a:gd name="connsiteY224" fmla="*/ 1882877 h 5316568"/>
                    <a:gd name="connsiteX225" fmla="*/ 3506224 w 8126844"/>
                    <a:gd name="connsiteY22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51244 w 8126844"/>
                    <a:gd name="connsiteY202" fmla="*/ 1759739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59419 w 8126844"/>
                    <a:gd name="connsiteY202" fmla="*/ 1778179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507094 w 8126844"/>
                    <a:gd name="connsiteY200" fmla="*/ 1688869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489471 w 8126844"/>
                    <a:gd name="connsiteY200" fmla="*/ 1664430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913812 w 8126844"/>
                    <a:gd name="connsiteY199" fmla="*/ 1464756 h 5316568"/>
                    <a:gd name="connsiteX200" fmla="*/ 2481340 w 8126844"/>
                    <a:gd name="connsiteY200" fmla="*/ 1682462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813315 w 8126844"/>
                    <a:gd name="connsiteY206" fmla="*/ 1916341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813315 w 8126844"/>
                    <a:gd name="connsiteY207" fmla="*/ 1916341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193767 w 8126844"/>
                    <a:gd name="connsiteY194" fmla="*/ 1090610 h 5316568"/>
                    <a:gd name="connsiteX195" fmla="*/ 1084445 w 8126844"/>
                    <a:gd name="connsiteY195" fmla="*/ 819131 h 5316568"/>
                    <a:gd name="connsiteX196" fmla="*/ 1225610 w 8126844"/>
                    <a:gd name="connsiteY196" fmla="*/ 815951 h 5316568"/>
                    <a:gd name="connsiteX197" fmla="*/ 1324944 w 8126844"/>
                    <a:gd name="connsiteY197" fmla="*/ 988324 h 5316568"/>
                    <a:gd name="connsiteX198" fmla="*/ 1499400 w 8126844"/>
                    <a:gd name="connsiteY198" fmla="*/ 1188496 h 5316568"/>
                    <a:gd name="connsiteX199" fmla="*/ 1556947 w 8126844"/>
                    <a:gd name="connsiteY199" fmla="*/ 1228331 h 5316568"/>
                    <a:gd name="connsiteX200" fmla="*/ 1913812 w 8126844"/>
                    <a:gd name="connsiteY200" fmla="*/ 1464756 h 5316568"/>
                    <a:gd name="connsiteX201" fmla="*/ 2481340 w 8126844"/>
                    <a:gd name="connsiteY201" fmla="*/ 1682462 h 5316568"/>
                    <a:gd name="connsiteX202" fmla="*/ 2919966 w 8126844"/>
                    <a:gd name="connsiteY202" fmla="*/ 1758733 h 5316568"/>
                    <a:gd name="connsiteX203" fmla="*/ 3147381 w 8126844"/>
                    <a:gd name="connsiteY203" fmla="*/ 1760602 h 5316568"/>
                    <a:gd name="connsiteX204" fmla="*/ 3307900 w 8126844"/>
                    <a:gd name="connsiteY204" fmla="*/ 1789581 h 5316568"/>
                    <a:gd name="connsiteX205" fmla="*/ 3317485 w 8126844"/>
                    <a:gd name="connsiteY205" fmla="*/ 1904994 h 5316568"/>
                    <a:gd name="connsiteX206" fmla="*/ 3018026 w 8126844"/>
                    <a:gd name="connsiteY206" fmla="*/ 1943550 h 5316568"/>
                    <a:gd name="connsiteX207" fmla="*/ 2768664 w 8126844"/>
                    <a:gd name="connsiteY207" fmla="*/ 1897946 h 5316568"/>
                    <a:gd name="connsiteX208" fmla="*/ 2245469 w 8126844"/>
                    <a:gd name="connsiteY208" fmla="*/ 1787880 h 5316568"/>
                    <a:gd name="connsiteX209" fmla="*/ 1841545 w 8126844"/>
                    <a:gd name="connsiteY209" fmla="*/ 1667372 h 5316568"/>
                    <a:gd name="connsiteX210" fmla="*/ 1879774 w 8126844"/>
                    <a:gd name="connsiteY210" fmla="*/ 2022038 h 5316568"/>
                    <a:gd name="connsiteX211" fmla="*/ 2390763 w 8126844"/>
                    <a:gd name="connsiteY211" fmla="*/ 2250638 h 5316568"/>
                    <a:gd name="connsiteX212" fmla="*/ 3157245 w 8126844"/>
                    <a:gd name="connsiteY212" fmla="*/ 2465791 h 5316568"/>
                    <a:gd name="connsiteX213" fmla="*/ 3708574 w 8126844"/>
                    <a:gd name="connsiteY213" fmla="*/ 2600262 h 5316568"/>
                    <a:gd name="connsiteX214" fmla="*/ 4165774 w 8126844"/>
                    <a:gd name="connsiteY214" fmla="*/ 2573368 h 5316568"/>
                    <a:gd name="connsiteX215" fmla="*/ 4394374 w 8126844"/>
                    <a:gd name="connsiteY215" fmla="*/ 2546474 h 5316568"/>
                    <a:gd name="connsiteX216" fmla="*/ 4407821 w 8126844"/>
                    <a:gd name="connsiteY216" fmla="*/ 2358215 h 5316568"/>
                    <a:gd name="connsiteX217" fmla="*/ 4192668 w 8126844"/>
                    <a:gd name="connsiteY217" fmla="*/ 2317874 h 5316568"/>
                    <a:gd name="connsiteX218" fmla="*/ 4031304 w 8126844"/>
                    <a:gd name="connsiteY218" fmla="*/ 2358215 h 5316568"/>
                    <a:gd name="connsiteX219" fmla="*/ 4031304 w 8126844"/>
                    <a:gd name="connsiteY219" fmla="*/ 2183403 h 5316568"/>
                    <a:gd name="connsiteX220" fmla="*/ 4448163 w 8126844"/>
                    <a:gd name="connsiteY220" fmla="*/ 2062380 h 5316568"/>
                    <a:gd name="connsiteX221" fmla="*/ 4703657 w 8126844"/>
                    <a:gd name="connsiteY221" fmla="*/ 1954803 h 5316568"/>
                    <a:gd name="connsiteX222" fmla="*/ 4689464 w 8126844"/>
                    <a:gd name="connsiteY222" fmla="*/ 1695630 h 5316568"/>
                    <a:gd name="connsiteX223" fmla="*/ 4404220 w 8126844"/>
                    <a:gd name="connsiteY223" fmla="*/ 1779653 h 5316568"/>
                    <a:gd name="connsiteX224" fmla="*/ 3946516 w 8126844"/>
                    <a:gd name="connsiteY224" fmla="*/ 1890062 h 5316568"/>
                    <a:gd name="connsiteX225" fmla="*/ 3587828 w 8126844"/>
                    <a:gd name="connsiteY225" fmla="*/ 1917536 h 5316568"/>
                    <a:gd name="connsiteX226" fmla="*/ 3507117 w 8126844"/>
                    <a:gd name="connsiteY226" fmla="*/ 1882877 h 5316568"/>
                    <a:gd name="connsiteX227" fmla="*/ 3506224 w 8126844"/>
                    <a:gd name="connsiteY22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499400 w 8126844"/>
                    <a:gd name="connsiteY197" fmla="*/ 1188496 h 5316568"/>
                    <a:gd name="connsiteX198" fmla="*/ 1556947 w 8126844"/>
                    <a:gd name="connsiteY198" fmla="*/ 1228331 h 5316568"/>
                    <a:gd name="connsiteX199" fmla="*/ 1913812 w 8126844"/>
                    <a:gd name="connsiteY199" fmla="*/ 1464756 h 5316568"/>
                    <a:gd name="connsiteX200" fmla="*/ 2481340 w 8126844"/>
                    <a:gd name="connsiteY200" fmla="*/ 1682462 h 5316568"/>
                    <a:gd name="connsiteX201" fmla="*/ 2919966 w 8126844"/>
                    <a:gd name="connsiteY201" fmla="*/ 1758733 h 5316568"/>
                    <a:gd name="connsiteX202" fmla="*/ 3147381 w 8126844"/>
                    <a:gd name="connsiteY202" fmla="*/ 1760602 h 5316568"/>
                    <a:gd name="connsiteX203" fmla="*/ 3307900 w 8126844"/>
                    <a:gd name="connsiteY203" fmla="*/ 1789581 h 5316568"/>
                    <a:gd name="connsiteX204" fmla="*/ 3317485 w 8126844"/>
                    <a:gd name="connsiteY204" fmla="*/ 1904994 h 5316568"/>
                    <a:gd name="connsiteX205" fmla="*/ 3018026 w 8126844"/>
                    <a:gd name="connsiteY205" fmla="*/ 1943550 h 5316568"/>
                    <a:gd name="connsiteX206" fmla="*/ 2768664 w 8126844"/>
                    <a:gd name="connsiteY206" fmla="*/ 1897946 h 5316568"/>
                    <a:gd name="connsiteX207" fmla="*/ 2245469 w 8126844"/>
                    <a:gd name="connsiteY207" fmla="*/ 1787880 h 5316568"/>
                    <a:gd name="connsiteX208" fmla="*/ 1841545 w 8126844"/>
                    <a:gd name="connsiteY208" fmla="*/ 1667372 h 5316568"/>
                    <a:gd name="connsiteX209" fmla="*/ 1879774 w 8126844"/>
                    <a:gd name="connsiteY209" fmla="*/ 2022038 h 5316568"/>
                    <a:gd name="connsiteX210" fmla="*/ 2390763 w 8126844"/>
                    <a:gd name="connsiteY210" fmla="*/ 2250638 h 5316568"/>
                    <a:gd name="connsiteX211" fmla="*/ 3157245 w 8126844"/>
                    <a:gd name="connsiteY211" fmla="*/ 2465791 h 5316568"/>
                    <a:gd name="connsiteX212" fmla="*/ 3708574 w 8126844"/>
                    <a:gd name="connsiteY212" fmla="*/ 2600262 h 5316568"/>
                    <a:gd name="connsiteX213" fmla="*/ 4165774 w 8126844"/>
                    <a:gd name="connsiteY213" fmla="*/ 2573368 h 5316568"/>
                    <a:gd name="connsiteX214" fmla="*/ 4394374 w 8126844"/>
                    <a:gd name="connsiteY214" fmla="*/ 2546474 h 5316568"/>
                    <a:gd name="connsiteX215" fmla="*/ 4407821 w 8126844"/>
                    <a:gd name="connsiteY215" fmla="*/ 2358215 h 5316568"/>
                    <a:gd name="connsiteX216" fmla="*/ 4192668 w 8126844"/>
                    <a:gd name="connsiteY216" fmla="*/ 2317874 h 5316568"/>
                    <a:gd name="connsiteX217" fmla="*/ 4031304 w 8126844"/>
                    <a:gd name="connsiteY217" fmla="*/ 2358215 h 5316568"/>
                    <a:gd name="connsiteX218" fmla="*/ 4031304 w 8126844"/>
                    <a:gd name="connsiteY218" fmla="*/ 2183403 h 5316568"/>
                    <a:gd name="connsiteX219" fmla="*/ 4448163 w 8126844"/>
                    <a:gd name="connsiteY219" fmla="*/ 2062380 h 5316568"/>
                    <a:gd name="connsiteX220" fmla="*/ 4703657 w 8126844"/>
                    <a:gd name="connsiteY220" fmla="*/ 1954803 h 5316568"/>
                    <a:gd name="connsiteX221" fmla="*/ 4689464 w 8126844"/>
                    <a:gd name="connsiteY221" fmla="*/ 1695630 h 5316568"/>
                    <a:gd name="connsiteX222" fmla="*/ 4404220 w 8126844"/>
                    <a:gd name="connsiteY222" fmla="*/ 1779653 h 5316568"/>
                    <a:gd name="connsiteX223" fmla="*/ 3946516 w 8126844"/>
                    <a:gd name="connsiteY223" fmla="*/ 1890062 h 5316568"/>
                    <a:gd name="connsiteX224" fmla="*/ 3587828 w 8126844"/>
                    <a:gd name="connsiteY224" fmla="*/ 1917536 h 5316568"/>
                    <a:gd name="connsiteX225" fmla="*/ 3507117 w 8126844"/>
                    <a:gd name="connsiteY225" fmla="*/ 1882877 h 5316568"/>
                    <a:gd name="connsiteX226" fmla="*/ 3506224 w 8126844"/>
                    <a:gd name="connsiteY22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556947 w 8126844"/>
                    <a:gd name="connsiteY197" fmla="*/ 1228331 h 5316568"/>
                    <a:gd name="connsiteX198" fmla="*/ 1913812 w 8126844"/>
                    <a:gd name="connsiteY198" fmla="*/ 1464756 h 5316568"/>
                    <a:gd name="connsiteX199" fmla="*/ 2481340 w 8126844"/>
                    <a:gd name="connsiteY199" fmla="*/ 1682462 h 5316568"/>
                    <a:gd name="connsiteX200" fmla="*/ 2919966 w 8126844"/>
                    <a:gd name="connsiteY200" fmla="*/ 1758733 h 5316568"/>
                    <a:gd name="connsiteX201" fmla="*/ 3147381 w 8126844"/>
                    <a:gd name="connsiteY201" fmla="*/ 1760602 h 5316568"/>
                    <a:gd name="connsiteX202" fmla="*/ 3307900 w 8126844"/>
                    <a:gd name="connsiteY202" fmla="*/ 1789581 h 5316568"/>
                    <a:gd name="connsiteX203" fmla="*/ 3317485 w 8126844"/>
                    <a:gd name="connsiteY203" fmla="*/ 1904994 h 5316568"/>
                    <a:gd name="connsiteX204" fmla="*/ 3018026 w 8126844"/>
                    <a:gd name="connsiteY204" fmla="*/ 1943550 h 5316568"/>
                    <a:gd name="connsiteX205" fmla="*/ 2768664 w 8126844"/>
                    <a:gd name="connsiteY205" fmla="*/ 1897946 h 5316568"/>
                    <a:gd name="connsiteX206" fmla="*/ 2245469 w 8126844"/>
                    <a:gd name="connsiteY206" fmla="*/ 1787880 h 5316568"/>
                    <a:gd name="connsiteX207" fmla="*/ 1841545 w 8126844"/>
                    <a:gd name="connsiteY207" fmla="*/ 1667372 h 5316568"/>
                    <a:gd name="connsiteX208" fmla="*/ 1879774 w 8126844"/>
                    <a:gd name="connsiteY208" fmla="*/ 2022038 h 5316568"/>
                    <a:gd name="connsiteX209" fmla="*/ 2390763 w 8126844"/>
                    <a:gd name="connsiteY209" fmla="*/ 2250638 h 5316568"/>
                    <a:gd name="connsiteX210" fmla="*/ 3157245 w 8126844"/>
                    <a:gd name="connsiteY210" fmla="*/ 2465791 h 5316568"/>
                    <a:gd name="connsiteX211" fmla="*/ 3708574 w 8126844"/>
                    <a:gd name="connsiteY211" fmla="*/ 2600262 h 5316568"/>
                    <a:gd name="connsiteX212" fmla="*/ 4165774 w 8126844"/>
                    <a:gd name="connsiteY212" fmla="*/ 2573368 h 5316568"/>
                    <a:gd name="connsiteX213" fmla="*/ 4394374 w 8126844"/>
                    <a:gd name="connsiteY213" fmla="*/ 2546474 h 5316568"/>
                    <a:gd name="connsiteX214" fmla="*/ 4407821 w 8126844"/>
                    <a:gd name="connsiteY214" fmla="*/ 2358215 h 5316568"/>
                    <a:gd name="connsiteX215" fmla="*/ 4192668 w 8126844"/>
                    <a:gd name="connsiteY215" fmla="*/ 2317874 h 5316568"/>
                    <a:gd name="connsiteX216" fmla="*/ 4031304 w 8126844"/>
                    <a:gd name="connsiteY216" fmla="*/ 2358215 h 5316568"/>
                    <a:gd name="connsiteX217" fmla="*/ 4031304 w 8126844"/>
                    <a:gd name="connsiteY217" fmla="*/ 2183403 h 5316568"/>
                    <a:gd name="connsiteX218" fmla="*/ 4448163 w 8126844"/>
                    <a:gd name="connsiteY218" fmla="*/ 2062380 h 5316568"/>
                    <a:gd name="connsiteX219" fmla="*/ 4703657 w 8126844"/>
                    <a:gd name="connsiteY219" fmla="*/ 1954803 h 5316568"/>
                    <a:gd name="connsiteX220" fmla="*/ 4689464 w 8126844"/>
                    <a:gd name="connsiteY220" fmla="*/ 1695630 h 5316568"/>
                    <a:gd name="connsiteX221" fmla="*/ 4404220 w 8126844"/>
                    <a:gd name="connsiteY221" fmla="*/ 1779653 h 5316568"/>
                    <a:gd name="connsiteX222" fmla="*/ 3946516 w 8126844"/>
                    <a:gd name="connsiteY222" fmla="*/ 1890062 h 5316568"/>
                    <a:gd name="connsiteX223" fmla="*/ 3587828 w 8126844"/>
                    <a:gd name="connsiteY223" fmla="*/ 1917536 h 5316568"/>
                    <a:gd name="connsiteX224" fmla="*/ 3507117 w 8126844"/>
                    <a:gd name="connsiteY224" fmla="*/ 1882877 h 5316568"/>
                    <a:gd name="connsiteX225" fmla="*/ 3506224 w 8126844"/>
                    <a:gd name="connsiteY22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324944 w 8126844"/>
                    <a:gd name="connsiteY196" fmla="*/ 988324 h 5316568"/>
                    <a:gd name="connsiteX197" fmla="*/ 1913812 w 8126844"/>
                    <a:gd name="connsiteY197" fmla="*/ 1464756 h 5316568"/>
                    <a:gd name="connsiteX198" fmla="*/ 2481340 w 8126844"/>
                    <a:gd name="connsiteY198" fmla="*/ 1682462 h 5316568"/>
                    <a:gd name="connsiteX199" fmla="*/ 2919966 w 8126844"/>
                    <a:gd name="connsiteY199" fmla="*/ 1758733 h 5316568"/>
                    <a:gd name="connsiteX200" fmla="*/ 3147381 w 8126844"/>
                    <a:gd name="connsiteY200" fmla="*/ 1760602 h 5316568"/>
                    <a:gd name="connsiteX201" fmla="*/ 3307900 w 8126844"/>
                    <a:gd name="connsiteY201" fmla="*/ 1789581 h 5316568"/>
                    <a:gd name="connsiteX202" fmla="*/ 3317485 w 8126844"/>
                    <a:gd name="connsiteY202" fmla="*/ 1904994 h 5316568"/>
                    <a:gd name="connsiteX203" fmla="*/ 3018026 w 8126844"/>
                    <a:gd name="connsiteY203" fmla="*/ 1943550 h 5316568"/>
                    <a:gd name="connsiteX204" fmla="*/ 2768664 w 8126844"/>
                    <a:gd name="connsiteY204" fmla="*/ 1897946 h 5316568"/>
                    <a:gd name="connsiteX205" fmla="*/ 2245469 w 8126844"/>
                    <a:gd name="connsiteY205" fmla="*/ 1787880 h 5316568"/>
                    <a:gd name="connsiteX206" fmla="*/ 1841545 w 8126844"/>
                    <a:gd name="connsiteY206" fmla="*/ 1667372 h 5316568"/>
                    <a:gd name="connsiteX207" fmla="*/ 1879774 w 8126844"/>
                    <a:gd name="connsiteY207" fmla="*/ 2022038 h 5316568"/>
                    <a:gd name="connsiteX208" fmla="*/ 2390763 w 8126844"/>
                    <a:gd name="connsiteY208" fmla="*/ 2250638 h 5316568"/>
                    <a:gd name="connsiteX209" fmla="*/ 3157245 w 8126844"/>
                    <a:gd name="connsiteY209" fmla="*/ 2465791 h 5316568"/>
                    <a:gd name="connsiteX210" fmla="*/ 3708574 w 8126844"/>
                    <a:gd name="connsiteY210" fmla="*/ 2600262 h 5316568"/>
                    <a:gd name="connsiteX211" fmla="*/ 4165774 w 8126844"/>
                    <a:gd name="connsiteY211" fmla="*/ 2573368 h 5316568"/>
                    <a:gd name="connsiteX212" fmla="*/ 4394374 w 8126844"/>
                    <a:gd name="connsiteY212" fmla="*/ 2546474 h 5316568"/>
                    <a:gd name="connsiteX213" fmla="*/ 4407821 w 8126844"/>
                    <a:gd name="connsiteY213" fmla="*/ 2358215 h 5316568"/>
                    <a:gd name="connsiteX214" fmla="*/ 4192668 w 8126844"/>
                    <a:gd name="connsiteY214" fmla="*/ 2317874 h 5316568"/>
                    <a:gd name="connsiteX215" fmla="*/ 4031304 w 8126844"/>
                    <a:gd name="connsiteY215" fmla="*/ 2358215 h 5316568"/>
                    <a:gd name="connsiteX216" fmla="*/ 4031304 w 8126844"/>
                    <a:gd name="connsiteY216" fmla="*/ 2183403 h 5316568"/>
                    <a:gd name="connsiteX217" fmla="*/ 4448163 w 8126844"/>
                    <a:gd name="connsiteY217" fmla="*/ 2062380 h 5316568"/>
                    <a:gd name="connsiteX218" fmla="*/ 4703657 w 8126844"/>
                    <a:gd name="connsiteY218" fmla="*/ 1954803 h 5316568"/>
                    <a:gd name="connsiteX219" fmla="*/ 4689464 w 8126844"/>
                    <a:gd name="connsiteY219" fmla="*/ 1695630 h 5316568"/>
                    <a:gd name="connsiteX220" fmla="*/ 4404220 w 8126844"/>
                    <a:gd name="connsiteY220" fmla="*/ 1779653 h 5316568"/>
                    <a:gd name="connsiteX221" fmla="*/ 3946516 w 8126844"/>
                    <a:gd name="connsiteY221" fmla="*/ 1890062 h 5316568"/>
                    <a:gd name="connsiteX222" fmla="*/ 3587828 w 8126844"/>
                    <a:gd name="connsiteY222" fmla="*/ 1917536 h 5316568"/>
                    <a:gd name="connsiteX223" fmla="*/ 3507117 w 8126844"/>
                    <a:gd name="connsiteY223" fmla="*/ 1882877 h 5316568"/>
                    <a:gd name="connsiteX224" fmla="*/ 3506224 w 8126844"/>
                    <a:gd name="connsiteY22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225610 w 8126844"/>
                    <a:gd name="connsiteY195" fmla="*/ 815951 h 5316568"/>
                    <a:gd name="connsiteX196" fmla="*/ 1913812 w 8126844"/>
                    <a:gd name="connsiteY196" fmla="*/ 1464756 h 5316568"/>
                    <a:gd name="connsiteX197" fmla="*/ 2481340 w 8126844"/>
                    <a:gd name="connsiteY197" fmla="*/ 1682462 h 5316568"/>
                    <a:gd name="connsiteX198" fmla="*/ 2919966 w 8126844"/>
                    <a:gd name="connsiteY198" fmla="*/ 1758733 h 5316568"/>
                    <a:gd name="connsiteX199" fmla="*/ 3147381 w 8126844"/>
                    <a:gd name="connsiteY199" fmla="*/ 1760602 h 5316568"/>
                    <a:gd name="connsiteX200" fmla="*/ 3307900 w 8126844"/>
                    <a:gd name="connsiteY200" fmla="*/ 1789581 h 5316568"/>
                    <a:gd name="connsiteX201" fmla="*/ 3317485 w 8126844"/>
                    <a:gd name="connsiteY201" fmla="*/ 1904994 h 5316568"/>
                    <a:gd name="connsiteX202" fmla="*/ 3018026 w 8126844"/>
                    <a:gd name="connsiteY202" fmla="*/ 1943550 h 5316568"/>
                    <a:gd name="connsiteX203" fmla="*/ 2768664 w 8126844"/>
                    <a:gd name="connsiteY203" fmla="*/ 1897946 h 5316568"/>
                    <a:gd name="connsiteX204" fmla="*/ 2245469 w 8126844"/>
                    <a:gd name="connsiteY204" fmla="*/ 1787880 h 5316568"/>
                    <a:gd name="connsiteX205" fmla="*/ 1841545 w 8126844"/>
                    <a:gd name="connsiteY205" fmla="*/ 1667372 h 5316568"/>
                    <a:gd name="connsiteX206" fmla="*/ 1879774 w 8126844"/>
                    <a:gd name="connsiteY206" fmla="*/ 2022038 h 5316568"/>
                    <a:gd name="connsiteX207" fmla="*/ 2390763 w 8126844"/>
                    <a:gd name="connsiteY207" fmla="*/ 2250638 h 5316568"/>
                    <a:gd name="connsiteX208" fmla="*/ 3157245 w 8126844"/>
                    <a:gd name="connsiteY208" fmla="*/ 2465791 h 5316568"/>
                    <a:gd name="connsiteX209" fmla="*/ 3708574 w 8126844"/>
                    <a:gd name="connsiteY209" fmla="*/ 2600262 h 5316568"/>
                    <a:gd name="connsiteX210" fmla="*/ 4165774 w 8126844"/>
                    <a:gd name="connsiteY210" fmla="*/ 2573368 h 5316568"/>
                    <a:gd name="connsiteX211" fmla="*/ 4394374 w 8126844"/>
                    <a:gd name="connsiteY211" fmla="*/ 2546474 h 5316568"/>
                    <a:gd name="connsiteX212" fmla="*/ 4407821 w 8126844"/>
                    <a:gd name="connsiteY212" fmla="*/ 2358215 h 5316568"/>
                    <a:gd name="connsiteX213" fmla="*/ 4192668 w 8126844"/>
                    <a:gd name="connsiteY213" fmla="*/ 2317874 h 5316568"/>
                    <a:gd name="connsiteX214" fmla="*/ 4031304 w 8126844"/>
                    <a:gd name="connsiteY214" fmla="*/ 2358215 h 5316568"/>
                    <a:gd name="connsiteX215" fmla="*/ 4031304 w 8126844"/>
                    <a:gd name="connsiteY215" fmla="*/ 2183403 h 5316568"/>
                    <a:gd name="connsiteX216" fmla="*/ 4448163 w 8126844"/>
                    <a:gd name="connsiteY216" fmla="*/ 2062380 h 5316568"/>
                    <a:gd name="connsiteX217" fmla="*/ 4703657 w 8126844"/>
                    <a:gd name="connsiteY217" fmla="*/ 1954803 h 5316568"/>
                    <a:gd name="connsiteX218" fmla="*/ 4689464 w 8126844"/>
                    <a:gd name="connsiteY218" fmla="*/ 1695630 h 5316568"/>
                    <a:gd name="connsiteX219" fmla="*/ 4404220 w 8126844"/>
                    <a:gd name="connsiteY219" fmla="*/ 1779653 h 5316568"/>
                    <a:gd name="connsiteX220" fmla="*/ 3946516 w 8126844"/>
                    <a:gd name="connsiteY220" fmla="*/ 1890062 h 5316568"/>
                    <a:gd name="connsiteX221" fmla="*/ 3587828 w 8126844"/>
                    <a:gd name="connsiteY221" fmla="*/ 1917536 h 5316568"/>
                    <a:gd name="connsiteX222" fmla="*/ 3507117 w 8126844"/>
                    <a:gd name="connsiteY222" fmla="*/ 1882877 h 5316568"/>
                    <a:gd name="connsiteX223" fmla="*/ 3506224 w 8126844"/>
                    <a:gd name="connsiteY22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084445 w 8126844"/>
                    <a:gd name="connsiteY194" fmla="*/ 819131 h 5316568"/>
                    <a:gd name="connsiteX195" fmla="*/ 1913812 w 8126844"/>
                    <a:gd name="connsiteY195" fmla="*/ 1464756 h 5316568"/>
                    <a:gd name="connsiteX196" fmla="*/ 2481340 w 8126844"/>
                    <a:gd name="connsiteY196" fmla="*/ 1682462 h 5316568"/>
                    <a:gd name="connsiteX197" fmla="*/ 2919966 w 8126844"/>
                    <a:gd name="connsiteY197" fmla="*/ 1758733 h 5316568"/>
                    <a:gd name="connsiteX198" fmla="*/ 3147381 w 8126844"/>
                    <a:gd name="connsiteY198" fmla="*/ 1760602 h 5316568"/>
                    <a:gd name="connsiteX199" fmla="*/ 3307900 w 8126844"/>
                    <a:gd name="connsiteY199" fmla="*/ 1789581 h 5316568"/>
                    <a:gd name="connsiteX200" fmla="*/ 3317485 w 8126844"/>
                    <a:gd name="connsiteY200" fmla="*/ 1904994 h 5316568"/>
                    <a:gd name="connsiteX201" fmla="*/ 3018026 w 8126844"/>
                    <a:gd name="connsiteY201" fmla="*/ 1943550 h 5316568"/>
                    <a:gd name="connsiteX202" fmla="*/ 2768664 w 8126844"/>
                    <a:gd name="connsiteY202" fmla="*/ 1897946 h 5316568"/>
                    <a:gd name="connsiteX203" fmla="*/ 2245469 w 8126844"/>
                    <a:gd name="connsiteY203" fmla="*/ 1787880 h 5316568"/>
                    <a:gd name="connsiteX204" fmla="*/ 1841545 w 8126844"/>
                    <a:gd name="connsiteY204" fmla="*/ 1667372 h 5316568"/>
                    <a:gd name="connsiteX205" fmla="*/ 1879774 w 8126844"/>
                    <a:gd name="connsiteY205" fmla="*/ 2022038 h 5316568"/>
                    <a:gd name="connsiteX206" fmla="*/ 2390763 w 8126844"/>
                    <a:gd name="connsiteY206" fmla="*/ 2250638 h 5316568"/>
                    <a:gd name="connsiteX207" fmla="*/ 3157245 w 8126844"/>
                    <a:gd name="connsiteY207" fmla="*/ 2465791 h 5316568"/>
                    <a:gd name="connsiteX208" fmla="*/ 3708574 w 8126844"/>
                    <a:gd name="connsiteY208" fmla="*/ 2600262 h 5316568"/>
                    <a:gd name="connsiteX209" fmla="*/ 4165774 w 8126844"/>
                    <a:gd name="connsiteY209" fmla="*/ 2573368 h 5316568"/>
                    <a:gd name="connsiteX210" fmla="*/ 4394374 w 8126844"/>
                    <a:gd name="connsiteY210" fmla="*/ 2546474 h 5316568"/>
                    <a:gd name="connsiteX211" fmla="*/ 4407821 w 8126844"/>
                    <a:gd name="connsiteY211" fmla="*/ 2358215 h 5316568"/>
                    <a:gd name="connsiteX212" fmla="*/ 4192668 w 8126844"/>
                    <a:gd name="connsiteY212" fmla="*/ 2317874 h 5316568"/>
                    <a:gd name="connsiteX213" fmla="*/ 4031304 w 8126844"/>
                    <a:gd name="connsiteY213" fmla="*/ 2358215 h 5316568"/>
                    <a:gd name="connsiteX214" fmla="*/ 4031304 w 8126844"/>
                    <a:gd name="connsiteY214" fmla="*/ 2183403 h 5316568"/>
                    <a:gd name="connsiteX215" fmla="*/ 4448163 w 8126844"/>
                    <a:gd name="connsiteY215" fmla="*/ 2062380 h 5316568"/>
                    <a:gd name="connsiteX216" fmla="*/ 4703657 w 8126844"/>
                    <a:gd name="connsiteY216" fmla="*/ 1954803 h 5316568"/>
                    <a:gd name="connsiteX217" fmla="*/ 4689464 w 8126844"/>
                    <a:gd name="connsiteY217" fmla="*/ 1695630 h 5316568"/>
                    <a:gd name="connsiteX218" fmla="*/ 4404220 w 8126844"/>
                    <a:gd name="connsiteY218" fmla="*/ 1779653 h 5316568"/>
                    <a:gd name="connsiteX219" fmla="*/ 3946516 w 8126844"/>
                    <a:gd name="connsiteY219" fmla="*/ 1890062 h 5316568"/>
                    <a:gd name="connsiteX220" fmla="*/ 3587828 w 8126844"/>
                    <a:gd name="connsiteY220" fmla="*/ 1917536 h 5316568"/>
                    <a:gd name="connsiteX221" fmla="*/ 3507117 w 8126844"/>
                    <a:gd name="connsiteY221" fmla="*/ 1882877 h 5316568"/>
                    <a:gd name="connsiteX222" fmla="*/ 3506224 w 8126844"/>
                    <a:gd name="connsiteY22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13812 w 8126844"/>
                    <a:gd name="connsiteY194" fmla="*/ 1464756 h 5316568"/>
                    <a:gd name="connsiteX195" fmla="*/ 2481340 w 8126844"/>
                    <a:gd name="connsiteY195" fmla="*/ 1682462 h 5316568"/>
                    <a:gd name="connsiteX196" fmla="*/ 2919966 w 8126844"/>
                    <a:gd name="connsiteY196" fmla="*/ 1758733 h 5316568"/>
                    <a:gd name="connsiteX197" fmla="*/ 3147381 w 8126844"/>
                    <a:gd name="connsiteY197" fmla="*/ 1760602 h 5316568"/>
                    <a:gd name="connsiteX198" fmla="*/ 3307900 w 8126844"/>
                    <a:gd name="connsiteY198" fmla="*/ 1789581 h 5316568"/>
                    <a:gd name="connsiteX199" fmla="*/ 3317485 w 8126844"/>
                    <a:gd name="connsiteY199" fmla="*/ 1904994 h 5316568"/>
                    <a:gd name="connsiteX200" fmla="*/ 3018026 w 8126844"/>
                    <a:gd name="connsiteY200" fmla="*/ 1943550 h 5316568"/>
                    <a:gd name="connsiteX201" fmla="*/ 2768664 w 8126844"/>
                    <a:gd name="connsiteY201" fmla="*/ 1897946 h 5316568"/>
                    <a:gd name="connsiteX202" fmla="*/ 2245469 w 8126844"/>
                    <a:gd name="connsiteY202" fmla="*/ 1787880 h 5316568"/>
                    <a:gd name="connsiteX203" fmla="*/ 1841545 w 8126844"/>
                    <a:gd name="connsiteY203" fmla="*/ 1667372 h 5316568"/>
                    <a:gd name="connsiteX204" fmla="*/ 1879774 w 8126844"/>
                    <a:gd name="connsiteY204" fmla="*/ 2022038 h 5316568"/>
                    <a:gd name="connsiteX205" fmla="*/ 2390763 w 8126844"/>
                    <a:gd name="connsiteY205" fmla="*/ 2250638 h 5316568"/>
                    <a:gd name="connsiteX206" fmla="*/ 3157245 w 8126844"/>
                    <a:gd name="connsiteY206" fmla="*/ 2465791 h 5316568"/>
                    <a:gd name="connsiteX207" fmla="*/ 3708574 w 8126844"/>
                    <a:gd name="connsiteY207" fmla="*/ 2600262 h 5316568"/>
                    <a:gd name="connsiteX208" fmla="*/ 4165774 w 8126844"/>
                    <a:gd name="connsiteY208" fmla="*/ 2573368 h 5316568"/>
                    <a:gd name="connsiteX209" fmla="*/ 4394374 w 8126844"/>
                    <a:gd name="connsiteY209" fmla="*/ 2546474 h 5316568"/>
                    <a:gd name="connsiteX210" fmla="*/ 4407821 w 8126844"/>
                    <a:gd name="connsiteY210" fmla="*/ 2358215 h 5316568"/>
                    <a:gd name="connsiteX211" fmla="*/ 4192668 w 8126844"/>
                    <a:gd name="connsiteY211" fmla="*/ 2317874 h 5316568"/>
                    <a:gd name="connsiteX212" fmla="*/ 4031304 w 8126844"/>
                    <a:gd name="connsiteY212" fmla="*/ 2358215 h 5316568"/>
                    <a:gd name="connsiteX213" fmla="*/ 4031304 w 8126844"/>
                    <a:gd name="connsiteY213" fmla="*/ 2183403 h 5316568"/>
                    <a:gd name="connsiteX214" fmla="*/ 4448163 w 8126844"/>
                    <a:gd name="connsiteY214" fmla="*/ 2062380 h 5316568"/>
                    <a:gd name="connsiteX215" fmla="*/ 4703657 w 8126844"/>
                    <a:gd name="connsiteY215" fmla="*/ 1954803 h 5316568"/>
                    <a:gd name="connsiteX216" fmla="*/ 4689464 w 8126844"/>
                    <a:gd name="connsiteY216" fmla="*/ 1695630 h 5316568"/>
                    <a:gd name="connsiteX217" fmla="*/ 4404220 w 8126844"/>
                    <a:gd name="connsiteY217" fmla="*/ 1779653 h 5316568"/>
                    <a:gd name="connsiteX218" fmla="*/ 3946516 w 8126844"/>
                    <a:gd name="connsiteY218" fmla="*/ 1890062 h 5316568"/>
                    <a:gd name="connsiteX219" fmla="*/ 3587828 w 8126844"/>
                    <a:gd name="connsiteY219" fmla="*/ 1917536 h 5316568"/>
                    <a:gd name="connsiteX220" fmla="*/ 3507117 w 8126844"/>
                    <a:gd name="connsiteY220" fmla="*/ 1882877 h 5316568"/>
                    <a:gd name="connsiteX221" fmla="*/ 3506224 w 8126844"/>
                    <a:gd name="connsiteY221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481340 w 8126844"/>
                    <a:gd name="connsiteY194" fmla="*/ 1682462 h 5316568"/>
                    <a:gd name="connsiteX195" fmla="*/ 2919966 w 8126844"/>
                    <a:gd name="connsiteY195" fmla="*/ 1758733 h 5316568"/>
                    <a:gd name="connsiteX196" fmla="*/ 3147381 w 8126844"/>
                    <a:gd name="connsiteY196" fmla="*/ 1760602 h 5316568"/>
                    <a:gd name="connsiteX197" fmla="*/ 3307900 w 8126844"/>
                    <a:gd name="connsiteY197" fmla="*/ 1789581 h 5316568"/>
                    <a:gd name="connsiteX198" fmla="*/ 3317485 w 8126844"/>
                    <a:gd name="connsiteY198" fmla="*/ 1904994 h 5316568"/>
                    <a:gd name="connsiteX199" fmla="*/ 3018026 w 8126844"/>
                    <a:gd name="connsiteY199" fmla="*/ 1943550 h 5316568"/>
                    <a:gd name="connsiteX200" fmla="*/ 2768664 w 8126844"/>
                    <a:gd name="connsiteY200" fmla="*/ 1897946 h 5316568"/>
                    <a:gd name="connsiteX201" fmla="*/ 2245469 w 8126844"/>
                    <a:gd name="connsiteY201" fmla="*/ 1787880 h 5316568"/>
                    <a:gd name="connsiteX202" fmla="*/ 1841545 w 8126844"/>
                    <a:gd name="connsiteY202" fmla="*/ 1667372 h 5316568"/>
                    <a:gd name="connsiteX203" fmla="*/ 1879774 w 8126844"/>
                    <a:gd name="connsiteY203" fmla="*/ 2022038 h 5316568"/>
                    <a:gd name="connsiteX204" fmla="*/ 2390763 w 8126844"/>
                    <a:gd name="connsiteY204" fmla="*/ 2250638 h 5316568"/>
                    <a:gd name="connsiteX205" fmla="*/ 3157245 w 8126844"/>
                    <a:gd name="connsiteY205" fmla="*/ 2465791 h 5316568"/>
                    <a:gd name="connsiteX206" fmla="*/ 3708574 w 8126844"/>
                    <a:gd name="connsiteY206" fmla="*/ 2600262 h 5316568"/>
                    <a:gd name="connsiteX207" fmla="*/ 4165774 w 8126844"/>
                    <a:gd name="connsiteY207" fmla="*/ 2573368 h 5316568"/>
                    <a:gd name="connsiteX208" fmla="*/ 4394374 w 8126844"/>
                    <a:gd name="connsiteY208" fmla="*/ 2546474 h 5316568"/>
                    <a:gd name="connsiteX209" fmla="*/ 4407821 w 8126844"/>
                    <a:gd name="connsiteY209" fmla="*/ 2358215 h 5316568"/>
                    <a:gd name="connsiteX210" fmla="*/ 4192668 w 8126844"/>
                    <a:gd name="connsiteY210" fmla="*/ 2317874 h 5316568"/>
                    <a:gd name="connsiteX211" fmla="*/ 4031304 w 8126844"/>
                    <a:gd name="connsiteY211" fmla="*/ 2358215 h 5316568"/>
                    <a:gd name="connsiteX212" fmla="*/ 4031304 w 8126844"/>
                    <a:gd name="connsiteY212" fmla="*/ 2183403 h 5316568"/>
                    <a:gd name="connsiteX213" fmla="*/ 4448163 w 8126844"/>
                    <a:gd name="connsiteY213" fmla="*/ 2062380 h 5316568"/>
                    <a:gd name="connsiteX214" fmla="*/ 4703657 w 8126844"/>
                    <a:gd name="connsiteY214" fmla="*/ 1954803 h 5316568"/>
                    <a:gd name="connsiteX215" fmla="*/ 4689464 w 8126844"/>
                    <a:gd name="connsiteY215" fmla="*/ 1695630 h 5316568"/>
                    <a:gd name="connsiteX216" fmla="*/ 4404220 w 8126844"/>
                    <a:gd name="connsiteY216" fmla="*/ 1779653 h 5316568"/>
                    <a:gd name="connsiteX217" fmla="*/ 3946516 w 8126844"/>
                    <a:gd name="connsiteY217" fmla="*/ 1890062 h 5316568"/>
                    <a:gd name="connsiteX218" fmla="*/ 3587828 w 8126844"/>
                    <a:gd name="connsiteY218" fmla="*/ 1917536 h 5316568"/>
                    <a:gd name="connsiteX219" fmla="*/ 3507117 w 8126844"/>
                    <a:gd name="connsiteY219" fmla="*/ 1882877 h 5316568"/>
                    <a:gd name="connsiteX220" fmla="*/ 3506224 w 8126844"/>
                    <a:gd name="connsiteY220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919966 w 8126844"/>
                    <a:gd name="connsiteY194" fmla="*/ 1758733 h 5316568"/>
                    <a:gd name="connsiteX195" fmla="*/ 3147381 w 8126844"/>
                    <a:gd name="connsiteY195" fmla="*/ 1760602 h 5316568"/>
                    <a:gd name="connsiteX196" fmla="*/ 3307900 w 8126844"/>
                    <a:gd name="connsiteY196" fmla="*/ 1789581 h 5316568"/>
                    <a:gd name="connsiteX197" fmla="*/ 3317485 w 8126844"/>
                    <a:gd name="connsiteY197" fmla="*/ 1904994 h 5316568"/>
                    <a:gd name="connsiteX198" fmla="*/ 3018026 w 8126844"/>
                    <a:gd name="connsiteY198" fmla="*/ 1943550 h 5316568"/>
                    <a:gd name="connsiteX199" fmla="*/ 2768664 w 8126844"/>
                    <a:gd name="connsiteY199" fmla="*/ 1897946 h 5316568"/>
                    <a:gd name="connsiteX200" fmla="*/ 2245469 w 8126844"/>
                    <a:gd name="connsiteY200" fmla="*/ 1787880 h 5316568"/>
                    <a:gd name="connsiteX201" fmla="*/ 1841545 w 8126844"/>
                    <a:gd name="connsiteY201" fmla="*/ 1667372 h 5316568"/>
                    <a:gd name="connsiteX202" fmla="*/ 1879774 w 8126844"/>
                    <a:gd name="connsiteY202" fmla="*/ 2022038 h 5316568"/>
                    <a:gd name="connsiteX203" fmla="*/ 2390763 w 8126844"/>
                    <a:gd name="connsiteY203" fmla="*/ 2250638 h 5316568"/>
                    <a:gd name="connsiteX204" fmla="*/ 3157245 w 8126844"/>
                    <a:gd name="connsiteY204" fmla="*/ 2465791 h 5316568"/>
                    <a:gd name="connsiteX205" fmla="*/ 3708574 w 8126844"/>
                    <a:gd name="connsiteY205" fmla="*/ 2600262 h 5316568"/>
                    <a:gd name="connsiteX206" fmla="*/ 4165774 w 8126844"/>
                    <a:gd name="connsiteY206" fmla="*/ 2573368 h 5316568"/>
                    <a:gd name="connsiteX207" fmla="*/ 4394374 w 8126844"/>
                    <a:gd name="connsiteY207" fmla="*/ 2546474 h 5316568"/>
                    <a:gd name="connsiteX208" fmla="*/ 4407821 w 8126844"/>
                    <a:gd name="connsiteY208" fmla="*/ 2358215 h 5316568"/>
                    <a:gd name="connsiteX209" fmla="*/ 4192668 w 8126844"/>
                    <a:gd name="connsiteY209" fmla="*/ 2317874 h 5316568"/>
                    <a:gd name="connsiteX210" fmla="*/ 4031304 w 8126844"/>
                    <a:gd name="connsiteY210" fmla="*/ 2358215 h 5316568"/>
                    <a:gd name="connsiteX211" fmla="*/ 4031304 w 8126844"/>
                    <a:gd name="connsiteY211" fmla="*/ 2183403 h 5316568"/>
                    <a:gd name="connsiteX212" fmla="*/ 4448163 w 8126844"/>
                    <a:gd name="connsiteY212" fmla="*/ 2062380 h 5316568"/>
                    <a:gd name="connsiteX213" fmla="*/ 4703657 w 8126844"/>
                    <a:gd name="connsiteY213" fmla="*/ 1954803 h 5316568"/>
                    <a:gd name="connsiteX214" fmla="*/ 4689464 w 8126844"/>
                    <a:gd name="connsiteY214" fmla="*/ 1695630 h 5316568"/>
                    <a:gd name="connsiteX215" fmla="*/ 4404220 w 8126844"/>
                    <a:gd name="connsiteY215" fmla="*/ 1779653 h 5316568"/>
                    <a:gd name="connsiteX216" fmla="*/ 3946516 w 8126844"/>
                    <a:gd name="connsiteY216" fmla="*/ 1890062 h 5316568"/>
                    <a:gd name="connsiteX217" fmla="*/ 3587828 w 8126844"/>
                    <a:gd name="connsiteY217" fmla="*/ 1917536 h 5316568"/>
                    <a:gd name="connsiteX218" fmla="*/ 3507117 w 8126844"/>
                    <a:gd name="connsiteY218" fmla="*/ 1882877 h 5316568"/>
                    <a:gd name="connsiteX219" fmla="*/ 3506224 w 8126844"/>
                    <a:gd name="connsiteY219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147381 w 8126844"/>
                    <a:gd name="connsiteY194" fmla="*/ 1760602 h 5316568"/>
                    <a:gd name="connsiteX195" fmla="*/ 3307900 w 8126844"/>
                    <a:gd name="connsiteY195" fmla="*/ 1789581 h 5316568"/>
                    <a:gd name="connsiteX196" fmla="*/ 3317485 w 8126844"/>
                    <a:gd name="connsiteY196" fmla="*/ 1904994 h 5316568"/>
                    <a:gd name="connsiteX197" fmla="*/ 3018026 w 8126844"/>
                    <a:gd name="connsiteY197" fmla="*/ 1943550 h 5316568"/>
                    <a:gd name="connsiteX198" fmla="*/ 2768664 w 8126844"/>
                    <a:gd name="connsiteY198" fmla="*/ 1897946 h 5316568"/>
                    <a:gd name="connsiteX199" fmla="*/ 2245469 w 8126844"/>
                    <a:gd name="connsiteY199" fmla="*/ 1787880 h 5316568"/>
                    <a:gd name="connsiteX200" fmla="*/ 1841545 w 8126844"/>
                    <a:gd name="connsiteY200" fmla="*/ 1667372 h 5316568"/>
                    <a:gd name="connsiteX201" fmla="*/ 1879774 w 8126844"/>
                    <a:gd name="connsiteY201" fmla="*/ 2022038 h 5316568"/>
                    <a:gd name="connsiteX202" fmla="*/ 2390763 w 8126844"/>
                    <a:gd name="connsiteY202" fmla="*/ 2250638 h 5316568"/>
                    <a:gd name="connsiteX203" fmla="*/ 3157245 w 8126844"/>
                    <a:gd name="connsiteY203" fmla="*/ 2465791 h 5316568"/>
                    <a:gd name="connsiteX204" fmla="*/ 3708574 w 8126844"/>
                    <a:gd name="connsiteY204" fmla="*/ 2600262 h 5316568"/>
                    <a:gd name="connsiteX205" fmla="*/ 4165774 w 8126844"/>
                    <a:gd name="connsiteY205" fmla="*/ 2573368 h 5316568"/>
                    <a:gd name="connsiteX206" fmla="*/ 4394374 w 8126844"/>
                    <a:gd name="connsiteY206" fmla="*/ 2546474 h 5316568"/>
                    <a:gd name="connsiteX207" fmla="*/ 4407821 w 8126844"/>
                    <a:gd name="connsiteY207" fmla="*/ 2358215 h 5316568"/>
                    <a:gd name="connsiteX208" fmla="*/ 4192668 w 8126844"/>
                    <a:gd name="connsiteY208" fmla="*/ 2317874 h 5316568"/>
                    <a:gd name="connsiteX209" fmla="*/ 4031304 w 8126844"/>
                    <a:gd name="connsiteY209" fmla="*/ 2358215 h 5316568"/>
                    <a:gd name="connsiteX210" fmla="*/ 4031304 w 8126844"/>
                    <a:gd name="connsiteY210" fmla="*/ 2183403 h 5316568"/>
                    <a:gd name="connsiteX211" fmla="*/ 4448163 w 8126844"/>
                    <a:gd name="connsiteY211" fmla="*/ 2062380 h 5316568"/>
                    <a:gd name="connsiteX212" fmla="*/ 4703657 w 8126844"/>
                    <a:gd name="connsiteY212" fmla="*/ 1954803 h 5316568"/>
                    <a:gd name="connsiteX213" fmla="*/ 4689464 w 8126844"/>
                    <a:gd name="connsiteY213" fmla="*/ 1695630 h 5316568"/>
                    <a:gd name="connsiteX214" fmla="*/ 4404220 w 8126844"/>
                    <a:gd name="connsiteY214" fmla="*/ 1779653 h 5316568"/>
                    <a:gd name="connsiteX215" fmla="*/ 3946516 w 8126844"/>
                    <a:gd name="connsiteY215" fmla="*/ 1890062 h 5316568"/>
                    <a:gd name="connsiteX216" fmla="*/ 3587828 w 8126844"/>
                    <a:gd name="connsiteY216" fmla="*/ 1917536 h 5316568"/>
                    <a:gd name="connsiteX217" fmla="*/ 3507117 w 8126844"/>
                    <a:gd name="connsiteY217" fmla="*/ 1882877 h 5316568"/>
                    <a:gd name="connsiteX218" fmla="*/ 3506224 w 8126844"/>
                    <a:gd name="connsiteY218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307900 w 8126844"/>
                    <a:gd name="connsiteY194" fmla="*/ 1789581 h 5316568"/>
                    <a:gd name="connsiteX195" fmla="*/ 3317485 w 8126844"/>
                    <a:gd name="connsiteY195" fmla="*/ 1904994 h 5316568"/>
                    <a:gd name="connsiteX196" fmla="*/ 3018026 w 8126844"/>
                    <a:gd name="connsiteY196" fmla="*/ 1943550 h 5316568"/>
                    <a:gd name="connsiteX197" fmla="*/ 2768664 w 8126844"/>
                    <a:gd name="connsiteY197" fmla="*/ 1897946 h 5316568"/>
                    <a:gd name="connsiteX198" fmla="*/ 2245469 w 8126844"/>
                    <a:gd name="connsiteY198" fmla="*/ 1787880 h 5316568"/>
                    <a:gd name="connsiteX199" fmla="*/ 1841545 w 8126844"/>
                    <a:gd name="connsiteY199" fmla="*/ 1667372 h 5316568"/>
                    <a:gd name="connsiteX200" fmla="*/ 1879774 w 8126844"/>
                    <a:gd name="connsiteY200" fmla="*/ 2022038 h 5316568"/>
                    <a:gd name="connsiteX201" fmla="*/ 2390763 w 8126844"/>
                    <a:gd name="connsiteY201" fmla="*/ 2250638 h 5316568"/>
                    <a:gd name="connsiteX202" fmla="*/ 3157245 w 8126844"/>
                    <a:gd name="connsiteY202" fmla="*/ 2465791 h 5316568"/>
                    <a:gd name="connsiteX203" fmla="*/ 3708574 w 8126844"/>
                    <a:gd name="connsiteY203" fmla="*/ 2600262 h 5316568"/>
                    <a:gd name="connsiteX204" fmla="*/ 4165774 w 8126844"/>
                    <a:gd name="connsiteY204" fmla="*/ 2573368 h 5316568"/>
                    <a:gd name="connsiteX205" fmla="*/ 4394374 w 8126844"/>
                    <a:gd name="connsiteY205" fmla="*/ 2546474 h 5316568"/>
                    <a:gd name="connsiteX206" fmla="*/ 4407821 w 8126844"/>
                    <a:gd name="connsiteY206" fmla="*/ 2358215 h 5316568"/>
                    <a:gd name="connsiteX207" fmla="*/ 4192668 w 8126844"/>
                    <a:gd name="connsiteY207" fmla="*/ 2317874 h 5316568"/>
                    <a:gd name="connsiteX208" fmla="*/ 4031304 w 8126844"/>
                    <a:gd name="connsiteY208" fmla="*/ 2358215 h 5316568"/>
                    <a:gd name="connsiteX209" fmla="*/ 4031304 w 8126844"/>
                    <a:gd name="connsiteY209" fmla="*/ 2183403 h 5316568"/>
                    <a:gd name="connsiteX210" fmla="*/ 4448163 w 8126844"/>
                    <a:gd name="connsiteY210" fmla="*/ 2062380 h 5316568"/>
                    <a:gd name="connsiteX211" fmla="*/ 4703657 w 8126844"/>
                    <a:gd name="connsiteY211" fmla="*/ 1954803 h 5316568"/>
                    <a:gd name="connsiteX212" fmla="*/ 4689464 w 8126844"/>
                    <a:gd name="connsiteY212" fmla="*/ 1695630 h 5316568"/>
                    <a:gd name="connsiteX213" fmla="*/ 4404220 w 8126844"/>
                    <a:gd name="connsiteY213" fmla="*/ 1779653 h 5316568"/>
                    <a:gd name="connsiteX214" fmla="*/ 3946516 w 8126844"/>
                    <a:gd name="connsiteY214" fmla="*/ 1890062 h 5316568"/>
                    <a:gd name="connsiteX215" fmla="*/ 3587828 w 8126844"/>
                    <a:gd name="connsiteY215" fmla="*/ 1917536 h 5316568"/>
                    <a:gd name="connsiteX216" fmla="*/ 3507117 w 8126844"/>
                    <a:gd name="connsiteY216" fmla="*/ 1882877 h 5316568"/>
                    <a:gd name="connsiteX217" fmla="*/ 3506224 w 8126844"/>
                    <a:gd name="connsiteY217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317485 w 8126844"/>
                    <a:gd name="connsiteY194" fmla="*/ 1904994 h 5316568"/>
                    <a:gd name="connsiteX195" fmla="*/ 3018026 w 8126844"/>
                    <a:gd name="connsiteY195" fmla="*/ 1943550 h 5316568"/>
                    <a:gd name="connsiteX196" fmla="*/ 2768664 w 8126844"/>
                    <a:gd name="connsiteY196" fmla="*/ 1897946 h 5316568"/>
                    <a:gd name="connsiteX197" fmla="*/ 2245469 w 8126844"/>
                    <a:gd name="connsiteY197" fmla="*/ 1787880 h 5316568"/>
                    <a:gd name="connsiteX198" fmla="*/ 1841545 w 8126844"/>
                    <a:gd name="connsiteY198" fmla="*/ 1667372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3018026 w 8126844"/>
                    <a:gd name="connsiteY194" fmla="*/ 1943550 h 5316568"/>
                    <a:gd name="connsiteX195" fmla="*/ 2768664 w 8126844"/>
                    <a:gd name="connsiteY195" fmla="*/ 1897946 h 5316568"/>
                    <a:gd name="connsiteX196" fmla="*/ 2245469 w 8126844"/>
                    <a:gd name="connsiteY196" fmla="*/ 1787880 h 5316568"/>
                    <a:gd name="connsiteX197" fmla="*/ 1841545 w 8126844"/>
                    <a:gd name="connsiteY197" fmla="*/ 1667372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768664 w 8126844"/>
                    <a:gd name="connsiteY194" fmla="*/ 1897946 h 5316568"/>
                    <a:gd name="connsiteX195" fmla="*/ 2245469 w 8126844"/>
                    <a:gd name="connsiteY195" fmla="*/ 1787880 h 5316568"/>
                    <a:gd name="connsiteX196" fmla="*/ 1841545 w 8126844"/>
                    <a:gd name="connsiteY196" fmla="*/ 1667372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2245469 w 8126844"/>
                    <a:gd name="connsiteY194" fmla="*/ 1787880 h 5316568"/>
                    <a:gd name="connsiteX195" fmla="*/ 1841545 w 8126844"/>
                    <a:gd name="connsiteY195" fmla="*/ 1667372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841545 w 8126844"/>
                    <a:gd name="connsiteY194" fmla="*/ 1667372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595914 w 8126844"/>
                    <a:gd name="connsiteY193" fmla="*/ 151148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838045 w 8126844"/>
                    <a:gd name="connsiteY194" fmla="*/ 1377426 h 5316568"/>
                    <a:gd name="connsiteX195" fmla="*/ 1940077 w 8126844"/>
                    <a:gd name="connsiteY195" fmla="*/ 1503905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40077 w 8126844"/>
                    <a:gd name="connsiteY194" fmla="*/ 1503905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678818 w 8126844"/>
                    <a:gd name="connsiteY193" fmla="*/ 1351015 h 5316568"/>
                    <a:gd name="connsiteX194" fmla="*/ 1979145 w 8126844"/>
                    <a:gd name="connsiteY194" fmla="*/ 1496417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31646 w 8126844"/>
                    <a:gd name="connsiteY193" fmla="*/ 1326435 h 5316568"/>
                    <a:gd name="connsiteX194" fmla="*/ 1979145 w 8126844"/>
                    <a:gd name="connsiteY194" fmla="*/ 1496417 h 5316568"/>
                    <a:gd name="connsiteX195" fmla="*/ 1879774 w 8126844"/>
                    <a:gd name="connsiteY195" fmla="*/ 2022038 h 5316568"/>
                    <a:gd name="connsiteX196" fmla="*/ 2390763 w 8126844"/>
                    <a:gd name="connsiteY196" fmla="*/ 2250638 h 5316568"/>
                    <a:gd name="connsiteX197" fmla="*/ 3157245 w 8126844"/>
                    <a:gd name="connsiteY197" fmla="*/ 2465791 h 5316568"/>
                    <a:gd name="connsiteX198" fmla="*/ 3708574 w 8126844"/>
                    <a:gd name="connsiteY198" fmla="*/ 2600262 h 5316568"/>
                    <a:gd name="connsiteX199" fmla="*/ 4165774 w 8126844"/>
                    <a:gd name="connsiteY199" fmla="*/ 2573368 h 5316568"/>
                    <a:gd name="connsiteX200" fmla="*/ 4394374 w 8126844"/>
                    <a:gd name="connsiteY200" fmla="*/ 2546474 h 5316568"/>
                    <a:gd name="connsiteX201" fmla="*/ 4407821 w 8126844"/>
                    <a:gd name="connsiteY201" fmla="*/ 2358215 h 5316568"/>
                    <a:gd name="connsiteX202" fmla="*/ 4192668 w 8126844"/>
                    <a:gd name="connsiteY202" fmla="*/ 2317874 h 5316568"/>
                    <a:gd name="connsiteX203" fmla="*/ 4031304 w 8126844"/>
                    <a:gd name="connsiteY203" fmla="*/ 2358215 h 5316568"/>
                    <a:gd name="connsiteX204" fmla="*/ 4031304 w 8126844"/>
                    <a:gd name="connsiteY204" fmla="*/ 2183403 h 5316568"/>
                    <a:gd name="connsiteX205" fmla="*/ 4448163 w 8126844"/>
                    <a:gd name="connsiteY205" fmla="*/ 2062380 h 5316568"/>
                    <a:gd name="connsiteX206" fmla="*/ 4703657 w 8126844"/>
                    <a:gd name="connsiteY206" fmla="*/ 1954803 h 5316568"/>
                    <a:gd name="connsiteX207" fmla="*/ 4689464 w 8126844"/>
                    <a:gd name="connsiteY207" fmla="*/ 1695630 h 5316568"/>
                    <a:gd name="connsiteX208" fmla="*/ 4404220 w 8126844"/>
                    <a:gd name="connsiteY208" fmla="*/ 1779653 h 5316568"/>
                    <a:gd name="connsiteX209" fmla="*/ 3946516 w 8126844"/>
                    <a:gd name="connsiteY209" fmla="*/ 1890062 h 5316568"/>
                    <a:gd name="connsiteX210" fmla="*/ 3587828 w 8126844"/>
                    <a:gd name="connsiteY210" fmla="*/ 1917536 h 5316568"/>
                    <a:gd name="connsiteX211" fmla="*/ 3507117 w 8126844"/>
                    <a:gd name="connsiteY211" fmla="*/ 1882877 h 5316568"/>
                    <a:gd name="connsiteX212" fmla="*/ 3506224 w 8126844"/>
                    <a:gd name="connsiteY212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1979145 w 8126844"/>
                    <a:gd name="connsiteY195" fmla="*/ 1496417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689464 w 8126844"/>
                    <a:gd name="connsiteY208" fmla="*/ 1695630 h 5316568"/>
                    <a:gd name="connsiteX209" fmla="*/ 4404220 w 8126844"/>
                    <a:gd name="connsiteY209" fmla="*/ 1779653 h 5316568"/>
                    <a:gd name="connsiteX210" fmla="*/ 3946516 w 8126844"/>
                    <a:gd name="connsiteY210" fmla="*/ 1890062 h 5316568"/>
                    <a:gd name="connsiteX211" fmla="*/ 3587828 w 8126844"/>
                    <a:gd name="connsiteY211" fmla="*/ 1917536 h 5316568"/>
                    <a:gd name="connsiteX212" fmla="*/ 3507117 w 8126844"/>
                    <a:gd name="connsiteY212" fmla="*/ 1882877 h 5316568"/>
                    <a:gd name="connsiteX213" fmla="*/ 3506224 w 8126844"/>
                    <a:gd name="connsiteY213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1979145 w 8126844"/>
                    <a:gd name="connsiteY195" fmla="*/ 1496417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31646 w 8126844"/>
                    <a:gd name="connsiteY194" fmla="*/ 1326435 h 5316568"/>
                    <a:gd name="connsiteX195" fmla="*/ 2020079 w 8126844"/>
                    <a:gd name="connsiteY195" fmla="*/ 1503028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06059 w 8126844"/>
                    <a:gd name="connsiteY194" fmla="*/ 1254228 h 5316568"/>
                    <a:gd name="connsiteX195" fmla="*/ 2020079 w 8126844"/>
                    <a:gd name="connsiteY195" fmla="*/ 1503028 h 5316568"/>
                    <a:gd name="connsiteX196" fmla="*/ 1914627 w 8126844"/>
                    <a:gd name="connsiteY196" fmla="*/ 1622991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689464 w 8126844"/>
                    <a:gd name="connsiteY209" fmla="*/ 1695630 h 5316568"/>
                    <a:gd name="connsiteX210" fmla="*/ 4404220 w 8126844"/>
                    <a:gd name="connsiteY210" fmla="*/ 1779653 h 5316568"/>
                    <a:gd name="connsiteX211" fmla="*/ 3946516 w 8126844"/>
                    <a:gd name="connsiteY211" fmla="*/ 1890062 h 5316568"/>
                    <a:gd name="connsiteX212" fmla="*/ 3587828 w 8126844"/>
                    <a:gd name="connsiteY212" fmla="*/ 1917536 h 5316568"/>
                    <a:gd name="connsiteX213" fmla="*/ 3507117 w 8126844"/>
                    <a:gd name="connsiteY213" fmla="*/ 1882877 h 5316568"/>
                    <a:gd name="connsiteX214" fmla="*/ 3506224 w 8126844"/>
                    <a:gd name="connsiteY214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706059 w 8126844"/>
                    <a:gd name="connsiteY195" fmla="*/ 1254228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692301 w 8126844"/>
                    <a:gd name="connsiteY195" fmla="*/ 1271325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58491 w 8126844"/>
                    <a:gd name="connsiteY194" fmla="*/ 1411951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3886 w 8126844"/>
                    <a:gd name="connsiteY193" fmla="*/ 1543885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020079 w 8126844"/>
                    <a:gd name="connsiteY196" fmla="*/ 1503028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14627 w 8126844"/>
                    <a:gd name="connsiteY197" fmla="*/ 1622991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689464 w 8126844"/>
                    <a:gd name="connsiteY210" fmla="*/ 1695630 h 5316568"/>
                    <a:gd name="connsiteX211" fmla="*/ 4404220 w 8126844"/>
                    <a:gd name="connsiteY211" fmla="*/ 1779653 h 5316568"/>
                    <a:gd name="connsiteX212" fmla="*/ 3946516 w 8126844"/>
                    <a:gd name="connsiteY212" fmla="*/ 1890062 h 5316568"/>
                    <a:gd name="connsiteX213" fmla="*/ 3587828 w 8126844"/>
                    <a:gd name="connsiteY213" fmla="*/ 1917536 h 5316568"/>
                    <a:gd name="connsiteX214" fmla="*/ 3507117 w 8126844"/>
                    <a:gd name="connsiteY214" fmla="*/ 1882877 h 5316568"/>
                    <a:gd name="connsiteX215" fmla="*/ 3506224 w 8126844"/>
                    <a:gd name="connsiteY215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914627 w 8126844"/>
                    <a:gd name="connsiteY198" fmla="*/ 1622991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872449 w 8126844"/>
                    <a:gd name="connsiteY198" fmla="*/ 1606979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63317 w 8126844"/>
                    <a:gd name="connsiteY196" fmla="*/ 1586419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216" fmla="*/ 3506224 w 8126844"/>
                    <a:gd name="connsiteY216" fmla="*/ 1836324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87828 w 8126844"/>
                    <a:gd name="connsiteY214" fmla="*/ 1917536 h 5316568"/>
                    <a:gd name="connsiteX215" fmla="*/ 3507117 w 8126844"/>
                    <a:gd name="connsiteY215" fmla="*/ 1882877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214" fmla="*/ 3507117 w 8126844"/>
                    <a:gd name="connsiteY214" fmla="*/ 1882877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213" fmla="*/ 3946516 w 8126844"/>
                    <a:gd name="connsiteY213" fmla="*/ 1890062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689464 w 8126844"/>
                    <a:gd name="connsiteY211" fmla="*/ 1695630 h 5316568"/>
                    <a:gd name="connsiteX212" fmla="*/ 4404220 w 8126844"/>
                    <a:gd name="connsiteY212" fmla="*/ 1779653 h 5316568"/>
                    <a:gd name="connsiteX0" fmla="*/ 5873973 w 8126844"/>
                    <a:gd name="connsiteY0" fmla="*/ 949654 h 5316568"/>
                    <a:gd name="connsiteX1" fmla="*/ 5893126 w 8126844"/>
                    <a:gd name="connsiteY1" fmla="*/ 1041505 h 5316568"/>
                    <a:gd name="connsiteX2" fmla="*/ 5755089 w 8126844"/>
                    <a:gd name="connsiteY2" fmla="*/ 1149377 h 5316568"/>
                    <a:gd name="connsiteX3" fmla="*/ 5330626 w 8126844"/>
                    <a:gd name="connsiteY3" fmla="*/ 1426660 h 5316568"/>
                    <a:gd name="connsiteX4" fmla="*/ 4866197 w 8126844"/>
                    <a:gd name="connsiteY4" fmla="*/ 1652075 h 5316568"/>
                    <a:gd name="connsiteX5" fmla="*/ 4959151 w 8126844"/>
                    <a:gd name="connsiteY5" fmla="*/ 1860674 h 5316568"/>
                    <a:gd name="connsiteX6" fmla="*/ 5402904 w 8126844"/>
                    <a:gd name="connsiteY6" fmla="*/ 1699309 h 5316568"/>
                    <a:gd name="connsiteX7" fmla="*/ 6478668 w 8126844"/>
                    <a:gd name="connsiteY7" fmla="*/ 986615 h 5316568"/>
                    <a:gd name="connsiteX8" fmla="*/ 7177916 w 8126844"/>
                    <a:gd name="connsiteY8" fmla="*/ 139450 h 5316568"/>
                    <a:gd name="connsiteX9" fmla="*/ 7352727 w 8126844"/>
                    <a:gd name="connsiteY9" fmla="*/ 18427 h 5316568"/>
                    <a:gd name="connsiteX10" fmla="*/ 7460304 w 8126844"/>
                    <a:gd name="connsiteY10" fmla="*/ 327709 h 5316568"/>
                    <a:gd name="connsiteX11" fmla="*/ 7137574 w 8126844"/>
                    <a:gd name="connsiteY11" fmla="*/ 758015 h 5316568"/>
                    <a:gd name="connsiteX12" fmla="*/ 7056892 w 8126844"/>
                    <a:gd name="connsiteY12" fmla="*/ 932827 h 5316568"/>
                    <a:gd name="connsiteX13" fmla="*/ 7177916 w 8126844"/>
                    <a:gd name="connsiteY13" fmla="*/ 1040403 h 5316568"/>
                    <a:gd name="connsiteX14" fmla="*/ 7406516 w 8126844"/>
                    <a:gd name="connsiteY14" fmla="*/ 811803 h 5316568"/>
                    <a:gd name="connsiteX15" fmla="*/ 7540986 w 8126844"/>
                    <a:gd name="connsiteY15" fmla="*/ 811803 h 5316568"/>
                    <a:gd name="connsiteX16" fmla="*/ 7554433 w 8126844"/>
                    <a:gd name="connsiteY16" fmla="*/ 1040403 h 5316568"/>
                    <a:gd name="connsiteX17" fmla="*/ 6976210 w 8126844"/>
                    <a:gd name="connsiteY17" fmla="*/ 1632074 h 5316568"/>
                    <a:gd name="connsiteX18" fmla="*/ 6276963 w 8126844"/>
                    <a:gd name="connsiteY18" fmla="*/ 2183403 h 5316568"/>
                    <a:gd name="connsiteX19" fmla="*/ 5860104 w 8126844"/>
                    <a:gd name="connsiteY19" fmla="*/ 2385109 h 5316568"/>
                    <a:gd name="connsiteX20" fmla="*/ 5658398 w 8126844"/>
                    <a:gd name="connsiteY20" fmla="*/ 2452344 h 5316568"/>
                    <a:gd name="connsiteX21" fmla="*/ 5550821 w 8126844"/>
                    <a:gd name="connsiteY21" fmla="*/ 2371662 h 5316568"/>
                    <a:gd name="connsiteX22" fmla="*/ 5644951 w 8126844"/>
                    <a:gd name="connsiteY22" fmla="*/ 2169956 h 5316568"/>
                    <a:gd name="connsiteX23" fmla="*/ 5913892 w 8126844"/>
                    <a:gd name="connsiteY23" fmla="*/ 2116168 h 5316568"/>
                    <a:gd name="connsiteX24" fmla="*/ 5752527 w 8126844"/>
                    <a:gd name="connsiteY24" fmla="*/ 1806885 h 5316568"/>
                    <a:gd name="connsiteX25" fmla="*/ 5362563 w 8126844"/>
                    <a:gd name="connsiteY25" fmla="*/ 1954803 h 5316568"/>
                    <a:gd name="connsiteX26" fmla="*/ 4663316 w 8126844"/>
                    <a:gd name="connsiteY26" fmla="*/ 2237191 h 5316568"/>
                    <a:gd name="connsiteX27" fmla="*/ 4649868 w 8126844"/>
                    <a:gd name="connsiteY27" fmla="*/ 2412003 h 5316568"/>
                    <a:gd name="connsiteX28" fmla="*/ 4703657 w 8126844"/>
                    <a:gd name="connsiteY28" fmla="*/ 2519580 h 5316568"/>
                    <a:gd name="connsiteX29" fmla="*/ 5066727 w 8126844"/>
                    <a:gd name="connsiteY29" fmla="*/ 2385109 h 5316568"/>
                    <a:gd name="connsiteX30" fmla="*/ 5322221 w 8126844"/>
                    <a:gd name="connsiteY30" fmla="*/ 2331321 h 5316568"/>
                    <a:gd name="connsiteX31" fmla="*/ 5349116 w 8126844"/>
                    <a:gd name="connsiteY31" fmla="*/ 2465791 h 5316568"/>
                    <a:gd name="connsiteX32" fmla="*/ 4784339 w 8126844"/>
                    <a:gd name="connsiteY32" fmla="*/ 2680944 h 5316568"/>
                    <a:gd name="connsiteX33" fmla="*/ 4098539 w 8126844"/>
                    <a:gd name="connsiteY33" fmla="*/ 2815415 h 5316568"/>
                    <a:gd name="connsiteX34" fmla="*/ 2740386 w 8126844"/>
                    <a:gd name="connsiteY34" fmla="*/ 2680944 h 5316568"/>
                    <a:gd name="connsiteX35" fmla="*/ 2202504 w 8126844"/>
                    <a:gd name="connsiteY35" fmla="*/ 2479238 h 5316568"/>
                    <a:gd name="connsiteX36" fmla="*/ 2027692 w 8126844"/>
                    <a:gd name="connsiteY36" fmla="*/ 2425450 h 5316568"/>
                    <a:gd name="connsiteX37" fmla="*/ 1960457 w 8126844"/>
                    <a:gd name="connsiteY37" fmla="*/ 2573368 h 5316568"/>
                    <a:gd name="connsiteX38" fmla="*/ 2390763 w 8126844"/>
                    <a:gd name="connsiteY38" fmla="*/ 2801968 h 5316568"/>
                    <a:gd name="connsiteX39" fmla="*/ 3372398 w 8126844"/>
                    <a:gd name="connsiteY39" fmla="*/ 3044015 h 5316568"/>
                    <a:gd name="connsiteX40" fmla="*/ 4125433 w 8126844"/>
                    <a:gd name="connsiteY40" fmla="*/ 3044015 h 5316568"/>
                    <a:gd name="connsiteX41" fmla="*/ 4757445 w 8126844"/>
                    <a:gd name="connsiteY41" fmla="*/ 3017121 h 5316568"/>
                    <a:gd name="connsiteX42" fmla="*/ 4918810 w 8126844"/>
                    <a:gd name="connsiteY42" fmla="*/ 3057462 h 5316568"/>
                    <a:gd name="connsiteX43" fmla="*/ 4811233 w 8126844"/>
                    <a:gd name="connsiteY43" fmla="*/ 3218827 h 5316568"/>
                    <a:gd name="connsiteX44" fmla="*/ 4286798 w 8126844"/>
                    <a:gd name="connsiteY44" fmla="*/ 3286062 h 5316568"/>
                    <a:gd name="connsiteX45" fmla="*/ 4219563 w 8126844"/>
                    <a:gd name="connsiteY45" fmla="*/ 3420532 h 5316568"/>
                    <a:gd name="connsiteX46" fmla="*/ 4555739 w 8126844"/>
                    <a:gd name="connsiteY46" fmla="*/ 3474321 h 5316568"/>
                    <a:gd name="connsiteX47" fmla="*/ 5241539 w 8126844"/>
                    <a:gd name="connsiteY47" fmla="*/ 3286062 h 5316568"/>
                    <a:gd name="connsiteX48" fmla="*/ 5523927 w 8126844"/>
                    <a:gd name="connsiteY48" fmla="*/ 3151591 h 5316568"/>
                    <a:gd name="connsiteX49" fmla="*/ 5618057 w 8126844"/>
                    <a:gd name="connsiteY49" fmla="*/ 3044015 h 5316568"/>
                    <a:gd name="connsiteX50" fmla="*/ 5402904 w 8126844"/>
                    <a:gd name="connsiteY50" fmla="*/ 3030568 h 5316568"/>
                    <a:gd name="connsiteX51" fmla="*/ 5214645 w 8126844"/>
                    <a:gd name="connsiteY51" fmla="*/ 2922991 h 5316568"/>
                    <a:gd name="connsiteX52" fmla="*/ 5241539 w 8126844"/>
                    <a:gd name="connsiteY52" fmla="*/ 2801968 h 5316568"/>
                    <a:gd name="connsiteX53" fmla="*/ 5537374 w 8126844"/>
                    <a:gd name="connsiteY53" fmla="*/ 2761627 h 5316568"/>
                    <a:gd name="connsiteX54" fmla="*/ 6196280 w 8126844"/>
                    <a:gd name="connsiteY54" fmla="*/ 2506132 h 5316568"/>
                    <a:gd name="connsiteX55" fmla="*/ 6747610 w 8126844"/>
                    <a:gd name="connsiteY55" fmla="*/ 2169956 h 5316568"/>
                    <a:gd name="connsiteX56" fmla="*/ 7218257 w 8126844"/>
                    <a:gd name="connsiteY56" fmla="*/ 1726203 h 5316568"/>
                    <a:gd name="connsiteX57" fmla="*/ 7433410 w 8126844"/>
                    <a:gd name="connsiteY57" fmla="*/ 1551391 h 5316568"/>
                    <a:gd name="connsiteX58" fmla="*/ 7567880 w 8126844"/>
                    <a:gd name="connsiteY58" fmla="*/ 1578285 h 5316568"/>
                    <a:gd name="connsiteX59" fmla="*/ 7514092 w 8126844"/>
                    <a:gd name="connsiteY59" fmla="*/ 1779991 h 5316568"/>
                    <a:gd name="connsiteX60" fmla="*/ 7097233 w 8126844"/>
                    <a:gd name="connsiteY60" fmla="*/ 2210297 h 5316568"/>
                    <a:gd name="connsiteX61" fmla="*/ 6451774 w 8126844"/>
                    <a:gd name="connsiteY61" fmla="*/ 2627156 h 5316568"/>
                    <a:gd name="connsiteX62" fmla="*/ 6088704 w 8126844"/>
                    <a:gd name="connsiteY62" fmla="*/ 2815415 h 5316568"/>
                    <a:gd name="connsiteX63" fmla="*/ 5981127 w 8126844"/>
                    <a:gd name="connsiteY63" fmla="*/ 2949885 h 5316568"/>
                    <a:gd name="connsiteX64" fmla="*/ 6021468 w 8126844"/>
                    <a:gd name="connsiteY64" fmla="*/ 3151591 h 5316568"/>
                    <a:gd name="connsiteX65" fmla="*/ 6115598 w 8126844"/>
                    <a:gd name="connsiteY65" fmla="*/ 3299509 h 5316568"/>
                    <a:gd name="connsiteX66" fmla="*/ 6734163 w 8126844"/>
                    <a:gd name="connsiteY66" fmla="*/ 3124697 h 5316568"/>
                    <a:gd name="connsiteX67" fmla="*/ 7419963 w 8126844"/>
                    <a:gd name="connsiteY67" fmla="*/ 2694391 h 5316568"/>
                    <a:gd name="connsiteX68" fmla="*/ 7850268 w 8126844"/>
                    <a:gd name="connsiteY68" fmla="*/ 2371662 h 5316568"/>
                    <a:gd name="connsiteX69" fmla="*/ 8065421 w 8126844"/>
                    <a:gd name="connsiteY69" fmla="*/ 2264085 h 5316568"/>
                    <a:gd name="connsiteX70" fmla="*/ 8105763 w 8126844"/>
                    <a:gd name="connsiteY70" fmla="*/ 2425450 h 5316568"/>
                    <a:gd name="connsiteX71" fmla="*/ 7769586 w 8126844"/>
                    <a:gd name="connsiteY71" fmla="*/ 2761627 h 5316568"/>
                    <a:gd name="connsiteX72" fmla="*/ 6707268 w 8126844"/>
                    <a:gd name="connsiteY72" fmla="*/ 3339850 h 5316568"/>
                    <a:gd name="connsiteX73" fmla="*/ 6129045 w 8126844"/>
                    <a:gd name="connsiteY73" fmla="*/ 3608791 h 5316568"/>
                    <a:gd name="connsiteX74" fmla="*/ 5833210 w 8126844"/>
                    <a:gd name="connsiteY74" fmla="*/ 3649132 h 5316568"/>
                    <a:gd name="connsiteX75" fmla="*/ 5712186 w 8126844"/>
                    <a:gd name="connsiteY75" fmla="*/ 3689474 h 5316568"/>
                    <a:gd name="connsiteX76" fmla="*/ 5658398 w 8126844"/>
                    <a:gd name="connsiteY76" fmla="*/ 3541556 h 5316568"/>
                    <a:gd name="connsiteX77" fmla="*/ 5779421 w 8126844"/>
                    <a:gd name="connsiteY77" fmla="*/ 3433980 h 5316568"/>
                    <a:gd name="connsiteX78" fmla="*/ 5779421 w 8126844"/>
                    <a:gd name="connsiteY78" fmla="*/ 3339850 h 5316568"/>
                    <a:gd name="connsiteX79" fmla="*/ 5497033 w 8126844"/>
                    <a:gd name="connsiteY79" fmla="*/ 3460874 h 5316568"/>
                    <a:gd name="connsiteX80" fmla="*/ 5039833 w 8126844"/>
                    <a:gd name="connsiteY80" fmla="*/ 3595344 h 5316568"/>
                    <a:gd name="connsiteX81" fmla="*/ 4865021 w 8126844"/>
                    <a:gd name="connsiteY81" fmla="*/ 3676027 h 5316568"/>
                    <a:gd name="connsiteX82" fmla="*/ 4905363 w 8126844"/>
                    <a:gd name="connsiteY82" fmla="*/ 3770156 h 5316568"/>
                    <a:gd name="connsiteX83" fmla="*/ 5160857 w 8126844"/>
                    <a:gd name="connsiteY83" fmla="*/ 3743262 h 5316568"/>
                    <a:gd name="connsiteX84" fmla="*/ 5187751 w 8126844"/>
                    <a:gd name="connsiteY84" fmla="*/ 3877732 h 5316568"/>
                    <a:gd name="connsiteX85" fmla="*/ 4878468 w 8126844"/>
                    <a:gd name="connsiteY85" fmla="*/ 3971862 h 5316568"/>
                    <a:gd name="connsiteX86" fmla="*/ 4891916 w 8126844"/>
                    <a:gd name="connsiteY86" fmla="*/ 4119780 h 5316568"/>
                    <a:gd name="connsiteX87" fmla="*/ 5376010 w 8126844"/>
                    <a:gd name="connsiteY87" fmla="*/ 4012203 h 5316568"/>
                    <a:gd name="connsiteX88" fmla="*/ 5967680 w 8126844"/>
                    <a:gd name="connsiteY88" fmla="*/ 3864285 h 5316568"/>
                    <a:gd name="connsiteX89" fmla="*/ 6344198 w 8126844"/>
                    <a:gd name="connsiteY89" fmla="*/ 3662580 h 5316568"/>
                    <a:gd name="connsiteX90" fmla="*/ 6478668 w 8126844"/>
                    <a:gd name="connsiteY90" fmla="*/ 3662580 h 5316568"/>
                    <a:gd name="connsiteX91" fmla="*/ 6478668 w 8126844"/>
                    <a:gd name="connsiteY91" fmla="*/ 3850838 h 5316568"/>
                    <a:gd name="connsiteX92" fmla="*/ 5900445 w 8126844"/>
                    <a:gd name="connsiteY92" fmla="*/ 4039097 h 5316568"/>
                    <a:gd name="connsiteX93" fmla="*/ 5053280 w 8126844"/>
                    <a:gd name="connsiteY93" fmla="*/ 4281144 h 5316568"/>
                    <a:gd name="connsiteX94" fmla="*/ 4703657 w 8126844"/>
                    <a:gd name="connsiteY94" fmla="*/ 4375274 h 5316568"/>
                    <a:gd name="connsiteX95" fmla="*/ 4313692 w 8126844"/>
                    <a:gd name="connsiteY95" fmla="*/ 4442509 h 5316568"/>
                    <a:gd name="connsiteX96" fmla="*/ 4004410 w 8126844"/>
                    <a:gd name="connsiteY96" fmla="*/ 4482850 h 5316568"/>
                    <a:gd name="connsiteX97" fmla="*/ 3869939 w 8126844"/>
                    <a:gd name="connsiteY97" fmla="*/ 4361827 h 5316568"/>
                    <a:gd name="connsiteX98" fmla="*/ 3950621 w 8126844"/>
                    <a:gd name="connsiteY98" fmla="*/ 4254250 h 5316568"/>
                    <a:gd name="connsiteX99" fmla="*/ 4367480 w 8126844"/>
                    <a:gd name="connsiteY99" fmla="*/ 4173568 h 5316568"/>
                    <a:gd name="connsiteX100" fmla="*/ 4542292 w 8126844"/>
                    <a:gd name="connsiteY100" fmla="*/ 4106332 h 5316568"/>
                    <a:gd name="connsiteX101" fmla="*/ 4542292 w 8126844"/>
                    <a:gd name="connsiteY101" fmla="*/ 3971862 h 5316568"/>
                    <a:gd name="connsiteX102" fmla="*/ 4206116 w 8126844"/>
                    <a:gd name="connsiteY102" fmla="*/ 3971862 h 5316568"/>
                    <a:gd name="connsiteX103" fmla="*/ 3520316 w 8126844"/>
                    <a:gd name="connsiteY103" fmla="*/ 4052544 h 5316568"/>
                    <a:gd name="connsiteX104" fmla="*/ 3157245 w 8126844"/>
                    <a:gd name="connsiteY104" fmla="*/ 4079438 h 5316568"/>
                    <a:gd name="connsiteX105" fmla="*/ 3076563 w 8126844"/>
                    <a:gd name="connsiteY105" fmla="*/ 4200462 h 5316568"/>
                    <a:gd name="connsiteX106" fmla="*/ 3224480 w 8126844"/>
                    <a:gd name="connsiteY106" fmla="*/ 4267697 h 5316568"/>
                    <a:gd name="connsiteX107" fmla="*/ 3453080 w 8126844"/>
                    <a:gd name="connsiteY107" fmla="*/ 4294591 h 5316568"/>
                    <a:gd name="connsiteX108" fmla="*/ 3412739 w 8126844"/>
                    <a:gd name="connsiteY108" fmla="*/ 4402168 h 5316568"/>
                    <a:gd name="connsiteX109" fmla="*/ 2968986 w 8126844"/>
                    <a:gd name="connsiteY109" fmla="*/ 4455956 h 5316568"/>
                    <a:gd name="connsiteX110" fmla="*/ 2767280 w 8126844"/>
                    <a:gd name="connsiteY110" fmla="*/ 4469403 h 5316568"/>
                    <a:gd name="connsiteX111" fmla="*/ 2673151 w 8126844"/>
                    <a:gd name="connsiteY111" fmla="*/ 4671109 h 5316568"/>
                    <a:gd name="connsiteX112" fmla="*/ 2767280 w 8126844"/>
                    <a:gd name="connsiteY112" fmla="*/ 5034180 h 5316568"/>
                    <a:gd name="connsiteX113" fmla="*/ 2700045 w 8126844"/>
                    <a:gd name="connsiteY113" fmla="*/ 5235885 h 5316568"/>
                    <a:gd name="connsiteX114" fmla="*/ 2498339 w 8126844"/>
                    <a:gd name="connsiteY114" fmla="*/ 5316568 h 5316568"/>
                    <a:gd name="connsiteX115" fmla="*/ 2256292 w 8126844"/>
                    <a:gd name="connsiteY115" fmla="*/ 5235885 h 5316568"/>
                    <a:gd name="connsiteX116" fmla="*/ 2175610 w 8126844"/>
                    <a:gd name="connsiteY116" fmla="*/ 4980391 h 5316568"/>
                    <a:gd name="connsiteX117" fmla="*/ 2269739 w 8126844"/>
                    <a:gd name="connsiteY117" fmla="*/ 4751791 h 5316568"/>
                    <a:gd name="connsiteX118" fmla="*/ 2404210 w 8126844"/>
                    <a:gd name="connsiteY118" fmla="*/ 4590427 h 5316568"/>
                    <a:gd name="connsiteX119" fmla="*/ 2390763 w 8126844"/>
                    <a:gd name="connsiteY119" fmla="*/ 4442509 h 5316568"/>
                    <a:gd name="connsiteX120" fmla="*/ 2014245 w 8126844"/>
                    <a:gd name="connsiteY120" fmla="*/ 4308038 h 5316568"/>
                    <a:gd name="connsiteX121" fmla="*/ 2068033 w 8126844"/>
                    <a:gd name="connsiteY121" fmla="*/ 4200462 h 5316568"/>
                    <a:gd name="connsiteX122" fmla="*/ 2390763 w 8126844"/>
                    <a:gd name="connsiteY122" fmla="*/ 4200462 h 5316568"/>
                    <a:gd name="connsiteX123" fmla="*/ 2807621 w 8126844"/>
                    <a:gd name="connsiteY123" fmla="*/ 4200462 h 5316568"/>
                    <a:gd name="connsiteX124" fmla="*/ 2834516 w 8126844"/>
                    <a:gd name="connsiteY124" fmla="*/ 4065991 h 5316568"/>
                    <a:gd name="connsiteX125" fmla="*/ 2686598 w 8126844"/>
                    <a:gd name="connsiteY125" fmla="*/ 4012203 h 5316568"/>
                    <a:gd name="connsiteX126" fmla="*/ 2780727 w 8126844"/>
                    <a:gd name="connsiteY126" fmla="*/ 3864285 h 5316568"/>
                    <a:gd name="connsiteX127" fmla="*/ 3211033 w 8126844"/>
                    <a:gd name="connsiteY127" fmla="*/ 3904627 h 5316568"/>
                    <a:gd name="connsiteX128" fmla="*/ 3775810 w 8126844"/>
                    <a:gd name="connsiteY128" fmla="*/ 3877732 h 5316568"/>
                    <a:gd name="connsiteX129" fmla="*/ 4380927 w 8126844"/>
                    <a:gd name="connsiteY129" fmla="*/ 3783603 h 5316568"/>
                    <a:gd name="connsiteX130" fmla="*/ 4622974 w 8126844"/>
                    <a:gd name="connsiteY130" fmla="*/ 3729815 h 5316568"/>
                    <a:gd name="connsiteX131" fmla="*/ 4555739 w 8126844"/>
                    <a:gd name="connsiteY131" fmla="*/ 3635685 h 5316568"/>
                    <a:gd name="connsiteX132" fmla="*/ 4031304 w 8126844"/>
                    <a:gd name="connsiteY132" fmla="*/ 3676027 h 5316568"/>
                    <a:gd name="connsiteX133" fmla="*/ 3600998 w 8126844"/>
                    <a:gd name="connsiteY133" fmla="*/ 3689474 h 5316568"/>
                    <a:gd name="connsiteX134" fmla="*/ 3278268 w 8126844"/>
                    <a:gd name="connsiteY134" fmla="*/ 3649132 h 5316568"/>
                    <a:gd name="connsiteX135" fmla="*/ 3237927 w 8126844"/>
                    <a:gd name="connsiteY135" fmla="*/ 3581897 h 5316568"/>
                    <a:gd name="connsiteX136" fmla="*/ 3291716 w 8126844"/>
                    <a:gd name="connsiteY136" fmla="*/ 3447427 h 5316568"/>
                    <a:gd name="connsiteX137" fmla="*/ 3587551 w 8126844"/>
                    <a:gd name="connsiteY137" fmla="*/ 3474321 h 5316568"/>
                    <a:gd name="connsiteX138" fmla="*/ 3883386 w 8126844"/>
                    <a:gd name="connsiteY138" fmla="*/ 3474321 h 5316568"/>
                    <a:gd name="connsiteX139" fmla="*/ 3964068 w 8126844"/>
                    <a:gd name="connsiteY139" fmla="*/ 3407085 h 5316568"/>
                    <a:gd name="connsiteX140" fmla="*/ 3883386 w 8126844"/>
                    <a:gd name="connsiteY140" fmla="*/ 3286062 h 5316568"/>
                    <a:gd name="connsiteX141" fmla="*/ 3412739 w 8126844"/>
                    <a:gd name="connsiteY141" fmla="*/ 3259168 h 5316568"/>
                    <a:gd name="connsiteX142" fmla="*/ 3049668 w 8126844"/>
                    <a:gd name="connsiteY142" fmla="*/ 3205380 h 5316568"/>
                    <a:gd name="connsiteX143" fmla="*/ 2740386 w 8126844"/>
                    <a:gd name="connsiteY143" fmla="*/ 3138144 h 5316568"/>
                    <a:gd name="connsiteX144" fmla="*/ 2457998 w 8126844"/>
                    <a:gd name="connsiteY144" fmla="*/ 3057462 h 5316568"/>
                    <a:gd name="connsiteX145" fmla="*/ 2242845 w 8126844"/>
                    <a:gd name="connsiteY145" fmla="*/ 3003674 h 5316568"/>
                    <a:gd name="connsiteX146" fmla="*/ 2162163 w 8126844"/>
                    <a:gd name="connsiteY146" fmla="*/ 3165038 h 5316568"/>
                    <a:gd name="connsiteX147" fmla="*/ 2336974 w 8126844"/>
                    <a:gd name="connsiteY147" fmla="*/ 3339850 h 5316568"/>
                    <a:gd name="connsiteX148" fmla="*/ 2713492 w 8126844"/>
                    <a:gd name="connsiteY148" fmla="*/ 3393638 h 5316568"/>
                    <a:gd name="connsiteX149" fmla="*/ 2874857 w 8126844"/>
                    <a:gd name="connsiteY149" fmla="*/ 3447427 h 5316568"/>
                    <a:gd name="connsiteX150" fmla="*/ 2874857 w 8126844"/>
                    <a:gd name="connsiteY150" fmla="*/ 3595344 h 5316568"/>
                    <a:gd name="connsiteX151" fmla="*/ 2605916 w 8126844"/>
                    <a:gd name="connsiteY151" fmla="*/ 3568450 h 5316568"/>
                    <a:gd name="connsiteX152" fmla="*/ 2000798 w 8126844"/>
                    <a:gd name="connsiteY152" fmla="*/ 3447427 h 5316568"/>
                    <a:gd name="connsiteX153" fmla="*/ 1583939 w 8126844"/>
                    <a:gd name="connsiteY153" fmla="*/ 3299509 h 5316568"/>
                    <a:gd name="connsiteX154" fmla="*/ 1409127 w 8126844"/>
                    <a:gd name="connsiteY154" fmla="*/ 3312956 h 5316568"/>
                    <a:gd name="connsiteX155" fmla="*/ 1368786 w 8126844"/>
                    <a:gd name="connsiteY155" fmla="*/ 3487768 h 5316568"/>
                    <a:gd name="connsiteX156" fmla="*/ 1799092 w 8126844"/>
                    <a:gd name="connsiteY156" fmla="*/ 3622238 h 5316568"/>
                    <a:gd name="connsiteX157" fmla="*/ 2256292 w 8126844"/>
                    <a:gd name="connsiteY157" fmla="*/ 3783603 h 5316568"/>
                    <a:gd name="connsiteX158" fmla="*/ 2390763 w 8126844"/>
                    <a:gd name="connsiteY158" fmla="*/ 3891180 h 5316568"/>
                    <a:gd name="connsiteX159" fmla="*/ 2094927 w 8126844"/>
                    <a:gd name="connsiteY159" fmla="*/ 3958415 h 5316568"/>
                    <a:gd name="connsiteX160" fmla="*/ 1557045 w 8126844"/>
                    <a:gd name="connsiteY160" fmla="*/ 3783603 h 5316568"/>
                    <a:gd name="connsiteX161" fmla="*/ 965374 w 8126844"/>
                    <a:gd name="connsiteY161" fmla="*/ 3555003 h 5316568"/>
                    <a:gd name="connsiteX162" fmla="*/ 481280 w 8126844"/>
                    <a:gd name="connsiteY162" fmla="*/ 3339850 h 5316568"/>
                    <a:gd name="connsiteX163" fmla="*/ 198892 w 8126844"/>
                    <a:gd name="connsiteY163" fmla="*/ 3232274 h 5316568"/>
                    <a:gd name="connsiteX164" fmla="*/ 131657 w 8126844"/>
                    <a:gd name="connsiteY164" fmla="*/ 3138144 h 5316568"/>
                    <a:gd name="connsiteX165" fmla="*/ 279574 w 8126844"/>
                    <a:gd name="connsiteY165" fmla="*/ 3044015 h 5316568"/>
                    <a:gd name="connsiteX166" fmla="*/ 642645 w 8126844"/>
                    <a:gd name="connsiteY166" fmla="*/ 3218827 h 5316568"/>
                    <a:gd name="connsiteX167" fmla="*/ 1113292 w 8126844"/>
                    <a:gd name="connsiteY167" fmla="*/ 3366744 h 5316568"/>
                    <a:gd name="connsiteX168" fmla="*/ 1153633 w 8126844"/>
                    <a:gd name="connsiteY168" fmla="*/ 3191932 h 5316568"/>
                    <a:gd name="connsiteX169" fmla="*/ 1032610 w 8126844"/>
                    <a:gd name="connsiteY169" fmla="*/ 3030568 h 5316568"/>
                    <a:gd name="connsiteX170" fmla="*/ 535068 w 8126844"/>
                    <a:gd name="connsiteY170" fmla="*/ 2882650 h 5316568"/>
                    <a:gd name="connsiteX171" fmla="*/ 198892 w 8126844"/>
                    <a:gd name="connsiteY171" fmla="*/ 2640603 h 5316568"/>
                    <a:gd name="connsiteX172" fmla="*/ 10633 w 8126844"/>
                    <a:gd name="connsiteY172" fmla="*/ 2479238 h 5316568"/>
                    <a:gd name="connsiteX173" fmla="*/ 50974 w 8126844"/>
                    <a:gd name="connsiteY173" fmla="*/ 2344768 h 5316568"/>
                    <a:gd name="connsiteX174" fmla="*/ 279574 w 8126844"/>
                    <a:gd name="connsiteY174" fmla="*/ 2425450 h 5316568"/>
                    <a:gd name="connsiteX175" fmla="*/ 1019163 w 8126844"/>
                    <a:gd name="connsiteY175" fmla="*/ 2828862 h 5316568"/>
                    <a:gd name="connsiteX176" fmla="*/ 1462916 w 8126844"/>
                    <a:gd name="connsiteY176" fmla="*/ 3070909 h 5316568"/>
                    <a:gd name="connsiteX177" fmla="*/ 1799092 w 8126844"/>
                    <a:gd name="connsiteY177" fmla="*/ 3165038 h 5316568"/>
                    <a:gd name="connsiteX178" fmla="*/ 1973904 w 8126844"/>
                    <a:gd name="connsiteY178" fmla="*/ 3097803 h 5316568"/>
                    <a:gd name="connsiteX179" fmla="*/ 1960457 w 8126844"/>
                    <a:gd name="connsiteY179" fmla="*/ 2855756 h 5316568"/>
                    <a:gd name="connsiteX180" fmla="*/ 1624280 w 8126844"/>
                    <a:gd name="connsiteY180" fmla="*/ 2748180 h 5316568"/>
                    <a:gd name="connsiteX181" fmla="*/ 1288104 w 8126844"/>
                    <a:gd name="connsiteY181" fmla="*/ 2600262 h 5316568"/>
                    <a:gd name="connsiteX182" fmla="*/ 1261210 w 8126844"/>
                    <a:gd name="connsiteY182" fmla="*/ 2465791 h 5316568"/>
                    <a:gd name="connsiteX183" fmla="*/ 1462916 w 8126844"/>
                    <a:gd name="connsiteY183" fmla="*/ 2465791 h 5316568"/>
                    <a:gd name="connsiteX184" fmla="*/ 1691516 w 8126844"/>
                    <a:gd name="connsiteY184" fmla="*/ 2546474 h 5316568"/>
                    <a:gd name="connsiteX185" fmla="*/ 1758751 w 8126844"/>
                    <a:gd name="connsiteY185" fmla="*/ 2331321 h 5316568"/>
                    <a:gd name="connsiteX186" fmla="*/ 1597386 w 8126844"/>
                    <a:gd name="connsiteY186" fmla="*/ 2156509 h 5316568"/>
                    <a:gd name="connsiteX187" fmla="*/ 1153633 w 8126844"/>
                    <a:gd name="connsiteY187" fmla="*/ 1968250 h 5316568"/>
                    <a:gd name="connsiteX188" fmla="*/ 871245 w 8126844"/>
                    <a:gd name="connsiteY188" fmla="*/ 1779991 h 5316568"/>
                    <a:gd name="connsiteX189" fmla="*/ 750221 w 8126844"/>
                    <a:gd name="connsiteY189" fmla="*/ 1645521 h 5316568"/>
                    <a:gd name="connsiteX190" fmla="*/ 844351 w 8126844"/>
                    <a:gd name="connsiteY190" fmla="*/ 1524497 h 5316568"/>
                    <a:gd name="connsiteX191" fmla="*/ 1328445 w 8126844"/>
                    <a:gd name="connsiteY191" fmla="*/ 1739650 h 5316568"/>
                    <a:gd name="connsiteX192" fmla="*/ 1606671 w 8126844"/>
                    <a:gd name="connsiteY192" fmla="*/ 1886069 h 5316568"/>
                    <a:gd name="connsiteX193" fmla="*/ 1720260 w 8126844"/>
                    <a:gd name="connsiteY193" fmla="*/ 1607230 h 5316568"/>
                    <a:gd name="connsiteX194" fmla="*/ 1772079 w 8126844"/>
                    <a:gd name="connsiteY194" fmla="*/ 1423805 h 5316568"/>
                    <a:gd name="connsiteX195" fmla="*/ 1693720 w 8126844"/>
                    <a:gd name="connsiteY195" fmla="*/ 1251776 h 5316568"/>
                    <a:gd name="connsiteX196" fmla="*/ 2176456 w 8126844"/>
                    <a:gd name="connsiteY196" fmla="*/ 1564624 h 5316568"/>
                    <a:gd name="connsiteX197" fmla="*/ 1984049 w 8126844"/>
                    <a:gd name="connsiteY197" fmla="*/ 1542216 h 5316568"/>
                    <a:gd name="connsiteX198" fmla="*/ 1894130 w 8126844"/>
                    <a:gd name="connsiteY198" fmla="*/ 1679934 h 5316568"/>
                    <a:gd name="connsiteX199" fmla="*/ 1879774 w 8126844"/>
                    <a:gd name="connsiteY199" fmla="*/ 2022038 h 5316568"/>
                    <a:gd name="connsiteX200" fmla="*/ 2390763 w 8126844"/>
                    <a:gd name="connsiteY200" fmla="*/ 2250638 h 5316568"/>
                    <a:gd name="connsiteX201" fmla="*/ 3157245 w 8126844"/>
                    <a:gd name="connsiteY201" fmla="*/ 2465791 h 5316568"/>
                    <a:gd name="connsiteX202" fmla="*/ 3708574 w 8126844"/>
                    <a:gd name="connsiteY202" fmla="*/ 2600262 h 5316568"/>
                    <a:gd name="connsiteX203" fmla="*/ 4165774 w 8126844"/>
                    <a:gd name="connsiteY203" fmla="*/ 2573368 h 5316568"/>
                    <a:gd name="connsiteX204" fmla="*/ 4394374 w 8126844"/>
                    <a:gd name="connsiteY204" fmla="*/ 2546474 h 5316568"/>
                    <a:gd name="connsiteX205" fmla="*/ 4407821 w 8126844"/>
                    <a:gd name="connsiteY205" fmla="*/ 2358215 h 5316568"/>
                    <a:gd name="connsiteX206" fmla="*/ 4192668 w 8126844"/>
                    <a:gd name="connsiteY206" fmla="*/ 2317874 h 5316568"/>
                    <a:gd name="connsiteX207" fmla="*/ 4031304 w 8126844"/>
                    <a:gd name="connsiteY207" fmla="*/ 2358215 h 5316568"/>
                    <a:gd name="connsiteX208" fmla="*/ 4031304 w 8126844"/>
                    <a:gd name="connsiteY208" fmla="*/ 2183403 h 5316568"/>
                    <a:gd name="connsiteX209" fmla="*/ 4448163 w 8126844"/>
                    <a:gd name="connsiteY209" fmla="*/ 2062380 h 5316568"/>
                    <a:gd name="connsiteX210" fmla="*/ 4703657 w 8126844"/>
                    <a:gd name="connsiteY210" fmla="*/ 1954803 h 5316568"/>
                    <a:gd name="connsiteX211" fmla="*/ 4719129 w 8126844"/>
                    <a:gd name="connsiteY211" fmla="*/ 1738139 h 5316568"/>
                    <a:gd name="connsiteX212" fmla="*/ 4404220 w 8126844"/>
                    <a:gd name="connsiteY212" fmla="*/ 1779653 h 5316568"/>
                    <a:gd name="connsiteX0" fmla="*/ 5893126 w 8126844"/>
                    <a:gd name="connsiteY0" fmla="*/ 1041505 h 5316568"/>
                    <a:gd name="connsiteX1" fmla="*/ 5755089 w 8126844"/>
                    <a:gd name="connsiteY1" fmla="*/ 1149377 h 5316568"/>
                    <a:gd name="connsiteX2" fmla="*/ 5330626 w 8126844"/>
                    <a:gd name="connsiteY2" fmla="*/ 1426660 h 5316568"/>
                    <a:gd name="connsiteX3" fmla="*/ 4866197 w 8126844"/>
                    <a:gd name="connsiteY3" fmla="*/ 1652075 h 5316568"/>
                    <a:gd name="connsiteX4" fmla="*/ 4959151 w 8126844"/>
                    <a:gd name="connsiteY4" fmla="*/ 1860674 h 5316568"/>
                    <a:gd name="connsiteX5" fmla="*/ 5402904 w 8126844"/>
                    <a:gd name="connsiteY5" fmla="*/ 1699309 h 5316568"/>
                    <a:gd name="connsiteX6" fmla="*/ 6478668 w 8126844"/>
                    <a:gd name="connsiteY6" fmla="*/ 986615 h 5316568"/>
                    <a:gd name="connsiteX7" fmla="*/ 7177916 w 8126844"/>
                    <a:gd name="connsiteY7" fmla="*/ 139450 h 5316568"/>
                    <a:gd name="connsiteX8" fmla="*/ 7352727 w 8126844"/>
                    <a:gd name="connsiteY8" fmla="*/ 18427 h 5316568"/>
                    <a:gd name="connsiteX9" fmla="*/ 7460304 w 8126844"/>
                    <a:gd name="connsiteY9" fmla="*/ 327709 h 5316568"/>
                    <a:gd name="connsiteX10" fmla="*/ 7137574 w 8126844"/>
                    <a:gd name="connsiteY10" fmla="*/ 758015 h 5316568"/>
                    <a:gd name="connsiteX11" fmla="*/ 7056892 w 8126844"/>
                    <a:gd name="connsiteY11" fmla="*/ 932827 h 5316568"/>
                    <a:gd name="connsiteX12" fmla="*/ 7177916 w 8126844"/>
                    <a:gd name="connsiteY12" fmla="*/ 1040403 h 5316568"/>
                    <a:gd name="connsiteX13" fmla="*/ 7406516 w 8126844"/>
                    <a:gd name="connsiteY13" fmla="*/ 811803 h 5316568"/>
                    <a:gd name="connsiteX14" fmla="*/ 7540986 w 8126844"/>
                    <a:gd name="connsiteY14" fmla="*/ 811803 h 5316568"/>
                    <a:gd name="connsiteX15" fmla="*/ 7554433 w 8126844"/>
                    <a:gd name="connsiteY15" fmla="*/ 1040403 h 5316568"/>
                    <a:gd name="connsiteX16" fmla="*/ 6976210 w 8126844"/>
                    <a:gd name="connsiteY16" fmla="*/ 1632074 h 5316568"/>
                    <a:gd name="connsiteX17" fmla="*/ 6276963 w 8126844"/>
                    <a:gd name="connsiteY17" fmla="*/ 2183403 h 5316568"/>
                    <a:gd name="connsiteX18" fmla="*/ 5860104 w 8126844"/>
                    <a:gd name="connsiteY18" fmla="*/ 2385109 h 5316568"/>
                    <a:gd name="connsiteX19" fmla="*/ 5658398 w 8126844"/>
                    <a:gd name="connsiteY19" fmla="*/ 2452344 h 5316568"/>
                    <a:gd name="connsiteX20" fmla="*/ 5550821 w 8126844"/>
                    <a:gd name="connsiteY20" fmla="*/ 2371662 h 5316568"/>
                    <a:gd name="connsiteX21" fmla="*/ 5644951 w 8126844"/>
                    <a:gd name="connsiteY21" fmla="*/ 2169956 h 5316568"/>
                    <a:gd name="connsiteX22" fmla="*/ 5913892 w 8126844"/>
                    <a:gd name="connsiteY22" fmla="*/ 2116168 h 5316568"/>
                    <a:gd name="connsiteX23" fmla="*/ 5752527 w 8126844"/>
                    <a:gd name="connsiteY23" fmla="*/ 1806885 h 5316568"/>
                    <a:gd name="connsiteX24" fmla="*/ 5362563 w 8126844"/>
                    <a:gd name="connsiteY24" fmla="*/ 1954803 h 5316568"/>
                    <a:gd name="connsiteX25" fmla="*/ 4663316 w 8126844"/>
                    <a:gd name="connsiteY25" fmla="*/ 2237191 h 5316568"/>
                    <a:gd name="connsiteX26" fmla="*/ 4649868 w 8126844"/>
                    <a:gd name="connsiteY26" fmla="*/ 2412003 h 5316568"/>
                    <a:gd name="connsiteX27" fmla="*/ 4703657 w 8126844"/>
                    <a:gd name="connsiteY27" fmla="*/ 2519580 h 5316568"/>
                    <a:gd name="connsiteX28" fmla="*/ 5066727 w 8126844"/>
                    <a:gd name="connsiteY28" fmla="*/ 2385109 h 5316568"/>
                    <a:gd name="connsiteX29" fmla="*/ 5322221 w 8126844"/>
                    <a:gd name="connsiteY29" fmla="*/ 2331321 h 5316568"/>
                    <a:gd name="connsiteX30" fmla="*/ 5349116 w 8126844"/>
                    <a:gd name="connsiteY30" fmla="*/ 2465791 h 5316568"/>
                    <a:gd name="connsiteX31" fmla="*/ 4784339 w 8126844"/>
                    <a:gd name="connsiteY31" fmla="*/ 2680944 h 5316568"/>
                    <a:gd name="connsiteX32" fmla="*/ 4098539 w 8126844"/>
                    <a:gd name="connsiteY32" fmla="*/ 2815415 h 5316568"/>
                    <a:gd name="connsiteX33" fmla="*/ 2740386 w 8126844"/>
                    <a:gd name="connsiteY33" fmla="*/ 2680944 h 5316568"/>
                    <a:gd name="connsiteX34" fmla="*/ 2202504 w 8126844"/>
                    <a:gd name="connsiteY34" fmla="*/ 2479238 h 5316568"/>
                    <a:gd name="connsiteX35" fmla="*/ 2027692 w 8126844"/>
                    <a:gd name="connsiteY35" fmla="*/ 2425450 h 5316568"/>
                    <a:gd name="connsiteX36" fmla="*/ 1960457 w 8126844"/>
                    <a:gd name="connsiteY36" fmla="*/ 2573368 h 5316568"/>
                    <a:gd name="connsiteX37" fmla="*/ 2390763 w 8126844"/>
                    <a:gd name="connsiteY37" fmla="*/ 2801968 h 5316568"/>
                    <a:gd name="connsiteX38" fmla="*/ 3372398 w 8126844"/>
                    <a:gd name="connsiteY38" fmla="*/ 3044015 h 5316568"/>
                    <a:gd name="connsiteX39" fmla="*/ 4125433 w 8126844"/>
                    <a:gd name="connsiteY39" fmla="*/ 3044015 h 5316568"/>
                    <a:gd name="connsiteX40" fmla="*/ 4757445 w 8126844"/>
                    <a:gd name="connsiteY40" fmla="*/ 3017121 h 5316568"/>
                    <a:gd name="connsiteX41" fmla="*/ 4918810 w 8126844"/>
                    <a:gd name="connsiteY41" fmla="*/ 3057462 h 5316568"/>
                    <a:gd name="connsiteX42" fmla="*/ 4811233 w 8126844"/>
                    <a:gd name="connsiteY42" fmla="*/ 3218827 h 5316568"/>
                    <a:gd name="connsiteX43" fmla="*/ 4286798 w 8126844"/>
                    <a:gd name="connsiteY43" fmla="*/ 3286062 h 5316568"/>
                    <a:gd name="connsiteX44" fmla="*/ 4219563 w 8126844"/>
                    <a:gd name="connsiteY44" fmla="*/ 3420532 h 5316568"/>
                    <a:gd name="connsiteX45" fmla="*/ 4555739 w 8126844"/>
                    <a:gd name="connsiteY45" fmla="*/ 3474321 h 5316568"/>
                    <a:gd name="connsiteX46" fmla="*/ 5241539 w 8126844"/>
                    <a:gd name="connsiteY46" fmla="*/ 3286062 h 5316568"/>
                    <a:gd name="connsiteX47" fmla="*/ 5523927 w 8126844"/>
                    <a:gd name="connsiteY47" fmla="*/ 3151591 h 5316568"/>
                    <a:gd name="connsiteX48" fmla="*/ 5618057 w 8126844"/>
                    <a:gd name="connsiteY48" fmla="*/ 3044015 h 5316568"/>
                    <a:gd name="connsiteX49" fmla="*/ 5402904 w 8126844"/>
                    <a:gd name="connsiteY49" fmla="*/ 3030568 h 5316568"/>
                    <a:gd name="connsiteX50" fmla="*/ 5214645 w 8126844"/>
                    <a:gd name="connsiteY50" fmla="*/ 2922991 h 5316568"/>
                    <a:gd name="connsiteX51" fmla="*/ 5241539 w 8126844"/>
                    <a:gd name="connsiteY51" fmla="*/ 2801968 h 5316568"/>
                    <a:gd name="connsiteX52" fmla="*/ 5537374 w 8126844"/>
                    <a:gd name="connsiteY52" fmla="*/ 2761627 h 5316568"/>
                    <a:gd name="connsiteX53" fmla="*/ 6196280 w 8126844"/>
                    <a:gd name="connsiteY53" fmla="*/ 2506132 h 5316568"/>
                    <a:gd name="connsiteX54" fmla="*/ 6747610 w 8126844"/>
                    <a:gd name="connsiteY54" fmla="*/ 2169956 h 5316568"/>
                    <a:gd name="connsiteX55" fmla="*/ 7218257 w 8126844"/>
                    <a:gd name="connsiteY55" fmla="*/ 1726203 h 5316568"/>
                    <a:gd name="connsiteX56" fmla="*/ 7433410 w 8126844"/>
                    <a:gd name="connsiteY56" fmla="*/ 1551391 h 5316568"/>
                    <a:gd name="connsiteX57" fmla="*/ 7567880 w 8126844"/>
                    <a:gd name="connsiteY57" fmla="*/ 1578285 h 5316568"/>
                    <a:gd name="connsiteX58" fmla="*/ 7514092 w 8126844"/>
                    <a:gd name="connsiteY58" fmla="*/ 1779991 h 5316568"/>
                    <a:gd name="connsiteX59" fmla="*/ 7097233 w 8126844"/>
                    <a:gd name="connsiteY59" fmla="*/ 2210297 h 5316568"/>
                    <a:gd name="connsiteX60" fmla="*/ 6451774 w 8126844"/>
                    <a:gd name="connsiteY60" fmla="*/ 2627156 h 5316568"/>
                    <a:gd name="connsiteX61" fmla="*/ 6088704 w 8126844"/>
                    <a:gd name="connsiteY61" fmla="*/ 2815415 h 5316568"/>
                    <a:gd name="connsiteX62" fmla="*/ 5981127 w 8126844"/>
                    <a:gd name="connsiteY62" fmla="*/ 2949885 h 5316568"/>
                    <a:gd name="connsiteX63" fmla="*/ 6021468 w 8126844"/>
                    <a:gd name="connsiteY63" fmla="*/ 3151591 h 5316568"/>
                    <a:gd name="connsiteX64" fmla="*/ 6115598 w 8126844"/>
                    <a:gd name="connsiteY64" fmla="*/ 3299509 h 5316568"/>
                    <a:gd name="connsiteX65" fmla="*/ 6734163 w 8126844"/>
                    <a:gd name="connsiteY65" fmla="*/ 3124697 h 5316568"/>
                    <a:gd name="connsiteX66" fmla="*/ 7419963 w 8126844"/>
                    <a:gd name="connsiteY66" fmla="*/ 2694391 h 5316568"/>
                    <a:gd name="connsiteX67" fmla="*/ 7850268 w 8126844"/>
                    <a:gd name="connsiteY67" fmla="*/ 2371662 h 5316568"/>
                    <a:gd name="connsiteX68" fmla="*/ 8065421 w 8126844"/>
                    <a:gd name="connsiteY68" fmla="*/ 2264085 h 5316568"/>
                    <a:gd name="connsiteX69" fmla="*/ 8105763 w 8126844"/>
                    <a:gd name="connsiteY69" fmla="*/ 2425450 h 5316568"/>
                    <a:gd name="connsiteX70" fmla="*/ 7769586 w 8126844"/>
                    <a:gd name="connsiteY70" fmla="*/ 2761627 h 5316568"/>
                    <a:gd name="connsiteX71" fmla="*/ 6707268 w 8126844"/>
                    <a:gd name="connsiteY71" fmla="*/ 3339850 h 5316568"/>
                    <a:gd name="connsiteX72" fmla="*/ 6129045 w 8126844"/>
                    <a:gd name="connsiteY72" fmla="*/ 3608791 h 5316568"/>
                    <a:gd name="connsiteX73" fmla="*/ 5833210 w 8126844"/>
                    <a:gd name="connsiteY73" fmla="*/ 3649132 h 5316568"/>
                    <a:gd name="connsiteX74" fmla="*/ 5712186 w 8126844"/>
                    <a:gd name="connsiteY74" fmla="*/ 3689474 h 5316568"/>
                    <a:gd name="connsiteX75" fmla="*/ 5658398 w 8126844"/>
                    <a:gd name="connsiteY75" fmla="*/ 3541556 h 5316568"/>
                    <a:gd name="connsiteX76" fmla="*/ 5779421 w 8126844"/>
                    <a:gd name="connsiteY76" fmla="*/ 3433980 h 5316568"/>
                    <a:gd name="connsiteX77" fmla="*/ 5779421 w 8126844"/>
                    <a:gd name="connsiteY77" fmla="*/ 3339850 h 5316568"/>
                    <a:gd name="connsiteX78" fmla="*/ 5497033 w 8126844"/>
                    <a:gd name="connsiteY78" fmla="*/ 3460874 h 5316568"/>
                    <a:gd name="connsiteX79" fmla="*/ 5039833 w 8126844"/>
                    <a:gd name="connsiteY79" fmla="*/ 3595344 h 5316568"/>
                    <a:gd name="connsiteX80" fmla="*/ 4865021 w 8126844"/>
                    <a:gd name="connsiteY80" fmla="*/ 3676027 h 5316568"/>
                    <a:gd name="connsiteX81" fmla="*/ 4905363 w 8126844"/>
                    <a:gd name="connsiteY81" fmla="*/ 3770156 h 5316568"/>
                    <a:gd name="connsiteX82" fmla="*/ 5160857 w 8126844"/>
                    <a:gd name="connsiteY82" fmla="*/ 3743262 h 5316568"/>
                    <a:gd name="connsiteX83" fmla="*/ 5187751 w 8126844"/>
                    <a:gd name="connsiteY83" fmla="*/ 3877732 h 5316568"/>
                    <a:gd name="connsiteX84" fmla="*/ 4878468 w 8126844"/>
                    <a:gd name="connsiteY84" fmla="*/ 3971862 h 5316568"/>
                    <a:gd name="connsiteX85" fmla="*/ 4891916 w 8126844"/>
                    <a:gd name="connsiteY85" fmla="*/ 4119780 h 5316568"/>
                    <a:gd name="connsiteX86" fmla="*/ 5376010 w 8126844"/>
                    <a:gd name="connsiteY86" fmla="*/ 4012203 h 5316568"/>
                    <a:gd name="connsiteX87" fmla="*/ 5967680 w 8126844"/>
                    <a:gd name="connsiteY87" fmla="*/ 3864285 h 5316568"/>
                    <a:gd name="connsiteX88" fmla="*/ 6344198 w 8126844"/>
                    <a:gd name="connsiteY88" fmla="*/ 3662580 h 5316568"/>
                    <a:gd name="connsiteX89" fmla="*/ 6478668 w 8126844"/>
                    <a:gd name="connsiteY89" fmla="*/ 3662580 h 5316568"/>
                    <a:gd name="connsiteX90" fmla="*/ 6478668 w 8126844"/>
                    <a:gd name="connsiteY90" fmla="*/ 3850838 h 5316568"/>
                    <a:gd name="connsiteX91" fmla="*/ 5900445 w 8126844"/>
                    <a:gd name="connsiteY91" fmla="*/ 4039097 h 5316568"/>
                    <a:gd name="connsiteX92" fmla="*/ 5053280 w 8126844"/>
                    <a:gd name="connsiteY92" fmla="*/ 4281144 h 5316568"/>
                    <a:gd name="connsiteX93" fmla="*/ 4703657 w 8126844"/>
                    <a:gd name="connsiteY93" fmla="*/ 4375274 h 5316568"/>
                    <a:gd name="connsiteX94" fmla="*/ 4313692 w 8126844"/>
                    <a:gd name="connsiteY94" fmla="*/ 4442509 h 5316568"/>
                    <a:gd name="connsiteX95" fmla="*/ 4004410 w 8126844"/>
                    <a:gd name="connsiteY95" fmla="*/ 4482850 h 5316568"/>
                    <a:gd name="connsiteX96" fmla="*/ 3869939 w 8126844"/>
                    <a:gd name="connsiteY96" fmla="*/ 4361827 h 5316568"/>
                    <a:gd name="connsiteX97" fmla="*/ 3950621 w 8126844"/>
                    <a:gd name="connsiteY97" fmla="*/ 4254250 h 5316568"/>
                    <a:gd name="connsiteX98" fmla="*/ 4367480 w 8126844"/>
                    <a:gd name="connsiteY98" fmla="*/ 4173568 h 5316568"/>
                    <a:gd name="connsiteX99" fmla="*/ 4542292 w 8126844"/>
                    <a:gd name="connsiteY99" fmla="*/ 4106332 h 5316568"/>
                    <a:gd name="connsiteX100" fmla="*/ 4542292 w 8126844"/>
                    <a:gd name="connsiteY100" fmla="*/ 3971862 h 5316568"/>
                    <a:gd name="connsiteX101" fmla="*/ 4206116 w 8126844"/>
                    <a:gd name="connsiteY101" fmla="*/ 3971862 h 5316568"/>
                    <a:gd name="connsiteX102" fmla="*/ 3520316 w 8126844"/>
                    <a:gd name="connsiteY102" fmla="*/ 4052544 h 5316568"/>
                    <a:gd name="connsiteX103" fmla="*/ 3157245 w 8126844"/>
                    <a:gd name="connsiteY103" fmla="*/ 4079438 h 5316568"/>
                    <a:gd name="connsiteX104" fmla="*/ 3076563 w 8126844"/>
                    <a:gd name="connsiteY104" fmla="*/ 4200462 h 5316568"/>
                    <a:gd name="connsiteX105" fmla="*/ 3224480 w 8126844"/>
                    <a:gd name="connsiteY105" fmla="*/ 4267697 h 5316568"/>
                    <a:gd name="connsiteX106" fmla="*/ 3453080 w 8126844"/>
                    <a:gd name="connsiteY106" fmla="*/ 4294591 h 5316568"/>
                    <a:gd name="connsiteX107" fmla="*/ 3412739 w 8126844"/>
                    <a:gd name="connsiteY107" fmla="*/ 4402168 h 5316568"/>
                    <a:gd name="connsiteX108" fmla="*/ 2968986 w 8126844"/>
                    <a:gd name="connsiteY108" fmla="*/ 4455956 h 5316568"/>
                    <a:gd name="connsiteX109" fmla="*/ 2767280 w 8126844"/>
                    <a:gd name="connsiteY109" fmla="*/ 4469403 h 5316568"/>
                    <a:gd name="connsiteX110" fmla="*/ 2673151 w 8126844"/>
                    <a:gd name="connsiteY110" fmla="*/ 4671109 h 5316568"/>
                    <a:gd name="connsiteX111" fmla="*/ 2767280 w 8126844"/>
                    <a:gd name="connsiteY111" fmla="*/ 5034180 h 5316568"/>
                    <a:gd name="connsiteX112" fmla="*/ 2700045 w 8126844"/>
                    <a:gd name="connsiteY112" fmla="*/ 5235885 h 5316568"/>
                    <a:gd name="connsiteX113" fmla="*/ 2498339 w 8126844"/>
                    <a:gd name="connsiteY113" fmla="*/ 5316568 h 5316568"/>
                    <a:gd name="connsiteX114" fmla="*/ 2256292 w 8126844"/>
                    <a:gd name="connsiteY114" fmla="*/ 5235885 h 5316568"/>
                    <a:gd name="connsiteX115" fmla="*/ 2175610 w 8126844"/>
                    <a:gd name="connsiteY115" fmla="*/ 4980391 h 5316568"/>
                    <a:gd name="connsiteX116" fmla="*/ 2269739 w 8126844"/>
                    <a:gd name="connsiteY116" fmla="*/ 4751791 h 5316568"/>
                    <a:gd name="connsiteX117" fmla="*/ 2404210 w 8126844"/>
                    <a:gd name="connsiteY117" fmla="*/ 4590427 h 5316568"/>
                    <a:gd name="connsiteX118" fmla="*/ 2390763 w 8126844"/>
                    <a:gd name="connsiteY118" fmla="*/ 4442509 h 5316568"/>
                    <a:gd name="connsiteX119" fmla="*/ 2014245 w 8126844"/>
                    <a:gd name="connsiteY119" fmla="*/ 4308038 h 5316568"/>
                    <a:gd name="connsiteX120" fmla="*/ 2068033 w 8126844"/>
                    <a:gd name="connsiteY120" fmla="*/ 4200462 h 5316568"/>
                    <a:gd name="connsiteX121" fmla="*/ 2390763 w 8126844"/>
                    <a:gd name="connsiteY121" fmla="*/ 4200462 h 5316568"/>
                    <a:gd name="connsiteX122" fmla="*/ 2807621 w 8126844"/>
                    <a:gd name="connsiteY122" fmla="*/ 4200462 h 5316568"/>
                    <a:gd name="connsiteX123" fmla="*/ 2834516 w 8126844"/>
                    <a:gd name="connsiteY123" fmla="*/ 4065991 h 5316568"/>
                    <a:gd name="connsiteX124" fmla="*/ 2686598 w 8126844"/>
                    <a:gd name="connsiteY124" fmla="*/ 4012203 h 5316568"/>
                    <a:gd name="connsiteX125" fmla="*/ 2780727 w 8126844"/>
                    <a:gd name="connsiteY125" fmla="*/ 3864285 h 5316568"/>
                    <a:gd name="connsiteX126" fmla="*/ 3211033 w 8126844"/>
                    <a:gd name="connsiteY126" fmla="*/ 3904627 h 5316568"/>
                    <a:gd name="connsiteX127" fmla="*/ 3775810 w 8126844"/>
                    <a:gd name="connsiteY127" fmla="*/ 3877732 h 5316568"/>
                    <a:gd name="connsiteX128" fmla="*/ 4380927 w 8126844"/>
                    <a:gd name="connsiteY128" fmla="*/ 3783603 h 5316568"/>
                    <a:gd name="connsiteX129" fmla="*/ 4622974 w 8126844"/>
                    <a:gd name="connsiteY129" fmla="*/ 3729815 h 5316568"/>
                    <a:gd name="connsiteX130" fmla="*/ 4555739 w 8126844"/>
                    <a:gd name="connsiteY130" fmla="*/ 3635685 h 5316568"/>
                    <a:gd name="connsiteX131" fmla="*/ 4031304 w 8126844"/>
                    <a:gd name="connsiteY131" fmla="*/ 3676027 h 5316568"/>
                    <a:gd name="connsiteX132" fmla="*/ 3600998 w 8126844"/>
                    <a:gd name="connsiteY132" fmla="*/ 3689474 h 5316568"/>
                    <a:gd name="connsiteX133" fmla="*/ 3278268 w 8126844"/>
                    <a:gd name="connsiteY133" fmla="*/ 3649132 h 5316568"/>
                    <a:gd name="connsiteX134" fmla="*/ 3237927 w 8126844"/>
                    <a:gd name="connsiteY134" fmla="*/ 3581897 h 5316568"/>
                    <a:gd name="connsiteX135" fmla="*/ 3291716 w 8126844"/>
                    <a:gd name="connsiteY135" fmla="*/ 3447427 h 5316568"/>
                    <a:gd name="connsiteX136" fmla="*/ 3587551 w 8126844"/>
                    <a:gd name="connsiteY136" fmla="*/ 3474321 h 5316568"/>
                    <a:gd name="connsiteX137" fmla="*/ 3883386 w 8126844"/>
                    <a:gd name="connsiteY137" fmla="*/ 3474321 h 5316568"/>
                    <a:gd name="connsiteX138" fmla="*/ 3964068 w 8126844"/>
                    <a:gd name="connsiteY138" fmla="*/ 3407085 h 5316568"/>
                    <a:gd name="connsiteX139" fmla="*/ 3883386 w 8126844"/>
                    <a:gd name="connsiteY139" fmla="*/ 3286062 h 5316568"/>
                    <a:gd name="connsiteX140" fmla="*/ 3412739 w 8126844"/>
                    <a:gd name="connsiteY140" fmla="*/ 3259168 h 5316568"/>
                    <a:gd name="connsiteX141" fmla="*/ 3049668 w 8126844"/>
                    <a:gd name="connsiteY141" fmla="*/ 3205380 h 5316568"/>
                    <a:gd name="connsiteX142" fmla="*/ 2740386 w 8126844"/>
                    <a:gd name="connsiteY142" fmla="*/ 3138144 h 5316568"/>
                    <a:gd name="connsiteX143" fmla="*/ 2457998 w 8126844"/>
                    <a:gd name="connsiteY143" fmla="*/ 3057462 h 5316568"/>
                    <a:gd name="connsiteX144" fmla="*/ 2242845 w 8126844"/>
                    <a:gd name="connsiteY144" fmla="*/ 3003674 h 5316568"/>
                    <a:gd name="connsiteX145" fmla="*/ 2162163 w 8126844"/>
                    <a:gd name="connsiteY145" fmla="*/ 3165038 h 5316568"/>
                    <a:gd name="connsiteX146" fmla="*/ 2336974 w 8126844"/>
                    <a:gd name="connsiteY146" fmla="*/ 3339850 h 5316568"/>
                    <a:gd name="connsiteX147" fmla="*/ 2713492 w 8126844"/>
                    <a:gd name="connsiteY147" fmla="*/ 3393638 h 5316568"/>
                    <a:gd name="connsiteX148" fmla="*/ 2874857 w 8126844"/>
                    <a:gd name="connsiteY148" fmla="*/ 3447427 h 5316568"/>
                    <a:gd name="connsiteX149" fmla="*/ 2874857 w 8126844"/>
                    <a:gd name="connsiteY149" fmla="*/ 3595344 h 5316568"/>
                    <a:gd name="connsiteX150" fmla="*/ 2605916 w 8126844"/>
                    <a:gd name="connsiteY150" fmla="*/ 3568450 h 5316568"/>
                    <a:gd name="connsiteX151" fmla="*/ 2000798 w 8126844"/>
                    <a:gd name="connsiteY151" fmla="*/ 3447427 h 5316568"/>
                    <a:gd name="connsiteX152" fmla="*/ 1583939 w 8126844"/>
                    <a:gd name="connsiteY152" fmla="*/ 3299509 h 5316568"/>
                    <a:gd name="connsiteX153" fmla="*/ 1409127 w 8126844"/>
                    <a:gd name="connsiteY153" fmla="*/ 3312956 h 5316568"/>
                    <a:gd name="connsiteX154" fmla="*/ 1368786 w 8126844"/>
                    <a:gd name="connsiteY154" fmla="*/ 3487768 h 5316568"/>
                    <a:gd name="connsiteX155" fmla="*/ 1799092 w 8126844"/>
                    <a:gd name="connsiteY155" fmla="*/ 3622238 h 5316568"/>
                    <a:gd name="connsiteX156" fmla="*/ 2256292 w 8126844"/>
                    <a:gd name="connsiteY156" fmla="*/ 3783603 h 5316568"/>
                    <a:gd name="connsiteX157" fmla="*/ 2390763 w 8126844"/>
                    <a:gd name="connsiteY157" fmla="*/ 3891180 h 5316568"/>
                    <a:gd name="connsiteX158" fmla="*/ 2094927 w 8126844"/>
                    <a:gd name="connsiteY158" fmla="*/ 3958415 h 5316568"/>
                    <a:gd name="connsiteX159" fmla="*/ 1557045 w 8126844"/>
                    <a:gd name="connsiteY159" fmla="*/ 3783603 h 5316568"/>
                    <a:gd name="connsiteX160" fmla="*/ 965374 w 8126844"/>
                    <a:gd name="connsiteY160" fmla="*/ 3555003 h 5316568"/>
                    <a:gd name="connsiteX161" fmla="*/ 481280 w 8126844"/>
                    <a:gd name="connsiteY161" fmla="*/ 3339850 h 5316568"/>
                    <a:gd name="connsiteX162" fmla="*/ 198892 w 8126844"/>
                    <a:gd name="connsiteY162" fmla="*/ 3232274 h 5316568"/>
                    <a:gd name="connsiteX163" fmla="*/ 131657 w 8126844"/>
                    <a:gd name="connsiteY163" fmla="*/ 3138144 h 5316568"/>
                    <a:gd name="connsiteX164" fmla="*/ 279574 w 8126844"/>
                    <a:gd name="connsiteY164" fmla="*/ 3044015 h 5316568"/>
                    <a:gd name="connsiteX165" fmla="*/ 642645 w 8126844"/>
                    <a:gd name="connsiteY165" fmla="*/ 3218827 h 5316568"/>
                    <a:gd name="connsiteX166" fmla="*/ 1113292 w 8126844"/>
                    <a:gd name="connsiteY166" fmla="*/ 3366744 h 5316568"/>
                    <a:gd name="connsiteX167" fmla="*/ 1153633 w 8126844"/>
                    <a:gd name="connsiteY167" fmla="*/ 3191932 h 5316568"/>
                    <a:gd name="connsiteX168" fmla="*/ 1032610 w 8126844"/>
                    <a:gd name="connsiteY168" fmla="*/ 3030568 h 5316568"/>
                    <a:gd name="connsiteX169" fmla="*/ 535068 w 8126844"/>
                    <a:gd name="connsiteY169" fmla="*/ 2882650 h 5316568"/>
                    <a:gd name="connsiteX170" fmla="*/ 198892 w 8126844"/>
                    <a:gd name="connsiteY170" fmla="*/ 2640603 h 5316568"/>
                    <a:gd name="connsiteX171" fmla="*/ 10633 w 8126844"/>
                    <a:gd name="connsiteY171" fmla="*/ 2479238 h 5316568"/>
                    <a:gd name="connsiteX172" fmla="*/ 50974 w 8126844"/>
                    <a:gd name="connsiteY172" fmla="*/ 2344768 h 5316568"/>
                    <a:gd name="connsiteX173" fmla="*/ 279574 w 8126844"/>
                    <a:gd name="connsiteY173" fmla="*/ 2425450 h 5316568"/>
                    <a:gd name="connsiteX174" fmla="*/ 1019163 w 8126844"/>
                    <a:gd name="connsiteY174" fmla="*/ 2828862 h 5316568"/>
                    <a:gd name="connsiteX175" fmla="*/ 1462916 w 8126844"/>
                    <a:gd name="connsiteY175" fmla="*/ 3070909 h 5316568"/>
                    <a:gd name="connsiteX176" fmla="*/ 1799092 w 8126844"/>
                    <a:gd name="connsiteY176" fmla="*/ 3165038 h 5316568"/>
                    <a:gd name="connsiteX177" fmla="*/ 1973904 w 8126844"/>
                    <a:gd name="connsiteY177" fmla="*/ 3097803 h 5316568"/>
                    <a:gd name="connsiteX178" fmla="*/ 1960457 w 8126844"/>
                    <a:gd name="connsiteY178" fmla="*/ 2855756 h 5316568"/>
                    <a:gd name="connsiteX179" fmla="*/ 1624280 w 8126844"/>
                    <a:gd name="connsiteY179" fmla="*/ 2748180 h 5316568"/>
                    <a:gd name="connsiteX180" fmla="*/ 1288104 w 8126844"/>
                    <a:gd name="connsiteY180" fmla="*/ 2600262 h 5316568"/>
                    <a:gd name="connsiteX181" fmla="*/ 1261210 w 8126844"/>
                    <a:gd name="connsiteY181" fmla="*/ 2465791 h 5316568"/>
                    <a:gd name="connsiteX182" fmla="*/ 1462916 w 8126844"/>
                    <a:gd name="connsiteY182" fmla="*/ 2465791 h 5316568"/>
                    <a:gd name="connsiteX183" fmla="*/ 1691516 w 8126844"/>
                    <a:gd name="connsiteY183" fmla="*/ 2546474 h 5316568"/>
                    <a:gd name="connsiteX184" fmla="*/ 1758751 w 8126844"/>
                    <a:gd name="connsiteY184" fmla="*/ 2331321 h 5316568"/>
                    <a:gd name="connsiteX185" fmla="*/ 1597386 w 8126844"/>
                    <a:gd name="connsiteY185" fmla="*/ 2156509 h 5316568"/>
                    <a:gd name="connsiteX186" fmla="*/ 1153633 w 8126844"/>
                    <a:gd name="connsiteY186" fmla="*/ 1968250 h 5316568"/>
                    <a:gd name="connsiteX187" fmla="*/ 871245 w 8126844"/>
                    <a:gd name="connsiteY187" fmla="*/ 1779991 h 5316568"/>
                    <a:gd name="connsiteX188" fmla="*/ 750221 w 8126844"/>
                    <a:gd name="connsiteY188" fmla="*/ 1645521 h 5316568"/>
                    <a:gd name="connsiteX189" fmla="*/ 844351 w 8126844"/>
                    <a:gd name="connsiteY189" fmla="*/ 1524497 h 5316568"/>
                    <a:gd name="connsiteX190" fmla="*/ 1328445 w 8126844"/>
                    <a:gd name="connsiteY190" fmla="*/ 1739650 h 5316568"/>
                    <a:gd name="connsiteX191" fmla="*/ 1606671 w 8126844"/>
                    <a:gd name="connsiteY191" fmla="*/ 1886069 h 5316568"/>
                    <a:gd name="connsiteX192" fmla="*/ 1720260 w 8126844"/>
                    <a:gd name="connsiteY192" fmla="*/ 1607230 h 5316568"/>
                    <a:gd name="connsiteX193" fmla="*/ 1772079 w 8126844"/>
                    <a:gd name="connsiteY193" fmla="*/ 1423805 h 5316568"/>
                    <a:gd name="connsiteX194" fmla="*/ 1693720 w 8126844"/>
                    <a:gd name="connsiteY194" fmla="*/ 1251776 h 5316568"/>
                    <a:gd name="connsiteX195" fmla="*/ 2176456 w 8126844"/>
                    <a:gd name="connsiteY195" fmla="*/ 1564624 h 5316568"/>
                    <a:gd name="connsiteX196" fmla="*/ 1984049 w 8126844"/>
                    <a:gd name="connsiteY196" fmla="*/ 1542216 h 5316568"/>
                    <a:gd name="connsiteX197" fmla="*/ 1894130 w 8126844"/>
                    <a:gd name="connsiteY197" fmla="*/ 1679934 h 5316568"/>
                    <a:gd name="connsiteX198" fmla="*/ 1879774 w 8126844"/>
                    <a:gd name="connsiteY198" fmla="*/ 2022038 h 5316568"/>
                    <a:gd name="connsiteX199" fmla="*/ 2390763 w 8126844"/>
                    <a:gd name="connsiteY199" fmla="*/ 2250638 h 5316568"/>
                    <a:gd name="connsiteX200" fmla="*/ 3157245 w 8126844"/>
                    <a:gd name="connsiteY200" fmla="*/ 2465791 h 5316568"/>
                    <a:gd name="connsiteX201" fmla="*/ 3708574 w 8126844"/>
                    <a:gd name="connsiteY201" fmla="*/ 2600262 h 5316568"/>
                    <a:gd name="connsiteX202" fmla="*/ 4165774 w 8126844"/>
                    <a:gd name="connsiteY202" fmla="*/ 2573368 h 5316568"/>
                    <a:gd name="connsiteX203" fmla="*/ 4394374 w 8126844"/>
                    <a:gd name="connsiteY203" fmla="*/ 2546474 h 5316568"/>
                    <a:gd name="connsiteX204" fmla="*/ 4407821 w 8126844"/>
                    <a:gd name="connsiteY204" fmla="*/ 2358215 h 5316568"/>
                    <a:gd name="connsiteX205" fmla="*/ 4192668 w 8126844"/>
                    <a:gd name="connsiteY205" fmla="*/ 2317874 h 5316568"/>
                    <a:gd name="connsiteX206" fmla="*/ 4031304 w 8126844"/>
                    <a:gd name="connsiteY206" fmla="*/ 2358215 h 5316568"/>
                    <a:gd name="connsiteX207" fmla="*/ 4031304 w 8126844"/>
                    <a:gd name="connsiteY207" fmla="*/ 2183403 h 5316568"/>
                    <a:gd name="connsiteX208" fmla="*/ 4448163 w 8126844"/>
                    <a:gd name="connsiteY208" fmla="*/ 2062380 h 5316568"/>
                    <a:gd name="connsiteX209" fmla="*/ 4703657 w 8126844"/>
                    <a:gd name="connsiteY209" fmla="*/ 1954803 h 5316568"/>
                    <a:gd name="connsiteX210" fmla="*/ 4719129 w 8126844"/>
                    <a:gd name="connsiteY210" fmla="*/ 1738139 h 5316568"/>
                    <a:gd name="connsiteX211" fmla="*/ 4404220 w 8126844"/>
                    <a:gd name="connsiteY211" fmla="*/ 1779653 h 5316568"/>
                    <a:gd name="connsiteX0" fmla="*/ 5755089 w 8126844"/>
                    <a:gd name="connsiteY0" fmla="*/ 1149377 h 5316568"/>
                    <a:gd name="connsiteX1" fmla="*/ 5330626 w 8126844"/>
                    <a:gd name="connsiteY1" fmla="*/ 1426660 h 5316568"/>
                    <a:gd name="connsiteX2" fmla="*/ 4866197 w 8126844"/>
                    <a:gd name="connsiteY2" fmla="*/ 1652075 h 5316568"/>
                    <a:gd name="connsiteX3" fmla="*/ 4959151 w 8126844"/>
                    <a:gd name="connsiteY3" fmla="*/ 1860674 h 5316568"/>
                    <a:gd name="connsiteX4" fmla="*/ 5402904 w 8126844"/>
                    <a:gd name="connsiteY4" fmla="*/ 1699309 h 5316568"/>
                    <a:gd name="connsiteX5" fmla="*/ 6478668 w 8126844"/>
                    <a:gd name="connsiteY5" fmla="*/ 986615 h 5316568"/>
                    <a:gd name="connsiteX6" fmla="*/ 7177916 w 8126844"/>
                    <a:gd name="connsiteY6" fmla="*/ 139450 h 5316568"/>
                    <a:gd name="connsiteX7" fmla="*/ 7352727 w 8126844"/>
                    <a:gd name="connsiteY7" fmla="*/ 18427 h 5316568"/>
                    <a:gd name="connsiteX8" fmla="*/ 7460304 w 8126844"/>
                    <a:gd name="connsiteY8" fmla="*/ 327709 h 5316568"/>
                    <a:gd name="connsiteX9" fmla="*/ 7137574 w 8126844"/>
                    <a:gd name="connsiteY9" fmla="*/ 758015 h 5316568"/>
                    <a:gd name="connsiteX10" fmla="*/ 7056892 w 8126844"/>
                    <a:gd name="connsiteY10" fmla="*/ 932827 h 5316568"/>
                    <a:gd name="connsiteX11" fmla="*/ 7177916 w 8126844"/>
                    <a:gd name="connsiteY11" fmla="*/ 1040403 h 5316568"/>
                    <a:gd name="connsiteX12" fmla="*/ 7406516 w 8126844"/>
                    <a:gd name="connsiteY12" fmla="*/ 811803 h 5316568"/>
                    <a:gd name="connsiteX13" fmla="*/ 7540986 w 8126844"/>
                    <a:gd name="connsiteY13" fmla="*/ 811803 h 5316568"/>
                    <a:gd name="connsiteX14" fmla="*/ 7554433 w 8126844"/>
                    <a:gd name="connsiteY14" fmla="*/ 1040403 h 5316568"/>
                    <a:gd name="connsiteX15" fmla="*/ 6976210 w 8126844"/>
                    <a:gd name="connsiteY15" fmla="*/ 1632074 h 5316568"/>
                    <a:gd name="connsiteX16" fmla="*/ 6276963 w 8126844"/>
                    <a:gd name="connsiteY16" fmla="*/ 2183403 h 5316568"/>
                    <a:gd name="connsiteX17" fmla="*/ 5860104 w 8126844"/>
                    <a:gd name="connsiteY17" fmla="*/ 2385109 h 5316568"/>
                    <a:gd name="connsiteX18" fmla="*/ 5658398 w 8126844"/>
                    <a:gd name="connsiteY18" fmla="*/ 2452344 h 5316568"/>
                    <a:gd name="connsiteX19" fmla="*/ 5550821 w 8126844"/>
                    <a:gd name="connsiteY19" fmla="*/ 2371662 h 5316568"/>
                    <a:gd name="connsiteX20" fmla="*/ 5644951 w 8126844"/>
                    <a:gd name="connsiteY20" fmla="*/ 2169956 h 5316568"/>
                    <a:gd name="connsiteX21" fmla="*/ 5913892 w 8126844"/>
                    <a:gd name="connsiteY21" fmla="*/ 2116168 h 5316568"/>
                    <a:gd name="connsiteX22" fmla="*/ 5752527 w 8126844"/>
                    <a:gd name="connsiteY22" fmla="*/ 1806885 h 5316568"/>
                    <a:gd name="connsiteX23" fmla="*/ 5362563 w 8126844"/>
                    <a:gd name="connsiteY23" fmla="*/ 1954803 h 5316568"/>
                    <a:gd name="connsiteX24" fmla="*/ 4663316 w 8126844"/>
                    <a:gd name="connsiteY24" fmla="*/ 2237191 h 5316568"/>
                    <a:gd name="connsiteX25" fmla="*/ 4649868 w 8126844"/>
                    <a:gd name="connsiteY25" fmla="*/ 2412003 h 5316568"/>
                    <a:gd name="connsiteX26" fmla="*/ 4703657 w 8126844"/>
                    <a:gd name="connsiteY26" fmla="*/ 2519580 h 5316568"/>
                    <a:gd name="connsiteX27" fmla="*/ 5066727 w 8126844"/>
                    <a:gd name="connsiteY27" fmla="*/ 2385109 h 5316568"/>
                    <a:gd name="connsiteX28" fmla="*/ 5322221 w 8126844"/>
                    <a:gd name="connsiteY28" fmla="*/ 2331321 h 5316568"/>
                    <a:gd name="connsiteX29" fmla="*/ 5349116 w 8126844"/>
                    <a:gd name="connsiteY29" fmla="*/ 2465791 h 5316568"/>
                    <a:gd name="connsiteX30" fmla="*/ 4784339 w 8126844"/>
                    <a:gd name="connsiteY30" fmla="*/ 2680944 h 5316568"/>
                    <a:gd name="connsiteX31" fmla="*/ 4098539 w 8126844"/>
                    <a:gd name="connsiteY31" fmla="*/ 2815415 h 5316568"/>
                    <a:gd name="connsiteX32" fmla="*/ 2740386 w 8126844"/>
                    <a:gd name="connsiteY32" fmla="*/ 2680944 h 5316568"/>
                    <a:gd name="connsiteX33" fmla="*/ 2202504 w 8126844"/>
                    <a:gd name="connsiteY33" fmla="*/ 2479238 h 5316568"/>
                    <a:gd name="connsiteX34" fmla="*/ 2027692 w 8126844"/>
                    <a:gd name="connsiteY34" fmla="*/ 2425450 h 5316568"/>
                    <a:gd name="connsiteX35" fmla="*/ 1960457 w 8126844"/>
                    <a:gd name="connsiteY35" fmla="*/ 2573368 h 5316568"/>
                    <a:gd name="connsiteX36" fmla="*/ 2390763 w 8126844"/>
                    <a:gd name="connsiteY36" fmla="*/ 2801968 h 5316568"/>
                    <a:gd name="connsiteX37" fmla="*/ 3372398 w 8126844"/>
                    <a:gd name="connsiteY37" fmla="*/ 3044015 h 5316568"/>
                    <a:gd name="connsiteX38" fmla="*/ 4125433 w 8126844"/>
                    <a:gd name="connsiteY38" fmla="*/ 3044015 h 5316568"/>
                    <a:gd name="connsiteX39" fmla="*/ 4757445 w 8126844"/>
                    <a:gd name="connsiteY39" fmla="*/ 3017121 h 5316568"/>
                    <a:gd name="connsiteX40" fmla="*/ 4918810 w 8126844"/>
                    <a:gd name="connsiteY40" fmla="*/ 3057462 h 5316568"/>
                    <a:gd name="connsiteX41" fmla="*/ 4811233 w 8126844"/>
                    <a:gd name="connsiteY41" fmla="*/ 3218827 h 5316568"/>
                    <a:gd name="connsiteX42" fmla="*/ 4286798 w 8126844"/>
                    <a:gd name="connsiteY42" fmla="*/ 3286062 h 5316568"/>
                    <a:gd name="connsiteX43" fmla="*/ 4219563 w 8126844"/>
                    <a:gd name="connsiteY43" fmla="*/ 3420532 h 5316568"/>
                    <a:gd name="connsiteX44" fmla="*/ 4555739 w 8126844"/>
                    <a:gd name="connsiteY44" fmla="*/ 3474321 h 5316568"/>
                    <a:gd name="connsiteX45" fmla="*/ 5241539 w 8126844"/>
                    <a:gd name="connsiteY45" fmla="*/ 3286062 h 5316568"/>
                    <a:gd name="connsiteX46" fmla="*/ 5523927 w 8126844"/>
                    <a:gd name="connsiteY46" fmla="*/ 3151591 h 5316568"/>
                    <a:gd name="connsiteX47" fmla="*/ 5618057 w 8126844"/>
                    <a:gd name="connsiteY47" fmla="*/ 3044015 h 5316568"/>
                    <a:gd name="connsiteX48" fmla="*/ 5402904 w 8126844"/>
                    <a:gd name="connsiteY48" fmla="*/ 3030568 h 5316568"/>
                    <a:gd name="connsiteX49" fmla="*/ 5214645 w 8126844"/>
                    <a:gd name="connsiteY49" fmla="*/ 2922991 h 5316568"/>
                    <a:gd name="connsiteX50" fmla="*/ 5241539 w 8126844"/>
                    <a:gd name="connsiteY50" fmla="*/ 2801968 h 5316568"/>
                    <a:gd name="connsiteX51" fmla="*/ 5537374 w 8126844"/>
                    <a:gd name="connsiteY51" fmla="*/ 2761627 h 5316568"/>
                    <a:gd name="connsiteX52" fmla="*/ 6196280 w 8126844"/>
                    <a:gd name="connsiteY52" fmla="*/ 2506132 h 5316568"/>
                    <a:gd name="connsiteX53" fmla="*/ 6747610 w 8126844"/>
                    <a:gd name="connsiteY53" fmla="*/ 2169956 h 5316568"/>
                    <a:gd name="connsiteX54" fmla="*/ 7218257 w 8126844"/>
                    <a:gd name="connsiteY54" fmla="*/ 1726203 h 5316568"/>
                    <a:gd name="connsiteX55" fmla="*/ 7433410 w 8126844"/>
                    <a:gd name="connsiteY55" fmla="*/ 1551391 h 5316568"/>
                    <a:gd name="connsiteX56" fmla="*/ 7567880 w 8126844"/>
                    <a:gd name="connsiteY56" fmla="*/ 1578285 h 5316568"/>
                    <a:gd name="connsiteX57" fmla="*/ 7514092 w 8126844"/>
                    <a:gd name="connsiteY57" fmla="*/ 1779991 h 5316568"/>
                    <a:gd name="connsiteX58" fmla="*/ 7097233 w 8126844"/>
                    <a:gd name="connsiteY58" fmla="*/ 2210297 h 5316568"/>
                    <a:gd name="connsiteX59" fmla="*/ 6451774 w 8126844"/>
                    <a:gd name="connsiteY59" fmla="*/ 2627156 h 5316568"/>
                    <a:gd name="connsiteX60" fmla="*/ 6088704 w 8126844"/>
                    <a:gd name="connsiteY60" fmla="*/ 2815415 h 5316568"/>
                    <a:gd name="connsiteX61" fmla="*/ 5981127 w 8126844"/>
                    <a:gd name="connsiteY61" fmla="*/ 2949885 h 5316568"/>
                    <a:gd name="connsiteX62" fmla="*/ 6021468 w 8126844"/>
                    <a:gd name="connsiteY62" fmla="*/ 3151591 h 5316568"/>
                    <a:gd name="connsiteX63" fmla="*/ 6115598 w 8126844"/>
                    <a:gd name="connsiteY63" fmla="*/ 3299509 h 5316568"/>
                    <a:gd name="connsiteX64" fmla="*/ 6734163 w 8126844"/>
                    <a:gd name="connsiteY64" fmla="*/ 3124697 h 5316568"/>
                    <a:gd name="connsiteX65" fmla="*/ 7419963 w 8126844"/>
                    <a:gd name="connsiteY65" fmla="*/ 2694391 h 5316568"/>
                    <a:gd name="connsiteX66" fmla="*/ 7850268 w 8126844"/>
                    <a:gd name="connsiteY66" fmla="*/ 2371662 h 5316568"/>
                    <a:gd name="connsiteX67" fmla="*/ 8065421 w 8126844"/>
                    <a:gd name="connsiteY67" fmla="*/ 2264085 h 5316568"/>
                    <a:gd name="connsiteX68" fmla="*/ 8105763 w 8126844"/>
                    <a:gd name="connsiteY68" fmla="*/ 2425450 h 5316568"/>
                    <a:gd name="connsiteX69" fmla="*/ 7769586 w 8126844"/>
                    <a:gd name="connsiteY69" fmla="*/ 2761627 h 5316568"/>
                    <a:gd name="connsiteX70" fmla="*/ 6707268 w 8126844"/>
                    <a:gd name="connsiteY70" fmla="*/ 3339850 h 5316568"/>
                    <a:gd name="connsiteX71" fmla="*/ 6129045 w 8126844"/>
                    <a:gd name="connsiteY71" fmla="*/ 3608791 h 5316568"/>
                    <a:gd name="connsiteX72" fmla="*/ 5833210 w 8126844"/>
                    <a:gd name="connsiteY72" fmla="*/ 3649132 h 5316568"/>
                    <a:gd name="connsiteX73" fmla="*/ 5712186 w 8126844"/>
                    <a:gd name="connsiteY73" fmla="*/ 3689474 h 5316568"/>
                    <a:gd name="connsiteX74" fmla="*/ 5658398 w 8126844"/>
                    <a:gd name="connsiteY74" fmla="*/ 3541556 h 5316568"/>
                    <a:gd name="connsiteX75" fmla="*/ 5779421 w 8126844"/>
                    <a:gd name="connsiteY75" fmla="*/ 3433980 h 5316568"/>
                    <a:gd name="connsiteX76" fmla="*/ 5779421 w 8126844"/>
                    <a:gd name="connsiteY76" fmla="*/ 3339850 h 5316568"/>
                    <a:gd name="connsiteX77" fmla="*/ 5497033 w 8126844"/>
                    <a:gd name="connsiteY77" fmla="*/ 3460874 h 5316568"/>
                    <a:gd name="connsiteX78" fmla="*/ 5039833 w 8126844"/>
                    <a:gd name="connsiteY78" fmla="*/ 3595344 h 5316568"/>
                    <a:gd name="connsiteX79" fmla="*/ 4865021 w 8126844"/>
                    <a:gd name="connsiteY79" fmla="*/ 3676027 h 5316568"/>
                    <a:gd name="connsiteX80" fmla="*/ 4905363 w 8126844"/>
                    <a:gd name="connsiteY80" fmla="*/ 3770156 h 5316568"/>
                    <a:gd name="connsiteX81" fmla="*/ 5160857 w 8126844"/>
                    <a:gd name="connsiteY81" fmla="*/ 3743262 h 5316568"/>
                    <a:gd name="connsiteX82" fmla="*/ 5187751 w 8126844"/>
                    <a:gd name="connsiteY82" fmla="*/ 3877732 h 5316568"/>
                    <a:gd name="connsiteX83" fmla="*/ 4878468 w 8126844"/>
                    <a:gd name="connsiteY83" fmla="*/ 3971862 h 5316568"/>
                    <a:gd name="connsiteX84" fmla="*/ 4891916 w 8126844"/>
                    <a:gd name="connsiteY84" fmla="*/ 4119780 h 5316568"/>
                    <a:gd name="connsiteX85" fmla="*/ 5376010 w 8126844"/>
                    <a:gd name="connsiteY85" fmla="*/ 4012203 h 5316568"/>
                    <a:gd name="connsiteX86" fmla="*/ 5967680 w 8126844"/>
                    <a:gd name="connsiteY86" fmla="*/ 3864285 h 5316568"/>
                    <a:gd name="connsiteX87" fmla="*/ 6344198 w 8126844"/>
                    <a:gd name="connsiteY87" fmla="*/ 3662580 h 5316568"/>
                    <a:gd name="connsiteX88" fmla="*/ 6478668 w 8126844"/>
                    <a:gd name="connsiteY88" fmla="*/ 3662580 h 5316568"/>
                    <a:gd name="connsiteX89" fmla="*/ 6478668 w 8126844"/>
                    <a:gd name="connsiteY89" fmla="*/ 3850838 h 5316568"/>
                    <a:gd name="connsiteX90" fmla="*/ 5900445 w 8126844"/>
                    <a:gd name="connsiteY90" fmla="*/ 4039097 h 5316568"/>
                    <a:gd name="connsiteX91" fmla="*/ 5053280 w 8126844"/>
                    <a:gd name="connsiteY91" fmla="*/ 4281144 h 5316568"/>
                    <a:gd name="connsiteX92" fmla="*/ 4703657 w 8126844"/>
                    <a:gd name="connsiteY92" fmla="*/ 4375274 h 5316568"/>
                    <a:gd name="connsiteX93" fmla="*/ 4313692 w 8126844"/>
                    <a:gd name="connsiteY93" fmla="*/ 4442509 h 5316568"/>
                    <a:gd name="connsiteX94" fmla="*/ 4004410 w 8126844"/>
                    <a:gd name="connsiteY94" fmla="*/ 4482850 h 5316568"/>
                    <a:gd name="connsiteX95" fmla="*/ 3869939 w 8126844"/>
                    <a:gd name="connsiteY95" fmla="*/ 4361827 h 5316568"/>
                    <a:gd name="connsiteX96" fmla="*/ 3950621 w 8126844"/>
                    <a:gd name="connsiteY96" fmla="*/ 4254250 h 5316568"/>
                    <a:gd name="connsiteX97" fmla="*/ 4367480 w 8126844"/>
                    <a:gd name="connsiteY97" fmla="*/ 4173568 h 5316568"/>
                    <a:gd name="connsiteX98" fmla="*/ 4542292 w 8126844"/>
                    <a:gd name="connsiteY98" fmla="*/ 4106332 h 5316568"/>
                    <a:gd name="connsiteX99" fmla="*/ 4542292 w 8126844"/>
                    <a:gd name="connsiteY99" fmla="*/ 3971862 h 5316568"/>
                    <a:gd name="connsiteX100" fmla="*/ 4206116 w 8126844"/>
                    <a:gd name="connsiteY100" fmla="*/ 3971862 h 5316568"/>
                    <a:gd name="connsiteX101" fmla="*/ 3520316 w 8126844"/>
                    <a:gd name="connsiteY101" fmla="*/ 4052544 h 5316568"/>
                    <a:gd name="connsiteX102" fmla="*/ 3157245 w 8126844"/>
                    <a:gd name="connsiteY102" fmla="*/ 4079438 h 5316568"/>
                    <a:gd name="connsiteX103" fmla="*/ 3076563 w 8126844"/>
                    <a:gd name="connsiteY103" fmla="*/ 4200462 h 5316568"/>
                    <a:gd name="connsiteX104" fmla="*/ 3224480 w 8126844"/>
                    <a:gd name="connsiteY104" fmla="*/ 4267697 h 5316568"/>
                    <a:gd name="connsiteX105" fmla="*/ 3453080 w 8126844"/>
                    <a:gd name="connsiteY105" fmla="*/ 4294591 h 5316568"/>
                    <a:gd name="connsiteX106" fmla="*/ 3412739 w 8126844"/>
                    <a:gd name="connsiteY106" fmla="*/ 4402168 h 5316568"/>
                    <a:gd name="connsiteX107" fmla="*/ 2968986 w 8126844"/>
                    <a:gd name="connsiteY107" fmla="*/ 4455956 h 5316568"/>
                    <a:gd name="connsiteX108" fmla="*/ 2767280 w 8126844"/>
                    <a:gd name="connsiteY108" fmla="*/ 4469403 h 5316568"/>
                    <a:gd name="connsiteX109" fmla="*/ 2673151 w 8126844"/>
                    <a:gd name="connsiteY109" fmla="*/ 4671109 h 5316568"/>
                    <a:gd name="connsiteX110" fmla="*/ 2767280 w 8126844"/>
                    <a:gd name="connsiteY110" fmla="*/ 5034180 h 5316568"/>
                    <a:gd name="connsiteX111" fmla="*/ 2700045 w 8126844"/>
                    <a:gd name="connsiteY111" fmla="*/ 5235885 h 5316568"/>
                    <a:gd name="connsiteX112" fmla="*/ 2498339 w 8126844"/>
                    <a:gd name="connsiteY112" fmla="*/ 5316568 h 5316568"/>
                    <a:gd name="connsiteX113" fmla="*/ 2256292 w 8126844"/>
                    <a:gd name="connsiteY113" fmla="*/ 5235885 h 5316568"/>
                    <a:gd name="connsiteX114" fmla="*/ 2175610 w 8126844"/>
                    <a:gd name="connsiteY114" fmla="*/ 4980391 h 5316568"/>
                    <a:gd name="connsiteX115" fmla="*/ 2269739 w 8126844"/>
                    <a:gd name="connsiteY115" fmla="*/ 4751791 h 5316568"/>
                    <a:gd name="connsiteX116" fmla="*/ 2404210 w 8126844"/>
                    <a:gd name="connsiteY116" fmla="*/ 4590427 h 5316568"/>
                    <a:gd name="connsiteX117" fmla="*/ 2390763 w 8126844"/>
                    <a:gd name="connsiteY117" fmla="*/ 4442509 h 5316568"/>
                    <a:gd name="connsiteX118" fmla="*/ 2014245 w 8126844"/>
                    <a:gd name="connsiteY118" fmla="*/ 4308038 h 5316568"/>
                    <a:gd name="connsiteX119" fmla="*/ 2068033 w 8126844"/>
                    <a:gd name="connsiteY119" fmla="*/ 4200462 h 5316568"/>
                    <a:gd name="connsiteX120" fmla="*/ 2390763 w 8126844"/>
                    <a:gd name="connsiteY120" fmla="*/ 4200462 h 5316568"/>
                    <a:gd name="connsiteX121" fmla="*/ 2807621 w 8126844"/>
                    <a:gd name="connsiteY121" fmla="*/ 4200462 h 5316568"/>
                    <a:gd name="connsiteX122" fmla="*/ 2834516 w 8126844"/>
                    <a:gd name="connsiteY122" fmla="*/ 4065991 h 5316568"/>
                    <a:gd name="connsiteX123" fmla="*/ 2686598 w 8126844"/>
                    <a:gd name="connsiteY123" fmla="*/ 4012203 h 5316568"/>
                    <a:gd name="connsiteX124" fmla="*/ 2780727 w 8126844"/>
                    <a:gd name="connsiteY124" fmla="*/ 3864285 h 5316568"/>
                    <a:gd name="connsiteX125" fmla="*/ 3211033 w 8126844"/>
                    <a:gd name="connsiteY125" fmla="*/ 3904627 h 5316568"/>
                    <a:gd name="connsiteX126" fmla="*/ 3775810 w 8126844"/>
                    <a:gd name="connsiteY126" fmla="*/ 3877732 h 5316568"/>
                    <a:gd name="connsiteX127" fmla="*/ 4380927 w 8126844"/>
                    <a:gd name="connsiteY127" fmla="*/ 3783603 h 5316568"/>
                    <a:gd name="connsiteX128" fmla="*/ 4622974 w 8126844"/>
                    <a:gd name="connsiteY128" fmla="*/ 3729815 h 5316568"/>
                    <a:gd name="connsiteX129" fmla="*/ 4555739 w 8126844"/>
                    <a:gd name="connsiteY129" fmla="*/ 3635685 h 5316568"/>
                    <a:gd name="connsiteX130" fmla="*/ 4031304 w 8126844"/>
                    <a:gd name="connsiteY130" fmla="*/ 3676027 h 5316568"/>
                    <a:gd name="connsiteX131" fmla="*/ 3600998 w 8126844"/>
                    <a:gd name="connsiteY131" fmla="*/ 3689474 h 5316568"/>
                    <a:gd name="connsiteX132" fmla="*/ 3278268 w 8126844"/>
                    <a:gd name="connsiteY132" fmla="*/ 3649132 h 5316568"/>
                    <a:gd name="connsiteX133" fmla="*/ 3237927 w 8126844"/>
                    <a:gd name="connsiteY133" fmla="*/ 3581897 h 5316568"/>
                    <a:gd name="connsiteX134" fmla="*/ 3291716 w 8126844"/>
                    <a:gd name="connsiteY134" fmla="*/ 3447427 h 5316568"/>
                    <a:gd name="connsiteX135" fmla="*/ 3587551 w 8126844"/>
                    <a:gd name="connsiteY135" fmla="*/ 3474321 h 5316568"/>
                    <a:gd name="connsiteX136" fmla="*/ 3883386 w 8126844"/>
                    <a:gd name="connsiteY136" fmla="*/ 3474321 h 5316568"/>
                    <a:gd name="connsiteX137" fmla="*/ 3964068 w 8126844"/>
                    <a:gd name="connsiteY137" fmla="*/ 3407085 h 5316568"/>
                    <a:gd name="connsiteX138" fmla="*/ 3883386 w 8126844"/>
                    <a:gd name="connsiteY138" fmla="*/ 3286062 h 5316568"/>
                    <a:gd name="connsiteX139" fmla="*/ 3412739 w 8126844"/>
                    <a:gd name="connsiteY139" fmla="*/ 3259168 h 5316568"/>
                    <a:gd name="connsiteX140" fmla="*/ 3049668 w 8126844"/>
                    <a:gd name="connsiteY140" fmla="*/ 3205380 h 5316568"/>
                    <a:gd name="connsiteX141" fmla="*/ 2740386 w 8126844"/>
                    <a:gd name="connsiteY141" fmla="*/ 3138144 h 5316568"/>
                    <a:gd name="connsiteX142" fmla="*/ 2457998 w 8126844"/>
                    <a:gd name="connsiteY142" fmla="*/ 3057462 h 5316568"/>
                    <a:gd name="connsiteX143" fmla="*/ 2242845 w 8126844"/>
                    <a:gd name="connsiteY143" fmla="*/ 3003674 h 5316568"/>
                    <a:gd name="connsiteX144" fmla="*/ 2162163 w 8126844"/>
                    <a:gd name="connsiteY144" fmla="*/ 3165038 h 5316568"/>
                    <a:gd name="connsiteX145" fmla="*/ 2336974 w 8126844"/>
                    <a:gd name="connsiteY145" fmla="*/ 3339850 h 5316568"/>
                    <a:gd name="connsiteX146" fmla="*/ 2713492 w 8126844"/>
                    <a:gd name="connsiteY146" fmla="*/ 3393638 h 5316568"/>
                    <a:gd name="connsiteX147" fmla="*/ 2874857 w 8126844"/>
                    <a:gd name="connsiteY147" fmla="*/ 3447427 h 5316568"/>
                    <a:gd name="connsiteX148" fmla="*/ 2874857 w 8126844"/>
                    <a:gd name="connsiteY148" fmla="*/ 3595344 h 5316568"/>
                    <a:gd name="connsiteX149" fmla="*/ 2605916 w 8126844"/>
                    <a:gd name="connsiteY149" fmla="*/ 3568450 h 5316568"/>
                    <a:gd name="connsiteX150" fmla="*/ 2000798 w 8126844"/>
                    <a:gd name="connsiteY150" fmla="*/ 3447427 h 5316568"/>
                    <a:gd name="connsiteX151" fmla="*/ 1583939 w 8126844"/>
                    <a:gd name="connsiteY151" fmla="*/ 3299509 h 5316568"/>
                    <a:gd name="connsiteX152" fmla="*/ 1409127 w 8126844"/>
                    <a:gd name="connsiteY152" fmla="*/ 3312956 h 5316568"/>
                    <a:gd name="connsiteX153" fmla="*/ 1368786 w 8126844"/>
                    <a:gd name="connsiteY153" fmla="*/ 3487768 h 5316568"/>
                    <a:gd name="connsiteX154" fmla="*/ 1799092 w 8126844"/>
                    <a:gd name="connsiteY154" fmla="*/ 3622238 h 5316568"/>
                    <a:gd name="connsiteX155" fmla="*/ 2256292 w 8126844"/>
                    <a:gd name="connsiteY155" fmla="*/ 3783603 h 5316568"/>
                    <a:gd name="connsiteX156" fmla="*/ 2390763 w 8126844"/>
                    <a:gd name="connsiteY156" fmla="*/ 3891180 h 5316568"/>
                    <a:gd name="connsiteX157" fmla="*/ 2094927 w 8126844"/>
                    <a:gd name="connsiteY157" fmla="*/ 3958415 h 5316568"/>
                    <a:gd name="connsiteX158" fmla="*/ 1557045 w 8126844"/>
                    <a:gd name="connsiteY158" fmla="*/ 3783603 h 5316568"/>
                    <a:gd name="connsiteX159" fmla="*/ 965374 w 8126844"/>
                    <a:gd name="connsiteY159" fmla="*/ 3555003 h 5316568"/>
                    <a:gd name="connsiteX160" fmla="*/ 481280 w 8126844"/>
                    <a:gd name="connsiteY160" fmla="*/ 3339850 h 5316568"/>
                    <a:gd name="connsiteX161" fmla="*/ 198892 w 8126844"/>
                    <a:gd name="connsiteY161" fmla="*/ 3232274 h 5316568"/>
                    <a:gd name="connsiteX162" fmla="*/ 131657 w 8126844"/>
                    <a:gd name="connsiteY162" fmla="*/ 3138144 h 5316568"/>
                    <a:gd name="connsiteX163" fmla="*/ 279574 w 8126844"/>
                    <a:gd name="connsiteY163" fmla="*/ 3044015 h 5316568"/>
                    <a:gd name="connsiteX164" fmla="*/ 642645 w 8126844"/>
                    <a:gd name="connsiteY164" fmla="*/ 3218827 h 5316568"/>
                    <a:gd name="connsiteX165" fmla="*/ 1113292 w 8126844"/>
                    <a:gd name="connsiteY165" fmla="*/ 3366744 h 5316568"/>
                    <a:gd name="connsiteX166" fmla="*/ 1153633 w 8126844"/>
                    <a:gd name="connsiteY166" fmla="*/ 3191932 h 5316568"/>
                    <a:gd name="connsiteX167" fmla="*/ 1032610 w 8126844"/>
                    <a:gd name="connsiteY167" fmla="*/ 3030568 h 5316568"/>
                    <a:gd name="connsiteX168" fmla="*/ 535068 w 8126844"/>
                    <a:gd name="connsiteY168" fmla="*/ 2882650 h 5316568"/>
                    <a:gd name="connsiteX169" fmla="*/ 198892 w 8126844"/>
                    <a:gd name="connsiteY169" fmla="*/ 2640603 h 5316568"/>
                    <a:gd name="connsiteX170" fmla="*/ 10633 w 8126844"/>
                    <a:gd name="connsiteY170" fmla="*/ 2479238 h 5316568"/>
                    <a:gd name="connsiteX171" fmla="*/ 50974 w 8126844"/>
                    <a:gd name="connsiteY171" fmla="*/ 2344768 h 5316568"/>
                    <a:gd name="connsiteX172" fmla="*/ 279574 w 8126844"/>
                    <a:gd name="connsiteY172" fmla="*/ 2425450 h 5316568"/>
                    <a:gd name="connsiteX173" fmla="*/ 1019163 w 8126844"/>
                    <a:gd name="connsiteY173" fmla="*/ 2828862 h 5316568"/>
                    <a:gd name="connsiteX174" fmla="*/ 1462916 w 8126844"/>
                    <a:gd name="connsiteY174" fmla="*/ 3070909 h 5316568"/>
                    <a:gd name="connsiteX175" fmla="*/ 1799092 w 8126844"/>
                    <a:gd name="connsiteY175" fmla="*/ 3165038 h 5316568"/>
                    <a:gd name="connsiteX176" fmla="*/ 1973904 w 8126844"/>
                    <a:gd name="connsiteY176" fmla="*/ 3097803 h 5316568"/>
                    <a:gd name="connsiteX177" fmla="*/ 1960457 w 8126844"/>
                    <a:gd name="connsiteY177" fmla="*/ 2855756 h 5316568"/>
                    <a:gd name="connsiteX178" fmla="*/ 1624280 w 8126844"/>
                    <a:gd name="connsiteY178" fmla="*/ 2748180 h 5316568"/>
                    <a:gd name="connsiteX179" fmla="*/ 1288104 w 8126844"/>
                    <a:gd name="connsiteY179" fmla="*/ 2600262 h 5316568"/>
                    <a:gd name="connsiteX180" fmla="*/ 1261210 w 8126844"/>
                    <a:gd name="connsiteY180" fmla="*/ 2465791 h 5316568"/>
                    <a:gd name="connsiteX181" fmla="*/ 1462916 w 8126844"/>
                    <a:gd name="connsiteY181" fmla="*/ 2465791 h 5316568"/>
                    <a:gd name="connsiteX182" fmla="*/ 1691516 w 8126844"/>
                    <a:gd name="connsiteY182" fmla="*/ 2546474 h 5316568"/>
                    <a:gd name="connsiteX183" fmla="*/ 1758751 w 8126844"/>
                    <a:gd name="connsiteY183" fmla="*/ 2331321 h 5316568"/>
                    <a:gd name="connsiteX184" fmla="*/ 1597386 w 8126844"/>
                    <a:gd name="connsiteY184" fmla="*/ 2156509 h 5316568"/>
                    <a:gd name="connsiteX185" fmla="*/ 1153633 w 8126844"/>
                    <a:gd name="connsiteY185" fmla="*/ 1968250 h 5316568"/>
                    <a:gd name="connsiteX186" fmla="*/ 871245 w 8126844"/>
                    <a:gd name="connsiteY186" fmla="*/ 1779991 h 5316568"/>
                    <a:gd name="connsiteX187" fmla="*/ 750221 w 8126844"/>
                    <a:gd name="connsiteY187" fmla="*/ 1645521 h 5316568"/>
                    <a:gd name="connsiteX188" fmla="*/ 844351 w 8126844"/>
                    <a:gd name="connsiteY188" fmla="*/ 1524497 h 5316568"/>
                    <a:gd name="connsiteX189" fmla="*/ 1328445 w 8126844"/>
                    <a:gd name="connsiteY189" fmla="*/ 1739650 h 5316568"/>
                    <a:gd name="connsiteX190" fmla="*/ 1606671 w 8126844"/>
                    <a:gd name="connsiteY190" fmla="*/ 1886069 h 5316568"/>
                    <a:gd name="connsiteX191" fmla="*/ 1720260 w 8126844"/>
                    <a:gd name="connsiteY191" fmla="*/ 1607230 h 5316568"/>
                    <a:gd name="connsiteX192" fmla="*/ 1772079 w 8126844"/>
                    <a:gd name="connsiteY192" fmla="*/ 1423805 h 5316568"/>
                    <a:gd name="connsiteX193" fmla="*/ 1693720 w 8126844"/>
                    <a:gd name="connsiteY193" fmla="*/ 1251776 h 5316568"/>
                    <a:gd name="connsiteX194" fmla="*/ 2176456 w 8126844"/>
                    <a:gd name="connsiteY194" fmla="*/ 1564624 h 5316568"/>
                    <a:gd name="connsiteX195" fmla="*/ 1984049 w 8126844"/>
                    <a:gd name="connsiteY195" fmla="*/ 1542216 h 5316568"/>
                    <a:gd name="connsiteX196" fmla="*/ 1894130 w 8126844"/>
                    <a:gd name="connsiteY196" fmla="*/ 1679934 h 5316568"/>
                    <a:gd name="connsiteX197" fmla="*/ 1879774 w 8126844"/>
                    <a:gd name="connsiteY197" fmla="*/ 2022038 h 5316568"/>
                    <a:gd name="connsiteX198" fmla="*/ 2390763 w 8126844"/>
                    <a:gd name="connsiteY198" fmla="*/ 2250638 h 5316568"/>
                    <a:gd name="connsiteX199" fmla="*/ 3157245 w 8126844"/>
                    <a:gd name="connsiteY199" fmla="*/ 2465791 h 5316568"/>
                    <a:gd name="connsiteX200" fmla="*/ 3708574 w 8126844"/>
                    <a:gd name="connsiteY200" fmla="*/ 2600262 h 5316568"/>
                    <a:gd name="connsiteX201" fmla="*/ 4165774 w 8126844"/>
                    <a:gd name="connsiteY201" fmla="*/ 2573368 h 5316568"/>
                    <a:gd name="connsiteX202" fmla="*/ 4394374 w 8126844"/>
                    <a:gd name="connsiteY202" fmla="*/ 2546474 h 5316568"/>
                    <a:gd name="connsiteX203" fmla="*/ 4407821 w 8126844"/>
                    <a:gd name="connsiteY203" fmla="*/ 2358215 h 5316568"/>
                    <a:gd name="connsiteX204" fmla="*/ 4192668 w 8126844"/>
                    <a:gd name="connsiteY204" fmla="*/ 2317874 h 5316568"/>
                    <a:gd name="connsiteX205" fmla="*/ 4031304 w 8126844"/>
                    <a:gd name="connsiteY205" fmla="*/ 2358215 h 5316568"/>
                    <a:gd name="connsiteX206" fmla="*/ 4031304 w 8126844"/>
                    <a:gd name="connsiteY206" fmla="*/ 2183403 h 5316568"/>
                    <a:gd name="connsiteX207" fmla="*/ 4448163 w 8126844"/>
                    <a:gd name="connsiteY207" fmla="*/ 2062380 h 5316568"/>
                    <a:gd name="connsiteX208" fmla="*/ 4703657 w 8126844"/>
                    <a:gd name="connsiteY208" fmla="*/ 1954803 h 5316568"/>
                    <a:gd name="connsiteX209" fmla="*/ 4719129 w 8126844"/>
                    <a:gd name="connsiteY209" fmla="*/ 1738139 h 5316568"/>
                    <a:gd name="connsiteX210" fmla="*/ 4404220 w 8126844"/>
                    <a:gd name="connsiteY210" fmla="*/ 1779653 h 5316568"/>
                    <a:gd name="connsiteX0" fmla="*/ 5330626 w 8126844"/>
                    <a:gd name="connsiteY0" fmla="*/ 1426660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62583 w 8126844"/>
                    <a:gd name="connsiteY0" fmla="*/ 1550327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404220 w 8126844"/>
                    <a:gd name="connsiteY209" fmla="*/ 1779653 h 5316568"/>
                    <a:gd name="connsiteX0" fmla="*/ 5076343 w 8126844"/>
                    <a:gd name="connsiteY0" fmla="*/ 1533235 h 5316568"/>
                    <a:gd name="connsiteX1" fmla="*/ 4866197 w 8126844"/>
                    <a:gd name="connsiteY1" fmla="*/ 1652075 h 5316568"/>
                    <a:gd name="connsiteX2" fmla="*/ 4959151 w 8126844"/>
                    <a:gd name="connsiteY2" fmla="*/ 1860674 h 5316568"/>
                    <a:gd name="connsiteX3" fmla="*/ 5402904 w 8126844"/>
                    <a:gd name="connsiteY3" fmla="*/ 1699309 h 5316568"/>
                    <a:gd name="connsiteX4" fmla="*/ 6478668 w 8126844"/>
                    <a:gd name="connsiteY4" fmla="*/ 986615 h 5316568"/>
                    <a:gd name="connsiteX5" fmla="*/ 7177916 w 8126844"/>
                    <a:gd name="connsiteY5" fmla="*/ 139450 h 5316568"/>
                    <a:gd name="connsiteX6" fmla="*/ 7352727 w 8126844"/>
                    <a:gd name="connsiteY6" fmla="*/ 18427 h 5316568"/>
                    <a:gd name="connsiteX7" fmla="*/ 7460304 w 8126844"/>
                    <a:gd name="connsiteY7" fmla="*/ 327709 h 5316568"/>
                    <a:gd name="connsiteX8" fmla="*/ 7137574 w 8126844"/>
                    <a:gd name="connsiteY8" fmla="*/ 758015 h 5316568"/>
                    <a:gd name="connsiteX9" fmla="*/ 7056892 w 8126844"/>
                    <a:gd name="connsiteY9" fmla="*/ 932827 h 5316568"/>
                    <a:gd name="connsiteX10" fmla="*/ 7177916 w 8126844"/>
                    <a:gd name="connsiteY10" fmla="*/ 1040403 h 5316568"/>
                    <a:gd name="connsiteX11" fmla="*/ 7406516 w 8126844"/>
                    <a:gd name="connsiteY11" fmla="*/ 811803 h 5316568"/>
                    <a:gd name="connsiteX12" fmla="*/ 7540986 w 8126844"/>
                    <a:gd name="connsiteY12" fmla="*/ 811803 h 5316568"/>
                    <a:gd name="connsiteX13" fmla="*/ 7554433 w 8126844"/>
                    <a:gd name="connsiteY13" fmla="*/ 1040403 h 5316568"/>
                    <a:gd name="connsiteX14" fmla="*/ 6976210 w 8126844"/>
                    <a:gd name="connsiteY14" fmla="*/ 1632074 h 5316568"/>
                    <a:gd name="connsiteX15" fmla="*/ 6276963 w 8126844"/>
                    <a:gd name="connsiteY15" fmla="*/ 2183403 h 5316568"/>
                    <a:gd name="connsiteX16" fmla="*/ 5860104 w 8126844"/>
                    <a:gd name="connsiteY16" fmla="*/ 2385109 h 5316568"/>
                    <a:gd name="connsiteX17" fmla="*/ 5658398 w 8126844"/>
                    <a:gd name="connsiteY17" fmla="*/ 2452344 h 5316568"/>
                    <a:gd name="connsiteX18" fmla="*/ 5550821 w 8126844"/>
                    <a:gd name="connsiteY18" fmla="*/ 2371662 h 5316568"/>
                    <a:gd name="connsiteX19" fmla="*/ 5644951 w 8126844"/>
                    <a:gd name="connsiteY19" fmla="*/ 2169956 h 5316568"/>
                    <a:gd name="connsiteX20" fmla="*/ 5913892 w 8126844"/>
                    <a:gd name="connsiteY20" fmla="*/ 2116168 h 5316568"/>
                    <a:gd name="connsiteX21" fmla="*/ 5752527 w 8126844"/>
                    <a:gd name="connsiteY21" fmla="*/ 1806885 h 5316568"/>
                    <a:gd name="connsiteX22" fmla="*/ 5362563 w 8126844"/>
                    <a:gd name="connsiteY22" fmla="*/ 1954803 h 5316568"/>
                    <a:gd name="connsiteX23" fmla="*/ 4663316 w 8126844"/>
                    <a:gd name="connsiteY23" fmla="*/ 2237191 h 5316568"/>
                    <a:gd name="connsiteX24" fmla="*/ 4649868 w 8126844"/>
                    <a:gd name="connsiteY24" fmla="*/ 2412003 h 5316568"/>
                    <a:gd name="connsiteX25" fmla="*/ 4703657 w 8126844"/>
                    <a:gd name="connsiteY25" fmla="*/ 2519580 h 5316568"/>
                    <a:gd name="connsiteX26" fmla="*/ 5066727 w 8126844"/>
                    <a:gd name="connsiteY26" fmla="*/ 2385109 h 5316568"/>
                    <a:gd name="connsiteX27" fmla="*/ 5322221 w 8126844"/>
                    <a:gd name="connsiteY27" fmla="*/ 2331321 h 5316568"/>
                    <a:gd name="connsiteX28" fmla="*/ 5349116 w 8126844"/>
                    <a:gd name="connsiteY28" fmla="*/ 2465791 h 5316568"/>
                    <a:gd name="connsiteX29" fmla="*/ 4784339 w 8126844"/>
                    <a:gd name="connsiteY29" fmla="*/ 2680944 h 5316568"/>
                    <a:gd name="connsiteX30" fmla="*/ 4098539 w 8126844"/>
                    <a:gd name="connsiteY30" fmla="*/ 2815415 h 5316568"/>
                    <a:gd name="connsiteX31" fmla="*/ 2740386 w 8126844"/>
                    <a:gd name="connsiteY31" fmla="*/ 2680944 h 5316568"/>
                    <a:gd name="connsiteX32" fmla="*/ 2202504 w 8126844"/>
                    <a:gd name="connsiteY32" fmla="*/ 2479238 h 5316568"/>
                    <a:gd name="connsiteX33" fmla="*/ 2027692 w 8126844"/>
                    <a:gd name="connsiteY33" fmla="*/ 2425450 h 5316568"/>
                    <a:gd name="connsiteX34" fmla="*/ 1960457 w 8126844"/>
                    <a:gd name="connsiteY34" fmla="*/ 2573368 h 5316568"/>
                    <a:gd name="connsiteX35" fmla="*/ 2390763 w 8126844"/>
                    <a:gd name="connsiteY35" fmla="*/ 2801968 h 5316568"/>
                    <a:gd name="connsiteX36" fmla="*/ 3372398 w 8126844"/>
                    <a:gd name="connsiteY36" fmla="*/ 3044015 h 5316568"/>
                    <a:gd name="connsiteX37" fmla="*/ 4125433 w 8126844"/>
                    <a:gd name="connsiteY37" fmla="*/ 3044015 h 5316568"/>
                    <a:gd name="connsiteX38" fmla="*/ 4757445 w 8126844"/>
                    <a:gd name="connsiteY38" fmla="*/ 3017121 h 5316568"/>
                    <a:gd name="connsiteX39" fmla="*/ 4918810 w 8126844"/>
                    <a:gd name="connsiteY39" fmla="*/ 3057462 h 5316568"/>
                    <a:gd name="connsiteX40" fmla="*/ 4811233 w 8126844"/>
                    <a:gd name="connsiteY40" fmla="*/ 3218827 h 5316568"/>
                    <a:gd name="connsiteX41" fmla="*/ 4286798 w 8126844"/>
                    <a:gd name="connsiteY41" fmla="*/ 3286062 h 5316568"/>
                    <a:gd name="connsiteX42" fmla="*/ 4219563 w 8126844"/>
                    <a:gd name="connsiteY42" fmla="*/ 3420532 h 5316568"/>
                    <a:gd name="connsiteX43" fmla="*/ 4555739 w 8126844"/>
                    <a:gd name="connsiteY43" fmla="*/ 3474321 h 5316568"/>
                    <a:gd name="connsiteX44" fmla="*/ 5241539 w 8126844"/>
                    <a:gd name="connsiteY44" fmla="*/ 3286062 h 5316568"/>
                    <a:gd name="connsiteX45" fmla="*/ 5523927 w 8126844"/>
                    <a:gd name="connsiteY45" fmla="*/ 3151591 h 5316568"/>
                    <a:gd name="connsiteX46" fmla="*/ 5618057 w 8126844"/>
                    <a:gd name="connsiteY46" fmla="*/ 3044015 h 5316568"/>
                    <a:gd name="connsiteX47" fmla="*/ 5402904 w 8126844"/>
                    <a:gd name="connsiteY47" fmla="*/ 3030568 h 5316568"/>
                    <a:gd name="connsiteX48" fmla="*/ 5214645 w 8126844"/>
                    <a:gd name="connsiteY48" fmla="*/ 2922991 h 5316568"/>
                    <a:gd name="connsiteX49" fmla="*/ 5241539 w 8126844"/>
                    <a:gd name="connsiteY49" fmla="*/ 2801968 h 5316568"/>
                    <a:gd name="connsiteX50" fmla="*/ 5537374 w 8126844"/>
                    <a:gd name="connsiteY50" fmla="*/ 2761627 h 5316568"/>
                    <a:gd name="connsiteX51" fmla="*/ 6196280 w 8126844"/>
                    <a:gd name="connsiteY51" fmla="*/ 2506132 h 5316568"/>
                    <a:gd name="connsiteX52" fmla="*/ 6747610 w 8126844"/>
                    <a:gd name="connsiteY52" fmla="*/ 2169956 h 5316568"/>
                    <a:gd name="connsiteX53" fmla="*/ 7218257 w 8126844"/>
                    <a:gd name="connsiteY53" fmla="*/ 1726203 h 5316568"/>
                    <a:gd name="connsiteX54" fmla="*/ 7433410 w 8126844"/>
                    <a:gd name="connsiteY54" fmla="*/ 1551391 h 5316568"/>
                    <a:gd name="connsiteX55" fmla="*/ 7567880 w 8126844"/>
                    <a:gd name="connsiteY55" fmla="*/ 1578285 h 5316568"/>
                    <a:gd name="connsiteX56" fmla="*/ 7514092 w 8126844"/>
                    <a:gd name="connsiteY56" fmla="*/ 1779991 h 5316568"/>
                    <a:gd name="connsiteX57" fmla="*/ 7097233 w 8126844"/>
                    <a:gd name="connsiteY57" fmla="*/ 2210297 h 5316568"/>
                    <a:gd name="connsiteX58" fmla="*/ 6451774 w 8126844"/>
                    <a:gd name="connsiteY58" fmla="*/ 2627156 h 5316568"/>
                    <a:gd name="connsiteX59" fmla="*/ 6088704 w 8126844"/>
                    <a:gd name="connsiteY59" fmla="*/ 2815415 h 5316568"/>
                    <a:gd name="connsiteX60" fmla="*/ 5981127 w 8126844"/>
                    <a:gd name="connsiteY60" fmla="*/ 2949885 h 5316568"/>
                    <a:gd name="connsiteX61" fmla="*/ 6021468 w 8126844"/>
                    <a:gd name="connsiteY61" fmla="*/ 3151591 h 5316568"/>
                    <a:gd name="connsiteX62" fmla="*/ 6115598 w 8126844"/>
                    <a:gd name="connsiteY62" fmla="*/ 3299509 h 5316568"/>
                    <a:gd name="connsiteX63" fmla="*/ 6734163 w 8126844"/>
                    <a:gd name="connsiteY63" fmla="*/ 3124697 h 5316568"/>
                    <a:gd name="connsiteX64" fmla="*/ 7419963 w 8126844"/>
                    <a:gd name="connsiteY64" fmla="*/ 2694391 h 5316568"/>
                    <a:gd name="connsiteX65" fmla="*/ 7850268 w 8126844"/>
                    <a:gd name="connsiteY65" fmla="*/ 2371662 h 5316568"/>
                    <a:gd name="connsiteX66" fmla="*/ 8065421 w 8126844"/>
                    <a:gd name="connsiteY66" fmla="*/ 2264085 h 5316568"/>
                    <a:gd name="connsiteX67" fmla="*/ 8105763 w 8126844"/>
                    <a:gd name="connsiteY67" fmla="*/ 2425450 h 5316568"/>
                    <a:gd name="connsiteX68" fmla="*/ 7769586 w 8126844"/>
                    <a:gd name="connsiteY68" fmla="*/ 2761627 h 5316568"/>
                    <a:gd name="connsiteX69" fmla="*/ 6707268 w 8126844"/>
                    <a:gd name="connsiteY69" fmla="*/ 3339850 h 5316568"/>
                    <a:gd name="connsiteX70" fmla="*/ 6129045 w 8126844"/>
                    <a:gd name="connsiteY70" fmla="*/ 3608791 h 5316568"/>
                    <a:gd name="connsiteX71" fmla="*/ 5833210 w 8126844"/>
                    <a:gd name="connsiteY71" fmla="*/ 3649132 h 5316568"/>
                    <a:gd name="connsiteX72" fmla="*/ 5712186 w 8126844"/>
                    <a:gd name="connsiteY72" fmla="*/ 3689474 h 5316568"/>
                    <a:gd name="connsiteX73" fmla="*/ 5658398 w 8126844"/>
                    <a:gd name="connsiteY73" fmla="*/ 3541556 h 5316568"/>
                    <a:gd name="connsiteX74" fmla="*/ 5779421 w 8126844"/>
                    <a:gd name="connsiteY74" fmla="*/ 3433980 h 5316568"/>
                    <a:gd name="connsiteX75" fmla="*/ 5779421 w 8126844"/>
                    <a:gd name="connsiteY75" fmla="*/ 3339850 h 5316568"/>
                    <a:gd name="connsiteX76" fmla="*/ 5497033 w 8126844"/>
                    <a:gd name="connsiteY76" fmla="*/ 3460874 h 5316568"/>
                    <a:gd name="connsiteX77" fmla="*/ 5039833 w 8126844"/>
                    <a:gd name="connsiteY77" fmla="*/ 3595344 h 5316568"/>
                    <a:gd name="connsiteX78" fmla="*/ 4865021 w 8126844"/>
                    <a:gd name="connsiteY78" fmla="*/ 3676027 h 5316568"/>
                    <a:gd name="connsiteX79" fmla="*/ 4905363 w 8126844"/>
                    <a:gd name="connsiteY79" fmla="*/ 3770156 h 5316568"/>
                    <a:gd name="connsiteX80" fmla="*/ 5160857 w 8126844"/>
                    <a:gd name="connsiteY80" fmla="*/ 3743262 h 5316568"/>
                    <a:gd name="connsiteX81" fmla="*/ 5187751 w 8126844"/>
                    <a:gd name="connsiteY81" fmla="*/ 3877732 h 5316568"/>
                    <a:gd name="connsiteX82" fmla="*/ 4878468 w 8126844"/>
                    <a:gd name="connsiteY82" fmla="*/ 3971862 h 5316568"/>
                    <a:gd name="connsiteX83" fmla="*/ 4891916 w 8126844"/>
                    <a:gd name="connsiteY83" fmla="*/ 4119780 h 5316568"/>
                    <a:gd name="connsiteX84" fmla="*/ 5376010 w 8126844"/>
                    <a:gd name="connsiteY84" fmla="*/ 4012203 h 5316568"/>
                    <a:gd name="connsiteX85" fmla="*/ 5967680 w 8126844"/>
                    <a:gd name="connsiteY85" fmla="*/ 3864285 h 5316568"/>
                    <a:gd name="connsiteX86" fmla="*/ 6344198 w 8126844"/>
                    <a:gd name="connsiteY86" fmla="*/ 3662580 h 5316568"/>
                    <a:gd name="connsiteX87" fmla="*/ 6478668 w 8126844"/>
                    <a:gd name="connsiteY87" fmla="*/ 3662580 h 5316568"/>
                    <a:gd name="connsiteX88" fmla="*/ 6478668 w 8126844"/>
                    <a:gd name="connsiteY88" fmla="*/ 3850838 h 5316568"/>
                    <a:gd name="connsiteX89" fmla="*/ 5900445 w 8126844"/>
                    <a:gd name="connsiteY89" fmla="*/ 4039097 h 5316568"/>
                    <a:gd name="connsiteX90" fmla="*/ 5053280 w 8126844"/>
                    <a:gd name="connsiteY90" fmla="*/ 4281144 h 5316568"/>
                    <a:gd name="connsiteX91" fmla="*/ 4703657 w 8126844"/>
                    <a:gd name="connsiteY91" fmla="*/ 4375274 h 5316568"/>
                    <a:gd name="connsiteX92" fmla="*/ 4313692 w 8126844"/>
                    <a:gd name="connsiteY92" fmla="*/ 4442509 h 5316568"/>
                    <a:gd name="connsiteX93" fmla="*/ 4004410 w 8126844"/>
                    <a:gd name="connsiteY93" fmla="*/ 4482850 h 5316568"/>
                    <a:gd name="connsiteX94" fmla="*/ 3869939 w 8126844"/>
                    <a:gd name="connsiteY94" fmla="*/ 4361827 h 5316568"/>
                    <a:gd name="connsiteX95" fmla="*/ 3950621 w 8126844"/>
                    <a:gd name="connsiteY95" fmla="*/ 4254250 h 5316568"/>
                    <a:gd name="connsiteX96" fmla="*/ 4367480 w 8126844"/>
                    <a:gd name="connsiteY96" fmla="*/ 4173568 h 5316568"/>
                    <a:gd name="connsiteX97" fmla="*/ 4542292 w 8126844"/>
                    <a:gd name="connsiteY97" fmla="*/ 4106332 h 5316568"/>
                    <a:gd name="connsiteX98" fmla="*/ 4542292 w 8126844"/>
                    <a:gd name="connsiteY98" fmla="*/ 3971862 h 5316568"/>
                    <a:gd name="connsiteX99" fmla="*/ 4206116 w 8126844"/>
                    <a:gd name="connsiteY99" fmla="*/ 3971862 h 5316568"/>
                    <a:gd name="connsiteX100" fmla="*/ 3520316 w 8126844"/>
                    <a:gd name="connsiteY100" fmla="*/ 4052544 h 5316568"/>
                    <a:gd name="connsiteX101" fmla="*/ 3157245 w 8126844"/>
                    <a:gd name="connsiteY101" fmla="*/ 4079438 h 5316568"/>
                    <a:gd name="connsiteX102" fmla="*/ 3076563 w 8126844"/>
                    <a:gd name="connsiteY102" fmla="*/ 4200462 h 5316568"/>
                    <a:gd name="connsiteX103" fmla="*/ 3224480 w 8126844"/>
                    <a:gd name="connsiteY103" fmla="*/ 4267697 h 5316568"/>
                    <a:gd name="connsiteX104" fmla="*/ 3453080 w 8126844"/>
                    <a:gd name="connsiteY104" fmla="*/ 4294591 h 5316568"/>
                    <a:gd name="connsiteX105" fmla="*/ 3412739 w 8126844"/>
                    <a:gd name="connsiteY105" fmla="*/ 4402168 h 5316568"/>
                    <a:gd name="connsiteX106" fmla="*/ 2968986 w 8126844"/>
                    <a:gd name="connsiteY106" fmla="*/ 4455956 h 5316568"/>
                    <a:gd name="connsiteX107" fmla="*/ 2767280 w 8126844"/>
                    <a:gd name="connsiteY107" fmla="*/ 4469403 h 5316568"/>
                    <a:gd name="connsiteX108" fmla="*/ 2673151 w 8126844"/>
                    <a:gd name="connsiteY108" fmla="*/ 4671109 h 5316568"/>
                    <a:gd name="connsiteX109" fmla="*/ 2767280 w 8126844"/>
                    <a:gd name="connsiteY109" fmla="*/ 5034180 h 5316568"/>
                    <a:gd name="connsiteX110" fmla="*/ 2700045 w 8126844"/>
                    <a:gd name="connsiteY110" fmla="*/ 5235885 h 5316568"/>
                    <a:gd name="connsiteX111" fmla="*/ 2498339 w 8126844"/>
                    <a:gd name="connsiteY111" fmla="*/ 5316568 h 5316568"/>
                    <a:gd name="connsiteX112" fmla="*/ 2256292 w 8126844"/>
                    <a:gd name="connsiteY112" fmla="*/ 5235885 h 5316568"/>
                    <a:gd name="connsiteX113" fmla="*/ 2175610 w 8126844"/>
                    <a:gd name="connsiteY113" fmla="*/ 4980391 h 5316568"/>
                    <a:gd name="connsiteX114" fmla="*/ 2269739 w 8126844"/>
                    <a:gd name="connsiteY114" fmla="*/ 4751791 h 5316568"/>
                    <a:gd name="connsiteX115" fmla="*/ 2404210 w 8126844"/>
                    <a:gd name="connsiteY115" fmla="*/ 4590427 h 5316568"/>
                    <a:gd name="connsiteX116" fmla="*/ 2390763 w 8126844"/>
                    <a:gd name="connsiteY116" fmla="*/ 4442509 h 5316568"/>
                    <a:gd name="connsiteX117" fmla="*/ 2014245 w 8126844"/>
                    <a:gd name="connsiteY117" fmla="*/ 4308038 h 5316568"/>
                    <a:gd name="connsiteX118" fmla="*/ 2068033 w 8126844"/>
                    <a:gd name="connsiteY118" fmla="*/ 4200462 h 5316568"/>
                    <a:gd name="connsiteX119" fmla="*/ 2390763 w 8126844"/>
                    <a:gd name="connsiteY119" fmla="*/ 4200462 h 5316568"/>
                    <a:gd name="connsiteX120" fmla="*/ 2807621 w 8126844"/>
                    <a:gd name="connsiteY120" fmla="*/ 4200462 h 5316568"/>
                    <a:gd name="connsiteX121" fmla="*/ 2834516 w 8126844"/>
                    <a:gd name="connsiteY121" fmla="*/ 4065991 h 5316568"/>
                    <a:gd name="connsiteX122" fmla="*/ 2686598 w 8126844"/>
                    <a:gd name="connsiteY122" fmla="*/ 4012203 h 5316568"/>
                    <a:gd name="connsiteX123" fmla="*/ 2780727 w 8126844"/>
                    <a:gd name="connsiteY123" fmla="*/ 3864285 h 5316568"/>
                    <a:gd name="connsiteX124" fmla="*/ 3211033 w 8126844"/>
                    <a:gd name="connsiteY124" fmla="*/ 3904627 h 5316568"/>
                    <a:gd name="connsiteX125" fmla="*/ 3775810 w 8126844"/>
                    <a:gd name="connsiteY125" fmla="*/ 3877732 h 5316568"/>
                    <a:gd name="connsiteX126" fmla="*/ 4380927 w 8126844"/>
                    <a:gd name="connsiteY126" fmla="*/ 3783603 h 5316568"/>
                    <a:gd name="connsiteX127" fmla="*/ 4622974 w 8126844"/>
                    <a:gd name="connsiteY127" fmla="*/ 3729815 h 5316568"/>
                    <a:gd name="connsiteX128" fmla="*/ 4555739 w 8126844"/>
                    <a:gd name="connsiteY128" fmla="*/ 3635685 h 5316568"/>
                    <a:gd name="connsiteX129" fmla="*/ 4031304 w 8126844"/>
                    <a:gd name="connsiteY129" fmla="*/ 3676027 h 5316568"/>
                    <a:gd name="connsiteX130" fmla="*/ 3600998 w 8126844"/>
                    <a:gd name="connsiteY130" fmla="*/ 3689474 h 5316568"/>
                    <a:gd name="connsiteX131" fmla="*/ 3278268 w 8126844"/>
                    <a:gd name="connsiteY131" fmla="*/ 3649132 h 5316568"/>
                    <a:gd name="connsiteX132" fmla="*/ 3237927 w 8126844"/>
                    <a:gd name="connsiteY132" fmla="*/ 3581897 h 5316568"/>
                    <a:gd name="connsiteX133" fmla="*/ 3291716 w 8126844"/>
                    <a:gd name="connsiteY133" fmla="*/ 3447427 h 5316568"/>
                    <a:gd name="connsiteX134" fmla="*/ 3587551 w 8126844"/>
                    <a:gd name="connsiteY134" fmla="*/ 3474321 h 5316568"/>
                    <a:gd name="connsiteX135" fmla="*/ 3883386 w 8126844"/>
                    <a:gd name="connsiteY135" fmla="*/ 3474321 h 5316568"/>
                    <a:gd name="connsiteX136" fmla="*/ 3964068 w 8126844"/>
                    <a:gd name="connsiteY136" fmla="*/ 3407085 h 5316568"/>
                    <a:gd name="connsiteX137" fmla="*/ 3883386 w 8126844"/>
                    <a:gd name="connsiteY137" fmla="*/ 3286062 h 5316568"/>
                    <a:gd name="connsiteX138" fmla="*/ 3412739 w 8126844"/>
                    <a:gd name="connsiteY138" fmla="*/ 3259168 h 5316568"/>
                    <a:gd name="connsiteX139" fmla="*/ 3049668 w 8126844"/>
                    <a:gd name="connsiteY139" fmla="*/ 3205380 h 5316568"/>
                    <a:gd name="connsiteX140" fmla="*/ 2740386 w 8126844"/>
                    <a:gd name="connsiteY140" fmla="*/ 3138144 h 5316568"/>
                    <a:gd name="connsiteX141" fmla="*/ 2457998 w 8126844"/>
                    <a:gd name="connsiteY141" fmla="*/ 3057462 h 5316568"/>
                    <a:gd name="connsiteX142" fmla="*/ 2242845 w 8126844"/>
                    <a:gd name="connsiteY142" fmla="*/ 3003674 h 5316568"/>
                    <a:gd name="connsiteX143" fmla="*/ 2162163 w 8126844"/>
                    <a:gd name="connsiteY143" fmla="*/ 3165038 h 5316568"/>
                    <a:gd name="connsiteX144" fmla="*/ 2336974 w 8126844"/>
                    <a:gd name="connsiteY144" fmla="*/ 3339850 h 5316568"/>
                    <a:gd name="connsiteX145" fmla="*/ 2713492 w 8126844"/>
                    <a:gd name="connsiteY145" fmla="*/ 3393638 h 5316568"/>
                    <a:gd name="connsiteX146" fmla="*/ 2874857 w 8126844"/>
                    <a:gd name="connsiteY146" fmla="*/ 3447427 h 5316568"/>
                    <a:gd name="connsiteX147" fmla="*/ 2874857 w 8126844"/>
                    <a:gd name="connsiteY147" fmla="*/ 3595344 h 5316568"/>
                    <a:gd name="connsiteX148" fmla="*/ 2605916 w 8126844"/>
                    <a:gd name="connsiteY148" fmla="*/ 3568450 h 5316568"/>
                    <a:gd name="connsiteX149" fmla="*/ 2000798 w 8126844"/>
                    <a:gd name="connsiteY149" fmla="*/ 3447427 h 5316568"/>
                    <a:gd name="connsiteX150" fmla="*/ 1583939 w 8126844"/>
                    <a:gd name="connsiteY150" fmla="*/ 3299509 h 5316568"/>
                    <a:gd name="connsiteX151" fmla="*/ 1409127 w 8126844"/>
                    <a:gd name="connsiteY151" fmla="*/ 3312956 h 5316568"/>
                    <a:gd name="connsiteX152" fmla="*/ 1368786 w 8126844"/>
                    <a:gd name="connsiteY152" fmla="*/ 3487768 h 5316568"/>
                    <a:gd name="connsiteX153" fmla="*/ 1799092 w 8126844"/>
                    <a:gd name="connsiteY153" fmla="*/ 3622238 h 5316568"/>
                    <a:gd name="connsiteX154" fmla="*/ 2256292 w 8126844"/>
                    <a:gd name="connsiteY154" fmla="*/ 3783603 h 5316568"/>
                    <a:gd name="connsiteX155" fmla="*/ 2390763 w 8126844"/>
                    <a:gd name="connsiteY155" fmla="*/ 3891180 h 5316568"/>
                    <a:gd name="connsiteX156" fmla="*/ 2094927 w 8126844"/>
                    <a:gd name="connsiteY156" fmla="*/ 3958415 h 5316568"/>
                    <a:gd name="connsiteX157" fmla="*/ 1557045 w 8126844"/>
                    <a:gd name="connsiteY157" fmla="*/ 3783603 h 5316568"/>
                    <a:gd name="connsiteX158" fmla="*/ 965374 w 8126844"/>
                    <a:gd name="connsiteY158" fmla="*/ 3555003 h 5316568"/>
                    <a:gd name="connsiteX159" fmla="*/ 481280 w 8126844"/>
                    <a:gd name="connsiteY159" fmla="*/ 3339850 h 5316568"/>
                    <a:gd name="connsiteX160" fmla="*/ 198892 w 8126844"/>
                    <a:gd name="connsiteY160" fmla="*/ 3232274 h 5316568"/>
                    <a:gd name="connsiteX161" fmla="*/ 131657 w 8126844"/>
                    <a:gd name="connsiteY161" fmla="*/ 3138144 h 5316568"/>
                    <a:gd name="connsiteX162" fmla="*/ 279574 w 8126844"/>
                    <a:gd name="connsiteY162" fmla="*/ 3044015 h 5316568"/>
                    <a:gd name="connsiteX163" fmla="*/ 642645 w 8126844"/>
                    <a:gd name="connsiteY163" fmla="*/ 3218827 h 5316568"/>
                    <a:gd name="connsiteX164" fmla="*/ 1113292 w 8126844"/>
                    <a:gd name="connsiteY164" fmla="*/ 3366744 h 5316568"/>
                    <a:gd name="connsiteX165" fmla="*/ 1153633 w 8126844"/>
                    <a:gd name="connsiteY165" fmla="*/ 3191932 h 5316568"/>
                    <a:gd name="connsiteX166" fmla="*/ 1032610 w 8126844"/>
                    <a:gd name="connsiteY166" fmla="*/ 3030568 h 5316568"/>
                    <a:gd name="connsiteX167" fmla="*/ 535068 w 8126844"/>
                    <a:gd name="connsiteY167" fmla="*/ 2882650 h 5316568"/>
                    <a:gd name="connsiteX168" fmla="*/ 198892 w 8126844"/>
                    <a:gd name="connsiteY168" fmla="*/ 2640603 h 5316568"/>
                    <a:gd name="connsiteX169" fmla="*/ 10633 w 8126844"/>
                    <a:gd name="connsiteY169" fmla="*/ 2479238 h 5316568"/>
                    <a:gd name="connsiteX170" fmla="*/ 50974 w 8126844"/>
                    <a:gd name="connsiteY170" fmla="*/ 2344768 h 5316568"/>
                    <a:gd name="connsiteX171" fmla="*/ 279574 w 8126844"/>
                    <a:gd name="connsiteY171" fmla="*/ 2425450 h 5316568"/>
                    <a:gd name="connsiteX172" fmla="*/ 1019163 w 8126844"/>
                    <a:gd name="connsiteY172" fmla="*/ 2828862 h 5316568"/>
                    <a:gd name="connsiteX173" fmla="*/ 1462916 w 8126844"/>
                    <a:gd name="connsiteY173" fmla="*/ 3070909 h 5316568"/>
                    <a:gd name="connsiteX174" fmla="*/ 1799092 w 8126844"/>
                    <a:gd name="connsiteY174" fmla="*/ 3165038 h 5316568"/>
                    <a:gd name="connsiteX175" fmla="*/ 1973904 w 8126844"/>
                    <a:gd name="connsiteY175" fmla="*/ 3097803 h 5316568"/>
                    <a:gd name="connsiteX176" fmla="*/ 1960457 w 8126844"/>
                    <a:gd name="connsiteY176" fmla="*/ 2855756 h 5316568"/>
                    <a:gd name="connsiteX177" fmla="*/ 1624280 w 8126844"/>
                    <a:gd name="connsiteY177" fmla="*/ 2748180 h 5316568"/>
                    <a:gd name="connsiteX178" fmla="*/ 1288104 w 8126844"/>
                    <a:gd name="connsiteY178" fmla="*/ 2600262 h 5316568"/>
                    <a:gd name="connsiteX179" fmla="*/ 1261210 w 8126844"/>
                    <a:gd name="connsiteY179" fmla="*/ 2465791 h 5316568"/>
                    <a:gd name="connsiteX180" fmla="*/ 1462916 w 8126844"/>
                    <a:gd name="connsiteY180" fmla="*/ 2465791 h 5316568"/>
                    <a:gd name="connsiteX181" fmla="*/ 1691516 w 8126844"/>
                    <a:gd name="connsiteY181" fmla="*/ 2546474 h 5316568"/>
                    <a:gd name="connsiteX182" fmla="*/ 1758751 w 8126844"/>
                    <a:gd name="connsiteY182" fmla="*/ 2331321 h 5316568"/>
                    <a:gd name="connsiteX183" fmla="*/ 1597386 w 8126844"/>
                    <a:gd name="connsiteY183" fmla="*/ 2156509 h 5316568"/>
                    <a:gd name="connsiteX184" fmla="*/ 1153633 w 8126844"/>
                    <a:gd name="connsiteY184" fmla="*/ 1968250 h 5316568"/>
                    <a:gd name="connsiteX185" fmla="*/ 871245 w 8126844"/>
                    <a:gd name="connsiteY185" fmla="*/ 1779991 h 5316568"/>
                    <a:gd name="connsiteX186" fmla="*/ 750221 w 8126844"/>
                    <a:gd name="connsiteY186" fmla="*/ 1645521 h 5316568"/>
                    <a:gd name="connsiteX187" fmla="*/ 844351 w 8126844"/>
                    <a:gd name="connsiteY187" fmla="*/ 1524497 h 5316568"/>
                    <a:gd name="connsiteX188" fmla="*/ 1328445 w 8126844"/>
                    <a:gd name="connsiteY188" fmla="*/ 1739650 h 5316568"/>
                    <a:gd name="connsiteX189" fmla="*/ 1606671 w 8126844"/>
                    <a:gd name="connsiteY189" fmla="*/ 1886069 h 5316568"/>
                    <a:gd name="connsiteX190" fmla="*/ 1720260 w 8126844"/>
                    <a:gd name="connsiteY190" fmla="*/ 1607230 h 5316568"/>
                    <a:gd name="connsiteX191" fmla="*/ 1772079 w 8126844"/>
                    <a:gd name="connsiteY191" fmla="*/ 1423805 h 5316568"/>
                    <a:gd name="connsiteX192" fmla="*/ 1693720 w 8126844"/>
                    <a:gd name="connsiteY192" fmla="*/ 1251776 h 5316568"/>
                    <a:gd name="connsiteX193" fmla="*/ 2176456 w 8126844"/>
                    <a:gd name="connsiteY193" fmla="*/ 1564624 h 5316568"/>
                    <a:gd name="connsiteX194" fmla="*/ 1984049 w 8126844"/>
                    <a:gd name="connsiteY194" fmla="*/ 1542216 h 5316568"/>
                    <a:gd name="connsiteX195" fmla="*/ 1894130 w 8126844"/>
                    <a:gd name="connsiteY195" fmla="*/ 1679934 h 5316568"/>
                    <a:gd name="connsiteX196" fmla="*/ 1879774 w 8126844"/>
                    <a:gd name="connsiteY196" fmla="*/ 2022038 h 5316568"/>
                    <a:gd name="connsiteX197" fmla="*/ 2390763 w 8126844"/>
                    <a:gd name="connsiteY197" fmla="*/ 2250638 h 5316568"/>
                    <a:gd name="connsiteX198" fmla="*/ 3157245 w 8126844"/>
                    <a:gd name="connsiteY198" fmla="*/ 2465791 h 5316568"/>
                    <a:gd name="connsiteX199" fmla="*/ 3708574 w 8126844"/>
                    <a:gd name="connsiteY199" fmla="*/ 2600262 h 5316568"/>
                    <a:gd name="connsiteX200" fmla="*/ 4165774 w 8126844"/>
                    <a:gd name="connsiteY200" fmla="*/ 2573368 h 5316568"/>
                    <a:gd name="connsiteX201" fmla="*/ 4394374 w 8126844"/>
                    <a:gd name="connsiteY201" fmla="*/ 2546474 h 5316568"/>
                    <a:gd name="connsiteX202" fmla="*/ 4407821 w 8126844"/>
                    <a:gd name="connsiteY202" fmla="*/ 2358215 h 5316568"/>
                    <a:gd name="connsiteX203" fmla="*/ 4192668 w 8126844"/>
                    <a:gd name="connsiteY203" fmla="*/ 2317874 h 5316568"/>
                    <a:gd name="connsiteX204" fmla="*/ 4031304 w 8126844"/>
                    <a:gd name="connsiteY204" fmla="*/ 2358215 h 5316568"/>
                    <a:gd name="connsiteX205" fmla="*/ 4031304 w 8126844"/>
                    <a:gd name="connsiteY205" fmla="*/ 2183403 h 5316568"/>
                    <a:gd name="connsiteX206" fmla="*/ 4448163 w 8126844"/>
                    <a:gd name="connsiteY206" fmla="*/ 2062380 h 5316568"/>
                    <a:gd name="connsiteX207" fmla="*/ 4703657 w 8126844"/>
                    <a:gd name="connsiteY207" fmla="*/ 1954803 h 5316568"/>
                    <a:gd name="connsiteX208" fmla="*/ 4719129 w 8126844"/>
                    <a:gd name="connsiteY208" fmla="*/ 1738139 h 5316568"/>
                    <a:gd name="connsiteX209" fmla="*/ 4519556 w 8126844"/>
                    <a:gd name="connsiteY209" fmla="*/ 1743091 h 5316568"/>
                    <a:gd name="connsiteX0" fmla="*/ 5076343 w 8126844"/>
                    <a:gd name="connsiteY0" fmla="*/ 1917812 h 5701145"/>
                    <a:gd name="connsiteX1" fmla="*/ 4866197 w 8126844"/>
                    <a:gd name="connsiteY1" fmla="*/ 2036652 h 5701145"/>
                    <a:gd name="connsiteX2" fmla="*/ 4959151 w 8126844"/>
                    <a:gd name="connsiteY2" fmla="*/ 2245251 h 5701145"/>
                    <a:gd name="connsiteX3" fmla="*/ 5402904 w 8126844"/>
                    <a:gd name="connsiteY3" fmla="*/ 2083886 h 5701145"/>
                    <a:gd name="connsiteX4" fmla="*/ 6478668 w 8126844"/>
                    <a:gd name="connsiteY4" fmla="*/ 1371192 h 5701145"/>
                    <a:gd name="connsiteX5" fmla="*/ 6767262 w 8126844"/>
                    <a:gd name="connsiteY5" fmla="*/ 22080 h 5701145"/>
                    <a:gd name="connsiteX6" fmla="*/ 7177916 w 8126844"/>
                    <a:gd name="connsiteY6" fmla="*/ 524027 h 5701145"/>
                    <a:gd name="connsiteX7" fmla="*/ 7352727 w 8126844"/>
                    <a:gd name="connsiteY7" fmla="*/ 403004 h 5701145"/>
                    <a:gd name="connsiteX8" fmla="*/ 7460304 w 8126844"/>
                    <a:gd name="connsiteY8" fmla="*/ 712286 h 5701145"/>
                    <a:gd name="connsiteX9" fmla="*/ 7137574 w 8126844"/>
                    <a:gd name="connsiteY9" fmla="*/ 1142592 h 5701145"/>
                    <a:gd name="connsiteX10" fmla="*/ 7056892 w 8126844"/>
                    <a:gd name="connsiteY10" fmla="*/ 1317404 h 5701145"/>
                    <a:gd name="connsiteX11" fmla="*/ 7177916 w 8126844"/>
                    <a:gd name="connsiteY11" fmla="*/ 1424980 h 5701145"/>
                    <a:gd name="connsiteX12" fmla="*/ 7406516 w 8126844"/>
                    <a:gd name="connsiteY12" fmla="*/ 1196380 h 5701145"/>
                    <a:gd name="connsiteX13" fmla="*/ 7540986 w 8126844"/>
                    <a:gd name="connsiteY13" fmla="*/ 1196380 h 5701145"/>
                    <a:gd name="connsiteX14" fmla="*/ 7554433 w 8126844"/>
                    <a:gd name="connsiteY14" fmla="*/ 1424980 h 5701145"/>
                    <a:gd name="connsiteX15" fmla="*/ 6976210 w 8126844"/>
                    <a:gd name="connsiteY15" fmla="*/ 2016651 h 5701145"/>
                    <a:gd name="connsiteX16" fmla="*/ 6276963 w 8126844"/>
                    <a:gd name="connsiteY16" fmla="*/ 2567980 h 5701145"/>
                    <a:gd name="connsiteX17" fmla="*/ 5860104 w 8126844"/>
                    <a:gd name="connsiteY17" fmla="*/ 2769686 h 5701145"/>
                    <a:gd name="connsiteX18" fmla="*/ 5658398 w 8126844"/>
                    <a:gd name="connsiteY18" fmla="*/ 2836921 h 5701145"/>
                    <a:gd name="connsiteX19" fmla="*/ 5550821 w 8126844"/>
                    <a:gd name="connsiteY19" fmla="*/ 2756239 h 5701145"/>
                    <a:gd name="connsiteX20" fmla="*/ 5644951 w 8126844"/>
                    <a:gd name="connsiteY20" fmla="*/ 2554533 h 5701145"/>
                    <a:gd name="connsiteX21" fmla="*/ 5913892 w 8126844"/>
                    <a:gd name="connsiteY21" fmla="*/ 2500745 h 5701145"/>
                    <a:gd name="connsiteX22" fmla="*/ 5752527 w 8126844"/>
                    <a:gd name="connsiteY22" fmla="*/ 2191462 h 5701145"/>
                    <a:gd name="connsiteX23" fmla="*/ 5362563 w 8126844"/>
                    <a:gd name="connsiteY23" fmla="*/ 2339380 h 5701145"/>
                    <a:gd name="connsiteX24" fmla="*/ 4663316 w 8126844"/>
                    <a:gd name="connsiteY24" fmla="*/ 2621768 h 5701145"/>
                    <a:gd name="connsiteX25" fmla="*/ 4649868 w 8126844"/>
                    <a:gd name="connsiteY25" fmla="*/ 2796580 h 5701145"/>
                    <a:gd name="connsiteX26" fmla="*/ 4703657 w 8126844"/>
                    <a:gd name="connsiteY26" fmla="*/ 2904157 h 5701145"/>
                    <a:gd name="connsiteX27" fmla="*/ 5066727 w 8126844"/>
                    <a:gd name="connsiteY27" fmla="*/ 2769686 h 5701145"/>
                    <a:gd name="connsiteX28" fmla="*/ 5322221 w 8126844"/>
                    <a:gd name="connsiteY28" fmla="*/ 2715898 h 5701145"/>
                    <a:gd name="connsiteX29" fmla="*/ 5349116 w 8126844"/>
                    <a:gd name="connsiteY29" fmla="*/ 2850368 h 5701145"/>
                    <a:gd name="connsiteX30" fmla="*/ 4784339 w 8126844"/>
                    <a:gd name="connsiteY30" fmla="*/ 3065521 h 5701145"/>
                    <a:gd name="connsiteX31" fmla="*/ 4098539 w 8126844"/>
                    <a:gd name="connsiteY31" fmla="*/ 3199992 h 5701145"/>
                    <a:gd name="connsiteX32" fmla="*/ 2740386 w 8126844"/>
                    <a:gd name="connsiteY32" fmla="*/ 3065521 h 5701145"/>
                    <a:gd name="connsiteX33" fmla="*/ 2202504 w 8126844"/>
                    <a:gd name="connsiteY33" fmla="*/ 2863815 h 5701145"/>
                    <a:gd name="connsiteX34" fmla="*/ 2027692 w 8126844"/>
                    <a:gd name="connsiteY34" fmla="*/ 2810027 h 5701145"/>
                    <a:gd name="connsiteX35" fmla="*/ 1960457 w 8126844"/>
                    <a:gd name="connsiteY35" fmla="*/ 2957945 h 5701145"/>
                    <a:gd name="connsiteX36" fmla="*/ 2390763 w 8126844"/>
                    <a:gd name="connsiteY36" fmla="*/ 3186545 h 5701145"/>
                    <a:gd name="connsiteX37" fmla="*/ 3372398 w 8126844"/>
                    <a:gd name="connsiteY37" fmla="*/ 3428592 h 5701145"/>
                    <a:gd name="connsiteX38" fmla="*/ 4125433 w 8126844"/>
                    <a:gd name="connsiteY38" fmla="*/ 3428592 h 5701145"/>
                    <a:gd name="connsiteX39" fmla="*/ 4757445 w 8126844"/>
                    <a:gd name="connsiteY39" fmla="*/ 3401698 h 5701145"/>
                    <a:gd name="connsiteX40" fmla="*/ 4918810 w 8126844"/>
                    <a:gd name="connsiteY40" fmla="*/ 3442039 h 5701145"/>
                    <a:gd name="connsiteX41" fmla="*/ 4811233 w 8126844"/>
                    <a:gd name="connsiteY41" fmla="*/ 3603404 h 5701145"/>
                    <a:gd name="connsiteX42" fmla="*/ 4286798 w 8126844"/>
                    <a:gd name="connsiteY42" fmla="*/ 3670639 h 5701145"/>
                    <a:gd name="connsiteX43" fmla="*/ 4219563 w 8126844"/>
                    <a:gd name="connsiteY43" fmla="*/ 3805109 h 5701145"/>
                    <a:gd name="connsiteX44" fmla="*/ 4555739 w 8126844"/>
                    <a:gd name="connsiteY44" fmla="*/ 3858898 h 5701145"/>
                    <a:gd name="connsiteX45" fmla="*/ 5241539 w 8126844"/>
                    <a:gd name="connsiteY45" fmla="*/ 3670639 h 5701145"/>
                    <a:gd name="connsiteX46" fmla="*/ 5523927 w 8126844"/>
                    <a:gd name="connsiteY46" fmla="*/ 3536168 h 5701145"/>
                    <a:gd name="connsiteX47" fmla="*/ 5618057 w 8126844"/>
                    <a:gd name="connsiteY47" fmla="*/ 3428592 h 5701145"/>
                    <a:gd name="connsiteX48" fmla="*/ 5402904 w 8126844"/>
                    <a:gd name="connsiteY48" fmla="*/ 3415145 h 5701145"/>
                    <a:gd name="connsiteX49" fmla="*/ 5214645 w 8126844"/>
                    <a:gd name="connsiteY49" fmla="*/ 3307568 h 5701145"/>
                    <a:gd name="connsiteX50" fmla="*/ 5241539 w 8126844"/>
                    <a:gd name="connsiteY50" fmla="*/ 3186545 h 5701145"/>
                    <a:gd name="connsiteX51" fmla="*/ 5537374 w 8126844"/>
                    <a:gd name="connsiteY51" fmla="*/ 3146204 h 5701145"/>
                    <a:gd name="connsiteX52" fmla="*/ 6196280 w 8126844"/>
                    <a:gd name="connsiteY52" fmla="*/ 2890709 h 5701145"/>
                    <a:gd name="connsiteX53" fmla="*/ 6747610 w 8126844"/>
                    <a:gd name="connsiteY53" fmla="*/ 2554533 h 5701145"/>
                    <a:gd name="connsiteX54" fmla="*/ 7218257 w 8126844"/>
                    <a:gd name="connsiteY54" fmla="*/ 2110780 h 5701145"/>
                    <a:gd name="connsiteX55" fmla="*/ 7433410 w 8126844"/>
                    <a:gd name="connsiteY55" fmla="*/ 1935968 h 5701145"/>
                    <a:gd name="connsiteX56" fmla="*/ 7567880 w 8126844"/>
                    <a:gd name="connsiteY56" fmla="*/ 1962862 h 5701145"/>
                    <a:gd name="connsiteX57" fmla="*/ 7514092 w 8126844"/>
                    <a:gd name="connsiteY57" fmla="*/ 2164568 h 5701145"/>
                    <a:gd name="connsiteX58" fmla="*/ 7097233 w 8126844"/>
                    <a:gd name="connsiteY58" fmla="*/ 2594874 h 5701145"/>
                    <a:gd name="connsiteX59" fmla="*/ 6451774 w 8126844"/>
                    <a:gd name="connsiteY59" fmla="*/ 3011733 h 5701145"/>
                    <a:gd name="connsiteX60" fmla="*/ 6088704 w 8126844"/>
                    <a:gd name="connsiteY60" fmla="*/ 3199992 h 5701145"/>
                    <a:gd name="connsiteX61" fmla="*/ 5981127 w 8126844"/>
                    <a:gd name="connsiteY61" fmla="*/ 3334462 h 5701145"/>
                    <a:gd name="connsiteX62" fmla="*/ 6021468 w 8126844"/>
                    <a:gd name="connsiteY62" fmla="*/ 3536168 h 5701145"/>
                    <a:gd name="connsiteX63" fmla="*/ 6115598 w 8126844"/>
                    <a:gd name="connsiteY63" fmla="*/ 3684086 h 5701145"/>
                    <a:gd name="connsiteX64" fmla="*/ 6734163 w 8126844"/>
                    <a:gd name="connsiteY64" fmla="*/ 3509274 h 5701145"/>
                    <a:gd name="connsiteX65" fmla="*/ 7419963 w 8126844"/>
                    <a:gd name="connsiteY65" fmla="*/ 3078968 h 5701145"/>
                    <a:gd name="connsiteX66" fmla="*/ 7850268 w 8126844"/>
                    <a:gd name="connsiteY66" fmla="*/ 2756239 h 5701145"/>
                    <a:gd name="connsiteX67" fmla="*/ 8065421 w 8126844"/>
                    <a:gd name="connsiteY67" fmla="*/ 2648662 h 5701145"/>
                    <a:gd name="connsiteX68" fmla="*/ 8105763 w 8126844"/>
                    <a:gd name="connsiteY68" fmla="*/ 2810027 h 5701145"/>
                    <a:gd name="connsiteX69" fmla="*/ 7769586 w 8126844"/>
                    <a:gd name="connsiteY69" fmla="*/ 3146204 h 5701145"/>
                    <a:gd name="connsiteX70" fmla="*/ 6707268 w 8126844"/>
                    <a:gd name="connsiteY70" fmla="*/ 3724427 h 5701145"/>
                    <a:gd name="connsiteX71" fmla="*/ 6129045 w 8126844"/>
                    <a:gd name="connsiteY71" fmla="*/ 3993368 h 5701145"/>
                    <a:gd name="connsiteX72" fmla="*/ 5833210 w 8126844"/>
                    <a:gd name="connsiteY72" fmla="*/ 4033709 h 5701145"/>
                    <a:gd name="connsiteX73" fmla="*/ 5712186 w 8126844"/>
                    <a:gd name="connsiteY73" fmla="*/ 4074051 h 5701145"/>
                    <a:gd name="connsiteX74" fmla="*/ 5658398 w 8126844"/>
                    <a:gd name="connsiteY74" fmla="*/ 3926133 h 5701145"/>
                    <a:gd name="connsiteX75" fmla="*/ 5779421 w 8126844"/>
                    <a:gd name="connsiteY75" fmla="*/ 3818557 h 5701145"/>
                    <a:gd name="connsiteX76" fmla="*/ 5779421 w 8126844"/>
                    <a:gd name="connsiteY76" fmla="*/ 3724427 h 5701145"/>
                    <a:gd name="connsiteX77" fmla="*/ 5497033 w 8126844"/>
                    <a:gd name="connsiteY77" fmla="*/ 3845451 h 5701145"/>
                    <a:gd name="connsiteX78" fmla="*/ 5039833 w 8126844"/>
                    <a:gd name="connsiteY78" fmla="*/ 3979921 h 5701145"/>
                    <a:gd name="connsiteX79" fmla="*/ 4865021 w 8126844"/>
                    <a:gd name="connsiteY79" fmla="*/ 4060604 h 5701145"/>
                    <a:gd name="connsiteX80" fmla="*/ 4905363 w 8126844"/>
                    <a:gd name="connsiteY80" fmla="*/ 4154733 h 5701145"/>
                    <a:gd name="connsiteX81" fmla="*/ 5160857 w 8126844"/>
                    <a:gd name="connsiteY81" fmla="*/ 4127839 h 5701145"/>
                    <a:gd name="connsiteX82" fmla="*/ 5187751 w 8126844"/>
                    <a:gd name="connsiteY82" fmla="*/ 4262309 h 5701145"/>
                    <a:gd name="connsiteX83" fmla="*/ 4878468 w 8126844"/>
                    <a:gd name="connsiteY83" fmla="*/ 4356439 h 5701145"/>
                    <a:gd name="connsiteX84" fmla="*/ 4891916 w 8126844"/>
                    <a:gd name="connsiteY84" fmla="*/ 4504357 h 5701145"/>
                    <a:gd name="connsiteX85" fmla="*/ 5376010 w 8126844"/>
                    <a:gd name="connsiteY85" fmla="*/ 4396780 h 5701145"/>
                    <a:gd name="connsiteX86" fmla="*/ 5967680 w 8126844"/>
                    <a:gd name="connsiteY86" fmla="*/ 4248862 h 5701145"/>
                    <a:gd name="connsiteX87" fmla="*/ 6344198 w 8126844"/>
                    <a:gd name="connsiteY87" fmla="*/ 4047157 h 5701145"/>
                    <a:gd name="connsiteX88" fmla="*/ 6478668 w 8126844"/>
                    <a:gd name="connsiteY88" fmla="*/ 4047157 h 5701145"/>
                    <a:gd name="connsiteX89" fmla="*/ 6478668 w 8126844"/>
                    <a:gd name="connsiteY89" fmla="*/ 4235415 h 5701145"/>
                    <a:gd name="connsiteX90" fmla="*/ 5900445 w 8126844"/>
                    <a:gd name="connsiteY90" fmla="*/ 4423674 h 5701145"/>
                    <a:gd name="connsiteX91" fmla="*/ 5053280 w 8126844"/>
                    <a:gd name="connsiteY91" fmla="*/ 4665721 h 5701145"/>
                    <a:gd name="connsiteX92" fmla="*/ 4703657 w 8126844"/>
                    <a:gd name="connsiteY92" fmla="*/ 4759851 h 5701145"/>
                    <a:gd name="connsiteX93" fmla="*/ 4313692 w 8126844"/>
                    <a:gd name="connsiteY93" fmla="*/ 4827086 h 5701145"/>
                    <a:gd name="connsiteX94" fmla="*/ 4004410 w 8126844"/>
                    <a:gd name="connsiteY94" fmla="*/ 4867427 h 5701145"/>
                    <a:gd name="connsiteX95" fmla="*/ 3869939 w 8126844"/>
                    <a:gd name="connsiteY95" fmla="*/ 4746404 h 5701145"/>
                    <a:gd name="connsiteX96" fmla="*/ 3950621 w 8126844"/>
                    <a:gd name="connsiteY96" fmla="*/ 4638827 h 5701145"/>
                    <a:gd name="connsiteX97" fmla="*/ 4367480 w 8126844"/>
                    <a:gd name="connsiteY97" fmla="*/ 4558145 h 5701145"/>
                    <a:gd name="connsiteX98" fmla="*/ 4542292 w 8126844"/>
                    <a:gd name="connsiteY98" fmla="*/ 4490909 h 5701145"/>
                    <a:gd name="connsiteX99" fmla="*/ 4542292 w 8126844"/>
                    <a:gd name="connsiteY99" fmla="*/ 4356439 h 5701145"/>
                    <a:gd name="connsiteX100" fmla="*/ 4206116 w 8126844"/>
                    <a:gd name="connsiteY100" fmla="*/ 4356439 h 5701145"/>
                    <a:gd name="connsiteX101" fmla="*/ 3520316 w 8126844"/>
                    <a:gd name="connsiteY101" fmla="*/ 4437121 h 5701145"/>
                    <a:gd name="connsiteX102" fmla="*/ 3157245 w 8126844"/>
                    <a:gd name="connsiteY102" fmla="*/ 4464015 h 5701145"/>
                    <a:gd name="connsiteX103" fmla="*/ 3076563 w 8126844"/>
                    <a:gd name="connsiteY103" fmla="*/ 4585039 h 5701145"/>
                    <a:gd name="connsiteX104" fmla="*/ 3224480 w 8126844"/>
                    <a:gd name="connsiteY104" fmla="*/ 4652274 h 5701145"/>
                    <a:gd name="connsiteX105" fmla="*/ 3453080 w 8126844"/>
                    <a:gd name="connsiteY105" fmla="*/ 4679168 h 5701145"/>
                    <a:gd name="connsiteX106" fmla="*/ 3412739 w 8126844"/>
                    <a:gd name="connsiteY106" fmla="*/ 4786745 h 5701145"/>
                    <a:gd name="connsiteX107" fmla="*/ 2968986 w 8126844"/>
                    <a:gd name="connsiteY107" fmla="*/ 4840533 h 5701145"/>
                    <a:gd name="connsiteX108" fmla="*/ 2767280 w 8126844"/>
                    <a:gd name="connsiteY108" fmla="*/ 4853980 h 5701145"/>
                    <a:gd name="connsiteX109" fmla="*/ 2673151 w 8126844"/>
                    <a:gd name="connsiteY109" fmla="*/ 5055686 h 5701145"/>
                    <a:gd name="connsiteX110" fmla="*/ 2767280 w 8126844"/>
                    <a:gd name="connsiteY110" fmla="*/ 5418757 h 5701145"/>
                    <a:gd name="connsiteX111" fmla="*/ 2700045 w 8126844"/>
                    <a:gd name="connsiteY111" fmla="*/ 5620462 h 5701145"/>
                    <a:gd name="connsiteX112" fmla="*/ 2498339 w 8126844"/>
                    <a:gd name="connsiteY112" fmla="*/ 5701145 h 5701145"/>
                    <a:gd name="connsiteX113" fmla="*/ 2256292 w 8126844"/>
                    <a:gd name="connsiteY113" fmla="*/ 5620462 h 5701145"/>
                    <a:gd name="connsiteX114" fmla="*/ 2175610 w 8126844"/>
                    <a:gd name="connsiteY114" fmla="*/ 5364968 h 5701145"/>
                    <a:gd name="connsiteX115" fmla="*/ 2269739 w 8126844"/>
                    <a:gd name="connsiteY115" fmla="*/ 5136368 h 5701145"/>
                    <a:gd name="connsiteX116" fmla="*/ 2404210 w 8126844"/>
                    <a:gd name="connsiteY116" fmla="*/ 4975004 h 5701145"/>
                    <a:gd name="connsiteX117" fmla="*/ 2390763 w 8126844"/>
                    <a:gd name="connsiteY117" fmla="*/ 4827086 h 5701145"/>
                    <a:gd name="connsiteX118" fmla="*/ 2014245 w 8126844"/>
                    <a:gd name="connsiteY118" fmla="*/ 4692615 h 5701145"/>
                    <a:gd name="connsiteX119" fmla="*/ 2068033 w 8126844"/>
                    <a:gd name="connsiteY119" fmla="*/ 4585039 h 5701145"/>
                    <a:gd name="connsiteX120" fmla="*/ 2390763 w 8126844"/>
                    <a:gd name="connsiteY120" fmla="*/ 4585039 h 5701145"/>
                    <a:gd name="connsiteX121" fmla="*/ 2807621 w 8126844"/>
                    <a:gd name="connsiteY121" fmla="*/ 4585039 h 5701145"/>
                    <a:gd name="connsiteX122" fmla="*/ 2834516 w 8126844"/>
                    <a:gd name="connsiteY122" fmla="*/ 4450568 h 5701145"/>
                    <a:gd name="connsiteX123" fmla="*/ 2686598 w 8126844"/>
                    <a:gd name="connsiteY123" fmla="*/ 4396780 h 5701145"/>
                    <a:gd name="connsiteX124" fmla="*/ 2780727 w 8126844"/>
                    <a:gd name="connsiteY124" fmla="*/ 4248862 h 5701145"/>
                    <a:gd name="connsiteX125" fmla="*/ 3211033 w 8126844"/>
                    <a:gd name="connsiteY125" fmla="*/ 4289204 h 5701145"/>
                    <a:gd name="connsiteX126" fmla="*/ 3775810 w 8126844"/>
                    <a:gd name="connsiteY126" fmla="*/ 4262309 h 5701145"/>
                    <a:gd name="connsiteX127" fmla="*/ 4380927 w 8126844"/>
                    <a:gd name="connsiteY127" fmla="*/ 4168180 h 5701145"/>
                    <a:gd name="connsiteX128" fmla="*/ 4622974 w 8126844"/>
                    <a:gd name="connsiteY128" fmla="*/ 4114392 h 5701145"/>
                    <a:gd name="connsiteX129" fmla="*/ 4555739 w 8126844"/>
                    <a:gd name="connsiteY129" fmla="*/ 4020262 h 5701145"/>
                    <a:gd name="connsiteX130" fmla="*/ 4031304 w 8126844"/>
                    <a:gd name="connsiteY130" fmla="*/ 4060604 h 5701145"/>
                    <a:gd name="connsiteX131" fmla="*/ 3600998 w 8126844"/>
                    <a:gd name="connsiteY131" fmla="*/ 4074051 h 5701145"/>
                    <a:gd name="connsiteX132" fmla="*/ 3278268 w 8126844"/>
                    <a:gd name="connsiteY132" fmla="*/ 4033709 h 5701145"/>
                    <a:gd name="connsiteX133" fmla="*/ 3237927 w 8126844"/>
                    <a:gd name="connsiteY133" fmla="*/ 3966474 h 5701145"/>
                    <a:gd name="connsiteX134" fmla="*/ 3291716 w 8126844"/>
                    <a:gd name="connsiteY134" fmla="*/ 3832004 h 5701145"/>
                    <a:gd name="connsiteX135" fmla="*/ 3587551 w 8126844"/>
                    <a:gd name="connsiteY135" fmla="*/ 3858898 h 5701145"/>
                    <a:gd name="connsiteX136" fmla="*/ 3883386 w 8126844"/>
                    <a:gd name="connsiteY136" fmla="*/ 3858898 h 5701145"/>
                    <a:gd name="connsiteX137" fmla="*/ 3964068 w 8126844"/>
                    <a:gd name="connsiteY137" fmla="*/ 3791662 h 5701145"/>
                    <a:gd name="connsiteX138" fmla="*/ 3883386 w 8126844"/>
                    <a:gd name="connsiteY138" fmla="*/ 3670639 h 5701145"/>
                    <a:gd name="connsiteX139" fmla="*/ 3412739 w 8126844"/>
                    <a:gd name="connsiteY139" fmla="*/ 3643745 h 5701145"/>
                    <a:gd name="connsiteX140" fmla="*/ 3049668 w 8126844"/>
                    <a:gd name="connsiteY140" fmla="*/ 3589957 h 5701145"/>
                    <a:gd name="connsiteX141" fmla="*/ 2740386 w 8126844"/>
                    <a:gd name="connsiteY141" fmla="*/ 3522721 h 5701145"/>
                    <a:gd name="connsiteX142" fmla="*/ 2457998 w 8126844"/>
                    <a:gd name="connsiteY142" fmla="*/ 3442039 h 5701145"/>
                    <a:gd name="connsiteX143" fmla="*/ 2242845 w 8126844"/>
                    <a:gd name="connsiteY143" fmla="*/ 3388251 h 5701145"/>
                    <a:gd name="connsiteX144" fmla="*/ 2162163 w 8126844"/>
                    <a:gd name="connsiteY144" fmla="*/ 3549615 h 5701145"/>
                    <a:gd name="connsiteX145" fmla="*/ 2336974 w 8126844"/>
                    <a:gd name="connsiteY145" fmla="*/ 3724427 h 5701145"/>
                    <a:gd name="connsiteX146" fmla="*/ 2713492 w 8126844"/>
                    <a:gd name="connsiteY146" fmla="*/ 3778215 h 5701145"/>
                    <a:gd name="connsiteX147" fmla="*/ 2874857 w 8126844"/>
                    <a:gd name="connsiteY147" fmla="*/ 3832004 h 5701145"/>
                    <a:gd name="connsiteX148" fmla="*/ 2874857 w 8126844"/>
                    <a:gd name="connsiteY148" fmla="*/ 3979921 h 5701145"/>
                    <a:gd name="connsiteX149" fmla="*/ 2605916 w 8126844"/>
                    <a:gd name="connsiteY149" fmla="*/ 3953027 h 5701145"/>
                    <a:gd name="connsiteX150" fmla="*/ 2000798 w 8126844"/>
                    <a:gd name="connsiteY150" fmla="*/ 3832004 h 5701145"/>
                    <a:gd name="connsiteX151" fmla="*/ 1583939 w 8126844"/>
                    <a:gd name="connsiteY151" fmla="*/ 3684086 h 5701145"/>
                    <a:gd name="connsiteX152" fmla="*/ 1409127 w 8126844"/>
                    <a:gd name="connsiteY152" fmla="*/ 3697533 h 5701145"/>
                    <a:gd name="connsiteX153" fmla="*/ 1368786 w 8126844"/>
                    <a:gd name="connsiteY153" fmla="*/ 3872345 h 5701145"/>
                    <a:gd name="connsiteX154" fmla="*/ 1799092 w 8126844"/>
                    <a:gd name="connsiteY154" fmla="*/ 4006815 h 5701145"/>
                    <a:gd name="connsiteX155" fmla="*/ 2256292 w 8126844"/>
                    <a:gd name="connsiteY155" fmla="*/ 4168180 h 5701145"/>
                    <a:gd name="connsiteX156" fmla="*/ 2390763 w 8126844"/>
                    <a:gd name="connsiteY156" fmla="*/ 4275757 h 5701145"/>
                    <a:gd name="connsiteX157" fmla="*/ 2094927 w 8126844"/>
                    <a:gd name="connsiteY157" fmla="*/ 4342992 h 5701145"/>
                    <a:gd name="connsiteX158" fmla="*/ 1557045 w 8126844"/>
                    <a:gd name="connsiteY158" fmla="*/ 4168180 h 5701145"/>
                    <a:gd name="connsiteX159" fmla="*/ 965374 w 8126844"/>
                    <a:gd name="connsiteY159" fmla="*/ 3939580 h 5701145"/>
                    <a:gd name="connsiteX160" fmla="*/ 481280 w 8126844"/>
                    <a:gd name="connsiteY160" fmla="*/ 3724427 h 5701145"/>
                    <a:gd name="connsiteX161" fmla="*/ 198892 w 8126844"/>
                    <a:gd name="connsiteY161" fmla="*/ 3616851 h 5701145"/>
                    <a:gd name="connsiteX162" fmla="*/ 131657 w 8126844"/>
                    <a:gd name="connsiteY162" fmla="*/ 3522721 h 5701145"/>
                    <a:gd name="connsiteX163" fmla="*/ 279574 w 8126844"/>
                    <a:gd name="connsiteY163" fmla="*/ 3428592 h 5701145"/>
                    <a:gd name="connsiteX164" fmla="*/ 642645 w 8126844"/>
                    <a:gd name="connsiteY164" fmla="*/ 3603404 h 5701145"/>
                    <a:gd name="connsiteX165" fmla="*/ 1113292 w 8126844"/>
                    <a:gd name="connsiteY165" fmla="*/ 3751321 h 5701145"/>
                    <a:gd name="connsiteX166" fmla="*/ 1153633 w 8126844"/>
                    <a:gd name="connsiteY166" fmla="*/ 3576509 h 5701145"/>
                    <a:gd name="connsiteX167" fmla="*/ 1032610 w 8126844"/>
                    <a:gd name="connsiteY167" fmla="*/ 3415145 h 5701145"/>
                    <a:gd name="connsiteX168" fmla="*/ 535068 w 8126844"/>
                    <a:gd name="connsiteY168" fmla="*/ 3267227 h 5701145"/>
                    <a:gd name="connsiteX169" fmla="*/ 198892 w 8126844"/>
                    <a:gd name="connsiteY169" fmla="*/ 3025180 h 5701145"/>
                    <a:gd name="connsiteX170" fmla="*/ 10633 w 8126844"/>
                    <a:gd name="connsiteY170" fmla="*/ 2863815 h 5701145"/>
                    <a:gd name="connsiteX171" fmla="*/ 50974 w 8126844"/>
                    <a:gd name="connsiteY171" fmla="*/ 2729345 h 5701145"/>
                    <a:gd name="connsiteX172" fmla="*/ 279574 w 8126844"/>
                    <a:gd name="connsiteY172" fmla="*/ 2810027 h 5701145"/>
                    <a:gd name="connsiteX173" fmla="*/ 1019163 w 8126844"/>
                    <a:gd name="connsiteY173" fmla="*/ 3213439 h 5701145"/>
                    <a:gd name="connsiteX174" fmla="*/ 1462916 w 8126844"/>
                    <a:gd name="connsiteY174" fmla="*/ 3455486 h 5701145"/>
                    <a:gd name="connsiteX175" fmla="*/ 1799092 w 8126844"/>
                    <a:gd name="connsiteY175" fmla="*/ 3549615 h 5701145"/>
                    <a:gd name="connsiteX176" fmla="*/ 1973904 w 8126844"/>
                    <a:gd name="connsiteY176" fmla="*/ 3482380 h 5701145"/>
                    <a:gd name="connsiteX177" fmla="*/ 1960457 w 8126844"/>
                    <a:gd name="connsiteY177" fmla="*/ 3240333 h 5701145"/>
                    <a:gd name="connsiteX178" fmla="*/ 1624280 w 8126844"/>
                    <a:gd name="connsiteY178" fmla="*/ 3132757 h 5701145"/>
                    <a:gd name="connsiteX179" fmla="*/ 1288104 w 8126844"/>
                    <a:gd name="connsiteY179" fmla="*/ 2984839 h 5701145"/>
                    <a:gd name="connsiteX180" fmla="*/ 1261210 w 8126844"/>
                    <a:gd name="connsiteY180" fmla="*/ 2850368 h 5701145"/>
                    <a:gd name="connsiteX181" fmla="*/ 1462916 w 8126844"/>
                    <a:gd name="connsiteY181" fmla="*/ 2850368 h 5701145"/>
                    <a:gd name="connsiteX182" fmla="*/ 1691516 w 8126844"/>
                    <a:gd name="connsiteY182" fmla="*/ 2931051 h 5701145"/>
                    <a:gd name="connsiteX183" fmla="*/ 1758751 w 8126844"/>
                    <a:gd name="connsiteY183" fmla="*/ 2715898 h 5701145"/>
                    <a:gd name="connsiteX184" fmla="*/ 1597386 w 8126844"/>
                    <a:gd name="connsiteY184" fmla="*/ 2541086 h 5701145"/>
                    <a:gd name="connsiteX185" fmla="*/ 1153633 w 8126844"/>
                    <a:gd name="connsiteY185" fmla="*/ 2352827 h 5701145"/>
                    <a:gd name="connsiteX186" fmla="*/ 871245 w 8126844"/>
                    <a:gd name="connsiteY186" fmla="*/ 2164568 h 5701145"/>
                    <a:gd name="connsiteX187" fmla="*/ 750221 w 8126844"/>
                    <a:gd name="connsiteY187" fmla="*/ 2030098 h 5701145"/>
                    <a:gd name="connsiteX188" fmla="*/ 844351 w 8126844"/>
                    <a:gd name="connsiteY188" fmla="*/ 1909074 h 5701145"/>
                    <a:gd name="connsiteX189" fmla="*/ 1328445 w 8126844"/>
                    <a:gd name="connsiteY189" fmla="*/ 2124227 h 5701145"/>
                    <a:gd name="connsiteX190" fmla="*/ 1606671 w 8126844"/>
                    <a:gd name="connsiteY190" fmla="*/ 2270646 h 5701145"/>
                    <a:gd name="connsiteX191" fmla="*/ 1720260 w 8126844"/>
                    <a:gd name="connsiteY191" fmla="*/ 1991807 h 5701145"/>
                    <a:gd name="connsiteX192" fmla="*/ 1772079 w 8126844"/>
                    <a:gd name="connsiteY192" fmla="*/ 1808382 h 5701145"/>
                    <a:gd name="connsiteX193" fmla="*/ 1693720 w 8126844"/>
                    <a:gd name="connsiteY193" fmla="*/ 1636353 h 5701145"/>
                    <a:gd name="connsiteX194" fmla="*/ 2176456 w 8126844"/>
                    <a:gd name="connsiteY194" fmla="*/ 1949201 h 5701145"/>
                    <a:gd name="connsiteX195" fmla="*/ 1984049 w 8126844"/>
                    <a:gd name="connsiteY195" fmla="*/ 1926793 h 5701145"/>
                    <a:gd name="connsiteX196" fmla="*/ 1894130 w 8126844"/>
                    <a:gd name="connsiteY196" fmla="*/ 2064511 h 5701145"/>
                    <a:gd name="connsiteX197" fmla="*/ 1879774 w 8126844"/>
                    <a:gd name="connsiteY197" fmla="*/ 2406615 h 5701145"/>
                    <a:gd name="connsiteX198" fmla="*/ 2390763 w 8126844"/>
                    <a:gd name="connsiteY198" fmla="*/ 2635215 h 5701145"/>
                    <a:gd name="connsiteX199" fmla="*/ 3157245 w 8126844"/>
                    <a:gd name="connsiteY199" fmla="*/ 2850368 h 5701145"/>
                    <a:gd name="connsiteX200" fmla="*/ 3708574 w 8126844"/>
                    <a:gd name="connsiteY200" fmla="*/ 2984839 h 5701145"/>
                    <a:gd name="connsiteX201" fmla="*/ 4165774 w 8126844"/>
                    <a:gd name="connsiteY201" fmla="*/ 2957945 h 5701145"/>
                    <a:gd name="connsiteX202" fmla="*/ 4394374 w 8126844"/>
                    <a:gd name="connsiteY202" fmla="*/ 2931051 h 5701145"/>
                    <a:gd name="connsiteX203" fmla="*/ 4407821 w 8126844"/>
                    <a:gd name="connsiteY203" fmla="*/ 2742792 h 5701145"/>
                    <a:gd name="connsiteX204" fmla="*/ 4192668 w 8126844"/>
                    <a:gd name="connsiteY204" fmla="*/ 2702451 h 5701145"/>
                    <a:gd name="connsiteX205" fmla="*/ 4031304 w 8126844"/>
                    <a:gd name="connsiteY205" fmla="*/ 2742792 h 5701145"/>
                    <a:gd name="connsiteX206" fmla="*/ 4031304 w 8126844"/>
                    <a:gd name="connsiteY206" fmla="*/ 2567980 h 5701145"/>
                    <a:gd name="connsiteX207" fmla="*/ 4448163 w 8126844"/>
                    <a:gd name="connsiteY207" fmla="*/ 2446957 h 5701145"/>
                    <a:gd name="connsiteX208" fmla="*/ 4703657 w 8126844"/>
                    <a:gd name="connsiteY208" fmla="*/ 2339380 h 5701145"/>
                    <a:gd name="connsiteX209" fmla="*/ 4719129 w 8126844"/>
                    <a:gd name="connsiteY209" fmla="*/ 2122716 h 5701145"/>
                    <a:gd name="connsiteX210" fmla="*/ 4519556 w 8126844"/>
                    <a:gd name="connsiteY210" fmla="*/ 2127668 h 5701145"/>
                    <a:gd name="connsiteX0" fmla="*/ 5076343 w 8126844"/>
                    <a:gd name="connsiteY0" fmla="*/ 1896145 h 5679478"/>
                    <a:gd name="connsiteX1" fmla="*/ 4866197 w 8126844"/>
                    <a:gd name="connsiteY1" fmla="*/ 2014985 h 5679478"/>
                    <a:gd name="connsiteX2" fmla="*/ 4959151 w 8126844"/>
                    <a:gd name="connsiteY2" fmla="*/ 2223584 h 5679478"/>
                    <a:gd name="connsiteX3" fmla="*/ 5402904 w 8126844"/>
                    <a:gd name="connsiteY3" fmla="*/ 2062219 h 5679478"/>
                    <a:gd name="connsiteX4" fmla="*/ 6478668 w 8126844"/>
                    <a:gd name="connsiteY4" fmla="*/ 1349525 h 5679478"/>
                    <a:gd name="connsiteX5" fmla="*/ 6941073 w 8126844"/>
                    <a:gd name="connsiteY5" fmla="*/ 738192 h 5679478"/>
                    <a:gd name="connsiteX6" fmla="*/ 6767262 w 8126844"/>
                    <a:gd name="connsiteY6" fmla="*/ 413 h 5679478"/>
                    <a:gd name="connsiteX7" fmla="*/ 7177916 w 8126844"/>
                    <a:gd name="connsiteY7" fmla="*/ 502360 h 5679478"/>
                    <a:gd name="connsiteX8" fmla="*/ 7352727 w 8126844"/>
                    <a:gd name="connsiteY8" fmla="*/ 381337 h 5679478"/>
                    <a:gd name="connsiteX9" fmla="*/ 7460304 w 8126844"/>
                    <a:gd name="connsiteY9" fmla="*/ 690619 h 5679478"/>
                    <a:gd name="connsiteX10" fmla="*/ 7137574 w 8126844"/>
                    <a:gd name="connsiteY10" fmla="*/ 1120925 h 5679478"/>
                    <a:gd name="connsiteX11" fmla="*/ 7056892 w 8126844"/>
                    <a:gd name="connsiteY11" fmla="*/ 1295737 h 5679478"/>
                    <a:gd name="connsiteX12" fmla="*/ 7177916 w 8126844"/>
                    <a:gd name="connsiteY12" fmla="*/ 1403313 h 5679478"/>
                    <a:gd name="connsiteX13" fmla="*/ 7406516 w 8126844"/>
                    <a:gd name="connsiteY13" fmla="*/ 1174713 h 5679478"/>
                    <a:gd name="connsiteX14" fmla="*/ 7540986 w 8126844"/>
                    <a:gd name="connsiteY14" fmla="*/ 1174713 h 5679478"/>
                    <a:gd name="connsiteX15" fmla="*/ 7554433 w 8126844"/>
                    <a:gd name="connsiteY15" fmla="*/ 1403313 h 5679478"/>
                    <a:gd name="connsiteX16" fmla="*/ 6976210 w 8126844"/>
                    <a:gd name="connsiteY16" fmla="*/ 1994984 h 5679478"/>
                    <a:gd name="connsiteX17" fmla="*/ 6276963 w 8126844"/>
                    <a:gd name="connsiteY17" fmla="*/ 2546313 h 5679478"/>
                    <a:gd name="connsiteX18" fmla="*/ 5860104 w 8126844"/>
                    <a:gd name="connsiteY18" fmla="*/ 2748019 h 5679478"/>
                    <a:gd name="connsiteX19" fmla="*/ 5658398 w 8126844"/>
                    <a:gd name="connsiteY19" fmla="*/ 2815254 h 5679478"/>
                    <a:gd name="connsiteX20" fmla="*/ 5550821 w 8126844"/>
                    <a:gd name="connsiteY20" fmla="*/ 2734572 h 5679478"/>
                    <a:gd name="connsiteX21" fmla="*/ 5644951 w 8126844"/>
                    <a:gd name="connsiteY21" fmla="*/ 2532866 h 5679478"/>
                    <a:gd name="connsiteX22" fmla="*/ 5913892 w 8126844"/>
                    <a:gd name="connsiteY22" fmla="*/ 2479078 h 5679478"/>
                    <a:gd name="connsiteX23" fmla="*/ 5752527 w 8126844"/>
                    <a:gd name="connsiteY23" fmla="*/ 2169795 h 5679478"/>
                    <a:gd name="connsiteX24" fmla="*/ 5362563 w 8126844"/>
                    <a:gd name="connsiteY24" fmla="*/ 2317713 h 5679478"/>
                    <a:gd name="connsiteX25" fmla="*/ 4663316 w 8126844"/>
                    <a:gd name="connsiteY25" fmla="*/ 2600101 h 5679478"/>
                    <a:gd name="connsiteX26" fmla="*/ 4649868 w 8126844"/>
                    <a:gd name="connsiteY26" fmla="*/ 2774913 h 5679478"/>
                    <a:gd name="connsiteX27" fmla="*/ 4703657 w 8126844"/>
                    <a:gd name="connsiteY27" fmla="*/ 2882490 h 5679478"/>
                    <a:gd name="connsiteX28" fmla="*/ 5066727 w 8126844"/>
                    <a:gd name="connsiteY28" fmla="*/ 2748019 h 5679478"/>
                    <a:gd name="connsiteX29" fmla="*/ 5322221 w 8126844"/>
                    <a:gd name="connsiteY29" fmla="*/ 2694231 h 5679478"/>
                    <a:gd name="connsiteX30" fmla="*/ 5349116 w 8126844"/>
                    <a:gd name="connsiteY30" fmla="*/ 2828701 h 5679478"/>
                    <a:gd name="connsiteX31" fmla="*/ 4784339 w 8126844"/>
                    <a:gd name="connsiteY31" fmla="*/ 3043854 h 5679478"/>
                    <a:gd name="connsiteX32" fmla="*/ 4098539 w 8126844"/>
                    <a:gd name="connsiteY32" fmla="*/ 3178325 h 5679478"/>
                    <a:gd name="connsiteX33" fmla="*/ 2740386 w 8126844"/>
                    <a:gd name="connsiteY33" fmla="*/ 3043854 h 5679478"/>
                    <a:gd name="connsiteX34" fmla="*/ 2202504 w 8126844"/>
                    <a:gd name="connsiteY34" fmla="*/ 2842148 h 5679478"/>
                    <a:gd name="connsiteX35" fmla="*/ 2027692 w 8126844"/>
                    <a:gd name="connsiteY35" fmla="*/ 2788360 h 5679478"/>
                    <a:gd name="connsiteX36" fmla="*/ 1960457 w 8126844"/>
                    <a:gd name="connsiteY36" fmla="*/ 2936278 h 5679478"/>
                    <a:gd name="connsiteX37" fmla="*/ 2390763 w 8126844"/>
                    <a:gd name="connsiteY37" fmla="*/ 3164878 h 5679478"/>
                    <a:gd name="connsiteX38" fmla="*/ 3372398 w 8126844"/>
                    <a:gd name="connsiteY38" fmla="*/ 3406925 h 5679478"/>
                    <a:gd name="connsiteX39" fmla="*/ 4125433 w 8126844"/>
                    <a:gd name="connsiteY39" fmla="*/ 3406925 h 5679478"/>
                    <a:gd name="connsiteX40" fmla="*/ 4757445 w 8126844"/>
                    <a:gd name="connsiteY40" fmla="*/ 3380031 h 5679478"/>
                    <a:gd name="connsiteX41" fmla="*/ 4918810 w 8126844"/>
                    <a:gd name="connsiteY41" fmla="*/ 3420372 h 5679478"/>
                    <a:gd name="connsiteX42" fmla="*/ 4811233 w 8126844"/>
                    <a:gd name="connsiteY42" fmla="*/ 3581737 h 5679478"/>
                    <a:gd name="connsiteX43" fmla="*/ 4286798 w 8126844"/>
                    <a:gd name="connsiteY43" fmla="*/ 3648972 h 5679478"/>
                    <a:gd name="connsiteX44" fmla="*/ 4219563 w 8126844"/>
                    <a:gd name="connsiteY44" fmla="*/ 3783442 h 5679478"/>
                    <a:gd name="connsiteX45" fmla="*/ 4555739 w 8126844"/>
                    <a:gd name="connsiteY45" fmla="*/ 3837231 h 5679478"/>
                    <a:gd name="connsiteX46" fmla="*/ 5241539 w 8126844"/>
                    <a:gd name="connsiteY46" fmla="*/ 3648972 h 5679478"/>
                    <a:gd name="connsiteX47" fmla="*/ 5523927 w 8126844"/>
                    <a:gd name="connsiteY47" fmla="*/ 3514501 h 5679478"/>
                    <a:gd name="connsiteX48" fmla="*/ 5618057 w 8126844"/>
                    <a:gd name="connsiteY48" fmla="*/ 3406925 h 5679478"/>
                    <a:gd name="connsiteX49" fmla="*/ 5402904 w 8126844"/>
                    <a:gd name="connsiteY49" fmla="*/ 3393478 h 5679478"/>
                    <a:gd name="connsiteX50" fmla="*/ 5214645 w 8126844"/>
                    <a:gd name="connsiteY50" fmla="*/ 3285901 h 5679478"/>
                    <a:gd name="connsiteX51" fmla="*/ 5241539 w 8126844"/>
                    <a:gd name="connsiteY51" fmla="*/ 3164878 h 5679478"/>
                    <a:gd name="connsiteX52" fmla="*/ 5537374 w 8126844"/>
                    <a:gd name="connsiteY52" fmla="*/ 3124537 h 5679478"/>
                    <a:gd name="connsiteX53" fmla="*/ 6196280 w 8126844"/>
                    <a:gd name="connsiteY53" fmla="*/ 2869042 h 5679478"/>
                    <a:gd name="connsiteX54" fmla="*/ 6747610 w 8126844"/>
                    <a:gd name="connsiteY54" fmla="*/ 2532866 h 5679478"/>
                    <a:gd name="connsiteX55" fmla="*/ 7218257 w 8126844"/>
                    <a:gd name="connsiteY55" fmla="*/ 2089113 h 5679478"/>
                    <a:gd name="connsiteX56" fmla="*/ 7433410 w 8126844"/>
                    <a:gd name="connsiteY56" fmla="*/ 1914301 h 5679478"/>
                    <a:gd name="connsiteX57" fmla="*/ 7567880 w 8126844"/>
                    <a:gd name="connsiteY57" fmla="*/ 1941195 h 5679478"/>
                    <a:gd name="connsiteX58" fmla="*/ 7514092 w 8126844"/>
                    <a:gd name="connsiteY58" fmla="*/ 2142901 h 5679478"/>
                    <a:gd name="connsiteX59" fmla="*/ 7097233 w 8126844"/>
                    <a:gd name="connsiteY59" fmla="*/ 2573207 h 5679478"/>
                    <a:gd name="connsiteX60" fmla="*/ 6451774 w 8126844"/>
                    <a:gd name="connsiteY60" fmla="*/ 2990066 h 5679478"/>
                    <a:gd name="connsiteX61" fmla="*/ 6088704 w 8126844"/>
                    <a:gd name="connsiteY61" fmla="*/ 3178325 h 5679478"/>
                    <a:gd name="connsiteX62" fmla="*/ 5981127 w 8126844"/>
                    <a:gd name="connsiteY62" fmla="*/ 3312795 h 5679478"/>
                    <a:gd name="connsiteX63" fmla="*/ 6021468 w 8126844"/>
                    <a:gd name="connsiteY63" fmla="*/ 3514501 h 5679478"/>
                    <a:gd name="connsiteX64" fmla="*/ 6115598 w 8126844"/>
                    <a:gd name="connsiteY64" fmla="*/ 3662419 h 5679478"/>
                    <a:gd name="connsiteX65" fmla="*/ 6734163 w 8126844"/>
                    <a:gd name="connsiteY65" fmla="*/ 3487607 h 5679478"/>
                    <a:gd name="connsiteX66" fmla="*/ 7419963 w 8126844"/>
                    <a:gd name="connsiteY66" fmla="*/ 3057301 h 5679478"/>
                    <a:gd name="connsiteX67" fmla="*/ 7850268 w 8126844"/>
                    <a:gd name="connsiteY67" fmla="*/ 2734572 h 5679478"/>
                    <a:gd name="connsiteX68" fmla="*/ 8065421 w 8126844"/>
                    <a:gd name="connsiteY68" fmla="*/ 2626995 h 5679478"/>
                    <a:gd name="connsiteX69" fmla="*/ 8105763 w 8126844"/>
                    <a:gd name="connsiteY69" fmla="*/ 2788360 h 5679478"/>
                    <a:gd name="connsiteX70" fmla="*/ 7769586 w 8126844"/>
                    <a:gd name="connsiteY70" fmla="*/ 3124537 h 5679478"/>
                    <a:gd name="connsiteX71" fmla="*/ 6707268 w 8126844"/>
                    <a:gd name="connsiteY71" fmla="*/ 3702760 h 5679478"/>
                    <a:gd name="connsiteX72" fmla="*/ 6129045 w 8126844"/>
                    <a:gd name="connsiteY72" fmla="*/ 3971701 h 5679478"/>
                    <a:gd name="connsiteX73" fmla="*/ 5833210 w 8126844"/>
                    <a:gd name="connsiteY73" fmla="*/ 4012042 h 5679478"/>
                    <a:gd name="connsiteX74" fmla="*/ 5712186 w 8126844"/>
                    <a:gd name="connsiteY74" fmla="*/ 4052384 h 5679478"/>
                    <a:gd name="connsiteX75" fmla="*/ 5658398 w 8126844"/>
                    <a:gd name="connsiteY75" fmla="*/ 3904466 h 5679478"/>
                    <a:gd name="connsiteX76" fmla="*/ 5779421 w 8126844"/>
                    <a:gd name="connsiteY76" fmla="*/ 3796890 h 5679478"/>
                    <a:gd name="connsiteX77" fmla="*/ 5779421 w 8126844"/>
                    <a:gd name="connsiteY77" fmla="*/ 3702760 h 5679478"/>
                    <a:gd name="connsiteX78" fmla="*/ 5497033 w 8126844"/>
                    <a:gd name="connsiteY78" fmla="*/ 3823784 h 5679478"/>
                    <a:gd name="connsiteX79" fmla="*/ 5039833 w 8126844"/>
                    <a:gd name="connsiteY79" fmla="*/ 3958254 h 5679478"/>
                    <a:gd name="connsiteX80" fmla="*/ 4865021 w 8126844"/>
                    <a:gd name="connsiteY80" fmla="*/ 4038937 h 5679478"/>
                    <a:gd name="connsiteX81" fmla="*/ 4905363 w 8126844"/>
                    <a:gd name="connsiteY81" fmla="*/ 4133066 h 5679478"/>
                    <a:gd name="connsiteX82" fmla="*/ 5160857 w 8126844"/>
                    <a:gd name="connsiteY82" fmla="*/ 4106172 h 5679478"/>
                    <a:gd name="connsiteX83" fmla="*/ 5187751 w 8126844"/>
                    <a:gd name="connsiteY83" fmla="*/ 4240642 h 5679478"/>
                    <a:gd name="connsiteX84" fmla="*/ 4878468 w 8126844"/>
                    <a:gd name="connsiteY84" fmla="*/ 4334772 h 5679478"/>
                    <a:gd name="connsiteX85" fmla="*/ 4891916 w 8126844"/>
                    <a:gd name="connsiteY85" fmla="*/ 4482690 h 5679478"/>
                    <a:gd name="connsiteX86" fmla="*/ 5376010 w 8126844"/>
                    <a:gd name="connsiteY86" fmla="*/ 4375113 h 5679478"/>
                    <a:gd name="connsiteX87" fmla="*/ 5967680 w 8126844"/>
                    <a:gd name="connsiteY87" fmla="*/ 4227195 h 5679478"/>
                    <a:gd name="connsiteX88" fmla="*/ 6344198 w 8126844"/>
                    <a:gd name="connsiteY88" fmla="*/ 4025490 h 5679478"/>
                    <a:gd name="connsiteX89" fmla="*/ 6478668 w 8126844"/>
                    <a:gd name="connsiteY89" fmla="*/ 4025490 h 5679478"/>
                    <a:gd name="connsiteX90" fmla="*/ 6478668 w 8126844"/>
                    <a:gd name="connsiteY90" fmla="*/ 4213748 h 5679478"/>
                    <a:gd name="connsiteX91" fmla="*/ 5900445 w 8126844"/>
                    <a:gd name="connsiteY91" fmla="*/ 4402007 h 5679478"/>
                    <a:gd name="connsiteX92" fmla="*/ 5053280 w 8126844"/>
                    <a:gd name="connsiteY92" fmla="*/ 4644054 h 5679478"/>
                    <a:gd name="connsiteX93" fmla="*/ 4703657 w 8126844"/>
                    <a:gd name="connsiteY93" fmla="*/ 4738184 h 5679478"/>
                    <a:gd name="connsiteX94" fmla="*/ 4313692 w 8126844"/>
                    <a:gd name="connsiteY94" fmla="*/ 4805419 h 5679478"/>
                    <a:gd name="connsiteX95" fmla="*/ 4004410 w 8126844"/>
                    <a:gd name="connsiteY95" fmla="*/ 4845760 h 5679478"/>
                    <a:gd name="connsiteX96" fmla="*/ 3869939 w 8126844"/>
                    <a:gd name="connsiteY96" fmla="*/ 4724737 h 5679478"/>
                    <a:gd name="connsiteX97" fmla="*/ 3950621 w 8126844"/>
                    <a:gd name="connsiteY97" fmla="*/ 4617160 h 5679478"/>
                    <a:gd name="connsiteX98" fmla="*/ 4367480 w 8126844"/>
                    <a:gd name="connsiteY98" fmla="*/ 4536478 h 5679478"/>
                    <a:gd name="connsiteX99" fmla="*/ 4542292 w 8126844"/>
                    <a:gd name="connsiteY99" fmla="*/ 4469242 h 5679478"/>
                    <a:gd name="connsiteX100" fmla="*/ 4542292 w 8126844"/>
                    <a:gd name="connsiteY100" fmla="*/ 4334772 h 5679478"/>
                    <a:gd name="connsiteX101" fmla="*/ 4206116 w 8126844"/>
                    <a:gd name="connsiteY101" fmla="*/ 4334772 h 5679478"/>
                    <a:gd name="connsiteX102" fmla="*/ 3520316 w 8126844"/>
                    <a:gd name="connsiteY102" fmla="*/ 4415454 h 5679478"/>
                    <a:gd name="connsiteX103" fmla="*/ 3157245 w 8126844"/>
                    <a:gd name="connsiteY103" fmla="*/ 4442348 h 5679478"/>
                    <a:gd name="connsiteX104" fmla="*/ 3076563 w 8126844"/>
                    <a:gd name="connsiteY104" fmla="*/ 4563372 h 5679478"/>
                    <a:gd name="connsiteX105" fmla="*/ 3224480 w 8126844"/>
                    <a:gd name="connsiteY105" fmla="*/ 4630607 h 5679478"/>
                    <a:gd name="connsiteX106" fmla="*/ 3453080 w 8126844"/>
                    <a:gd name="connsiteY106" fmla="*/ 4657501 h 5679478"/>
                    <a:gd name="connsiteX107" fmla="*/ 3412739 w 8126844"/>
                    <a:gd name="connsiteY107" fmla="*/ 4765078 h 5679478"/>
                    <a:gd name="connsiteX108" fmla="*/ 2968986 w 8126844"/>
                    <a:gd name="connsiteY108" fmla="*/ 4818866 h 5679478"/>
                    <a:gd name="connsiteX109" fmla="*/ 2767280 w 8126844"/>
                    <a:gd name="connsiteY109" fmla="*/ 4832313 h 5679478"/>
                    <a:gd name="connsiteX110" fmla="*/ 2673151 w 8126844"/>
                    <a:gd name="connsiteY110" fmla="*/ 5034019 h 5679478"/>
                    <a:gd name="connsiteX111" fmla="*/ 2767280 w 8126844"/>
                    <a:gd name="connsiteY111" fmla="*/ 5397090 h 5679478"/>
                    <a:gd name="connsiteX112" fmla="*/ 2700045 w 8126844"/>
                    <a:gd name="connsiteY112" fmla="*/ 5598795 h 5679478"/>
                    <a:gd name="connsiteX113" fmla="*/ 2498339 w 8126844"/>
                    <a:gd name="connsiteY113" fmla="*/ 5679478 h 5679478"/>
                    <a:gd name="connsiteX114" fmla="*/ 2256292 w 8126844"/>
                    <a:gd name="connsiteY114" fmla="*/ 5598795 h 5679478"/>
                    <a:gd name="connsiteX115" fmla="*/ 2175610 w 8126844"/>
                    <a:gd name="connsiteY115" fmla="*/ 5343301 h 5679478"/>
                    <a:gd name="connsiteX116" fmla="*/ 2269739 w 8126844"/>
                    <a:gd name="connsiteY116" fmla="*/ 5114701 h 5679478"/>
                    <a:gd name="connsiteX117" fmla="*/ 2404210 w 8126844"/>
                    <a:gd name="connsiteY117" fmla="*/ 4953337 h 5679478"/>
                    <a:gd name="connsiteX118" fmla="*/ 2390763 w 8126844"/>
                    <a:gd name="connsiteY118" fmla="*/ 4805419 h 5679478"/>
                    <a:gd name="connsiteX119" fmla="*/ 2014245 w 8126844"/>
                    <a:gd name="connsiteY119" fmla="*/ 4670948 h 5679478"/>
                    <a:gd name="connsiteX120" fmla="*/ 2068033 w 8126844"/>
                    <a:gd name="connsiteY120" fmla="*/ 4563372 h 5679478"/>
                    <a:gd name="connsiteX121" fmla="*/ 2390763 w 8126844"/>
                    <a:gd name="connsiteY121" fmla="*/ 4563372 h 5679478"/>
                    <a:gd name="connsiteX122" fmla="*/ 2807621 w 8126844"/>
                    <a:gd name="connsiteY122" fmla="*/ 4563372 h 5679478"/>
                    <a:gd name="connsiteX123" fmla="*/ 2834516 w 8126844"/>
                    <a:gd name="connsiteY123" fmla="*/ 4428901 h 5679478"/>
                    <a:gd name="connsiteX124" fmla="*/ 2686598 w 8126844"/>
                    <a:gd name="connsiteY124" fmla="*/ 4375113 h 5679478"/>
                    <a:gd name="connsiteX125" fmla="*/ 2780727 w 8126844"/>
                    <a:gd name="connsiteY125" fmla="*/ 4227195 h 5679478"/>
                    <a:gd name="connsiteX126" fmla="*/ 3211033 w 8126844"/>
                    <a:gd name="connsiteY126" fmla="*/ 4267537 h 5679478"/>
                    <a:gd name="connsiteX127" fmla="*/ 3775810 w 8126844"/>
                    <a:gd name="connsiteY127" fmla="*/ 4240642 h 5679478"/>
                    <a:gd name="connsiteX128" fmla="*/ 4380927 w 8126844"/>
                    <a:gd name="connsiteY128" fmla="*/ 4146513 h 5679478"/>
                    <a:gd name="connsiteX129" fmla="*/ 4622974 w 8126844"/>
                    <a:gd name="connsiteY129" fmla="*/ 4092725 h 5679478"/>
                    <a:gd name="connsiteX130" fmla="*/ 4555739 w 8126844"/>
                    <a:gd name="connsiteY130" fmla="*/ 3998595 h 5679478"/>
                    <a:gd name="connsiteX131" fmla="*/ 4031304 w 8126844"/>
                    <a:gd name="connsiteY131" fmla="*/ 4038937 h 5679478"/>
                    <a:gd name="connsiteX132" fmla="*/ 3600998 w 8126844"/>
                    <a:gd name="connsiteY132" fmla="*/ 4052384 h 5679478"/>
                    <a:gd name="connsiteX133" fmla="*/ 3278268 w 8126844"/>
                    <a:gd name="connsiteY133" fmla="*/ 4012042 h 5679478"/>
                    <a:gd name="connsiteX134" fmla="*/ 3237927 w 8126844"/>
                    <a:gd name="connsiteY134" fmla="*/ 3944807 h 5679478"/>
                    <a:gd name="connsiteX135" fmla="*/ 3291716 w 8126844"/>
                    <a:gd name="connsiteY135" fmla="*/ 3810337 h 5679478"/>
                    <a:gd name="connsiteX136" fmla="*/ 3587551 w 8126844"/>
                    <a:gd name="connsiteY136" fmla="*/ 3837231 h 5679478"/>
                    <a:gd name="connsiteX137" fmla="*/ 3883386 w 8126844"/>
                    <a:gd name="connsiteY137" fmla="*/ 3837231 h 5679478"/>
                    <a:gd name="connsiteX138" fmla="*/ 3964068 w 8126844"/>
                    <a:gd name="connsiteY138" fmla="*/ 3769995 h 5679478"/>
                    <a:gd name="connsiteX139" fmla="*/ 3883386 w 8126844"/>
                    <a:gd name="connsiteY139" fmla="*/ 3648972 h 5679478"/>
                    <a:gd name="connsiteX140" fmla="*/ 3412739 w 8126844"/>
                    <a:gd name="connsiteY140" fmla="*/ 3622078 h 5679478"/>
                    <a:gd name="connsiteX141" fmla="*/ 3049668 w 8126844"/>
                    <a:gd name="connsiteY141" fmla="*/ 3568290 h 5679478"/>
                    <a:gd name="connsiteX142" fmla="*/ 2740386 w 8126844"/>
                    <a:gd name="connsiteY142" fmla="*/ 3501054 h 5679478"/>
                    <a:gd name="connsiteX143" fmla="*/ 2457998 w 8126844"/>
                    <a:gd name="connsiteY143" fmla="*/ 3420372 h 5679478"/>
                    <a:gd name="connsiteX144" fmla="*/ 2242845 w 8126844"/>
                    <a:gd name="connsiteY144" fmla="*/ 3366584 h 5679478"/>
                    <a:gd name="connsiteX145" fmla="*/ 2162163 w 8126844"/>
                    <a:gd name="connsiteY145" fmla="*/ 3527948 h 5679478"/>
                    <a:gd name="connsiteX146" fmla="*/ 2336974 w 8126844"/>
                    <a:gd name="connsiteY146" fmla="*/ 3702760 h 5679478"/>
                    <a:gd name="connsiteX147" fmla="*/ 2713492 w 8126844"/>
                    <a:gd name="connsiteY147" fmla="*/ 3756548 h 5679478"/>
                    <a:gd name="connsiteX148" fmla="*/ 2874857 w 8126844"/>
                    <a:gd name="connsiteY148" fmla="*/ 3810337 h 5679478"/>
                    <a:gd name="connsiteX149" fmla="*/ 2874857 w 8126844"/>
                    <a:gd name="connsiteY149" fmla="*/ 3958254 h 5679478"/>
                    <a:gd name="connsiteX150" fmla="*/ 2605916 w 8126844"/>
                    <a:gd name="connsiteY150" fmla="*/ 3931360 h 5679478"/>
                    <a:gd name="connsiteX151" fmla="*/ 2000798 w 8126844"/>
                    <a:gd name="connsiteY151" fmla="*/ 3810337 h 5679478"/>
                    <a:gd name="connsiteX152" fmla="*/ 1583939 w 8126844"/>
                    <a:gd name="connsiteY152" fmla="*/ 3662419 h 5679478"/>
                    <a:gd name="connsiteX153" fmla="*/ 1409127 w 8126844"/>
                    <a:gd name="connsiteY153" fmla="*/ 3675866 h 5679478"/>
                    <a:gd name="connsiteX154" fmla="*/ 1368786 w 8126844"/>
                    <a:gd name="connsiteY154" fmla="*/ 3850678 h 5679478"/>
                    <a:gd name="connsiteX155" fmla="*/ 1799092 w 8126844"/>
                    <a:gd name="connsiteY155" fmla="*/ 3985148 h 5679478"/>
                    <a:gd name="connsiteX156" fmla="*/ 2256292 w 8126844"/>
                    <a:gd name="connsiteY156" fmla="*/ 4146513 h 5679478"/>
                    <a:gd name="connsiteX157" fmla="*/ 2390763 w 8126844"/>
                    <a:gd name="connsiteY157" fmla="*/ 4254090 h 5679478"/>
                    <a:gd name="connsiteX158" fmla="*/ 2094927 w 8126844"/>
                    <a:gd name="connsiteY158" fmla="*/ 4321325 h 5679478"/>
                    <a:gd name="connsiteX159" fmla="*/ 1557045 w 8126844"/>
                    <a:gd name="connsiteY159" fmla="*/ 4146513 h 5679478"/>
                    <a:gd name="connsiteX160" fmla="*/ 965374 w 8126844"/>
                    <a:gd name="connsiteY160" fmla="*/ 3917913 h 5679478"/>
                    <a:gd name="connsiteX161" fmla="*/ 481280 w 8126844"/>
                    <a:gd name="connsiteY161" fmla="*/ 3702760 h 5679478"/>
                    <a:gd name="connsiteX162" fmla="*/ 198892 w 8126844"/>
                    <a:gd name="connsiteY162" fmla="*/ 3595184 h 5679478"/>
                    <a:gd name="connsiteX163" fmla="*/ 131657 w 8126844"/>
                    <a:gd name="connsiteY163" fmla="*/ 3501054 h 5679478"/>
                    <a:gd name="connsiteX164" fmla="*/ 279574 w 8126844"/>
                    <a:gd name="connsiteY164" fmla="*/ 3406925 h 5679478"/>
                    <a:gd name="connsiteX165" fmla="*/ 642645 w 8126844"/>
                    <a:gd name="connsiteY165" fmla="*/ 3581737 h 5679478"/>
                    <a:gd name="connsiteX166" fmla="*/ 1113292 w 8126844"/>
                    <a:gd name="connsiteY166" fmla="*/ 3729654 h 5679478"/>
                    <a:gd name="connsiteX167" fmla="*/ 1153633 w 8126844"/>
                    <a:gd name="connsiteY167" fmla="*/ 3554842 h 5679478"/>
                    <a:gd name="connsiteX168" fmla="*/ 1032610 w 8126844"/>
                    <a:gd name="connsiteY168" fmla="*/ 3393478 h 5679478"/>
                    <a:gd name="connsiteX169" fmla="*/ 535068 w 8126844"/>
                    <a:gd name="connsiteY169" fmla="*/ 3245560 h 5679478"/>
                    <a:gd name="connsiteX170" fmla="*/ 198892 w 8126844"/>
                    <a:gd name="connsiteY170" fmla="*/ 3003513 h 5679478"/>
                    <a:gd name="connsiteX171" fmla="*/ 10633 w 8126844"/>
                    <a:gd name="connsiteY171" fmla="*/ 2842148 h 5679478"/>
                    <a:gd name="connsiteX172" fmla="*/ 50974 w 8126844"/>
                    <a:gd name="connsiteY172" fmla="*/ 2707678 h 5679478"/>
                    <a:gd name="connsiteX173" fmla="*/ 279574 w 8126844"/>
                    <a:gd name="connsiteY173" fmla="*/ 2788360 h 5679478"/>
                    <a:gd name="connsiteX174" fmla="*/ 1019163 w 8126844"/>
                    <a:gd name="connsiteY174" fmla="*/ 3191772 h 5679478"/>
                    <a:gd name="connsiteX175" fmla="*/ 1462916 w 8126844"/>
                    <a:gd name="connsiteY175" fmla="*/ 3433819 h 5679478"/>
                    <a:gd name="connsiteX176" fmla="*/ 1799092 w 8126844"/>
                    <a:gd name="connsiteY176" fmla="*/ 3527948 h 5679478"/>
                    <a:gd name="connsiteX177" fmla="*/ 1973904 w 8126844"/>
                    <a:gd name="connsiteY177" fmla="*/ 3460713 h 5679478"/>
                    <a:gd name="connsiteX178" fmla="*/ 1960457 w 8126844"/>
                    <a:gd name="connsiteY178" fmla="*/ 3218666 h 5679478"/>
                    <a:gd name="connsiteX179" fmla="*/ 1624280 w 8126844"/>
                    <a:gd name="connsiteY179" fmla="*/ 3111090 h 5679478"/>
                    <a:gd name="connsiteX180" fmla="*/ 1288104 w 8126844"/>
                    <a:gd name="connsiteY180" fmla="*/ 2963172 h 5679478"/>
                    <a:gd name="connsiteX181" fmla="*/ 1261210 w 8126844"/>
                    <a:gd name="connsiteY181" fmla="*/ 2828701 h 5679478"/>
                    <a:gd name="connsiteX182" fmla="*/ 1462916 w 8126844"/>
                    <a:gd name="connsiteY182" fmla="*/ 2828701 h 5679478"/>
                    <a:gd name="connsiteX183" fmla="*/ 1691516 w 8126844"/>
                    <a:gd name="connsiteY183" fmla="*/ 2909384 h 5679478"/>
                    <a:gd name="connsiteX184" fmla="*/ 1758751 w 8126844"/>
                    <a:gd name="connsiteY184" fmla="*/ 2694231 h 5679478"/>
                    <a:gd name="connsiteX185" fmla="*/ 1597386 w 8126844"/>
                    <a:gd name="connsiteY185" fmla="*/ 2519419 h 5679478"/>
                    <a:gd name="connsiteX186" fmla="*/ 1153633 w 8126844"/>
                    <a:gd name="connsiteY186" fmla="*/ 2331160 h 5679478"/>
                    <a:gd name="connsiteX187" fmla="*/ 871245 w 8126844"/>
                    <a:gd name="connsiteY187" fmla="*/ 2142901 h 5679478"/>
                    <a:gd name="connsiteX188" fmla="*/ 750221 w 8126844"/>
                    <a:gd name="connsiteY188" fmla="*/ 2008431 h 5679478"/>
                    <a:gd name="connsiteX189" fmla="*/ 844351 w 8126844"/>
                    <a:gd name="connsiteY189" fmla="*/ 1887407 h 5679478"/>
                    <a:gd name="connsiteX190" fmla="*/ 1328445 w 8126844"/>
                    <a:gd name="connsiteY190" fmla="*/ 2102560 h 5679478"/>
                    <a:gd name="connsiteX191" fmla="*/ 1606671 w 8126844"/>
                    <a:gd name="connsiteY191" fmla="*/ 2248979 h 5679478"/>
                    <a:gd name="connsiteX192" fmla="*/ 1720260 w 8126844"/>
                    <a:gd name="connsiteY192" fmla="*/ 1970140 h 5679478"/>
                    <a:gd name="connsiteX193" fmla="*/ 1772079 w 8126844"/>
                    <a:gd name="connsiteY193" fmla="*/ 1786715 h 5679478"/>
                    <a:gd name="connsiteX194" fmla="*/ 1693720 w 8126844"/>
                    <a:gd name="connsiteY194" fmla="*/ 1614686 h 5679478"/>
                    <a:gd name="connsiteX195" fmla="*/ 2176456 w 8126844"/>
                    <a:gd name="connsiteY195" fmla="*/ 1927534 h 5679478"/>
                    <a:gd name="connsiteX196" fmla="*/ 1984049 w 8126844"/>
                    <a:gd name="connsiteY196" fmla="*/ 1905126 h 5679478"/>
                    <a:gd name="connsiteX197" fmla="*/ 1894130 w 8126844"/>
                    <a:gd name="connsiteY197" fmla="*/ 2042844 h 5679478"/>
                    <a:gd name="connsiteX198" fmla="*/ 1879774 w 8126844"/>
                    <a:gd name="connsiteY198" fmla="*/ 2384948 h 5679478"/>
                    <a:gd name="connsiteX199" fmla="*/ 2390763 w 8126844"/>
                    <a:gd name="connsiteY199" fmla="*/ 2613548 h 5679478"/>
                    <a:gd name="connsiteX200" fmla="*/ 3157245 w 8126844"/>
                    <a:gd name="connsiteY200" fmla="*/ 2828701 h 5679478"/>
                    <a:gd name="connsiteX201" fmla="*/ 3708574 w 8126844"/>
                    <a:gd name="connsiteY201" fmla="*/ 2963172 h 5679478"/>
                    <a:gd name="connsiteX202" fmla="*/ 4165774 w 8126844"/>
                    <a:gd name="connsiteY202" fmla="*/ 2936278 h 5679478"/>
                    <a:gd name="connsiteX203" fmla="*/ 4394374 w 8126844"/>
                    <a:gd name="connsiteY203" fmla="*/ 2909384 h 5679478"/>
                    <a:gd name="connsiteX204" fmla="*/ 4407821 w 8126844"/>
                    <a:gd name="connsiteY204" fmla="*/ 2721125 h 5679478"/>
                    <a:gd name="connsiteX205" fmla="*/ 4192668 w 8126844"/>
                    <a:gd name="connsiteY205" fmla="*/ 2680784 h 5679478"/>
                    <a:gd name="connsiteX206" fmla="*/ 4031304 w 8126844"/>
                    <a:gd name="connsiteY206" fmla="*/ 2721125 h 5679478"/>
                    <a:gd name="connsiteX207" fmla="*/ 4031304 w 8126844"/>
                    <a:gd name="connsiteY207" fmla="*/ 2546313 h 5679478"/>
                    <a:gd name="connsiteX208" fmla="*/ 4448163 w 8126844"/>
                    <a:gd name="connsiteY208" fmla="*/ 2425290 h 5679478"/>
                    <a:gd name="connsiteX209" fmla="*/ 4703657 w 8126844"/>
                    <a:gd name="connsiteY209" fmla="*/ 2317713 h 5679478"/>
                    <a:gd name="connsiteX210" fmla="*/ 4719129 w 8126844"/>
                    <a:gd name="connsiteY210" fmla="*/ 2101049 h 5679478"/>
                    <a:gd name="connsiteX211" fmla="*/ 4519556 w 8126844"/>
                    <a:gd name="connsiteY211" fmla="*/ 2106001 h 5679478"/>
                    <a:gd name="connsiteX0" fmla="*/ 5076343 w 8126844"/>
                    <a:gd name="connsiteY0" fmla="*/ 1911229 h 5694562"/>
                    <a:gd name="connsiteX1" fmla="*/ 4866197 w 8126844"/>
                    <a:gd name="connsiteY1" fmla="*/ 2030069 h 5694562"/>
                    <a:gd name="connsiteX2" fmla="*/ 4959151 w 8126844"/>
                    <a:gd name="connsiteY2" fmla="*/ 2238668 h 5694562"/>
                    <a:gd name="connsiteX3" fmla="*/ 5402904 w 8126844"/>
                    <a:gd name="connsiteY3" fmla="*/ 2077303 h 5694562"/>
                    <a:gd name="connsiteX4" fmla="*/ 6478668 w 8126844"/>
                    <a:gd name="connsiteY4" fmla="*/ 1364609 h 5694562"/>
                    <a:gd name="connsiteX5" fmla="*/ 6941073 w 8126844"/>
                    <a:gd name="connsiteY5" fmla="*/ 753276 h 5694562"/>
                    <a:gd name="connsiteX6" fmla="*/ 6719346 w 8126844"/>
                    <a:gd name="connsiteY6" fmla="*/ 198175 h 5694562"/>
                    <a:gd name="connsiteX7" fmla="*/ 6767262 w 8126844"/>
                    <a:gd name="connsiteY7" fmla="*/ 15497 h 5694562"/>
                    <a:gd name="connsiteX8" fmla="*/ 7177916 w 8126844"/>
                    <a:gd name="connsiteY8" fmla="*/ 517444 h 5694562"/>
                    <a:gd name="connsiteX9" fmla="*/ 7352727 w 8126844"/>
                    <a:gd name="connsiteY9" fmla="*/ 396421 h 5694562"/>
                    <a:gd name="connsiteX10" fmla="*/ 7460304 w 8126844"/>
                    <a:gd name="connsiteY10" fmla="*/ 705703 h 5694562"/>
                    <a:gd name="connsiteX11" fmla="*/ 7137574 w 8126844"/>
                    <a:gd name="connsiteY11" fmla="*/ 1136009 h 5694562"/>
                    <a:gd name="connsiteX12" fmla="*/ 7056892 w 8126844"/>
                    <a:gd name="connsiteY12" fmla="*/ 1310821 h 5694562"/>
                    <a:gd name="connsiteX13" fmla="*/ 7177916 w 8126844"/>
                    <a:gd name="connsiteY13" fmla="*/ 1418397 h 5694562"/>
                    <a:gd name="connsiteX14" fmla="*/ 7406516 w 8126844"/>
                    <a:gd name="connsiteY14" fmla="*/ 1189797 h 5694562"/>
                    <a:gd name="connsiteX15" fmla="*/ 7540986 w 8126844"/>
                    <a:gd name="connsiteY15" fmla="*/ 1189797 h 5694562"/>
                    <a:gd name="connsiteX16" fmla="*/ 7554433 w 8126844"/>
                    <a:gd name="connsiteY16" fmla="*/ 1418397 h 5694562"/>
                    <a:gd name="connsiteX17" fmla="*/ 6976210 w 8126844"/>
                    <a:gd name="connsiteY17" fmla="*/ 2010068 h 5694562"/>
                    <a:gd name="connsiteX18" fmla="*/ 6276963 w 8126844"/>
                    <a:gd name="connsiteY18" fmla="*/ 2561397 h 5694562"/>
                    <a:gd name="connsiteX19" fmla="*/ 5860104 w 8126844"/>
                    <a:gd name="connsiteY19" fmla="*/ 2763103 h 5694562"/>
                    <a:gd name="connsiteX20" fmla="*/ 5658398 w 8126844"/>
                    <a:gd name="connsiteY20" fmla="*/ 2830338 h 5694562"/>
                    <a:gd name="connsiteX21" fmla="*/ 5550821 w 8126844"/>
                    <a:gd name="connsiteY21" fmla="*/ 2749656 h 5694562"/>
                    <a:gd name="connsiteX22" fmla="*/ 5644951 w 8126844"/>
                    <a:gd name="connsiteY22" fmla="*/ 2547950 h 5694562"/>
                    <a:gd name="connsiteX23" fmla="*/ 5913892 w 8126844"/>
                    <a:gd name="connsiteY23" fmla="*/ 2494162 h 5694562"/>
                    <a:gd name="connsiteX24" fmla="*/ 5752527 w 8126844"/>
                    <a:gd name="connsiteY24" fmla="*/ 2184879 h 5694562"/>
                    <a:gd name="connsiteX25" fmla="*/ 5362563 w 8126844"/>
                    <a:gd name="connsiteY25" fmla="*/ 2332797 h 5694562"/>
                    <a:gd name="connsiteX26" fmla="*/ 4663316 w 8126844"/>
                    <a:gd name="connsiteY26" fmla="*/ 2615185 h 5694562"/>
                    <a:gd name="connsiteX27" fmla="*/ 4649868 w 8126844"/>
                    <a:gd name="connsiteY27" fmla="*/ 2789997 h 5694562"/>
                    <a:gd name="connsiteX28" fmla="*/ 4703657 w 8126844"/>
                    <a:gd name="connsiteY28" fmla="*/ 2897574 h 5694562"/>
                    <a:gd name="connsiteX29" fmla="*/ 5066727 w 8126844"/>
                    <a:gd name="connsiteY29" fmla="*/ 2763103 h 5694562"/>
                    <a:gd name="connsiteX30" fmla="*/ 5322221 w 8126844"/>
                    <a:gd name="connsiteY30" fmla="*/ 2709315 h 5694562"/>
                    <a:gd name="connsiteX31" fmla="*/ 5349116 w 8126844"/>
                    <a:gd name="connsiteY31" fmla="*/ 2843785 h 5694562"/>
                    <a:gd name="connsiteX32" fmla="*/ 4784339 w 8126844"/>
                    <a:gd name="connsiteY32" fmla="*/ 3058938 h 5694562"/>
                    <a:gd name="connsiteX33" fmla="*/ 4098539 w 8126844"/>
                    <a:gd name="connsiteY33" fmla="*/ 3193409 h 5694562"/>
                    <a:gd name="connsiteX34" fmla="*/ 2740386 w 8126844"/>
                    <a:gd name="connsiteY34" fmla="*/ 3058938 h 5694562"/>
                    <a:gd name="connsiteX35" fmla="*/ 2202504 w 8126844"/>
                    <a:gd name="connsiteY35" fmla="*/ 2857232 h 5694562"/>
                    <a:gd name="connsiteX36" fmla="*/ 2027692 w 8126844"/>
                    <a:gd name="connsiteY36" fmla="*/ 2803444 h 5694562"/>
                    <a:gd name="connsiteX37" fmla="*/ 1960457 w 8126844"/>
                    <a:gd name="connsiteY37" fmla="*/ 2951362 h 5694562"/>
                    <a:gd name="connsiteX38" fmla="*/ 2390763 w 8126844"/>
                    <a:gd name="connsiteY38" fmla="*/ 3179962 h 5694562"/>
                    <a:gd name="connsiteX39" fmla="*/ 3372398 w 8126844"/>
                    <a:gd name="connsiteY39" fmla="*/ 3422009 h 5694562"/>
                    <a:gd name="connsiteX40" fmla="*/ 4125433 w 8126844"/>
                    <a:gd name="connsiteY40" fmla="*/ 3422009 h 5694562"/>
                    <a:gd name="connsiteX41" fmla="*/ 4757445 w 8126844"/>
                    <a:gd name="connsiteY41" fmla="*/ 3395115 h 5694562"/>
                    <a:gd name="connsiteX42" fmla="*/ 4918810 w 8126844"/>
                    <a:gd name="connsiteY42" fmla="*/ 3435456 h 5694562"/>
                    <a:gd name="connsiteX43" fmla="*/ 4811233 w 8126844"/>
                    <a:gd name="connsiteY43" fmla="*/ 3596821 h 5694562"/>
                    <a:gd name="connsiteX44" fmla="*/ 4286798 w 8126844"/>
                    <a:gd name="connsiteY44" fmla="*/ 3664056 h 5694562"/>
                    <a:gd name="connsiteX45" fmla="*/ 4219563 w 8126844"/>
                    <a:gd name="connsiteY45" fmla="*/ 3798526 h 5694562"/>
                    <a:gd name="connsiteX46" fmla="*/ 4555739 w 8126844"/>
                    <a:gd name="connsiteY46" fmla="*/ 3852315 h 5694562"/>
                    <a:gd name="connsiteX47" fmla="*/ 5241539 w 8126844"/>
                    <a:gd name="connsiteY47" fmla="*/ 3664056 h 5694562"/>
                    <a:gd name="connsiteX48" fmla="*/ 5523927 w 8126844"/>
                    <a:gd name="connsiteY48" fmla="*/ 3529585 h 5694562"/>
                    <a:gd name="connsiteX49" fmla="*/ 5618057 w 8126844"/>
                    <a:gd name="connsiteY49" fmla="*/ 3422009 h 5694562"/>
                    <a:gd name="connsiteX50" fmla="*/ 5402904 w 8126844"/>
                    <a:gd name="connsiteY50" fmla="*/ 3408562 h 5694562"/>
                    <a:gd name="connsiteX51" fmla="*/ 5214645 w 8126844"/>
                    <a:gd name="connsiteY51" fmla="*/ 3300985 h 5694562"/>
                    <a:gd name="connsiteX52" fmla="*/ 5241539 w 8126844"/>
                    <a:gd name="connsiteY52" fmla="*/ 3179962 h 5694562"/>
                    <a:gd name="connsiteX53" fmla="*/ 5537374 w 8126844"/>
                    <a:gd name="connsiteY53" fmla="*/ 3139621 h 5694562"/>
                    <a:gd name="connsiteX54" fmla="*/ 6196280 w 8126844"/>
                    <a:gd name="connsiteY54" fmla="*/ 2884126 h 5694562"/>
                    <a:gd name="connsiteX55" fmla="*/ 6747610 w 8126844"/>
                    <a:gd name="connsiteY55" fmla="*/ 2547950 h 5694562"/>
                    <a:gd name="connsiteX56" fmla="*/ 7218257 w 8126844"/>
                    <a:gd name="connsiteY56" fmla="*/ 2104197 h 5694562"/>
                    <a:gd name="connsiteX57" fmla="*/ 7433410 w 8126844"/>
                    <a:gd name="connsiteY57" fmla="*/ 1929385 h 5694562"/>
                    <a:gd name="connsiteX58" fmla="*/ 7567880 w 8126844"/>
                    <a:gd name="connsiteY58" fmla="*/ 1956279 h 5694562"/>
                    <a:gd name="connsiteX59" fmla="*/ 7514092 w 8126844"/>
                    <a:gd name="connsiteY59" fmla="*/ 2157985 h 5694562"/>
                    <a:gd name="connsiteX60" fmla="*/ 7097233 w 8126844"/>
                    <a:gd name="connsiteY60" fmla="*/ 2588291 h 5694562"/>
                    <a:gd name="connsiteX61" fmla="*/ 6451774 w 8126844"/>
                    <a:gd name="connsiteY61" fmla="*/ 3005150 h 5694562"/>
                    <a:gd name="connsiteX62" fmla="*/ 6088704 w 8126844"/>
                    <a:gd name="connsiteY62" fmla="*/ 3193409 h 5694562"/>
                    <a:gd name="connsiteX63" fmla="*/ 5981127 w 8126844"/>
                    <a:gd name="connsiteY63" fmla="*/ 3327879 h 5694562"/>
                    <a:gd name="connsiteX64" fmla="*/ 6021468 w 8126844"/>
                    <a:gd name="connsiteY64" fmla="*/ 3529585 h 5694562"/>
                    <a:gd name="connsiteX65" fmla="*/ 6115598 w 8126844"/>
                    <a:gd name="connsiteY65" fmla="*/ 3677503 h 5694562"/>
                    <a:gd name="connsiteX66" fmla="*/ 6734163 w 8126844"/>
                    <a:gd name="connsiteY66" fmla="*/ 3502691 h 5694562"/>
                    <a:gd name="connsiteX67" fmla="*/ 7419963 w 8126844"/>
                    <a:gd name="connsiteY67" fmla="*/ 3072385 h 5694562"/>
                    <a:gd name="connsiteX68" fmla="*/ 7850268 w 8126844"/>
                    <a:gd name="connsiteY68" fmla="*/ 2749656 h 5694562"/>
                    <a:gd name="connsiteX69" fmla="*/ 8065421 w 8126844"/>
                    <a:gd name="connsiteY69" fmla="*/ 2642079 h 5694562"/>
                    <a:gd name="connsiteX70" fmla="*/ 8105763 w 8126844"/>
                    <a:gd name="connsiteY70" fmla="*/ 2803444 h 5694562"/>
                    <a:gd name="connsiteX71" fmla="*/ 7769586 w 8126844"/>
                    <a:gd name="connsiteY71" fmla="*/ 3139621 h 5694562"/>
                    <a:gd name="connsiteX72" fmla="*/ 6707268 w 8126844"/>
                    <a:gd name="connsiteY72" fmla="*/ 3717844 h 5694562"/>
                    <a:gd name="connsiteX73" fmla="*/ 6129045 w 8126844"/>
                    <a:gd name="connsiteY73" fmla="*/ 3986785 h 5694562"/>
                    <a:gd name="connsiteX74" fmla="*/ 5833210 w 8126844"/>
                    <a:gd name="connsiteY74" fmla="*/ 4027126 h 5694562"/>
                    <a:gd name="connsiteX75" fmla="*/ 5712186 w 8126844"/>
                    <a:gd name="connsiteY75" fmla="*/ 4067468 h 5694562"/>
                    <a:gd name="connsiteX76" fmla="*/ 5658398 w 8126844"/>
                    <a:gd name="connsiteY76" fmla="*/ 3919550 h 5694562"/>
                    <a:gd name="connsiteX77" fmla="*/ 5779421 w 8126844"/>
                    <a:gd name="connsiteY77" fmla="*/ 3811974 h 5694562"/>
                    <a:gd name="connsiteX78" fmla="*/ 5779421 w 8126844"/>
                    <a:gd name="connsiteY78" fmla="*/ 3717844 h 5694562"/>
                    <a:gd name="connsiteX79" fmla="*/ 5497033 w 8126844"/>
                    <a:gd name="connsiteY79" fmla="*/ 3838868 h 5694562"/>
                    <a:gd name="connsiteX80" fmla="*/ 5039833 w 8126844"/>
                    <a:gd name="connsiteY80" fmla="*/ 3973338 h 5694562"/>
                    <a:gd name="connsiteX81" fmla="*/ 4865021 w 8126844"/>
                    <a:gd name="connsiteY81" fmla="*/ 4054021 h 5694562"/>
                    <a:gd name="connsiteX82" fmla="*/ 4905363 w 8126844"/>
                    <a:gd name="connsiteY82" fmla="*/ 4148150 h 5694562"/>
                    <a:gd name="connsiteX83" fmla="*/ 5160857 w 8126844"/>
                    <a:gd name="connsiteY83" fmla="*/ 4121256 h 5694562"/>
                    <a:gd name="connsiteX84" fmla="*/ 5187751 w 8126844"/>
                    <a:gd name="connsiteY84" fmla="*/ 4255726 h 5694562"/>
                    <a:gd name="connsiteX85" fmla="*/ 4878468 w 8126844"/>
                    <a:gd name="connsiteY85" fmla="*/ 4349856 h 5694562"/>
                    <a:gd name="connsiteX86" fmla="*/ 4891916 w 8126844"/>
                    <a:gd name="connsiteY86" fmla="*/ 4497774 h 5694562"/>
                    <a:gd name="connsiteX87" fmla="*/ 5376010 w 8126844"/>
                    <a:gd name="connsiteY87" fmla="*/ 4390197 h 5694562"/>
                    <a:gd name="connsiteX88" fmla="*/ 5967680 w 8126844"/>
                    <a:gd name="connsiteY88" fmla="*/ 4242279 h 5694562"/>
                    <a:gd name="connsiteX89" fmla="*/ 6344198 w 8126844"/>
                    <a:gd name="connsiteY89" fmla="*/ 4040574 h 5694562"/>
                    <a:gd name="connsiteX90" fmla="*/ 6478668 w 8126844"/>
                    <a:gd name="connsiteY90" fmla="*/ 4040574 h 5694562"/>
                    <a:gd name="connsiteX91" fmla="*/ 6478668 w 8126844"/>
                    <a:gd name="connsiteY91" fmla="*/ 4228832 h 5694562"/>
                    <a:gd name="connsiteX92" fmla="*/ 5900445 w 8126844"/>
                    <a:gd name="connsiteY92" fmla="*/ 4417091 h 5694562"/>
                    <a:gd name="connsiteX93" fmla="*/ 5053280 w 8126844"/>
                    <a:gd name="connsiteY93" fmla="*/ 4659138 h 5694562"/>
                    <a:gd name="connsiteX94" fmla="*/ 4703657 w 8126844"/>
                    <a:gd name="connsiteY94" fmla="*/ 4753268 h 5694562"/>
                    <a:gd name="connsiteX95" fmla="*/ 4313692 w 8126844"/>
                    <a:gd name="connsiteY95" fmla="*/ 4820503 h 5694562"/>
                    <a:gd name="connsiteX96" fmla="*/ 4004410 w 8126844"/>
                    <a:gd name="connsiteY96" fmla="*/ 4860844 h 5694562"/>
                    <a:gd name="connsiteX97" fmla="*/ 3869939 w 8126844"/>
                    <a:gd name="connsiteY97" fmla="*/ 4739821 h 5694562"/>
                    <a:gd name="connsiteX98" fmla="*/ 3950621 w 8126844"/>
                    <a:gd name="connsiteY98" fmla="*/ 4632244 h 5694562"/>
                    <a:gd name="connsiteX99" fmla="*/ 4367480 w 8126844"/>
                    <a:gd name="connsiteY99" fmla="*/ 4551562 h 5694562"/>
                    <a:gd name="connsiteX100" fmla="*/ 4542292 w 8126844"/>
                    <a:gd name="connsiteY100" fmla="*/ 4484326 h 5694562"/>
                    <a:gd name="connsiteX101" fmla="*/ 4542292 w 8126844"/>
                    <a:gd name="connsiteY101" fmla="*/ 4349856 h 5694562"/>
                    <a:gd name="connsiteX102" fmla="*/ 4206116 w 8126844"/>
                    <a:gd name="connsiteY102" fmla="*/ 4349856 h 5694562"/>
                    <a:gd name="connsiteX103" fmla="*/ 3520316 w 8126844"/>
                    <a:gd name="connsiteY103" fmla="*/ 4430538 h 5694562"/>
                    <a:gd name="connsiteX104" fmla="*/ 3157245 w 8126844"/>
                    <a:gd name="connsiteY104" fmla="*/ 4457432 h 5694562"/>
                    <a:gd name="connsiteX105" fmla="*/ 3076563 w 8126844"/>
                    <a:gd name="connsiteY105" fmla="*/ 4578456 h 5694562"/>
                    <a:gd name="connsiteX106" fmla="*/ 3224480 w 8126844"/>
                    <a:gd name="connsiteY106" fmla="*/ 4645691 h 5694562"/>
                    <a:gd name="connsiteX107" fmla="*/ 3453080 w 8126844"/>
                    <a:gd name="connsiteY107" fmla="*/ 4672585 h 5694562"/>
                    <a:gd name="connsiteX108" fmla="*/ 3412739 w 8126844"/>
                    <a:gd name="connsiteY108" fmla="*/ 4780162 h 5694562"/>
                    <a:gd name="connsiteX109" fmla="*/ 2968986 w 8126844"/>
                    <a:gd name="connsiteY109" fmla="*/ 4833950 h 5694562"/>
                    <a:gd name="connsiteX110" fmla="*/ 2767280 w 8126844"/>
                    <a:gd name="connsiteY110" fmla="*/ 4847397 h 5694562"/>
                    <a:gd name="connsiteX111" fmla="*/ 2673151 w 8126844"/>
                    <a:gd name="connsiteY111" fmla="*/ 5049103 h 5694562"/>
                    <a:gd name="connsiteX112" fmla="*/ 2767280 w 8126844"/>
                    <a:gd name="connsiteY112" fmla="*/ 5412174 h 5694562"/>
                    <a:gd name="connsiteX113" fmla="*/ 2700045 w 8126844"/>
                    <a:gd name="connsiteY113" fmla="*/ 5613879 h 5694562"/>
                    <a:gd name="connsiteX114" fmla="*/ 2498339 w 8126844"/>
                    <a:gd name="connsiteY114" fmla="*/ 5694562 h 5694562"/>
                    <a:gd name="connsiteX115" fmla="*/ 2256292 w 8126844"/>
                    <a:gd name="connsiteY115" fmla="*/ 5613879 h 5694562"/>
                    <a:gd name="connsiteX116" fmla="*/ 2175610 w 8126844"/>
                    <a:gd name="connsiteY116" fmla="*/ 5358385 h 5694562"/>
                    <a:gd name="connsiteX117" fmla="*/ 2269739 w 8126844"/>
                    <a:gd name="connsiteY117" fmla="*/ 5129785 h 5694562"/>
                    <a:gd name="connsiteX118" fmla="*/ 2404210 w 8126844"/>
                    <a:gd name="connsiteY118" fmla="*/ 4968421 h 5694562"/>
                    <a:gd name="connsiteX119" fmla="*/ 2390763 w 8126844"/>
                    <a:gd name="connsiteY119" fmla="*/ 4820503 h 5694562"/>
                    <a:gd name="connsiteX120" fmla="*/ 2014245 w 8126844"/>
                    <a:gd name="connsiteY120" fmla="*/ 4686032 h 5694562"/>
                    <a:gd name="connsiteX121" fmla="*/ 2068033 w 8126844"/>
                    <a:gd name="connsiteY121" fmla="*/ 4578456 h 5694562"/>
                    <a:gd name="connsiteX122" fmla="*/ 2390763 w 8126844"/>
                    <a:gd name="connsiteY122" fmla="*/ 4578456 h 5694562"/>
                    <a:gd name="connsiteX123" fmla="*/ 2807621 w 8126844"/>
                    <a:gd name="connsiteY123" fmla="*/ 4578456 h 5694562"/>
                    <a:gd name="connsiteX124" fmla="*/ 2834516 w 8126844"/>
                    <a:gd name="connsiteY124" fmla="*/ 4443985 h 5694562"/>
                    <a:gd name="connsiteX125" fmla="*/ 2686598 w 8126844"/>
                    <a:gd name="connsiteY125" fmla="*/ 4390197 h 5694562"/>
                    <a:gd name="connsiteX126" fmla="*/ 2780727 w 8126844"/>
                    <a:gd name="connsiteY126" fmla="*/ 4242279 h 5694562"/>
                    <a:gd name="connsiteX127" fmla="*/ 3211033 w 8126844"/>
                    <a:gd name="connsiteY127" fmla="*/ 4282621 h 5694562"/>
                    <a:gd name="connsiteX128" fmla="*/ 3775810 w 8126844"/>
                    <a:gd name="connsiteY128" fmla="*/ 4255726 h 5694562"/>
                    <a:gd name="connsiteX129" fmla="*/ 4380927 w 8126844"/>
                    <a:gd name="connsiteY129" fmla="*/ 4161597 h 5694562"/>
                    <a:gd name="connsiteX130" fmla="*/ 4622974 w 8126844"/>
                    <a:gd name="connsiteY130" fmla="*/ 4107809 h 5694562"/>
                    <a:gd name="connsiteX131" fmla="*/ 4555739 w 8126844"/>
                    <a:gd name="connsiteY131" fmla="*/ 4013679 h 5694562"/>
                    <a:gd name="connsiteX132" fmla="*/ 4031304 w 8126844"/>
                    <a:gd name="connsiteY132" fmla="*/ 4054021 h 5694562"/>
                    <a:gd name="connsiteX133" fmla="*/ 3600998 w 8126844"/>
                    <a:gd name="connsiteY133" fmla="*/ 4067468 h 5694562"/>
                    <a:gd name="connsiteX134" fmla="*/ 3278268 w 8126844"/>
                    <a:gd name="connsiteY134" fmla="*/ 4027126 h 5694562"/>
                    <a:gd name="connsiteX135" fmla="*/ 3237927 w 8126844"/>
                    <a:gd name="connsiteY135" fmla="*/ 3959891 h 5694562"/>
                    <a:gd name="connsiteX136" fmla="*/ 3291716 w 8126844"/>
                    <a:gd name="connsiteY136" fmla="*/ 3825421 h 5694562"/>
                    <a:gd name="connsiteX137" fmla="*/ 3587551 w 8126844"/>
                    <a:gd name="connsiteY137" fmla="*/ 3852315 h 5694562"/>
                    <a:gd name="connsiteX138" fmla="*/ 3883386 w 8126844"/>
                    <a:gd name="connsiteY138" fmla="*/ 3852315 h 5694562"/>
                    <a:gd name="connsiteX139" fmla="*/ 3964068 w 8126844"/>
                    <a:gd name="connsiteY139" fmla="*/ 3785079 h 5694562"/>
                    <a:gd name="connsiteX140" fmla="*/ 3883386 w 8126844"/>
                    <a:gd name="connsiteY140" fmla="*/ 3664056 h 5694562"/>
                    <a:gd name="connsiteX141" fmla="*/ 3412739 w 8126844"/>
                    <a:gd name="connsiteY141" fmla="*/ 3637162 h 5694562"/>
                    <a:gd name="connsiteX142" fmla="*/ 3049668 w 8126844"/>
                    <a:gd name="connsiteY142" fmla="*/ 3583374 h 5694562"/>
                    <a:gd name="connsiteX143" fmla="*/ 2740386 w 8126844"/>
                    <a:gd name="connsiteY143" fmla="*/ 3516138 h 5694562"/>
                    <a:gd name="connsiteX144" fmla="*/ 2457998 w 8126844"/>
                    <a:gd name="connsiteY144" fmla="*/ 3435456 h 5694562"/>
                    <a:gd name="connsiteX145" fmla="*/ 2242845 w 8126844"/>
                    <a:gd name="connsiteY145" fmla="*/ 3381668 h 5694562"/>
                    <a:gd name="connsiteX146" fmla="*/ 2162163 w 8126844"/>
                    <a:gd name="connsiteY146" fmla="*/ 3543032 h 5694562"/>
                    <a:gd name="connsiteX147" fmla="*/ 2336974 w 8126844"/>
                    <a:gd name="connsiteY147" fmla="*/ 3717844 h 5694562"/>
                    <a:gd name="connsiteX148" fmla="*/ 2713492 w 8126844"/>
                    <a:gd name="connsiteY148" fmla="*/ 3771632 h 5694562"/>
                    <a:gd name="connsiteX149" fmla="*/ 2874857 w 8126844"/>
                    <a:gd name="connsiteY149" fmla="*/ 3825421 h 5694562"/>
                    <a:gd name="connsiteX150" fmla="*/ 2874857 w 8126844"/>
                    <a:gd name="connsiteY150" fmla="*/ 3973338 h 5694562"/>
                    <a:gd name="connsiteX151" fmla="*/ 2605916 w 8126844"/>
                    <a:gd name="connsiteY151" fmla="*/ 3946444 h 5694562"/>
                    <a:gd name="connsiteX152" fmla="*/ 2000798 w 8126844"/>
                    <a:gd name="connsiteY152" fmla="*/ 3825421 h 5694562"/>
                    <a:gd name="connsiteX153" fmla="*/ 1583939 w 8126844"/>
                    <a:gd name="connsiteY153" fmla="*/ 3677503 h 5694562"/>
                    <a:gd name="connsiteX154" fmla="*/ 1409127 w 8126844"/>
                    <a:gd name="connsiteY154" fmla="*/ 3690950 h 5694562"/>
                    <a:gd name="connsiteX155" fmla="*/ 1368786 w 8126844"/>
                    <a:gd name="connsiteY155" fmla="*/ 3865762 h 5694562"/>
                    <a:gd name="connsiteX156" fmla="*/ 1799092 w 8126844"/>
                    <a:gd name="connsiteY156" fmla="*/ 4000232 h 5694562"/>
                    <a:gd name="connsiteX157" fmla="*/ 2256292 w 8126844"/>
                    <a:gd name="connsiteY157" fmla="*/ 4161597 h 5694562"/>
                    <a:gd name="connsiteX158" fmla="*/ 2390763 w 8126844"/>
                    <a:gd name="connsiteY158" fmla="*/ 4269174 h 5694562"/>
                    <a:gd name="connsiteX159" fmla="*/ 2094927 w 8126844"/>
                    <a:gd name="connsiteY159" fmla="*/ 4336409 h 5694562"/>
                    <a:gd name="connsiteX160" fmla="*/ 1557045 w 8126844"/>
                    <a:gd name="connsiteY160" fmla="*/ 4161597 h 5694562"/>
                    <a:gd name="connsiteX161" fmla="*/ 965374 w 8126844"/>
                    <a:gd name="connsiteY161" fmla="*/ 3932997 h 5694562"/>
                    <a:gd name="connsiteX162" fmla="*/ 481280 w 8126844"/>
                    <a:gd name="connsiteY162" fmla="*/ 3717844 h 5694562"/>
                    <a:gd name="connsiteX163" fmla="*/ 198892 w 8126844"/>
                    <a:gd name="connsiteY163" fmla="*/ 3610268 h 5694562"/>
                    <a:gd name="connsiteX164" fmla="*/ 131657 w 8126844"/>
                    <a:gd name="connsiteY164" fmla="*/ 3516138 h 5694562"/>
                    <a:gd name="connsiteX165" fmla="*/ 279574 w 8126844"/>
                    <a:gd name="connsiteY165" fmla="*/ 3422009 h 5694562"/>
                    <a:gd name="connsiteX166" fmla="*/ 642645 w 8126844"/>
                    <a:gd name="connsiteY166" fmla="*/ 3596821 h 5694562"/>
                    <a:gd name="connsiteX167" fmla="*/ 1113292 w 8126844"/>
                    <a:gd name="connsiteY167" fmla="*/ 3744738 h 5694562"/>
                    <a:gd name="connsiteX168" fmla="*/ 1153633 w 8126844"/>
                    <a:gd name="connsiteY168" fmla="*/ 3569926 h 5694562"/>
                    <a:gd name="connsiteX169" fmla="*/ 1032610 w 8126844"/>
                    <a:gd name="connsiteY169" fmla="*/ 3408562 h 5694562"/>
                    <a:gd name="connsiteX170" fmla="*/ 535068 w 8126844"/>
                    <a:gd name="connsiteY170" fmla="*/ 3260644 h 5694562"/>
                    <a:gd name="connsiteX171" fmla="*/ 198892 w 8126844"/>
                    <a:gd name="connsiteY171" fmla="*/ 3018597 h 5694562"/>
                    <a:gd name="connsiteX172" fmla="*/ 10633 w 8126844"/>
                    <a:gd name="connsiteY172" fmla="*/ 2857232 h 5694562"/>
                    <a:gd name="connsiteX173" fmla="*/ 50974 w 8126844"/>
                    <a:gd name="connsiteY173" fmla="*/ 2722762 h 5694562"/>
                    <a:gd name="connsiteX174" fmla="*/ 279574 w 8126844"/>
                    <a:gd name="connsiteY174" fmla="*/ 2803444 h 5694562"/>
                    <a:gd name="connsiteX175" fmla="*/ 1019163 w 8126844"/>
                    <a:gd name="connsiteY175" fmla="*/ 3206856 h 5694562"/>
                    <a:gd name="connsiteX176" fmla="*/ 1462916 w 8126844"/>
                    <a:gd name="connsiteY176" fmla="*/ 3448903 h 5694562"/>
                    <a:gd name="connsiteX177" fmla="*/ 1799092 w 8126844"/>
                    <a:gd name="connsiteY177" fmla="*/ 3543032 h 5694562"/>
                    <a:gd name="connsiteX178" fmla="*/ 1973904 w 8126844"/>
                    <a:gd name="connsiteY178" fmla="*/ 3475797 h 5694562"/>
                    <a:gd name="connsiteX179" fmla="*/ 1960457 w 8126844"/>
                    <a:gd name="connsiteY179" fmla="*/ 3233750 h 5694562"/>
                    <a:gd name="connsiteX180" fmla="*/ 1624280 w 8126844"/>
                    <a:gd name="connsiteY180" fmla="*/ 3126174 h 5694562"/>
                    <a:gd name="connsiteX181" fmla="*/ 1288104 w 8126844"/>
                    <a:gd name="connsiteY181" fmla="*/ 2978256 h 5694562"/>
                    <a:gd name="connsiteX182" fmla="*/ 1261210 w 8126844"/>
                    <a:gd name="connsiteY182" fmla="*/ 2843785 h 5694562"/>
                    <a:gd name="connsiteX183" fmla="*/ 1462916 w 8126844"/>
                    <a:gd name="connsiteY183" fmla="*/ 2843785 h 5694562"/>
                    <a:gd name="connsiteX184" fmla="*/ 1691516 w 8126844"/>
                    <a:gd name="connsiteY184" fmla="*/ 2924468 h 5694562"/>
                    <a:gd name="connsiteX185" fmla="*/ 1758751 w 8126844"/>
                    <a:gd name="connsiteY185" fmla="*/ 2709315 h 5694562"/>
                    <a:gd name="connsiteX186" fmla="*/ 1597386 w 8126844"/>
                    <a:gd name="connsiteY186" fmla="*/ 2534503 h 5694562"/>
                    <a:gd name="connsiteX187" fmla="*/ 1153633 w 8126844"/>
                    <a:gd name="connsiteY187" fmla="*/ 2346244 h 5694562"/>
                    <a:gd name="connsiteX188" fmla="*/ 871245 w 8126844"/>
                    <a:gd name="connsiteY188" fmla="*/ 2157985 h 5694562"/>
                    <a:gd name="connsiteX189" fmla="*/ 750221 w 8126844"/>
                    <a:gd name="connsiteY189" fmla="*/ 2023515 h 5694562"/>
                    <a:gd name="connsiteX190" fmla="*/ 844351 w 8126844"/>
                    <a:gd name="connsiteY190" fmla="*/ 1902491 h 5694562"/>
                    <a:gd name="connsiteX191" fmla="*/ 1328445 w 8126844"/>
                    <a:gd name="connsiteY191" fmla="*/ 2117644 h 5694562"/>
                    <a:gd name="connsiteX192" fmla="*/ 1606671 w 8126844"/>
                    <a:gd name="connsiteY192" fmla="*/ 2264063 h 5694562"/>
                    <a:gd name="connsiteX193" fmla="*/ 1720260 w 8126844"/>
                    <a:gd name="connsiteY193" fmla="*/ 1985224 h 5694562"/>
                    <a:gd name="connsiteX194" fmla="*/ 1772079 w 8126844"/>
                    <a:gd name="connsiteY194" fmla="*/ 1801799 h 5694562"/>
                    <a:gd name="connsiteX195" fmla="*/ 1693720 w 8126844"/>
                    <a:gd name="connsiteY195" fmla="*/ 1629770 h 5694562"/>
                    <a:gd name="connsiteX196" fmla="*/ 2176456 w 8126844"/>
                    <a:gd name="connsiteY196" fmla="*/ 1942618 h 5694562"/>
                    <a:gd name="connsiteX197" fmla="*/ 1984049 w 8126844"/>
                    <a:gd name="connsiteY197" fmla="*/ 1920210 h 5694562"/>
                    <a:gd name="connsiteX198" fmla="*/ 1894130 w 8126844"/>
                    <a:gd name="connsiteY198" fmla="*/ 2057928 h 5694562"/>
                    <a:gd name="connsiteX199" fmla="*/ 1879774 w 8126844"/>
                    <a:gd name="connsiteY199" fmla="*/ 2400032 h 5694562"/>
                    <a:gd name="connsiteX200" fmla="*/ 2390763 w 8126844"/>
                    <a:gd name="connsiteY200" fmla="*/ 2628632 h 5694562"/>
                    <a:gd name="connsiteX201" fmla="*/ 3157245 w 8126844"/>
                    <a:gd name="connsiteY201" fmla="*/ 2843785 h 5694562"/>
                    <a:gd name="connsiteX202" fmla="*/ 3708574 w 8126844"/>
                    <a:gd name="connsiteY202" fmla="*/ 2978256 h 5694562"/>
                    <a:gd name="connsiteX203" fmla="*/ 4165774 w 8126844"/>
                    <a:gd name="connsiteY203" fmla="*/ 2951362 h 5694562"/>
                    <a:gd name="connsiteX204" fmla="*/ 4394374 w 8126844"/>
                    <a:gd name="connsiteY204" fmla="*/ 2924468 h 5694562"/>
                    <a:gd name="connsiteX205" fmla="*/ 4407821 w 8126844"/>
                    <a:gd name="connsiteY205" fmla="*/ 2736209 h 5694562"/>
                    <a:gd name="connsiteX206" fmla="*/ 4192668 w 8126844"/>
                    <a:gd name="connsiteY206" fmla="*/ 2695868 h 5694562"/>
                    <a:gd name="connsiteX207" fmla="*/ 4031304 w 8126844"/>
                    <a:gd name="connsiteY207" fmla="*/ 2736209 h 5694562"/>
                    <a:gd name="connsiteX208" fmla="*/ 4031304 w 8126844"/>
                    <a:gd name="connsiteY208" fmla="*/ 2561397 h 5694562"/>
                    <a:gd name="connsiteX209" fmla="*/ 4448163 w 8126844"/>
                    <a:gd name="connsiteY209" fmla="*/ 2440374 h 5694562"/>
                    <a:gd name="connsiteX210" fmla="*/ 4703657 w 8126844"/>
                    <a:gd name="connsiteY210" fmla="*/ 2332797 h 5694562"/>
                    <a:gd name="connsiteX211" fmla="*/ 4719129 w 8126844"/>
                    <a:gd name="connsiteY211" fmla="*/ 2116133 h 5694562"/>
                    <a:gd name="connsiteX212" fmla="*/ 4519556 w 8126844"/>
                    <a:gd name="connsiteY212" fmla="*/ 2121085 h 5694562"/>
                    <a:gd name="connsiteX0" fmla="*/ 5076343 w 8126844"/>
                    <a:gd name="connsiteY0" fmla="*/ 2002144 h 5785477"/>
                    <a:gd name="connsiteX1" fmla="*/ 4866197 w 8126844"/>
                    <a:gd name="connsiteY1" fmla="*/ 2120984 h 5785477"/>
                    <a:gd name="connsiteX2" fmla="*/ 4959151 w 8126844"/>
                    <a:gd name="connsiteY2" fmla="*/ 2329583 h 5785477"/>
                    <a:gd name="connsiteX3" fmla="*/ 5402904 w 8126844"/>
                    <a:gd name="connsiteY3" fmla="*/ 2168218 h 5785477"/>
                    <a:gd name="connsiteX4" fmla="*/ 6478668 w 8126844"/>
                    <a:gd name="connsiteY4" fmla="*/ 1455524 h 5785477"/>
                    <a:gd name="connsiteX5" fmla="*/ 6941073 w 8126844"/>
                    <a:gd name="connsiteY5" fmla="*/ 844191 h 5785477"/>
                    <a:gd name="connsiteX6" fmla="*/ 6719346 w 8126844"/>
                    <a:gd name="connsiteY6" fmla="*/ 289090 h 5785477"/>
                    <a:gd name="connsiteX7" fmla="*/ 6742471 w 8126844"/>
                    <a:gd name="connsiteY7" fmla="*/ 9959 h 5785477"/>
                    <a:gd name="connsiteX8" fmla="*/ 7177916 w 8126844"/>
                    <a:gd name="connsiteY8" fmla="*/ 608359 h 5785477"/>
                    <a:gd name="connsiteX9" fmla="*/ 7352727 w 8126844"/>
                    <a:gd name="connsiteY9" fmla="*/ 487336 h 5785477"/>
                    <a:gd name="connsiteX10" fmla="*/ 7460304 w 8126844"/>
                    <a:gd name="connsiteY10" fmla="*/ 796618 h 5785477"/>
                    <a:gd name="connsiteX11" fmla="*/ 7137574 w 8126844"/>
                    <a:gd name="connsiteY11" fmla="*/ 1226924 h 5785477"/>
                    <a:gd name="connsiteX12" fmla="*/ 7056892 w 8126844"/>
                    <a:gd name="connsiteY12" fmla="*/ 1401736 h 5785477"/>
                    <a:gd name="connsiteX13" fmla="*/ 7177916 w 8126844"/>
                    <a:gd name="connsiteY13" fmla="*/ 1509312 h 5785477"/>
                    <a:gd name="connsiteX14" fmla="*/ 7406516 w 8126844"/>
                    <a:gd name="connsiteY14" fmla="*/ 1280712 h 5785477"/>
                    <a:gd name="connsiteX15" fmla="*/ 7540986 w 8126844"/>
                    <a:gd name="connsiteY15" fmla="*/ 1280712 h 5785477"/>
                    <a:gd name="connsiteX16" fmla="*/ 7554433 w 8126844"/>
                    <a:gd name="connsiteY16" fmla="*/ 1509312 h 5785477"/>
                    <a:gd name="connsiteX17" fmla="*/ 6976210 w 8126844"/>
                    <a:gd name="connsiteY17" fmla="*/ 2100983 h 5785477"/>
                    <a:gd name="connsiteX18" fmla="*/ 6276963 w 8126844"/>
                    <a:gd name="connsiteY18" fmla="*/ 2652312 h 5785477"/>
                    <a:gd name="connsiteX19" fmla="*/ 5860104 w 8126844"/>
                    <a:gd name="connsiteY19" fmla="*/ 2854018 h 5785477"/>
                    <a:gd name="connsiteX20" fmla="*/ 5658398 w 8126844"/>
                    <a:gd name="connsiteY20" fmla="*/ 2921253 h 5785477"/>
                    <a:gd name="connsiteX21" fmla="*/ 5550821 w 8126844"/>
                    <a:gd name="connsiteY21" fmla="*/ 2840571 h 5785477"/>
                    <a:gd name="connsiteX22" fmla="*/ 5644951 w 8126844"/>
                    <a:gd name="connsiteY22" fmla="*/ 2638865 h 5785477"/>
                    <a:gd name="connsiteX23" fmla="*/ 5913892 w 8126844"/>
                    <a:gd name="connsiteY23" fmla="*/ 2585077 h 5785477"/>
                    <a:gd name="connsiteX24" fmla="*/ 5752527 w 8126844"/>
                    <a:gd name="connsiteY24" fmla="*/ 2275794 h 5785477"/>
                    <a:gd name="connsiteX25" fmla="*/ 5362563 w 8126844"/>
                    <a:gd name="connsiteY25" fmla="*/ 2423712 h 5785477"/>
                    <a:gd name="connsiteX26" fmla="*/ 4663316 w 8126844"/>
                    <a:gd name="connsiteY26" fmla="*/ 2706100 h 5785477"/>
                    <a:gd name="connsiteX27" fmla="*/ 4649868 w 8126844"/>
                    <a:gd name="connsiteY27" fmla="*/ 2880912 h 5785477"/>
                    <a:gd name="connsiteX28" fmla="*/ 4703657 w 8126844"/>
                    <a:gd name="connsiteY28" fmla="*/ 2988489 h 5785477"/>
                    <a:gd name="connsiteX29" fmla="*/ 5066727 w 8126844"/>
                    <a:gd name="connsiteY29" fmla="*/ 2854018 h 5785477"/>
                    <a:gd name="connsiteX30" fmla="*/ 5322221 w 8126844"/>
                    <a:gd name="connsiteY30" fmla="*/ 2800230 h 5785477"/>
                    <a:gd name="connsiteX31" fmla="*/ 5349116 w 8126844"/>
                    <a:gd name="connsiteY31" fmla="*/ 2934700 h 5785477"/>
                    <a:gd name="connsiteX32" fmla="*/ 4784339 w 8126844"/>
                    <a:gd name="connsiteY32" fmla="*/ 3149853 h 5785477"/>
                    <a:gd name="connsiteX33" fmla="*/ 4098539 w 8126844"/>
                    <a:gd name="connsiteY33" fmla="*/ 3284324 h 5785477"/>
                    <a:gd name="connsiteX34" fmla="*/ 2740386 w 8126844"/>
                    <a:gd name="connsiteY34" fmla="*/ 3149853 h 5785477"/>
                    <a:gd name="connsiteX35" fmla="*/ 2202504 w 8126844"/>
                    <a:gd name="connsiteY35" fmla="*/ 2948147 h 5785477"/>
                    <a:gd name="connsiteX36" fmla="*/ 2027692 w 8126844"/>
                    <a:gd name="connsiteY36" fmla="*/ 2894359 h 5785477"/>
                    <a:gd name="connsiteX37" fmla="*/ 1960457 w 8126844"/>
                    <a:gd name="connsiteY37" fmla="*/ 3042277 h 5785477"/>
                    <a:gd name="connsiteX38" fmla="*/ 2390763 w 8126844"/>
                    <a:gd name="connsiteY38" fmla="*/ 3270877 h 5785477"/>
                    <a:gd name="connsiteX39" fmla="*/ 3372398 w 8126844"/>
                    <a:gd name="connsiteY39" fmla="*/ 3512924 h 5785477"/>
                    <a:gd name="connsiteX40" fmla="*/ 4125433 w 8126844"/>
                    <a:gd name="connsiteY40" fmla="*/ 3512924 h 5785477"/>
                    <a:gd name="connsiteX41" fmla="*/ 4757445 w 8126844"/>
                    <a:gd name="connsiteY41" fmla="*/ 3486030 h 5785477"/>
                    <a:gd name="connsiteX42" fmla="*/ 4918810 w 8126844"/>
                    <a:gd name="connsiteY42" fmla="*/ 3526371 h 5785477"/>
                    <a:gd name="connsiteX43" fmla="*/ 4811233 w 8126844"/>
                    <a:gd name="connsiteY43" fmla="*/ 3687736 h 5785477"/>
                    <a:gd name="connsiteX44" fmla="*/ 4286798 w 8126844"/>
                    <a:gd name="connsiteY44" fmla="*/ 3754971 h 5785477"/>
                    <a:gd name="connsiteX45" fmla="*/ 4219563 w 8126844"/>
                    <a:gd name="connsiteY45" fmla="*/ 3889441 h 5785477"/>
                    <a:gd name="connsiteX46" fmla="*/ 4555739 w 8126844"/>
                    <a:gd name="connsiteY46" fmla="*/ 3943230 h 5785477"/>
                    <a:gd name="connsiteX47" fmla="*/ 5241539 w 8126844"/>
                    <a:gd name="connsiteY47" fmla="*/ 3754971 h 5785477"/>
                    <a:gd name="connsiteX48" fmla="*/ 5523927 w 8126844"/>
                    <a:gd name="connsiteY48" fmla="*/ 3620500 h 5785477"/>
                    <a:gd name="connsiteX49" fmla="*/ 5618057 w 8126844"/>
                    <a:gd name="connsiteY49" fmla="*/ 3512924 h 5785477"/>
                    <a:gd name="connsiteX50" fmla="*/ 5402904 w 8126844"/>
                    <a:gd name="connsiteY50" fmla="*/ 3499477 h 5785477"/>
                    <a:gd name="connsiteX51" fmla="*/ 5214645 w 8126844"/>
                    <a:gd name="connsiteY51" fmla="*/ 3391900 h 5785477"/>
                    <a:gd name="connsiteX52" fmla="*/ 5241539 w 8126844"/>
                    <a:gd name="connsiteY52" fmla="*/ 3270877 h 5785477"/>
                    <a:gd name="connsiteX53" fmla="*/ 5537374 w 8126844"/>
                    <a:gd name="connsiteY53" fmla="*/ 3230536 h 5785477"/>
                    <a:gd name="connsiteX54" fmla="*/ 6196280 w 8126844"/>
                    <a:gd name="connsiteY54" fmla="*/ 2975041 h 5785477"/>
                    <a:gd name="connsiteX55" fmla="*/ 6747610 w 8126844"/>
                    <a:gd name="connsiteY55" fmla="*/ 2638865 h 5785477"/>
                    <a:gd name="connsiteX56" fmla="*/ 7218257 w 8126844"/>
                    <a:gd name="connsiteY56" fmla="*/ 2195112 h 5785477"/>
                    <a:gd name="connsiteX57" fmla="*/ 7433410 w 8126844"/>
                    <a:gd name="connsiteY57" fmla="*/ 2020300 h 5785477"/>
                    <a:gd name="connsiteX58" fmla="*/ 7567880 w 8126844"/>
                    <a:gd name="connsiteY58" fmla="*/ 2047194 h 5785477"/>
                    <a:gd name="connsiteX59" fmla="*/ 7514092 w 8126844"/>
                    <a:gd name="connsiteY59" fmla="*/ 2248900 h 5785477"/>
                    <a:gd name="connsiteX60" fmla="*/ 7097233 w 8126844"/>
                    <a:gd name="connsiteY60" fmla="*/ 2679206 h 5785477"/>
                    <a:gd name="connsiteX61" fmla="*/ 6451774 w 8126844"/>
                    <a:gd name="connsiteY61" fmla="*/ 3096065 h 5785477"/>
                    <a:gd name="connsiteX62" fmla="*/ 6088704 w 8126844"/>
                    <a:gd name="connsiteY62" fmla="*/ 3284324 h 5785477"/>
                    <a:gd name="connsiteX63" fmla="*/ 5981127 w 8126844"/>
                    <a:gd name="connsiteY63" fmla="*/ 3418794 h 5785477"/>
                    <a:gd name="connsiteX64" fmla="*/ 6021468 w 8126844"/>
                    <a:gd name="connsiteY64" fmla="*/ 3620500 h 5785477"/>
                    <a:gd name="connsiteX65" fmla="*/ 6115598 w 8126844"/>
                    <a:gd name="connsiteY65" fmla="*/ 3768418 h 5785477"/>
                    <a:gd name="connsiteX66" fmla="*/ 6734163 w 8126844"/>
                    <a:gd name="connsiteY66" fmla="*/ 3593606 h 5785477"/>
                    <a:gd name="connsiteX67" fmla="*/ 7419963 w 8126844"/>
                    <a:gd name="connsiteY67" fmla="*/ 3163300 h 5785477"/>
                    <a:gd name="connsiteX68" fmla="*/ 7850268 w 8126844"/>
                    <a:gd name="connsiteY68" fmla="*/ 2840571 h 5785477"/>
                    <a:gd name="connsiteX69" fmla="*/ 8065421 w 8126844"/>
                    <a:gd name="connsiteY69" fmla="*/ 2732994 h 5785477"/>
                    <a:gd name="connsiteX70" fmla="*/ 8105763 w 8126844"/>
                    <a:gd name="connsiteY70" fmla="*/ 2894359 h 5785477"/>
                    <a:gd name="connsiteX71" fmla="*/ 7769586 w 8126844"/>
                    <a:gd name="connsiteY71" fmla="*/ 3230536 h 5785477"/>
                    <a:gd name="connsiteX72" fmla="*/ 6707268 w 8126844"/>
                    <a:gd name="connsiteY72" fmla="*/ 3808759 h 5785477"/>
                    <a:gd name="connsiteX73" fmla="*/ 6129045 w 8126844"/>
                    <a:gd name="connsiteY73" fmla="*/ 4077700 h 5785477"/>
                    <a:gd name="connsiteX74" fmla="*/ 5833210 w 8126844"/>
                    <a:gd name="connsiteY74" fmla="*/ 4118041 h 5785477"/>
                    <a:gd name="connsiteX75" fmla="*/ 5712186 w 8126844"/>
                    <a:gd name="connsiteY75" fmla="*/ 4158383 h 5785477"/>
                    <a:gd name="connsiteX76" fmla="*/ 5658398 w 8126844"/>
                    <a:gd name="connsiteY76" fmla="*/ 4010465 h 5785477"/>
                    <a:gd name="connsiteX77" fmla="*/ 5779421 w 8126844"/>
                    <a:gd name="connsiteY77" fmla="*/ 3902889 h 5785477"/>
                    <a:gd name="connsiteX78" fmla="*/ 5779421 w 8126844"/>
                    <a:gd name="connsiteY78" fmla="*/ 3808759 h 5785477"/>
                    <a:gd name="connsiteX79" fmla="*/ 5497033 w 8126844"/>
                    <a:gd name="connsiteY79" fmla="*/ 3929783 h 5785477"/>
                    <a:gd name="connsiteX80" fmla="*/ 5039833 w 8126844"/>
                    <a:gd name="connsiteY80" fmla="*/ 4064253 h 5785477"/>
                    <a:gd name="connsiteX81" fmla="*/ 4865021 w 8126844"/>
                    <a:gd name="connsiteY81" fmla="*/ 4144936 h 5785477"/>
                    <a:gd name="connsiteX82" fmla="*/ 4905363 w 8126844"/>
                    <a:gd name="connsiteY82" fmla="*/ 4239065 h 5785477"/>
                    <a:gd name="connsiteX83" fmla="*/ 5160857 w 8126844"/>
                    <a:gd name="connsiteY83" fmla="*/ 4212171 h 5785477"/>
                    <a:gd name="connsiteX84" fmla="*/ 5187751 w 8126844"/>
                    <a:gd name="connsiteY84" fmla="*/ 4346641 h 5785477"/>
                    <a:gd name="connsiteX85" fmla="*/ 4878468 w 8126844"/>
                    <a:gd name="connsiteY85" fmla="*/ 4440771 h 5785477"/>
                    <a:gd name="connsiteX86" fmla="*/ 4891916 w 8126844"/>
                    <a:gd name="connsiteY86" fmla="*/ 4588689 h 5785477"/>
                    <a:gd name="connsiteX87" fmla="*/ 5376010 w 8126844"/>
                    <a:gd name="connsiteY87" fmla="*/ 4481112 h 5785477"/>
                    <a:gd name="connsiteX88" fmla="*/ 5967680 w 8126844"/>
                    <a:gd name="connsiteY88" fmla="*/ 4333194 h 5785477"/>
                    <a:gd name="connsiteX89" fmla="*/ 6344198 w 8126844"/>
                    <a:gd name="connsiteY89" fmla="*/ 4131489 h 5785477"/>
                    <a:gd name="connsiteX90" fmla="*/ 6478668 w 8126844"/>
                    <a:gd name="connsiteY90" fmla="*/ 4131489 h 5785477"/>
                    <a:gd name="connsiteX91" fmla="*/ 6478668 w 8126844"/>
                    <a:gd name="connsiteY91" fmla="*/ 4319747 h 5785477"/>
                    <a:gd name="connsiteX92" fmla="*/ 5900445 w 8126844"/>
                    <a:gd name="connsiteY92" fmla="*/ 4508006 h 5785477"/>
                    <a:gd name="connsiteX93" fmla="*/ 5053280 w 8126844"/>
                    <a:gd name="connsiteY93" fmla="*/ 4750053 h 5785477"/>
                    <a:gd name="connsiteX94" fmla="*/ 4703657 w 8126844"/>
                    <a:gd name="connsiteY94" fmla="*/ 4844183 h 5785477"/>
                    <a:gd name="connsiteX95" fmla="*/ 4313692 w 8126844"/>
                    <a:gd name="connsiteY95" fmla="*/ 4911418 h 5785477"/>
                    <a:gd name="connsiteX96" fmla="*/ 4004410 w 8126844"/>
                    <a:gd name="connsiteY96" fmla="*/ 4951759 h 5785477"/>
                    <a:gd name="connsiteX97" fmla="*/ 3869939 w 8126844"/>
                    <a:gd name="connsiteY97" fmla="*/ 4830736 h 5785477"/>
                    <a:gd name="connsiteX98" fmla="*/ 3950621 w 8126844"/>
                    <a:gd name="connsiteY98" fmla="*/ 4723159 h 5785477"/>
                    <a:gd name="connsiteX99" fmla="*/ 4367480 w 8126844"/>
                    <a:gd name="connsiteY99" fmla="*/ 4642477 h 5785477"/>
                    <a:gd name="connsiteX100" fmla="*/ 4542292 w 8126844"/>
                    <a:gd name="connsiteY100" fmla="*/ 4575241 h 5785477"/>
                    <a:gd name="connsiteX101" fmla="*/ 4542292 w 8126844"/>
                    <a:gd name="connsiteY101" fmla="*/ 4440771 h 5785477"/>
                    <a:gd name="connsiteX102" fmla="*/ 4206116 w 8126844"/>
                    <a:gd name="connsiteY102" fmla="*/ 4440771 h 5785477"/>
                    <a:gd name="connsiteX103" fmla="*/ 3520316 w 8126844"/>
                    <a:gd name="connsiteY103" fmla="*/ 4521453 h 5785477"/>
                    <a:gd name="connsiteX104" fmla="*/ 3157245 w 8126844"/>
                    <a:gd name="connsiteY104" fmla="*/ 4548347 h 5785477"/>
                    <a:gd name="connsiteX105" fmla="*/ 3076563 w 8126844"/>
                    <a:gd name="connsiteY105" fmla="*/ 4669371 h 5785477"/>
                    <a:gd name="connsiteX106" fmla="*/ 3224480 w 8126844"/>
                    <a:gd name="connsiteY106" fmla="*/ 4736606 h 5785477"/>
                    <a:gd name="connsiteX107" fmla="*/ 3453080 w 8126844"/>
                    <a:gd name="connsiteY107" fmla="*/ 4763500 h 5785477"/>
                    <a:gd name="connsiteX108" fmla="*/ 3412739 w 8126844"/>
                    <a:gd name="connsiteY108" fmla="*/ 4871077 h 5785477"/>
                    <a:gd name="connsiteX109" fmla="*/ 2968986 w 8126844"/>
                    <a:gd name="connsiteY109" fmla="*/ 4924865 h 5785477"/>
                    <a:gd name="connsiteX110" fmla="*/ 2767280 w 8126844"/>
                    <a:gd name="connsiteY110" fmla="*/ 4938312 h 5785477"/>
                    <a:gd name="connsiteX111" fmla="*/ 2673151 w 8126844"/>
                    <a:gd name="connsiteY111" fmla="*/ 5140018 h 5785477"/>
                    <a:gd name="connsiteX112" fmla="*/ 2767280 w 8126844"/>
                    <a:gd name="connsiteY112" fmla="*/ 5503089 h 5785477"/>
                    <a:gd name="connsiteX113" fmla="*/ 2700045 w 8126844"/>
                    <a:gd name="connsiteY113" fmla="*/ 5704794 h 5785477"/>
                    <a:gd name="connsiteX114" fmla="*/ 2498339 w 8126844"/>
                    <a:gd name="connsiteY114" fmla="*/ 5785477 h 5785477"/>
                    <a:gd name="connsiteX115" fmla="*/ 2256292 w 8126844"/>
                    <a:gd name="connsiteY115" fmla="*/ 5704794 h 5785477"/>
                    <a:gd name="connsiteX116" fmla="*/ 2175610 w 8126844"/>
                    <a:gd name="connsiteY116" fmla="*/ 5449300 h 5785477"/>
                    <a:gd name="connsiteX117" fmla="*/ 2269739 w 8126844"/>
                    <a:gd name="connsiteY117" fmla="*/ 5220700 h 5785477"/>
                    <a:gd name="connsiteX118" fmla="*/ 2404210 w 8126844"/>
                    <a:gd name="connsiteY118" fmla="*/ 5059336 h 5785477"/>
                    <a:gd name="connsiteX119" fmla="*/ 2390763 w 8126844"/>
                    <a:gd name="connsiteY119" fmla="*/ 4911418 h 5785477"/>
                    <a:gd name="connsiteX120" fmla="*/ 2014245 w 8126844"/>
                    <a:gd name="connsiteY120" fmla="*/ 4776947 h 5785477"/>
                    <a:gd name="connsiteX121" fmla="*/ 2068033 w 8126844"/>
                    <a:gd name="connsiteY121" fmla="*/ 4669371 h 5785477"/>
                    <a:gd name="connsiteX122" fmla="*/ 2390763 w 8126844"/>
                    <a:gd name="connsiteY122" fmla="*/ 4669371 h 5785477"/>
                    <a:gd name="connsiteX123" fmla="*/ 2807621 w 8126844"/>
                    <a:gd name="connsiteY123" fmla="*/ 4669371 h 5785477"/>
                    <a:gd name="connsiteX124" fmla="*/ 2834516 w 8126844"/>
                    <a:gd name="connsiteY124" fmla="*/ 4534900 h 5785477"/>
                    <a:gd name="connsiteX125" fmla="*/ 2686598 w 8126844"/>
                    <a:gd name="connsiteY125" fmla="*/ 4481112 h 5785477"/>
                    <a:gd name="connsiteX126" fmla="*/ 2780727 w 8126844"/>
                    <a:gd name="connsiteY126" fmla="*/ 4333194 h 5785477"/>
                    <a:gd name="connsiteX127" fmla="*/ 3211033 w 8126844"/>
                    <a:gd name="connsiteY127" fmla="*/ 4373536 h 5785477"/>
                    <a:gd name="connsiteX128" fmla="*/ 3775810 w 8126844"/>
                    <a:gd name="connsiteY128" fmla="*/ 4346641 h 5785477"/>
                    <a:gd name="connsiteX129" fmla="*/ 4380927 w 8126844"/>
                    <a:gd name="connsiteY129" fmla="*/ 4252512 h 5785477"/>
                    <a:gd name="connsiteX130" fmla="*/ 4622974 w 8126844"/>
                    <a:gd name="connsiteY130" fmla="*/ 4198724 h 5785477"/>
                    <a:gd name="connsiteX131" fmla="*/ 4555739 w 8126844"/>
                    <a:gd name="connsiteY131" fmla="*/ 4104594 h 5785477"/>
                    <a:gd name="connsiteX132" fmla="*/ 4031304 w 8126844"/>
                    <a:gd name="connsiteY132" fmla="*/ 4144936 h 5785477"/>
                    <a:gd name="connsiteX133" fmla="*/ 3600998 w 8126844"/>
                    <a:gd name="connsiteY133" fmla="*/ 4158383 h 5785477"/>
                    <a:gd name="connsiteX134" fmla="*/ 3278268 w 8126844"/>
                    <a:gd name="connsiteY134" fmla="*/ 4118041 h 5785477"/>
                    <a:gd name="connsiteX135" fmla="*/ 3237927 w 8126844"/>
                    <a:gd name="connsiteY135" fmla="*/ 4050806 h 5785477"/>
                    <a:gd name="connsiteX136" fmla="*/ 3291716 w 8126844"/>
                    <a:gd name="connsiteY136" fmla="*/ 3916336 h 5785477"/>
                    <a:gd name="connsiteX137" fmla="*/ 3587551 w 8126844"/>
                    <a:gd name="connsiteY137" fmla="*/ 3943230 h 5785477"/>
                    <a:gd name="connsiteX138" fmla="*/ 3883386 w 8126844"/>
                    <a:gd name="connsiteY138" fmla="*/ 3943230 h 5785477"/>
                    <a:gd name="connsiteX139" fmla="*/ 3964068 w 8126844"/>
                    <a:gd name="connsiteY139" fmla="*/ 3875994 h 5785477"/>
                    <a:gd name="connsiteX140" fmla="*/ 3883386 w 8126844"/>
                    <a:gd name="connsiteY140" fmla="*/ 3754971 h 5785477"/>
                    <a:gd name="connsiteX141" fmla="*/ 3412739 w 8126844"/>
                    <a:gd name="connsiteY141" fmla="*/ 3728077 h 5785477"/>
                    <a:gd name="connsiteX142" fmla="*/ 3049668 w 8126844"/>
                    <a:gd name="connsiteY142" fmla="*/ 3674289 h 5785477"/>
                    <a:gd name="connsiteX143" fmla="*/ 2740386 w 8126844"/>
                    <a:gd name="connsiteY143" fmla="*/ 3607053 h 5785477"/>
                    <a:gd name="connsiteX144" fmla="*/ 2457998 w 8126844"/>
                    <a:gd name="connsiteY144" fmla="*/ 3526371 h 5785477"/>
                    <a:gd name="connsiteX145" fmla="*/ 2242845 w 8126844"/>
                    <a:gd name="connsiteY145" fmla="*/ 3472583 h 5785477"/>
                    <a:gd name="connsiteX146" fmla="*/ 2162163 w 8126844"/>
                    <a:gd name="connsiteY146" fmla="*/ 3633947 h 5785477"/>
                    <a:gd name="connsiteX147" fmla="*/ 2336974 w 8126844"/>
                    <a:gd name="connsiteY147" fmla="*/ 3808759 h 5785477"/>
                    <a:gd name="connsiteX148" fmla="*/ 2713492 w 8126844"/>
                    <a:gd name="connsiteY148" fmla="*/ 3862547 h 5785477"/>
                    <a:gd name="connsiteX149" fmla="*/ 2874857 w 8126844"/>
                    <a:gd name="connsiteY149" fmla="*/ 3916336 h 5785477"/>
                    <a:gd name="connsiteX150" fmla="*/ 2874857 w 8126844"/>
                    <a:gd name="connsiteY150" fmla="*/ 4064253 h 5785477"/>
                    <a:gd name="connsiteX151" fmla="*/ 2605916 w 8126844"/>
                    <a:gd name="connsiteY151" fmla="*/ 4037359 h 5785477"/>
                    <a:gd name="connsiteX152" fmla="*/ 2000798 w 8126844"/>
                    <a:gd name="connsiteY152" fmla="*/ 3916336 h 5785477"/>
                    <a:gd name="connsiteX153" fmla="*/ 1583939 w 8126844"/>
                    <a:gd name="connsiteY153" fmla="*/ 3768418 h 5785477"/>
                    <a:gd name="connsiteX154" fmla="*/ 1409127 w 8126844"/>
                    <a:gd name="connsiteY154" fmla="*/ 3781865 h 5785477"/>
                    <a:gd name="connsiteX155" fmla="*/ 1368786 w 8126844"/>
                    <a:gd name="connsiteY155" fmla="*/ 3956677 h 5785477"/>
                    <a:gd name="connsiteX156" fmla="*/ 1799092 w 8126844"/>
                    <a:gd name="connsiteY156" fmla="*/ 4091147 h 5785477"/>
                    <a:gd name="connsiteX157" fmla="*/ 2256292 w 8126844"/>
                    <a:gd name="connsiteY157" fmla="*/ 4252512 h 5785477"/>
                    <a:gd name="connsiteX158" fmla="*/ 2390763 w 8126844"/>
                    <a:gd name="connsiteY158" fmla="*/ 4360089 h 5785477"/>
                    <a:gd name="connsiteX159" fmla="*/ 2094927 w 8126844"/>
                    <a:gd name="connsiteY159" fmla="*/ 4427324 h 5785477"/>
                    <a:gd name="connsiteX160" fmla="*/ 1557045 w 8126844"/>
                    <a:gd name="connsiteY160" fmla="*/ 4252512 h 5785477"/>
                    <a:gd name="connsiteX161" fmla="*/ 965374 w 8126844"/>
                    <a:gd name="connsiteY161" fmla="*/ 4023912 h 5785477"/>
                    <a:gd name="connsiteX162" fmla="*/ 481280 w 8126844"/>
                    <a:gd name="connsiteY162" fmla="*/ 3808759 h 5785477"/>
                    <a:gd name="connsiteX163" fmla="*/ 198892 w 8126844"/>
                    <a:gd name="connsiteY163" fmla="*/ 3701183 h 5785477"/>
                    <a:gd name="connsiteX164" fmla="*/ 131657 w 8126844"/>
                    <a:gd name="connsiteY164" fmla="*/ 3607053 h 5785477"/>
                    <a:gd name="connsiteX165" fmla="*/ 279574 w 8126844"/>
                    <a:gd name="connsiteY165" fmla="*/ 3512924 h 5785477"/>
                    <a:gd name="connsiteX166" fmla="*/ 642645 w 8126844"/>
                    <a:gd name="connsiteY166" fmla="*/ 3687736 h 5785477"/>
                    <a:gd name="connsiteX167" fmla="*/ 1113292 w 8126844"/>
                    <a:gd name="connsiteY167" fmla="*/ 3835653 h 5785477"/>
                    <a:gd name="connsiteX168" fmla="*/ 1153633 w 8126844"/>
                    <a:gd name="connsiteY168" fmla="*/ 3660841 h 5785477"/>
                    <a:gd name="connsiteX169" fmla="*/ 1032610 w 8126844"/>
                    <a:gd name="connsiteY169" fmla="*/ 3499477 h 5785477"/>
                    <a:gd name="connsiteX170" fmla="*/ 535068 w 8126844"/>
                    <a:gd name="connsiteY170" fmla="*/ 3351559 h 5785477"/>
                    <a:gd name="connsiteX171" fmla="*/ 198892 w 8126844"/>
                    <a:gd name="connsiteY171" fmla="*/ 3109512 h 5785477"/>
                    <a:gd name="connsiteX172" fmla="*/ 10633 w 8126844"/>
                    <a:gd name="connsiteY172" fmla="*/ 2948147 h 5785477"/>
                    <a:gd name="connsiteX173" fmla="*/ 50974 w 8126844"/>
                    <a:gd name="connsiteY173" fmla="*/ 2813677 h 5785477"/>
                    <a:gd name="connsiteX174" fmla="*/ 279574 w 8126844"/>
                    <a:gd name="connsiteY174" fmla="*/ 2894359 h 5785477"/>
                    <a:gd name="connsiteX175" fmla="*/ 1019163 w 8126844"/>
                    <a:gd name="connsiteY175" fmla="*/ 3297771 h 5785477"/>
                    <a:gd name="connsiteX176" fmla="*/ 1462916 w 8126844"/>
                    <a:gd name="connsiteY176" fmla="*/ 3539818 h 5785477"/>
                    <a:gd name="connsiteX177" fmla="*/ 1799092 w 8126844"/>
                    <a:gd name="connsiteY177" fmla="*/ 3633947 h 5785477"/>
                    <a:gd name="connsiteX178" fmla="*/ 1973904 w 8126844"/>
                    <a:gd name="connsiteY178" fmla="*/ 3566712 h 5785477"/>
                    <a:gd name="connsiteX179" fmla="*/ 1960457 w 8126844"/>
                    <a:gd name="connsiteY179" fmla="*/ 3324665 h 5785477"/>
                    <a:gd name="connsiteX180" fmla="*/ 1624280 w 8126844"/>
                    <a:gd name="connsiteY180" fmla="*/ 3217089 h 5785477"/>
                    <a:gd name="connsiteX181" fmla="*/ 1288104 w 8126844"/>
                    <a:gd name="connsiteY181" fmla="*/ 3069171 h 5785477"/>
                    <a:gd name="connsiteX182" fmla="*/ 1261210 w 8126844"/>
                    <a:gd name="connsiteY182" fmla="*/ 2934700 h 5785477"/>
                    <a:gd name="connsiteX183" fmla="*/ 1462916 w 8126844"/>
                    <a:gd name="connsiteY183" fmla="*/ 2934700 h 5785477"/>
                    <a:gd name="connsiteX184" fmla="*/ 1691516 w 8126844"/>
                    <a:gd name="connsiteY184" fmla="*/ 3015383 h 5785477"/>
                    <a:gd name="connsiteX185" fmla="*/ 1758751 w 8126844"/>
                    <a:gd name="connsiteY185" fmla="*/ 2800230 h 5785477"/>
                    <a:gd name="connsiteX186" fmla="*/ 1597386 w 8126844"/>
                    <a:gd name="connsiteY186" fmla="*/ 2625418 h 5785477"/>
                    <a:gd name="connsiteX187" fmla="*/ 1153633 w 8126844"/>
                    <a:gd name="connsiteY187" fmla="*/ 2437159 h 5785477"/>
                    <a:gd name="connsiteX188" fmla="*/ 871245 w 8126844"/>
                    <a:gd name="connsiteY188" fmla="*/ 2248900 h 5785477"/>
                    <a:gd name="connsiteX189" fmla="*/ 750221 w 8126844"/>
                    <a:gd name="connsiteY189" fmla="*/ 2114430 h 5785477"/>
                    <a:gd name="connsiteX190" fmla="*/ 844351 w 8126844"/>
                    <a:gd name="connsiteY190" fmla="*/ 1993406 h 5785477"/>
                    <a:gd name="connsiteX191" fmla="*/ 1328445 w 8126844"/>
                    <a:gd name="connsiteY191" fmla="*/ 2208559 h 5785477"/>
                    <a:gd name="connsiteX192" fmla="*/ 1606671 w 8126844"/>
                    <a:gd name="connsiteY192" fmla="*/ 2354978 h 5785477"/>
                    <a:gd name="connsiteX193" fmla="*/ 1720260 w 8126844"/>
                    <a:gd name="connsiteY193" fmla="*/ 2076139 h 5785477"/>
                    <a:gd name="connsiteX194" fmla="*/ 1772079 w 8126844"/>
                    <a:gd name="connsiteY194" fmla="*/ 1892714 h 5785477"/>
                    <a:gd name="connsiteX195" fmla="*/ 1693720 w 8126844"/>
                    <a:gd name="connsiteY195" fmla="*/ 1720685 h 5785477"/>
                    <a:gd name="connsiteX196" fmla="*/ 2176456 w 8126844"/>
                    <a:gd name="connsiteY196" fmla="*/ 2033533 h 5785477"/>
                    <a:gd name="connsiteX197" fmla="*/ 1984049 w 8126844"/>
                    <a:gd name="connsiteY197" fmla="*/ 2011125 h 5785477"/>
                    <a:gd name="connsiteX198" fmla="*/ 1894130 w 8126844"/>
                    <a:gd name="connsiteY198" fmla="*/ 2148843 h 5785477"/>
                    <a:gd name="connsiteX199" fmla="*/ 1879774 w 8126844"/>
                    <a:gd name="connsiteY199" fmla="*/ 2490947 h 5785477"/>
                    <a:gd name="connsiteX200" fmla="*/ 2390763 w 8126844"/>
                    <a:gd name="connsiteY200" fmla="*/ 2719547 h 5785477"/>
                    <a:gd name="connsiteX201" fmla="*/ 3157245 w 8126844"/>
                    <a:gd name="connsiteY201" fmla="*/ 2934700 h 5785477"/>
                    <a:gd name="connsiteX202" fmla="*/ 3708574 w 8126844"/>
                    <a:gd name="connsiteY202" fmla="*/ 3069171 h 5785477"/>
                    <a:gd name="connsiteX203" fmla="*/ 4165774 w 8126844"/>
                    <a:gd name="connsiteY203" fmla="*/ 3042277 h 5785477"/>
                    <a:gd name="connsiteX204" fmla="*/ 4394374 w 8126844"/>
                    <a:gd name="connsiteY204" fmla="*/ 3015383 h 5785477"/>
                    <a:gd name="connsiteX205" fmla="*/ 4407821 w 8126844"/>
                    <a:gd name="connsiteY205" fmla="*/ 2827124 h 5785477"/>
                    <a:gd name="connsiteX206" fmla="*/ 4192668 w 8126844"/>
                    <a:gd name="connsiteY206" fmla="*/ 2786783 h 5785477"/>
                    <a:gd name="connsiteX207" fmla="*/ 4031304 w 8126844"/>
                    <a:gd name="connsiteY207" fmla="*/ 2827124 h 5785477"/>
                    <a:gd name="connsiteX208" fmla="*/ 4031304 w 8126844"/>
                    <a:gd name="connsiteY208" fmla="*/ 2652312 h 5785477"/>
                    <a:gd name="connsiteX209" fmla="*/ 4448163 w 8126844"/>
                    <a:gd name="connsiteY209" fmla="*/ 2531289 h 5785477"/>
                    <a:gd name="connsiteX210" fmla="*/ 4703657 w 8126844"/>
                    <a:gd name="connsiteY210" fmla="*/ 2423712 h 5785477"/>
                    <a:gd name="connsiteX211" fmla="*/ 4719129 w 8126844"/>
                    <a:gd name="connsiteY211" fmla="*/ 2207048 h 5785477"/>
                    <a:gd name="connsiteX212" fmla="*/ 4519556 w 8126844"/>
                    <a:gd name="connsiteY212" fmla="*/ 2212000 h 5785477"/>
                    <a:gd name="connsiteX0" fmla="*/ 5076343 w 8126844"/>
                    <a:gd name="connsiteY0" fmla="*/ 2000085 h 5783418"/>
                    <a:gd name="connsiteX1" fmla="*/ 4866197 w 8126844"/>
                    <a:gd name="connsiteY1" fmla="*/ 2118925 h 5783418"/>
                    <a:gd name="connsiteX2" fmla="*/ 4959151 w 8126844"/>
                    <a:gd name="connsiteY2" fmla="*/ 2327524 h 5783418"/>
                    <a:gd name="connsiteX3" fmla="*/ 5402904 w 8126844"/>
                    <a:gd name="connsiteY3" fmla="*/ 2166159 h 5783418"/>
                    <a:gd name="connsiteX4" fmla="*/ 6478668 w 8126844"/>
                    <a:gd name="connsiteY4" fmla="*/ 1453465 h 5783418"/>
                    <a:gd name="connsiteX5" fmla="*/ 6941073 w 8126844"/>
                    <a:gd name="connsiteY5" fmla="*/ 842132 h 5783418"/>
                    <a:gd name="connsiteX6" fmla="*/ 6636336 w 8126844"/>
                    <a:gd name="connsiteY6" fmla="*/ 355952 h 5783418"/>
                    <a:gd name="connsiteX7" fmla="*/ 6742471 w 8126844"/>
                    <a:gd name="connsiteY7" fmla="*/ 7900 h 5783418"/>
                    <a:gd name="connsiteX8" fmla="*/ 7177916 w 8126844"/>
                    <a:gd name="connsiteY8" fmla="*/ 606300 h 5783418"/>
                    <a:gd name="connsiteX9" fmla="*/ 7352727 w 8126844"/>
                    <a:gd name="connsiteY9" fmla="*/ 485277 h 5783418"/>
                    <a:gd name="connsiteX10" fmla="*/ 7460304 w 8126844"/>
                    <a:gd name="connsiteY10" fmla="*/ 794559 h 5783418"/>
                    <a:gd name="connsiteX11" fmla="*/ 7137574 w 8126844"/>
                    <a:gd name="connsiteY11" fmla="*/ 1224865 h 5783418"/>
                    <a:gd name="connsiteX12" fmla="*/ 7056892 w 8126844"/>
                    <a:gd name="connsiteY12" fmla="*/ 1399677 h 5783418"/>
                    <a:gd name="connsiteX13" fmla="*/ 7177916 w 8126844"/>
                    <a:gd name="connsiteY13" fmla="*/ 1507253 h 5783418"/>
                    <a:gd name="connsiteX14" fmla="*/ 7406516 w 8126844"/>
                    <a:gd name="connsiteY14" fmla="*/ 1278653 h 5783418"/>
                    <a:gd name="connsiteX15" fmla="*/ 7540986 w 8126844"/>
                    <a:gd name="connsiteY15" fmla="*/ 1278653 h 5783418"/>
                    <a:gd name="connsiteX16" fmla="*/ 7554433 w 8126844"/>
                    <a:gd name="connsiteY16" fmla="*/ 1507253 h 5783418"/>
                    <a:gd name="connsiteX17" fmla="*/ 6976210 w 8126844"/>
                    <a:gd name="connsiteY17" fmla="*/ 2098924 h 5783418"/>
                    <a:gd name="connsiteX18" fmla="*/ 6276963 w 8126844"/>
                    <a:gd name="connsiteY18" fmla="*/ 2650253 h 5783418"/>
                    <a:gd name="connsiteX19" fmla="*/ 5860104 w 8126844"/>
                    <a:gd name="connsiteY19" fmla="*/ 2851959 h 5783418"/>
                    <a:gd name="connsiteX20" fmla="*/ 5658398 w 8126844"/>
                    <a:gd name="connsiteY20" fmla="*/ 2919194 h 5783418"/>
                    <a:gd name="connsiteX21" fmla="*/ 5550821 w 8126844"/>
                    <a:gd name="connsiteY21" fmla="*/ 2838512 h 5783418"/>
                    <a:gd name="connsiteX22" fmla="*/ 5644951 w 8126844"/>
                    <a:gd name="connsiteY22" fmla="*/ 2636806 h 5783418"/>
                    <a:gd name="connsiteX23" fmla="*/ 5913892 w 8126844"/>
                    <a:gd name="connsiteY23" fmla="*/ 2583018 h 5783418"/>
                    <a:gd name="connsiteX24" fmla="*/ 5752527 w 8126844"/>
                    <a:gd name="connsiteY24" fmla="*/ 2273735 h 5783418"/>
                    <a:gd name="connsiteX25" fmla="*/ 5362563 w 8126844"/>
                    <a:gd name="connsiteY25" fmla="*/ 2421653 h 5783418"/>
                    <a:gd name="connsiteX26" fmla="*/ 4663316 w 8126844"/>
                    <a:gd name="connsiteY26" fmla="*/ 2704041 h 5783418"/>
                    <a:gd name="connsiteX27" fmla="*/ 4649868 w 8126844"/>
                    <a:gd name="connsiteY27" fmla="*/ 2878853 h 5783418"/>
                    <a:gd name="connsiteX28" fmla="*/ 4703657 w 8126844"/>
                    <a:gd name="connsiteY28" fmla="*/ 2986430 h 5783418"/>
                    <a:gd name="connsiteX29" fmla="*/ 5066727 w 8126844"/>
                    <a:gd name="connsiteY29" fmla="*/ 2851959 h 5783418"/>
                    <a:gd name="connsiteX30" fmla="*/ 5322221 w 8126844"/>
                    <a:gd name="connsiteY30" fmla="*/ 2798171 h 5783418"/>
                    <a:gd name="connsiteX31" fmla="*/ 5349116 w 8126844"/>
                    <a:gd name="connsiteY31" fmla="*/ 2932641 h 5783418"/>
                    <a:gd name="connsiteX32" fmla="*/ 4784339 w 8126844"/>
                    <a:gd name="connsiteY32" fmla="*/ 3147794 h 5783418"/>
                    <a:gd name="connsiteX33" fmla="*/ 4098539 w 8126844"/>
                    <a:gd name="connsiteY33" fmla="*/ 3282265 h 5783418"/>
                    <a:gd name="connsiteX34" fmla="*/ 2740386 w 8126844"/>
                    <a:gd name="connsiteY34" fmla="*/ 3147794 h 5783418"/>
                    <a:gd name="connsiteX35" fmla="*/ 2202504 w 8126844"/>
                    <a:gd name="connsiteY35" fmla="*/ 2946088 h 5783418"/>
                    <a:gd name="connsiteX36" fmla="*/ 2027692 w 8126844"/>
                    <a:gd name="connsiteY36" fmla="*/ 2892300 h 5783418"/>
                    <a:gd name="connsiteX37" fmla="*/ 1960457 w 8126844"/>
                    <a:gd name="connsiteY37" fmla="*/ 3040218 h 5783418"/>
                    <a:gd name="connsiteX38" fmla="*/ 2390763 w 8126844"/>
                    <a:gd name="connsiteY38" fmla="*/ 3268818 h 5783418"/>
                    <a:gd name="connsiteX39" fmla="*/ 3372398 w 8126844"/>
                    <a:gd name="connsiteY39" fmla="*/ 3510865 h 5783418"/>
                    <a:gd name="connsiteX40" fmla="*/ 4125433 w 8126844"/>
                    <a:gd name="connsiteY40" fmla="*/ 3510865 h 5783418"/>
                    <a:gd name="connsiteX41" fmla="*/ 4757445 w 8126844"/>
                    <a:gd name="connsiteY41" fmla="*/ 3483971 h 5783418"/>
                    <a:gd name="connsiteX42" fmla="*/ 4918810 w 8126844"/>
                    <a:gd name="connsiteY42" fmla="*/ 3524312 h 5783418"/>
                    <a:gd name="connsiteX43" fmla="*/ 4811233 w 8126844"/>
                    <a:gd name="connsiteY43" fmla="*/ 3685677 h 5783418"/>
                    <a:gd name="connsiteX44" fmla="*/ 4286798 w 8126844"/>
                    <a:gd name="connsiteY44" fmla="*/ 3752912 h 5783418"/>
                    <a:gd name="connsiteX45" fmla="*/ 4219563 w 8126844"/>
                    <a:gd name="connsiteY45" fmla="*/ 3887382 h 5783418"/>
                    <a:gd name="connsiteX46" fmla="*/ 4555739 w 8126844"/>
                    <a:gd name="connsiteY46" fmla="*/ 3941171 h 5783418"/>
                    <a:gd name="connsiteX47" fmla="*/ 5241539 w 8126844"/>
                    <a:gd name="connsiteY47" fmla="*/ 3752912 h 5783418"/>
                    <a:gd name="connsiteX48" fmla="*/ 5523927 w 8126844"/>
                    <a:gd name="connsiteY48" fmla="*/ 3618441 h 5783418"/>
                    <a:gd name="connsiteX49" fmla="*/ 5618057 w 8126844"/>
                    <a:gd name="connsiteY49" fmla="*/ 3510865 h 5783418"/>
                    <a:gd name="connsiteX50" fmla="*/ 5402904 w 8126844"/>
                    <a:gd name="connsiteY50" fmla="*/ 3497418 h 5783418"/>
                    <a:gd name="connsiteX51" fmla="*/ 5214645 w 8126844"/>
                    <a:gd name="connsiteY51" fmla="*/ 3389841 h 5783418"/>
                    <a:gd name="connsiteX52" fmla="*/ 5241539 w 8126844"/>
                    <a:gd name="connsiteY52" fmla="*/ 3268818 h 5783418"/>
                    <a:gd name="connsiteX53" fmla="*/ 5537374 w 8126844"/>
                    <a:gd name="connsiteY53" fmla="*/ 3228477 h 5783418"/>
                    <a:gd name="connsiteX54" fmla="*/ 6196280 w 8126844"/>
                    <a:gd name="connsiteY54" fmla="*/ 2972982 h 5783418"/>
                    <a:gd name="connsiteX55" fmla="*/ 6747610 w 8126844"/>
                    <a:gd name="connsiteY55" fmla="*/ 2636806 h 5783418"/>
                    <a:gd name="connsiteX56" fmla="*/ 7218257 w 8126844"/>
                    <a:gd name="connsiteY56" fmla="*/ 2193053 h 5783418"/>
                    <a:gd name="connsiteX57" fmla="*/ 7433410 w 8126844"/>
                    <a:gd name="connsiteY57" fmla="*/ 2018241 h 5783418"/>
                    <a:gd name="connsiteX58" fmla="*/ 7567880 w 8126844"/>
                    <a:gd name="connsiteY58" fmla="*/ 2045135 h 5783418"/>
                    <a:gd name="connsiteX59" fmla="*/ 7514092 w 8126844"/>
                    <a:gd name="connsiteY59" fmla="*/ 2246841 h 5783418"/>
                    <a:gd name="connsiteX60" fmla="*/ 7097233 w 8126844"/>
                    <a:gd name="connsiteY60" fmla="*/ 2677147 h 5783418"/>
                    <a:gd name="connsiteX61" fmla="*/ 6451774 w 8126844"/>
                    <a:gd name="connsiteY61" fmla="*/ 3094006 h 5783418"/>
                    <a:gd name="connsiteX62" fmla="*/ 6088704 w 8126844"/>
                    <a:gd name="connsiteY62" fmla="*/ 3282265 h 5783418"/>
                    <a:gd name="connsiteX63" fmla="*/ 5981127 w 8126844"/>
                    <a:gd name="connsiteY63" fmla="*/ 3416735 h 5783418"/>
                    <a:gd name="connsiteX64" fmla="*/ 6021468 w 8126844"/>
                    <a:gd name="connsiteY64" fmla="*/ 3618441 h 5783418"/>
                    <a:gd name="connsiteX65" fmla="*/ 6115598 w 8126844"/>
                    <a:gd name="connsiteY65" fmla="*/ 3766359 h 5783418"/>
                    <a:gd name="connsiteX66" fmla="*/ 6734163 w 8126844"/>
                    <a:gd name="connsiteY66" fmla="*/ 3591547 h 5783418"/>
                    <a:gd name="connsiteX67" fmla="*/ 7419963 w 8126844"/>
                    <a:gd name="connsiteY67" fmla="*/ 3161241 h 5783418"/>
                    <a:gd name="connsiteX68" fmla="*/ 7850268 w 8126844"/>
                    <a:gd name="connsiteY68" fmla="*/ 2838512 h 5783418"/>
                    <a:gd name="connsiteX69" fmla="*/ 8065421 w 8126844"/>
                    <a:gd name="connsiteY69" fmla="*/ 2730935 h 5783418"/>
                    <a:gd name="connsiteX70" fmla="*/ 8105763 w 8126844"/>
                    <a:gd name="connsiteY70" fmla="*/ 2892300 h 5783418"/>
                    <a:gd name="connsiteX71" fmla="*/ 7769586 w 8126844"/>
                    <a:gd name="connsiteY71" fmla="*/ 3228477 h 5783418"/>
                    <a:gd name="connsiteX72" fmla="*/ 6707268 w 8126844"/>
                    <a:gd name="connsiteY72" fmla="*/ 3806700 h 5783418"/>
                    <a:gd name="connsiteX73" fmla="*/ 6129045 w 8126844"/>
                    <a:gd name="connsiteY73" fmla="*/ 4075641 h 5783418"/>
                    <a:gd name="connsiteX74" fmla="*/ 5833210 w 8126844"/>
                    <a:gd name="connsiteY74" fmla="*/ 4115982 h 5783418"/>
                    <a:gd name="connsiteX75" fmla="*/ 5712186 w 8126844"/>
                    <a:gd name="connsiteY75" fmla="*/ 4156324 h 5783418"/>
                    <a:gd name="connsiteX76" fmla="*/ 5658398 w 8126844"/>
                    <a:gd name="connsiteY76" fmla="*/ 4008406 h 5783418"/>
                    <a:gd name="connsiteX77" fmla="*/ 5779421 w 8126844"/>
                    <a:gd name="connsiteY77" fmla="*/ 3900830 h 5783418"/>
                    <a:gd name="connsiteX78" fmla="*/ 5779421 w 8126844"/>
                    <a:gd name="connsiteY78" fmla="*/ 3806700 h 5783418"/>
                    <a:gd name="connsiteX79" fmla="*/ 5497033 w 8126844"/>
                    <a:gd name="connsiteY79" fmla="*/ 3927724 h 5783418"/>
                    <a:gd name="connsiteX80" fmla="*/ 5039833 w 8126844"/>
                    <a:gd name="connsiteY80" fmla="*/ 4062194 h 5783418"/>
                    <a:gd name="connsiteX81" fmla="*/ 4865021 w 8126844"/>
                    <a:gd name="connsiteY81" fmla="*/ 4142877 h 5783418"/>
                    <a:gd name="connsiteX82" fmla="*/ 4905363 w 8126844"/>
                    <a:gd name="connsiteY82" fmla="*/ 4237006 h 5783418"/>
                    <a:gd name="connsiteX83" fmla="*/ 5160857 w 8126844"/>
                    <a:gd name="connsiteY83" fmla="*/ 4210112 h 5783418"/>
                    <a:gd name="connsiteX84" fmla="*/ 5187751 w 8126844"/>
                    <a:gd name="connsiteY84" fmla="*/ 4344582 h 5783418"/>
                    <a:gd name="connsiteX85" fmla="*/ 4878468 w 8126844"/>
                    <a:gd name="connsiteY85" fmla="*/ 4438712 h 5783418"/>
                    <a:gd name="connsiteX86" fmla="*/ 4891916 w 8126844"/>
                    <a:gd name="connsiteY86" fmla="*/ 4586630 h 5783418"/>
                    <a:gd name="connsiteX87" fmla="*/ 5376010 w 8126844"/>
                    <a:gd name="connsiteY87" fmla="*/ 4479053 h 5783418"/>
                    <a:gd name="connsiteX88" fmla="*/ 5967680 w 8126844"/>
                    <a:gd name="connsiteY88" fmla="*/ 4331135 h 5783418"/>
                    <a:gd name="connsiteX89" fmla="*/ 6344198 w 8126844"/>
                    <a:gd name="connsiteY89" fmla="*/ 4129430 h 5783418"/>
                    <a:gd name="connsiteX90" fmla="*/ 6478668 w 8126844"/>
                    <a:gd name="connsiteY90" fmla="*/ 4129430 h 5783418"/>
                    <a:gd name="connsiteX91" fmla="*/ 6478668 w 8126844"/>
                    <a:gd name="connsiteY91" fmla="*/ 4317688 h 5783418"/>
                    <a:gd name="connsiteX92" fmla="*/ 5900445 w 8126844"/>
                    <a:gd name="connsiteY92" fmla="*/ 4505947 h 5783418"/>
                    <a:gd name="connsiteX93" fmla="*/ 5053280 w 8126844"/>
                    <a:gd name="connsiteY93" fmla="*/ 4747994 h 5783418"/>
                    <a:gd name="connsiteX94" fmla="*/ 4703657 w 8126844"/>
                    <a:gd name="connsiteY94" fmla="*/ 4842124 h 5783418"/>
                    <a:gd name="connsiteX95" fmla="*/ 4313692 w 8126844"/>
                    <a:gd name="connsiteY95" fmla="*/ 4909359 h 5783418"/>
                    <a:gd name="connsiteX96" fmla="*/ 4004410 w 8126844"/>
                    <a:gd name="connsiteY96" fmla="*/ 4949700 h 5783418"/>
                    <a:gd name="connsiteX97" fmla="*/ 3869939 w 8126844"/>
                    <a:gd name="connsiteY97" fmla="*/ 4828677 h 5783418"/>
                    <a:gd name="connsiteX98" fmla="*/ 3950621 w 8126844"/>
                    <a:gd name="connsiteY98" fmla="*/ 4721100 h 5783418"/>
                    <a:gd name="connsiteX99" fmla="*/ 4367480 w 8126844"/>
                    <a:gd name="connsiteY99" fmla="*/ 4640418 h 5783418"/>
                    <a:gd name="connsiteX100" fmla="*/ 4542292 w 8126844"/>
                    <a:gd name="connsiteY100" fmla="*/ 4573182 h 5783418"/>
                    <a:gd name="connsiteX101" fmla="*/ 4542292 w 8126844"/>
                    <a:gd name="connsiteY101" fmla="*/ 4438712 h 5783418"/>
                    <a:gd name="connsiteX102" fmla="*/ 4206116 w 8126844"/>
                    <a:gd name="connsiteY102" fmla="*/ 4438712 h 5783418"/>
                    <a:gd name="connsiteX103" fmla="*/ 3520316 w 8126844"/>
                    <a:gd name="connsiteY103" fmla="*/ 4519394 h 5783418"/>
                    <a:gd name="connsiteX104" fmla="*/ 3157245 w 8126844"/>
                    <a:gd name="connsiteY104" fmla="*/ 4546288 h 5783418"/>
                    <a:gd name="connsiteX105" fmla="*/ 3076563 w 8126844"/>
                    <a:gd name="connsiteY105" fmla="*/ 4667312 h 5783418"/>
                    <a:gd name="connsiteX106" fmla="*/ 3224480 w 8126844"/>
                    <a:gd name="connsiteY106" fmla="*/ 4734547 h 5783418"/>
                    <a:gd name="connsiteX107" fmla="*/ 3453080 w 8126844"/>
                    <a:gd name="connsiteY107" fmla="*/ 4761441 h 5783418"/>
                    <a:gd name="connsiteX108" fmla="*/ 3412739 w 8126844"/>
                    <a:gd name="connsiteY108" fmla="*/ 4869018 h 5783418"/>
                    <a:gd name="connsiteX109" fmla="*/ 2968986 w 8126844"/>
                    <a:gd name="connsiteY109" fmla="*/ 4922806 h 5783418"/>
                    <a:gd name="connsiteX110" fmla="*/ 2767280 w 8126844"/>
                    <a:gd name="connsiteY110" fmla="*/ 4936253 h 5783418"/>
                    <a:gd name="connsiteX111" fmla="*/ 2673151 w 8126844"/>
                    <a:gd name="connsiteY111" fmla="*/ 5137959 h 5783418"/>
                    <a:gd name="connsiteX112" fmla="*/ 2767280 w 8126844"/>
                    <a:gd name="connsiteY112" fmla="*/ 5501030 h 5783418"/>
                    <a:gd name="connsiteX113" fmla="*/ 2700045 w 8126844"/>
                    <a:gd name="connsiteY113" fmla="*/ 5702735 h 5783418"/>
                    <a:gd name="connsiteX114" fmla="*/ 2498339 w 8126844"/>
                    <a:gd name="connsiteY114" fmla="*/ 5783418 h 5783418"/>
                    <a:gd name="connsiteX115" fmla="*/ 2256292 w 8126844"/>
                    <a:gd name="connsiteY115" fmla="*/ 5702735 h 5783418"/>
                    <a:gd name="connsiteX116" fmla="*/ 2175610 w 8126844"/>
                    <a:gd name="connsiteY116" fmla="*/ 5447241 h 5783418"/>
                    <a:gd name="connsiteX117" fmla="*/ 2269739 w 8126844"/>
                    <a:gd name="connsiteY117" fmla="*/ 5218641 h 5783418"/>
                    <a:gd name="connsiteX118" fmla="*/ 2404210 w 8126844"/>
                    <a:gd name="connsiteY118" fmla="*/ 5057277 h 5783418"/>
                    <a:gd name="connsiteX119" fmla="*/ 2390763 w 8126844"/>
                    <a:gd name="connsiteY119" fmla="*/ 4909359 h 5783418"/>
                    <a:gd name="connsiteX120" fmla="*/ 2014245 w 8126844"/>
                    <a:gd name="connsiteY120" fmla="*/ 4774888 h 5783418"/>
                    <a:gd name="connsiteX121" fmla="*/ 2068033 w 8126844"/>
                    <a:gd name="connsiteY121" fmla="*/ 4667312 h 5783418"/>
                    <a:gd name="connsiteX122" fmla="*/ 2390763 w 8126844"/>
                    <a:gd name="connsiteY122" fmla="*/ 4667312 h 5783418"/>
                    <a:gd name="connsiteX123" fmla="*/ 2807621 w 8126844"/>
                    <a:gd name="connsiteY123" fmla="*/ 4667312 h 5783418"/>
                    <a:gd name="connsiteX124" fmla="*/ 2834516 w 8126844"/>
                    <a:gd name="connsiteY124" fmla="*/ 4532841 h 5783418"/>
                    <a:gd name="connsiteX125" fmla="*/ 2686598 w 8126844"/>
                    <a:gd name="connsiteY125" fmla="*/ 4479053 h 5783418"/>
                    <a:gd name="connsiteX126" fmla="*/ 2780727 w 8126844"/>
                    <a:gd name="connsiteY126" fmla="*/ 4331135 h 5783418"/>
                    <a:gd name="connsiteX127" fmla="*/ 3211033 w 8126844"/>
                    <a:gd name="connsiteY127" fmla="*/ 4371477 h 5783418"/>
                    <a:gd name="connsiteX128" fmla="*/ 3775810 w 8126844"/>
                    <a:gd name="connsiteY128" fmla="*/ 4344582 h 5783418"/>
                    <a:gd name="connsiteX129" fmla="*/ 4380927 w 8126844"/>
                    <a:gd name="connsiteY129" fmla="*/ 4250453 h 5783418"/>
                    <a:gd name="connsiteX130" fmla="*/ 4622974 w 8126844"/>
                    <a:gd name="connsiteY130" fmla="*/ 4196665 h 5783418"/>
                    <a:gd name="connsiteX131" fmla="*/ 4555739 w 8126844"/>
                    <a:gd name="connsiteY131" fmla="*/ 4102535 h 5783418"/>
                    <a:gd name="connsiteX132" fmla="*/ 4031304 w 8126844"/>
                    <a:gd name="connsiteY132" fmla="*/ 4142877 h 5783418"/>
                    <a:gd name="connsiteX133" fmla="*/ 3600998 w 8126844"/>
                    <a:gd name="connsiteY133" fmla="*/ 4156324 h 5783418"/>
                    <a:gd name="connsiteX134" fmla="*/ 3278268 w 8126844"/>
                    <a:gd name="connsiteY134" fmla="*/ 4115982 h 5783418"/>
                    <a:gd name="connsiteX135" fmla="*/ 3237927 w 8126844"/>
                    <a:gd name="connsiteY135" fmla="*/ 4048747 h 5783418"/>
                    <a:gd name="connsiteX136" fmla="*/ 3291716 w 8126844"/>
                    <a:gd name="connsiteY136" fmla="*/ 3914277 h 5783418"/>
                    <a:gd name="connsiteX137" fmla="*/ 3587551 w 8126844"/>
                    <a:gd name="connsiteY137" fmla="*/ 3941171 h 5783418"/>
                    <a:gd name="connsiteX138" fmla="*/ 3883386 w 8126844"/>
                    <a:gd name="connsiteY138" fmla="*/ 3941171 h 5783418"/>
                    <a:gd name="connsiteX139" fmla="*/ 3964068 w 8126844"/>
                    <a:gd name="connsiteY139" fmla="*/ 3873935 h 5783418"/>
                    <a:gd name="connsiteX140" fmla="*/ 3883386 w 8126844"/>
                    <a:gd name="connsiteY140" fmla="*/ 3752912 h 5783418"/>
                    <a:gd name="connsiteX141" fmla="*/ 3412739 w 8126844"/>
                    <a:gd name="connsiteY141" fmla="*/ 3726018 h 5783418"/>
                    <a:gd name="connsiteX142" fmla="*/ 3049668 w 8126844"/>
                    <a:gd name="connsiteY142" fmla="*/ 3672230 h 5783418"/>
                    <a:gd name="connsiteX143" fmla="*/ 2740386 w 8126844"/>
                    <a:gd name="connsiteY143" fmla="*/ 3604994 h 5783418"/>
                    <a:gd name="connsiteX144" fmla="*/ 2457998 w 8126844"/>
                    <a:gd name="connsiteY144" fmla="*/ 3524312 h 5783418"/>
                    <a:gd name="connsiteX145" fmla="*/ 2242845 w 8126844"/>
                    <a:gd name="connsiteY145" fmla="*/ 3470524 h 5783418"/>
                    <a:gd name="connsiteX146" fmla="*/ 2162163 w 8126844"/>
                    <a:gd name="connsiteY146" fmla="*/ 3631888 h 5783418"/>
                    <a:gd name="connsiteX147" fmla="*/ 2336974 w 8126844"/>
                    <a:gd name="connsiteY147" fmla="*/ 3806700 h 5783418"/>
                    <a:gd name="connsiteX148" fmla="*/ 2713492 w 8126844"/>
                    <a:gd name="connsiteY148" fmla="*/ 3860488 h 5783418"/>
                    <a:gd name="connsiteX149" fmla="*/ 2874857 w 8126844"/>
                    <a:gd name="connsiteY149" fmla="*/ 3914277 h 5783418"/>
                    <a:gd name="connsiteX150" fmla="*/ 2874857 w 8126844"/>
                    <a:gd name="connsiteY150" fmla="*/ 4062194 h 5783418"/>
                    <a:gd name="connsiteX151" fmla="*/ 2605916 w 8126844"/>
                    <a:gd name="connsiteY151" fmla="*/ 4035300 h 5783418"/>
                    <a:gd name="connsiteX152" fmla="*/ 2000798 w 8126844"/>
                    <a:gd name="connsiteY152" fmla="*/ 3914277 h 5783418"/>
                    <a:gd name="connsiteX153" fmla="*/ 1583939 w 8126844"/>
                    <a:gd name="connsiteY153" fmla="*/ 3766359 h 5783418"/>
                    <a:gd name="connsiteX154" fmla="*/ 1409127 w 8126844"/>
                    <a:gd name="connsiteY154" fmla="*/ 3779806 h 5783418"/>
                    <a:gd name="connsiteX155" fmla="*/ 1368786 w 8126844"/>
                    <a:gd name="connsiteY155" fmla="*/ 3954618 h 5783418"/>
                    <a:gd name="connsiteX156" fmla="*/ 1799092 w 8126844"/>
                    <a:gd name="connsiteY156" fmla="*/ 4089088 h 5783418"/>
                    <a:gd name="connsiteX157" fmla="*/ 2256292 w 8126844"/>
                    <a:gd name="connsiteY157" fmla="*/ 4250453 h 5783418"/>
                    <a:gd name="connsiteX158" fmla="*/ 2390763 w 8126844"/>
                    <a:gd name="connsiteY158" fmla="*/ 4358030 h 5783418"/>
                    <a:gd name="connsiteX159" fmla="*/ 2094927 w 8126844"/>
                    <a:gd name="connsiteY159" fmla="*/ 4425265 h 5783418"/>
                    <a:gd name="connsiteX160" fmla="*/ 1557045 w 8126844"/>
                    <a:gd name="connsiteY160" fmla="*/ 4250453 h 5783418"/>
                    <a:gd name="connsiteX161" fmla="*/ 965374 w 8126844"/>
                    <a:gd name="connsiteY161" fmla="*/ 4021853 h 5783418"/>
                    <a:gd name="connsiteX162" fmla="*/ 481280 w 8126844"/>
                    <a:gd name="connsiteY162" fmla="*/ 3806700 h 5783418"/>
                    <a:gd name="connsiteX163" fmla="*/ 198892 w 8126844"/>
                    <a:gd name="connsiteY163" fmla="*/ 3699124 h 5783418"/>
                    <a:gd name="connsiteX164" fmla="*/ 131657 w 8126844"/>
                    <a:gd name="connsiteY164" fmla="*/ 3604994 h 5783418"/>
                    <a:gd name="connsiteX165" fmla="*/ 279574 w 8126844"/>
                    <a:gd name="connsiteY165" fmla="*/ 3510865 h 5783418"/>
                    <a:gd name="connsiteX166" fmla="*/ 642645 w 8126844"/>
                    <a:gd name="connsiteY166" fmla="*/ 3685677 h 5783418"/>
                    <a:gd name="connsiteX167" fmla="*/ 1113292 w 8126844"/>
                    <a:gd name="connsiteY167" fmla="*/ 3833594 h 5783418"/>
                    <a:gd name="connsiteX168" fmla="*/ 1153633 w 8126844"/>
                    <a:gd name="connsiteY168" fmla="*/ 3658782 h 5783418"/>
                    <a:gd name="connsiteX169" fmla="*/ 1032610 w 8126844"/>
                    <a:gd name="connsiteY169" fmla="*/ 3497418 h 5783418"/>
                    <a:gd name="connsiteX170" fmla="*/ 535068 w 8126844"/>
                    <a:gd name="connsiteY170" fmla="*/ 3349500 h 5783418"/>
                    <a:gd name="connsiteX171" fmla="*/ 198892 w 8126844"/>
                    <a:gd name="connsiteY171" fmla="*/ 3107453 h 5783418"/>
                    <a:gd name="connsiteX172" fmla="*/ 10633 w 8126844"/>
                    <a:gd name="connsiteY172" fmla="*/ 2946088 h 5783418"/>
                    <a:gd name="connsiteX173" fmla="*/ 50974 w 8126844"/>
                    <a:gd name="connsiteY173" fmla="*/ 2811618 h 5783418"/>
                    <a:gd name="connsiteX174" fmla="*/ 279574 w 8126844"/>
                    <a:gd name="connsiteY174" fmla="*/ 2892300 h 5783418"/>
                    <a:gd name="connsiteX175" fmla="*/ 1019163 w 8126844"/>
                    <a:gd name="connsiteY175" fmla="*/ 3295712 h 5783418"/>
                    <a:gd name="connsiteX176" fmla="*/ 1462916 w 8126844"/>
                    <a:gd name="connsiteY176" fmla="*/ 3537759 h 5783418"/>
                    <a:gd name="connsiteX177" fmla="*/ 1799092 w 8126844"/>
                    <a:gd name="connsiteY177" fmla="*/ 3631888 h 5783418"/>
                    <a:gd name="connsiteX178" fmla="*/ 1973904 w 8126844"/>
                    <a:gd name="connsiteY178" fmla="*/ 3564653 h 5783418"/>
                    <a:gd name="connsiteX179" fmla="*/ 1960457 w 8126844"/>
                    <a:gd name="connsiteY179" fmla="*/ 3322606 h 5783418"/>
                    <a:gd name="connsiteX180" fmla="*/ 1624280 w 8126844"/>
                    <a:gd name="connsiteY180" fmla="*/ 3215030 h 5783418"/>
                    <a:gd name="connsiteX181" fmla="*/ 1288104 w 8126844"/>
                    <a:gd name="connsiteY181" fmla="*/ 3067112 h 5783418"/>
                    <a:gd name="connsiteX182" fmla="*/ 1261210 w 8126844"/>
                    <a:gd name="connsiteY182" fmla="*/ 2932641 h 5783418"/>
                    <a:gd name="connsiteX183" fmla="*/ 1462916 w 8126844"/>
                    <a:gd name="connsiteY183" fmla="*/ 2932641 h 5783418"/>
                    <a:gd name="connsiteX184" fmla="*/ 1691516 w 8126844"/>
                    <a:gd name="connsiteY184" fmla="*/ 3013324 h 5783418"/>
                    <a:gd name="connsiteX185" fmla="*/ 1758751 w 8126844"/>
                    <a:gd name="connsiteY185" fmla="*/ 2798171 h 5783418"/>
                    <a:gd name="connsiteX186" fmla="*/ 1597386 w 8126844"/>
                    <a:gd name="connsiteY186" fmla="*/ 2623359 h 5783418"/>
                    <a:gd name="connsiteX187" fmla="*/ 1153633 w 8126844"/>
                    <a:gd name="connsiteY187" fmla="*/ 2435100 h 5783418"/>
                    <a:gd name="connsiteX188" fmla="*/ 871245 w 8126844"/>
                    <a:gd name="connsiteY188" fmla="*/ 2246841 h 5783418"/>
                    <a:gd name="connsiteX189" fmla="*/ 750221 w 8126844"/>
                    <a:gd name="connsiteY189" fmla="*/ 2112371 h 5783418"/>
                    <a:gd name="connsiteX190" fmla="*/ 844351 w 8126844"/>
                    <a:gd name="connsiteY190" fmla="*/ 1991347 h 5783418"/>
                    <a:gd name="connsiteX191" fmla="*/ 1328445 w 8126844"/>
                    <a:gd name="connsiteY191" fmla="*/ 2206500 h 5783418"/>
                    <a:gd name="connsiteX192" fmla="*/ 1606671 w 8126844"/>
                    <a:gd name="connsiteY192" fmla="*/ 2352919 h 5783418"/>
                    <a:gd name="connsiteX193" fmla="*/ 1720260 w 8126844"/>
                    <a:gd name="connsiteY193" fmla="*/ 2074080 h 5783418"/>
                    <a:gd name="connsiteX194" fmla="*/ 1772079 w 8126844"/>
                    <a:gd name="connsiteY194" fmla="*/ 1890655 h 5783418"/>
                    <a:gd name="connsiteX195" fmla="*/ 1693720 w 8126844"/>
                    <a:gd name="connsiteY195" fmla="*/ 1718626 h 5783418"/>
                    <a:gd name="connsiteX196" fmla="*/ 2176456 w 8126844"/>
                    <a:gd name="connsiteY196" fmla="*/ 2031474 h 5783418"/>
                    <a:gd name="connsiteX197" fmla="*/ 1984049 w 8126844"/>
                    <a:gd name="connsiteY197" fmla="*/ 2009066 h 5783418"/>
                    <a:gd name="connsiteX198" fmla="*/ 1894130 w 8126844"/>
                    <a:gd name="connsiteY198" fmla="*/ 2146784 h 5783418"/>
                    <a:gd name="connsiteX199" fmla="*/ 1879774 w 8126844"/>
                    <a:gd name="connsiteY199" fmla="*/ 2488888 h 5783418"/>
                    <a:gd name="connsiteX200" fmla="*/ 2390763 w 8126844"/>
                    <a:gd name="connsiteY200" fmla="*/ 2717488 h 5783418"/>
                    <a:gd name="connsiteX201" fmla="*/ 3157245 w 8126844"/>
                    <a:gd name="connsiteY201" fmla="*/ 2932641 h 5783418"/>
                    <a:gd name="connsiteX202" fmla="*/ 3708574 w 8126844"/>
                    <a:gd name="connsiteY202" fmla="*/ 3067112 h 5783418"/>
                    <a:gd name="connsiteX203" fmla="*/ 4165774 w 8126844"/>
                    <a:gd name="connsiteY203" fmla="*/ 3040218 h 5783418"/>
                    <a:gd name="connsiteX204" fmla="*/ 4394374 w 8126844"/>
                    <a:gd name="connsiteY204" fmla="*/ 3013324 h 5783418"/>
                    <a:gd name="connsiteX205" fmla="*/ 4407821 w 8126844"/>
                    <a:gd name="connsiteY205" fmla="*/ 2825065 h 5783418"/>
                    <a:gd name="connsiteX206" fmla="*/ 4192668 w 8126844"/>
                    <a:gd name="connsiteY206" fmla="*/ 2784724 h 5783418"/>
                    <a:gd name="connsiteX207" fmla="*/ 4031304 w 8126844"/>
                    <a:gd name="connsiteY207" fmla="*/ 2825065 h 5783418"/>
                    <a:gd name="connsiteX208" fmla="*/ 4031304 w 8126844"/>
                    <a:gd name="connsiteY208" fmla="*/ 2650253 h 5783418"/>
                    <a:gd name="connsiteX209" fmla="*/ 4448163 w 8126844"/>
                    <a:gd name="connsiteY209" fmla="*/ 2529230 h 5783418"/>
                    <a:gd name="connsiteX210" fmla="*/ 4703657 w 8126844"/>
                    <a:gd name="connsiteY210" fmla="*/ 2421653 h 5783418"/>
                    <a:gd name="connsiteX211" fmla="*/ 4719129 w 8126844"/>
                    <a:gd name="connsiteY211" fmla="*/ 2204989 h 5783418"/>
                    <a:gd name="connsiteX212" fmla="*/ 4519556 w 8126844"/>
                    <a:gd name="connsiteY212" fmla="*/ 2209941 h 5783418"/>
                    <a:gd name="connsiteX0" fmla="*/ 5076343 w 8126844"/>
                    <a:gd name="connsiteY0" fmla="*/ 1999176 h 5782509"/>
                    <a:gd name="connsiteX1" fmla="*/ 4866197 w 8126844"/>
                    <a:gd name="connsiteY1" fmla="*/ 2118016 h 5782509"/>
                    <a:gd name="connsiteX2" fmla="*/ 4959151 w 8126844"/>
                    <a:gd name="connsiteY2" fmla="*/ 2326615 h 5782509"/>
                    <a:gd name="connsiteX3" fmla="*/ 5402904 w 8126844"/>
                    <a:gd name="connsiteY3" fmla="*/ 2165250 h 5782509"/>
                    <a:gd name="connsiteX4" fmla="*/ 6478668 w 8126844"/>
                    <a:gd name="connsiteY4" fmla="*/ 1452556 h 5782509"/>
                    <a:gd name="connsiteX5" fmla="*/ 6941073 w 8126844"/>
                    <a:gd name="connsiteY5" fmla="*/ 841223 h 5782509"/>
                    <a:gd name="connsiteX6" fmla="*/ 6764360 w 8126844"/>
                    <a:gd name="connsiteY6" fmla="*/ 263038 h 5782509"/>
                    <a:gd name="connsiteX7" fmla="*/ 6636336 w 8126844"/>
                    <a:gd name="connsiteY7" fmla="*/ 355043 h 5782509"/>
                    <a:gd name="connsiteX8" fmla="*/ 6742471 w 8126844"/>
                    <a:gd name="connsiteY8" fmla="*/ 6991 h 5782509"/>
                    <a:gd name="connsiteX9" fmla="*/ 7177916 w 8126844"/>
                    <a:gd name="connsiteY9" fmla="*/ 605391 h 5782509"/>
                    <a:gd name="connsiteX10" fmla="*/ 7352727 w 8126844"/>
                    <a:gd name="connsiteY10" fmla="*/ 484368 h 5782509"/>
                    <a:gd name="connsiteX11" fmla="*/ 7460304 w 8126844"/>
                    <a:gd name="connsiteY11" fmla="*/ 793650 h 5782509"/>
                    <a:gd name="connsiteX12" fmla="*/ 7137574 w 8126844"/>
                    <a:gd name="connsiteY12" fmla="*/ 1223956 h 5782509"/>
                    <a:gd name="connsiteX13" fmla="*/ 7056892 w 8126844"/>
                    <a:gd name="connsiteY13" fmla="*/ 1398768 h 5782509"/>
                    <a:gd name="connsiteX14" fmla="*/ 7177916 w 8126844"/>
                    <a:gd name="connsiteY14" fmla="*/ 1506344 h 5782509"/>
                    <a:gd name="connsiteX15" fmla="*/ 7406516 w 8126844"/>
                    <a:gd name="connsiteY15" fmla="*/ 1277744 h 5782509"/>
                    <a:gd name="connsiteX16" fmla="*/ 7540986 w 8126844"/>
                    <a:gd name="connsiteY16" fmla="*/ 1277744 h 5782509"/>
                    <a:gd name="connsiteX17" fmla="*/ 7554433 w 8126844"/>
                    <a:gd name="connsiteY17" fmla="*/ 1506344 h 5782509"/>
                    <a:gd name="connsiteX18" fmla="*/ 6976210 w 8126844"/>
                    <a:gd name="connsiteY18" fmla="*/ 2098015 h 5782509"/>
                    <a:gd name="connsiteX19" fmla="*/ 6276963 w 8126844"/>
                    <a:gd name="connsiteY19" fmla="*/ 2649344 h 5782509"/>
                    <a:gd name="connsiteX20" fmla="*/ 5860104 w 8126844"/>
                    <a:gd name="connsiteY20" fmla="*/ 2851050 h 5782509"/>
                    <a:gd name="connsiteX21" fmla="*/ 5658398 w 8126844"/>
                    <a:gd name="connsiteY21" fmla="*/ 2918285 h 5782509"/>
                    <a:gd name="connsiteX22" fmla="*/ 5550821 w 8126844"/>
                    <a:gd name="connsiteY22" fmla="*/ 2837603 h 5782509"/>
                    <a:gd name="connsiteX23" fmla="*/ 5644951 w 8126844"/>
                    <a:gd name="connsiteY23" fmla="*/ 2635897 h 5782509"/>
                    <a:gd name="connsiteX24" fmla="*/ 5913892 w 8126844"/>
                    <a:gd name="connsiteY24" fmla="*/ 2582109 h 5782509"/>
                    <a:gd name="connsiteX25" fmla="*/ 5752527 w 8126844"/>
                    <a:gd name="connsiteY25" fmla="*/ 2272826 h 5782509"/>
                    <a:gd name="connsiteX26" fmla="*/ 5362563 w 8126844"/>
                    <a:gd name="connsiteY26" fmla="*/ 2420744 h 5782509"/>
                    <a:gd name="connsiteX27" fmla="*/ 4663316 w 8126844"/>
                    <a:gd name="connsiteY27" fmla="*/ 2703132 h 5782509"/>
                    <a:gd name="connsiteX28" fmla="*/ 4649868 w 8126844"/>
                    <a:gd name="connsiteY28" fmla="*/ 2877944 h 5782509"/>
                    <a:gd name="connsiteX29" fmla="*/ 4703657 w 8126844"/>
                    <a:gd name="connsiteY29" fmla="*/ 2985521 h 5782509"/>
                    <a:gd name="connsiteX30" fmla="*/ 5066727 w 8126844"/>
                    <a:gd name="connsiteY30" fmla="*/ 2851050 h 5782509"/>
                    <a:gd name="connsiteX31" fmla="*/ 5322221 w 8126844"/>
                    <a:gd name="connsiteY31" fmla="*/ 2797262 h 5782509"/>
                    <a:gd name="connsiteX32" fmla="*/ 5349116 w 8126844"/>
                    <a:gd name="connsiteY32" fmla="*/ 2931732 h 5782509"/>
                    <a:gd name="connsiteX33" fmla="*/ 4784339 w 8126844"/>
                    <a:gd name="connsiteY33" fmla="*/ 3146885 h 5782509"/>
                    <a:gd name="connsiteX34" fmla="*/ 4098539 w 8126844"/>
                    <a:gd name="connsiteY34" fmla="*/ 3281356 h 5782509"/>
                    <a:gd name="connsiteX35" fmla="*/ 2740386 w 8126844"/>
                    <a:gd name="connsiteY35" fmla="*/ 3146885 h 5782509"/>
                    <a:gd name="connsiteX36" fmla="*/ 2202504 w 8126844"/>
                    <a:gd name="connsiteY36" fmla="*/ 2945179 h 5782509"/>
                    <a:gd name="connsiteX37" fmla="*/ 2027692 w 8126844"/>
                    <a:gd name="connsiteY37" fmla="*/ 2891391 h 5782509"/>
                    <a:gd name="connsiteX38" fmla="*/ 1960457 w 8126844"/>
                    <a:gd name="connsiteY38" fmla="*/ 3039309 h 5782509"/>
                    <a:gd name="connsiteX39" fmla="*/ 2390763 w 8126844"/>
                    <a:gd name="connsiteY39" fmla="*/ 3267909 h 5782509"/>
                    <a:gd name="connsiteX40" fmla="*/ 3372398 w 8126844"/>
                    <a:gd name="connsiteY40" fmla="*/ 3509956 h 5782509"/>
                    <a:gd name="connsiteX41" fmla="*/ 4125433 w 8126844"/>
                    <a:gd name="connsiteY41" fmla="*/ 3509956 h 5782509"/>
                    <a:gd name="connsiteX42" fmla="*/ 4757445 w 8126844"/>
                    <a:gd name="connsiteY42" fmla="*/ 3483062 h 5782509"/>
                    <a:gd name="connsiteX43" fmla="*/ 4918810 w 8126844"/>
                    <a:gd name="connsiteY43" fmla="*/ 3523403 h 5782509"/>
                    <a:gd name="connsiteX44" fmla="*/ 4811233 w 8126844"/>
                    <a:gd name="connsiteY44" fmla="*/ 3684768 h 5782509"/>
                    <a:gd name="connsiteX45" fmla="*/ 4286798 w 8126844"/>
                    <a:gd name="connsiteY45" fmla="*/ 3752003 h 5782509"/>
                    <a:gd name="connsiteX46" fmla="*/ 4219563 w 8126844"/>
                    <a:gd name="connsiteY46" fmla="*/ 3886473 h 5782509"/>
                    <a:gd name="connsiteX47" fmla="*/ 4555739 w 8126844"/>
                    <a:gd name="connsiteY47" fmla="*/ 3940262 h 5782509"/>
                    <a:gd name="connsiteX48" fmla="*/ 5241539 w 8126844"/>
                    <a:gd name="connsiteY48" fmla="*/ 3752003 h 5782509"/>
                    <a:gd name="connsiteX49" fmla="*/ 5523927 w 8126844"/>
                    <a:gd name="connsiteY49" fmla="*/ 3617532 h 5782509"/>
                    <a:gd name="connsiteX50" fmla="*/ 5618057 w 8126844"/>
                    <a:gd name="connsiteY50" fmla="*/ 3509956 h 5782509"/>
                    <a:gd name="connsiteX51" fmla="*/ 5402904 w 8126844"/>
                    <a:gd name="connsiteY51" fmla="*/ 3496509 h 5782509"/>
                    <a:gd name="connsiteX52" fmla="*/ 5214645 w 8126844"/>
                    <a:gd name="connsiteY52" fmla="*/ 3388932 h 5782509"/>
                    <a:gd name="connsiteX53" fmla="*/ 5241539 w 8126844"/>
                    <a:gd name="connsiteY53" fmla="*/ 3267909 h 5782509"/>
                    <a:gd name="connsiteX54" fmla="*/ 5537374 w 8126844"/>
                    <a:gd name="connsiteY54" fmla="*/ 3227568 h 5782509"/>
                    <a:gd name="connsiteX55" fmla="*/ 6196280 w 8126844"/>
                    <a:gd name="connsiteY55" fmla="*/ 2972073 h 5782509"/>
                    <a:gd name="connsiteX56" fmla="*/ 6747610 w 8126844"/>
                    <a:gd name="connsiteY56" fmla="*/ 2635897 h 5782509"/>
                    <a:gd name="connsiteX57" fmla="*/ 7218257 w 8126844"/>
                    <a:gd name="connsiteY57" fmla="*/ 2192144 h 5782509"/>
                    <a:gd name="connsiteX58" fmla="*/ 7433410 w 8126844"/>
                    <a:gd name="connsiteY58" fmla="*/ 2017332 h 5782509"/>
                    <a:gd name="connsiteX59" fmla="*/ 7567880 w 8126844"/>
                    <a:gd name="connsiteY59" fmla="*/ 2044226 h 5782509"/>
                    <a:gd name="connsiteX60" fmla="*/ 7514092 w 8126844"/>
                    <a:gd name="connsiteY60" fmla="*/ 2245932 h 5782509"/>
                    <a:gd name="connsiteX61" fmla="*/ 7097233 w 8126844"/>
                    <a:gd name="connsiteY61" fmla="*/ 2676238 h 5782509"/>
                    <a:gd name="connsiteX62" fmla="*/ 6451774 w 8126844"/>
                    <a:gd name="connsiteY62" fmla="*/ 3093097 h 5782509"/>
                    <a:gd name="connsiteX63" fmla="*/ 6088704 w 8126844"/>
                    <a:gd name="connsiteY63" fmla="*/ 3281356 h 5782509"/>
                    <a:gd name="connsiteX64" fmla="*/ 5981127 w 8126844"/>
                    <a:gd name="connsiteY64" fmla="*/ 3415826 h 5782509"/>
                    <a:gd name="connsiteX65" fmla="*/ 6021468 w 8126844"/>
                    <a:gd name="connsiteY65" fmla="*/ 3617532 h 5782509"/>
                    <a:gd name="connsiteX66" fmla="*/ 6115598 w 8126844"/>
                    <a:gd name="connsiteY66" fmla="*/ 3765450 h 5782509"/>
                    <a:gd name="connsiteX67" fmla="*/ 6734163 w 8126844"/>
                    <a:gd name="connsiteY67" fmla="*/ 3590638 h 5782509"/>
                    <a:gd name="connsiteX68" fmla="*/ 7419963 w 8126844"/>
                    <a:gd name="connsiteY68" fmla="*/ 3160332 h 5782509"/>
                    <a:gd name="connsiteX69" fmla="*/ 7850268 w 8126844"/>
                    <a:gd name="connsiteY69" fmla="*/ 2837603 h 5782509"/>
                    <a:gd name="connsiteX70" fmla="*/ 8065421 w 8126844"/>
                    <a:gd name="connsiteY70" fmla="*/ 2730026 h 5782509"/>
                    <a:gd name="connsiteX71" fmla="*/ 8105763 w 8126844"/>
                    <a:gd name="connsiteY71" fmla="*/ 2891391 h 5782509"/>
                    <a:gd name="connsiteX72" fmla="*/ 7769586 w 8126844"/>
                    <a:gd name="connsiteY72" fmla="*/ 3227568 h 5782509"/>
                    <a:gd name="connsiteX73" fmla="*/ 6707268 w 8126844"/>
                    <a:gd name="connsiteY73" fmla="*/ 3805791 h 5782509"/>
                    <a:gd name="connsiteX74" fmla="*/ 6129045 w 8126844"/>
                    <a:gd name="connsiteY74" fmla="*/ 4074732 h 5782509"/>
                    <a:gd name="connsiteX75" fmla="*/ 5833210 w 8126844"/>
                    <a:gd name="connsiteY75" fmla="*/ 4115073 h 5782509"/>
                    <a:gd name="connsiteX76" fmla="*/ 5712186 w 8126844"/>
                    <a:gd name="connsiteY76" fmla="*/ 4155415 h 5782509"/>
                    <a:gd name="connsiteX77" fmla="*/ 5658398 w 8126844"/>
                    <a:gd name="connsiteY77" fmla="*/ 4007497 h 5782509"/>
                    <a:gd name="connsiteX78" fmla="*/ 5779421 w 8126844"/>
                    <a:gd name="connsiteY78" fmla="*/ 3899921 h 5782509"/>
                    <a:gd name="connsiteX79" fmla="*/ 5779421 w 8126844"/>
                    <a:gd name="connsiteY79" fmla="*/ 3805791 h 5782509"/>
                    <a:gd name="connsiteX80" fmla="*/ 5497033 w 8126844"/>
                    <a:gd name="connsiteY80" fmla="*/ 3926815 h 5782509"/>
                    <a:gd name="connsiteX81" fmla="*/ 5039833 w 8126844"/>
                    <a:gd name="connsiteY81" fmla="*/ 4061285 h 5782509"/>
                    <a:gd name="connsiteX82" fmla="*/ 4865021 w 8126844"/>
                    <a:gd name="connsiteY82" fmla="*/ 4141968 h 5782509"/>
                    <a:gd name="connsiteX83" fmla="*/ 4905363 w 8126844"/>
                    <a:gd name="connsiteY83" fmla="*/ 4236097 h 5782509"/>
                    <a:gd name="connsiteX84" fmla="*/ 5160857 w 8126844"/>
                    <a:gd name="connsiteY84" fmla="*/ 4209203 h 5782509"/>
                    <a:gd name="connsiteX85" fmla="*/ 5187751 w 8126844"/>
                    <a:gd name="connsiteY85" fmla="*/ 4343673 h 5782509"/>
                    <a:gd name="connsiteX86" fmla="*/ 4878468 w 8126844"/>
                    <a:gd name="connsiteY86" fmla="*/ 4437803 h 5782509"/>
                    <a:gd name="connsiteX87" fmla="*/ 4891916 w 8126844"/>
                    <a:gd name="connsiteY87" fmla="*/ 4585721 h 5782509"/>
                    <a:gd name="connsiteX88" fmla="*/ 5376010 w 8126844"/>
                    <a:gd name="connsiteY88" fmla="*/ 4478144 h 5782509"/>
                    <a:gd name="connsiteX89" fmla="*/ 5967680 w 8126844"/>
                    <a:gd name="connsiteY89" fmla="*/ 4330226 h 5782509"/>
                    <a:gd name="connsiteX90" fmla="*/ 6344198 w 8126844"/>
                    <a:gd name="connsiteY90" fmla="*/ 4128521 h 5782509"/>
                    <a:gd name="connsiteX91" fmla="*/ 6478668 w 8126844"/>
                    <a:gd name="connsiteY91" fmla="*/ 4128521 h 5782509"/>
                    <a:gd name="connsiteX92" fmla="*/ 6478668 w 8126844"/>
                    <a:gd name="connsiteY92" fmla="*/ 4316779 h 5782509"/>
                    <a:gd name="connsiteX93" fmla="*/ 5900445 w 8126844"/>
                    <a:gd name="connsiteY93" fmla="*/ 4505038 h 5782509"/>
                    <a:gd name="connsiteX94" fmla="*/ 5053280 w 8126844"/>
                    <a:gd name="connsiteY94" fmla="*/ 4747085 h 5782509"/>
                    <a:gd name="connsiteX95" fmla="*/ 4703657 w 8126844"/>
                    <a:gd name="connsiteY95" fmla="*/ 4841215 h 5782509"/>
                    <a:gd name="connsiteX96" fmla="*/ 4313692 w 8126844"/>
                    <a:gd name="connsiteY96" fmla="*/ 4908450 h 5782509"/>
                    <a:gd name="connsiteX97" fmla="*/ 4004410 w 8126844"/>
                    <a:gd name="connsiteY97" fmla="*/ 4948791 h 5782509"/>
                    <a:gd name="connsiteX98" fmla="*/ 3869939 w 8126844"/>
                    <a:gd name="connsiteY98" fmla="*/ 4827768 h 5782509"/>
                    <a:gd name="connsiteX99" fmla="*/ 3950621 w 8126844"/>
                    <a:gd name="connsiteY99" fmla="*/ 4720191 h 5782509"/>
                    <a:gd name="connsiteX100" fmla="*/ 4367480 w 8126844"/>
                    <a:gd name="connsiteY100" fmla="*/ 4639509 h 5782509"/>
                    <a:gd name="connsiteX101" fmla="*/ 4542292 w 8126844"/>
                    <a:gd name="connsiteY101" fmla="*/ 4572273 h 5782509"/>
                    <a:gd name="connsiteX102" fmla="*/ 4542292 w 8126844"/>
                    <a:gd name="connsiteY102" fmla="*/ 4437803 h 5782509"/>
                    <a:gd name="connsiteX103" fmla="*/ 4206116 w 8126844"/>
                    <a:gd name="connsiteY103" fmla="*/ 4437803 h 5782509"/>
                    <a:gd name="connsiteX104" fmla="*/ 3520316 w 8126844"/>
                    <a:gd name="connsiteY104" fmla="*/ 4518485 h 5782509"/>
                    <a:gd name="connsiteX105" fmla="*/ 3157245 w 8126844"/>
                    <a:gd name="connsiteY105" fmla="*/ 4545379 h 5782509"/>
                    <a:gd name="connsiteX106" fmla="*/ 3076563 w 8126844"/>
                    <a:gd name="connsiteY106" fmla="*/ 4666403 h 5782509"/>
                    <a:gd name="connsiteX107" fmla="*/ 3224480 w 8126844"/>
                    <a:gd name="connsiteY107" fmla="*/ 4733638 h 5782509"/>
                    <a:gd name="connsiteX108" fmla="*/ 3453080 w 8126844"/>
                    <a:gd name="connsiteY108" fmla="*/ 4760532 h 5782509"/>
                    <a:gd name="connsiteX109" fmla="*/ 3412739 w 8126844"/>
                    <a:gd name="connsiteY109" fmla="*/ 4868109 h 5782509"/>
                    <a:gd name="connsiteX110" fmla="*/ 2968986 w 8126844"/>
                    <a:gd name="connsiteY110" fmla="*/ 4921897 h 5782509"/>
                    <a:gd name="connsiteX111" fmla="*/ 2767280 w 8126844"/>
                    <a:gd name="connsiteY111" fmla="*/ 4935344 h 5782509"/>
                    <a:gd name="connsiteX112" fmla="*/ 2673151 w 8126844"/>
                    <a:gd name="connsiteY112" fmla="*/ 5137050 h 5782509"/>
                    <a:gd name="connsiteX113" fmla="*/ 2767280 w 8126844"/>
                    <a:gd name="connsiteY113" fmla="*/ 5500121 h 5782509"/>
                    <a:gd name="connsiteX114" fmla="*/ 2700045 w 8126844"/>
                    <a:gd name="connsiteY114" fmla="*/ 5701826 h 5782509"/>
                    <a:gd name="connsiteX115" fmla="*/ 2498339 w 8126844"/>
                    <a:gd name="connsiteY115" fmla="*/ 5782509 h 5782509"/>
                    <a:gd name="connsiteX116" fmla="*/ 2256292 w 8126844"/>
                    <a:gd name="connsiteY116" fmla="*/ 5701826 h 5782509"/>
                    <a:gd name="connsiteX117" fmla="*/ 2175610 w 8126844"/>
                    <a:gd name="connsiteY117" fmla="*/ 5446332 h 5782509"/>
                    <a:gd name="connsiteX118" fmla="*/ 2269739 w 8126844"/>
                    <a:gd name="connsiteY118" fmla="*/ 5217732 h 5782509"/>
                    <a:gd name="connsiteX119" fmla="*/ 2404210 w 8126844"/>
                    <a:gd name="connsiteY119" fmla="*/ 5056368 h 5782509"/>
                    <a:gd name="connsiteX120" fmla="*/ 2390763 w 8126844"/>
                    <a:gd name="connsiteY120" fmla="*/ 4908450 h 5782509"/>
                    <a:gd name="connsiteX121" fmla="*/ 2014245 w 8126844"/>
                    <a:gd name="connsiteY121" fmla="*/ 4773979 h 5782509"/>
                    <a:gd name="connsiteX122" fmla="*/ 2068033 w 8126844"/>
                    <a:gd name="connsiteY122" fmla="*/ 4666403 h 5782509"/>
                    <a:gd name="connsiteX123" fmla="*/ 2390763 w 8126844"/>
                    <a:gd name="connsiteY123" fmla="*/ 4666403 h 5782509"/>
                    <a:gd name="connsiteX124" fmla="*/ 2807621 w 8126844"/>
                    <a:gd name="connsiteY124" fmla="*/ 4666403 h 5782509"/>
                    <a:gd name="connsiteX125" fmla="*/ 2834516 w 8126844"/>
                    <a:gd name="connsiteY125" fmla="*/ 4531932 h 5782509"/>
                    <a:gd name="connsiteX126" fmla="*/ 2686598 w 8126844"/>
                    <a:gd name="connsiteY126" fmla="*/ 4478144 h 5782509"/>
                    <a:gd name="connsiteX127" fmla="*/ 2780727 w 8126844"/>
                    <a:gd name="connsiteY127" fmla="*/ 4330226 h 5782509"/>
                    <a:gd name="connsiteX128" fmla="*/ 3211033 w 8126844"/>
                    <a:gd name="connsiteY128" fmla="*/ 4370568 h 5782509"/>
                    <a:gd name="connsiteX129" fmla="*/ 3775810 w 8126844"/>
                    <a:gd name="connsiteY129" fmla="*/ 4343673 h 5782509"/>
                    <a:gd name="connsiteX130" fmla="*/ 4380927 w 8126844"/>
                    <a:gd name="connsiteY130" fmla="*/ 4249544 h 5782509"/>
                    <a:gd name="connsiteX131" fmla="*/ 4622974 w 8126844"/>
                    <a:gd name="connsiteY131" fmla="*/ 4195756 h 5782509"/>
                    <a:gd name="connsiteX132" fmla="*/ 4555739 w 8126844"/>
                    <a:gd name="connsiteY132" fmla="*/ 4101626 h 5782509"/>
                    <a:gd name="connsiteX133" fmla="*/ 4031304 w 8126844"/>
                    <a:gd name="connsiteY133" fmla="*/ 4141968 h 5782509"/>
                    <a:gd name="connsiteX134" fmla="*/ 3600998 w 8126844"/>
                    <a:gd name="connsiteY134" fmla="*/ 4155415 h 5782509"/>
                    <a:gd name="connsiteX135" fmla="*/ 3278268 w 8126844"/>
                    <a:gd name="connsiteY135" fmla="*/ 4115073 h 5782509"/>
                    <a:gd name="connsiteX136" fmla="*/ 3237927 w 8126844"/>
                    <a:gd name="connsiteY136" fmla="*/ 4047838 h 5782509"/>
                    <a:gd name="connsiteX137" fmla="*/ 3291716 w 8126844"/>
                    <a:gd name="connsiteY137" fmla="*/ 3913368 h 5782509"/>
                    <a:gd name="connsiteX138" fmla="*/ 3587551 w 8126844"/>
                    <a:gd name="connsiteY138" fmla="*/ 3940262 h 5782509"/>
                    <a:gd name="connsiteX139" fmla="*/ 3883386 w 8126844"/>
                    <a:gd name="connsiteY139" fmla="*/ 3940262 h 5782509"/>
                    <a:gd name="connsiteX140" fmla="*/ 3964068 w 8126844"/>
                    <a:gd name="connsiteY140" fmla="*/ 3873026 h 5782509"/>
                    <a:gd name="connsiteX141" fmla="*/ 3883386 w 8126844"/>
                    <a:gd name="connsiteY141" fmla="*/ 3752003 h 5782509"/>
                    <a:gd name="connsiteX142" fmla="*/ 3412739 w 8126844"/>
                    <a:gd name="connsiteY142" fmla="*/ 3725109 h 5782509"/>
                    <a:gd name="connsiteX143" fmla="*/ 3049668 w 8126844"/>
                    <a:gd name="connsiteY143" fmla="*/ 3671321 h 5782509"/>
                    <a:gd name="connsiteX144" fmla="*/ 2740386 w 8126844"/>
                    <a:gd name="connsiteY144" fmla="*/ 3604085 h 5782509"/>
                    <a:gd name="connsiteX145" fmla="*/ 2457998 w 8126844"/>
                    <a:gd name="connsiteY145" fmla="*/ 3523403 h 5782509"/>
                    <a:gd name="connsiteX146" fmla="*/ 2242845 w 8126844"/>
                    <a:gd name="connsiteY146" fmla="*/ 3469615 h 5782509"/>
                    <a:gd name="connsiteX147" fmla="*/ 2162163 w 8126844"/>
                    <a:gd name="connsiteY147" fmla="*/ 3630979 h 5782509"/>
                    <a:gd name="connsiteX148" fmla="*/ 2336974 w 8126844"/>
                    <a:gd name="connsiteY148" fmla="*/ 3805791 h 5782509"/>
                    <a:gd name="connsiteX149" fmla="*/ 2713492 w 8126844"/>
                    <a:gd name="connsiteY149" fmla="*/ 3859579 h 5782509"/>
                    <a:gd name="connsiteX150" fmla="*/ 2874857 w 8126844"/>
                    <a:gd name="connsiteY150" fmla="*/ 3913368 h 5782509"/>
                    <a:gd name="connsiteX151" fmla="*/ 2874857 w 8126844"/>
                    <a:gd name="connsiteY151" fmla="*/ 4061285 h 5782509"/>
                    <a:gd name="connsiteX152" fmla="*/ 2605916 w 8126844"/>
                    <a:gd name="connsiteY152" fmla="*/ 4034391 h 5782509"/>
                    <a:gd name="connsiteX153" fmla="*/ 2000798 w 8126844"/>
                    <a:gd name="connsiteY153" fmla="*/ 3913368 h 5782509"/>
                    <a:gd name="connsiteX154" fmla="*/ 1583939 w 8126844"/>
                    <a:gd name="connsiteY154" fmla="*/ 3765450 h 5782509"/>
                    <a:gd name="connsiteX155" fmla="*/ 1409127 w 8126844"/>
                    <a:gd name="connsiteY155" fmla="*/ 3778897 h 5782509"/>
                    <a:gd name="connsiteX156" fmla="*/ 1368786 w 8126844"/>
                    <a:gd name="connsiteY156" fmla="*/ 3953709 h 5782509"/>
                    <a:gd name="connsiteX157" fmla="*/ 1799092 w 8126844"/>
                    <a:gd name="connsiteY157" fmla="*/ 4088179 h 5782509"/>
                    <a:gd name="connsiteX158" fmla="*/ 2256292 w 8126844"/>
                    <a:gd name="connsiteY158" fmla="*/ 4249544 h 5782509"/>
                    <a:gd name="connsiteX159" fmla="*/ 2390763 w 8126844"/>
                    <a:gd name="connsiteY159" fmla="*/ 4357121 h 5782509"/>
                    <a:gd name="connsiteX160" fmla="*/ 2094927 w 8126844"/>
                    <a:gd name="connsiteY160" fmla="*/ 4424356 h 5782509"/>
                    <a:gd name="connsiteX161" fmla="*/ 1557045 w 8126844"/>
                    <a:gd name="connsiteY161" fmla="*/ 4249544 h 5782509"/>
                    <a:gd name="connsiteX162" fmla="*/ 965374 w 8126844"/>
                    <a:gd name="connsiteY162" fmla="*/ 4020944 h 5782509"/>
                    <a:gd name="connsiteX163" fmla="*/ 481280 w 8126844"/>
                    <a:gd name="connsiteY163" fmla="*/ 3805791 h 5782509"/>
                    <a:gd name="connsiteX164" fmla="*/ 198892 w 8126844"/>
                    <a:gd name="connsiteY164" fmla="*/ 3698215 h 5782509"/>
                    <a:gd name="connsiteX165" fmla="*/ 131657 w 8126844"/>
                    <a:gd name="connsiteY165" fmla="*/ 3604085 h 5782509"/>
                    <a:gd name="connsiteX166" fmla="*/ 279574 w 8126844"/>
                    <a:gd name="connsiteY166" fmla="*/ 3509956 h 5782509"/>
                    <a:gd name="connsiteX167" fmla="*/ 642645 w 8126844"/>
                    <a:gd name="connsiteY167" fmla="*/ 3684768 h 5782509"/>
                    <a:gd name="connsiteX168" fmla="*/ 1113292 w 8126844"/>
                    <a:gd name="connsiteY168" fmla="*/ 3832685 h 5782509"/>
                    <a:gd name="connsiteX169" fmla="*/ 1153633 w 8126844"/>
                    <a:gd name="connsiteY169" fmla="*/ 3657873 h 5782509"/>
                    <a:gd name="connsiteX170" fmla="*/ 1032610 w 8126844"/>
                    <a:gd name="connsiteY170" fmla="*/ 3496509 h 5782509"/>
                    <a:gd name="connsiteX171" fmla="*/ 535068 w 8126844"/>
                    <a:gd name="connsiteY171" fmla="*/ 3348591 h 5782509"/>
                    <a:gd name="connsiteX172" fmla="*/ 198892 w 8126844"/>
                    <a:gd name="connsiteY172" fmla="*/ 3106544 h 5782509"/>
                    <a:gd name="connsiteX173" fmla="*/ 10633 w 8126844"/>
                    <a:gd name="connsiteY173" fmla="*/ 2945179 h 5782509"/>
                    <a:gd name="connsiteX174" fmla="*/ 50974 w 8126844"/>
                    <a:gd name="connsiteY174" fmla="*/ 2810709 h 5782509"/>
                    <a:gd name="connsiteX175" fmla="*/ 279574 w 8126844"/>
                    <a:gd name="connsiteY175" fmla="*/ 2891391 h 5782509"/>
                    <a:gd name="connsiteX176" fmla="*/ 1019163 w 8126844"/>
                    <a:gd name="connsiteY176" fmla="*/ 3294803 h 5782509"/>
                    <a:gd name="connsiteX177" fmla="*/ 1462916 w 8126844"/>
                    <a:gd name="connsiteY177" fmla="*/ 3536850 h 5782509"/>
                    <a:gd name="connsiteX178" fmla="*/ 1799092 w 8126844"/>
                    <a:gd name="connsiteY178" fmla="*/ 3630979 h 5782509"/>
                    <a:gd name="connsiteX179" fmla="*/ 1973904 w 8126844"/>
                    <a:gd name="connsiteY179" fmla="*/ 3563744 h 5782509"/>
                    <a:gd name="connsiteX180" fmla="*/ 1960457 w 8126844"/>
                    <a:gd name="connsiteY180" fmla="*/ 3321697 h 5782509"/>
                    <a:gd name="connsiteX181" fmla="*/ 1624280 w 8126844"/>
                    <a:gd name="connsiteY181" fmla="*/ 3214121 h 5782509"/>
                    <a:gd name="connsiteX182" fmla="*/ 1288104 w 8126844"/>
                    <a:gd name="connsiteY182" fmla="*/ 3066203 h 5782509"/>
                    <a:gd name="connsiteX183" fmla="*/ 1261210 w 8126844"/>
                    <a:gd name="connsiteY183" fmla="*/ 2931732 h 5782509"/>
                    <a:gd name="connsiteX184" fmla="*/ 1462916 w 8126844"/>
                    <a:gd name="connsiteY184" fmla="*/ 2931732 h 5782509"/>
                    <a:gd name="connsiteX185" fmla="*/ 1691516 w 8126844"/>
                    <a:gd name="connsiteY185" fmla="*/ 3012415 h 5782509"/>
                    <a:gd name="connsiteX186" fmla="*/ 1758751 w 8126844"/>
                    <a:gd name="connsiteY186" fmla="*/ 2797262 h 5782509"/>
                    <a:gd name="connsiteX187" fmla="*/ 1597386 w 8126844"/>
                    <a:gd name="connsiteY187" fmla="*/ 2622450 h 5782509"/>
                    <a:gd name="connsiteX188" fmla="*/ 1153633 w 8126844"/>
                    <a:gd name="connsiteY188" fmla="*/ 2434191 h 5782509"/>
                    <a:gd name="connsiteX189" fmla="*/ 871245 w 8126844"/>
                    <a:gd name="connsiteY189" fmla="*/ 2245932 h 5782509"/>
                    <a:gd name="connsiteX190" fmla="*/ 750221 w 8126844"/>
                    <a:gd name="connsiteY190" fmla="*/ 2111462 h 5782509"/>
                    <a:gd name="connsiteX191" fmla="*/ 844351 w 8126844"/>
                    <a:gd name="connsiteY191" fmla="*/ 1990438 h 5782509"/>
                    <a:gd name="connsiteX192" fmla="*/ 1328445 w 8126844"/>
                    <a:gd name="connsiteY192" fmla="*/ 2205591 h 5782509"/>
                    <a:gd name="connsiteX193" fmla="*/ 1606671 w 8126844"/>
                    <a:gd name="connsiteY193" fmla="*/ 2352010 h 5782509"/>
                    <a:gd name="connsiteX194" fmla="*/ 1720260 w 8126844"/>
                    <a:gd name="connsiteY194" fmla="*/ 2073171 h 5782509"/>
                    <a:gd name="connsiteX195" fmla="*/ 1772079 w 8126844"/>
                    <a:gd name="connsiteY195" fmla="*/ 1889746 h 5782509"/>
                    <a:gd name="connsiteX196" fmla="*/ 1693720 w 8126844"/>
                    <a:gd name="connsiteY196" fmla="*/ 1717717 h 5782509"/>
                    <a:gd name="connsiteX197" fmla="*/ 2176456 w 8126844"/>
                    <a:gd name="connsiteY197" fmla="*/ 2030565 h 5782509"/>
                    <a:gd name="connsiteX198" fmla="*/ 1984049 w 8126844"/>
                    <a:gd name="connsiteY198" fmla="*/ 2008157 h 5782509"/>
                    <a:gd name="connsiteX199" fmla="*/ 1894130 w 8126844"/>
                    <a:gd name="connsiteY199" fmla="*/ 2145875 h 5782509"/>
                    <a:gd name="connsiteX200" fmla="*/ 1879774 w 8126844"/>
                    <a:gd name="connsiteY200" fmla="*/ 2487979 h 5782509"/>
                    <a:gd name="connsiteX201" fmla="*/ 2390763 w 8126844"/>
                    <a:gd name="connsiteY201" fmla="*/ 2716579 h 5782509"/>
                    <a:gd name="connsiteX202" fmla="*/ 3157245 w 8126844"/>
                    <a:gd name="connsiteY202" fmla="*/ 2931732 h 5782509"/>
                    <a:gd name="connsiteX203" fmla="*/ 3708574 w 8126844"/>
                    <a:gd name="connsiteY203" fmla="*/ 3066203 h 5782509"/>
                    <a:gd name="connsiteX204" fmla="*/ 4165774 w 8126844"/>
                    <a:gd name="connsiteY204" fmla="*/ 3039309 h 5782509"/>
                    <a:gd name="connsiteX205" fmla="*/ 4394374 w 8126844"/>
                    <a:gd name="connsiteY205" fmla="*/ 3012415 h 5782509"/>
                    <a:gd name="connsiteX206" fmla="*/ 4407821 w 8126844"/>
                    <a:gd name="connsiteY206" fmla="*/ 2824156 h 5782509"/>
                    <a:gd name="connsiteX207" fmla="*/ 4192668 w 8126844"/>
                    <a:gd name="connsiteY207" fmla="*/ 2783815 h 5782509"/>
                    <a:gd name="connsiteX208" fmla="*/ 4031304 w 8126844"/>
                    <a:gd name="connsiteY208" fmla="*/ 2824156 h 5782509"/>
                    <a:gd name="connsiteX209" fmla="*/ 4031304 w 8126844"/>
                    <a:gd name="connsiteY209" fmla="*/ 2649344 h 5782509"/>
                    <a:gd name="connsiteX210" fmla="*/ 4448163 w 8126844"/>
                    <a:gd name="connsiteY210" fmla="*/ 2528321 h 5782509"/>
                    <a:gd name="connsiteX211" fmla="*/ 4703657 w 8126844"/>
                    <a:gd name="connsiteY211" fmla="*/ 2420744 h 5782509"/>
                    <a:gd name="connsiteX212" fmla="*/ 4719129 w 8126844"/>
                    <a:gd name="connsiteY212" fmla="*/ 2204080 h 5782509"/>
                    <a:gd name="connsiteX213" fmla="*/ 4519556 w 8126844"/>
                    <a:gd name="connsiteY213" fmla="*/ 2209032 h 5782509"/>
                    <a:gd name="connsiteX0" fmla="*/ 5076343 w 8126844"/>
                    <a:gd name="connsiteY0" fmla="*/ 1998580 h 5781913"/>
                    <a:gd name="connsiteX1" fmla="*/ 4866197 w 8126844"/>
                    <a:gd name="connsiteY1" fmla="*/ 2117420 h 5781913"/>
                    <a:gd name="connsiteX2" fmla="*/ 4959151 w 8126844"/>
                    <a:gd name="connsiteY2" fmla="*/ 2326019 h 5781913"/>
                    <a:gd name="connsiteX3" fmla="*/ 5402904 w 8126844"/>
                    <a:gd name="connsiteY3" fmla="*/ 2164654 h 5781913"/>
                    <a:gd name="connsiteX4" fmla="*/ 6478668 w 8126844"/>
                    <a:gd name="connsiteY4" fmla="*/ 1451960 h 5781913"/>
                    <a:gd name="connsiteX5" fmla="*/ 6941073 w 8126844"/>
                    <a:gd name="connsiteY5" fmla="*/ 840627 h 5781913"/>
                    <a:gd name="connsiteX6" fmla="*/ 6764360 w 8126844"/>
                    <a:gd name="connsiteY6" fmla="*/ 262442 h 5781913"/>
                    <a:gd name="connsiteX7" fmla="*/ 6656943 w 8126844"/>
                    <a:gd name="connsiteY7" fmla="*/ 389052 h 5781913"/>
                    <a:gd name="connsiteX8" fmla="*/ 6742471 w 8126844"/>
                    <a:gd name="connsiteY8" fmla="*/ 6395 h 5781913"/>
                    <a:gd name="connsiteX9" fmla="*/ 7177916 w 8126844"/>
                    <a:gd name="connsiteY9" fmla="*/ 604795 h 5781913"/>
                    <a:gd name="connsiteX10" fmla="*/ 7352727 w 8126844"/>
                    <a:gd name="connsiteY10" fmla="*/ 483772 h 5781913"/>
                    <a:gd name="connsiteX11" fmla="*/ 7460304 w 8126844"/>
                    <a:gd name="connsiteY11" fmla="*/ 793054 h 5781913"/>
                    <a:gd name="connsiteX12" fmla="*/ 7137574 w 8126844"/>
                    <a:gd name="connsiteY12" fmla="*/ 1223360 h 5781913"/>
                    <a:gd name="connsiteX13" fmla="*/ 7056892 w 8126844"/>
                    <a:gd name="connsiteY13" fmla="*/ 1398172 h 5781913"/>
                    <a:gd name="connsiteX14" fmla="*/ 7177916 w 8126844"/>
                    <a:gd name="connsiteY14" fmla="*/ 1505748 h 5781913"/>
                    <a:gd name="connsiteX15" fmla="*/ 7406516 w 8126844"/>
                    <a:gd name="connsiteY15" fmla="*/ 1277148 h 5781913"/>
                    <a:gd name="connsiteX16" fmla="*/ 7540986 w 8126844"/>
                    <a:gd name="connsiteY16" fmla="*/ 1277148 h 5781913"/>
                    <a:gd name="connsiteX17" fmla="*/ 7554433 w 8126844"/>
                    <a:gd name="connsiteY17" fmla="*/ 1505748 h 5781913"/>
                    <a:gd name="connsiteX18" fmla="*/ 6976210 w 8126844"/>
                    <a:gd name="connsiteY18" fmla="*/ 2097419 h 5781913"/>
                    <a:gd name="connsiteX19" fmla="*/ 6276963 w 8126844"/>
                    <a:gd name="connsiteY19" fmla="*/ 2648748 h 5781913"/>
                    <a:gd name="connsiteX20" fmla="*/ 5860104 w 8126844"/>
                    <a:gd name="connsiteY20" fmla="*/ 2850454 h 5781913"/>
                    <a:gd name="connsiteX21" fmla="*/ 5658398 w 8126844"/>
                    <a:gd name="connsiteY21" fmla="*/ 2917689 h 5781913"/>
                    <a:gd name="connsiteX22" fmla="*/ 5550821 w 8126844"/>
                    <a:gd name="connsiteY22" fmla="*/ 2837007 h 5781913"/>
                    <a:gd name="connsiteX23" fmla="*/ 5644951 w 8126844"/>
                    <a:gd name="connsiteY23" fmla="*/ 2635301 h 5781913"/>
                    <a:gd name="connsiteX24" fmla="*/ 5913892 w 8126844"/>
                    <a:gd name="connsiteY24" fmla="*/ 2581513 h 5781913"/>
                    <a:gd name="connsiteX25" fmla="*/ 5752527 w 8126844"/>
                    <a:gd name="connsiteY25" fmla="*/ 2272230 h 5781913"/>
                    <a:gd name="connsiteX26" fmla="*/ 5362563 w 8126844"/>
                    <a:gd name="connsiteY26" fmla="*/ 2420148 h 5781913"/>
                    <a:gd name="connsiteX27" fmla="*/ 4663316 w 8126844"/>
                    <a:gd name="connsiteY27" fmla="*/ 2702536 h 5781913"/>
                    <a:gd name="connsiteX28" fmla="*/ 4649868 w 8126844"/>
                    <a:gd name="connsiteY28" fmla="*/ 2877348 h 5781913"/>
                    <a:gd name="connsiteX29" fmla="*/ 4703657 w 8126844"/>
                    <a:gd name="connsiteY29" fmla="*/ 2984925 h 5781913"/>
                    <a:gd name="connsiteX30" fmla="*/ 5066727 w 8126844"/>
                    <a:gd name="connsiteY30" fmla="*/ 2850454 h 5781913"/>
                    <a:gd name="connsiteX31" fmla="*/ 5322221 w 8126844"/>
                    <a:gd name="connsiteY31" fmla="*/ 2796666 h 5781913"/>
                    <a:gd name="connsiteX32" fmla="*/ 5349116 w 8126844"/>
                    <a:gd name="connsiteY32" fmla="*/ 2931136 h 5781913"/>
                    <a:gd name="connsiteX33" fmla="*/ 4784339 w 8126844"/>
                    <a:gd name="connsiteY33" fmla="*/ 3146289 h 5781913"/>
                    <a:gd name="connsiteX34" fmla="*/ 4098539 w 8126844"/>
                    <a:gd name="connsiteY34" fmla="*/ 3280760 h 5781913"/>
                    <a:gd name="connsiteX35" fmla="*/ 2740386 w 8126844"/>
                    <a:gd name="connsiteY35" fmla="*/ 3146289 h 5781913"/>
                    <a:gd name="connsiteX36" fmla="*/ 2202504 w 8126844"/>
                    <a:gd name="connsiteY36" fmla="*/ 2944583 h 5781913"/>
                    <a:gd name="connsiteX37" fmla="*/ 2027692 w 8126844"/>
                    <a:gd name="connsiteY37" fmla="*/ 2890795 h 5781913"/>
                    <a:gd name="connsiteX38" fmla="*/ 1960457 w 8126844"/>
                    <a:gd name="connsiteY38" fmla="*/ 3038713 h 5781913"/>
                    <a:gd name="connsiteX39" fmla="*/ 2390763 w 8126844"/>
                    <a:gd name="connsiteY39" fmla="*/ 3267313 h 5781913"/>
                    <a:gd name="connsiteX40" fmla="*/ 3372398 w 8126844"/>
                    <a:gd name="connsiteY40" fmla="*/ 3509360 h 5781913"/>
                    <a:gd name="connsiteX41" fmla="*/ 4125433 w 8126844"/>
                    <a:gd name="connsiteY41" fmla="*/ 3509360 h 5781913"/>
                    <a:gd name="connsiteX42" fmla="*/ 4757445 w 8126844"/>
                    <a:gd name="connsiteY42" fmla="*/ 3482466 h 5781913"/>
                    <a:gd name="connsiteX43" fmla="*/ 4918810 w 8126844"/>
                    <a:gd name="connsiteY43" fmla="*/ 3522807 h 5781913"/>
                    <a:gd name="connsiteX44" fmla="*/ 4811233 w 8126844"/>
                    <a:gd name="connsiteY44" fmla="*/ 3684172 h 5781913"/>
                    <a:gd name="connsiteX45" fmla="*/ 4286798 w 8126844"/>
                    <a:gd name="connsiteY45" fmla="*/ 3751407 h 5781913"/>
                    <a:gd name="connsiteX46" fmla="*/ 4219563 w 8126844"/>
                    <a:gd name="connsiteY46" fmla="*/ 3885877 h 5781913"/>
                    <a:gd name="connsiteX47" fmla="*/ 4555739 w 8126844"/>
                    <a:gd name="connsiteY47" fmla="*/ 3939666 h 5781913"/>
                    <a:gd name="connsiteX48" fmla="*/ 5241539 w 8126844"/>
                    <a:gd name="connsiteY48" fmla="*/ 3751407 h 5781913"/>
                    <a:gd name="connsiteX49" fmla="*/ 5523927 w 8126844"/>
                    <a:gd name="connsiteY49" fmla="*/ 3616936 h 5781913"/>
                    <a:gd name="connsiteX50" fmla="*/ 5618057 w 8126844"/>
                    <a:gd name="connsiteY50" fmla="*/ 3509360 h 5781913"/>
                    <a:gd name="connsiteX51" fmla="*/ 5402904 w 8126844"/>
                    <a:gd name="connsiteY51" fmla="*/ 3495913 h 5781913"/>
                    <a:gd name="connsiteX52" fmla="*/ 5214645 w 8126844"/>
                    <a:gd name="connsiteY52" fmla="*/ 3388336 h 5781913"/>
                    <a:gd name="connsiteX53" fmla="*/ 5241539 w 8126844"/>
                    <a:gd name="connsiteY53" fmla="*/ 3267313 h 5781913"/>
                    <a:gd name="connsiteX54" fmla="*/ 5537374 w 8126844"/>
                    <a:gd name="connsiteY54" fmla="*/ 3226972 h 5781913"/>
                    <a:gd name="connsiteX55" fmla="*/ 6196280 w 8126844"/>
                    <a:gd name="connsiteY55" fmla="*/ 2971477 h 5781913"/>
                    <a:gd name="connsiteX56" fmla="*/ 6747610 w 8126844"/>
                    <a:gd name="connsiteY56" fmla="*/ 2635301 h 5781913"/>
                    <a:gd name="connsiteX57" fmla="*/ 7218257 w 8126844"/>
                    <a:gd name="connsiteY57" fmla="*/ 2191548 h 5781913"/>
                    <a:gd name="connsiteX58" fmla="*/ 7433410 w 8126844"/>
                    <a:gd name="connsiteY58" fmla="*/ 2016736 h 5781913"/>
                    <a:gd name="connsiteX59" fmla="*/ 7567880 w 8126844"/>
                    <a:gd name="connsiteY59" fmla="*/ 2043630 h 5781913"/>
                    <a:gd name="connsiteX60" fmla="*/ 7514092 w 8126844"/>
                    <a:gd name="connsiteY60" fmla="*/ 2245336 h 5781913"/>
                    <a:gd name="connsiteX61" fmla="*/ 7097233 w 8126844"/>
                    <a:gd name="connsiteY61" fmla="*/ 2675642 h 5781913"/>
                    <a:gd name="connsiteX62" fmla="*/ 6451774 w 8126844"/>
                    <a:gd name="connsiteY62" fmla="*/ 3092501 h 5781913"/>
                    <a:gd name="connsiteX63" fmla="*/ 6088704 w 8126844"/>
                    <a:gd name="connsiteY63" fmla="*/ 3280760 h 5781913"/>
                    <a:gd name="connsiteX64" fmla="*/ 5981127 w 8126844"/>
                    <a:gd name="connsiteY64" fmla="*/ 3415230 h 5781913"/>
                    <a:gd name="connsiteX65" fmla="*/ 6021468 w 8126844"/>
                    <a:gd name="connsiteY65" fmla="*/ 3616936 h 5781913"/>
                    <a:gd name="connsiteX66" fmla="*/ 6115598 w 8126844"/>
                    <a:gd name="connsiteY66" fmla="*/ 3764854 h 5781913"/>
                    <a:gd name="connsiteX67" fmla="*/ 6734163 w 8126844"/>
                    <a:gd name="connsiteY67" fmla="*/ 3590042 h 5781913"/>
                    <a:gd name="connsiteX68" fmla="*/ 7419963 w 8126844"/>
                    <a:gd name="connsiteY68" fmla="*/ 3159736 h 5781913"/>
                    <a:gd name="connsiteX69" fmla="*/ 7850268 w 8126844"/>
                    <a:gd name="connsiteY69" fmla="*/ 2837007 h 5781913"/>
                    <a:gd name="connsiteX70" fmla="*/ 8065421 w 8126844"/>
                    <a:gd name="connsiteY70" fmla="*/ 2729430 h 5781913"/>
                    <a:gd name="connsiteX71" fmla="*/ 8105763 w 8126844"/>
                    <a:gd name="connsiteY71" fmla="*/ 2890795 h 5781913"/>
                    <a:gd name="connsiteX72" fmla="*/ 7769586 w 8126844"/>
                    <a:gd name="connsiteY72" fmla="*/ 3226972 h 5781913"/>
                    <a:gd name="connsiteX73" fmla="*/ 6707268 w 8126844"/>
                    <a:gd name="connsiteY73" fmla="*/ 3805195 h 5781913"/>
                    <a:gd name="connsiteX74" fmla="*/ 6129045 w 8126844"/>
                    <a:gd name="connsiteY74" fmla="*/ 4074136 h 5781913"/>
                    <a:gd name="connsiteX75" fmla="*/ 5833210 w 8126844"/>
                    <a:gd name="connsiteY75" fmla="*/ 4114477 h 5781913"/>
                    <a:gd name="connsiteX76" fmla="*/ 5712186 w 8126844"/>
                    <a:gd name="connsiteY76" fmla="*/ 4154819 h 5781913"/>
                    <a:gd name="connsiteX77" fmla="*/ 5658398 w 8126844"/>
                    <a:gd name="connsiteY77" fmla="*/ 4006901 h 5781913"/>
                    <a:gd name="connsiteX78" fmla="*/ 5779421 w 8126844"/>
                    <a:gd name="connsiteY78" fmla="*/ 3899325 h 5781913"/>
                    <a:gd name="connsiteX79" fmla="*/ 5779421 w 8126844"/>
                    <a:gd name="connsiteY79" fmla="*/ 3805195 h 5781913"/>
                    <a:gd name="connsiteX80" fmla="*/ 5497033 w 8126844"/>
                    <a:gd name="connsiteY80" fmla="*/ 3926219 h 5781913"/>
                    <a:gd name="connsiteX81" fmla="*/ 5039833 w 8126844"/>
                    <a:gd name="connsiteY81" fmla="*/ 4060689 h 5781913"/>
                    <a:gd name="connsiteX82" fmla="*/ 4865021 w 8126844"/>
                    <a:gd name="connsiteY82" fmla="*/ 4141372 h 5781913"/>
                    <a:gd name="connsiteX83" fmla="*/ 4905363 w 8126844"/>
                    <a:gd name="connsiteY83" fmla="*/ 4235501 h 5781913"/>
                    <a:gd name="connsiteX84" fmla="*/ 5160857 w 8126844"/>
                    <a:gd name="connsiteY84" fmla="*/ 4208607 h 5781913"/>
                    <a:gd name="connsiteX85" fmla="*/ 5187751 w 8126844"/>
                    <a:gd name="connsiteY85" fmla="*/ 4343077 h 5781913"/>
                    <a:gd name="connsiteX86" fmla="*/ 4878468 w 8126844"/>
                    <a:gd name="connsiteY86" fmla="*/ 4437207 h 5781913"/>
                    <a:gd name="connsiteX87" fmla="*/ 4891916 w 8126844"/>
                    <a:gd name="connsiteY87" fmla="*/ 4585125 h 5781913"/>
                    <a:gd name="connsiteX88" fmla="*/ 5376010 w 8126844"/>
                    <a:gd name="connsiteY88" fmla="*/ 4477548 h 5781913"/>
                    <a:gd name="connsiteX89" fmla="*/ 5967680 w 8126844"/>
                    <a:gd name="connsiteY89" fmla="*/ 4329630 h 5781913"/>
                    <a:gd name="connsiteX90" fmla="*/ 6344198 w 8126844"/>
                    <a:gd name="connsiteY90" fmla="*/ 4127925 h 5781913"/>
                    <a:gd name="connsiteX91" fmla="*/ 6478668 w 8126844"/>
                    <a:gd name="connsiteY91" fmla="*/ 4127925 h 5781913"/>
                    <a:gd name="connsiteX92" fmla="*/ 6478668 w 8126844"/>
                    <a:gd name="connsiteY92" fmla="*/ 4316183 h 5781913"/>
                    <a:gd name="connsiteX93" fmla="*/ 5900445 w 8126844"/>
                    <a:gd name="connsiteY93" fmla="*/ 4504442 h 5781913"/>
                    <a:gd name="connsiteX94" fmla="*/ 5053280 w 8126844"/>
                    <a:gd name="connsiteY94" fmla="*/ 4746489 h 5781913"/>
                    <a:gd name="connsiteX95" fmla="*/ 4703657 w 8126844"/>
                    <a:gd name="connsiteY95" fmla="*/ 4840619 h 5781913"/>
                    <a:gd name="connsiteX96" fmla="*/ 4313692 w 8126844"/>
                    <a:gd name="connsiteY96" fmla="*/ 4907854 h 5781913"/>
                    <a:gd name="connsiteX97" fmla="*/ 4004410 w 8126844"/>
                    <a:gd name="connsiteY97" fmla="*/ 4948195 h 5781913"/>
                    <a:gd name="connsiteX98" fmla="*/ 3869939 w 8126844"/>
                    <a:gd name="connsiteY98" fmla="*/ 4827172 h 5781913"/>
                    <a:gd name="connsiteX99" fmla="*/ 3950621 w 8126844"/>
                    <a:gd name="connsiteY99" fmla="*/ 4719595 h 5781913"/>
                    <a:gd name="connsiteX100" fmla="*/ 4367480 w 8126844"/>
                    <a:gd name="connsiteY100" fmla="*/ 4638913 h 5781913"/>
                    <a:gd name="connsiteX101" fmla="*/ 4542292 w 8126844"/>
                    <a:gd name="connsiteY101" fmla="*/ 4571677 h 5781913"/>
                    <a:gd name="connsiteX102" fmla="*/ 4542292 w 8126844"/>
                    <a:gd name="connsiteY102" fmla="*/ 4437207 h 5781913"/>
                    <a:gd name="connsiteX103" fmla="*/ 4206116 w 8126844"/>
                    <a:gd name="connsiteY103" fmla="*/ 4437207 h 5781913"/>
                    <a:gd name="connsiteX104" fmla="*/ 3520316 w 8126844"/>
                    <a:gd name="connsiteY104" fmla="*/ 4517889 h 5781913"/>
                    <a:gd name="connsiteX105" fmla="*/ 3157245 w 8126844"/>
                    <a:gd name="connsiteY105" fmla="*/ 4544783 h 5781913"/>
                    <a:gd name="connsiteX106" fmla="*/ 3076563 w 8126844"/>
                    <a:gd name="connsiteY106" fmla="*/ 4665807 h 5781913"/>
                    <a:gd name="connsiteX107" fmla="*/ 3224480 w 8126844"/>
                    <a:gd name="connsiteY107" fmla="*/ 4733042 h 5781913"/>
                    <a:gd name="connsiteX108" fmla="*/ 3453080 w 8126844"/>
                    <a:gd name="connsiteY108" fmla="*/ 4759936 h 5781913"/>
                    <a:gd name="connsiteX109" fmla="*/ 3412739 w 8126844"/>
                    <a:gd name="connsiteY109" fmla="*/ 4867513 h 5781913"/>
                    <a:gd name="connsiteX110" fmla="*/ 2968986 w 8126844"/>
                    <a:gd name="connsiteY110" fmla="*/ 4921301 h 5781913"/>
                    <a:gd name="connsiteX111" fmla="*/ 2767280 w 8126844"/>
                    <a:gd name="connsiteY111" fmla="*/ 4934748 h 5781913"/>
                    <a:gd name="connsiteX112" fmla="*/ 2673151 w 8126844"/>
                    <a:gd name="connsiteY112" fmla="*/ 5136454 h 5781913"/>
                    <a:gd name="connsiteX113" fmla="*/ 2767280 w 8126844"/>
                    <a:gd name="connsiteY113" fmla="*/ 5499525 h 5781913"/>
                    <a:gd name="connsiteX114" fmla="*/ 2700045 w 8126844"/>
                    <a:gd name="connsiteY114" fmla="*/ 5701230 h 5781913"/>
                    <a:gd name="connsiteX115" fmla="*/ 2498339 w 8126844"/>
                    <a:gd name="connsiteY115" fmla="*/ 5781913 h 5781913"/>
                    <a:gd name="connsiteX116" fmla="*/ 2256292 w 8126844"/>
                    <a:gd name="connsiteY116" fmla="*/ 5701230 h 5781913"/>
                    <a:gd name="connsiteX117" fmla="*/ 2175610 w 8126844"/>
                    <a:gd name="connsiteY117" fmla="*/ 5445736 h 5781913"/>
                    <a:gd name="connsiteX118" fmla="*/ 2269739 w 8126844"/>
                    <a:gd name="connsiteY118" fmla="*/ 5217136 h 5781913"/>
                    <a:gd name="connsiteX119" fmla="*/ 2404210 w 8126844"/>
                    <a:gd name="connsiteY119" fmla="*/ 5055772 h 5781913"/>
                    <a:gd name="connsiteX120" fmla="*/ 2390763 w 8126844"/>
                    <a:gd name="connsiteY120" fmla="*/ 4907854 h 5781913"/>
                    <a:gd name="connsiteX121" fmla="*/ 2014245 w 8126844"/>
                    <a:gd name="connsiteY121" fmla="*/ 4773383 h 5781913"/>
                    <a:gd name="connsiteX122" fmla="*/ 2068033 w 8126844"/>
                    <a:gd name="connsiteY122" fmla="*/ 4665807 h 5781913"/>
                    <a:gd name="connsiteX123" fmla="*/ 2390763 w 8126844"/>
                    <a:gd name="connsiteY123" fmla="*/ 4665807 h 5781913"/>
                    <a:gd name="connsiteX124" fmla="*/ 2807621 w 8126844"/>
                    <a:gd name="connsiteY124" fmla="*/ 4665807 h 5781913"/>
                    <a:gd name="connsiteX125" fmla="*/ 2834516 w 8126844"/>
                    <a:gd name="connsiteY125" fmla="*/ 4531336 h 5781913"/>
                    <a:gd name="connsiteX126" fmla="*/ 2686598 w 8126844"/>
                    <a:gd name="connsiteY126" fmla="*/ 4477548 h 5781913"/>
                    <a:gd name="connsiteX127" fmla="*/ 2780727 w 8126844"/>
                    <a:gd name="connsiteY127" fmla="*/ 4329630 h 5781913"/>
                    <a:gd name="connsiteX128" fmla="*/ 3211033 w 8126844"/>
                    <a:gd name="connsiteY128" fmla="*/ 4369972 h 5781913"/>
                    <a:gd name="connsiteX129" fmla="*/ 3775810 w 8126844"/>
                    <a:gd name="connsiteY129" fmla="*/ 4343077 h 5781913"/>
                    <a:gd name="connsiteX130" fmla="*/ 4380927 w 8126844"/>
                    <a:gd name="connsiteY130" fmla="*/ 4248948 h 5781913"/>
                    <a:gd name="connsiteX131" fmla="*/ 4622974 w 8126844"/>
                    <a:gd name="connsiteY131" fmla="*/ 4195160 h 5781913"/>
                    <a:gd name="connsiteX132" fmla="*/ 4555739 w 8126844"/>
                    <a:gd name="connsiteY132" fmla="*/ 4101030 h 5781913"/>
                    <a:gd name="connsiteX133" fmla="*/ 4031304 w 8126844"/>
                    <a:gd name="connsiteY133" fmla="*/ 4141372 h 5781913"/>
                    <a:gd name="connsiteX134" fmla="*/ 3600998 w 8126844"/>
                    <a:gd name="connsiteY134" fmla="*/ 4154819 h 5781913"/>
                    <a:gd name="connsiteX135" fmla="*/ 3278268 w 8126844"/>
                    <a:gd name="connsiteY135" fmla="*/ 4114477 h 5781913"/>
                    <a:gd name="connsiteX136" fmla="*/ 3237927 w 8126844"/>
                    <a:gd name="connsiteY136" fmla="*/ 4047242 h 5781913"/>
                    <a:gd name="connsiteX137" fmla="*/ 3291716 w 8126844"/>
                    <a:gd name="connsiteY137" fmla="*/ 3912772 h 5781913"/>
                    <a:gd name="connsiteX138" fmla="*/ 3587551 w 8126844"/>
                    <a:gd name="connsiteY138" fmla="*/ 3939666 h 5781913"/>
                    <a:gd name="connsiteX139" fmla="*/ 3883386 w 8126844"/>
                    <a:gd name="connsiteY139" fmla="*/ 3939666 h 5781913"/>
                    <a:gd name="connsiteX140" fmla="*/ 3964068 w 8126844"/>
                    <a:gd name="connsiteY140" fmla="*/ 3872430 h 5781913"/>
                    <a:gd name="connsiteX141" fmla="*/ 3883386 w 8126844"/>
                    <a:gd name="connsiteY141" fmla="*/ 3751407 h 5781913"/>
                    <a:gd name="connsiteX142" fmla="*/ 3412739 w 8126844"/>
                    <a:gd name="connsiteY142" fmla="*/ 3724513 h 5781913"/>
                    <a:gd name="connsiteX143" fmla="*/ 3049668 w 8126844"/>
                    <a:gd name="connsiteY143" fmla="*/ 3670725 h 5781913"/>
                    <a:gd name="connsiteX144" fmla="*/ 2740386 w 8126844"/>
                    <a:gd name="connsiteY144" fmla="*/ 3603489 h 5781913"/>
                    <a:gd name="connsiteX145" fmla="*/ 2457998 w 8126844"/>
                    <a:gd name="connsiteY145" fmla="*/ 3522807 h 5781913"/>
                    <a:gd name="connsiteX146" fmla="*/ 2242845 w 8126844"/>
                    <a:gd name="connsiteY146" fmla="*/ 3469019 h 5781913"/>
                    <a:gd name="connsiteX147" fmla="*/ 2162163 w 8126844"/>
                    <a:gd name="connsiteY147" fmla="*/ 3630383 h 5781913"/>
                    <a:gd name="connsiteX148" fmla="*/ 2336974 w 8126844"/>
                    <a:gd name="connsiteY148" fmla="*/ 3805195 h 5781913"/>
                    <a:gd name="connsiteX149" fmla="*/ 2713492 w 8126844"/>
                    <a:gd name="connsiteY149" fmla="*/ 3858983 h 5781913"/>
                    <a:gd name="connsiteX150" fmla="*/ 2874857 w 8126844"/>
                    <a:gd name="connsiteY150" fmla="*/ 3912772 h 5781913"/>
                    <a:gd name="connsiteX151" fmla="*/ 2874857 w 8126844"/>
                    <a:gd name="connsiteY151" fmla="*/ 4060689 h 5781913"/>
                    <a:gd name="connsiteX152" fmla="*/ 2605916 w 8126844"/>
                    <a:gd name="connsiteY152" fmla="*/ 4033795 h 5781913"/>
                    <a:gd name="connsiteX153" fmla="*/ 2000798 w 8126844"/>
                    <a:gd name="connsiteY153" fmla="*/ 3912772 h 5781913"/>
                    <a:gd name="connsiteX154" fmla="*/ 1583939 w 8126844"/>
                    <a:gd name="connsiteY154" fmla="*/ 3764854 h 5781913"/>
                    <a:gd name="connsiteX155" fmla="*/ 1409127 w 8126844"/>
                    <a:gd name="connsiteY155" fmla="*/ 3778301 h 5781913"/>
                    <a:gd name="connsiteX156" fmla="*/ 1368786 w 8126844"/>
                    <a:gd name="connsiteY156" fmla="*/ 3953113 h 5781913"/>
                    <a:gd name="connsiteX157" fmla="*/ 1799092 w 8126844"/>
                    <a:gd name="connsiteY157" fmla="*/ 4087583 h 5781913"/>
                    <a:gd name="connsiteX158" fmla="*/ 2256292 w 8126844"/>
                    <a:gd name="connsiteY158" fmla="*/ 4248948 h 5781913"/>
                    <a:gd name="connsiteX159" fmla="*/ 2390763 w 8126844"/>
                    <a:gd name="connsiteY159" fmla="*/ 4356525 h 5781913"/>
                    <a:gd name="connsiteX160" fmla="*/ 2094927 w 8126844"/>
                    <a:gd name="connsiteY160" fmla="*/ 4423760 h 5781913"/>
                    <a:gd name="connsiteX161" fmla="*/ 1557045 w 8126844"/>
                    <a:gd name="connsiteY161" fmla="*/ 4248948 h 5781913"/>
                    <a:gd name="connsiteX162" fmla="*/ 965374 w 8126844"/>
                    <a:gd name="connsiteY162" fmla="*/ 4020348 h 5781913"/>
                    <a:gd name="connsiteX163" fmla="*/ 481280 w 8126844"/>
                    <a:gd name="connsiteY163" fmla="*/ 3805195 h 5781913"/>
                    <a:gd name="connsiteX164" fmla="*/ 198892 w 8126844"/>
                    <a:gd name="connsiteY164" fmla="*/ 3697619 h 5781913"/>
                    <a:gd name="connsiteX165" fmla="*/ 131657 w 8126844"/>
                    <a:gd name="connsiteY165" fmla="*/ 3603489 h 5781913"/>
                    <a:gd name="connsiteX166" fmla="*/ 279574 w 8126844"/>
                    <a:gd name="connsiteY166" fmla="*/ 3509360 h 5781913"/>
                    <a:gd name="connsiteX167" fmla="*/ 642645 w 8126844"/>
                    <a:gd name="connsiteY167" fmla="*/ 3684172 h 5781913"/>
                    <a:gd name="connsiteX168" fmla="*/ 1113292 w 8126844"/>
                    <a:gd name="connsiteY168" fmla="*/ 3832089 h 5781913"/>
                    <a:gd name="connsiteX169" fmla="*/ 1153633 w 8126844"/>
                    <a:gd name="connsiteY169" fmla="*/ 3657277 h 5781913"/>
                    <a:gd name="connsiteX170" fmla="*/ 1032610 w 8126844"/>
                    <a:gd name="connsiteY170" fmla="*/ 3495913 h 5781913"/>
                    <a:gd name="connsiteX171" fmla="*/ 535068 w 8126844"/>
                    <a:gd name="connsiteY171" fmla="*/ 3347995 h 5781913"/>
                    <a:gd name="connsiteX172" fmla="*/ 198892 w 8126844"/>
                    <a:gd name="connsiteY172" fmla="*/ 3105948 h 5781913"/>
                    <a:gd name="connsiteX173" fmla="*/ 10633 w 8126844"/>
                    <a:gd name="connsiteY173" fmla="*/ 2944583 h 5781913"/>
                    <a:gd name="connsiteX174" fmla="*/ 50974 w 8126844"/>
                    <a:gd name="connsiteY174" fmla="*/ 2810113 h 5781913"/>
                    <a:gd name="connsiteX175" fmla="*/ 279574 w 8126844"/>
                    <a:gd name="connsiteY175" fmla="*/ 2890795 h 5781913"/>
                    <a:gd name="connsiteX176" fmla="*/ 1019163 w 8126844"/>
                    <a:gd name="connsiteY176" fmla="*/ 3294207 h 5781913"/>
                    <a:gd name="connsiteX177" fmla="*/ 1462916 w 8126844"/>
                    <a:gd name="connsiteY177" fmla="*/ 3536254 h 5781913"/>
                    <a:gd name="connsiteX178" fmla="*/ 1799092 w 8126844"/>
                    <a:gd name="connsiteY178" fmla="*/ 3630383 h 5781913"/>
                    <a:gd name="connsiteX179" fmla="*/ 1973904 w 8126844"/>
                    <a:gd name="connsiteY179" fmla="*/ 3563148 h 5781913"/>
                    <a:gd name="connsiteX180" fmla="*/ 1960457 w 8126844"/>
                    <a:gd name="connsiteY180" fmla="*/ 3321101 h 5781913"/>
                    <a:gd name="connsiteX181" fmla="*/ 1624280 w 8126844"/>
                    <a:gd name="connsiteY181" fmla="*/ 3213525 h 5781913"/>
                    <a:gd name="connsiteX182" fmla="*/ 1288104 w 8126844"/>
                    <a:gd name="connsiteY182" fmla="*/ 3065607 h 5781913"/>
                    <a:gd name="connsiteX183" fmla="*/ 1261210 w 8126844"/>
                    <a:gd name="connsiteY183" fmla="*/ 2931136 h 5781913"/>
                    <a:gd name="connsiteX184" fmla="*/ 1462916 w 8126844"/>
                    <a:gd name="connsiteY184" fmla="*/ 2931136 h 5781913"/>
                    <a:gd name="connsiteX185" fmla="*/ 1691516 w 8126844"/>
                    <a:gd name="connsiteY185" fmla="*/ 3011819 h 5781913"/>
                    <a:gd name="connsiteX186" fmla="*/ 1758751 w 8126844"/>
                    <a:gd name="connsiteY186" fmla="*/ 2796666 h 5781913"/>
                    <a:gd name="connsiteX187" fmla="*/ 1597386 w 8126844"/>
                    <a:gd name="connsiteY187" fmla="*/ 2621854 h 5781913"/>
                    <a:gd name="connsiteX188" fmla="*/ 1153633 w 8126844"/>
                    <a:gd name="connsiteY188" fmla="*/ 2433595 h 5781913"/>
                    <a:gd name="connsiteX189" fmla="*/ 871245 w 8126844"/>
                    <a:gd name="connsiteY189" fmla="*/ 2245336 h 5781913"/>
                    <a:gd name="connsiteX190" fmla="*/ 750221 w 8126844"/>
                    <a:gd name="connsiteY190" fmla="*/ 2110866 h 5781913"/>
                    <a:gd name="connsiteX191" fmla="*/ 844351 w 8126844"/>
                    <a:gd name="connsiteY191" fmla="*/ 1989842 h 5781913"/>
                    <a:gd name="connsiteX192" fmla="*/ 1328445 w 8126844"/>
                    <a:gd name="connsiteY192" fmla="*/ 2204995 h 5781913"/>
                    <a:gd name="connsiteX193" fmla="*/ 1606671 w 8126844"/>
                    <a:gd name="connsiteY193" fmla="*/ 2351414 h 5781913"/>
                    <a:gd name="connsiteX194" fmla="*/ 1720260 w 8126844"/>
                    <a:gd name="connsiteY194" fmla="*/ 2072575 h 5781913"/>
                    <a:gd name="connsiteX195" fmla="*/ 1772079 w 8126844"/>
                    <a:gd name="connsiteY195" fmla="*/ 1889150 h 5781913"/>
                    <a:gd name="connsiteX196" fmla="*/ 1693720 w 8126844"/>
                    <a:gd name="connsiteY196" fmla="*/ 1717121 h 5781913"/>
                    <a:gd name="connsiteX197" fmla="*/ 2176456 w 8126844"/>
                    <a:gd name="connsiteY197" fmla="*/ 2029969 h 5781913"/>
                    <a:gd name="connsiteX198" fmla="*/ 1984049 w 8126844"/>
                    <a:gd name="connsiteY198" fmla="*/ 2007561 h 5781913"/>
                    <a:gd name="connsiteX199" fmla="*/ 1894130 w 8126844"/>
                    <a:gd name="connsiteY199" fmla="*/ 2145279 h 5781913"/>
                    <a:gd name="connsiteX200" fmla="*/ 1879774 w 8126844"/>
                    <a:gd name="connsiteY200" fmla="*/ 2487383 h 5781913"/>
                    <a:gd name="connsiteX201" fmla="*/ 2390763 w 8126844"/>
                    <a:gd name="connsiteY201" fmla="*/ 2715983 h 5781913"/>
                    <a:gd name="connsiteX202" fmla="*/ 3157245 w 8126844"/>
                    <a:gd name="connsiteY202" fmla="*/ 2931136 h 5781913"/>
                    <a:gd name="connsiteX203" fmla="*/ 3708574 w 8126844"/>
                    <a:gd name="connsiteY203" fmla="*/ 3065607 h 5781913"/>
                    <a:gd name="connsiteX204" fmla="*/ 4165774 w 8126844"/>
                    <a:gd name="connsiteY204" fmla="*/ 3038713 h 5781913"/>
                    <a:gd name="connsiteX205" fmla="*/ 4394374 w 8126844"/>
                    <a:gd name="connsiteY205" fmla="*/ 3011819 h 5781913"/>
                    <a:gd name="connsiteX206" fmla="*/ 4407821 w 8126844"/>
                    <a:gd name="connsiteY206" fmla="*/ 2823560 h 5781913"/>
                    <a:gd name="connsiteX207" fmla="*/ 4192668 w 8126844"/>
                    <a:gd name="connsiteY207" fmla="*/ 2783219 h 5781913"/>
                    <a:gd name="connsiteX208" fmla="*/ 4031304 w 8126844"/>
                    <a:gd name="connsiteY208" fmla="*/ 2823560 h 5781913"/>
                    <a:gd name="connsiteX209" fmla="*/ 4031304 w 8126844"/>
                    <a:gd name="connsiteY209" fmla="*/ 2648748 h 5781913"/>
                    <a:gd name="connsiteX210" fmla="*/ 4448163 w 8126844"/>
                    <a:gd name="connsiteY210" fmla="*/ 2527725 h 5781913"/>
                    <a:gd name="connsiteX211" fmla="*/ 4703657 w 8126844"/>
                    <a:gd name="connsiteY211" fmla="*/ 2420148 h 5781913"/>
                    <a:gd name="connsiteX212" fmla="*/ 4719129 w 8126844"/>
                    <a:gd name="connsiteY212" fmla="*/ 2203484 h 5781913"/>
                    <a:gd name="connsiteX213" fmla="*/ 4519556 w 8126844"/>
                    <a:gd name="connsiteY213" fmla="*/ 2208436 h 5781913"/>
                    <a:gd name="connsiteX0" fmla="*/ 5076343 w 8126844"/>
                    <a:gd name="connsiteY0" fmla="*/ 2139953 h 5923286"/>
                    <a:gd name="connsiteX1" fmla="*/ 4866197 w 8126844"/>
                    <a:gd name="connsiteY1" fmla="*/ 2258793 h 5923286"/>
                    <a:gd name="connsiteX2" fmla="*/ 4959151 w 8126844"/>
                    <a:gd name="connsiteY2" fmla="*/ 2467392 h 5923286"/>
                    <a:gd name="connsiteX3" fmla="*/ 5402904 w 8126844"/>
                    <a:gd name="connsiteY3" fmla="*/ 2306027 h 5923286"/>
                    <a:gd name="connsiteX4" fmla="*/ 6478668 w 8126844"/>
                    <a:gd name="connsiteY4" fmla="*/ 1593333 h 5923286"/>
                    <a:gd name="connsiteX5" fmla="*/ 6941073 w 8126844"/>
                    <a:gd name="connsiteY5" fmla="*/ 982000 h 5923286"/>
                    <a:gd name="connsiteX6" fmla="*/ 6764360 w 8126844"/>
                    <a:gd name="connsiteY6" fmla="*/ 403815 h 5923286"/>
                    <a:gd name="connsiteX7" fmla="*/ 6656943 w 8126844"/>
                    <a:gd name="connsiteY7" fmla="*/ 530425 h 5923286"/>
                    <a:gd name="connsiteX8" fmla="*/ 6759584 w 8126844"/>
                    <a:gd name="connsiteY8" fmla="*/ 4729 h 5923286"/>
                    <a:gd name="connsiteX9" fmla="*/ 7177916 w 8126844"/>
                    <a:gd name="connsiteY9" fmla="*/ 746168 h 5923286"/>
                    <a:gd name="connsiteX10" fmla="*/ 7352727 w 8126844"/>
                    <a:gd name="connsiteY10" fmla="*/ 625145 h 5923286"/>
                    <a:gd name="connsiteX11" fmla="*/ 7460304 w 8126844"/>
                    <a:gd name="connsiteY11" fmla="*/ 934427 h 5923286"/>
                    <a:gd name="connsiteX12" fmla="*/ 7137574 w 8126844"/>
                    <a:gd name="connsiteY12" fmla="*/ 1364733 h 5923286"/>
                    <a:gd name="connsiteX13" fmla="*/ 7056892 w 8126844"/>
                    <a:gd name="connsiteY13" fmla="*/ 1539545 h 5923286"/>
                    <a:gd name="connsiteX14" fmla="*/ 7177916 w 8126844"/>
                    <a:gd name="connsiteY14" fmla="*/ 1647121 h 5923286"/>
                    <a:gd name="connsiteX15" fmla="*/ 7406516 w 8126844"/>
                    <a:gd name="connsiteY15" fmla="*/ 1418521 h 5923286"/>
                    <a:gd name="connsiteX16" fmla="*/ 7540986 w 8126844"/>
                    <a:gd name="connsiteY16" fmla="*/ 1418521 h 5923286"/>
                    <a:gd name="connsiteX17" fmla="*/ 7554433 w 8126844"/>
                    <a:gd name="connsiteY17" fmla="*/ 1647121 h 5923286"/>
                    <a:gd name="connsiteX18" fmla="*/ 6976210 w 8126844"/>
                    <a:gd name="connsiteY18" fmla="*/ 2238792 h 5923286"/>
                    <a:gd name="connsiteX19" fmla="*/ 6276963 w 8126844"/>
                    <a:gd name="connsiteY19" fmla="*/ 2790121 h 5923286"/>
                    <a:gd name="connsiteX20" fmla="*/ 5860104 w 8126844"/>
                    <a:gd name="connsiteY20" fmla="*/ 2991827 h 5923286"/>
                    <a:gd name="connsiteX21" fmla="*/ 5658398 w 8126844"/>
                    <a:gd name="connsiteY21" fmla="*/ 3059062 h 5923286"/>
                    <a:gd name="connsiteX22" fmla="*/ 5550821 w 8126844"/>
                    <a:gd name="connsiteY22" fmla="*/ 2978380 h 5923286"/>
                    <a:gd name="connsiteX23" fmla="*/ 5644951 w 8126844"/>
                    <a:gd name="connsiteY23" fmla="*/ 2776674 h 5923286"/>
                    <a:gd name="connsiteX24" fmla="*/ 5913892 w 8126844"/>
                    <a:gd name="connsiteY24" fmla="*/ 2722886 h 5923286"/>
                    <a:gd name="connsiteX25" fmla="*/ 5752527 w 8126844"/>
                    <a:gd name="connsiteY25" fmla="*/ 2413603 h 5923286"/>
                    <a:gd name="connsiteX26" fmla="*/ 5362563 w 8126844"/>
                    <a:gd name="connsiteY26" fmla="*/ 2561521 h 5923286"/>
                    <a:gd name="connsiteX27" fmla="*/ 4663316 w 8126844"/>
                    <a:gd name="connsiteY27" fmla="*/ 2843909 h 5923286"/>
                    <a:gd name="connsiteX28" fmla="*/ 4649868 w 8126844"/>
                    <a:gd name="connsiteY28" fmla="*/ 3018721 h 5923286"/>
                    <a:gd name="connsiteX29" fmla="*/ 4703657 w 8126844"/>
                    <a:gd name="connsiteY29" fmla="*/ 3126298 h 5923286"/>
                    <a:gd name="connsiteX30" fmla="*/ 5066727 w 8126844"/>
                    <a:gd name="connsiteY30" fmla="*/ 2991827 h 5923286"/>
                    <a:gd name="connsiteX31" fmla="*/ 5322221 w 8126844"/>
                    <a:gd name="connsiteY31" fmla="*/ 2938039 h 5923286"/>
                    <a:gd name="connsiteX32" fmla="*/ 5349116 w 8126844"/>
                    <a:gd name="connsiteY32" fmla="*/ 3072509 h 5923286"/>
                    <a:gd name="connsiteX33" fmla="*/ 4784339 w 8126844"/>
                    <a:gd name="connsiteY33" fmla="*/ 3287662 h 5923286"/>
                    <a:gd name="connsiteX34" fmla="*/ 4098539 w 8126844"/>
                    <a:gd name="connsiteY34" fmla="*/ 3422133 h 5923286"/>
                    <a:gd name="connsiteX35" fmla="*/ 2740386 w 8126844"/>
                    <a:gd name="connsiteY35" fmla="*/ 3287662 h 5923286"/>
                    <a:gd name="connsiteX36" fmla="*/ 2202504 w 8126844"/>
                    <a:gd name="connsiteY36" fmla="*/ 3085956 h 5923286"/>
                    <a:gd name="connsiteX37" fmla="*/ 2027692 w 8126844"/>
                    <a:gd name="connsiteY37" fmla="*/ 3032168 h 5923286"/>
                    <a:gd name="connsiteX38" fmla="*/ 1960457 w 8126844"/>
                    <a:gd name="connsiteY38" fmla="*/ 3180086 h 5923286"/>
                    <a:gd name="connsiteX39" fmla="*/ 2390763 w 8126844"/>
                    <a:gd name="connsiteY39" fmla="*/ 3408686 h 5923286"/>
                    <a:gd name="connsiteX40" fmla="*/ 3372398 w 8126844"/>
                    <a:gd name="connsiteY40" fmla="*/ 3650733 h 5923286"/>
                    <a:gd name="connsiteX41" fmla="*/ 4125433 w 8126844"/>
                    <a:gd name="connsiteY41" fmla="*/ 3650733 h 5923286"/>
                    <a:gd name="connsiteX42" fmla="*/ 4757445 w 8126844"/>
                    <a:gd name="connsiteY42" fmla="*/ 3623839 h 5923286"/>
                    <a:gd name="connsiteX43" fmla="*/ 4918810 w 8126844"/>
                    <a:gd name="connsiteY43" fmla="*/ 3664180 h 5923286"/>
                    <a:gd name="connsiteX44" fmla="*/ 4811233 w 8126844"/>
                    <a:gd name="connsiteY44" fmla="*/ 3825545 h 5923286"/>
                    <a:gd name="connsiteX45" fmla="*/ 4286798 w 8126844"/>
                    <a:gd name="connsiteY45" fmla="*/ 3892780 h 5923286"/>
                    <a:gd name="connsiteX46" fmla="*/ 4219563 w 8126844"/>
                    <a:gd name="connsiteY46" fmla="*/ 4027250 h 5923286"/>
                    <a:gd name="connsiteX47" fmla="*/ 4555739 w 8126844"/>
                    <a:gd name="connsiteY47" fmla="*/ 4081039 h 5923286"/>
                    <a:gd name="connsiteX48" fmla="*/ 5241539 w 8126844"/>
                    <a:gd name="connsiteY48" fmla="*/ 3892780 h 5923286"/>
                    <a:gd name="connsiteX49" fmla="*/ 5523927 w 8126844"/>
                    <a:gd name="connsiteY49" fmla="*/ 3758309 h 5923286"/>
                    <a:gd name="connsiteX50" fmla="*/ 5618057 w 8126844"/>
                    <a:gd name="connsiteY50" fmla="*/ 3650733 h 5923286"/>
                    <a:gd name="connsiteX51" fmla="*/ 5402904 w 8126844"/>
                    <a:gd name="connsiteY51" fmla="*/ 3637286 h 5923286"/>
                    <a:gd name="connsiteX52" fmla="*/ 5214645 w 8126844"/>
                    <a:gd name="connsiteY52" fmla="*/ 3529709 h 5923286"/>
                    <a:gd name="connsiteX53" fmla="*/ 5241539 w 8126844"/>
                    <a:gd name="connsiteY53" fmla="*/ 3408686 h 5923286"/>
                    <a:gd name="connsiteX54" fmla="*/ 5537374 w 8126844"/>
                    <a:gd name="connsiteY54" fmla="*/ 3368345 h 5923286"/>
                    <a:gd name="connsiteX55" fmla="*/ 6196280 w 8126844"/>
                    <a:gd name="connsiteY55" fmla="*/ 3112850 h 5923286"/>
                    <a:gd name="connsiteX56" fmla="*/ 6747610 w 8126844"/>
                    <a:gd name="connsiteY56" fmla="*/ 2776674 h 5923286"/>
                    <a:gd name="connsiteX57" fmla="*/ 7218257 w 8126844"/>
                    <a:gd name="connsiteY57" fmla="*/ 2332921 h 5923286"/>
                    <a:gd name="connsiteX58" fmla="*/ 7433410 w 8126844"/>
                    <a:gd name="connsiteY58" fmla="*/ 2158109 h 5923286"/>
                    <a:gd name="connsiteX59" fmla="*/ 7567880 w 8126844"/>
                    <a:gd name="connsiteY59" fmla="*/ 2185003 h 5923286"/>
                    <a:gd name="connsiteX60" fmla="*/ 7514092 w 8126844"/>
                    <a:gd name="connsiteY60" fmla="*/ 2386709 h 5923286"/>
                    <a:gd name="connsiteX61" fmla="*/ 7097233 w 8126844"/>
                    <a:gd name="connsiteY61" fmla="*/ 2817015 h 5923286"/>
                    <a:gd name="connsiteX62" fmla="*/ 6451774 w 8126844"/>
                    <a:gd name="connsiteY62" fmla="*/ 3233874 h 5923286"/>
                    <a:gd name="connsiteX63" fmla="*/ 6088704 w 8126844"/>
                    <a:gd name="connsiteY63" fmla="*/ 3422133 h 5923286"/>
                    <a:gd name="connsiteX64" fmla="*/ 5981127 w 8126844"/>
                    <a:gd name="connsiteY64" fmla="*/ 3556603 h 5923286"/>
                    <a:gd name="connsiteX65" fmla="*/ 6021468 w 8126844"/>
                    <a:gd name="connsiteY65" fmla="*/ 3758309 h 5923286"/>
                    <a:gd name="connsiteX66" fmla="*/ 6115598 w 8126844"/>
                    <a:gd name="connsiteY66" fmla="*/ 3906227 h 5923286"/>
                    <a:gd name="connsiteX67" fmla="*/ 6734163 w 8126844"/>
                    <a:gd name="connsiteY67" fmla="*/ 3731415 h 5923286"/>
                    <a:gd name="connsiteX68" fmla="*/ 7419963 w 8126844"/>
                    <a:gd name="connsiteY68" fmla="*/ 3301109 h 5923286"/>
                    <a:gd name="connsiteX69" fmla="*/ 7850268 w 8126844"/>
                    <a:gd name="connsiteY69" fmla="*/ 2978380 h 5923286"/>
                    <a:gd name="connsiteX70" fmla="*/ 8065421 w 8126844"/>
                    <a:gd name="connsiteY70" fmla="*/ 2870803 h 5923286"/>
                    <a:gd name="connsiteX71" fmla="*/ 8105763 w 8126844"/>
                    <a:gd name="connsiteY71" fmla="*/ 3032168 h 5923286"/>
                    <a:gd name="connsiteX72" fmla="*/ 7769586 w 8126844"/>
                    <a:gd name="connsiteY72" fmla="*/ 3368345 h 5923286"/>
                    <a:gd name="connsiteX73" fmla="*/ 6707268 w 8126844"/>
                    <a:gd name="connsiteY73" fmla="*/ 3946568 h 5923286"/>
                    <a:gd name="connsiteX74" fmla="*/ 6129045 w 8126844"/>
                    <a:gd name="connsiteY74" fmla="*/ 4215509 h 5923286"/>
                    <a:gd name="connsiteX75" fmla="*/ 5833210 w 8126844"/>
                    <a:gd name="connsiteY75" fmla="*/ 4255850 h 5923286"/>
                    <a:gd name="connsiteX76" fmla="*/ 5712186 w 8126844"/>
                    <a:gd name="connsiteY76" fmla="*/ 4296192 h 5923286"/>
                    <a:gd name="connsiteX77" fmla="*/ 5658398 w 8126844"/>
                    <a:gd name="connsiteY77" fmla="*/ 4148274 h 5923286"/>
                    <a:gd name="connsiteX78" fmla="*/ 5779421 w 8126844"/>
                    <a:gd name="connsiteY78" fmla="*/ 4040698 h 5923286"/>
                    <a:gd name="connsiteX79" fmla="*/ 5779421 w 8126844"/>
                    <a:gd name="connsiteY79" fmla="*/ 3946568 h 5923286"/>
                    <a:gd name="connsiteX80" fmla="*/ 5497033 w 8126844"/>
                    <a:gd name="connsiteY80" fmla="*/ 4067592 h 5923286"/>
                    <a:gd name="connsiteX81" fmla="*/ 5039833 w 8126844"/>
                    <a:gd name="connsiteY81" fmla="*/ 4202062 h 5923286"/>
                    <a:gd name="connsiteX82" fmla="*/ 4865021 w 8126844"/>
                    <a:gd name="connsiteY82" fmla="*/ 4282745 h 5923286"/>
                    <a:gd name="connsiteX83" fmla="*/ 4905363 w 8126844"/>
                    <a:gd name="connsiteY83" fmla="*/ 4376874 h 5923286"/>
                    <a:gd name="connsiteX84" fmla="*/ 5160857 w 8126844"/>
                    <a:gd name="connsiteY84" fmla="*/ 4349980 h 5923286"/>
                    <a:gd name="connsiteX85" fmla="*/ 5187751 w 8126844"/>
                    <a:gd name="connsiteY85" fmla="*/ 4484450 h 5923286"/>
                    <a:gd name="connsiteX86" fmla="*/ 4878468 w 8126844"/>
                    <a:gd name="connsiteY86" fmla="*/ 4578580 h 5923286"/>
                    <a:gd name="connsiteX87" fmla="*/ 4891916 w 8126844"/>
                    <a:gd name="connsiteY87" fmla="*/ 4726498 h 5923286"/>
                    <a:gd name="connsiteX88" fmla="*/ 5376010 w 8126844"/>
                    <a:gd name="connsiteY88" fmla="*/ 4618921 h 5923286"/>
                    <a:gd name="connsiteX89" fmla="*/ 5967680 w 8126844"/>
                    <a:gd name="connsiteY89" fmla="*/ 4471003 h 5923286"/>
                    <a:gd name="connsiteX90" fmla="*/ 6344198 w 8126844"/>
                    <a:gd name="connsiteY90" fmla="*/ 4269298 h 5923286"/>
                    <a:gd name="connsiteX91" fmla="*/ 6478668 w 8126844"/>
                    <a:gd name="connsiteY91" fmla="*/ 4269298 h 5923286"/>
                    <a:gd name="connsiteX92" fmla="*/ 6478668 w 8126844"/>
                    <a:gd name="connsiteY92" fmla="*/ 4457556 h 5923286"/>
                    <a:gd name="connsiteX93" fmla="*/ 5900445 w 8126844"/>
                    <a:gd name="connsiteY93" fmla="*/ 4645815 h 5923286"/>
                    <a:gd name="connsiteX94" fmla="*/ 5053280 w 8126844"/>
                    <a:gd name="connsiteY94" fmla="*/ 4887862 h 5923286"/>
                    <a:gd name="connsiteX95" fmla="*/ 4703657 w 8126844"/>
                    <a:gd name="connsiteY95" fmla="*/ 4981992 h 5923286"/>
                    <a:gd name="connsiteX96" fmla="*/ 4313692 w 8126844"/>
                    <a:gd name="connsiteY96" fmla="*/ 5049227 h 5923286"/>
                    <a:gd name="connsiteX97" fmla="*/ 4004410 w 8126844"/>
                    <a:gd name="connsiteY97" fmla="*/ 5089568 h 5923286"/>
                    <a:gd name="connsiteX98" fmla="*/ 3869939 w 8126844"/>
                    <a:gd name="connsiteY98" fmla="*/ 4968545 h 5923286"/>
                    <a:gd name="connsiteX99" fmla="*/ 3950621 w 8126844"/>
                    <a:gd name="connsiteY99" fmla="*/ 4860968 h 5923286"/>
                    <a:gd name="connsiteX100" fmla="*/ 4367480 w 8126844"/>
                    <a:gd name="connsiteY100" fmla="*/ 4780286 h 5923286"/>
                    <a:gd name="connsiteX101" fmla="*/ 4542292 w 8126844"/>
                    <a:gd name="connsiteY101" fmla="*/ 4713050 h 5923286"/>
                    <a:gd name="connsiteX102" fmla="*/ 4542292 w 8126844"/>
                    <a:gd name="connsiteY102" fmla="*/ 4578580 h 5923286"/>
                    <a:gd name="connsiteX103" fmla="*/ 4206116 w 8126844"/>
                    <a:gd name="connsiteY103" fmla="*/ 4578580 h 5923286"/>
                    <a:gd name="connsiteX104" fmla="*/ 3520316 w 8126844"/>
                    <a:gd name="connsiteY104" fmla="*/ 4659262 h 5923286"/>
                    <a:gd name="connsiteX105" fmla="*/ 3157245 w 8126844"/>
                    <a:gd name="connsiteY105" fmla="*/ 4686156 h 5923286"/>
                    <a:gd name="connsiteX106" fmla="*/ 3076563 w 8126844"/>
                    <a:gd name="connsiteY106" fmla="*/ 4807180 h 5923286"/>
                    <a:gd name="connsiteX107" fmla="*/ 3224480 w 8126844"/>
                    <a:gd name="connsiteY107" fmla="*/ 4874415 h 5923286"/>
                    <a:gd name="connsiteX108" fmla="*/ 3453080 w 8126844"/>
                    <a:gd name="connsiteY108" fmla="*/ 4901309 h 5923286"/>
                    <a:gd name="connsiteX109" fmla="*/ 3412739 w 8126844"/>
                    <a:gd name="connsiteY109" fmla="*/ 5008886 h 5923286"/>
                    <a:gd name="connsiteX110" fmla="*/ 2968986 w 8126844"/>
                    <a:gd name="connsiteY110" fmla="*/ 5062674 h 5923286"/>
                    <a:gd name="connsiteX111" fmla="*/ 2767280 w 8126844"/>
                    <a:gd name="connsiteY111" fmla="*/ 5076121 h 5923286"/>
                    <a:gd name="connsiteX112" fmla="*/ 2673151 w 8126844"/>
                    <a:gd name="connsiteY112" fmla="*/ 5277827 h 5923286"/>
                    <a:gd name="connsiteX113" fmla="*/ 2767280 w 8126844"/>
                    <a:gd name="connsiteY113" fmla="*/ 5640898 h 5923286"/>
                    <a:gd name="connsiteX114" fmla="*/ 2700045 w 8126844"/>
                    <a:gd name="connsiteY114" fmla="*/ 5842603 h 5923286"/>
                    <a:gd name="connsiteX115" fmla="*/ 2498339 w 8126844"/>
                    <a:gd name="connsiteY115" fmla="*/ 5923286 h 5923286"/>
                    <a:gd name="connsiteX116" fmla="*/ 2256292 w 8126844"/>
                    <a:gd name="connsiteY116" fmla="*/ 5842603 h 5923286"/>
                    <a:gd name="connsiteX117" fmla="*/ 2175610 w 8126844"/>
                    <a:gd name="connsiteY117" fmla="*/ 5587109 h 5923286"/>
                    <a:gd name="connsiteX118" fmla="*/ 2269739 w 8126844"/>
                    <a:gd name="connsiteY118" fmla="*/ 5358509 h 5923286"/>
                    <a:gd name="connsiteX119" fmla="*/ 2404210 w 8126844"/>
                    <a:gd name="connsiteY119" fmla="*/ 5197145 h 5923286"/>
                    <a:gd name="connsiteX120" fmla="*/ 2390763 w 8126844"/>
                    <a:gd name="connsiteY120" fmla="*/ 5049227 h 5923286"/>
                    <a:gd name="connsiteX121" fmla="*/ 2014245 w 8126844"/>
                    <a:gd name="connsiteY121" fmla="*/ 4914756 h 5923286"/>
                    <a:gd name="connsiteX122" fmla="*/ 2068033 w 8126844"/>
                    <a:gd name="connsiteY122" fmla="*/ 4807180 h 5923286"/>
                    <a:gd name="connsiteX123" fmla="*/ 2390763 w 8126844"/>
                    <a:gd name="connsiteY123" fmla="*/ 4807180 h 5923286"/>
                    <a:gd name="connsiteX124" fmla="*/ 2807621 w 8126844"/>
                    <a:gd name="connsiteY124" fmla="*/ 4807180 h 5923286"/>
                    <a:gd name="connsiteX125" fmla="*/ 2834516 w 8126844"/>
                    <a:gd name="connsiteY125" fmla="*/ 4672709 h 5923286"/>
                    <a:gd name="connsiteX126" fmla="*/ 2686598 w 8126844"/>
                    <a:gd name="connsiteY126" fmla="*/ 4618921 h 5923286"/>
                    <a:gd name="connsiteX127" fmla="*/ 2780727 w 8126844"/>
                    <a:gd name="connsiteY127" fmla="*/ 4471003 h 5923286"/>
                    <a:gd name="connsiteX128" fmla="*/ 3211033 w 8126844"/>
                    <a:gd name="connsiteY128" fmla="*/ 4511345 h 5923286"/>
                    <a:gd name="connsiteX129" fmla="*/ 3775810 w 8126844"/>
                    <a:gd name="connsiteY129" fmla="*/ 4484450 h 5923286"/>
                    <a:gd name="connsiteX130" fmla="*/ 4380927 w 8126844"/>
                    <a:gd name="connsiteY130" fmla="*/ 4390321 h 5923286"/>
                    <a:gd name="connsiteX131" fmla="*/ 4622974 w 8126844"/>
                    <a:gd name="connsiteY131" fmla="*/ 4336533 h 5923286"/>
                    <a:gd name="connsiteX132" fmla="*/ 4555739 w 8126844"/>
                    <a:gd name="connsiteY132" fmla="*/ 4242403 h 5923286"/>
                    <a:gd name="connsiteX133" fmla="*/ 4031304 w 8126844"/>
                    <a:gd name="connsiteY133" fmla="*/ 4282745 h 5923286"/>
                    <a:gd name="connsiteX134" fmla="*/ 3600998 w 8126844"/>
                    <a:gd name="connsiteY134" fmla="*/ 4296192 h 5923286"/>
                    <a:gd name="connsiteX135" fmla="*/ 3278268 w 8126844"/>
                    <a:gd name="connsiteY135" fmla="*/ 4255850 h 5923286"/>
                    <a:gd name="connsiteX136" fmla="*/ 3237927 w 8126844"/>
                    <a:gd name="connsiteY136" fmla="*/ 4188615 h 5923286"/>
                    <a:gd name="connsiteX137" fmla="*/ 3291716 w 8126844"/>
                    <a:gd name="connsiteY137" fmla="*/ 4054145 h 5923286"/>
                    <a:gd name="connsiteX138" fmla="*/ 3587551 w 8126844"/>
                    <a:gd name="connsiteY138" fmla="*/ 4081039 h 5923286"/>
                    <a:gd name="connsiteX139" fmla="*/ 3883386 w 8126844"/>
                    <a:gd name="connsiteY139" fmla="*/ 4081039 h 5923286"/>
                    <a:gd name="connsiteX140" fmla="*/ 3964068 w 8126844"/>
                    <a:gd name="connsiteY140" fmla="*/ 4013803 h 5923286"/>
                    <a:gd name="connsiteX141" fmla="*/ 3883386 w 8126844"/>
                    <a:gd name="connsiteY141" fmla="*/ 3892780 h 5923286"/>
                    <a:gd name="connsiteX142" fmla="*/ 3412739 w 8126844"/>
                    <a:gd name="connsiteY142" fmla="*/ 3865886 h 5923286"/>
                    <a:gd name="connsiteX143" fmla="*/ 3049668 w 8126844"/>
                    <a:gd name="connsiteY143" fmla="*/ 3812098 h 5923286"/>
                    <a:gd name="connsiteX144" fmla="*/ 2740386 w 8126844"/>
                    <a:gd name="connsiteY144" fmla="*/ 3744862 h 5923286"/>
                    <a:gd name="connsiteX145" fmla="*/ 2457998 w 8126844"/>
                    <a:gd name="connsiteY145" fmla="*/ 3664180 h 5923286"/>
                    <a:gd name="connsiteX146" fmla="*/ 2242845 w 8126844"/>
                    <a:gd name="connsiteY146" fmla="*/ 3610392 h 5923286"/>
                    <a:gd name="connsiteX147" fmla="*/ 2162163 w 8126844"/>
                    <a:gd name="connsiteY147" fmla="*/ 3771756 h 5923286"/>
                    <a:gd name="connsiteX148" fmla="*/ 2336974 w 8126844"/>
                    <a:gd name="connsiteY148" fmla="*/ 3946568 h 5923286"/>
                    <a:gd name="connsiteX149" fmla="*/ 2713492 w 8126844"/>
                    <a:gd name="connsiteY149" fmla="*/ 4000356 h 5923286"/>
                    <a:gd name="connsiteX150" fmla="*/ 2874857 w 8126844"/>
                    <a:gd name="connsiteY150" fmla="*/ 4054145 h 5923286"/>
                    <a:gd name="connsiteX151" fmla="*/ 2874857 w 8126844"/>
                    <a:gd name="connsiteY151" fmla="*/ 4202062 h 5923286"/>
                    <a:gd name="connsiteX152" fmla="*/ 2605916 w 8126844"/>
                    <a:gd name="connsiteY152" fmla="*/ 4175168 h 5923286"/>
                    <a:gd name="connsiteX153" fmla="*/ 2000798 w 8126844"/>
                    <a:gd name="connsiteY153" fmla="*/ 4054145 h 5923286"/>
                    <a:gd name="connsiteX154" fmla="*/ 1583939 w 8126844"/>
                    <a:gd name="connsiteY154" fmla="*/ 3906227 h 5923286"/>
                    <a:gd name="connsiteX155" fmla="*/ 1409127 w 8126844"/>
                    <a:gd name="connsiteY155" fmla="*/ 3919674 h 5923286"/>
                    <a:gd name="connsiteX156" fmla="*/ 1368786 w 8126844"/>
                    <a:gd name="connsiteY156" fmla="*/ 4094486 h 5923286"/>
                    <a:gd name="connsiteX157" fmla="*/ 1799092 w 8126844"/>
                    <a:gd name="connsiteY157" fmla="*/ 4228956 h 5923286"/>
                    <a:gd name="connsiteX158" fmla="*/ 2256292 w 8126844"/>
                    <a:gd name="connsiteY158" fmla="*/ 4390321 h 5923286"/>
                    <a:gd name="connsiteX159" fmla="*/ 2390763 w 8126844"/>
                    <a:gd name="connsiteY159" fmla="*/ 4497898 h 5923286"/>
                    <a:gd name="connsiteX160" fmla="*/ 2094927 w 8126844"/>
                    <a:gd name="connsiteY160" fmla="*/ 4565133 h 5923286"/>
                    <a:gd name="connsiteX161" fmla="*/ 1557045 w 8126844"/>
                    <a:gd name="connsiteY161" fmla="*/ 4390321 h 5923286"/>
                    <a:gd name="connsiteX162" fmla="*/ 965374 w 8126844"/>
                    <a:gd name="connsiteY162" fmla="*/ 4161721 h 5923286"/>
                    <a:gd name="connsiteX163" fmla="*/ 481280 w 8126844"/>
                    <a:gd name="connsiteY163" fmla="*/ 3946568 h 5923286"/>
                    <a:gd name="connsiteX164" fmla="*/ 198892 w 8126844"/>
                    <a:gd name="connsiteY164" fmla="*/ 3838992 h 5923286"/>
                    <a:gd name="connsiteX165" fmla="*/ 131657 w 8126844"/>
                    <a:gd name="connsiteY165" fmla="*/ 3744862 h 5923286"/>
                    <a:gd name="connsiteX166" fmla="*/ 279574 w 8126844"/>
                    <a:gd name="connsiteY166" fmla="*/ 3650733 h 5923286"/>
                    <a:gd name="connsiteX167" fmla="*/ 642645 w 8126844"/>
                    <a:gd name="connsiteY167" fmla="*/ 3825545 h 5923286"/>
                    <a:gd name="connsiteX168" fmla="*/ 1113292 w 8126844"/>
                    <a:gd name="connsiteY168" fmla="*/ 3973462 h 5923286"/>
                    <a:gd name="connsiteX169" fmla="*/ 1153633 w 8126844"/>
                    <a:gd name="connsiteY169" fmla="*/ 3798650 h 5923286"/>
                    <a:gd name="connsiteX170" fmla="*/ 1032610 w 8126844"/>
                    <a:gd name="connsiteY170" fmla="*/ 3637286 h 5923286"/>
                    <a:gd name="connsiteX171" fmla="*/ 535068 w 8126844"/>
                    <a:gd name="connsiteY171" fmla="*/ 3489368 h 5923286"/>
                    <a:gd name="connsiteX172" fmla="*/ 198892 w 8126844"/>
                    <a:gd name="connsiteY172" fmla="*/ 3247321 h 5923286"/>
                    <a:gd name="connsiteX173" fmla="*/ 10633 w 8126844"/>
                    <a:gd name="connsiteY173" fmla="*/ 3085956 h 5923286"/>
                    <a:gd name="connsiteX174" fmla="*/ 50974 w 8126844"/>
                    <a:gd name="connsiteY174" fmla="*/ 2951486 h 5923286"/>
                    <a:gd name="connsiteX175" fmla="*/ 279574 w 8126844"/>
                    <a:gd name="connsiteY175" fmla="*/ 3032168 h 5923286"/>
                    <a:gd name="connsiteX176" fmla="*/ 1019163 w 8126844"/>
                    <a:gd name="connsiteY176" fmla="*/ 3435580 h 5923286"/>
                    <a:gd name="connsiteX177" fmla="*/ 1462916 w 8126844"/>
                    <a:gd name="connsiteY177" fmla="*/ 3677627 h 5923286"/>
                    <a:gd name="connsiteX178" fmla="*/ 1799092 w 8126844"/>
                    <a:gd name="connsiteY178" fmla="*/ 3771756 h 5923286"/>
                    <a:gd name="connsiteX179" fmla="*/ 1973904 w 8126844"/>
                    <a:gd name="connsiteY179" fmla="*/ 3704521 h 5923286"/>
                    <a:gd name="connsiteX180" fmla="*/ 1960457 w 8126844"/>
                    <a:gd name="connsiteY180" fmla="*/ 3462474 h 5923286"/>
                    <a:gd name="connsiteX181" fmla="*/ 1624280 w 8126844"/>
                    <a:gd name="connsiteY181" fmla="*/ 3354898 h 5923286"/>
                    <a:gd name="connsiteX182" fmla="*/ 1288104 w 8126844"/>
                    <a:gd name="connsiteY182" fmla="*/ 3206980 h 5923286"/>
                    <a:gd name="connsiteX183" fmla="*/ 1261210 w 8126844"/>
                    <a:gd name="connsiteY183" fmla="*/ 3072509 h 5923286"/>
                    <a:gd name="connsiteX184" fmla="*/ 1462916 w 8126844"/>
                    <a:gd name="connsiteY184" fmla="*/ 3072509 h 5923286"/>
                    <a:gd name="connsiteX185" fmla="*/ 1691516 w 8126844"/>
                    <a:gd name="connsiteY185" fmla="*/ 3153192 h 5923286"/>
                    <a:gd name="connsiteX186" fmla="*/ 1758751 w 8126844"/>
                    <a:gd name="connsiteY186" fmla="*/ 2938039 h 5923286"/>
                    <a:gd name="connsiteX187" fmla="*/ 1597386 w 8126844"/>
                    <a:gd name="connsiteY187" fmla="*/ 2763227 h 5923286"/>
                    <a:gd name="connsiteX188" fmla="*/ 1153633 w 8126844"/>
                    <a:gd name="connsiteY188" fmla="*/ 2574968 h 5923286"/>
                    <a:gd name="connsiteX189" fmla="*/ 871245 w 8126844"/>
                    <a:gd name="connsiteY189" fmla="*/ 2386709 h 5923286"/>
                    <a:gd name="connsiteX190" fmla="*/ 750221 w 8126844"/>
                    <a:gd name="connsiteY190" fmla="*/ 2252239 h 5923286"/>
                    <a:gd name="connsiteX191" fmla="*/ 844351 w 8126844"/>
                    <a:gd name="connsiteY191" fmla="*/ 2131215 h 5923286"/>
                    <a:gd name="connsiteX192" fmla="*/ 1328445 w 8126844"/>
                    <a:gd name="connsiteY192" fmla="*/ 2346368 h 5923286"/>
                    <a:gd name="connsiteX193" fmla="*/ 1606671 w 8126844"/>
                    <a:gd name="connsiteY193" fmla="*/ 2492787 h 5923286"/>
                    <a:gd name="connsiteX194" fmla="*/ 1720260 w 8126844"/>
                    <a:gd name="connsiteY194" fmla="*/ 2213948 h 5923286"/>
                    <a:gd name="connsiteX195" fmla="*/ 1772079 w 8126844"/>
                    <a:gd name="connsiteY195" fmla="*/ 2030523 h 5923286"/>
                    <a:gd name="connsiteX196" fmla="*/ 1693720 w 8126844"/>
                    <a:gd name="connsiteY196" fmla="*/ 1858494 h 5923286"/>
                    <a:gd name="connsiteX197" fmla="*/ 2176456 w 8126844"/>
                    <a:gd name="connsiteY197" fmla="*/ 2171342 h 5923286"/>
                    <a:gd name="connsiteX198" fmla="*/ 1984049 w 8126844"/>
                    <a:gd name="connsiteY198" fmla="*/ 2148934 h 5923286"/>
                    <a:gd name="connsiteX199" fmla="*/ 1894130 w 8126844"/>
                    <a:gd name="connsiteY199" fmla="*/ 2286652 h 5923286"/>
                    <a:gd name="connsiteX200" fmla="*/ 1879774 w 8126844"/>
                    <a:gd name="connsiteY200" fmla="*/ 2628756 h 5923286"/>
                    <a:gd name="connsiteX201" fmla="*/ 2390763 w 8126844"/>
                    <a:gd name="connsiteY201" fmla="*/ 2857356 h 5923286"/>
                    <a:gd name="connsiteX202" fmla="*/ 3157245 w 8126844"/>
                    <a:gd name="connsiteY202" fmla="*/ 3072509 h 5923286"/>
                    <a:gd name="connsiteX203" fmla="*/ 3708574 w 8126844"/>
                    <a:gd name="connsiteY203" fmla="*/ 3206980 h 5923286"/>
                    <a:gd name="connsiteX204" fmla="*/ 4165774 w 8126844"/>
                    <a:gd name="connsiteY204" fmla="*/ 3180086 h 5923286"/>
                    <a:gd name="connsiteX205" fmla="*/ 4394374 w 8126844"/>
                    <a:gd name="connsiteY205" fmla="*/ 3153192 h 5923286"/>
                    <a:gd name="connsiteX206" fmla="*/ 4407821 w 8126844"/>
                    <a:gd name="connsiteY206" fmla="*/ 2964933 h 5923286"/>
                    <a:gd name="connsiteX207" fmla="*/ 4192668 w 8126844"/>
                    <a:gd name="connsiteY207" fmla="*/ 2924592 h 5923286"/>
                    <a:gd name="connsiteX208" fmla="*/ 4031304 w 8126844"/>
                    <a:gd name="connsiteY208" fmla="*/ 2964933 h 5923286"/>
                    <a:gd name="connsiteX209" fmla="*/ 4031304 w 8126844"/>
                    <a:gd name="connsiteY209" fmla="*/ 2790121 h 5923286"/>
                    <a:gd name="connsiteX210" fmla="*/ 4448163 w 8126844"/>
                    <a:gd name="connsiteY210" fmla="*/ 2669098 h 5923286"/>
                    <a:gd name="connsiteX211" fmla="*/ 4703657 w 8126844"/>
                    <a:gd name="connsiteY211" fmla="*/ 2561521 h 5923286"/>
                    <a:gd name="connsiteX212" fmla="*/ 4719129 w 8126844"/>
                    <a:gd name="connsiteY212" fmla="*/ 2344857 h 5923286"/>
                    <a:gd name="connsiteX213" fmla="*/ 4519556 w 8126844"/>
                    <a:gd name="connsiteY213" fmla="*/ 2349809 h 5923286"/>
                    <a:gd name="connsiteX0" fmla="*/ 5076343 w 8126844"/>
                    <a:gd name="connsiteY0" fmla="*/ 2153830 h 5937163"/>
                    <a:gd name="connsiteX1" fmla="*/ 4866197 w 8126844"/>
                    <a:gd name="connsiteY1" fmla="*/ 2272670 h 5937163"/>
                    <a:gd name="connsiteX2" fmla="*/ 4959151 w 8126844"/>
                    <a:gd name="connsiteY2" fmla="*/ 2481269 h 5937163"/>
                    <a:gd name="connsiteX3" fmla="*/ 5402904 w 8126844"/>
                    <a:gd name="connsiteY3" fmla="*/ 2319904 h 5937163"/>
                    <a:gd name="connsiteX4" fmla="*/ 6478668 w 8126844"/>
                    <a:gd name="connsiteY4" fmla="*/ 1607210 h 5937163"/>
                    <a:gd name="connsiteX5" fmla="*/ 6941073 w 8126844"/>
                    <a:gd name="connsiteY5" fmla="*/ 995877 h 5937163"/>
                    <a:gd name="connsiteX6" fmla="*/ 6764360 w 8126844"/>
                    <a:gd name="connsiteY6" fmla="*/ 417692 h 5937163"/>
                    <a:gd name="connsiteX7" fmla="*/ 6656943 w 8126844"/>
                    <a:gd name="connsiteY7" fmla="*/ 544302 h 5937163"/>
                    <a:gd name="connsiteX8" fmla="*/ 6759584 w 8126844"/>
                    <a:gd name="connsiteY8" fmla="*/ 18606 h 5937163"/>
                    <a:gd name="connsiteX9" fmla="*/ 6766984 w 8126844"/>
                    <a:gd name="connsiteY9" fmla="*/ 195499 h 5937163"/>
                    <a:gd name="connsiteX10" fmla="*/ 7177916 w 8126844"/>
                    <a:gd name="connsiteY10" fmla="*/ 760045 h 5937163"/>
                    <a:gd name="connsiteX11" fmla="*/ 7352727 w 8126844"/>
                    <a:gd name="connsiteY11" fmla="*/ 639022 h 5937163"/>
                    <a:gd name="connsiteX12" fmla="*/ 7460304 w 8126844"/>
                    <a:gd name="connsiteY12" fmla="*/ 948304 h 5937163"/>
                    <a:gd name="connsiteX13" fmla="*/ 7137574 w 8126844"/>
                    <a:gd name="connsiteY13" fmla="*/ 1378610 h 5937163"/>
                    <a:gd name="connsiteX14" fmla="*/ 7056892 w 8126844"/>
                    <a:gd name="connsiteY14" fmla="*/ 1553422 h 5937163"/>
                    <a:gd name="connsiteX15" fmla="*/ 7177916 w 8126844"/>
                    <a:gd name="connsiteY15" fmla="*/ 1660998 h 5937163"/>
                    <a:gd name="connsiteX16" fmla="*/ 7406516 w 8126844"/>
                    <a:gd name="connsiteY16" fmla="*/ 1432398 h 5937163"/>
                    <a:gd name="connsiteX17" fmla="*/ 7540986 w 8126844"/>
                    <a:gd name="connsiteY17" fmla="*/ 1432398 h 5937163"/>
                    <a:gd name="connsiteX18" fmla="*/ 7554433 w 8126844"/>
                    <a:gd name="connsiteY18" fmla="*/ 1660998 h 5937163"/>
                    <a:gd name="connsiteX19" fmla="*/ 6976210 w 8126844"/>
                    <a:gd name="connsiteY19" fmla="*/ 2252669 h 5937163"/>
                    <a:gd name="connsiteX20" fmla="*/ 6276963 w 8126844"/>
                    <a:gd name="connsiteY20" fmla="*/ 2803998 h 5937163"/>
                    <a:gd name="connsiteX21" fmla="*/ 5860104 w 8126844"/>
                    <a:gd name="connsiteY21" fmla="*/ 3005704 h 5937163"/>
                    <a:gd name="connsiteX22" fmla="*/ 5658398 w 8126844"/>
                    <a:gd name="connsiteY22" fmla="*/ 3072939 h 5937163"/>
                    <a:gd name="connsiteX23" fmla="*/ 5550821 w 8126844"/>
                    <a:gd name="connsiteY23" fmla="*/ 2992257 h 5937163"/>
                    <a:gd name="connsiteX24" fmla="*/ 5644951 w 8126844"/>
                    <a:gd name="connsiteY24" fmla="*/ 2790551 h 5937163"/>
                    <a:gd name="connsiteX25" fmla="*/ 5913892 w 8126844"/>
                    <a:gd name="connsiteY25" fmla="*/ 2736763 h 5937163"/>
                    <a:gd name="connsiteX26" fmla="*/ 5752527 w 8126844"/>
                    <a:gd name="connsiteY26" fmla="*/ 2427480 h 5937163"/>
                    <a:gd name="connsiteX27" fmla="*/ 5362563 w 8126844"/>
                    <a:gd name="connsiteY27" fmla="*/ 2575398 h 5937163"/>
                    <a:gd name="connsiteX28" fmla="*/ 4663316 w 8126844"/>
                    <a:gd name="connsiteY28" fmla="*/ 2857786 h 5937163"/>
                    <a:gd name="connsiteX29" fmla="*/ 4649868 w 8126844"/>
                    <a:gd name="connsiteY29" fmla="*/ 3032598 h 5937163"/>
                    <a:gd name="connsiteX30" fmla="*/ 4703657 w 8126844"/>
                    <a:gd name="connsiteY30" fmla="*/ 3140175 h 5937163"/>
                    <a:gd name="connsiteX31" fmla="*/ 5066727 w 8126844"/>
                    <a:gd name="connsiteY31" fmla="*/ 3005704 h 5937163"/>
                    <a:gd name="connsiteX32" fmla="*/ 5322221 w 8126844"/>
                    <a:gd name="connsiteY32" fmla="*/ 2951916 h 5937163"/>
                    <a:gd name="connsiteX33" fmla="*/ 5349116 w 8126844"/>
                    <a:gd name="connsiteY33" fmla="*/ 3086386 h 5937163"/>
                    <a:gd name="connsiteX34" fmla="*/ 4784339 w 8126844"/>
                    <a:gd name="connsiteY34" fmla="*/ 3301539 h 5937163"/>
                    <a:gd name="connsiteX35" fmla="*/ 4098539 w 8126844"/>
                    <a:gd name="connsiteY35" fmla="*/ 3436010 h 5937163"/>
                    <a:gd name="connsiteX36" fmla="*/ 2740386 w 8126844"/>
                    <a:gd name="connsiteY36" fmla="*/ 3301539 h 5937163"/>
                    <a:gd name="connsiteX37" fmla="*/ 2202504 w 8126844"/>
                    <a:gd name="connsiteY37" fmla="*/ 3099833 h 5937163"/>
                    <a:gd name="connsiteX38" fmla="*/ 2027692 w 8126844"/>
                    <a:gd name="connsiteY38" fmla="*/ 3046045 h 5937163"/>
                    <a:gd name="connsiteX39" fmla="*/ 1960457 w 8126844"/>
                    <a:gd name="connsiteY39" fmla="*/ 3193963 h 5937163"/>
                    <a:gd name="connsiteX40" fmla="*/ 2390763 w 8126844"/>
                    <a:gd name="connsiteY40" fmla="*/ 3422563 h 5937163"/>
                    <a:gd name="connsiteX41" fmla="*/ 3372398 w 8126844"/>
                    <a:gd name="connsiteY41" fmla="*/ 3664610 h 5937163"/>
                    <a:gd name="connsiteX42" fmla="*/ 4125433 w 8126844"/>
                    <a:gd name="connsiteY42" fmla="*/ 3664610 h 5937163"/>
                    <a:gd name="connsiteX43" fmla="*/ 4757445 w 8126844"/>
                    <a:gd name="connsiteY43" fmla="*/ 3637716 h 5937163"/>
                    <a:gd name="connsiteX44" fmla="*/ 4918810 w 8126844"/>
                    <a:gd name="connsiteY44" fmla="*/ 3678057 h 5937163"/>
                    <a:gd name="connsiteX45" fmla="*/ 4811233 w 8126844"/>
                    <a:gd name="connsiteY45" fmla="*/ 3839422 h 5937163"/>
                    <a:gd name="connsiteX46" fmla="*/ 4286798 w 8126844"/>
                    <a:gd name="connsiteY46" fmla="*/ 3906657 h 5937163"/>
                    <a:gd name="connsiteX47" fmla="*/ 4219563 w 8126844"/>
                    <a:gd name="connsiteY47" fmla="*/ 4041127 h 5937163"/>
                    <a:gd name="connsiteX48" fmla="*/ 4555739 w 8126844"/>
                    <a:gd name="connsiteY48" fmla="*/ 4094916 h 5937163"/>
                    <a:gd name="connsiteX49" fmla="*/ 5241539 w 8126844"/>
                    <a:gd name="connsiteY49" fmla="*/ 3906657 h 5937163"/>
                    <a:gd name="connsiteX50" fmla="*/ 5523927 w 8126844"/>
                    <a:gd name="connsiteY50" fmla="*/ 3772186 h 5937163"/>
                    <a:gd name="connsiteX51" fmla="*/ 5618057 w 8126844"/>
                    <a:gd name="connsiteY51" fmla="*/ 3664610 h 5937163"/>
                    <a:gd name="connsiteX52" fmla="*/ 5402904 w 8126844"/>
                    <a:gd name="connsiteY52" fmla="*/ 3651163 h 5937163"/>
                    <a:gd name="connsiteX53" fmla="*/ 5214645 w 8126844"/>
                    <a:gd name="connsiteY53" fmla="*/ 3543586 h 5937163"/>
                    <a:gd name="connsiteX54" fmla="*/ 5241539 w 8126844"/>
                    <a:gd name="connsiteY54" fmla="*/ 3422563 h 5937163"/>
                    <a:gd name="connsiteX55" fmla="*/ 5537374 w 8126844"/>
                    <a:gd name="connsiteY55" fmla="*/ 3382222 h 5937163"/>
                    <a:gd name="connsiteX56" fmla="*/ 6196280 w 8126844"/>
                    <a:gd name="connsiteY56" fmla="*/ 3126727 h 5937163"/>
                    <a:gd name="connsiteX57" fmla="*/ 6747610 w 8126844"/>
                    <a:gd name="connsiteY57" fmla="*/ 2790551 h 5937163"/>
                    <a:gd name="connsiteX58" fmla="*/ 7218257 w 8126844"/>
                    <a:gd name="connsiteY58" fmla="*/ 2346798 h 5937163"/>
                    <a:gd name="connsiteX59" fmla="*/ 7433410 w 8126844"/>
                    <a:gd name="connsiteY59" fmla="*/ 2171986 h 5937163"/>
                    <a:gd name="connsiteX60" fmla="*/ 7567880 w 8126844"/>
                    <a:gd name="connsiteY60" fmla="*/ 2198880 h 5937163"/>
                    <a:gd name="connsiteX61" fmla="*/ 7514092 w 8126844"/>
                    <a:gd name="connsiteY61" fmla="*/ 2400586 h 5937163"/>
                    <a:gd name="connsiteX62" fmla="*/ 7097233 w 8126844"/>
                    <a:gd name="connsiteY62" fmla="*/ 2830892 h 5937163"/>
                    <a:gd name="connsiteX63" fmla="*/ 6451774 w 8126844"/>
                    <a:gd name="connsiteY63" fmla="*/ 3247751 h 5937163"/>
                    <a:gd name="connsiteX64" fmla="*/ 6088704 w 8126844"/>
                    <a:gd name="connsiteY64" fmla="*/ 3436010 h 5937163"/>
                    <a:gd name="connsiteX65" fmla="*/ 5981127 w 8126844"/>
                    <a:gd name="connsiteY65" fmla="*/ 3570480 h 5937163"/>
                    <a:gd name="connsiteX66" fmla="*/ 6021468 w 8126844"/>
                    <a:gd name="connsiteY66" fmla="*/ 3772186 h 5937163"/>
                    <a:gd name="connsiteX67" fmla="*/ 6115598 w 8126844"/>
                    <a:gd name="connsiteY67" fmla="*/ 3920104 h 5937163"/>
                    <a:gd name="connsiteX68" fmla="*/ 6734163 w 8126844"/>
                    <a:gd name="connsiteY68" fmla="*/ 3745292 h 5937163"/>
                    <a:gd name="connsiteX69" fmla="*/ 7419963 w 8126844"/>
                    <a:gd name="connsiteY69" fmla="*/ 3314986 h 5937163"/>
                    <a:gd name="connsiteX70" fmla="*/ 7850268 w 8126844"/>
                    <a:gd name="connsiteY70" fmla="*/ 2992257 h 5937163"/>
                    <a:gd name="connsiteX71" fmla="*/ 8065421 w 8126844"/>
                    <a:gd name="connsiteY71" fmla="*/ 2884680 h 5937163"/>
                    <a:gd name="connsiteX72" fmla="*/ 8105763 w 8126844"/>
                    <a:gd name="connsiteY72" fmla="*/ 3046045 h 5937163"/>
                    <a:gd name="connsiteX73" fmla="*/ 7769586 w 8126844"/>
                    <a:gd name="connsiteY73" fmla="*/ 3382222 h 5937163"/>
                    <a:gd name="connsiteX74" fmla="*/ 6707268 w 8126844"/>
                    <a:gd name="connsiteY74" fmla="*/ 3960445 h 5937163"/>
                    <a:gd name="connsiteX75" fmla="*/ 6129045 w 8126844"/>
                    <a:gd name="connsiteY75" fmla="*/ 4229386 h 5937163"/>
                    <a:gd name="connsiteX76" fmla="*/ 5833210 w 8126844"/>
                    <a:gd name="connsiteY76" fmla="*/ 4269727 h 5937163"/>
                    <a:gd name="connsiteX77" fmla="*/ 5712186 w 8126844"/>
                    <a:gd name="connsiteY77" fmla="*/ 4310069 h 5937163"/>
                    <a:gd name="connsiteX78" fmla="*/ 5658398 w 8126844"/>
                    <a:gd name="connsiteY78" fmla="*/ 4162151 h 5937163"/>
                    <a:gd name="connsiteX79" fmla="*/ 5779421 w 8126844"/>
                    <a:gd name="connsiteY79" fmla="*/ 4054575 h 5937163"/>
                    <a:gd name="connsiteX80" fmla="*/ 5779421 w 8126844"/>
                    <a:gd name="connsiteY80" fmla="*/ 3960445 h 5937163"/>
                    <a:gd name="connsiteX81" fmla="*/ 5497033 w 8126844"/>
                    <a:gd name="connsiteY81" fmla="*/ 4081469 h 5937163"/>
                    <a:gd name="connsiteX82" fmla="*/ 5039833 w 8126844"/>
                    <a:gd name="connsiteY82" fmla="*/ 4215939 h 5937163"/>
                    <a:gd name="connsiteX83" fmla="*/ 4865021 w 8126844"/>
                    <a:gd name="connsiteY83" fmla="*/ 4296622 h 5937163"/>
                    <a:gd name="connsiteX84" fmla="*/ 4905363 w 8126844"/>
                    <a:gd name="connsiteY84" fmla="*/ 4390751 h 5937163"/>
                    <a:gd name="connsiteX85" fmla="*/ 5160857 w 8126844"/>
                    <a:gd name="connsiteY85" fmla="*/ 4363857 h 5937163"/>
                    <a:gd name="connsiteX86" fmla="*/ 5187751 w 8126844"/>
                    <a:gd name="connsiteY86" fmla="*/ 4498327 h 5937163"/>
                    <a:gd name="connsiteX87" fmla="*/ 4878468 w 8126844"/>
                    <a:gd name="connsiteY87" fmla="*/ 4592457 h 5937163"/>
                    <a:gd name="connsiteX88" fmla="*/ 4891916 w 8126844"/>
                    <a:gd name="connsiteY88" fmla="*/ 4740375 h 5937163"/>
                    <a:gd name="connsiteX89" fmla="*/ 5376010 w 8126844"/>
                    <a:gd name="connsiteY89" fmla="*/ 4632798 h 5937163"/>
                    <a:gd name="connsiteX90" fmla="*/ 5967680 w 8126844"/>
                    <a:gd name="connsiteY90" fmla="*/ 4484880 h 5937163"/>
                    <a:gd name="connsiteX91" fmla="*/ 6344198 w 8126844"/>
                    <a:gd name="connsiteY91" fmla="*/ 4283175 h 5937163"/>
                    <a:gd name="connsiteX92" fmla="*/ 6478668 w 8126844"/>
                    <a:gd name="connsiteY92" fmla="*/ 4283175 h 5937163"/>
                    <a:gd name="connsiteX93" fmla="*/ 6478668 w 8126844"/>
                    <a:gd name="connsiteY93" fmla="*/ 4471433 h 5937163"/>
                    <a:gd name="connsiteX94" fmla="*/ 5900445 w 8126844"/>
                    <a:gd name="connsiteY94" fmla="*/ 4659692 h 5937163"/>
                    <a:gd name="connsiteX95" fmla="*/ 5053280 w 8126844"/>
                    <a:gd name="connsiteY95" fmla="*/ 4901739 h 5937163"/>
                    <a:gd name="connsiteX96" fmla="*/ 4703657 w 8126844"/>
                    <a:gd name="connsiteY96" fmla="*/ 4995869 h 5937163"/>
                    <a:gd name="connsiteX97" fmla="*/ 4313692 w 8126844"/>
                    <a:gd name="connsiteY97" fmla="*/ 5063104 h 5937163"/>
                    <a:gd name="connsiteX98" fmla="*/ 4004410 w 8126844"/>
                    <a:gd name="connsiteY98" fmla="*/ 5103445 h 5937163"/>
                    <a:gd name="connsiteX99" fmla="*/ 3869939 w 8126844"/>
                    <a:gd name="connsiteY99" fmla="*/ 4982422 h 5937163"/>
                    <a:gd name="connsiteX100" fmla="*/ 3950621 w 8126844"/>
                    <a:gd name="connsiteY100" fmla="*/ 4874845 h 5937163"/>
                    <a:gd name="connsiteX101" fmla="*/ 4367480 w 8126844"/>
                    <a:gd name="connsiteY101" fmla="*/ 4794163 h 5937163"/>
                    <a:gd name="connsiteX102" fmla="*/ 4542292 w 8126844"/>
                    <a:gd name="connsiteY102" fmla="*/ 4726927 h 5937163"/>
                    <a:gd name="connsiteX103" fmla="*/ 4542292 w 8126844"/>
                    <a:gd name="connsiteY103" fmla="*/ 4592457 h 5937163"/>
                    <a:gd name="connsiteX104" fmla="*/ 4206116 w 8126844"/>
                    <a:gd name="connsiteY104" fmla="*/ 4592457 h 5937163"/>
                    <a:gd name="connsiteX105" fmla="*/ 3520316 w 8126844"/>
                    <a:gd name="connsiteY105" fmla="*/ 4673139 h 5937163"/>
                    <a:gd name="connsiteX106" fmla="*/ 3157245 w 8126844"/>
                    <a:gd name="connsiteY106" fmla="*/ 4700033 h 5937163"/>
                    <a:gd name="connsiteX107" fmla="*/ 3076563 w 8126844"/>
                    <a:gd name="connsiteY107" fmla="*/ 4821057 h 5937163"/>
                    <a:gd name="connsiteX108" fmla="*/ 3224480 w 8126844"/>
                    <a:gd name="connsiteY108" fmla="*/ 4888292 h 5937163"/>
                    <a:gd name="connsiteX109" fmla="*/ 3453080 w 8126844"/>
                    <a:gd name="connsiteY109" fmla="*/ 4915186 h 5937163"/>
                    <a:gd name="connsiteX110" fmla="*/ 3412739 w 8126844"/>
                    <a:gd name="connsiteY110" fmla="*/ 5022763 h 5937163"/>
                    <a:gd name="connsiteX111" fmla="*/ 2968986 w 8126844"/>
                    <a:gd name="connsiteY111" fmla="*/ 5076551 h 5937163"/>
                    <a:gd name="connsiteX112" fmla="*/ 2767280 w 8126844"/>
                    <a:gd name="connsiteY112" fmla="*/ 5089998 h 5937163"/>
                    <a:gd name="connsiteX113" fmla="*/ 2673151 w 8126844"/>
                    <a:gd name="connsiteY113" fmla="*/ 5291704 h 5937163"/>
                    <a:gd name="connsiteX114" fmla="*/ 2767280 w 8126844"/>
                    <a:gd name="connsiteY114" fmla="*/ 5654775 h 5937163"/>
                    <a:gd name="connsiteX115" fmla="*/ 2700045 w 8126844"/>
                    <a:gd name="connsiteY115" fmla="*/ 5856480 h 5937163"/>
                    <a:gd name="connsiteX116" fmla="*/ 2498339 w 8126844"/>
                    <a:gd name="connsiteY116" fmla="*/ 5937163 h 5937163"/>
                    <a:gd name="connsiteX117" fmla="*/ 2256292 w 8126844"/>
                    <a:gd name="connsiteY117" fmla="*/ 5856480 h 5937163"/>
                    <a:gd name="connsiteX118" fmla="*/ 2175610 w 8126844"/>
                    <a:gd name="connsiteY118" fmla="*/ 5600986 h 5937163"/>
                    <a:gd name="connsiteX119" fmla="*/ 2269739 w 8126844"/>
                    <a:gd name="connsiteY119" fmla="*/ 5372386 h 5937163"/>
                    <a:gd name="connsiteX120" fmla="*/ 2404210 w 8126844"/>
                    <a:gd name="connsiteY120" fmla="*/ 5211022 h 5937163"/>
                    <a:gd name="connsiteX121" fmla="*/ 2390763 w 8126844"/>
                    <a:gd name="connsiteY121" fmla="*/ 5063104 h 5937163"/>
                    <a:gd name="connsiteX122" fmla="*/ 2014245 w 8126844"/>
                    <a:gd name="connsiteY122" fmla="*/ 4928633 h 5937163"/>
                    <a:gd name="connsiteX123" fmla="*/ 2068033 w 8126844"/>
                    <a:gd name="connsiteY123" fmla="*/ 4821057 h 5937163"/>
                    <a:gd name="connsiteX124" fmla="*/ 2390763 w 8126844"/>
                    <a:gd name="connsiteY124" fmla="*/ 4821057 h 5937163"/>
                    <a:gd name="connsiteX125" fmla="*/ 2807621 w 8126844"/>
                    <a:gd name="connsiteY125" fmla="*/ 4821057 h 5937163"/>
                    <a:gd name="connsiteX126" fmla="*/ 2834516 w 8126844"/>
                    <a:gd name="connsiteY126" fmla="*/ 4686586 h 5937163"/>
                    <a:gd name="connsiteX127" fmla="*/ 2686598 w 8126844"/>
                    <a:gd name="connsiteY127" fmla="*/ 4632798 h 5937163"/>
                    <a:gd name="connsiteX128" fmla="*/ 2780727 w 8126844"/>
                    <a:gd name="connsiteY128" fmla="*/ 4484880 h 5937163"/>
                    <a:gd name="connsiteX129" fmla="*/ 3211033 w 8126844"/>
                    <a:gd name="connsiteY129" fmla="*/ 4525222 h 5937163"/>
                    <a:gd name="connsiteX130" fmla="*/ 3775810 w 8126844"/>
                    <a:gd name="connsiteY130" fmla="*/ 4498327 h 5937163"/>
                    <a:gd name="connsiteX131" fmla="*/ 4380927 w 8126844"/>
                    <a:gd name="connsiteY131" fmla="*/ 4404198 h 5937163"/>
                    <a:gd name="connsiteX132" fmla="*/ 4622974 w 8126844"/>
                    <a:gd name="connsiteY132" fmla="*/ 4350410 h 5937163"/>
                    <a:gd name="connsiteX133" fmla="*/ 4555739 w 8126844"/>
                    <a:gd name="connsiteY133" fmla="*/ 4256280 h 5937163"/>
                    <a:gd name="connsiteX134" fmla="*/ 4031304 w 8126844"/>
                    <a:gd name="connsiteY134" fmla="*/ 4296622 h 5937163"/>
                    <a:gd name="connsiteX135" fmla="*/ 3600998 w 8126844"/>
                    <a:gd name="connsiteY135" fmla="*/ 4310069 h 5937163"/>
                    <a:gd name="connsiteX136" fmla="*/ 3278268 w 8126844"/>
                    <a:gd name="connsiteY136" fmla="*/ 4269727 h 5937163"/>
                    <a:gd name="connsiteX137" fmla="*/ 3237927 w 8126844"/>
                    <a:gd name="connsiteY137" fmla="*/ 4202492 h 5937163"/>
                    <a:gd name="connsiteX138" fmla="*/ 3291716 w 8126844"/>
                    <a:gd name="connsiteY138" fmla="*/ 4068022 h 5937163"/>
                    <a:gd name="connsiteX139" fmla="*/ 3587551 w 8126844"/>
                    <a:gd name="connsiteY139" fmla="*/ 4094916 h 5937163"/>
                    <a:gd name="connsiteX140" fmla="*/ 3883386 w 8126844"/>
                    <a:gd name="connsiteY140" fmla="*/ 4094916 h 5937163"/>
                    <a:gd name="connsiteX141" fmla="*/ 3964068 w 8126844"/>
                    <a:gd name="connsiteY141" fmla="*/ 4027680 h 5937163"/>
                    <a:gd name="connsiteX142" fmla="*/ 3883386 w 8126844"/>
                    <a:gd name="connsiteY142" fmla="*/ 3906657 h 5937163"/>
                    <a:gd name="connsiteX143" fmla="*/ 3412739 w 8126844"/>
                    <a:gd name="connsiteY143" fmla="*/ 3879763 h 5937163"/>
                    <a:gd name="connsiteX144" fmla="*/ 3049668 w 8126844"/>
                    <a:gd name="connsiteY144" fmla="*/ 3825975 h 5937163"/>
                    <a:gd name="connsiteX145" fmla="*/ 2740386 w 8126844"/>
                    <a:gd name="connsiteY145" fmla="*/ 3758739 h 5937163"/>
                    <a:gd name="connsiteX146" fmla="*/ 2457998 w 8126844"/>
                    <a:gd name="connsiteY146" fmla="*/ 3678057 h 5937163"/>
                    <a:gd name="connsiteX147" fmla="*/ 2242845 w 8126844"/>
                    <a:gd name="connsiteY147" fmla="*/ 3624269 h 5937163"/>
                    <a:gd name="connsiteX148" fmla="*/ 2162163 w 8126844"/>
                    <a:gd name="connsiteY148" fmla="*/ 3785633 h 5937163"/>
                    <a:gd name="connsiteX149" fmla="*/ 2336974 w 8126844"/>
                    <a:gd name="connsiteY149" fmla="*/ 3960445 h 5937163"/>
                    <a:gd name="connsiteX150" fmla="*/ 2713492 w 8126844"/>
                    <a:gd name="connsiteY150" fmla="*/ 4014233 h 5937163"/>
                    <a:gd name="connsiteX151" fmla="*/ 2874857 w 8126844"/>
                    <a:gd name="connsiteY151" fmla="*/ 4068022 h 5937163"/>
                    <a:gd name="connsiteX152" fmla="*/ 2874857 w 8126844"/>
                    <a:gd name="connsiteY152" fmla="*/ 4215939 h 5937163"/>
                    <a:gd name="connsiteX153" fmla="*/ 2605916 w 8126844"/>
                    <a:gd name="connsiteY153" fmla="*/ 4189045 h 5937163"/>
                    <a:gd name="connsiteX154" fmla="*/ 2000798 w 8126844"/>
                    <a:gd name="connsiteY154" fmla="*/ 4068022 h 5937163"/>
                    <a:gd name="connsiteX155" fmla="*/ 1583939 w 8126844"/>
                    <a:gd name="connsiteY155" fmla="*/ 3920104 h 5937163"/>
                    <a:gd name="connsiteX156" fmla="*/ 1409127 w 8126844"/>
                    <a:gd name="connsiteY156" fmla="*/ 3933551 h 5937163"/>
                    <a:gd name="connsiteX157" fmla="*/ 1368786 w 8126844"/>
                    <a:gd name="connsiteY157" fmla="*/ 4108363 h 5937163"/>
                    <a:gd name="connsiteX158" fmla="*/ 1799092 w 8126844"/>
                    <a:gd name="connsiteY158" fmla="*/ 4242833 h 5937163"/>
                    <a:gd name="connsiteX159" fmla="*/ 2256292 w 8126844"/>
                    <a:gd name="connsiteY159" fmla="*/ 4404198 h 5937163"/>
                    <a:gd name="connsiteX160" fmla="*/ 2390763 w 8126844"/>
                    <a:gd name="connsiteY160" fmla="*/ 4511775 h 5937163"/>
                    <a:gd name="connsiteX161" fmla="*/ 2094927 w 8126844"/>
                    <a:gd name="connsiteY161" fmla="*/ 4579010 h 5937163"/>
                    <a:gd name="connsiteX162" fmla="*/ 1557045 w 8126844"/>
                    <a:gd name="connsiteY162" fmla="*/ 4404198 h 5937163"/>
                    <a:gd name="connsiteX163" fmla="*/ 965374 w 8126844"/>
                    <a:gd name="connsiteY163" fmla="*/ 4175598 h 5937163"/>
                    <a:gd name="connsiteX164" fmla="*/ 481280 w 8126844"/>
                    <a:gd name="connsiteY164" fmla="*/ 3960445 h 5937163"/>
                    <a:gd name="connsiteX165" fmla="*/ 198892 w 8126844"/>
                    <a:gd name="connsiteY165" fmla="*/ 3852869 h 5937163"/>
                    <a:gd name="connsiteX166" fmla="*/ 131657 w 8126844"/>
                    <a:gd name="connsiteY166" fmla="*/ 3758739 h 5937163"/>
                    <a:gd name="connsiteX167" fmla="*/ 279574 w 8126844"/>
                    <a:gd name="connsiteY167" fmla="*/ 3664610 h 5937163"/>
                    <a:gd name="connsiteX168" fmla="*/ 642645 w 8126844"/>
                    <a:gd name="connsiteY168" fmla="*/ 3839422 h 5937163"/>
                    <a:gd name="connsiteX169" fmla="*/ 1113292 w 8126844"/>
                    <a:gd name="connsiteY169" fmla="*/ 3987339 h 5937163"/>
                    <a:gd name="connsiteX170" fmla="*/ 1153633 w 8126844"/>
                    <a:gd name="connsiteY170" fmla="*/ 3812527 h 5937163"/>
                    <a:gd name="connsiteX171" fmla="*/ 1032610 w 8126844"/>
                    <a:gd name="connsiteY171" fmla="*/ 3651163 h 5937163"/>
                    <a:gd name="connsiteX172" fmla="*/ 535068 w 8126844"/>
                    <a:gd name="connsiteY172" fmla="*/ 3503245 h 5937163"/>
                    <a:gd name="connsiteX173" fmla="*/ 198892 w 8126844"/>
                    <a:gd name="connsiteY173" fmla="*/ 3261198 h 5937163"/>
                    <a:gd name="connsiteX174" fmla="*/ 10633 w 8126844"/>
                    <a:gd name="connsiteY174" fmla="*/ 3099833 h 5937163"/>
                    <a:gd name="connsiteX175" fmla="*/ 50974 w 8126844"/>
                    <a:gd name="connsiteY175" fmla="*/ 2965363 h 5937163"/>
                    <a:gd name="connsiteX176" fmla="*/ 279574 w 8126844"/>
                    <a:gd name="connsiteY176" fmla="*/ 3046045 h 5937163"/>
                    <a:gd name="connsiteX177" fmla="*/ 1019163 w 8126844"/>
                    <a:gd name="connsiteY177" fmla="*/ 3449457 h 5937163"/>
                    <a:gd name="connsiteX178" fmla="*/ 1462916 w 8126844"/>
                    <a:gd name="connsiteY178" fmla="*/ 3691504 h 5937163"/>
                    <a:gd name="connsiteX179" fmla="*/ 1799092 w 8126844"/>
                    <a:gd name="connsiteY179" fmla="*/ 3785633 h 5937163"/>
                    <a:gd name="connsiteX180" fmla="*/ 1973904 w 8126844"/>
                    <a:gd name="connsiteY180" fmla="*/ 3718398 h 5937163"/>
                    <a:gd name="connsiteX181" fmla="*/ 1960457 w 8126844"/>
                    <a:gd name="connsiteY181" fmla="*/ 3476351 h 5937163"/>
                    <a:gd name="connsiteX182" fmla="*/ 1624280 w 8126844"/>
                    <a:gd name="connsiteY182" fmla="*/ 3368775 h 5937163"/>
                    <a:gd name="connsiteX183" fmla="*/ 1288104 w 8126844"/>
                    <a:gd name="connsiteY183" fmla="*/ 3220857 h 5937163"/>
                    <a:gd name="connsiteX184" fmla="*/ 1261210 w 8126844"/>
                    <a:gd name="connsiteY184" fmla="*/ 3086386 h 5937163"/>
                    <a:gd name="connsiteX185" fmla="*/ 1462916 w 8126844"/>
                    <a:gd name="connsiteY185" fmla="*/ 3086386 h 5937163"/>
                    <a:gd name="connsiteX186" fmla="*/ 1691516 w 8126844"/>
                    <a:gd name="connsiteY186" fmla="*/ 3167069 h 5937163"/>
                    <a:gd name="connsiteX187" fmla="*/ 1758751 w 8126844"/>
                    <a:gd name="connsiteY187" fmla="*/ 2951916 h 5937163"/>
                    <a:gd name="connsiteX188" fmla="*/ 1597386 w 8126844"/>
                    <a:gd name="connsiteY188" fmla="*/ 2777104 h 5937163"/>
                    <a:gd name="connsiteX189" fmla="*/ 1153633 w 8126844"/>
                    <a:gd name="connsiteY189" fmla="*/ 2588845 h 5937163"/>
                    <a:gd name="connsiteX190" fmla="*/ 871245 w 8126844"/>
                    <a:gd name="connsiteY190" fmla="*/ 2400586 h 5937163"/>
                    <a:gd name="connsiteX191" fmla="*/ 750221 w 8126844"/>
                    <a:gd name="connsiteY191" fmla="*/ 2266116 h 5937163"/>
                    <a:gd name="connsiteX192" fmla="*/ 844351 w 8126844"/>
                    <a:gd name="connsiteY192" fmla="*/ 2145092 h 5937163"/>
                    <a:gd name="connsiteX193" fmla="*/ 1328445 w 8126844"/>
                    <a:gd name="connsiteY193" fmla="*/ 2360245 h 5937163"/>
                    <a:gd name="connsiteX194" fmla="*/ 1606671 w 8126844"/>
                    <a:gd name="connsiteY194" fmla="*/ 2506664 h 5937163"/>
                    <a:gd name="connsiteX195" fmla="*/ 1720260 w 8126844"/>
                    <a:gd name="connsiteY195" fmla="*/ 2227825 h 5937163"/>
                    <a:gd name="connsiteX196" fmla="*/ 1772079 w 8126844"/>
                    <a:gd name="connsiteY196" fmla="*/ 2044400 h 5937163"/>
                    <a:gd name="connsiteX197" fmla="*/ 1693720 w 8126844"/>
                    <a:gd name="connsiteY197" fmla="*/ 1872371 h 5937163"/>
                    <a:gd name="connsiteX198" fmla="*/ 2176456 w 8126844"/>
                    <a:gd name="connsiteY198" fmla="*/ 2185219 h 5937163"/>
                    <a:gd name="connsiteX199" fmla="*/ 1984049 w 8126844"/>
                    <a:gd name="connsiteY199" fmla="*/ 2162811 h 5937163"/>
                    <a:gd name="connsiteX200" fmla="*/ 1894130 w 8126844"/>
                    <a:gd name="connsiteY200" fmla="*/ 2300529 h 5937163"/>
                    <a:gd name="connsiteX201" fmla="*/ 1879774 w 8126844"/>
                    <a:gd name="connsiteY201" fmla="*/ 2642633 h 5937163"/>
                    <a:gd name="connsiteX202" fmla="*/ 2390763 w 8126844"/>
                    <a:gd name="connsiteY202" fmla="*/ 2871233 h 5937163"/>
                    <a:gd name="connsiteX203" fmla="*/ 3157245 w 8126844"/>
                    <a:gd name="connsiteY203" fmla="*/ 3086386 h 5937163"/>
                    <a:gd name="connsiteX204" fmla="*/ 3708574 w 8126844"/>
                    <a:gd name="connsiteY204" fmla="*/ 3220857 h 5937163"/>
                    <a:gd name="connsiteX205" fmla="*/ 4165774 w 8126844"/>
                    <a:gd name="connsiteY205" fmla="*/ 3193963 h 5937163"/>
                    <a:gd name="connsiteX206" fmla="*/ 4394374 w 8126844"/>
                    <a:gd name="connsiteY206" fmla="*/ 3167069 h 5937163"/>
                    <a:gd name="connsiteX207" fmla="*/ 4407821 w 8126844"/>
                    <a:gd name="connsiteY207" fmla="*/ 2978810 h 5937163"/>
                    <a:gd name="connsiteX208" fmla="*/ 4192668 w 8126844"/>
                    <a:gd name="connsiteY208" fmla="*/ 2938469 h 5937163"/>
                    <a:gd name="connsiteX209" fmla="*/ 4031304 w 8126844"/>
                    <a:gd name="connsiteY209" fmla="*/ 2978810 h 5937163"/>
                    <a:gd name="connsiteX210" fmla="*/ 4031304 w 8126844"/>
                    <a:gd name="connsiteY210" fmla="*/ 2803998 h 5937163"/>
                    <a:gd name="connsiteX211" fmla="*/ 4448163 w 8126844"/>
                    <a:gd name="connsiteY211" fmla="*/ 2682975 h 5937163"/>
                    <a:gd name="connsiteX212" fmla="*/ 4703657 w 8126844"/>
                    <a:gd name="connsiteY212" fmla="*/ 2575398 h 5937163"/>
                    <a:gd name="connsiteX213" fmla="*/ 4719129 w 8126844"/>
                    <a:gd name="connsiteY213" fmla="*/ 2358734 h 5937163"/>
                    <a:gd name="connsiteX214" fmla="*/ 4519556 w 8126844"/>
                    <a:gd name="connsiteY214" fmla="*/ 2363686 h 5937163"/>
                    <a:gd name="connsiteX0" fmla="*/ 5076343 w 8126844"/>
                    <a:gd name="connsiteY0" fmla="*/ 2153130 h 5936463"/>
                    <a:gd name="connsiteX1" fmla="*/ 4866197 w 8126844"/>
                    <a:gd name="connsiteY1" fmla="*/ 2271970 h 5936463"/>
                    <a:gd name="connsiteX2" fmla="*/ 4959151 w 8126844"/>
                    <a:gd name="connsiteY2" fmla="*/ 2480569 h 5936463"/>
                    <a:gd name="connsiteX3" fmla="*/ 5402904 w 8126844"/>
                    <a:gd name="connsiteY3" fmla="*/ 2319204 h 5936463"/>
                    <a:gd name="connsiteX4" fmla="*/ 6478668 w 8126844"/>
                    <a:gd name="connsiteY4" fmla="*/ 1606510 h 5936463"/>
                    <a:gd name="connsiteX5" fmla="*/ 6941073 w 8126844"/>
                    <a:gd name="connsiteY5" fmla="*/ 995177 h 5936463"/>
                    <a:gd name="connsiteX6" fmla="*/ 6764360 w 8126844"/>
                    <a:gd name="connsiteY6" fmla="*/ 416992 h 5936463"/>
                    <a:gd name="connsiteX7" fmla="*/ 6656943 w 8126844"/>
                    <a:gd name="connsiteY7" fmla="*/ 543602 h 5936463"/>
                    <a:gd name="connsiteX8" fmla="*/ 6759584 w 8126844"/>
                    <a:gd name="connsiteY8" fmla="*/ 17906 h 5936463"/>
                    <a:gd name="connsiteX9" fmla="*/ 6766984 w 8126844"/>
                    <a:gd name="connsiteY9" fmla="*/ 194799 h 5936463"/>
                    <a:gd name="connsiteX10" fmla="*/ 7177916 w 8126844"/>
                    <a:gd name="connsiteY10" fmla="*/ 759345 h 5936463"/>
                    <a:gd name="connsiteX11" fmla="*/ 7352727 w 8126844"/>
                    <a:gd name="connsiteY11" fmla="*/ 638322 h 5936463"/>
                    <a:gd name="connsiteX12" fmla="*/ 7460304 w 8126844"/>
                    <a:gd name="connsiteY12" fmla="*/ 947604 h 5936463"/>
                    <a:gd name="connsiteX13" fmla="*/ 7137574 w 8126844"/>
                    <a:gd name="connsiteY13" fmla="*/ 1377910 h 5936463"/>
                    <a:gd name="connsiteX14" fmla="*/ 7056892 w 8126844"/>
                    <a:gd name="connsiteY14" fmla="*/ 1552722 h 5936463"/>
                    <a:gd name="connsiteX15" fmla="*/ 7177916 w 8126844"/>
                    <a:gd name="connsiteY15" fmla="*/ 1660298 h 5936463"/>
                    <a:gd name="connsiteX16" fmla="*/ 7406516 w 8126844"/>
                    <a:gd name="connsiteY16" fmla="*/ 1431698 h 5936463"/>
                    <a:gd name="connsiteX17" fmla="*/ 7540986 w 8126844"/>
                    <a:gd name="connsiteY17" fmla="*/ 1431698 h 5936463"/>
                    <a:gd name="connsiteX18" fmla="*/ 7554433 w 8126844"/>
                    <a:gd name="connsiteY18" fmla="*/ 1660298 h 5936463"/>
                    <a:gd name="connsiteX19" fmla="*/ 6976210 w 8126844"/>
                    <a:gd name="connsiteY19" fmla="*/ 2251969 h 5936463"/>
                    <a:gd name="connsiteX20" fmla="*/ 6276963 w 8126844"/>
                    <a:gd name="connsiteY20" fmla="*/ 2803298 h 5936463"/>
                    <a:gd name="connsiteX21" fmla="*/ 5860104 w 8126844"/>
                    <a:gd name="connsiteY21" fmla="*/ 3005004 h 5936463"/>
                    <a:gd name="connsiteX22" fmla="*/ 5658398 w 8126844"/>
                    <a:gd name="connsiteY22" fmla="*/ 3072239 h 5936463"/>
                    <a:gd name="connsiteX23" fmla="*/ 5550821 w 8126844"/>
                    <a:gd name="connsiteY23" fmla="*/ 2991557 h 5936463"/>
                    <a:gd name="connsiteX24" fmla="*/ 5644951 w 8126844"/>
                    <a:gd name="connsiteY24" fmla="*/ 2789851 h 5936463"/>
                    <a:gd name="connsiteX25" fmla="*/ 5913892 w 8126844"/>
                    <a:gd name="connsiteY25" fmla="*/ 2736063 h 5936463"/>
                    <a:gd name="connsiteX26" fmla="*/ 5752527 w 8126844"/>
                    <a:gd name="connsiteY26" fmla="*/ 2426780 h 5936463"/>
                    <a:gd name="connsiteX27" fmla="*/ 5362563 w 8126844"/>
                    <a:gd name="connsiteY27" fmla="*/ 2574698 h 5936463"/>
                    <a:gd name="connsiteX28" fmla="*/ 4663316 w 8126844"/>
                    <a:gd name="connsiteY28" fmla="*/ 2857086 h 5936463"/>
                    <a:gd name="connsiteX29" fmla="*/ 4649868 w 8126844"/>
                    <a:gd name="connsiteY29" fmla="*/ 3031898 h 5936463"/>
                    <a:gd name="connsiteX30" fmla="*/ 4703657 w 8126844"/>
                    <a:gd name="connsiteY30" fmla="*/ 3139475 h 5936463"/>
                    <a:gd name="connsiteX31" fmla="*/ 5066727 w 8126844"/>
                    <a:gd name="connsiteY31" fmla="*/ 3005004 h 5936463"/>
                    <a:gd name="connsiteX32" fmla="*/ 5322221 w 8126844"/>
                    <a:gd name="connsiteY32" fmla="*/ 2951216 h 5936463"/>
                    <a:gd name="connsiteX33" fmla="*/ 5349116 w 8126844"/>
                    <a:gd name="connsiteY33" fmla="*/ 3085686 h 5936463"/>
                    <a:gd name="connsiteX34" fmla="*/ 4784339 w 8126844"/>
                    <a:gd name="connsiteY34" fmla="*/ 3300839 h 5936463"/>
                    <a:gd name="connsiteX35" fmla="*/ 4098539 w 8126844"/>
                    <a:gd name="connsiteY35" fmla="*/ 3435310 h 5936463"/>
                    <a:gd name="connsiteX36" fmla="*/ 2740386 w 8126844"/>
                    <a:gd name="connsiteY36" fmla="*/ 3300839 h 5936463"/>
                    <a:gd name="connsiteX37" fmla="*/ 2202504 w 8126844"/>
                    <a:gd name="connsiteY37" fmla="*/ 3099133 h 5936463"/>
                    <a:gd name="connsiteX38" fmla="*/ 2027692 w 8126844"/>
                    <a:gd name="connsiteY38" fmla="*/ 3045345 h 5936463"/>
                    <a:gd name="connsiteX39" fmla="*/ 1960457 w 8126844"/>
                    <a:gd name="connsiteY39" fmla="*/ 3193263 h 5936463"/>
                    <a:gd name="connsiteX40" fmla="*/ 2390763 w 8126844"/>
                    <a:gd name="connsiteY40" fmla="*/ 3421863 h 5936463"/>
                    <a:gd name="connsiteX41" fmla="*/ 3372398 w 8126844"/>
                    <a:gd name="connsiteY41" fmla="*/ 3663910 h 5936463"/>
                    <a:gd name="connsiteX42" fmla="*/ 4125433 w 8126844"/>
                    <a:gd name="connsiteY42" fmla="*/ 3663910 h 5936463"/>
                    <a:gd name="connsiteX43" fmla="*/ 4757445 w 8126844"/>
                    <a:gd name="connsiteY43" fmla="*/ 3637016 h 5936463"/>
                    <a:gd name="connsiteX44" fmla="*/ 4918810 w 8126844"/>
                    <a:gd name="connsiteY44" fmla="*/ 3677357 h 5936463"/>
                    <a:gd name="connsiteX45" fmla="*/ 4811233 w 8126844"/>
                    <a:gd name="connsiteY45" fmla="*/ 3838722 h 5936463"/>
                    <a:gd name="connsiteX46" fmla="*/ 4286798 w 8126844"/>
                    <a:gd name="connsiteY46" fmla="*/ 3905957 h 5936463"/>
                    <a:gd name="connsiteX47" fmla="*/ 4219563 w 8126844"/>
                    <a:gd name="connsiteY47" fmla="*/ 4040427 h 5936463"/>
                    <a:gd name="connsiteX48" fmla="*/ 4555739 w 8126844"/>
                    <a:gd name="connsiteY48" fmla="*/ 4094216 h 5936463"/>
                    <a:gd name="connsiteX49" fmla="*/ 5241539 w 8126844"/>
                    <a:gd name="connsiteY49" fmla="*/ 3905957 h 5936463"/>
                    <a:gd name="connsiteX50" fmla="*/ 5523927 w 8126844"/>
                    <a:gd name="connsiteY50" fmla="*/ 3771486 h 5936463"/>
                    <a:gd name="connsiteX51" fmla="*/ 5618057 w 8126844"/>
                    <a:gd name="connsiteY51" fmla="*/ 3663910 h 5936463"/>
                    <a:gd name="connsiteX52" fmla="*/ 5402904 w 8126844"/>
                    <a:gd name="connsiteY52" fmla="*/ 3650463 h 5936463"/>
                    <a:gd name="connsiteX53" fmla="*/ 5214645 w 8126844"/>
                    <a:gd name="connsiteY53" fmla="*/ 3542886 h 5936463"/>
                    <a:gd name="connsiteX54" fmla="*/ 5241539 w 8126844"/>
                    <a:gd name="connsiteY54" fmla="*/ 3421863 h 5936463"/>
                    <a:gd name="connsiteX55" fmla="*/ 5537374 w 8126844"/>
                    <a:gd name="connsiteY55" fmla="*/ 3381522 h 5936463"/>
                    <a:gd name="connsiteX56" fmla="*/ 6196280 w 8126844"/>
                    <a:gd name="connsiteY56" fmla="*/ 3126027 h 5936463"/>
                    <a:gd name="connsiteX57" fmla="*/ 6747610 w 8126844"/>
                    <a:gd name="connsiteY57" fmla="*/ 2789851 h 5936463"/>
                    <a:gd name="connsiteX58" fmla="*/ 7218257 w 8126844"/>
                    <a:gd name="connsiteY58" fmla="*/ 2346098 h 5936463"/>
                    <a:gd name="connsiteX59" fmla="*/ 7433410 w 8126844"/>
                    <a:gd name="connsiteY59" fmla="*/ 2171286 h 5936463"/>
                    <a:gd name="connsiteX60" fmla="*/ 7567880 w 8126844"/>
                    <a:gd name="connsiteY60" fmla="*/ 2198180 h 5936463"/>
                    <a:gd name="connsiteX61" fmla="*/ 7514092 w 8126844"/>
                    <a:gd name="connsiteY61" fmla="*/ 2399886 h 5936463"/>
                    <a:gd name="connsiteX62" fmla="*/ 7097233 w 8126844"/>
                    <a:gd name="connsiteY62" fmla="*/ 2830192 h 5936463"/>
                    <a:gd name="connsiteX63" fmla="*/ 6451774 w 8126844"/>
                    <a:gd name="connsiteY63" fmla="*/ 3247051 h 5936463"/>
                    <a:gd name="connsiteX64" fmla="*/ 6088704 w 8126844"/>
                    <a:gd name="connsiteY64" fmla="*/ 3435310 h 5936463"/>
                    <a:gd name="connsiteX65" fmla="*/ 5981127 w 8126844"/>
                    <a:gd name="connsiteY65" fmla="*/ 3569780 h 5936463"/>
                    <a:gd name="connsiteX66" fmla="*/ 6021468 w 8126844"/>
                    <a:gd name="connsiteY66" fmla="*/ 3771486 h 5936463"/>
                    <a:gd name="connsiteX67" fmla="*/ 6115598 w 8126844"/>
                    <a:gd name="connsiteY67" fmla="*/ 3919404 h 5936463"/>
                    <a:gd name="connsiteX68" fmla="*/ 6734163 w 8126844"/>
                    <a:gd name="connsiteY68" fmla="*/ 3744592 h 5936463"/>
                    <a:gd name="connsiteX69" fmla="*/ 7419963 w 8126844"/>
                    <a:gd name="connsiteY69" fmla="*/ 3314286 h 5936463"/>
                    <a:gd name="connsiteX70" fmla="*/ 7850268 w 8126844"/>
                    <a:gd name="connsiteY70" fmla="*/ 2991557 h 5936463"/>
                    <a:gd name="connsiteX71" fmla="*/ 8065421 w 8126844"/>
                    <a:gd name="connsiteY71" fmla="*/ 2883980 h 5936463"/>
                    <a:gd name="connsiteX72" fmla="*/ 8105763 w 8126844"/>
                    <a:gd name="connsiteY72" fmla="*/ 3045345 h 5936463"/>
                    <a:gd name="connsiteX73" fmla="*/ 7769586 w 8126844"/>
                    <a:gd name="connsiteY73" fmla="*/ 3381522 h 5936463"/>
                    <a:gd name="connsiteX74" fmla="*/ 6707268 w 8126844"/>
                    <a:gd name="connsiteY74" fmla="*/ 3959745 h 5936463"/>
                    <a:gd name="connsiteX75" fmla="*/ 6129045 w 8126844"/>
                    <a:gd name="connsiteY75" fmla="*/ 4228686 h 5936463"/>
                    <a:gd name="connsiteX76" fmla="*/ 5833210 w 8126844"/>
                    <a:gd name="connsiteY76" fmla="*/ 4269027 h 5936463"/>
                    <a:gd name="connsiteX77" fmla="*/ 5712186 w 8126844"/>
                    <a:gd name="connsiteY77" fmla="*/ 4309369 h 5936463"/>
                    <a:gd name="connsiteX78" fmla="*/ 5658398 w 8126844"/>
                    <a:gd name="connsiteY78" fmla="*/ 4161451 h 5936463"/>
                    <a:gd name="connsiteX79" fmla="*/ 5779421 w 8126844"/>
                    <a:gd name="connsiteY79" fmla="*/ 4053875 h 5936463"/>
                    <a:gd name="connsiteX80" fmla="*/ 5779421 w 8126844"/>
                    <a:gd name="connsiteY80" fmla="*/ 3959745 h 5936463"/>
                    <a:gd name="connsiteX81" fmla="*/ 5497033 w 8126844"/>
                    <a:gd name="connsiteY81" fmla="*/ 4080769 h 5936463"/>
                    <a:gd name="connsiteX82" fmla="*/ 5039833 w 8126844"/>
                    <a:gd name="connsiteY82" fmla="*/ 4215239 h 5936463"/>
                    <a:gd name="connsiteX83" fmla="*/ 4865021 w 8126844"/>
                    <a:gd name="connsiteY83" fmla="*/ 4295922 h 5936463"/>
                    <a:gd name="connsiteX84" fmla="*/ 4905363 w 8126844"/>
                    <a:gd name="connsiteY84" fmla="*/ 4390051 h 5936463"/>
                    <a:gd name="connsiteX85" fmla="*/ 5160857 w 8126844"/>
                    <a:gd name="connsiteY85" fmla="*/ 4363157 h 5936463"/>
                    <a:gd name="connsiteX86" fmla="*/ 5187751 w 8126844"/>
                    <a:gd name="connsiteY86" fmla="*/ 4497627 h 5936463"/>
                    <a:gd name="connsiteX87" fmla="*/ 4878468 w 8126844"/>
                    <a:gd name="connsiteY87" fmla="*/ 4591757 h 5936463"/>
                    <a:gd name="connsiteX88" fmla="*/ 4891916 w 8126844"/>
                    <a:gd name="connsiteY88" fmla="*/ 4739675 h 5936463"/>
                    <a:gd name="connsiteX89" fmla="*/ 5376010 w 8126844"/>
                    <a:gd name="connsiteY89" fmla="*/ 4632098 h 5936463"/>
                    <a:gd name="connsiteX90" fmla="*/ 5967680 w 8126844"/>
                    <a:gd name="connsiteY90" fmla="*/ 4484180 h 5936463"/>
                    <a:gd name="connsiteX91" fmla="*/ 6344198 w 8126844"/>
                    <a:gd name="connsiteY91" fmla="*/ 4282475 h 5936463"/>
                    <a:gd name="connsiteX92" fmla="*/ 6478668 w 8126844"/>
                    <a:gd name="connsiteY92" fmla="*/ 4282475 h 5936463"/>
                    <a:gd name="connsiteX93" fmla="*/ 6478668 w 8126844"/>
                    <a:gd name="connsiteY93" fmla="*/ 4470733 h 5936463"/>
                    <a:gd name="connsiteX94" fmla="*/ 5900445 w 8126844"/>
                    <a:gd name="connsiteY94" fmla="*/ 4658992 h 5936463"/>
                    <a:gd name="connsiteX95" fmla="*/ 5053280 w 8126844"/>
                    <a:gd name="connsiteY95" fmla="*/ 4901039 h 5936463"/>
                    <a:gd name="connsiteX96" fmla="*/ 4703657 w 8126844"/>
                    <a:gd name="connsiteY96" fmla="*/ 4995169 h 5936463"/>
                    <a:gd name="connsiteX97" fmla="*/ 4313692 w 8126844"/>
                    <a:gd name="connsiteY97" fmla="*/ 5062404 h 5936463"/>
                    <a:gd name="connsiteX98" fmla="*/ 4004410 w 8126844"/>
                    <a:gd name="connsiteY98" fmla="*/ 5102745 h 5936463"/>
                    <a:gd name="connsiteX99" fmla="*/ 3869939 w 8126844"/>
                    <a:gd name="connsiteY99" fmla="*/ 4981722 h 5936463"/>
                    <a:gd name="connsiteX100" fmla="*/ 3950621 w 8126844"/>
                    <a:gd name="connsiteY100" fmla="*/ 4874145 h 5936463"/>
                    <a:gd name="connsiteX101" fmla="*/ 4367480 w 8126844"/>
                    <a:gd name="connsiteY101" fmla="*/ 4793463 h 5936463"/>
                    <a:gd name="connsiteX102" fmla="*/ 4542292 w 8126844"/>
                    <a:gd name="connsiteY102" fmla="*/ 4726227 h 5936463"/>
                    <a:gd name="connsiteX103" fmla="*/ 4542292 w 8126844"/>
                    <a:gd name="connsiteY103" fmla="*/ 4591757 h 5936463"/>
                    <a:gd name="connsiteX104" fmla="*/ 4206116 w 8126844"/>
                    <a:gd name="connsiteY104" fmla="*/ 4591757 h 5936463"/>
                    <a:gd name="connsiteX105" fmla="*/ 3520316 w 8126844"/>
                    <a:gd name="connsiteY105" fmla="*/ 4672439 h 5936463"/>
                    <a:gd name="connsiteX106" fmla="*/ 3157245 w 8126844"/>
                    <a:gd name="connsiteY106" fmla="*/ 4699333 h 5936463"/>
                    <a:gd name="connsiteX107" fmla="*/ 3076563 w 8126844"/>
                    <a:gd name="connsiteY107" fmla="*/ 4820357 h 5936463"/>
                    <a:gd name="connsiteX108" fmla="*/ 3224480 w 8126844"/>
                    <a:gd name="connsiteY108" fmla="*/ 4887592 h 5936463"/>
                    <a:gd name="connsiteX109" fmla="*/ 3453080 w 8126844"/>
                    <a:gd name="connsiteY109" fmla="*/ 4914486 h 5936463"/>
                    <a:gd name="connsiteX110" fmla="*/ 3412739 w 8126844"/>
                    <a:gd name="connsiteY110" fmla="*/ 5022063 h 5936463"/>
                    <a:gd name="connsiteX111" fmla="*/ 2968986 w 8126844"/>
                    <a:gd name="connsiteY111" fmla="*/ 5075851 h 5936463"/>
                    <a:gd name="connsiteX112" fmla="*/ 2767280 w 8126844"/>
                    <a:gd name="connsiteY112" fmla="*/ 5089298 h 5936463"/>
                    <a:gd name="connsiteX113" fmla="*/ 2673151 w 8126844"/>
                    <a:gd name="connsiteY113" fmla="*/ 5291004 h 5936463"/>
                    <a:gd name="connsiteX114" fmla="*/ 2767280 w 8126844"/>
                    <a:gd name="connsiteY114" fmla="*/ 5654075 h 5936463"/>
                    <a:gd name="connsiteX115" fmla="*/ 2700045 w 8126844"/>
                    <a:gd name="connsiteY115" fmla="*/ 5855780 h 5936463"/>
                    <a:gd name="connsiteX116" fmla="*/ 2498339 w 8126844"/>
                    <a:gd name="connsiteY116" fmla="*/ 5936463 h 5936463"/>
                    <a:gd name="connsiteX117" fmla="*/ 2256292 w 8126844"/>
                    <a:gd name="connsiteY117" fmla="*/ 5855780 h 5936463"/>
                    <a:gd name="connsiteX118" fmla="*/ 2175610 w 8126844"/>
                    <a:gd name="connsiteY118" fmla="*/ 5600286 h 5936463"/>
                    <a:gd name="connsiteX119" fmla="*/ 2269739 w 8126844"/>
                    <a:gd name="connsiteY119" fmla="*/ 5371686 h 5936463"/>
                    <a:gd name="connsiteX120" fmla="*/ 2404210 w 8126844"/>
                    <a:gd name="connsiteY120" fmla="*/ 5210322 h 5936463"/>
                    <a:gd name="connsiteX121" fmla="*/ 2390763 w 8126844"/>
                    <a:gd name="connsiteY121" fmla="*/ 5062404 h 5936463"/>
                    <a:gd name="connsiteX122" fmla="*/ 2014245 w 8126844"/>
                    <a:gd name="connsiteY122" fmla="*/ 4927933 h 5936463"/>
                    <a:gd name="connsiteX123" fmla="*/ 2068033 w 8126844"/>
                    <a:gd name="connsiteY123" fmla="*/ 4820357 h 5936463"/>
                    <a:gd name="connsiteX124" fmla="*/ 2390763 w 8126844"/>
                    <a:gd name="connsiteY124" fmla="*/ 4820357 h 5936463"/>
                    <a:gd name="connsiteX125" fmla="*/ 2807621 w 8126844"/>
                    <a:gd name="connsiteY125" fmla="*/ 4820357 h 5936463"/>
                    <a:gd name="connsiteX126" fmla="*/ 2834516 w 8126844"/>
                    <a:gd name="connsiteY126" fmla="*/ 4685886 h 5936463"/>
                    <a:gd name="connsiteX127" fmla="*/ 2686598 w 8126844"/>
                    <a:gd name="connsiteY127" fmla="*/ 4632098 h 5936463"/>
                    <a:gd name="connsiteX128" fmla="*/ 2780727 w 8126844"/>
                    <a:gd name="connsiteY128" fmla="*/ 4484180 h 5936463"/>
                    <a:gd name="connsiteX129" fmla="*/ 3211033 w 8126844"/>
                    <a:gd name="connsiteY129" fmla="*/ 4524522 h 5936463"/>
                    <a:gd name="connsiteX130" fmla="*/ 3775810 w 8126844"/>
                    <a:gd name="connsiteY130" fmla="*/ 4497627 h 5936463"/>
                    <a:gd name="connsiteX131" fmla="*/ 4380927 w 8126844"/>
                    <a:gd name="connsiteY131" fmla="*/ 4403498 h 5936463"/>
                    <a:gd name="connsiteX132" fmla="*/ 4622974 w 8126844"/>
                    <a:gd name="connsiteY132" fmla="*/ 4349710 h 5936463"/>
                    <a:gd name="connsiteX133" fmla="*/ 4555739 w 8126844"/>
                    <a:gd name="connsiteY133" fmla="*/ 4255580 h 5936463"/>
                    <a:gd name="connsiteX134" fmla="*/ 4031304 w 8126844"/>
                    <a:gd name="connsiteY134" fmla="*/ 4295922 h 5936463"/>
                    <a:gd name="connsiteX135" fmla="*/ 3600998 w 8126844"/>
                    <a:gd name="connsiteY135" fmla="*/ 4309369 h 5936463"/>
                    <a:gd name="connsiteX136" fmla="*/ 3278268 w 8126844"/>
                    <a:gd name="connsiteY136" fmla="*/ 4269027 h 5936463"/>
                    <a:gd name="connsiteX137" fmla="*/ 3237927 w 8126844"/>
                    <a:gd name="connsiteY137" fmla="*/ 4201792 h 5936463"/>
                    <a:gd name="connsiteX138" fmla="*/ 3291716 w 8126844"/>
                    <a:gd name="connsiteY138" fmla="*/ 4067322 h 5936463"/>
                    <a:gd name="connsiteX139" fmla="*/ 3587551 w 8126844"/>
                    <a:gd name="connsiteY139" fmla="*/ 4094216 h 5936463"/>
                    <a:gd name="connsiteX140" fmla="*/ 3883386 w 8126844"/>
                    <a:gd name="connsiteY140" fmla="*/ 4094216 h 5936463"/>
                    <a:gd name="connsiteX141" fmla="*/ 3964068 w 8126844"/>
                    <a:gd name="connsiteY141" fmla="*/ 4026980 h 5936463"/>
                    <a:gd name="connsiteX142" fmla="*/ 3883386 w 8126844"/>
                    <a:gd name="connsiteY142" fmla="*/ 3905957 h 5936463"/>
                    <a:gd name="connsiteX143" fmla="*/ 3412739 w 8126844"/>
                    <a:gd name="connsiteY143" fmla="*/ 3879063 h 5936463"/>
                    <a:gd name="connsiteX144" fmla="*/ 3049668 w 8126844"/>
                    <a:gd name="connsiteY144" fmla="*/ 3825275 h 5936463"/>
                    <a:gd name="connsiteX145" fmla="*/ 2740386 w 8126844"/>
                    <a:gd name="connsiteY145" fmla="*/ 3758039 h 5936463"/>
                    <a:gd name="connsiteX146" fmla="*/ 2457998 w 8126844"/>
                    <a:gd name="connsiteY146" fmla="*/ 3677357 h 5936463"/>
                    <a:gd name="connsiteX147" fmla="*/ 2242845 w 8126844"/>
                    <a:gd name="connsiteY147" fmla="*/ 3623569 h 5936463"/>
                    <a:gd name="connsiteX148" fmla="*/ 2162163 w 8126844"/>
                    <a:gd name="connsiteY148" fmla="*/ 3784933 h 5936463"/>
                    <a:gd name="connsiteX149" fmla="*/ 2336974 w 8126844"/>
                    <a:gd name="connsiteY149" fmla="*/ 3959745 h 5936463"/>
                    <a:gd name="connsiteX150" fmla="*/ 2713492 w 8126844"/>
                    <a:gd name="connsiteY150" fmla="*/ 4013533 h 5936463"/>
                    <a:gd name="connsiteX151" fmla="*/ 2874857 w 8126844"/>
                    <a:gd name="connsiteY151" fmla="*/ 4067322 h 5936463"/>
                    <a:gd name="connsiteX152" fmla="*/ 2874857 w 8126844"/>
                    <a:gd name="connsiteY152" fmla="*/ 4215239 h 5936463"/>
                    <a:gd name="connsiteX153" fmla="*/ 2605916 w 8126844"/>
                    <a:gd name="connsiteY153" fmla="*/ 4188345 h 5936463"/>
                    <a:gd name="connsiteX154" fmla="*/ 2000798 w 8126844"/>
                    <a:gd name="connsiteY154" fmla="*/ 4067322 h 5936463"/>
                    <a:gd name="connsiteX155" fmla="*/ 1583939 w 8126844"/>
                    <a:gd name="connsiteY155" fmla="*/ 3919404 h 5936463"/>
                    <a:gd name="connsiteX156" fmla="*/ 1409127 w 8126844"/>
                    <a:gd name="connsiteY156" fmla="*/ 3932851 h 5936463"/>
                    <a:gd name="connsiteX157" fmla="*/ 1368786 w 8126844"/>
                    <a:gd name="connsiteY157" fmla="*/ 4107663 h 5936463"/>
                    <a:gd name="connsiteX158" fmla="*/ 1799092 w 8126844"/>
                    <a:gd name="connsiteY158" fmla="*/ 4242133 h 5936463"/>
                    <a:gd name="connsiteX159" fmla="*/ 2256292 w 8126844"/>
                    <a:gd name="connsiteY159" fmla="*/ 4403498 h 5936463"/>
                    <a:gd name="connsiteX160" fmla="*/ 2390763 w 8126844"/>
                    <a:gd name="connsiteY160" fmla="*/ 4511075 h 5936463"/>
                    <a:gd name="connsiteX161" fmla="*/ 2094927 w 8126844"/>
                    <a:gd name="connsiteY161" fmla="*/ 4578310 h 5936463"/>
                    <a:gd name="connsiteX162" fmla="*/ 1557045 w 8126844"/>
                    <a:gd name="connsiteY162" fmla="*/ 4403498 h 5936463"/>
                    <a:gd name="connsiteX163" fmla="*/ 965374 w 8126844"/>
                    <a:gd name="connsiteY163" fmla="*/ 4174898 h 5936463"/>
                    <a:gd name="connsiteX164" fmla="*/ 481280 w 8126844"/>
                    <a:gd name="connsiteY164" fmla="*/ 3959745 h 5936463"/>
                    <a:gd name="connsiteX165" fmla="*/ 198892 w 8126844"/>
                    <a:gd name="connsiteY165" fmla="*/ 3852169 h 5936463"/>
                    <a:gd name="connsiteX166" fmla="*/ 131657 w 8126844"/>
                    <a:gd name="connsiteY166" fmla="*/ 3758039 h 5936463"/>
                    <a:gd name="connsiteX167" fmla="*/ 279574 w 8126844"/>
                    <a:gd name="connsiteY167" fmla="*/ 3663910 h 5936463"/>
                    <a:gd name="connsiteX168" fmla="*/ 642645 w 8126844"/>
                    <a:gd name="connsiteY168" fmla="*/ 3838722 h 5936463"/>
                    <a:gd name="connsiteX169" fmla="*/ 1113292 w 8126844"/>
                    <a:gd name="connsiteY169" fmla="*/ 3986639 h 5936463"/>
                    <a:gd name="connsiteX170" fmla="*/ 1153633 w 8126844"/>
                    <a:gd name="connsiteY170" fmla="*/ 3811827 h 5936463"/>
                    <a:gd name="connsiteX171" fmla="*/ 1032610 w 8126844"/>
                    <a:gd name="connsiteY171" fmla="*/ 3650463 h 5936463"/>
                    <a:gd name="connsiteX172" fmla="*/ 535068 w 8126844"/>
                    <a:gd name="connsiteY172" fmla="*/ 3502545 h 5936463"/>
                    <a:gd name="connsiteX173" fmla="*/ 198892 w 8126844"/>
                    <a:gd name="connsiteY173" fmla="*/ 3260498 h 5936463"/>
                    <a:gd name="connsiteX174" fmla="*/ 10633 w 8126844"/>
                    <a:gd name="connsiteY174" fmla="*/ 3099133 h 5936463"/>
                    <a:gd name="connsiteX175" fmla="*/ 50974 w 8126844"/>
                    <a:gd name="connsiteY175" fmla="*/ 2964663 h 5936463"/>
                    <a:gd name="connsiteX176" fmla="*/ 279574 w 8126844"/>
                    <a:gd name="connsiteY176" fmla="*/ 3045345 h 5936463"/>
                    <a:gd name="connsiteX177" fmla="*/ 1019163 w 8126844"/>
                    <a:gd name="connsiteY177" fmla="*/ 3448757 h 5936463"/>
                    <a:gd name="connsiteX178" fmla="*/ 1462916 w 8126844"/>
                    <a:gd name="connsiteY178" fmla="*/ 3690804 h 5936463"/>
                    <a:gd name="connsiteX179" fmla="*/ 1799092 w 8126844"/>
                    <a:gd name="connsiteY179" fmla="*/ 3784933 h 5936463"/>
                    <a:gd name="connsiteX180" fmla="*/ 1973904 w 8126844"/>
                    <a:gd name="connsiteY180" fmla="*/ 3717698 h 5936463"/>
                    <a:gd name="connsiteX181" fmla="*/ 1960457 w 8126844"/>
                    <a:gd name="connsiteY181" fmla="*/ 3475651 h 5936463"/>
                    <a:gd name="connsiteX182" fmla="*/ 1624280 w 8126844"/>
                    <a:gd name="connsiteY182" fmla="*/ 3368075 h 5936463"/>
                    <a:gd name="connsiteX183" fmla="*/ 1288104 w 8126844"/>
                    <a:gd name="connsiteY183" fmla="*/ 3220157 h 5936463"/>
                    <a:gd name="connsiteX184" fmla="*/ 1261210 w 8126844"/>
                    <a:gd name="connsiteY184" fmla="*/ 3085686 h 5936463"/>
                    <a:gd name="connsiteX185" fmla="*/ 1462916 w 8126844"/>
                    <a:gd name="connsiteY185" fmla="*/ 3085686 h 5936463"/>
                    <a:gd name="connsiteX186" fmla="*/ 1691516 w 8126844"/>
                    <a:gd name="connsiteY186" fmla="*/ 3166369 h 5936463"/>
                    <a:gd name="connsiteX187" fmla="*/ 1758751 w 8126844"/>
                    <a:gd name="connsiteY187" fmla="*/ 2951216 h 5936463"/>
                    <a:gd name="connsiteX188" fmla="*/ 1597386 w 8126844"/>
                    <a:gd name="connsiteY188" fmla="*/ 2776404 h 5936463"/>
                    <a:gd name="connsiteX189" fmla="*/ 1153633 w 8126844"/>
                    <a:gd name="connsiteY189" fmla="*/ 2588145 h 5936463"/>
                    <a:gd name="connsiteX190" fmla="*/ 871245 w 8126844"/>
                    <a:gd name="connsiteY190" fmla="*/ 2399886 h 5936463"/>
                    <a:gd name="connsiteX191" fmla="*/ 750221 w 8126844"/>
                    <a:gd name="connsiteY191" fmla="*/ 2265416 h 5936463"/>
                    <a:gd name="connsiteX192" fmla="*/ 844351 w 8126844"/>
                    <a:gd name="connsiteY192" fmla="*/ 2144392 h 5936463"/>
                    <a:gd name="connsiteX193" fmla="*/ 1328445 w 8126844"/>
                    <a:gd name="connsiteY193" fmla="*/ 2359545 h 5936463"/>
                    <a:gd name="connsiteX194" fmla="*/ 1606671 w 8126844"/>
                    <a:gd name="connsiteY194" fmla="*/ 2505964 h 5936463"/>
                    <a:gd name="connsiteX195" fmla="*/ 1720260 w 8126844"/>
                    <a:gd name="connsiteY195" fmla="*/ 2227125 h 5936463"/>
                    <a:gd name="connsiteX196" fmla="*/ 1772079 w 8126844"/>
                    <a:gd name="connsiteY196" fmla="*/ 2043700 h 5936463"/>
                    <a:gd name="connsiteX197" fmla="*/ 1693720 w 8126844"/>
                    <a:gd name="connsiteY197" fmla="*/ 1871671 h 5936463"/>
                    <a:gd name="connsiteX198" fmla="*/ 2176456 w 8126844"/>
                    <a:gd name="connsiteY198" fmla="*/ 2184519 h 5936463"/>
                    <a:gd name="connsiteX199" fmla="*/ 1984049 w 8126844"/>
                    <a:gd name="connsiteY199" fmla="*/ 2162111 h 5936463"/>
                    <a:gd name="connsiteX200" fmla="*/ 1894130 w 8126844"/>
                    <a:gd name="connsiteY200" fmla="*/ 2299829 h 5936463"/>
                    <a:gd name="connsiteX201" fmla="*/ 1879774 w 8126844"/>
                    <a:gd name="connsiteY201" fmla="*/ 2641933 h 5936463"/>
                    <a:gd name="connsiteX202" fmla="*/ 2390763 w 8126844"/>
                    <a:gd name="connsiteY202" fmla="*/ 2870533 h 5936463"/>
                    <a:gd name="connsiteX203" fmla="*/ 3157245 w 8126844"/>
                    <a:gd name="connsiteY203" fmla="*/ 3085686 h 5936463"/>
                    <a:gd name="connsiteX204" fmla="*/ 3708574 w 8126844"/>
                    <a:gd name="connsiteY204" fmla="*/ 3220157 h 5936463"/>
                    <a:gd name="connsiteX205" fmla="*/ 4165774 w 8126844"/>
                    <a:gd name="connsiteY205" fmla="*/ 3193263 h 5936463"/>
                    <a:gd name="connsiteX206" fmla="*/ 4394374 w 8126844"/>
                    <a:gd name="connsiteY206" fmla="*/ 3166369 h 5936463"/>
                    <a:gd name="connsiteX207" fmla="*/ 4407821 w 8126844"/>
                    <a:gd name="connsiteY207" fmla="*/ 2978110 h 5936463"/>
                    <a:gd name="connsiteX208" fmla="*/ 4192668 w 8126844"/>
                    <a:gd name="connsiteY208" fmla="*/ 2937769 h 5936463"/>
                    <a:gd name="connsiteX209" fmla="*/ 4031304 w 8126844"/>
                    <a:gd name="connsiteY209" fmla="*/ 2978110 h 5936463"/>
                    <a:gd name="connsiteX210" fmla="*/ 4031304 w 8126844"/>
                    <a:gd name="connsiteY210" fmla="*/ 2803298 h 5936463"/>
                    <a:gd name="connsiteX211" fmla="*/ 4448163 w 8126844"/>
                    <a:gd name="connsiteY211" fmla="*/ 2682275 h 5936463"/>
                    <a:gd name="connsiteX212" fmla="*/ 4703657 w 8126844"/>
                    <a:gd name="connsiteY212" fmla="*/ 2574698 h 5936463"/>
                    <a:gd name="connsiteX213" fmla="*/ 4719129 w 8126844"/>
                    <a:gd name="connsiteY213" fmla="*/ 2358034 h 5936463"/>
                    <a:gd name="connsiteX214" fmla="*/ 4519556 w 8126844"/>
                    <a:gd name="connsiteY214" fmla="*/ 2362986 h 5936463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478668 w 8126844"/>
                    <a:gd name="connsiteY4" fmla="*/ 1588604 h 5918557"/>
                    <a:gd name="connsiteX5" fmla="*/ 6941073 w 8126844"/>
                    <a:gd name="connsiteY5" fmla="*/ 977271 h 5918557"/>
                    <a:gd name="connsiteX6" fmla="*/ 6764360 w 8126844"/>
                    <a:gd name="connsiteY6" fmla="*/ 399086 h 5918557"/>
                    <a:gd name="connsiteX7" fmla="*/ 6656943 w 8126844"/>
                    <a:gd name="connsiteY7" fmla="*/ 525696 h 5918557"/>
                    <a:gd name="connsiteX8" fmla="*/ 6759584 w 8126844"/>
                    <a:gd name="connsiteY8" fmla="*/ 0 h 5918557"/>
                    <a:gd name="connsiteX9" fmla="*/ 6766984 w 8126844"/>
                    <a:gd name="connsiteY9" fmla="*/ 176893 h 5918557"/>
                    <a:gd name="connsiteX10" fmla="*/ 7177916 w 8126844"/>
                    <a:gd name="connsiteY10" fmla="*/ 741439 h 5918557"/>
                    <a:gd name="connsiteX11" fmla="*/ 7352727 w 8126844"/>
                    <a:gd name="connsiteY11" fmla="*/ 620416 h 5918557"/>
                    <a:gd name="connsiteX12" fmla="*/ 7460304 w 8126844"/>
                    <a:gd name="connsiteY12" fmla="*/ 929698 h 5918557"/>
                    <a:gd name="connsiteX13" fmla="*/ 7137574 w 8126844"/>
                    <a:gd name="connsiteY13" fmla="*/ 1360004 h 5918557"/>
                    <a:gd name="connsiteX14" fmla="*/ 7056892 w 8126844"/>
                    <a:gd name="connsiteY14" fmla="*/ 1534816 h 5918557"/>
                    <a:gd name="connsiteX15" fmla="*/ 7177916 w 8126844"/>
                    <a:gd name="connsiteY15" fmla="*/ 1642392 h 5918557"/>
                    <a:gd name="connsiteX16" fmla="*/ 7406516 w 8126844"/>
                    <a:gd name="connsiteY16" fmla="*/ 1413792 h 5918557"/>
                    <a:gd name="connsiteX17" fmla="*/ 7540986 w 8126844"/>
                    <a:gd name="connsiteY17" fmla="*/ 1413792 h 5918557"/>
                    <a:gd name="connsiteX18" fmla="*/ 7554433 w 8126844"/>
                    <a:gd name="connsiteY18" fmla="*/ 1642392 h 5918557"/>
                    <a:gd name="connsiteX19" fmla="*/ 6976210 w 8126844"/>
                    <a:gd name="connsiteY19" fmla="*/ 2234063 h 5918557"/>
                    <a:gd name="connsiteX20" fmla="*/ 6276963 w 8126844"/>
                    <a:gd name="connsiteY20" fmla="*/ 2785392 h 5918557"/>
                    <a:gd name="connsiteX21" fmla="*/ 5860104 w 8126844"/>
                    <a:gd name="connsiteY21" fmla="*/ 2987098 h 5918557"/>
                    <a:gd name="connsiteX22" fmla="*/ 5658398 w 8126844"/>
                    <a:gd name="connsiteY22" fmla="*/ 3054333 h 5918557"/>
                    <a:gd name="connsiteX23" fmla="*/ 5550821 w 8126844"/>
                    <a:gd name="connsiteY23" fmla="*/ 2973651 h 5918557"/>
                    <a:gd name="connsiteX24" fmla="*/ 5644951 w 8126844"/>
                    <a:gd name="connsiteY24" fmla="*/ 2771945 h 5918557"/>
                    <a:gd name="connsiteX25" fmla="*/ 5913892 w 8126844"/>
                    <a:gd name="connsiteY25" fmla="*/ 2718157 h 5918557"/>
                    <a:gd name="connsiteX26" fmla="*/ 5752527 w 8126844"/>
                    <a:gd name="connsiteY26" fmla="*/ 2408874 h 5918557"/>
                    <a:gd name="connsiteX27" fmla="*/ 5362563 w 8126844"/>
                    <a:gd name="connsiteY27" fmla="*/ 2556792 h 5918557"/>
                    <a:gd name="connsiteX28" fmla="*/ 4663316 w 8126844"/>
                    <a:gd name="connsiteY28" fmla="*/ 2839180 h 5918557"/>
                    <a:gd name="connsiteX29" fmla="*/ 4649868 w 8126844"/>
                    <a:gd name="connsiteY29" fmla="*/ 3013992 h 5918557"/>
                    <a:gd name="connsiteX30" fmla="*/ 4703657 w 8126844"/>
                    <a:gd name="connsiteY30" fmla="*/ 3121569 h 5918557"/>
                    <a:gd name="connsiteX31" fmla="*/ 5066727 w 8126844"/>
                    <a:gd name="connsiteY31" fmla="*/ 2987098 h 5918557"/>
                    <a:gd name="connsiteX32" fmla="*/ 5322221 w 8126844"/>
                    <a:gd name="connsiteY32" fmla="*/ 2933310 h 5918557"/>
                    <a:gd name="connsiteX33" fmla="*/ 5349116 w 8126844"/>
                    <a:gd name="connsiteY33" fmla="*/ 3067780 h 5918557"/>
                    <a:gd name="connsiteX34" fmla="*/ 4784339 w 8126844"/>
                    <a:gd name="connsiteY34" fmla="*/ 3282933 h 5918557"/>
                    <a:gd name="connsiteX35" fmla="*/ 4098539 w 8126844"/>
                    <a:gd name="connsiteY35" fmla="*/ 3417404 h 5918557"/>
                    <a:gd name="connsiteX36" fmla="*/ 2740386 w 8126844"/>
                    <a:gd name="connsiteY36" fmla="*/ 3282933 h 5918557"/>
                    <a:gd name="connsiteX37" fmla="*/ 2202504 w 8126844"/>
                    <a:gd name="connsiteY37" fmla="*/ 3081227 h 5918557"/>
                    <a:gd name="connsiteX38" fmla="*/ 2027692 w 8126844"/>
                    <a:gd name="connsiteY38" fmla="*/ 3027439 h 5918557"/>
                    <a:gd name="connsiteX39" fmla="*/ 1960457 w 8126844"/>
                    <a:gd name="connsiteY39" fmla="*/ 3175357 h 5918557"/>
                    <a:gd name="connsiteX40" fmla="*/ 2390763 w 8126844"/>
                    <a:gd name="connsiteY40" fmla="*/ 3403957 h 5918557"/>
                    <a:gd name="connsiteX41" fmla="*/ 3372398 w 8126844"/>
                    <a:gd name="connsiteY41" fmla="*/ 3646004 h 5918557"/>
                    <a:gd name="connsiteX42" fmla="*/ 4125433 w 8126844"/>
                    <a:gd name="connsiteY42" fmla="*/ 3646004 h 5918557"/>
                    <a:gd name="connsiteX43" fmla="*/ 4757445 w 8126844"/>
                    <a:gd name="connsiteY43" fmla="*/ 3619110 h 5918557"/>
                    <a:gd name="connsiteX44" fmla="*/ 4918810 w 8126844"/>
                    <a:gd name="connsiteY44" fmla="*/ 3659451 h 5918557"/>
                    <a:gd name="connsiteX45" fmla="*/ 4811233 w 8126844"/>
                    <a:gd name="connsiteY45" fmla="*/ 3820816 h 5918557"/>
                    <a:gd name="connsiteX46" fmla="*/ 4286798 w 8126844"/>
                    <a:gd name="connsiteY46" fmla="*/ 3888051 h 5918557"/>
                    <a:gd name="connsiteX47" fmla="*/ 4219563 w 8126844"/>
                    <a:gd name="connsiteY47" fmla="*/ 4022521 h 5918557"/>
                    <a:gd name="connsiteX48" fmla="*/ 4555739 w 8126844"/>
                    <a:gd name="connsiteY48" fmla="*/ 4076310 h 5918557"/>
                    <a:gd name="connsiteX49" fmla="*/ 5241539 w 8126844"/>
                    <a:gd name="connsiteY49" fmla="*/ 3888051 h 5918557"/>
                    <a:gd name="connsiteX50" fmla="*/ 5523927 w 8126844"/>
                    <a:gd name="connsiteY50" fmla="*/ 3753580 h 5918557"/>
                    <a:gd name="connsiteX51" fmla="*/ 5618057 w 8126844"/>
                    <a:gd name="connsiteY51" fmla="*/ 3646004 h 5918557"/>
                    <a:gd name="connsiteX52" fmla="*/ 5402904 w 8126844"/>
                    <a:gd name="connsiteY52" fmla="*/ 3632557 h 5918557"/>
                    <a:gd name="connsiteX53" fmla="*/ 5214645 w 8126844"/>
                    <a:gd name="connsiteY53" fmla="*/ 3524980 h 5918557"/>
                    <a:gd name="connsiteX54" fmla="*/ 5241539 w 8126844"/>
                    <a:gd name="connsiteY54" fmla="*/ 3403957 h 5918557"/>
                    <a:gd name="connsiteX55" fmla="*/ 5537374 w 8126844"/>
                    <a:gd name="connsiteY55" fmla="*/ 3363616 h 5918557"/>
                    <a:gd name="connsiteX56" fmla="*/ 6196280 w 8126844"/>
                    <a:gd name="connsiteY56" fmla="*/ 3108121 h 5918557"/>
                    <a:gd name="connsiteX57" fmla="*/ 6747610 w 8126844"/>
                    <a:gd name="connsiteY57" fmla="*/ 2771945 h 5918557"/>
                    <a:gd name="connsiteX58" fmla="*/ 7218257 w 8126844"/>
                    <a:gd name="connsiteY58" fmla="*/ 2328192 h 5918557"/>
                    <a:gd name="connsiteX59" fmla="*/ 7433410 w 8126844"/>
                    <a:gd name="connsiteY59" fmla="*/ 2153380 h 5918557"/>
                    <a:gd name="connsiteX60" fmla="*/ 7567880 w 8126844"/>
                    <a:gd name="connsiteY60" fmla="*/ 2180274 h 5918557"/>
                    <a:gd name="connsiteX61" fmla="*/ 7514092 w 8126844"/>
                    <a:gd name="connsiteY61" fmla="*/ 2381980 h 5918557"/>
                    <a:gd name="connsiteX62" fmla="*/ 7097233 w 8126844"/>
                    <a:gd name="connsiteY62" fmla="*/ 2812286 h 5918557"/>
                    <a:gd name="connsiteX63" fmla="*/ 6451774 w 8126844"/>
                    <a:gd name="connsiteY63" fmla="*/ 3229145 h 5918557"/>
                    <a:gd name="connsiteX64" fmla="*/ 6088704 w 8126844"/>
                    <a:gd name="connsiteY64" fmla="*/ 3417404 h 5918557"/>
                    <a:gd name="connsiteX65" fmla="*/ 5981127 w 8126844"/>
                    <a:gd name="connsiteY65" fmla="*/ 3551874 h 5918557"/>
                    <a:gd name="connsiteX66" fmla="*/ 6021468 w 8126844"/>
                    <a:gd name="connsiteY66" fmla="*/ 3753580 h 5918557"/>
                    <a:gd name="connsiteX67" fmla="*/ 6115598 w 8126844"/>
                    <a:gd name="connsiteY67" fmla="*/ 3901498 h 5918557"/>
                    <a:gd name="connsiteX68" fmla="*/ 6734163 w 8126844"/>
                    <a:gd name="connsiteY68" fmla="*/ 3726686 h 5918557"/>
                    <a:gd name="connsiteX69" fmla="*/ 7419963 w 8126844"/>
                    <a:gd name="connsiteY69" fmla="*/ 3296380 h 5918557"/>
                    <a:gd name="connsiteX70" fmla="*/ 7850268 w 8126844"/>
                    <a:gd name="connsiteY70" fmla="*/ 2973651 h 5918557"/>
                    <a:gd name="connsiteX71" fmla="*/ 8065421 w 8126844"/>
                    <a:gd name="connsiteY71" fmla="*/ 2866074 h 5918557"/>
                    <a:gd name="connsiteX72" fmla="*/ 8105763 w 8126844"/>
                    <a:gd name="connsiteY72" fmla="*/ 3027439 h 5918557"/>
                    <a:gd name="connsiteX73" fmla="*/ 7769586 w 8126844"/>
                    <a:gd name="connsiteY73" fmla="*/ 3363616 h 5918557"/>
                    <a:gd name="connsiteX74" fmla="*/ 6707268 w 8126844"/>
                    <a:gd name="connsiteY74" fmla="*/ 3941839 h 5918557"/>
                    <a:gd name="connsiteX75" fmla="*/ 6129045 w 8126844"/>
                    <a:gd name="connsiteY75" fmla="*/ 4210780 h 5918557"/>
                    <a:gd name="connsiteX76" fmla="*/ 5833210 w 8126844"/>
                    <a:gd name="connsiteY76" fmla="*/ 4251121 h 5918557"/>
                    <a:gd name="connsiteX77" fmla="*/ 5712186 w 8126844"/>
                    <a:gd name="connsiteY77" fmla="*/ 4291463 h 5918557"/>
                    <a:gd name="connsiteX78" fmla="*/ 5658398 w 8126844"/>
                    <a:gd name="connsiteY78" fmla="*/ 4143545 h 5918557"/>
                    <a:gd name="connsiteX79" fmla="*/ 5779421 w 8126844"/>
                    <a:gd name="connsiteY79" fmla="*/ 4035969 h 5918557"/>
                    <a:gd name="connsiteX80" fmla="*/ 5779421 w 8126844"/>
                    <a:gd name="connsiteY80" fmla="*/ 3941839 h 5918557"/>
                    <a:gd name="connsiteX81" fmla="*/ 5497033 w 8126844"/>
                    <a:gd name="connsiteY81" fmla="*/ 4062863 h 5918557"/>
                    <a:gd name="connsiteX82" fmla="*/ 5039833 w 8126844"/>
                    <a:gd name="connsiteY82" fmla="*/ 4197333 h 5918557"/>
                    <a:gd name="connsiteX83" fmla="*/ 4865021 w 8126844"/>
                    <a:gd name="connsiteY83" fmla="*/ 4278016 h 5918557"/>
                    <a:gd name="connsiteX84" fmla="*/ 4905363 w 8126844"/>
                    <a:gd name="connsiteY84" fmla="*/ 4372145 h 5918557"/>
                    <a:gd name="connsiteX85" fmla="*/ 5160857 w 8126844"/>
                    <a:gd name="connsiteY85" fmla="*/ 4345251 h 5918557"/>
                    <a:gd name="connsiteX86" fmla="*/ 5187751 w 8126844"/>
                    <a:gd name="connsiteY86" fmla="*/ 4479721 h 5918557"/>
                    <a:gd name="connsiteX87" fmla="*/ 4878468 w 8126844"/>
                    <a:gd name="connsiteY87" fmla="*/ 4573851 h 5918557"/>
                    <a:gd name="connsiteX88" fmla="*/ 4891916 w 8126844"/>
                    <a:gd name="connsiteY88" fmla="*/ 4721769 h 5918557"/>
                    <a:gd name="connsiteX89" fmla="*/ 5376010 w 8126844"/>
                    <a:gd name="connsiteY89" fmla="*/ 4614192 h 5918557"/>
                    <a:gd name="connsiteX90" fmla="*/ 5967680 w 8126844"/>
                    <a:gd name="connsiteY90" fmla="*/ 4466274 h 5918557"/>
                    <a:gd name="connsiteX91" fmla="*/ 6344198 w 8126844"/>
                    <a:gd name="connsiteY91" fmla="*/ 4264569 h 5918557"/>
                    <a:gd name="connsiteX92" fmla="*/ 6478668 w 8126844"/>
                    <a:gd name="connsiteY92" fmla="*/ 4264569 h 5918557"/>
                    <a:gd name="connsiteX93" fmla="*/ 6478668 w 8126844"/>
                    <a:gd name="connsiteY93" fmla="*/ 4452827 h 5918557"/>
                    <a:gd name="connsiteX94" fmla="*/ 5900445 w 8126844"/>
                    <a:gd name="connsiteY94" fmla="*/ 4641086 h 5918557"/>
                    <a:gd name="connsiteX95" fmla="*/ 5053280 w 8126844"/>
                    <a:gd name="connsiteY95" fmla="*/ 4883133 h 5918557"/>
                    <a:gd name="connsiteX96" fmla="*/ 4703657 w 8126844"/>
                    <a:gd name="connsiteY96" fmla="*/ 4977263 h 5918557"/>
                    <a:gd name="connsiteX97" fmla="*/ 4313692 w 8126844"/>
                    <a:gd name="connsiteY97" fmla="*/ 5044498 h 5918557"/>
                    <a:gd name="connsiteX98" fmla="*/ 4004410 w 8126844"/>
                    <a:gd name="connsiteY98" fmla="*/ 5084839 h 5918557"/>
                    <a:gd name="connsiteX99" fmla="*/ 3869939 w 8126844"/>
                    <a:gd name="connsiteY99" fmla="*/ 4963816 h 5918557"/>
                    <a:gd name="connsiteX100" fmla="*/ 3950621 w 8126844"/>
                    <a:gd name="connsiteY100" fmla="*/ 4856239 h 5918557"/>
                    <a:gd name="connsiteX101" fmla="*/ 4367480 w 8126844"/>
                    <a:gd name="connsiteY101" fmla="*/ 4775557 h 5918557"/>
                    <a:gd name="connsiteX102" fmla="*/ 4542292 w 8126844"/>
                    <a:gd name="connsiteY102" fmla="*/ 4708321 h 5918557"/>
                    <a:gd name="connsiteX103" fmla="*/ 4542292 w 8126844"/>
                    <a:gd name="connsiteY103" fmla="*/ 4573851 h 5918557"/>
                    <a:gd name="connsiteX104" fmla="*/ 4206116 w 8126844"/>
                    <a:gd name="connsiteY104" fmla="*/ 4573851 h 5918557"/>
                    <a:gd name="connsiteX105" fmla="*/ 3520316 w 8126844"/>
                    <a:gd name="connsiteY105" fmla="*/ 4654533 h 5918557"/>
                    <a:gd name="connsiteX106" fmla="*/ 3157245 w 8126844"/>
                    <a:gd name="connsiteY106" fmla="*/ 4681427 h 5918557"/>
                    <a:gd name="connsiteX107" fmla="*/ 3076563 w 8126844"/>
                    <a:gd name="connsiteY107" fmla="*/ 4802451 h 5918557"/>
                    <a:gd name="connsiteX108" fmla="*/ 3224480 w 8126844"/>
                    <a:gd name="connsiteY108" fmla="*/ 4869686 h 5918557"/>
                    <a:gd name="connsiteX109" fmla="*/ 3453080 w 8126844"/>
                    <a:gd name="connsiteY109" fmla="*/ 4896580 h 5918557"/>
                    <a:gd name="connsiteX110" fmla="*/ 3412739 w 8126844"/>
                    <a:gd name="connsiteY110" fmla="*/ 5004157 h 5918557"/>
                    <a:gd name="connsiteX111" fmla="*/ 2968986 w 8126844"/>
                    <a:gd name="connsiteY111" fmla="*/ 5057945 h 5918557"/>
                    <a:gd name="connsiteX112" fmla="*/ 2767280 w 8126844"/>
                    <a:gd name="connsiteY112" fmla="*/ 5071392 h 5918557"/>
                    <a:gd name="connsiteX113" fmla="*/ 2673151 w 8126844"/>
                    <a:gd name="connsiteY113" fmla="*/ 5273098 h 5918557"/>
                    <a:gd name="connsiteX114" fmla="*/ 2767280 w 8126844"/>
                    <a:gd name="connsiteY114" fmla="*/ 5636169 h 5918557"/>
                    <a:gd name="connsiteX115" fmla="*/ 2700045 w 8126844"/>
                    <a:gd name="connsiteY115" fmla="*/ 5837874 h 5918557"/>
                    <a:gd name="connsiteX116" fmla="*/ 2498339 w 8126844"/>
                    <a:gd name="connsiteY116" fmla="*/ 5918557 h 5918557"/>
                    <a:gd name="connsiteX117" fmla="*/ 2256292 w 8126844"/>
                    <a:gd name="connsiteY117" fmla="*/ 5837874 h 5918557"/>
                    <a:gd name="connsiteX118" fmla="*/ 2175610 w 8126844"/>
                    <a:gd name="connsiteY118" fmla="*/ 5582380 h 5918557"/>
                    <a:gd name="connsiteX119" fmla="*/ 2269739 w 8126844"/>
                    <a:gd name="connsiteY119" fmla="*/ 5353780 h 5918557"/>
                    <a:gd name="connsiteX120" fmla="*/ 2404210 w 8126844"/>
                    <a:gd name="connsiteY120" fmla="*/ 5192416 h 5918557"/>
                    <a:gd name="connsiteX121" fmla="*/ 2390763 w 8126844"/>
                    <a:gd name="connsiteY121" fmla="*/ 5044498 h 5918557"/>
                    <a:gd name="connsiteX122" fmla="*/ 2014245 w 8126844"/>
                    <a:gd name="connsiteY122" fmla="*/ 4910027 h 5918557"/>
                    <a:gd name="connsiteX123" fmla="*/ 2068033 w 8126844"/>
                    <a:gd name="connsiteY123" fmla="*/ 4802451 h 5918557"/>
                    <a:gd name="connsiteX124" fmla="*/ 2390763 w 8126844"/>
                    <a:gd name="connsiteY124" fmla="*/ 4802451 h 5918557"/>
                    <a:gd name="connsiteX125" fmla="*/ 2807621 w 8126844"/>
                    <a:gd name="connsiteY125" fmla="*/ 4802451 h 5918557"/>
                    <a:gd name="connsiteX126" fmla="*/ 2834516 w 8126844"/>
                    <a:gd name="connsiteY126" fmla="*/ 4667980 h 5918557"/>
                    <a:gd name="connsiteX127" fmla="*/ 2686598 w 8126844"/>
                    <a:gd name="connsiteY127" fmla="*/ 4614192 h 5918557"/>
                    <a:gd name="connsiteX128" fmla="*/ 2780727 w 8126844"/>
                    <a:gd name="connsiteY128" fmla="*/ 4466274 h 5918557"/>
                    <a:gd name="connsiteX129" fmla="*/ 3211033 w 8126844"/>
                    <a:gd name="connsiteY129" fmla="*/ 4506616 h 5918557"/>
                    <a:gd name="connsiteX130" fmla="*/ 3775810 w 8126844"/>
                    <a:gd name="connsiteY130" fmla="*/ 4479721 h 5918557"/>
                    <a:gd name="connsiteX131" fmla="*/ 4380927 w 8126844"/>
                    <a:gd name="connsiteY131" fmla="*/ 4385592 h 5918557"/>
                    <a:gd name="connsiteX132" fmla="*/ 4622974 w 8126844"/>
                    <a:gd name="connsiteY132" fmla="*/ 4331804 h 5918557"/>
                    <a:gd name="connsiteX133" fmla="*/ 4555739 w 8126844"/>
                    <a:gd name="connsiteY133" fmla="*/ 4237674 h 5918557"/>
                    <a:gd name="connsiteX134" fmla="*/ 4031304 w 8126844"/>
                    <a:gd name="connsiteY134" fmla="*/ 4278016 h 5918557"/>
                    <a:gd name="connsiteX135" fmla="*/ 3600998 w 8126844"/>
                    <a:gd name="connsiteY135" fmla="*/ 4291463 h 5918557"/>
                    <a:gd name="connsiteX136" fmla="*/ 3278268 w 8126844"/>
                    <a:gd name="connsiteY136" fmla="*/ 4251121 h 5918557"/>
                    <a:gd name="connsiteX137" fmla="*/ 3237927 w 8126844"/>
                    <a:gd name="connsiteY137" fmla="*/ 4183886 h 5918557"/>
                    <a:gd name="connsiteX138" fmla="*/ 3291716 w 8126844"/>
                    <a:gd name="connsiteY138" fmla="*/ 4049416 h 5918557"/>
                    <a:gd name="connsiteX139" fmla="*/ 3587551 w 8126844"/>
                    <a:gd name="connsiteY139" fmla="*/ 4076310 h 5918557"/>
                    <a:gd name="connsiteX140" fmla="*/ 3883386 w 8126844"/>
                    <a:gd name="connsiteY140" fmla="*/ 4076310 h 5918557"/>
                    <a:gd name="connsiteX141" fmla="*/ 3964068 w 8126844"/>
                    <a:gd name="connsiteY141" fmla="*/ 4009074 h 5918557"/>
                    <a:gd name="connsiteX142" fmla="*/ 3883386 w 8126844"/>
                    <a:gd name="connsiteY142" fmla="*/ 3888051 h 5918557"/>
                    <a:gd name="connsiteX143" fmla="*/ 3412739 w 8126844"/>
                    <a:gd name="connsiteY143" fmla="*/ 3861157 h 5918557"/>
                    <a:gd name="connsiteX144" fmla="*/ 3049668 w 8126844"/>
                    <a:gd name="connsiteY144" fmla="*/ 3807369 h 5918557"/>
                    <a:gd name="connsiteX145" fmla="*/ 2740386 w 8126844"/>
                    <a:gd name="connsiteY145" fmla="*/ 3740133 h 5918557"/>
                    <a:gd name="connsiteX146" fmla="*/ 2457998 w 8126844"/>
                    <a:gd name="connsiteY146" fmla="*/ 3659451 h 5918557"/>
                    <a:gd name="connsiteX147" fmla="*/ 2242845 w 8126844"/>
                    <a:gd name="connsiteY147" fmla="*/ 3605663 h 5918557"/>
                    <a:gd name="connsiteX148" fmla="*/ 2162163 w 8126844"/>
                    <a:gd name="connsiteY148" fmla="*/ 3767027 h 5918557"/>
                    <a:gd name="connsiteX149" fmla="*/ 2336974 w 8126844"/>
                    <a:gd name="connsiteY149" fmla="*/ 3941839 h 5918557"/>
                    <a:gd name="connsiteX150" fmla="*/ 2713492 w 8126844"/>
                    <a:gd name="connsiteY150" fmla="*/ 3995627 h 5918557"/>
                    <a:gd name="connsiteX151" fmla="*/ 2874857 w 8126844"/>
                    <a:gd name="connsiteY151" fmla="*/ 4049416 h 5918557"/>
                    <a:gd name="connsiteX152" fmla="*/ 2874857 w 8126844"/>
                    <a:gd name="connsiteY152" fmla="*/ 4197333 h 5918557"/>
                    <a:gd name="connsiteX153" fmla="*/ 2605916 w 8126844"/>
                    <a:gd name="connsiteY153" fmla="*/ 4170439 h 5918557"/>
                    <a:gd name="connsiteX154" fmla="*/ 2000798 w 8126844"/>
                    <a:gd name="connsiteY154" fmla="*/ 4049416 h 5918557"/>
                    <a:gd name="connsiteX155" fmla="*/ 1583939 w 8126844"/>
                    <a:gd name="connsiteY155" fmla="*/ 3901498 h 5918557"/>
                    <a:gd name="connsiteX156" fmla="*/ 1409127 w 8126844"/>
                    <a:gd name="connsiteY156" fmla="*/ 3914945 h 5918557"/>
                    <a:gd name="connsiteX157" fmla="*/ 1368786 w 8126844"/>
                    <a:gd name="connsiteY157" fmla="*/ 4089757 h 5918557"/>
                    <a:gd name="connsiteX158" fmla="*/ 1799092 w 8126844"/>
                    <a:gd name="connsiteY158" fmla="*/ 4224227 h 5918557"/>
                    <a:gd name="connsiteX159" fmla="*/ 2256292 w 8126844"/>
                    <a:gd name="connsiteY159" fmla="*/ 4385592 h 5918557"/>
                    <a:gd name="connsiteX160" fmla="*/ 2390763 w 8126844"/>
                    <a:gd name="connsiteY160" fmla="*/ 4493169 h 5918557"/>
                    <a:gd name="connsiteX161" fmla="*/ 2094927 w 8126844"/>
                    <a:gd name="connsiteY161" fmla="*/ 4560404 h 5918557"/>
                    <a:gd name="connsiteX162" fmla="*/ 1557045 w 8126844"/>
                    <a:gd name="connsiteY162" fmla="*/ 4385592 h 5918557"/>
                    <a:gd name="connsiteX163" fmla="*/ 965374 w 8126844"/>
                    <a:gd name="connsiteY163" fmla="*/ 4156992 h 5918557"/>
                    <a:gd name="connsiteX164" fmla="*/ 481280 w 8126844"/>
                    <a:gd name="connsiteY164" fmla="*/ 3941839 h 5918557"/>
                    <a:gd name="connsiteX165" fmla="*/ 198892 w 8126844"/>
                    <a:gd name="connsiteY165" fmla="*/ 3834263 h 5918557"/>
                    <a:gd name="connsiteX166" fmla="*/ 131657 w 8126844"/>
                    <a:gd name="connsiteY166" fmla="*/ 3740133 h 5918557"/>
                    <a:gd name="connsiteX167" fmla="*/ 279574 w 8126844"/>
                    <a:gd name="connsiteY167" fmla="*/ 3646004 h 5918557"/>
                    <a:gd name="connsiteX168" fmla="*/ 642645 w 8126844"/>
                    <a:gd name="connsiteY168" fmla="*/ 3820816 h 5918557"/>
                    <a:gd name="connsiteX169" fmla="*/ 1113292 w 8126844"/>
                    <a:gd name="connsiteY169" fmla="*/ 3968733 h 5918557"/>
                    <a:gd name="connsiteX170" fmla="*/ 1153633 w 8126844"/>
                    <a:gd name="connsiteY170" fmla="*/ 3793921 h 5918557"/>
                    <a:gd name="connsiteX171" fmla="*/ 1032610 w 8126844"/>
                    <a:gd name="connsiteY171" fmla="*/ 3632557 h 5918557"/>
                    <a:gd name="connsiteX172" fmla="*/ 535068 w 8126844"/>
                    <a:gd name="connsiteY172" fmla="*/ 3484639 h 5918557"/>
                    <a:gd name="connsiteX173" fmla="*/ 198892 w 8126844"/>
                    <a:gd name="connsiteY173" fmla="*/ 3242592 h 5918557"/>
                    <a:gd name="connsiteX174" fmla="*/ 10633 w 8126844"/>
                    <a:gd name="connsiteY174" fmla="*/ 3081227 h 5918557"/>
                    <a:gd name="connsiteX175" fmla="*/ 50974 w 8126844"/>
                    <a:gd name="connsiteY175" fmla="*/ 2946757 h 5918557"/>
                    <a:gd name="connsiteX176" fmla="*/ 279574 w 8126844"/>
                    <a:gd name="connsiteY176" fmla="*/ 3027439 h 5918557"/>
                    <a:gd name="connsiteX177" fmla="*/ 1019163 w 8126844"/>
                    <a:gd name="connsiteY177" fmla="*/ 3430851 h 5918557"/>
                    <a:gd name="connsiteX178" fmla="*/ 1462916 w 8126844"/>
                    <a:gd name="connsiteY178" fmla="*/ 3672898 h 5918557"/>
                    <a:gd name="connsiteX179" fmla="*/ 1799092 w 8126844"/>
                    <a:gd name="connsiteY179" fmla="*/ 3767027 h 5918557"/>
                    <a:gd name="connsiteX180" fmla="*/ 1973904 w 8126844"/>
                    <a:gd name="connsiteY180" fmla="*/ 3699792 h 5918557"/>
                    <a:gd name="connsiteX181" fmla="*/ 1960457 w 8126844"/>
                    <a:gd name="connsiteY181" fmla="*/ 3457745 h 5918557"/>
                    <a:gd name="connsiteX182" fmla="*/ 1624280 w 8126844"/>
                    <a:gd name="connsiteY182" fmla="*/ 3350169 h 5918557"/>
                    <a:gd name="connsiteX183" fmla="*/ 1288104 w 8126844"/>
                    <a:gd name="connsiteY183" fmla="*/ 3202251 h 5918557"/>
                    <a:gd name="connsiteX184" fmla="*/ 1261210 w 8126844"/>
                    <a:gd name="connsiteY184" fmla="*/ 3067780 h 5918557"/>
                    <a:gd name="connsiteX185" fmla="*/ 1462916 w 8126844"/>
                    <a:gd name="connsiteY185" fmla="*/ 3067780 h 5918557"/>
                    <a:gd name="connsiteX186" fmla="*/ 1691516 w 8126844"/>
                    <a:gd name="connsiteY186" fmla="*/ 3148463 h 5918557"/>
                    <a:gd name="connsiteX187" fmla="*/ 1758751 w 8126844"/>
                    <a:gd name="connsiteY187" fmla="*/ 2933310 h 5918557"/>
                    <a:gd name="connsiteX188" fmla="*/ 1597386 w 8126844"/>
                    <a:gd name="connsiteY188" fmla="*/ 2758498 h 5918557"/>
                    <a:gd name="connsiteX189" fmla="*/ 1153633 w 8126844"/>
                    <a:gd name="connsiteY189" fmla="*/ 2570239 h 5918557"/>
                    <a:gd name="connsiteX190" fmla="*/ 871245 w 8126844"/>
                    <a:gd name="connsiteY190" fmla="*/ 2381980 h 5918557"/>
                    <a:gd name="connsiteX191" fmla="*/ 750221 w 8126844"/>
                    <a:gd name="connsiteY191" fmla="*/ 2247510 h 5918557"/>
                    <a:gd name="connsiteX192" fmla="*/ 844351 w 8126844"/>
                    <a:gd name="connsiteY192" fmla="*/ 2126486 h 5918557"/>
                    <a:gd name="connsiteX193" fmla="*/ 1328445 w 8126844"/>
                    <a:gd name="connsiteY193" fmla="*/ 2341639 h 5918557"/>
                    <a:gd name="connsiteX194" fmla="*/ 1606671 w 8126844"/>
                    <a:gd name="connsiteY194" fmla="*/ 2488058 h 5918557"/>
                    <a:gd name="connsiteX195" fmla="*/ 1720260 w 8126844"/>
                    <a:gd name="connsiteY195" fmla="*/ 2209219 h 5918557"/>
                    <a:gd name="connsiteX196" fmla="*/ 1772079 w 8126844"/>
                    <a:gd name="connsiteY196" fmla="*/ 2025794 h 5918557"/>
                    <a:gd name="connsiteX197" fmla="*/ 1693720 w 8126844"/>
                    <a:gd name="connsiteY197" fmla="*/ 1853765 h 5918557"/>
                    <a:gd name="connsiteX198" fmla="*/ 2176456 w 8126844"/>
                    <a:gd name="connsiteY198" fmla="*/ 2166613 h 5918557"/>
                    <a:gd name="connsiteX199" fmla="*/ 1984049 w 8126844"/>
                    <a:gd name="connsiteY199" fmla="*/ 2144205 h 5918557"/>
                    <a:gd name="connsiteX200" fmla="*/ 1894130 w 8126844"/>
                    <a:gd name="connsiteY200" fmla="*/ 2281923 h 5918557"/>
                    <a:gd name="connsiteX201" fmla="*/ 1879774 w 8126844"/>
                    <a:gd name="connsiteY201" fmla="*/ 2624027 h 5918557"/>
                    <a:gd name="connsiteX202" fmla="*/ 2390763 w 8126844"/>
                    <a:gd name="connsiteY202" fmla="*/ 2852627 h 5918557"/>
                    <a:gd name="connsiteX203" fmla="*/ 3157245 w 8126844"/>
                    <a:gd name="connsiteY203" fmla="*/ 3067780 h 5918557"/>
                    <a:gd name="connsiteX204" fmla="*/ 3708574 w 8126844"/>
                    <a:gd name="connsiteY204" fmla="*/ 3202251 h 5918557"/>
                    <a:gd name="connsiteX205" fmla="*/ 4165774 w 8126844"/>
                    <a:gd name="connsiteY205" fmla="*/ 3175357 h 5918557"/>
                    <a:gd name="connsiteX206" fmla="*/ 4394374 w 8126844"/>
                    <a:gd name="connsiteY206" fmla="*/ 3148463 h 5918557"/>
                    <a:gd name="connsiteX207" fmla="*/ 4407821 w 8126844"/>
                    <a:gd name="connsiteY207" fmla="*/ 2960204 h 5918557"/>
                    <a:gd name="connsiteX208" fmla="*/ 4192668 w 8126844"/>
                    <a:gd name="connsiteY208" fmla="*/ 2919863 h 5918557"/>
                    <a:gd name="connsiteX209" fmla="*/ 4031304 w 8126844"/>
                    <a:gd name="connsiteY209" fmla="*/ 2960204 h 5918557"/>
                    <a:gd name="connsiteX210" fmla="*/ 4031304 w 8126844"/>
                    <a:gd name="connsiteY210" fmla="*/ 2785392 h 5918557"/>
                    <a:gd name="connsiteX211" fmla="*/ 4448163 w 8126844"/>
                    <a:gd name="connsiteY211" fmla="*/ 2664369 h 5918557"/>
                    <a:gd name="connsiteX212" fmla="*/ 4703657 w 8126844"/>
                    <a:gd name="connsiteY212" fmla="*/ 2556792 h 5918557"/>
                    <a:gd name="connsiteX213" fmla="*/ 4719129 w 8126844"/>
                    <a:gd name="connsiteY213" fmla="*/ 2340128 h 5918557"/>
                    <a:gd name="connsiteX214" fmla="*/ 4519556 w 8126844"/>
                    <a:gd name="connsiteY214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478668 w 8126844"/>
                    <a:gd name="connsiteY5" fmla="*/ 1588604 h 5918557"/>
                    <a:gd name="connsiteX6" fmla="*/ 6941073 w 8126844"/>
                    <a:gd name="connsiteY6" fmla="*/ 977271 h 5918557"/>
                    <a:gd name="connsiteX7" fmla="*/ 6764360 w 8126844"/>
                    <a:gd name="connsiteY7" fmla="*/ 399086 h 5918557"/>
                    <a:gd name="connsiteX8" fmla="*/ 6656943 w 8126844"/>
                    <a:gd name="connsiteY8" fmla="*/ 525696 h 5918557"/>
                    <a:gd name="connsiteX9" fmla="*/ 6759584 w 8126844"/>
                    <a:gd name="connsiteY9" fmla="*/ 0 h 5918557"/>
                    <a:gd name="connsiteX10" fmla="*/ 6766984 w 8126844"/>
                    <a:gd name="connsiteY10" fmla="*/ 176893 h 5918557"/>
                    <a:gd name="connsiteX11" fmla="*/ 7177916 w 8126844"/>
                    <a:gd name="connsiteY11" fmla="*/ 741439 h 5918557"/>
                    <a:gd name="connsiteX12" fmla="*/ 7352727 w 8126844"/>
                    <a:gd name="connsiteY12" fmla="*/ 620416 h 5918557"/>
                    <a:gd name="connsiteX13" fmla="*/ 7460304 w 8126844"/>
                    <a:gd name="connsiteY13" fmla="*/ 929698 h 5918557"/>
                    <a:gd name="connsiteX14" fmla="*/ 7137574 w 8126844"/>
                    <a:gd name="connsiteY14" fmla="*/ 1360004 h 5918557"/>
                    <a:gd name="connsiteX15" fmla="*/ 7056892 w 8126844"/>
                    <a:gd name="connsiteY15" fmla="*/ 1534816 h 5918557"/>
                    <a:gd name="connsiteX16" fmla="*/ 7177916 w 8126844"/>
                    <a:gd name="connsiteY16" fmla="*/ 1642392 h 5918557"/>
                    <a:gd name="connsiteX17" fmla="*/ 7406516 w 8126844"/>
                    <a:gd name="connsiteY17" fmla="*/ 1413792 h 5918557"/>
                    <a:gd name="connsiteX18" fmla="*/ 7540986 w 8126844"/>
                    <a:gd name="connsiteY18" fmla="*/ 1413792 h 5918557"/>
                    <a:gd name="connsiteX19" fmla="*/ 7554433 w 8126844"/>
                    <a:gd name="connsiteY19" fmla="*/ 1642392 h 5918557"/>
                    <a:gd name="connsiteX20" fmla="*/ 6976210 w 8126844"/>
                    <a:gd name="connsiteY20" fmla="*/ 2234063 h 5918557"/>
                    <a:gd name="connsiteX21" fmla="*/ 6276963 w 8126844"/>
                    <a:gd name="connsiteY21" fmla="*/ 2785392 h 5918557"/>
                    <a:gd name="connsiteX22" fmla="*/ 5860104 w 8126844"/>
                    <a:gd name="connsiteY22" fmla="*/ 2987098 h 5918557"/>
                    <a:gd name="connsiteX23" fmla="*/ 5658398 w 8126844"/>
                    <a:gd name="connsiteY23" fmla="*/ 3054333 h 5918557"/>
                    <a:gd name="connsiteX24" fmla="*/ 5550821 w 8126844"/>
                    <a:gd name="connsiteY24" fmla="*/ 2973651 h 5918557"/>
                    <a:gd name="connsiteX25" fmla="*/ 5644951 w 8126844"/>
                    <a:gd name="connsiteY25" fmla="*/ 2771945 h 5918557"/>
                    <a:gd name="connsiteX26" fmla="*/ 5913892 w 8126844"/>
                    <a:gd name="connsiteY26" fmla="*/ 2718157 h 5918557"/>
                    <a:gd name="connsiteX27" fmla="*/ 5752527 w 8126844"/>
                    <a:gd name="connsiteY27" fmla="*/ 2408874 h 5918557"/>
                    <a:gd name="connsiteX28" fmla="*/ 5362563 w 8126844"/>
                    <a:gd name="connsiteY28" fmla="*/ 2556792 h 5918557"/>
                    <a:gd name="connsiteX29" fmla="*/ 4663316 w 8126844"/>
                    <a:gd name="connsiteY29" fmla="*/ 2839180 h 5918557"/>
                    <a:gd name="connsiteX30" fmla="*/ 4649868 w 8126844"/>
                    <a:gd name="connsiteY30" fmla="*/ 3013992 h 5918557"/>
                    <a:gd name="connsiteX31" fmla="*/ 4703657 w 8126844"/>
                    <a:gd name="connsiteY31" fmla="*/ 3121569 h 5918557"/>
                    <a:gd name="connsiteX32" fmla="*/ 5066727 w 8126844"/>
                    <a:gd name="connsiteY32" fmla="*/ 2987098 h 5918557"/>
                    <a:gd name="connsiteX33" fmla="*/ 5322221 w 8126844"/>
                    <a:gd name="connsiteY33" fmla="*/ 2933310 h 5918557"/>
                    <a:gd name="connsiteX34" fmla="*/ 5349116 w 8126844"/>
                    <a:gd name="connsiteY34" fmla="*/ 3067780 h 5918557"/>
                    <a:gd name="connsiteX35" fmla="*/ 4784339 w 8126844"/>
                    <a:gd name="connsiteY35" fmla="*/ 3282933 h 5918557"/>
                    <a:gd name="connsiteX36" fmla="*/ 4098539 w 8126844"/>
                    <a:gd name="connsiteY36" fmla="*/ 3417404 h 5918557"/>
                    <a:gd name="connsiteX37" fmla="*/ 2740386 w 8126844"/>
                    <a:gd name="connsiteY37" fmla="*/ 3282933 h 5918557"/>
                    <a:gd name="connsiteX38" fmla="*/ 2202504 w 8126844"/>
                    <a:gd name="connsiteY38" fmla="*/ 3081227 h 5918557"/>
                    <a:gd name="connsiteX39" fmla="*/ 2027692 w 8126844"/>
                    <a:gd name="connsiteY39" fmla="*/ 3027439 h 5918557"/>
                    <a:gd name="connsiteX40" fmla="*/ 1960457 w 8126844"/>
                    <a:gd name="connsiteY40" fmla="*/ 3175357 h 5918557"/>
                    <a:gd name="connsiteX41" fmla="*/ 2390763 w 8126844"/>
                    <a:gd name="connsiteY41" fmla="*/ 3403957 h 5918557"/>
                    <a:gd name="connsiteX42" fmla="*/ 3372398 w 8126844"/>
                    <a:gd name="connsiteY42" fmla="*/ 3646004 h 5918557"/>
                    <a:gd name="connsiteX43" fmla="*/ 4125433 w 8126844"/>
                    <a:gd name="connsiteY43" fmla="*/ 3646004 h 5918557"/>
                    <a:gd name="connsiteX44" fmla="*/ 4757445 w 8126844"/>
                    <a:gd name="connsiteY44" fmla="*/ 3619110 h 5918557"/>
                    <a:gd name="connsiteX45" fmla="*/ 4918810 w 8126844"/>
                    <a:gd name="connsiteY45" fmla="*/ 3659451 h 5918557"/>
                    <a:gd name="connsiteX46" fmla="*/ 4811233 w 8126844"/>
                    <a:gd name="connsiteY46" fmla="*/ 3820816 h 5918557"/>
                    <a:gd name="connsiteX47" fmla="*/ 4286798 w 8126844"/>
                    <a:gd name="connsiteY47" fmla="*/ 3888051 h 5918557"/>
                    <a:gd name="connsiteX48" fmla="*/ 4219563 w 8126844"/>
                    <a:gd name="connsiteY48" fmla="*/ 4022521 h 5918557"/>
                    <a:gd name="connsiteX49" fmla="*/ 4555739 w 8126844"/>
                    <a:gd name="connsiteY49" fmla="*/ 4076310 h 5918557"/>
                    <a:gd name="connsiteX50" fmla="*/ 5241539 w 8126844"/>
                    <a:gd name="connsiteY50" fmla="*/ 3888051 h 5918557"/>
                    <a:gd name="connsiteX51" fmla="*/ 5523927 w 8126844"/>
                    <a:gd name="connsiteY51" fmla="*/ 3753580 h 5918557"/>
                    <a:gd name="connsiteX52" fmla="*/ 5618057 w 8126844"/>
                    <a:gd name="connsiteY52" fmla="*/ 3646004 h 5918557"/>
                    <a:gd name="connsiteX53" fmla="*/ 5402904 w 8126844"/>
                    <a:gd name="connsiteY53" fmla="*/ 3632557 h 5918557"/>
                    <a:gd name="connsiteX54" fmla="*/ 5214645 w 8126844"/>
                    <a:gd name="connsiteY54" fmla="*/ 3524980 h 5918557"/>
                    <a:gd name="connsiteX55" fmla="*/ 5241539 w 8126844"/>
                    <a:gd name="connsiteY55" fmla="*/ 3403957 h 5918557"/>
                    <a:gd name="connsiteX56" fmla="*/ 5537374 w 8126844"/>
                    <a:gd name="connsiteY56" fmla="*/ 3363616 h 5918557"/>
                    <a:gd name="connsiteX57" fmla="*/ 6196280 w 8126844"/>
                    <a:gd name="connsiteY57" fmla="*/ 3108121 h 5918557"/>
                    <a:gd name="connsiteX58" fmla="*/ 6747610 w 8126844"/>
                    <a:gd name="connsiteY58" fmla="*/ 2771945 h 5918557"/>
                    <a:gd name="connsiteX59" fmla="*/ 7218257 w 8126844"/>
                    <a:gd name="connsiteY59" fmla="*/ 2328192 h 5918557"/>
                    <a:gd name="connsiteX60" fmla="*/ 7433410 w 8126844"/>
                    <a:gd name="connsiteY60" fmla="*/ 2153380 h 5918557"/>
                    <a:gd name="connsiteX61" fmla="*/ 7567880 w 8126844"/>
                    <a:gd name="connsiteY61" fmla="*/ 2180274 h 5918557"/>
                    <a:gd name="connsiteX62" fmla="*/ 7514092 w 8126844"/>
                    <a:gd name="connsiteY62" fmla="*/ 2381980 h 5918557"/>
                    <a:gd name="connsiteX63" fmla="*/ 7097233 w 8126844"/>
                    <a:gd name="connsiteY63" fmla="*/ 2812286 h 5918557"/>
                    <a:gd name="connsiteX64" fmla="*/ 6451774 w 8126844"/>
                    <a:gd name="connsiteY64" fmla="*/ 3229145 h 5918557"/>
                    <a:gd name="connsiteX65" fmla="*/ 6088704 w 8126844"/>
                    <a:gd name="connsiteY65" fmla="*/ 3417404 h 5918557"/>
                    <a:gd name="connsiteX66" fmla="*/ 5981127 w 8126844"/>
                    <a:gd name="connsiteY66" fmla="*/ 3551874 h 5918557"/>
                    <a:gd name="connsiteX67" fmla="*/ 6021468 w 8126844"/>
                    <a:gd name="connsiteY67" fmla="*/ 3753580 h 5918557"/>
                    <a:gd name="connsiteX68" fmla="*/ 6115598 w 8126844"/>
                    <a:gd name="connsiteY68" fmla="*/ 3901498 h 5918557"/>
                    <a:gd name="connsiteX69" fmla="*/ 6734163 w 8126844"/>
                    <a:gd name="connsiteY69" fmla="*/ 3726686 h 5918557"/>
                    <a:gd name="connsiteX70" fmla="*/ 7419963 w 8126844"/>
                    <a:gd name="connsiteY70" fmla="*/ 3296380 h 5918557"/>
                    <a:gd name="connsiteX71" fmla="*/ 7850268 w 8126844"/>
                    <a:gd name="connsiteY71" fmla="*/ 2973651 h 5918557"/>
                    <a:gd name="connsiteX72" fmla="*/ 8065421 w 8126844"/>
                    <a:gd name="connsiteY72" fmla="*/ 2866074 h 5918557"/>
                    <a:gd name="connsiteX73" fmla="*/ 8105763 w 8126844"/>
                    <a:gd name="connsiteY73" fmla="*/ 3027439 h 5918557"/>
                    <a:gd name="connsiteX74" fmla="*/ 7769586 w 8126844"/>
                    <a:gd name="connsiteY74" fmla="*/ 3363616 h 5918557"/>
                    <a:gd name="connsiteX75" fmla="*/ 6707268 w 8126844"/>
                    <a:gd name="connsiteY75" fmla="*/ 3941839 h 5918557"/>
                    <a:gd name="connsiteX76" fmla="*/ 6129045 w 8126844"/>
                    <a:gd name="connsiteY76" fmla="*/ 4210780 h 5918557"/>
                    <a:gd name="connsiteX77" fmla="*/ 5833210 w 8126844"/>
                    <a:gd name="connsiteY77" fmla="*/ 4251121 h 5918557"/>
                    <a:gd name="connsiteX78" fmla="*/ 5712186 w 8126844"/>
                    <a:gd name="connsiteY78" fmla="*/ 4291463 h 5918557"/>
                    <a:gd name="connsiteX79" fmla="*/ 5658398 w 8126844"/>
                    <a:gd name="connsiteY79" fmla="*/ 4143545 h 5918557"/>
                    <a:gd name="connsiteX80" fmla="*/ 5779421 w 8126844"/>
                    <a:gd name="connsiteY80" fmla="*/ 4035969 h 5918557"/>
                    <a:gd name="connsiteX81" fmla="*/ 5779421 w 8126844"/>
                    <a:gd name="connsiteY81" fmla="*/ 3941839 h 5918557"/>
                    <a:gd name="connsiteX82" fmla="*/ 5497033 w 8126844"/>
                    <a:gd name="connsiteY82" fmla="*/ 4062863 h 5918557"/>
                    <a:gd name="connsiteX83" fmla="*/ 5039833 w 8126844"/>
                    <a:gd name="connsiteY83" fmla="*/ 4197333 h 5918557"/>
                    <a:gd name="connsiteX84" fmla="*/ 4865021 w 8126844"/>
                    <a:gd name="connsiteY84" fmla="*/ 4278016 h 5918557"/>
                    <a:gd name="connsiteX85" fmla="*/ 4905363 w 8126844"/>
                    <a:gd name="connsiteY85" fmla="*/ 4372145 h 5918557"/>
                    <a:gd name="connsiteX86" fmla="*/ 5160857 w 8126844"/>
                    <a:gd name="connsiteY86" fmla="*/ 4345251 h 5918557"/>
                    <a:gd name="connsiteX87" fmla="*/ 5187751 w 8126844"/>
                    <a:gd name="connsiteY87" fmla="*/ 4479721 h 5918557"/>
                    <a:gd name="connsiteX88" fmla="*/ 4878468 w 8126844"/>
                    <a:gd name="connsiteY88" fmla="*/ 4573851 h 5918557"/>
                    <a:gd name="connsiteX89" fmla="*/ 4891916 w 8126844"/>
                    <a:gd name="connsiteY89" fmla="*/ 4721769 h 5918557"/>
                    <a:gd name="connsiteX90" fmla="*/ 5376010 w 8126844"/>
                    <a:gd name="connsiteY90" fmla="*/ 4614192 h 5918557"/>
                    <a:gd name="connsiteX91" fmla="*/ 5967680 w 8126844"/>
                    <a:gd name="connsiteY91" fmla="*/ 4466274 h 5918557"/>
                    <a:gd name="connsiteX92" fmla="*/ 6344198 w 8126844"/>
                    <a:gd name="connsiteY92" fmla="*/ 4264569 h 5918557"/>
                    <a:gd name="connsiteX93" fmla="*/ 6478668 w 8126844"/>
                    <a:gd name="connsiteY93" fmla="*/ 4264569 h 5918557"/>
                    <a:gd name="connsiteX94" fmla="*/ 6478668 w 8126844"/>
                    <a:gd name="connsiteY94" fmla="*/ 4452827 h 5918557"/>
                    <a:gd name="connsiteX95" fmla="*/ 5900445 w 8126844"/>
                    <a:gd name="connsiteY95" fmla="*/ 4641086 h 5918557"/>
                    <a:gd name="connsiteX96" fmla="*/ 5053280 w 8126844"/>
                    <a:gd name="connsiteY96" fmla="*/ 4883133 h 5918557"/>
                    <a:gd name="connsiteX97" fmla="*/ 4703657 w 8126844"/>
                    <a:gd name="connsiteY97" fmla="*/ 4977263 h 5918557"/>
                    <a:gd name="connsiteX98" fmla="*/ 4313692 w 8126844"/>
                    <a:gd name="connsiteY98" fmla="*/ 5044498 h 5918557"/>
                    <a:gd name="connsiteX99" fmla="*/ 4004410 w 8126844"/>
                    <a:gd name="connsiteY99" fmla="*/ 5084839 h 5918557"/>
                    <a:gd name="connsiteX100" fmla="*/ 3869939 w 8126844"/>
                    <a:gd name="connsiteY100" fmla="*/ 4963816 h 5918557"/>
                    <a:gd name="connsiteX101" fmla="*/ 3950621 w 8126844"/>
                    <a:gd name="connsiteY101" fmla="*/ 4856239 h 5918557"/>
                    <a:gd name="connsiteX102" fmla="*/ 4367480 w 8126844"/>
                    <a:gd name="connsiteY102" fmla="*/ 4775557 h 5918557"/>
                    <a:gd name="connsiteX103" fmla="*/ 4542292 w 8126844"/>
                    <a:gd name="connsiteY103" fmla="*/ 4708321 h 5918557"/>
                    <a:gd name="connsiteX104" fmla="*/ 4542292 w 8126844"/>
                    <a:gd name="connsiteY104" fmla="*/ 4573851 h 5918557"/>
                    <a:gd name="connsiteX105" fmla="*/ 4206116 w 8126844"/>
                    <a:gd name="connsiteY105" fmla="*/ 4573851 h 5918557"/>
                    <a:gd name="connsiteX106" fmla="*/ 3520316 w 8126844"/>
                    <a:gd name="connsiteY106" fmla="*/ 4654533 h 5918557"/>
                    <a:gd name="connsiteX107" fmla="*/ 3157245 w 8126844"/>
                    <a:gd name="connsiteY107" fmla="*/ 4681427 h 5918557"/>
                    <a:gd name="connsiteX108" fmla="*/ 3076563 w 8126844"/>
                    <a:gd name="connsiteY108" fmla="*/ 4802451 h 5918557"/>
                    <a:gd name="connsiteX109" fmla="*/ 3224480 w 8126844"/>
                    <a:gd name="connsiteY109" fmla="*/ 4869686 h 5918557"/>
                    <a:gd name="connsiteX110" fmla="*/ 3453080 w 8126844"/>
                    <a:gd name="connsiteY110" fmla="*/ 4896580 h 5918557"/>
                    <a:gd name="connsiteX111" fmla="*/ 3412739 w 8126844"/>
                    <a:gd name="connsiteY111" fmla="*/ 5004157 h 5918557"/>
                    <a:gd name="connsiteX112" fmla="*/ 2968986 w 8126844"/>
                    <a:gd name="connsiteY112" fmla="*/ 5057945 h 5918557"/>
                    <a:gd name="connsiteX113" fmla="*/ 2767280 w 8126844"/>
                    <a:gd name="connsiteY113" fmla="*/ 5071392 h 5918557"/>
                    <a:gd name="connsiteX114" fmla="*/ 2673151 w 8126844"/>
                    <a:gd name="connsiteY114" fmla="*/ 5273098 h 5918557"/>
                    <a:gd name="connsiteX115" fmla="*/ 2767280 w 8126844"/>
                    <a:gd name="connsiteY115" fmla="*/ 5636169 h 5918557"/>
                    <a:gd name="connsiteX116" fmla="*/ 2700045 w 8126844"/>
                    <a:gd name="connsiteY116" fmla="*/ 5837874 h 5918557"/>
                    <a:gd name="connsiteX117" fmla="*/ 2498339 w 8126844"/>
                    <a:gd name="connsiteY117" fmla="*/ 5918557 h 5918557"/>
                    <a:gd name="connsiteX118" fmla="*/ 2256292 w 8126844"/>
                    <a:gd name="connsiteY118" fmla="*/ 5837874 h 5918557"/>
                    <a:gd name="connsiteX119" fmla="*/ 2175610 w 8126844"/>
                    <a:gd name="connsiteY119" fmla="*/ 5582380 h 5918557"/>
                    <a:gd name="connsiteX120" fmla="*/ 2269739 w 8126844"/>
                    <a:gd name="connsiteY120" fmla="*/ 5353780 h 5918557"/>
                    <a:gd name="connsiteX121" fmla="*/ 2404210 w 8126844"/>
                    <a:gd name="connsiteY121" fmla="*/ 5192416 h 5918557"/>
                    <a:gd name="connsiteX122" fmla="*/ 2390763 w 8126844"/>
                    <a:gd name="connsiteY122" fmla="*/ 5044498 h 5918557"/>
                    <a:gd name="connsiteX123" fmla="*/ 2014245 w 8126844"/>
                    <a:gd name="connsiteY123" fmla="*/ 4910027 h 5918557"/>
                    <a:gd name="connsiteX124" fmla="*/ 2068033 w 8126844"/>
                    <a:gd name="connsiteY124" fmla="*/ 4802451 h 5918557"/>
                    <a:gd name="connsiteX125" fmla="*/ 2390763 w 8126844"/>
                    <a:gd name="connsiteY125" fmla="*/ 4802451 h 5918557"/>
                    <a:gd name="connsiteX126" fmla="*/ 2807621 w 8126844"/>
                    <a:gd name="connsiteY126" fmla="*/ 4802451 h 5918557"/>
                    <a:gd name="connsiteX127" fmla="*/ 2834516 w 8126844"/>
                    <a:gd name="connsiteY127" fmla="*/ 4667980 h 5918557"/>
                    <a:gd name="connsiteX128" fmla="*/ 2686598 w 8126844"/>
                    <a:gd name="connsiteY128" fmla="*/ 4614192 h 5918557"/>
                    <a:gd name="connsiteX129" fmla="*/ 2780727 w 8126844"/>
                    <a:gd name="connsiteY129" fmla="*/ 4466274 h 5918557"/>
                    <a:gd name="connsiteX130" fmla="*/ 3211033 w 8126844"/>
                    <a:gd name="connsiteY130" fmla="*/ 4506616 h 5918557"/>
                    <a:gd name="connsiteX131" fmla="*/ 3775810 w 8126844"/>
                    <a:gd name="connsiteY131" fmla="*/ 4479721 h 5918557"/>
                    <a:gd name="connsiteX132" fmla="*/ 4380927 w 8126844"/>
                    <a:gd name="connsiteY132" fmla="*/ 4385592 h 5918557"/>
                    <a:gd name="connsiteX133" fmla="*/ 4622974 w 8126844"/>
                    <a:gd name="connsiteY133" fmla="*/ 4331804 h 5918557"/>
                    <a:gd name="connsiteX134" fmla="*/ 4555739 w 8126844"/>
                    <a:gd name="connsiteY134" fmla="*/ 4237674 h 5918557"/>
                    <a:gd name="connsiteX135" fmla="*/ 4031304 w 8126844"/>
                    <a:gd name="connsiteY135" fmla="*/ 4278016 h 5918557"/>
                    <a:gd name="connsiteX136" fmla="*/ 3600998 w 8126844"/>
                    <a:gd name="connsiteY136" fmla="*/ 4291463 h 5918557"/>
                    <a:gd name="connsiteX137" fmla="*/ 3278268 w 8126844"/>
                    <a:gd name="connsiteY137" fmla="*/ 4251121 h 5918557"/>
                    <a:gd name="connsiteX138" fmla="*/ 3237927 w 8126844"/>
                    <a:gd name="connsiteY138" fmla="*/ 4183886 h 5918557"/>
                    <a:gd name="connsiteX139" fmla="*/ 3291716 w 8126844"/>
                    <a:gd name="connsiteY139" fmla="*/ 4049416 h 5918557"/>
                    <a:gd name="connsiteX140" fmla="*/ 3587551 w 8126844"/>
                    <a:gd name="connsiteY140" fmla="*/ 4076310 h 5918557"/>
                    <a:gd name="connsiteX141" fmla="*/ 3883386 w 8126844"/>
                    <a:gd name="connsiteY141" fmla="*/ 4076310 h 5918557"/>
                    <a:gd name="connsiteX142" fmla="*/ 3964068 w 8126844"/>
                    <a:gd name="connsiteY142" fmla="*/ 4009074 h 5918557"/>
                    <a:gd name="connsiteX143" fmla="*/ 3883386 w 8126844"/>
                    <a:gd name="connsiteY143" fmla="*/ 3888051 h 5918557"/>
                    <a:gd name="connsiteX144" fmla="*/ 3412739 w 8126844"/>
                    <a:gd name="connsiteY144" fmla="*/ 3861157 h 5918557"/>
                    <a:gd name="connsiteX145" fmla="*/ 3049668 w 8126844"/>
                    <a:gd name="connsiteY145" fmla="*/ 3807369 h 5918557"/>
                    <a:gd name="connsiteX146" fmla="*/ 2740386 w 8126844"/>
                    <a:gd name="connsiteY146" fmla="*/ 3740133 h 5918557"/>
                    <a:gd name="connsiteX147" fmla="*/ 2457998 w 8126844"/>
                    <a:gd name="connsiteY147" fmla="*/ 3659451 h 5918557"/>
                    <a:gd name="connsiteX148" fmla="*/ 2242845 w 8126844"/>
                    <a:gd name="connsiteY148" fmla="*/ 3605663 h 5918557"/>
                    <a:gd name="connsiteX149" fmla="*/ 2162163 w 8126844"/>
                    <a:gd name="connsiteY149" fmla="*/ 3767027 h 5918557"/>
                    <a:gd name="connsiteX150" fmla="*/ 2336974 w 8126844"/>
                    <a:gd name="connsiteY150" fmla="*/ 3941839 h 5918557"/>
                    <a:gd name="connsiteX151" fmla="*/ 2713492 w 8126844"/>
                    <a:gd name="connsiteY151" fmla="*/ 3995627 h 5918557"/>
                    <a:gd name="connsiteX152" fmla="*/ 2874857 w 8126844"/>
                    <a:gd name="connsiteY152" fmla="*/ 4049416 h 5918557"/>
                    <a:gd name="connsiteX153" fmla="*/ 2874857 w 8126844"/>
                    <a:gd name="connsiteY153" fmla="*/ 4197333 h 5918557"/>
                    <a:gd name="connsiteX154" fmla="*/ 2605916 w 8126844"/>
                    <a:gd name="connsiteY154" fmla="*/ 4170439 h 5918557"/>
                    <a:gd name="connsiteX155" fmla="*/ 2000798 w 8126844"/>
                    <a:gd name="connsiteY155" fmla="*/ 4049416 h 5918557"/>
                    <a:gd name="connsiteX156" fmla="*/ 1583939 w 8126844"/>
                    <a:gd name="connsiteY156" fmla="*/ 3901498 h 5918557"/>
                    <a:gd name="connsiteX157" fmla="*/ 1409127 w 8126844"/>
                    <a:gd name="connsiteY157" fmla="*/ 3914945 h 5918557"/>
                    <a:gd name="connsiteX158" fmla="*/ 1368786 w 8126844"/>
                    <a:gd name="connsiteY158" fmla="*/ 4089757 h 5918557"/>
                    <a:gd name="connsiteX159" fmla="*/ 1799092 w 8126844"/>
                    <a:gd name="connsiteY159" fmla="*/ 4224227 h 5918557"/>
                    <a:gd name="connsiteX160" fmla="*/ 2256292 w 8126844"/>
                    <a:gd name="connsiteY160" fmla="*/ 4385592 h 5918557"/>
                    <a:gd name="connsiteX161" fmla="*/ 2390763 w 8126844"/>
                    <a:gd name="connsiteY161" fmla="*/ 4493169 h 5918557"/>
                    <a:gd name="connsiteX162" fmla="*/ 2094927 w 8126844"/>
                    <a:gd name="connsiteY162" fmla="*/ 4560404 h 5918557"/>
                    <a:gd name="connsiteX163" fmla="*/ 1557045 w 8126844"/>
                    <a:gd name="connsiteY163" fmla="*/ 4385592 h 5918557"/>
                    <a:gd name="connsiteX164" fmla="*/ 965374 w 8126844"/>
                    <a:gd name="connsiteY164" fmla="*/ 4156992 h 5918557"/>
                    <a:gd name="connsiteX165" fmla="*/ 481280 w 8126844"/>
                    <a:gd name="connsiteY165" fmla="*/ 3941839 h 5918557"/>
                    <a:gd name="connsiteX166" fmla="*/ 198892 w 8126844"/>
                    <a:gd name="connsiteY166" fmla="*/ 3834263 h 5918557"/>
                    <a:gd name="connsiteX167" fmla="*/ 131657 w 8126844"/>
                    <a:gd name="connsiteY167" fmla="*/ 3740133 h 5918557"/>
                    <a:gd name="connsiteX168" fmla="*/ 279574 w 8126844"/>
                    <a:gd name="connsiteY168" fmla="*/ 3646004 h 5918557"/>
                    <a:gd name="connsiteX169" fmla="*/ 642645 w 8126844"/>
                    <a:gd name="connsiteY169" fmla="*/ 3820816 h 5918557"/>
                    <a:gd name="connsiteX170" fmla="*/ 1113292 w 8126844"/>
                    <a:gd name="connsiteY170" fmla="*/ 3968733 h 5918557"/>
                    <a:gd name="connsiteX171" fmla="*/ 1153633 w 8126844"/>
                    <a:gd name="connsiteY171" fmla="*/ 3793921 h 5918557"/>
                    <a:gd name="connsiteX172" fmla="*/ 1032610 w 8126844"/>
                    <a:gd name="connsiteY172" fmla="*/ 3632557 h 5918557"/>
                    <a:gd name="connsiteX173" fmla="*/ 535068 w 8126844"/>
                    <a:gd name="connsiteY173" fmla="*/ 3484639 h 5918557"/>
                    <a:gd name="connsiteX174" fmla="*/ 198892 w 8126844"/>
                    <a:gd name="connsiteY174" fmla="*/ 3242592 h 5918557"/>
                    <a:gd name="connsiteX175" fmla="*/ 10633 w 8126844"/>
                    <a:gd name="connsiteY175" fmla="*/ 3081227 h 5918557"/>
                    <a:gd name="connsiteX176" fmla="*/ 50974 w 8126844"/>
                    <a:gd name="connsiteY176" fmla="*/ 2946757 h 5918557"/>
                    <a:gd name="connsiteX177" fmla="*/ 279574 w 8126844"/>
                    <a:gd name="connsiteY177" fmla="*/ 3027439 h 5918557"/>
                    <a:gd name="connsiteX178" fmla="*/ 1019163 w 8126844"/>
                    <a:gd name="connsiteY178" fmla="*/ 3430851 h 5918557"/>
                    <a:gd name="connsiteX179" fmla="*/ 1462916 w 8126844"/>
                    <a:gd name="connsiteY179" fmla="*/ 3672898 h 5918557"/>
                    <a:gd name="connsiteX180" fmla="*/ 1799092 w 8126844"/>
                    <a:gd name="connsiteY180" fmla="*/ 3767027 h 5918557"/>
                    <a:gd name="connsiteX181" fmla="*/ 1973904 w 8126844"/>
                    <a:gd name="connsiteY181" fmla="*/ 3699792 h 5918557"/>
                    <a:gd name="connsiteX182" fmla="*/ 1960457 w 8126844"/>
                    <a:gd name="connsiteY182" fmla="*/ 3457745 h 5918557"/>
                    <a:gd name="connsiteX183" fmla="*/ 1624280 w 8126844"/>
                    <a:gd name="connsiteY183" fmla="*/ 3350169 h 5918557"/>
                    <a:gd name="connsiteX184" fmla="*/ 1288104 w 8126844"/>
                    <a:gd name="connsiteY184" fmla="*/ 3202251 h 5918557"/>
                    <a:gd name="connsiteX185" fmla="*/ 1261210 w 8126844"/>
                    <a:gd name="connsiteY185" fmla="*/ 3067780 h 5918557"/>
                    <a:gd name="connsiteX186" fmla="*/ 1462916 w 8126844"/>
                    <a:gd name="connsiteY186" fmla="*/ 3067780 h 5918557"/>
                    <a:gd name="connsiteX187" fmla="*/ 1691516 w 8126844"/>
                    <a:gd name="connsiteY187" fmla="*/ 3148463 h 5918557"/>
                    <a:gd name="connsiteX188" fmla="*/ 1758751 w 8126844"/>
                    <a:gd name="connsiteY188" fmla="*/ 2933310 h 5918557"/>
                    <a:gd name="connsiteX189" fmla="*/ 1597386 w 8126844"/>
                    <a:gd name="connsiteY189" fmla="*/ 2758498 h 5918557"/>
                    <a:gd name="connsiteX190" fmla="*/ 1153633 w 8126844"/>
                    <a:gd name="connsiteY190" fmla="*/ 2570239 h 5918557"/>
                    <a:gd name="connsiteX191" fmla="*/ 871245 w 8126844"/>
                    <a:gd name="connsiteY191" fmla="*/ 2381980 h 5918557"/>
                    <a:gd name="connsiteX192" fmla="*/ 750221 w 8126844"/>
                    <a:gd name="connsiteY192" fmla="*/ 2247510 h 5918557"/>
                    <a:gd name="connsiteX193" fmla="*/ 844351 w 8126844"/>
                    <a:gd name="connsiteY193" fmla="*/ 2126486 h 5918557"/>
                    <a:gd name="connsiteX194" fmla="*/ 1328445 w 8126844"/>
                    <a:gd name="connsiteY194" fmla="*/ 2341639 h 5918557"/>
                    <a:gd name="connsiteX195" fmla="*/ 1606671 w 8126844"/>
                    <a:gd name="connsiteY195" fmla="*/ 2488058 h 5918557"/>
                    <a:gd name="connsiteX196" fmla="*/ 1720260 w 8126844"/>
                    <a:gd name="connsiteY196" fmla="*/ 2209219 h 5918557"/>
                    <a:gd name="connsiteX197" fmla="*/ 1772079 w 8126844"/>
                    <a:gd name="connsiteY197" fmla="*/ 2025794 h 5918557"/>
                    <a:gd name="connsiteX198" fmla="*/ 1693720 w 8126844"/>
                    <a:gd name="connsiteY198" fmla="*/ 1853765 h 5918557"/>
                    <a:gd name="connsiteX199" fmla="*/ 2176456 w 8126844"/>
                    <a:gd name="connsiteY199" fmla="*/ 2166613 h 5918557"/>
                    <a:gd name="connsiteX200" fmla="*/ 1984049 w 8126844"/>
                    <a:gd name="connsiteY200" fmla="*/ 2144205 h 5918557"/>
                    <a:gd name="connsiteX201" fmla="*/ 1894130 w 8126844"/>
                    <a:gd name="connsiteY201" fmla="*/ 2281923 h 5918557"/>
                    <a:gd name="connsiteX202" fmla="*/ 1879774 w 8126844"/>
                    <a:gd name="connsiteY202" fmla="*/ 2624027 h 5918557"/>
                    <a:gd name="connsiteX203" fmla="*/ 2390763 w 8126844"/>
                    <a:gd name="connsiteY203" fmla="*/ 2852627 h 5918557"/>
                    <a:gd name="connsiteX204" fmla="*/ 3157245 w 8126844"/>
                    <a:gd name="connsiteY204" fmla="*/ 3067780 h 5918557"/>
                    <a:gd name="connsiteX205" fmla="*/ 3708574 w 8126844"/>
                    <a:gd name="connsiteY205" fmla="*/ 3202251 h 5918557"/>
                    <a:gd name="connsiteX206" fmla="*/ 4165774 w 8126844"/>
                    <a:gd name="connsiteY206" fmla="*/ 3175357 h 5918557"/>
                    <a:gd name="connsiteX207" fmla="*/ 4394374 w 8126844"/>
                    <a:gd name="connsiteY207" fmla="*/ 3148463 h 5918557"/>
                    <a:gd name="connsiteX208" fmla="*/ 4407821 w 8126844"/>
                    <a:gd name="connsiteY208" fmla="*/ 2960204 h 5918557"/>
                    <a:gd name="connsiteX209" fmla="*/ 4192668 w 8126844"/>
                    <a:gd name="connsiteY209" fmla="*/ 2919863 h 5918557"/>
                    <a:gd name="connsiteX210" fmla="*/ 4031304 w 8126844"/>
                    <a:gd name="connsiteY210" fmla="*/ 2960204 h 5918557"/>
                    <a:gd name="connsiteX211" fmla="*/ 4031304 w 8126844"/>
                    <a:gd name="connsiteY211" fmla="*/ 2785392 h 5918557"/>
                    <a:gd name="connsiteX212" fmla="*/ 4448163 w 8126844"/>
                    <a:gd name="connsiteY212" fmla="*/ 2664369 h 5918557"/>
                    <a:gd name="connsiteX213" fmla="*/ 4703657 w 8126844"/>
                    <a:gd name="connsiteY213" fmla="*/ 2556792 h 5918557"/>
                    <a:gd name="connsiteX214" fmla="*/ 4719129 w 8126844"/>
                    <a:gd name="connsiteY214" fmla="*/ 2340128 h 5918557"/>
                    <a:gd name="connsiteX215" fmla="*/ 4519556 w 8126844"/>
                    <a:gd name="connsiteY215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668002 w 8126844"/>
                    <a:gd name="connsiteY5" fmla="*/ 1409961 h 5918557"/>
                    <a:gd name="connsiteX6" fmla="*/ 6941073 w 8126844"/>
                    <a:gd name="connsiteY6" fmla="*/ 977271 h 5918557"/>
                    <a:gd name="connsiteX7" fmla="*/ 6764360 w 8126844"/>
                    <a:gd name="connsiteY7" fmla="*/ 399086 h 5918557"/>
                    <a:gd name="connsiteX8" fmla="*/ 6656943 w 8126844"/>
                    <a:gd name="connsiteY8" fmla="*/ 525696 h 5918557"/>
                    <a:gd name="connsiteX9" fmla="*/ 6759584 w 8126844"/>
                    <a:gd name="connsiteY9" fmla="*/ 0 h 5918557"/>
                    <a:gd name="connsiteX10" fmla="*/ 6766984 w 8126844"/>
                    <a:gd name="connsiteY10" fmla="*/ 176893 h 5918557"/>
                    <a:gd name="connsiteX11" fmla="*/ 7177916 w 8126844"/>
                    <a:gd name="connsiteY11" fmla="*/ 741439 h 5918557"/>
                    <a:gd name="connsiteX12" fmla="*/ 7352727 w 8126844"/>
                    <a:gd name="connsiteY12" fmla="*/ 620416 h 5918557"/>
                    <a:gd name="connsiteX13" fmla="*/ 7460304 w 8126844"/>
                    <a:gd name="connsiteY13" fmla="*/ 929698 h 5918557"/>
                    <a:gd name="connsiteX14" fmla="*/ 7137574 w 8126844"/>
                    <a:gd name="connsiteY14" fmla="*/ 1360004 h 5918557"/>
                    <a:gd name="connsiteX15" fmla="*/ 7056892 w 8126844"/>
                    <a:gd name="connsiteY15" fmla="*/ 1534816 h 5918557"/>
                    <a:gd name="connsiteX16" fmla="*/ 7177916 w 8126844"/>
                    <a:gd name="connsiteY16" fmla="*/ 1642392 h 5918557"/>
                    <a:gd name="connsiteX17" fmla="*/ 7406516 w 8126844"/>
                    <a:gd name="connsiteY17" fmla="*/ 1413792 h 5918557"/>
                    <a:gd name="connsiteX18" fmla="*/ 7540986 w 8126844"/>
                    <a:gd name="connsiteY18" fmla="*/ 1413792 h 5918557"/>
                    <a:gd name="connsiteX19" fmla="*/ 7554433 w 8126844"/>
                    <a:gd name="connsiteY19" fmla="*/ 1642392 h 5918557"/>
                    <a:gd name="connsiteX20" fmla="*/ 6976210 w 8126844"/>
                    <a:gd name="connsiteY20" fmla="*/ 2234063 h 5918557"/>
                    <a:gd name="connsiteX21" fmla="*/ 6276963 w 8126844"/>
                    <a:gd name="connsiteY21" fmla="*/ 2785392 h 5918557"/>
                    <a:gd name="connsiteX22" fmla="*/ 5860104 w 8126844"/>
                    <a:gd name="connsiteY22" fmla="*/ 2987098 h 5918557"/>
                    <a:gd name="connsiteX23" fmla="*/ 5658398 w 8126844"/>
                    <a:gd name="connsiteY23" fmla="*/ 3054333 h 5918557"/>
                    <a:gd name="connsiteX24" fmla="*/ 5550821 w 8126844"/>
                    <a:gd name="connsiteY24" fmla="*/ 2973651 h 5918557"/>
                    <a:gd name="connsiteX25" fmla="*/ 5644951 w 8126844"/>
                    <a:gd name="connsiteY25" fmla="*/ 2771945 h 5918557"/>
                    <a:gd name="connsiteX26" fmla="*/ 5913892 w 8126844"/>
                    <a:gd name="connsiteY26" fmla="*/ 2718157 h 5918557"/>
                    <a:gd name="connsiteX27" fmla="*/ 5752527 w 8126844"/>
                    <a:gd name="connsiteY27" fmla="*/ 2408874 h 5918557"/>
                    <a:gd name="connsiteX28" fmla="*/ 5362563 w 8126844"/>
                    <a:gd name="connsiteY28" fmla="*/ 2556792 h 5918557"/>
                    <a:gd name="connsiteX29" fmla="*/ 4663316 w 8126844"/>
                    <a:gd name="connsiteY29" fmla="*/ 2839180 h 5918557"/>
                    <a:gd name="connsiteX30" fmla="*/ 4649868 w 8126844"/>
                    <a:gd name="connsiteY30" fmla="*/ 3013992 h 5918557"/>
                    <a:gd name="connsiteX31" fmla="*/ 4703657 w 8126844"/>
                    <a:gd name="connsiteY31" fmla="*/ 3121569 h 5918557"/>
                    <a:gd name="connsiteX32" fmla="*/ 5066727 w 8126844"/>
                    <a:gd name="connsiteY32" fmla="*/ 2987098 h 5918557"/>
                    <a:gd name="connsiteX33" fmla="*/ 5322221 w 8126844"/>
                    <a:gd name="connsiteY33" fmla="*/ 2933310 h 5918557"/>
                    <a:gd name="connsiteX34" fmla="*/ 5349116 w 8126844"/>
                    <a:gd name="connsiteY34" fmla="*/ 3067780 h 5918557"/>
                    <a:gd name="connsiteX35" fmla="*/ 4784339 w 8126844"/>
                    <a:gd name="connsiteY35" fmla="*/ 3282933 h 5918557"/>
                    <a:gd name="connsiteX36" fmla="*/ 4098539 w 8126844"/>
                    <a:gd name="connsiteY36" fmla="*/ 3417404 h 5918557"/>
                    <a:gd name="connsiteX37" fmla="*/ 2740386 w 8126844"/>
                    <a:gd name="connsiteY37" fmla="*/ 3282933 h 5918557"/>
                    <a:gd name="connsiteX38" fmla="*/ 2202504 w 8126844"/>
                    <a:gd name="connsiteY38" fmla="*/ 3081227 h 5918557"/>
                    <a:gd name="connsiteX39" fmla="*/ 2027692 w 8126844"/>
                    <a:gd name="connsiteY39" fmla="*/ 3027439 h 5918557"/>
                    <a:gd name="connsiteX40" fmla="*/ 1960457 w 8126844"/>
                    <a:gd name="connsiteY40" fmla="*/ 3175357 h 5918557"/>
                    <a:gd name="connsiteX41" fmla="*/ 2390763 w 8126844"/>
                    <a:gd name="connsiteY41" fmla="*/ 3403957 h 5918557"/>
                    <a:gd name="connsiteX42" fmla="*/ 3372398 w 8126844"/>
                    <a:gd name="connsiteY42" fmla="*/ 3646004 h 5918557"/>
                    <a:gd name="connsiteX43" fmla="*/ 4125433 w 8126844"/>
                    <a:gd name="connsiteY43" fmla="*/ 3646004 h 5918557"/>
                    <a:gd name="connsiteX44" fmla="*/ 4757445 w 8126844"/>
                    <a:gd name="connsiteY44" fmla="*/ 3619110 h 5918557"/>
                    <a:gd name="connsiteX45" fmla="*/ 4918810 w 8126844"/>
                    <a:gd name="connsiteY45" fmla="*/ 3659451 h 5918557"/>
                    <a:gd name="connsiteX46" fmla="*/ 4811233 w 8126844"/>
                    <a:gd name="connsiteY46" fmla="*/ 3820816 h 5918557"/>
                    <a:gd name="connsiteX47" fmla="*/ 4286798 w 8126844"/>
                    <a:gd name="connsiteY47" fmla="*/ 3888051 h 5918557"/>
                    <a:gd name="connsiteX48" fmla="*/ 4219563 w 8126844"/>
                    <a:gd name="connsiteY48" fmla="*/ 4022521 h 5918557"/>
                    <a:gd name="connsiteX49" fmla="*/ 4555739 w 8126844"/>
                    <a:gd name="connsiteY49" fmla="*/ 4076310 h 5918557"/>
                    <a:gd name="connsiteX50" fmla="*/ 5241539 w 8126844"/>
                    <a:gd name="connsiteY50" fmla="*/ 3888051 h 5918557"/>
                    <a:gd name="connsiteX51" fmla="*/ 5523927 w 8126844"/>
                    <a:gd name="connsiteY51" fmla="*/ 3753580 h 5918557"/>
                    <a:gd name="connsiteX52" fmla="*/ 5618057 w 8126844"/>
                    <a:gd name="connsiteY52" fmla="*/ 3646004 h 5918557"/>
                    <a:gd name="connsiteX53" fmla="*/ 5402904 w 8126844"/>
                    <a:gd name="connsiteY53" fmla="*/ 3632557 h 5918557"/>
                    <a:gd name="connsiteX54" fmla="*/ 5214645 w 8126844"/>
                    <a:gd name="connsiteY54" fmla="*/ 3524980 h 5918557"/>
                    <a:gd name="connsiteX55" fmla="*/ 5241539 w 8126844"/>
                    <a:gd name="connsiteY55" fmla="*/ 3403957 h 5918557"/>
                    <a:gd name="connsiteX56" fmla="*/ 5537374 w 8126844"/>
                    <a:gd name="connsiteY56" fmla="*/ 3363616 h 5918557"/>
                    <a:gd name="connsiteX57" fmla="*/ 6196280 w 8126844"/>
                    <a:gd name="connsiteY57" fmla="*/ 3108121 h 5918557"/>
                    <a:gd name="connsiteX58" fmla="*/ 6747610 w 8126844"/>
                    <a:gd name="connsiteY58" fmla="*/ 2771945 h 5918557"/>
                    <a:gd name="connsiteX59" fmla="*/ 7218257 w 8126844"/>
                    <a:gd name="connsiteY59" fmla="*/ 2328192 h 5918557"/>
                    <a:gd name="connsiteX60" fmla="*/ 7433410 w 8126844"/>
                    <a:gd name="connsiteY60" fmla="*/ 2153380 h 5918557"/>
                    <a:gd name="connsiteX61" fmla="*/ 7567880 w 8126844"/>
                    <a:gd name="connsiteY61" fmla="*/ 2180274 h 5918557"/>
                    <a:gd name="connsiteX62" fmla="*/ 7514092 w 8126844"/>
                    <a:gd name="connsiteY62" fmla="*/ 2381980 h 5918557"/>
                    <a:gd name="connsiteX63" fmla="*/ 7097233 w 8126844"/>
                    <a:gd name="connsiteY63" fmla="*/ 2812286 h 5918557"/>
                    <a:gd name="connsiteX64" fmla="*/ 6451774 w 8126844"/>
                    <a:gd name="connsiteY64" fmla="*/ 3229145 h 5918557"/>
                    <a:gd name="connsiteX65" fmla="*/ 6088704 w 8126844"/>
                    <a:gd name="connsiteY65" fmla="*/ 3417404 h 5918557"/>
                    <a:gd name="connsiteX66" fmla="*/ 5981127 w 8126844"/>
                    <a:gd name="connsiteY66" fmla="*/ 3551874 h 5918557"/>
                    <a:gd name="connsiteX67" fmla="*/ 6021468 w 8126844"/>
                    <a:gd name="connsiteY67" fmla="*/ 3753580 h 5918557"/>
                    <a:gd name="connsiteX68" fmla="*/ 6115598 w 8126844"/>
                    <a:gd name="connsiteY68" fmla="*/ 3901498 h 5918557"/>
                    <a:gd name="connsiteX69" fmla="*/ 6734163 w 8126844"/>
                    <a:gd name="connsiteY69" fmla="*/ 3726686 h 5918557"/>
                    <a:gd name="connsiteX70" fmla="*/ 7419963 w 8126844"/>
                    <a:gd name="connsiteY70" fmla="*/ 3296380 h 5918557"/>
                    <a:gd name="connsiteX71" fmla="*/ 7850268 w 8126844"/>
                    <a:gd name="connsiteY71" fmla="*/ 2973651 h 5918557"/>
                    <a:gd name="connsiteX72" fmla="*/ 8065421 w 8126844"/>
                    <a:gd name="connsiteY72" fmla="*/ 2866074 h 5918557"/>
                    <a:gd name="connsiteX73" fmla="*/ 8105763 w 8126844"/>
                    <a:gd name="connsiteY73" fmla="*/ 3027439 h 5918557"/>
                    <a:gd name="connsiteX74" fmla="*/ 7769586 w 8126844"/>
                    <a:gd name="connsiteY74" fmla="*/ 3363616 h 5918557"/>
                    <a:gd name="connsiteX75" fmla="*/ 6707268 w 8126844"/>
                    <a:gd name="connsiteY75" fmla="*/ 3941839 h 5918557"/>
                    <a:gd name="connsiteX76" fmla="*/ 6129045 w 8126844"/>
                    <a:gd name="connsiteY76" fmla="*/ 4210780 h 5918557"/>
                    <a:gd name="connsiteX77" fmla="*/ 5833210 w 8126844"/>
                    <a:gd name="connsiteY77" fmla="*/ 4251121 h 5918557"/>
                    <a:gd name="connsiteX78" fmla="*/ 5712186 w 8126844"/>
                    <a:gd name="connsiteY78" fmla="*/ 4291463 h 5918557"/>
                    <a:gd name="connsiteX79" fmla="*/ 5658398 w 8126844"/>
                    <a:gd name="connsiteY79" fmla="*/ 4143545 h 5918557"/>
                    <a:gd name="connsiteX80" fmla="*/ 5779421 w 8126844"/>
                    <a:gd name="connsiteY80" fmla="*/ 4035969 h 5918557"/>
                    <a:gd name="connsiteX81" fmla="*/ 5779421 w 8126844"/>
                    <a:gd name="connsiteY81" fmla="*/ 3941839 h 5918557"/>
                    <a:gd name="connsiteX82" fmla="*/ 5497033 w 8126844"/>
                    <a:gd name="connsiteY82" fmla="*/ 4062863 h 5918557"/>
                    <a:gd name="connsiteX83" fmla="*/ 5039833 w 8126844"/>
                    <a:gd name="connsiteY83" fmla="*/ 4197333 h 5918557"/>
                    <a:gd name="connsiteX84" fmla="*/ 4865021 w 8126844"/>
                    <a:gd name="connsiteY84" fmla="*/ 4278016 h 5918557"/>
                    <a:gd name="connsiteX85" fmla="*/ 4905363 w 8126844"/>
                    <a:gd name="connsiteY85" fmla="*/ 4372145 h 5918557"/>
                    <a:gd name="connsiteX86" fmla="*/ 5160857 w 8126844"/>
                    <a:gd name="connsiteY86" fmla="*/ 4345251 h 5918557"/>
                    <a:gd name="connsiteX87" fmla="*/ 5187751 w 8126844"/>
                    <a:gd name="connsiteY87" fmla="*/ 4479721 h 5918557"/>
                    <a:gd name="connsiteX88" fmla="*/ 4878468 w 8126844"/>
                    <a:gd name="connsiteY88" fmla="*/ 4573851 h 5918557"/>
                    <a:gd name="connsiteX89" fmla="*/ 4891916 w 8126844"/>
                    <a:gd name="connsiteY89" fmla="*/ 4721769 h 5918557"/>
                    <a:gd name="connsiteX90" fmla="*/ 5376010 w 8126844"/>
                    <a:gd name="connsiteY90" fmla="*/ 4614192 h 5918557"/>
                    <a:gd name="connsiteX91" fmla="*/ 5967680 w 8126844"/>
                    <a:gd name="connsiteY91" fmla="*/ 4466274 h 5918557"/>
                    <a:gd name="connsiteX92" fmla="*/ 6344198 w 8126844"/>
                    <a:gd name="connsiteY92" fmla="*/ 4264569 h 5918557"/>
                    <a:gd name="connsiteX93" fmla="*/ 6478668 w 8126844"/>
                    <a:gd name="connsiteY93" fmla="*/ 4264569 h 5918557"/>
                    <a:gd name="connsiteX94" fmla="*/ 6478668 w 8126844"/>
                    <a:gd name="connsiteY94" fmla="*/ 4452827 h 5918557"/>
                    <a:gd name="connsiteX95" fmla="*/ 5900445 w 8126844"/>
                    <a:gd name="connsiteY95" fmla="*/ 4641086 h 5918557"/>
                    <a:gd name="connsiteX96" fmla="*/ 5053280 w 8126844"/>
                    <a:gd name="connsiteY96" fmla="*/ 4883133 h 5918557"/>
                    <a:gd name="connsiteX97" fmla="*/ 4703657 w 8126844"/>
                    <a:gd name="connsiteY97" fmla="*/ 4977263 h 5918557"/>
                    <a:gd name="connsiteX98" fmla="*/ 4313692 w 8126844"/>
                    <a:gd name="connsiteY98" fmla="*/ 5044498 h 5918557"/>
                    <a:gd name="connsiteX99" fmla="*/ 4004410 w 8126844"/>
                    <a:gd name="connsiteY99" fmla="*/ 5084839 h 5918557"/>
                    <a:gd name="connsiteX100" fmla="*/ 3869939 w 8126844"/>
                    <a:gd name="connsiteY100" fmla="*/ 4963816 h 5918557"/>
                    <a:gd name="connsiteX101" fmla="*/ 3950621 w 8126844"/>
                    <a:gd name="connsiteY101" fmla="*/ 4856239 h 5918557"/>
                    <a:gd name="connsiteX102" fmla="*/ 4367480 w 8126844"/>
                    <a:gd name="connsiteY102" fmla="*/ 4775557 h 5918557"/>
                    <a:gd name="connsiteX103" fmla="*/ 4542292 w 8126844"/>
                    <a:gd name="connsiteY103" fmla="*/ 4708321 h 5918557"/>
                    <a:gd name="connsiteX104" fmla="*/ 4542292 w 8126844"/>
                    <a:gd name="connsiteY104" fmla="*/ 4573851 h 5918557"/>
                    <a:gd name="connsiteX105" fmla="*/ 4206116 w 8126844"/>
                    <a:gd name="connsiteY105" fmla="*/ 4573851 h 5918557"/>
                    <a:gd name="connsiteX106" fmla="*/ 3520316 w 8126844"/>
                    <a:gd name="connsiteY106" fmla="*/ 4654533 h 5918557"/>
                    <a:gd name="connsiteX107" fmla="*/ 3157245 w 8126844"/>
                    <a:gd name="connsiteY107" fmla="*/ 4681427 h 5918557"/>
                    <a:gd name="connsiteX108" fmla="*/ 3076563 w 8126844"/>
                    <a:gd name="connsiteY108" fmla="*/ 4802451 h 5918557"/>
                    <a:gd name="connsiteX109" fmla="*/ 3224480 w 8126844"/>
                    <a:gd name="connsiteY109" fmla="*/ 4869686 h 5918557"/>
                    <a:gd name="connsiteX110" fmla="*/ 3453080 w 8126844"/>
                    <a:gd name="connsiteY110" fmla="*/ 4896580 h 5918557"/>
                    <a:gd name="connsiteX111" fmla="*/ 3412739 w 8126844"/>
                    <a:gd name="connsiteY111" fmla="*/ 5004157 h 5918557"/>
                    <a:gd name="connsiteX112" fmla="*/ 2968986 w 8126844"/>
                    <a:gd name="connsiteY112" fmla="*/ 5057945 h 5918557"/>
                    <a:gd name="connsiteX113" fmla="*/ 2767280 w 8126844"/>
                    <a:gd name="connsiteY113" fmla="*/ 5071392 h 5918557"/>
                    <a:gd name="connsiteX114" fmla="*/ 2673151 w 8126844"/>
                    <a:gd name="connsiteY114" fmla="*/ 5273098 h 5918557"/>
                    <a:gd name="connsiteX115" fmla="*/ 2767280 w 8126844"/>
                    <a:gd name="connsiteY115" fmla="*/ 5636169 h 5918557"/>
                    <a:gd name="connsiteX116" fmla="*/ 2700045 w 8126844"/>
                    <a:gd name="connsiteY116" fmla="*/ 5837874 h 5918557"/>
                    <a:gd name="connsiteX117" fmla="*/ 2498339 w 8126844"/>
                    <a:gd name="connsiteY117" fmla="*/ 5918557 h 5918557"/>
                    <a:gd name="connsiteX118" fmla="*/ 2256292 w 8126844"/>
                    <a:gd name="connsiteY118" fmla="*/ 5837874 h 5918557"/>
                    <a:gd name="connsiteX119" fmla="*/ 2175610 w 8126844"/>
                    <a:gd name="connsiteY119" fmla="*/ 5582380 h 5918557"/>
                    <a:gd name="connsiteX120" fmla="*/ 2269739 w 8126844"/>
                    <a:gd name="connsiteY120" fmla="*/ 5353780 h 5918557"/>
                    <a:gd name="connsiteX121" fmla="*/ 2404210 w 8126844"/>
                    <a:gd name="connsiteY121" fmla="*/ 5192416 h 5918557"/>
                    <a:gd name="connsiteX122" fmla="*/ 2390763 w 8126844"/>
                    <a:gd name="connsiteY122" fmla="*/ 5044498 h 5918557"/>
                    <a:gd name="connsiteX123" fmla="*/ 2014245 w 8126844"/>
                    <a:gd name="connsiteY123" fmla="*/ 4910027 h 5918557"/>
                    <a:gd name="connsiteX124" fmla="*/ 2068033 w 8126844"/>
                    <a:gd name="connsiteY124" fmla="*/ 4802451 h 5918557"/>
                    <a:gd name="connsiteX125" fmla="*/ 2390763 w 8126844"/>
                    <a:gd name="connsiteY125" fmla="*/ 4802451 h 5918557"/>
                    <a:gd name="connsiteX126" fmla="*/ 2807621 w 8126844"/>
                    <a:gd name="connsiteY126" fmla="*/ 4802451 h 5918557"/>
                    <a:gd name="connsiteX127" fmla="*/ 2834516 w 8126844"/>
                    <a:gd name="connsiteY127" fmla="*/ 4667980 h 5918557"/>
                    <a:gd name="connsiteX128" fmla="*/ 2686598 w 8126844"/>
                    <a:gd name="connsiteY128" fmla="*/ 4614192 h 5918557"/>
                    <a:gd name="connsiteX129" fmla="*/ 2780727 w 8126844"/>
                    <a:gd name="connsiteY129" fmla="*/ 4466274 h 5918557"/>
                    <a:gd name="connsiteX130" fmla="*/ 3211033 w 8126844"/>
                    <a:gd name="connsiteY130" fmla="*/ 4506616 h 5918557"/>
                    <a:gd name="connsiteX131" fmla="*/ 3775810 w 8126844"/>
                    <a:gd name="connsiteY131" fmla="*/ 4479721 h 5918557"/>
                    <a:gd name="connsiteX132" fmla="*/ 4380927 w 8126844"/>
                    <a:gd name="connsiteY132" fmla="*/ 4385592 h 5918557"/>
                    <a:gd name="connsiteX133" fmla="*/ 4622974 w 8126844"/>
                    <a:gd name="connsiteY133" fmla="*/ 4331804 h 5918557"/>
                    <a:gd name="connsiteX134" fmla="*/ 4555739 w 8126844"/>
                    <a:gd name="connsiteY134" fmla="*/ 4237674 h 5918557"/>
                    <a:gd name="connsiteX135" fmla="*/ 4031304 w 8126844"/>
                    <a:gd name="connsiteY135" fmla="*/ 4278016 h 5918557"/>
                    <a:gd name="connsiteX136" fmla="*/ 3600998 w 8126844"/>
                    <a:gd name="connsiteY136" fmla="*/ 4291463 h 5918557"/>
                    <a:gd name="connsiteX137" fmla="*/ 3278268 w 8126844"/>
                    <a:gd name="connsiteY137" fmla="*/ 4251121 h 5918557"/>
                    <a:gd name="connsiteX138" fmla="*/ 3237927 w 8126844"/>
                    <a:gd name="connsiteY138" fmla="*/ 4183886 h 5918557"/>
                    <a:gd name="connsiteX139" fmla="*/ 3291716 w 8126844"/>
                    <a:gd name="connsiteY139" fmla="*/ 4049416 h 5918557"/>
                    <a:gd name="connsiteX140" fmla="*/ 3587551 w 8126844"/>
                    <a:gd name="connsiteY140" fmla="*/ 4076310 h 5918557"/>
                    <a:gd name="connsiteX141" fmla="*/ 3883386 w 8126844"/>
                    <a:gd name="connsiteY141" fmla="*/ 4076310 h 5918557"/>
                    <a:gd name="connsiteX142" fmla="*/ 3964068 w 8126844"/>
                    <a:gd name="connsiteY142" fmla="*/ 4009074 h 5918557"/>
                    <a:gd name="connsiteX143" fmla="*/ 3883386 w 8126844"/>
                    <a:gd name="connsiteY143" fmla="*/ 3888051 h 5918557"/>
                    <a:gd name="connsiteX144" fmla="*/ 3412739 w 8126844"/>
                    <a:gd name="connsiteY144" fmla="*/ 3861157 h 5918557"/>
                    <a:gd name="connsiteX145" fmla="*/ 3049668 w 8126844"/>
                    <a:gd name="connsiteY145" fmla="*/ 3807369 h 5918557"/>
                    <a:gd name="connsiteX146" fmla="*/ 2740386 w 8126844"/>
                    <a:gd name="connsiteY146" fmla="*/ 3740133 h 5918557"/>
                    <a:gd name="connsiteX147" fmla="*/ 2457998 w 8126844"/>
                    <a:gd name="connsiteY147" fmla="*/ 3659451 h 5918557"/>
                    <a:gd name="connsiteX148" fmla="*/ 2242845 w 8126844"/>
                    <a:gd name="connsiteY148" fmla="*/ 3605663 h 5918557"/>
                    <a:gd name="connsiteX149" fmla="*/ 2162163 w 8126844"/>
                    <a:gd name="connsiteY149" fmla="*/ 3767027 h 5918557"/>
                    <a:gd name="connsiteX150" fmla="*/ 2336974 w 8126844"/>
                    <a:gd name="connsiteY150" fmla="*/ 3941839 h 5918557"/>
                    <a:gd name="connsiteX151" fmla="*/ 2713492 w 8126844"/>
                    <a:gd name="connsiteY151" fmla="*/ 3995627 h 5918557"/>
                    <a:gd name="connsiteX152" fmla="*/ 2874857 w 8126844"/>
                    <a:gd name="connsiteY152" fmla="*/ 4049416 h 5918557"/>
                    <a:gd name="connsiteX153" fmla="*/ 2874857 w 8126844"/>
                    <a:gd name="connsiteY153" fmla="*/ 4197333 h 5918557"/>
                    <a:gd name="connsiteX154" fmla="*/ 2605916 w 8126844"/>
                    <a:gd name="connsiteY154" fmla="*/ 4170439 h 5918557"/>
                    <a:gd name="connsiteX155" fmla="*/ 2000798 w 8126844"/>
                    <a:gd name="connsiteY155" fmla="*/ 4049416 h 5918557"/>
                    <a:gd name="connsiteX156" fmla="*/ 1583939 w 8126844"/>
                    <a:gd name="connsiteY156" fmla="*/ 3901498 h 5918557"/>
                    <a:gd name="connsiteX157" fmla="*/ 1409127 w 8126844"/>
                    <a:gd name="connsiteY157" fmla="*/ 3914945 h 5918557"/>
                    <a:gd name="connsiteX158" fmla="*/ 1368786 w 8126844"/>
                    <a:gd name="connsiteY158" fmla="*/ 4089757 h 5918557"/>
                    <a:gd name="connsiteX159" fmla="*/ 1799092 w 8126844"/>
                    <a:gd name="connsiteY159" fmla="*/ 4224227 h 5918557"/>
                    <a:gd name="connsiteX160" fmla="*/ 2256292 w 8126844"/>
                    <a:gd name="connsiteY160" fmla="*/ 4385592 h 5918557"/>
                    <a:gd name="connsiteX161" fmla="*/ 2390763 w 8126844"/>
                    <a:gd name="connsiteY161" fmla="*/ 4493169 h 5918557"/>
                    <a:gd name="connsiteX162" fmla="*/ 2094927 w 8126844"/>
                    <a:gd name="connsiteY162" fmla="*/ 4560404 h 5918557"/>
                    <a:gd name="connsiteX163" fmla="*/ 1557045 w 8126844"/>
                    <a:gd name="connsiteY163" fmla="*/ 4385592 h 5918557"/>
                    <a:gd name="connsiteX164" fmla="*/ 965374 w 8126844"/>
                    <a:gd name="connsiteY164" fmla="*/ 4156992 h 5918557"/>
                    <a:gd name="connsiteX165" fmla="*/ 481280 w 8126844"/>
                    <a:gd name="connsiteY165" fmla="*/ 3941839 h 5918557"/>
                    <a:gd name="connsiteX166" fmla="*/ 198892 w 8126844"/>
                    <a:gd name="connsiteY166" fmla="*/ 3834263 h 5918557"/>
                    <a:gd name="connsiteX167" fmla="*/ 131657 w 8126844"/>
                    <a:gd name="connsiteY167" fmla="*/ 3740133 h 5918557"/>
                    <a:gd name="connsiteX168" fmla="*/ 279574 w 8126844"/>
                    <a:gd name="connsiteY168" fmla="*/ 3646004 h 5918557"/>
                    <a:gd name="connsiteX169" fmla="*/ 642645 w 8126844"/>
                    <a:gd name="connsiteY169" fmla="*/ 3820816 h 5918557"/>
                    <a:gd name="connsiteX170" fmla="*/ 1113292 w 8126844"/>
                    <a:gd name="connsiteY170" fmla="*/ 3968733 h 5918557"/>
                    <a:gd name="connsiteX171" fmla="*/ 1153633 w 8126844"/>
                    <a:gd name="connsiteY171" fmla="*/ 3793921 h 5918557"/>
                    <a:gd name="connsiteX172" fmla="*/ 1032610 w 8126844"/>
                    <a:gd name="connsiteY172" fmla="*/ 3632557 h 5918557"/>
                    <a:gd name="connsiteX173" fmla="*/ 535068 w 8126844"/>
                    <a:gd name="connsiteY173" fmla="*/ 3484639 h 5918557"/>
                    <a:gd name="connsiteX174" fmla="*/ 198892 w 8126844"/>
                    <a:gd name="connsiteY174" fmla="*/ 3242592 h 5918557"/>
                    <a:gd name="connsiteX175" fmla="*/ 10633 w 8126844"/>
                    <a:gd name="connsiteY175" fmla="*/ 3081227 h 5918557"/>
                    <a:gd name="connsiteX176" fmla="*/ 50974 w 8126844"/>
                    <a:gd name="connsiteY176" fmla="*/ 2946757 h 5918557"/>
                    <a:gd name="connsiteX177" fmla="*/ 279574 w 8126844"/>
                    <a:gd name="connsiteY177" fmla="*/ 3027439 h 5918557"/>
                    <a:gd name="connsiteX178" fmla="*/ 1019163 w 8126844"/>
                    <a:gd name="connsiteY178" fmla="*/ 3430851 h 5918557"/>
                    <a:gd name="connsiteX179" fmla="*/ 1462916 w 8126844"/>
                    <a:gd name="connsiteY179" fmla="*/ 3672898 h 5918557"/>
                    <a:gd name="connsiteX180" fmla="*/ 1799092 w 8126844"/>
                    <a:gd name="connsiteY180" fmla="*/ 3767027 h 5918557"/>
                    <a:gd name="connsiteX181" fmla="*/ 1973904 w 8126844"/>
                    <a:gd name="connsiteY181" fmla="*/ 3699792 h 5918557"/>
                    <a:gd name="connsiteX182" fmla="*/ 1960457 w 8126844"/>
                    <a:gd name="connsiteY182" fmla="*/ 3457745 h 5918557"/>
                    <a:gd name="connsiteX183" fmla="*/ 1624280 w 8126844"/>
                    <a:gd name="connsiteY183" fmla="*/ 3350169 h 5918557"/>
                    <a:gd name="connsiteX184" fmla="*/ 1288104 w 8126844"/>
                    <a:gd name="connsiteY184" fmla="*/ 3202251 h 5918557"/>
                    <a:gd name="connsiteX185" fmla="*/ 1261210 w 8126844"/>
                    <a:gd name="connsiteY185" fmla="*/ 3067780 h 5918557"/>
                    <a:gd name="connsiteX186" fmla="*/ 1462916 w 8126844"/>
                    <a:gd name="connsiteY186" fmla="*/ 3067780 h 5918557"/>
                    <a:gd name="connsiteX187" fmla="*/ 1691516 w 8126844"/>
                    <a:gd name="connsiteY187" fmla="*/ 3148463 h 5918557"/>
                    <a:gd name="connsiteX188" fmla="*/ 1758751 w 8126844"/>
                    <a:gd name="connsiteY188" fmla="*/ 2933310 h 5918557"/>
                    <a:gd name="connsiteX189" fmla="*/ 1597386 w 8126844"/>
                    <a:gd name="connsiteY189" fmla="*/ 2758498 h 5918557"/>
                    <a:gd name="connsiteX190" fmla="*/ 1153633 w 8126844"/>
                    <a:gd name="connsiteY190" fmla="*/ 2570239 h 5918557"/>
                    <a:gd name="connsiteX191" fmla="*/ 871245 w 8126844"/>
                    <a:gd name="connsiteY191" fmla="*/ 2381980 h 5918557"/>
                    <a:gd name="connsiteX192" fmla="*/ 750221 w 8126844"/>
                    <a:gd name="connsiteY192" fmla="*/ 2247510 h 5918557"/>
                    <a:gd name="connsiteX193" fmla="*/ 844351 w 8126844"/>
                    <a:gd name="connsiteY193" fmla="*/ 2126486 h 5918557"/>
                    <a:gd name="connsiteX194" fmla="*/ 1328445 w 8126844"/>
                    <a:gd name="connsiteY194" fmla="*/ 2341639 h 5918557"/>
                    <a:gd name="connsiteX195" fmla="*/ 1606671 w 8126844"/>
                    <a:gd name="connsiteY195" fmla="*/ 2488058 h 5918557"/>
                    <a:gd name="connsiteX196" fmla="*/ 1720260 w 8126844"/>
                    <a:gd name="connsiteY196" fmla="*/ 2209219 h 5918557"/>
                    <a:gd name="connsiteX197" fmla="*/ 1772079 w 8126844"/>
                    <a:gd name="connsiteY197" fmla="*/ 2025794 h 5918557"/>
                    <a:gd name="connsiteX198" fmla="*/ 1693720 w 8126844"/>
                    <a:gd name="connsiteY198" fmla="*/ 1853765 h 5918557"/>
                    <a:gd name="connsiteX199" fmla="*/ 2176456 w 8126844"/>
                    <a:gd name="connsiteY199" fmla="*/ 2166613 h 5918557"/>
                    <a:gd name="connsiteX200" fmla="*/ 1984049 w 8126844"/>
                    <a:gd name="connsiteY200" fmla="*/ 2144205 h 5918557"/>
                    <a:gd name="connsiteX201" fmla="*/ 1894130 w 8126844"/>
                    <a:gd name="connsiteY201" fmla="*/ 2281923 h 5918557"/>
                    <a:gd name="connsiteX202" fmla="*/ 1879774 w 8126844"/>
                    <a:gd name="connsiteY202" fmla="*/ 2624027 h 5918557"/>
                    <a:gd name="connsiteX203" fmla="*/ 2390763 w 8126844"/>
                    <a:gd name="connsiteY203" fmla="*/ 2852627 h 5918557"/>
                    <a:gd name="connsiteX204" fmla="*/ 3157245 w 8126844"/>
                    <a:gd name="connsiteY204" fmla="*/ 3067780 h 5918557"/>
                    <a:gd name="connsiteX205" fmla="*/ 3708574 w 8126844"/>
                    <a:gd name="connsiteY205" fmla="*/ 3202251 h 5918557"/>
                    <a:gd name="connsiteX206" fmla="*/ 4165774 w 8126844"/>
                    <a:gd name="connsiteY206" fmla="*/ 3175357 h 5918557"/>
                    <a:gd name="connsiteX207" fmla="*/ 4394374 w 8126844"/>
                    <a:gd name="connsiteY207" fmla="*/ 3148463 h 5918557"/>
                    <a:gd name="connsiteX208" fmla="*/ 4407821 w 8126844"/>
                    <a:gd name="connsiteY208" fmla="*/ 2960204 h 5918557"/>
                    <a:gd name="connsiteX209" fmla="*/ 4192668 w 8126844"/>
                    <a:gd name="connsiteY209" fmla="*/ 2919863 h 5918557"/>
                    <a:gd name="connsiteX210" fmla="*/ 4031304 w 8126844"/>
                    <a:gd name="connsiteY210" fmla="*/ 2960204 h 5918557"/>
                    <a:gd name="connsiteX211" fmla="*/ 4031304 w 8126844"/>
                    <a:gd name="connsiteY211" fmla="*/ 2785392 h 5918557"/>
                    <a:gd name="connsiteX212" fmla="*/ 4448163 w 8126844"/>
                    <a:gd name="connsiteY212" fmla="*/ 2664369 h 5918557"/>
                    <a:gd name="connsiteX213" fmla="*/ 4703657 w 8126844"/>
                    <a:gd name="connsiteY213" fmla="*/ 2556792 h 5918557"/>
                    <a:gd name="connsiteX214" fmla="*/ 4719129 w 8126844"/>
                    <a:gd name="connsiteY214" fmla="*/ 2340128 h 5918557"/>
                    <a:gd name="connsiteX215" fmla="*/ 4519556 w 8126844"/>
                    <a:gd name="connsiteY215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668002 w 8126844"/>
                    <a:gd name="connsiteY6" fmla="*/ 1409961 h 5918557"/>
                    <a:gd name="connsiteX7" fmla="*/ 6941073 w 8126844"/>
                    <a:gd name="connsiteY7" fmla="*/ 977271 h 5918557"/>
                    <a:gd name="connsiteX8" fmla="*/ 6764360 w 8126844"/>
                    <a:gd name="connsiteY8" fmla="*/ 399086 h 5918557"/>
                    <a:gd name="connsiteX9" fmla="*/ 6656943 w 8126844"/>
                    <a:gd name="connsiteY9" fmla="*/ 525696 h 5918557"/>
                    <a:gd name="connsiteX10" fmla="*/ 6759584 w 8126844"/>
                    <a:gd name="connsiteY10" fmla="*/ 0 h 5918557"/>
                    <a:gd name="connsiteX11" fmla="*/ 6766984 w 8126844"/>
                    <a:gd name="connsiteY11" fmla="*/ 176893 h 5918557"/>
                    <a:gd name="connsiteX12" fmla="*/ 7177916 w 8126844"/>
                    <a:gd name="connsiteY12" fmla="*/ 741439 h 5918557"/>
                    <a:gd name="connsiteX13" fmla="*/ 7352727 w 8126844"/>
                    <a:gd name="connsiteY13" fmla="*/ 620416 h 5918557"/>
                    <a:gd name="connsiteX14" fmla="*/ 7460304 w 8126844"/>
                    <a:gd name="connsiteY14" fmla="*/ 929698 h 5918557"/>
                    <a:gd name="connsiteX15" fmla="*/ 7137574 w 8126844"/>
                    <a:gd name="connsiteY15" fmla="*/ 1360004 h 5918557"/>
                    <a:gd name="connsiteX16" fmla="*/ 7056892 w 8126844"/>
                    <a:gd name="connsiteY16" fmla="*/ 1534816 h 5918557"/>
                    <a:gd name="connsiteX17" fmla="*/ 7177916 w 8126844"/>
                    <a:gd name="connsiteY17" fmla="*/ 1642392 h 5918557"/>
                    <a:gd name="connsiteX18" fmla="*/ 7406516 w 8126844"/>
                    <a:gd name="connsiteY18" fmla="*/ 1413792 h 5918557"/>
                    <a:gd name="connsiteX19" fmla="*/ 7540986 w 8126844"/>
                    <a:gd name="connsiteY19" fmla="*/ 1413792 h 5918557"/>
                    <a:gd name="connsiteX20" fmla="*/ 7554433 w 8126844"/>
                    <a:gd name="connsiteY20" fmla="*/ 1642392 h 5918557"/>
                    <a:gd name="connsiteX21" fmla="*/ 6976210 w 8126844"/>
                    <a:gd name="connsiteY21" fmla="*/ 2234063 h 5918557"/>
                    <a:gd name="connsiteX22" fmla="*/ 6276963 w 8126844"/>
                    <a:gd name="connsiteY22" fmla="*/ 2785392 h 5918557"/>
                    <a:gd name="connsiteX23" fmla="*/ 5860104 w 8126844"/>
                    <a:gd name="connsiteY23" fmla="*/ 2987098 h 5918557"/>
                    <a:gd name="connsiteX24" fmla="*/ 5658398 w 8126844"/>
                    <a:gd name="connsiteY24" fmla="*/ 3054333 h 5918557"/>
                    <a:gd name="connsiteX25" fmla="*/ 5550821 w 8126844"/>
                    <a:gd name="connsiteY25" fmla="*/ 2973651 h 5918557"/>
                    <a:gd name="connsiteX26" fmla="*/ 5644951 w 8126844"/>
                    <a:gd name="connsiteY26" fmla="*/ 2771945 h 5918557"/>
                    <a:gd name="connsiteX27" fmla="*/ 5913892 w 8126844"/>
                    <a:gd name="connsiteY27" fmla="*/ 2718157 h 5918557"/>
                    <a:gd name="connsiteX28" fmla="*/ 5752527 w 8126844"/>
                    <a:gd name="connsiteY28" fmla="*/ 2408874 h 5918557"/>
                    <a:gd name="connsiteX29" fmla="*/ 5362563 w 8126844"/>
                    <a:gd name="connsiteY29" fmla="*/ 2556792 h 5918557"/>
                    <a:gd name="connsiteX30" fmla="*/ 4663316 w 8126844"/>
                    <a:gd name="connsiteY30" fmla="*/ 2839180 h 5918557"/>
                    <a:gd name="connsiteX31" fmla="*/ 4649868 w 8126844"/>
                    <a:gd name="connsiteY31" fmla="*/ 3013992 h 5918557"/>
                    <a:gd name="connsiteX32" fmla="*/ 4703657 w 8126844"/>
                    <a:gd name="connsiteY32" fmla="*/ 3121569 h 5918557"/>
                    <a:gd name="connsiteX33" fmla="*/ 5066727 w 8126844"/>
                    <a:gd name="connsiteY33" fmla="*/ 2987098 h 5918557"/>
                    <a:gd name="connsiteX34" fmla="*/ 5322221 w 8126844"/>
                    <a:gd name="connsiteY34" fmla="*/ 2933310 h 5918557"/>
                    <a:gd name="connsiteX35" fmla="*/ 5349116 w 8126844"/>
                    <a:gd name="connsiteY35" fmla="*/ 3067780 h 5918557"/>
                    <a:gd name="connsiteX36" fmla="*/ 4784339 w 8126844"/>
                    <a:gd name="connsiteY36" fmla="*/ 3282933 h 5918557"/>
                    <a:gd name="connsiteX37" fmla="*/ 4098539 w 8126844"/>
                    <a:gd name="connsiteY37" fmla="*/ 3417404 h 5918557"/>
                    <a:gd name="connsiteX38" fmla="*/ 2740386 w 8126844"/>
                    <a:gd name="connsiteY38" fmla="*/ 3282933 h 5918557"/>
                    <a:gd name="connsiteX39" fmla="*/ 2202504 w 8126844"/>
                    <a:gd name="connsiteY39" fmla="*/ 3081227 h 5918557"/>
                    <a:gd name="connsiteX40" fmla="*/ 2027692 w 8126844"/>
                    <a:gd name="connsiteY40" fmla="*/ 3027439 h 5918557"/>
                    <a:gd name="connsiteX41" fmla="*/ 1960457 w 8126844"/>
                    <a:gd name="connsiteY41" fmla="*/ 3175357 h 5918557"/>
                    <a:gd name="connsiteX42" fmla="*/ 2390763 w 8126844"/>
                    <a:gd name="connsiteY42" fmla="*/ 3403957 h 5918557"/>
                    <a:gd name="connsiteX43" fmla="*/ 3372398 w 8126844"/>
                    <a:gd name="connsiteY43" fmla="*/ 3646004 h 5918557"/>
                    <a:gd name="connsiteX44" fmla="*/ 4125433 w 8126844"/>
                    <a:gd name="connsiteY44" fmla="*/ 3646004 h 5918557"/>
                    <a:gd name="connsiteX45" fmla="*/ 4757445 w 8126844"/>
                    <a:gd name="connsiteY45" fmla="*/ 3619110 h 5918557"/>
                    <a:gd name="connsiteX46" fmla="*/ 4918810 w 8126844"/>
                    <a:gd name="connsiteY46" fmla="*/ 3659451 h 5918557"/>
                    <a:gd name="connsiteX47" fmla="*/ 4811233 w 8126844"/>
                    <a:gd name="connsiteY47" fmla="*/ 3820816 h 5918557"/>
                    <a:gd name="connsiteX48" fmla="*/ 4286798 w 8126844"/>
                    <a:gd name="connsiteY48" fmla="*/ 3888051 h 5918557"/>
                    <a:gd name="connsiteX49" fmla="*/ 4219563 w 8126844"/>
                    <a:gd name="connsiteY49" fmla="*/ 4022521 h 5918557"/>
                    <a:gd name="connsiteX50" fmla="*/ 4555739 w 8126844"/>
                    <a:gd name="connsiteY50" fmla="*/ 4076310 h 5918557"/>
                    <a:gd name="connsiteX51" fmla="*/ 5241539 w 8126844"/>
                    <a:gd name="connsiteY51" fmla="*/ 3888051 h 5918557"/>
                    <a:gd name="connsiteX52" fmla="*/ 5523927 w 8126844"/>
                    <a:gd name="connsiteY52" fmla="*/ 3753580 h 5918557"/>
                    <a:gd name="connsiteX53" fmla="*/ 5618057 w 8126844"/>
                    <a:gd name="connsiteY53" fmla="*/ 3646004 h 5918557"/>
                    <a:gd name="connsiteX54" fmla="*/ 5402904 w 8126844"/>
                    <a:gd name="connsiteY54" fmla="*/ 3632557 h 5918557"/>
                    <a:gd name="connsiteX55" fmla="*/ 5214645 w 8126844"/>
                    <a:gd name="connsiteY55" fmla="*/ 3524980 h 5918557"/>
                    <a:gd name="connsiteX56" fmla="*/ 5241539 w 8126844"/>
                    <a:gd name="connsiteY56" fmla="*/ 3403957 h 5918557"/>
                    <a:gd name="connsiteX57" fmla="*/ 5537374 w 8126844"/>
                    <a:gd name="connsiteY57" fmla="*/ 3363616 h 5918557"/>
                    <a:gd name="connsiteX58" fmla="*/ 6196280 w 8126844"/>
                    <a:gd name="connsiteY58" fmla="*/ 3108121 h 5918557"/>
                    <a:gd name="connsiteX59" fmla="*/ 6747610 w 8126844"/>
                    <a:gd name="connsiteY59" fmla="*/ 2771945 h 5918557"/>
                    <a:gd name="connsiteX60" fmla="*/ 7218257 w 8126844"/>
                    <a:gd name="connsiteY60" fmla="*/ 2328192 h 5918557"/>
                    <a:gd name="connsiteX61" fmla="*/ 7433410 w 8126844"/>
                    <a:gd name="connsiteY61" fmla="*/ 2153380 h 5918557"/>
                    <a:gd name="connsiteX62" fmla="*/ 7567880 w 8126844"/>
                    <a:gd name="connsiteY62" fmla="*/ 2180274 h 5918557"/>
                    <a:gd name="connsiteX63" fmla="*/ 7514092 w 8126844"/>
                    <a:gd name="connsiteY63" fmla="*/ 2381980 h 5918557"/>
                    <a:gd name="connsiteX64" fmla="*/ 7097233 w 8126844"/>
                    <a:gd name="connsiteY64" fmla="*/ 2812286 h 5918557"/>
                    <a:gd name="connsiteX65" fmla="*/ 6451774 w 8126844"/>
                    <a:gd name="connsiteY65" fmla="*/ 3229145 h 5918557"/>
                    <a:gd name="connsiteX66" fmla="*/ 6088704 w 8126844"/>
                    <a:gd name="connsiteY66" fmla="*/ 3417404 h 5918557"/>
                    <a:gd name="connsiteX67" fmla="*/ 5981127 w 8126844"/>
                    <a:gd name="connsiteY67" fmla="*/ 3551874 h 5918557"/>
                    <a:gd name="connsiteX68" fmla="*/ 6021468 w 8126844"/>
                    <a:gd name="connsiteY68" fmla="*/ 3753580 h 5918557"/>
                    <a:gd name="connsiteX69" fmla="*/ 6115598 w 8126844"/>
                    <a:gd name="connsiteY69" fmla="*/ 3901498 h 5918557"/>
                    <a:gd name="connsiteX70" fmla="*/ 6734163 w 8126844"/>
                    <a:gd name="connsiteY70" fmla="*/ 3726686 h 5918557"/>
                    <a:gd name="connsiteX71" fmla="*/ 7419963 w 8126844"/>
                    <a:gd name="connsiteY71" fmla="*/ 3296380 h 5918557"/>
                    <a:gd name="connsiteX72" fmla="*/ 7850268 w 8126844"/>
                    <a:gd name="connsiteY72" fmla="*/ 2973651 h 5918557"/>
                    <a:gd name="connsiteX73" fmla="*/ 8065421 w 8126844"/>
                    <a:gd name="connsiteY73" fmla="*/ 2866074 h 5918557"/>
                    <a:gd name="connsiteX74" fmla="*/ 8105763 w 8126844"/>
                    <a:gd name="connsiteY74" fmla="*/ 3027439 h 5918557"/>
                    <a:gd name="connsiteX75" fmla="*/ 7769586 w 8126844"/>
                    <a:gd name="connsiteY75" fmla="*/ 3363616 h 5918557"/>
                    <a:gd name="connsiteX76" fmla="*/ 6707268 w 8126844"/>
                    <a:gd name="connsiteY76" fmla="*/ 3941839 h 5918557"/>
                    <a:gd name="connsiteX77" fmla="*/ 6129045 w 8126844"/>
                    <a:gd name="connsiteY77" fmla="*/ 4210780 h 5918557"/>
                    <a:gd name="connsiteX78" fmla="*/ 5833210 w 8126844"/>
                    <a:gd name="connsiteY78" fmla="*/ 4251121 h 5918557"/>
                    <a:gd name="connsiteX79" fmla="*/ 5712186 w 8126844"/>
                    <a:gd name="connsiteY79" fmla="*/ 4291463 h 5918557"/>
                    <a:gd name="connsiteX80" fmla="*/ 5658398 w 8126844"/>
                    <a:gd name="connsiteY80" fmla="*/ 4143545 h 5918557"/>
                    <a:gd name="connsiteX81" fmla="*/ 5779421 w 8126844"/>
                    <a:gd name="connsiteY81" fmla="*/ 4035969 h 5918557"/>
                    <a:gd name="connsiteX82" fmla="*/ 5779421 w 8126844"/>
                    <a:gd name="connsiteY82" fmla="*/ 3941839 h 5918557"/>
                    <a:gd name="connsiteX83" fmla="*/ 5497033 w 8126844"/>
                    <a:gd name="connsiteY83" fmla="*/ 4062863 h 5918557"/>
                    <a:gd name="connsiteX84" fmla="*/ 5039833 w 8126844"/>
                    <a:gd name="connsiteY84" fmla="*/ 4197333 h 5918557"/>
                    <a:gd name="connsiteX85" fmla="*/ 4865021 w 8126844"/>
                    <a:gd name="connsiteY85" fmla="*/ 4278016 h 5918557"/>
                    <a:gd name="connsiteX86" fmla="*/ 4905363 w 8126844"/>
                    <a:gd name="connsiteY86" fmla="*/ 4372145 h 5918557"/>
                    <a:gd name="connsiteX87" fmla="*/ 5160857 w 8126844"/>
                    <a:gd name="connsiteY87" fmla="*/ 4345251 h 5918557"/>
                    <a:gd name="connsiteX88" fmla="*/ 5187751 w 8126844"/>
                    <a:gd name="connsiteY88" fmla="*/ 4479721 h 5918557"/>
                    <a:gd name="connsiteX89" fmla="*/ 4878468 w 8126844"/>
                    <a:gd name="connsiteY89" fmla="*/ 4573851 h 5918557"/>
                    <a:gd name="connsiteX90" fmla="*/ 4891916 w 8126844"/>
                    <a:gd name="connsiteY90" fmla="*/ 4721769 h 5918557"/>
                    <a:gd name="connsiteX91" fmla="*/ 5376010 w 8126844"/>
                    <a:gd name="connsiteY91" fmla="*/ 4614192 h 5918557"/>
                    <a:gd name="connsiteX92" fmla="*/ 5967680 w 8126844"/>
                    <a:gd name="connsiteY92" fmla="*/ 4466274 h 5918557"/>
                    <a:gd name="connsiteX93" fmla="*/ 6344198 w 8126844"/>
                    <a:gd name="connsiteY93" fmla="*/ 4264569 h 5918557"/>
                    <a:gd name="connsiteX94" fmla="*/ 6478668 w 8126844"/>
                    <a:gd name="connsiteY94" fmla="*/ 4264569 h 5918557"/>
                    <a:gd name="connsiteX95" fmla="*/ 6478668 w 8126844"/>
                    <a:gd name="connsiteY95" fmla="*/ 4452827 h 5918557"/>
                    <a:gd name="connsiteX96" fmla="*/ 5900445 w 8126844"/>
                    <a:gd name="connsiteY96" fmla="*/ 4641086 h 5918557"/>
                    <a:gd name="connsiteX97" fmla="*/ 5053280 w 8126844"/>
                    <a:gd name="connsiteY97" fmla="*/ 4883133 h 5918557"/>
                    <a:gd name="connsiteX98" fmla="*/ 4703657 w 8126844"/>
                    <a:gd name="connsiteY98" fmla="*/ 4977263 h 5918557"/>
                    <a:gd name="connsiteX99" fmla="*/ 4313692 w 8126844"/>
                    <a:gd name="connsiteY99" fmla="*/ 5044498 h 5918557"/>
                    <a:gd name="connsiteX100" fmla="*/ 4004410 w 8126844"/>
                    <a:gd name="connsiteY100" fmla="*/ 5084839 h 5918557"/>
                    <a:gd name="connsiteX101" fmla="*/ 3869939 w 8126844"/>
                    <a:gd name="connsiteY101" fmla="*/ 4963816 h 5918557"/>
                    <a:gd name="connsiteX102" fmla="*/ 3950621 w 8126844"/>
                    <a:gd name="connsiteY102" fmla="*/ 4856239 h 5918557"/>
                    <a:gd name="connsiteX103" fmla="*/ 4367480 w 8126844"/>
                    <a:gd name="connsiteY103" fmla="*/ 4775557 h 5918557"/>
                    <a:gd name="connsiteX104" fmla="*/ 4542292 w 8126844"/>
                    <a:gd name="connsiteY104" fmla="*/ 4708321 h 5918557"/>
                    <a:gd name="connsiteX105" fmla="*/ 4542292 w 8126844"/>
                    <a:gd name="connsiteY105" fmla="*/ 4573851 h 5918557"/>
                    <a:gd name="connsiteX106" fmla="*/ 4206116 w 8126844"/>
                    <a:gd name="connsiteY106" fmla="*/ 4573851 h 5918557"/>
                    <a:gd name="connsiteX107" fmla="*/ 3520316 w 8126844"/>
                    <a:gd name="connsiteY107" fmla="*/ 4654533 h 5918557"/>
                    <a:gd name="connsiteX108" fmla="*/ 3157245 w 8126844"/>
                    <a:gd name="connsiteY108" fmla="*/ 4681427 h 5918557"/>
                    <a:gd name="connsiteX109" fmla="*/ 3076563 w 8126844"/>
                    <a:gd name="connsiteY109" fmla="*/ 4802451 h 5918557"/>
                    <a:gd name="connsiteX110" fmla="*/ 3224480 w 8126844"/>
                    <a:gd name="connsiteY110" fmla="*/ 4869686 h 5918557"/>
                    <a:gd name="connsiteX111" fmla="*/ 3453080 w 8126844"/>
                    <a:gd name="connsiteY111" fmla="*/ 4896580 h 5918557"/>
                    <a:gd name="connsiteX112" fmla="*/ 3412739 w 8126844"/>
                    <a:gd name="connsiteY112" fmla="*/ 5004157 h 5918557"/>
                    <a:gd name="connsiteX113" fmla="*/ 2968986 w 8126844"/>
                    <a:gd name="connsiteY113" fmla="*/ 5057945 h 5918557"/>
                    <a:gd name="connsiteX114" fmla="*/ 2767280 w 8126844"/>
                    <a:gd name="connsiteY114" fmla="*/ 5071392 h 5918557"/>
                    <a:gd name="connsiteX115" fmla="*/ 2673151 w 8126844"/>
                    <a:gd name="connsiteY115" fmla="*/ 5273098 h 5918557"/>
                    <a:gd name="connsiteX116" fmla="*/ 2767280 w 8126844"/>
                    <a:gd name="connsiteY116" fmla="*/ 5636169 h 5918557"/>
                    <a:gd name="connsiteX117" fmla="*/ 2700045 w 8126844"/>
                    <a:gd name="connsiteY117" fmla="*/ 5837874 h 5918557"/>
                    <a:gd name="connsiteX118" fmla="*/ 2498339 w 8126844"/>
                    <a:gd name="connsiteY118" fmla="*/ 5918557 h 5918557"/>
                    <a:gd name="connsiteX119" fmla="*/ 2256292 w 8126844"/>
                    <a:gd name="connsiteY119" fmla="*/ 5837874 h 5918557"/>
                    <a:gd name="connsiteX120" fmla="*/ 2175610 w 8126844"/>
                    <a:gd name="connsiteY120" fmla="*/ 5582380 h 5918557"/>
                    <a:gd name="connsiteX121" fmla="*/ 2269739 w 8126844"/>
                    <a:gd name="connsiteY121" fmla="*/ 5353780 h 5918557"/>
                    <a:gd name="connsiteX122" fmla="*/ 2404210 w 8126844"/>
                    <a:gd name="connsiteY122" fmla="*/ 5192416 h 5918557"/>
                    <a:gd name="connsiteX123" fmla="*/ 2390763 w 8126844"/>
                    <a:gd name="connsiteY123" fmla="*/ 5044498 h 5918557"/>
                    <a:gd name="connsiteX124" fmla="*/ 2014245 w 8126844"/>
                    <a:gd name="connsiteY124" fmla="*/ 4910027 h 5918557"/>
                    <a:gd name="connsiteX125" fmla="*/ 2068033 w 8126844"/>
                    <a:gd name="connsiteY125" fmla="*/ 4802451 h 5918557"/>
                    <a:gd name="connsiteX126" fmla="*/ 2390763 w 8126844"/>
                    <a:gd name="connsiteY126" fmla="*/ 4802451 h 5918557"/>
                    <a:gd name="connsiteX127" fmla="*/ 2807621 w 8126844"/>
                    <a:gd name="connsiteY127" fmla="*/ 4802451 h 5918557"/>
                    <a:gd name="connsiteX128" fmla="*/ 2834516 w 8126844"/>
                    <a:gd name="connsiteY128" fmla="*/ 4667980 h 5918557"/>
                    <a:gd name="connsiteX129" fmla="*/ 2686598 w 8126844"/>
                    <a:gd name="connsiteY129" fmla="*/ 4614192 h 5918557"/>
                    <a:gd name="connsiteX130" fmla="*/ 2780727 w 8126844"/>
                    <a:gd name="connsiteY130" fmla="*/ 4466274 h 5918557"/>
                    <a:gd name="connsiteX131" fmla="*/ 3211033 w 8126844"/>
                    <a:gd name="connsiteY131" fmla="*/ 4506616 h 5918557"/>
                    <a:gd name="connsiteX132" fmla="*/ 3775810 w 8126844"/>
                    <a:gd name="connsiteY132" fmla="*/ 4479721 h 5918557"/>
                    <a:gd name="connsiteX133" fmla="*/ 4380927 w 8126844"/>
                    <a:gd name="connsiteY133" fmla="*/ 4385592 h 5918557"/>
                    <a:gd name="connsiteX134" fmla="*/ 4622974 w 8126844"/>
                    <a:gd name="connsiteY134" fmla="*/ 4331804 h 5918557"/>
                    <a:gd name="connsiteX135" fmla="*/ 4555739 w 8126844"/>
                    <a:gd name="connsiteY135" fmla="*/ 4237674 h 5918557"/>
                    <a:gd name="connsiteX136" fmla="*/ 4031304 w 8126844"/>
                    <a:gd name="connsiteY136" fmla="*/ 4278016 h 5918557"/>
                    <a:gd name="connsiteX137" fmla="*/ 3600998 w 8126844"/>
                    <a:gd name="connsiteY137" fmla="*/ 4291463 h 5918557"/>
                    <a:gd name="connsiteX138" fmla="*/ 3278268 w 8126844"/>
                    <a:gd name="connsiteY138" fmla="*/ 4251121 h 5918557"/>
                    <a:gd name="connsiteX139" fmla="*/ 3237927 w 8126844"/>
                    <a:gd name="connsiteY139" fmla="*/ 4183886 h 5918557"/>
                    <a:gd name="connsiteX140" fmla="*/ 3291716 w 8126844"/>
                    <a:gd name="connsiteY140" fmla="*/ 4049416 h 5918557"/>
                    <a:gd name="connsiteX141" fmla="*/ 3587551 w 8126844"/>
                    <a:gd name="connsiteY141" fmla="*/ 4076310 h 5918557"/>
                    <a:gd name="connsiteX142" fmla="*/ 3883386 w 8126844"/>
                    <a:gd name="connsiteY142" fmla="*/ 4076310 h 5918557"/>
                    <a:gd name="connsiteX143" fmla="*/ 3964068 w 8126844"/>
                    <a:gd name="connsiteY143" fmla="*/ 4009074 h 5918557"/>
                    <a:gd name="connsiteX144" fmla="*/ 3883386 w 8126844"/>
                    <a:gd name="connsiteY144" fmla="*/ 3888051 h 5918557"/>
                    <a:gd name="connsiteX145" fmla="*/ 3412739 w 8126844"/>
                    <a:gd name="connsiteY145" fmla="*/ 3861157 h 5918557"/>
                    <a:gd name="connsiteX146" fmla="*/ 3049668 w 8126844"/>
                    <a:gd name="connsiteY146" fmla="*/ 3807369 h 5918557"/>
                    <a:gd name="connsiteX147" fmla="*/ 2740386 w 8126844"/>
                    <a:gd name="connsiteY147" fmla="*/ 3740133 h 5918557"/>
                    <a:gd name="connsiteX148" fmla="*/ 2457998 w 8126844"/>
                    <a:gd name="connsiteY148" fmla="*/ 3659451 h 5918557"/>
                    <a:gd name="connsiteX149" fmla="*/ 2242845 w 8126844"/>
                    <a:gd name="connsiteY149" fmla="*/ 3605663 h 5918557"/>
                    <a:gd name="connsiteX150" fmla="*/ 2162163 w 8126844"/>
                    <a:gd name="connsiteY150" fmla="*/ 3767027 h 5918557"/>
                    <a:gd name="connsiteX151" fmla="*/ 2336974 w 8126844"/>
                    <a:gd name="connsiteY151" fmla="*/ 3941839 h 5918557"/>
                    <a:gd name="connsiteX152" fmla="*/ 2713492 w 8126844"/>
                    <a:gd name="connsiteY152" fmla="*/ 3995627 h 5918557"/>
                    <a:gd name="connsiteX153" fmla="*/ 2874857 w 8126844"/>
                    <a:gd name="connsiteY153" fmla="*/ 4049416 h 5918557"/>
                    <a:gd name="connsiteX154" fmla="*/ 2874857 w 8126844"/>
                    <a:gd name="connsiteY154" fmla="*/ 4197333 h 5918557"/>
                    <a:gd name="connsiteX155" fmla="*/ 2605916 w 8126844"/>
                    <a:gd name="connsiteY155" fmla="*/ 4170439 h 5918557"/>
                    <a:gd name="connsiteX156" fmla="*/ 2000798 w 8126844"/>
                    <a:gd name="connsiteY156" fmla="*/ 4049416 h 5918557"/>
                    <a:gd name="connsiteX157" fmla="*/ 1583939 w 8126844"/>
                    <a:gd name="connsiteY157" fmla="*/ 3901498 h 5918557"/>
                    <a:gd name="connsiteX158" fmla="*/ 1409127 w 8126844"/>
                    <a:gd name="connsiteY158" fmla="*/ 3914945 h 5918557"/>
                    <a:gd name="connsiteX159" fmla="*/ 1368786 w 8126844"/>
                    <a:gd name="connsiteY159" fmla="*/ 4089757 h 5918557"/>
                    <a:gd name="connsiteX160" fmla="*/ 1799092 w 8126844"/>
                    <a:gd name="connsiteY160" fmla="*/ 4224227 h 5918557"/>
                    <a:gd name="connsiteX161" fmla="*/ 2256292 w 8126844"/>
                    <a:gd name="connsiteY161" fmla="*/ 4385592 h 5918557"/>
                    <a:gd name="connsiteX162" fmla="*/ 2390763 w 8126844"/>
                    <a:gd name="connsiteY162" fmla="*/ 4493169 h 5918557"/>
                    <a:gd name="connsiteX163" fmla="*/ 2094927 w 8126844"/>
                    <a:gd name="connsiteY163" fmla="*/ 4560404 h 5918557"/>
                    <a:gd name="connsiteX164" fmla="*/ 1557045 w 8126844"/>
                    <a:gd name="connsiteY164" fmla="*/ 4385592 h 5918557"/>
                    <a:gd name="connsiteX165" fmla="*/ 965374 w 8126844"/>
                    <a:gd name="connsiteY165" fmla="*/ 4156992 h 5918557"/>
                    <a:gd name="connsiteX166" fmla="*/ 481280 w 8126844"/>
                    <a:gd name="connsiteY166" fmla="*/ 3941839 h 5918557"/>
                    <a:gd name="connsiteX167" fmla="*/ 198892 w 8126844"/>
                    <a:gd name="connsiteY167" fmla="*/ 3834263 h 5918557"/>
                    <a:gd name="connsiteX168" fmla="*/ 131657 w 8126844"/>
                    <a:gd name="connsiteY168" fmla="*/ 3740133 h 5918557"/>
                    <a:gd name="connsiteX169" fmla="*/ 279574 w 8126844"/>
                    <a:gd name="connsiteY169" fmla="*/ 3646004 h 5918557"/>
                    <a:gd name="connsiteX170" fmla="*/ 642645 w 8126844"/>
                    <a:gd name="connsiteY170" fmla="*/ 3820816 h 5918557"/>
                    <a:gd name="connsiteX171" fmla="*/ 1113292 w 8126844"/>
                    <a:gd name="connsiteY171" fmla="*/ 3968733 h 5918557"/>
                    <a:gd name="connsiteX172" fmla="*/ 1153633 w 8126844"/>
                    <a:gd name="connsiteY172" fmla="*/ 3793921 h 5918557"/>
                    <a:gd name="connsiteX173" fmla="*/ 1032610 w 8126844"/>
                    <a:gd name="connsiteY173" fmla="*/ 3632557 h 5918557"/>
                    <a:gd name="connsiteX174" fmla="*/ 535068 w 8126844"/>
                    <a:gd name="connsiteY174" fmla="*/ 3484639 h 5918557"/>
                    <a:gd name="connsiteX175" fmla="*/ 198892 w 8126844"/>
                    <a:gd name="connsiteY175" fmla="*/ 3242592 h 5918557"/>
                    <a:gd name="connsiteX176" fmla="*/ 10633 w 8126844"/>
                    <a:gd name="connsiteY176" fmla="*/ 3081227 h 5918557"/>
                    <a:gd name="connsiteX177" fmla="*/ 50974 w 8126844"/>
                    <a:gd name="connsiteY177" fmla="*/ 2946757 h 5918557"/>
                    <a:gd name="connsiteX178" fmla="*/ 279574 w 8126844"/>
                    <a:gd name="connsiteY178" fmla="*/ 3027439 h 5918557"/>
                    <a:gd name="connsiteX179" fmla="*/ 1019163 w 8126844"/>
                    <a:gd name="connsiteY179" fmla="*/ 3430851 h 5918557"/>
                    <a:gd name="connsiteX180" fmla="*/ 1462916 w 8126844"/>
                    <a:gd name="connsiteY180" fmla="*/ 3672898 h 5918557"/>
                    <a:gd name="connsiteX181" fmla="*/ 1799092 w 8126844"/>
                    <a:gd name="connsiteY181" fmla="*/ 3767027 h 5918557"/>
                    <a:gd name="connsiteX182" fmla="*/ 1973904 w 8126844"/>
                    <a:gd name="connsiteY182" fmla="*/ 3699792 h 5918557"/>
                    <a:gd name="connsiteX183" fmla="*/ 1960457 w 8126844"/>
                    <a:gd name="connsiteY183" fmla="*/ 3457745 h 5918557"/>
                    <a:gd name="connsiteX184" fmla="*/ 1624280 w 8126844"/>
                    <a:gd name="connsiteY184" fmla="*/ 3350169 h 5918557"/>
                    <a:gd name="connsiteX185" fmla="*/ 1288104 w 8126844"/>
                    <a:gd name="connsiteY185" fmla="*/ 3202251 h 5918557"/>
                    <a:gd name="connsiteX186" fmla="*/ 1261210 w 8126844"/>
                    <a:gd name="connsiteY186" fmla="*/ 3067780 h 5918557"/>
                    <a:gd name="connsiteX187" fmla="*/ 1462916 w 8126844"/>
                    <a:gd name="connsiteY187" fmla="*/ 3067780 h 5918557"/>
                    <a:gd name="connsiteX188" fmla="*/ 1691516 w 8126844"/>
                    <a:gd name="connsiteY188" fmla="*/ 3148463 h 5918557"/>
                    <a:gd name="connsiteX189" fmla="*/ 1758751 w 8126844"/>
                    <a:gd name="connsiteY189" fmla="*/ 2933310 h 5918557"/>
                    <a:gd name="connsiteX190" fmla="*/ 1597386 w 8126844"/>
                    <a:gd name="connsiteY190" fmla="*/ 2758498 h 5918557"/>
                    <a:gd name="connsiteX191" fmla="*/ 1153633 w 8126844"/>
                    <a:gd name="connsiteY191" fmla="*/ 2570239 h 5918557"/>
                    <a:gd name="connsiteX192" fmla="*/ 871245 w 8126844"/>
                    <a:gd name="connsiteY192" fmla="*/ 2381980 h 5918557"/>
                    <a:gd name="connsiteX193" fmla="*/ 750221 w 8126844"/>
                    <a:gd name="connsiteY193" fmla="*/ 2247510 h 5918557"/>
                    <a:gd name="connsiteX194" fmla="*/ 844351 w 8126844"/>
                    <a:gd name="connsiteY194" fmla="*/ 2126486 h 5918557"/>
                    <a:gd name="connsiteX195" fmla="*/ 1328445 w 8126844"/>
                    <a:gd name="connsiteY195" fmla="*/ 2341639 h 5918557"/>
                    <a:gd name="connsiteX196" fmla="*/ 1606671 w 8126844"/>
                    <a:gd name="connsiteY196" fmla="*/ 2488058 h 5918557"/>
                    <a:gd name="connsiteX197" fmla="*/ 1720260 w 8126844"/>
                    <a:gd name="connsiteY197" fmla="*/ 2209219 h 5918557"/>
                    <a:gd name="connsiteX198" fmla="*/ 1772079 w 8126844"/>
                    <a:gd name="connsiteY198" fmla="*/ 2025794 h 5918557"/>
                    <a:gd name="connsiteX199" fmla="*/ 1693720 w 8126844"/>
                    <a:gd name="connsiteY199" fmla="*/ 1853765 h 5918557"/>
                    <a:gd name="connsiteX200" fmla="*/ 2176456 w 8126844"/>
                    <a:gd name="connsiteY200" fmla="*/ 2166613 h 5918557"/>
                    <a:gd name="connsiteX201" fmla="*/ 1984049 w 8126844"/>
                    <a:gd name="connsiteY201" fmla="*/ 2144205 h 5918557"/>
                    <a:gd name="connsiteX202" fmla="*/ 1894130 w 8126844"/>
                    <a:gd name="connsiteY202" fmla="*/ 2281923 h 5918557"/>
                    <a:gd name="connsiteX203" fmla="*/ 1879774 w 8126844"/>
                    <a:gd name="connsiteY203" fmla="*/ 2624027 h 5918557"/>
                    <a:gd name="connsiteX204" fmla="*/ 2390763 w 8126844"/>
                    <a:gd name="connsiteY204" fmla="*/ 2852627 h 5918557"/>
                    <a:gd name="connsiteX205" fmla="*/ 3157245 w 8126844"/>
                    <a:gd name="connsiteY205" fmla="*/ 3067780 h 5918557"/>
                    <a:gd name="connsiteX206" fmla="*/ 3708574 w 8126844"/>
                    <a:gd name="connsiteY206" fmla="*/ 3202251 h 5918557"/>
                    <a:gd name="connsiteX207" fmla="*/ 4165774 w 8126844"/>
                    <a:gd name="connsiteY207" fmla="*/ 3175357 h 5918557"/>
                    <a:gd name="connsiteX208" fmla="*/ 4394374 w 8126844"/>
                    <a:gd name="connsiteY208" fmla="*/ 3148463 h 5918557"/>
                    <a:gd name="connsiteX209" fmla="*/ 4407821 w 8126844"/>
                    <a:gd name="connsiteY209" fmla="*/ 2960204 h 5918557"/>
                    <a:gd name="connsiteX210" fmla="*/ 4192668 w 8126844"/>
                    <a:gd name="connsiteY210" fmla="*/ 2919863 h 5918557"/>
                    <a:gd name="connsiteX211" fmla="*/ 4031304 w 8126844"/>
                    <a:gd name="connsiteY211" fmla="*/ 2960204 h 5918557"/>
                    <a:gd name="connsiteX212" fmla="*/ 4031304 w 8126844"/>
                    <a:gd name="connsiteY212" fmla="*/ 2785392 h 5918557"/>
                    <a:gd name="connsiteX213" fmla="*/ 4448163 w 8126844"/>
                    <a:gd name="connsiteY213" fmla="*/ 2664369 h 5918557"/>
                    <a:gd name="connsiteX214" fmla="*/ 4703657 w 8126844"/>
                    <a:gd name="connsiteY214" fmla="*/ 2556792 h 5918557"/>
                    <a:gd name="connsiteX215" fmla="*/ 4719129 w 8126844"/>
                    <a:gd name="connsiteY215" fmla="*/ 2340128 h 5918557"/>
                    <a:gd name="connsiteX216" fmla="*/ 4519556 w 8126844"/>
                    <a:gd name="connsiteY216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934578 w 8126844"/>
                    <a:gd name="connsiteY6" fmla="*/ 1779411 h 5918557"/>
                    <a:gd name="connsiteX7" fmla="*/ 6668002 w 8126844"/>
                    <a:gd name="connsiteY7" fmla="*/ 1409961 h 5918557"/>
                    <a:gd name="connsiteX8" fmla="*/ 6941073 w 8126844"/>
                    <a:gd name="connsiteY8" fmla="*/ 977271 h 5918557"/>
                    <a:gd name="connsiteX9" fmla="*/ 6764360 w 8126844"/>
                    <a:gd name="connsiteY9" fmla="*/ 399086 h 5918557"/>
                    <a:gd name="connsiteX10" fmla="*/ 6656943 w 8126844"/>
                    <a:gd name="connsiteY10" fmla="*/ 525696 h 5918557"/>
                    <a:gd name="connsiteX11" fmla="*/ 6759584 w 8126844"/>
                    <a:gd name="connsiteY11" fmla="*/ 0 h 5918557"/>
                    <a:gd name="connsiteX12" fmla="*/ 6766984 w 8126844"/>
                    <a:gd name="connsiteY12" fmla="*/ 176893 h 5918557"/>
                    <a:gd name="connsiteX13" fmla="*/ 7177916 w 8126844"/>
                    <a:gd name="connsiteY13" fmla="*/ 741439 h 5918557"/>
                    <a:gd name="connsiteX14" fmla="*/ 7352727 w 8126844"/>
                    <a:gd name="connsiteY14" fmla="*/ 620416 h 5918557"/>
                    <a:gd name="connsiteX15" fmla="*/ 7460304 w 8126844"/>
                    <a:gd name="connsiteY15" fmla="*/ 929698 h 5918557"/>
                    <a:gd name="connsiteX16" fmla="*/ 7137574 w 8126844"/>
                    <a:gd name="connsiteY16" fmla="*/ 1360004 h 5918557"/>
                    <a:gd name="connsiteX17" fmla="*/ 7056892 w 8126844"/>
                    <a:gd name="connsiteY17" fmla="*/ 1534816 h 5918557"/>
                    <a:gd name="connsiteX18" fmla="*/ 7177916 w 8126844"/>
                    <a:gd name="connsiteY18" fmla="*/ 1642392 h 5918557"/>
                    <a:gd name="connsiteX19" fmla="*/ 7406516 w 8126844"/>
                    <a:gd name="connsiteY19" fmla="*/ 1413792 h 5918557"/>
                    <a:gd name="connsiteX20" fmla="*/ 7540986 w 8126844"/>
                    <a:gd name="connsiteY20" fmla="*/ 1413792 h 5918557"/>
                    <a:gd name="connsiteX21" fmla="*/ 7554433 w 8126844"/>
                    <a:gd name="connsiteY21" fmla="*/ 1642392 h 5918557"/>
                    <a:gd name="connsiteX22" fmla="*/ 6976210 w 8126844"/>
                    <a:gd name="connsiteY22" fmla="*/ 2234063 h 5918557"/>
                    <a:gd name="connsiteX23" fmla="*/ 6276963 w 8126844"/>
                    <a:gd name="connsiteY23" fmla="*/ 2785392 h 5918557"/>
                    <a:gd name="connsiteX24" fmla="*/ 5860104 w 8126844"/>
                    <a:gd name="connsiteY24" fmla="*/ 2987098 h 5918557"/>
                    <a:gd name="connsiteX25" fmla="*/ 5658398 w 8126844"/>
                    <a:gd name="connsiteY25" fmla="*/ 3054333 h 5918557"/>
                    <a:gd name="connsiteX26" fmla="*/ 5550821 w 8126844"/>
                    <a:gd name="connsiteY26" fmla="*/ 2973651 h 5918557"/>
                    <a:gd name="connsiteX27" fmla="*/ 5644951 w 8126844"/>
                    <a:gd name="connsiteY27" fmla="*/ 2771945 h 5918557"/>
                    <a:gd name="connsiteX28" fmla="*/ 5913892 w 8126844"/>
                    <a:gd name="connsiteY28" fmla="*/ 2718157 h 5918557"/>
                    <a:gd name="connsiteX29" fmla="*/ 5752527 w 8126844"/>
                    <a:gd name="connsiteY29" fmla="*/ 2408874 h 5918557"/>
                    <a:gd name="connsiteX30" fmla="*/ 5362563 w 8126844"/>
                    <a:gd name="connsiteY30" fmla="*/ 2556792 h 5918557"/>
                    <a:gd name="connsiteX31" fmla="*/ 4663316 w 8126844"/>
                    <a:gd name="connsiteY31" fmla="*/ 2839180 h 5918557"/>
                    <a:gd name="connsiteX32" fmla="*/ 4649868 w 8126844"/>
                    <a:gd name="connsiteY32" fmla="*/ 3013992 h 5918557"/>
                    <a:gd name="connsiteX33" fmla="*/ 4703657 w 8126844"/>
                    <a:gd name="connsiteY33" fmla="*/ 3121569 h 5918557"/>
                    <a:gd name="connsiteX34" fmla="*/ 5066727 w 8126844"/>
                    <a:gd name="connsiteY34" fmla="*/ 2987098 h 5918557"/>
                    <a:gd name="connsiteX35" fmla="*/ 5322221 w 8126844"/>
                    <a:gd name="connsiteY35" fmla="*/ 2933310 h 5918557"/>
                    <a:gd name="connsiteX36" fmla="*/ 5349116 w 8126844"/>
                    <a:gd name="connsiteY36" fmla="*/ 3067780 h 5918557"/>
                    <a:gd name="connsiteX37" fmla="*/ 4784339 w 8126844"/>
                    <a:gd name="connsiteY37" fmla="*/ 3282933 h 5918557"/>
                    <a:gd name="connsiteX38" fmla="*/ 4098539 w 8126844"/>
                    <a:gd name="connsiteY38" fmla="*/ 3417404 h 5918557"/>
                    <a:gd name="connsiteX39" fmla="*/ 2740386 w 8126844"/>
                    <a:gd name="connsiteY39" fmla="*/ 3282933 h 5918557"/>
                    <a:gd name="connsiteX40" fmla="*/ 2202504 w 8126844"/>
                    <a:gd name="connsiteY40" fmla="*/ 3081227 h 5918557"/>
                    <a:gd name="connsiteX41" fmla="*/ 2027692 w 8126844"/>
                    <a:gd name="connsiteY41" fmla="*/ 3027439 h 5918557"/>
                    <a:gd name="connsiteX42" fmla="*/ 1960457 w 8126844"/>
                    <a:gd name="connsiteY42" fmla="*/ 3175357 h 5918557"/>
                    <a:gd name="connsiteX43" fmla="*/ 2390763 w 8126844"/>
                    <a:gd name="connsiteY43" fmla="*/ 3403957 h 5918557"/>
                    <a:gd name="connsiteX44" fmla="*/ 3372398 w 8126844"/>
                    <a:gd name="connsiteY44" fmla="*/ 3646004 h 5918557"/>
                    <a:gd name="connsiteX45" fmla="*/ 4125433 w 8126844"/>
                    <a:gd name="connsiteY45" fmla="*/ 3646004 h 5918557"/>
                    <a:gd name="connsiteX46" fmla="*/ 4757445 w 8126844"/>
                    <a:gd name="connsiteY46" fmla="*/ 3619110 h 5918557"/>
                    <a:gd name="connsiteX47" fmla="*/ 4918810 w 8126844"/>
                    <a:gd name="connsiteY47" fmla="*/ 3659451 h 5918557"/>
                    <a:gd name="connsiteX48" fmla="*/ 4811233 w 8126844"/>
                    <a:gd name="connsiteY48" fmla="*/ 3820816 h 5918557"/>
                    <a:gd name="connsiteX49" fmla="*/ 4286798 w 8126844"/>
                    <a:gd name="connsiteY49" fmla="*/ 3888051 h 5918557"/>
                    <a:gd name="connsiteX50" fmla="*/ 4219563 w 8126844"/>
                    <a:gd name="connsiteY50" fmla="*/ 4022521 h 5918557"/>
                    <a:gd name="connsiteX51" fmla="*/ 4555739 w 8126844"/>
                    <a:gd name="connsiteY51" fmla="*/ 4076310 h 5918557"/>
                    <a:gd name="connsiteX52" fmla="*/ 5241539 w 8126844"/>
                    <a:gd name="connsiteY52" fmla="*/ 3888051 h 5918557"/>
                    <a:gd name="connsiteX53" fmla="*/ 5523927 w 8126844"/>
                    <a:gd name="connsiteY53" fmla="*/ 3753580 h 5918557"/>
                    <a:gd name="connsiteX54" fmla="*/ 5618057 w 8126844"/>
                    <a:gd name="connsiteY54" fmla="*/ 3646004 h 5918557"/>
                    <a:gd name="connsiteX55" fmla="*/ 5402904 w 8126844"/>
                    <a:gd name="connsiteY55" fmla="*/ 3632557 h 5918557"/>
                    <a:gd name="connsiteX56" fmla="*/ 5214645 w 8126844"/>
                    <a:gd name="connsiteY56" fmla="*/ 3524980 h 5918557"/>
                    <a:gd name="connsiteX57" fmla="*/ 5241539 w 8126844"/>
                    <a:gd name="connsiteY57" fmla="*/ 3403957 h 5918557"/>
                    <a:gd name="connsiteX58" fmla="*/ 5537374 w 8126844"/>
                    <a:gd name="connsiteY58" fmla="*/ 3363616 h 5918557"/>
                    <a:gd name="connsiteX59" fmla="*/ 6196280 w 8126844"/>
                    <a:gd name="connsiteY59" fmla="*/ 3108121 h 5918557"/>
                    <a:gd name="connsiteX60" fmla="*/ 6747610 w 8126844"/>
                    <a:gd name="connsiteY60" fmla="*/ 2771945 h 5918557"/>
                    <a:gd name="connsiteX61" fmla="*/ 7218257 w 8126844"/>
                    <a:gd name="connsiteY61" fmla="*/ 2328192 h 5918557"/>
                    <a:gd name="connsiteX62" fmla="*/ 7433410 w 8126844"/>
                    <a:gd name="connsiteY62" fmla="*/ 2153380 h 5918557"/>
                    <a:gd name="connsiteX63" fmla="*/ 7567880 w 8126844"/>
                    <a:gd name="connsiteY63" fmla="*/ 2180274 h 5918557"/>
                    <a:gd name="connsiteX64" fmla="*/ 7514092 w 8126844"/>
                    <a:gd name="connsiteY64" fmla="*/ 2381980 h 5918557"/>
                    <a:gd name="connsiteX65" fmla="*/ 7097233 w 8126844"/>
                    <a:gd name="connsiteY65" fmla="*/ 2812286 h 5918557"/>
                    <a:gd name="connsiteX66" fmla="*/ 6451774 w 8126844"/>
                    <a:gd name="connsiteY66" fmla="*/ 3229145 h 5918557"/>
                    <a:gd name="connsiteX67" fmla="*/ 6088704 w 8126844"/>
                    <a:gd name="connsiteY67" fmla="*/ 3417404 h 5918557"/>
                    <a:gd name="connsiteX68" fmla="*/ 5981127 w 8126844"/>
                    <a:gd name="connsiteY68" fmla="*/ 3551874 h 5918557"/>
                    <a:gd name="connsiteX69" fmla="*/ 6021468 w 8126844"/>
                    <a:gd name="connsiteY69" fmla="*/ 3753580 h 5918557"/>
                    <a:gd name="connsiteX70" fmla="*/ 6115598 w 8126844"/>
                    <a:gd name="connsiteY70" fmla="*/ 3901498 h 5918557"/>
                    <a:gd name="connsiteX71" fmla="*/ 6734163 w 8126844"/>
                    <a:gd name="connsiteY71" fmla="*/ 3726686 h 5918557"/>
                    <a:gd name="connsiteX72" fmla="*/ 7419963 w 8126844"/>
                    <a:gd name="connsiteY72" fmla="*/ 3296380 h 5918557"/>
                    <a:gd name="connsiteX73" fmla="*/ 7850268 w 8126844"/>
                    <a:gd name="connsiteY73" fmla="*/ 2973651 h 5918557"/>
                    <a:gd name="connsiteX74" fmla="*/ 8065421 w 8126844"/>
                    <a:gd name="connsiteY74" fmla="*/ 2866074 h 5918557"/>
                    <a:gd name="connsiteX75" fmla="*/ 8105763 w 8126844"/>
                    <a:gd name="connsiteY75" fmla="*/ 3027439 h 5918557"/>
                    <a:gd name="connsiteX76" fmla="*/ 7769586 w 8126844"/>
                    <a:gd name="connsiteY76" fmla="*/ 3363616 h 5918557"/>
                    <a:gd name="connsiteX77" fmla="*/ 6707268 w 8126844"/>
                    <a:gd name="connsiteY77" fmla="*/ 3941839 h 5918557"/>
                    <a:gd name="connsiteX78" fmla="*/ 6129045 w 8126844"/>
                    <a:gd name="connsiteY78" fmla="*/ 4210780 h 5918557"/>
                    <a:gd name="connsiteX79" fmla="*/ 5833210 w 8126844"/>
                    <a:gd name="connsiteY79" fmla="*/ 4251121 h 5918557"/>
                    <a:gd name="connsiteX80" fmla="*/ 5712186 w 8126844"/>
                    <a:gd name="connsiteY80" fmla="*/ 4291463 h 5918557"/>
                    <a:gd name="connsiteX81" fmla="*/ 5658398 w 8126844"/>
                    <a:gd name="connsiteY81" fmla="*/ 4143545 h 5918557"/>
                    <a:gd name="connsiteX82" fmla="*/ 5779421 w 8126844"/>
                    <a:gd name="connsiteY82" fmla="*/ 4035969 h 5918557"/>
                    <a:gd name="connsiteX83" fmla="*/ 5779421 w 8126844"/>
                    <a:gd name="connsiteY83" fmla="*/ 3941839 h 5918557"/>
                    <a:gd name="connsiteX84" fmla="*/ 5497033 w 8126844"/>
                    <a:gd name="connsiteY84" fmla="*/ 4062863 h 5918557"/>
                    <a:gd name="connsiteX85" fmla="*/ 5039833 w 8126844"/>
                    <a:gd name="connsiteY85" fmla="*/ 4197333 h 5918557"/>
                    <a:gd name="connsiteX86" fmla="*/ 4865021 w 8126844"/>
                    <a:gd name="connsiteY86" fmla="*/ 4278016 h 5918557"/>
                    <a:gd name="connsiteX87" fmla="*/ 4905363 w 8126844"/>
                    <a:gd name="connsiteY87" fmla="*/ 4372145 h 5918557"/>
                    <a:gd name="connsiteX88" fmla="*/ 5160857 w 8126844"/>
                    <a:gd name="connsiteY88" fmla="*/ 4345251 h 5918557"/>
                    <a:gd name="connsiteX89" fmla="*/ 5187751 w 8126844"/>
                    <a:gd name="connsiteY89" fmla="*/ 4479721 h 5918557"/>
                    <a:gd name="connsiteX90" fmla="*/ 4878468 w 8126844"/>
                    <a:gd name="connsiteY90" fmla="*/ 4573851 h 5918557"/>
                    <a:gd name="connsiteX91" fmla="*/ 4891916 w 8126844"/>
                    <a:gd name="connsiteY91" fmla="*/ 4721769 h 5918557"/>
                    <a:gd name="connsiteX92" fmla="*/ 5376010 w 8126844"/>
                    <a:gd name="connsiteY92" fmla="*/ 4614192 h 5918557"/>
                    <a:gd name="connsiteX93" fmla="*/ 5967680 w 8126844"/>
                    <a:gd name="connsiteY93" fmla="*/ 4466274 h 5918557"/>
                    <a:gd name="connsiteX94" fmla="*/ 6344198 w 8126844"/>
                    <a:gd name="connsiteY94" fmla="*/ 4264569 h 5918557"/>
                    <a:gd name="connsiteX95" fmla="*/ 6478668 w 8126844"/>
                    <a:gd name="connsiteY95" fmla="*/ 4264569 h 5918557"/>
                    <a:gd name="connsiteX96" fmla="*/ 6478668 w 8126844"/>
                    <a:gd name="connsiteY96" fmla="*/ 4452827 h 5918557"/>
                    <a:gd name="connsiteX97" fmla="*/ 5900445 w 8126844"/>
                    <a:gd name="connsiteY97" fmla="*/ 4641086 h 5918557"/>
                    <a:gd name="connsiteX98" fmla="*/ 5053280 w 8126844"/>
                    <a:gd name="connsiteY98" fmla="*/ 4883133 h 5918557"/>
                    <a:gd name="connsiteX99" fmla="*/ 4703657 w 8126844"/>
                    <a:gd name="connsiteY99" fmla="*/ 4977263 h 5918557"/>
                    <a:gd name="connsiteX100" fmla="*/ 4313692 w 8126844"/>
                    <a:gd name="connsiteY100" fmla="*/ 5044498 h 5918557"/>
                    <a:gd name="connsiteX101" fmla="*/ 4004410 w 8126844"/>
                    <a:gd name="connsiteY101" fmla="*/ 5084839 h 5918557"/>
                    <a:gd name="connsiteX102" fmla="*/ 3869939 w 8126844"/>
                    <a:gd name="connsiteY102" fmla="*/ 4963816 h 5918557"/>
                    <a:gd name="connsiteX103" fmla="*/ 3950621 w 8126844"/>
                    <a:gd name="connsiteY103" fmla="*/ 4856239 h 5918557"/>
                    <a:gd name="connsiteX104" fmla="*/ 4367480 w 8126844"/>
                    <a:gd name="connsiteY104" fmla="*/ 4775557 h 5918557"/>
                    <a:gd name="connsiteX105" fmla="*/ 4542292 w 8126844"/>
                    <a:gd name="connsiteY105" fmla="*/ 4708321 h 5918557"/>
                    <a:gd name="connsiteX106" fmla="*/ 4542292 w 8126844"/>
                    <a:gd name="connsiteY106" fmla="*/ 4573851 h 5918557"/>
                    <a:gd name="connsiteX107" fmla="*/ 4206116 w 8126844"/>
                    <a:gd name="connsiteY107" fmla="*/ 4573851 h 5918557"/>
                    <a:gd name="connsiteX108" fmla="*/ 3520316 w 8126844"/>
                    <a:gd name="connsiteY108" fmla="*/ 4654533 h 5918557"/>
                    <a:gd name="connsiteX109" fmla="*/ 3157245 w 8126844"/>
                    <a:gd name="connsiteY109" fmla="*/ 4681427 h 5918557"/>
                    <a:gd name="connsiteX110" fmla="*/ 3076563 w 8126844"/>
                    <a:gd name="connsiteY110" fmla="*/ 4802451 h 5918557"/>
                    <a:gd name="connsiteX111" fmla="*/ 3224480 w 8126844"/>
                    <a:gd name="connsiteY111" fmla="*/ 4869686 h 5918557"/>
                    <a:gd name="connsiteX112" fmla="*/ 3453080 w 8126844"/>
                    <a:gd name="connsiteY112" fmla="*/ 4896580 h 5918557"/>
                    <a:gd name="connsiteX113" fmla="*/ 3412739 w 8126844"/>
                    <a:gd name="connsiteY113" fmla="*/ 5004157 h 5918557"/>
                    <a:gd name="connsiteX114" fmla="*/ 2968986 w 8126844"/>
                    <a:gd name="connsiteY114" fmla="*/ 5057945 h 5918557"/>
                    <a:gd name="connsiteX115" fmla="*/ 2767280 w 8126844"/>
                    <a:gd name="connsiteY115" fmla="*/ 5071392 h 5918557"/>
                    <a:gd name="connsiteX116" fmla="*/ 2673151 w 8126844"/>
                    <a:gd name="connsiteY116" fmla="*/ 5273098 h 5918557"/>
                    <a:gd name="connsiteX117" fmla="*/ 2767280 w 8126844"/>
                    <a:gd name="connsiteY117" fmla="*/ 5636169 h 5918557"/>
                    <a:gd name="connsiteX118" fmla="*/ 2700045 w 8126844"/>
                    <a:gd name="connsiteY118" fmla="*/ 5837874 h 5918557"/>
                    <a:gd name="connsiteX119" fmla="*/ 2498339 w 8126844"/>
                    <a:gd name="connsiteY119" fmla="*/ 5918557 h 5918557"/>
                    <a:gd name="connsiteX120" fmla="*/ 2256292 w 8126844"/>
                    <a:gd name="connsiteY120" fmla="*/ 5837874 h 5918557"/>
                    <a:gd name="connsiteX121" fmla="*/ 2175610 w 8126844"/>
                    <a:gd name="connsiteY121" fmla="*/ 5582380 h 5918557"/>
                    <a:gd name="connsiteX122" fmla="*/ 2269739 w 8126844"/>
                    <a:gd name="connsiteY122" fmla="*/ 5353780 h 5918557"/>
                    <a:gd name="connsiteX123" fmla="*/ 2404210 w 8126844"/>
                    <a:gd name="connsiteY123" fmla="*/ 5192416 h 5918557"/>
                    <a:gd name="connsiteX124" fmla="*/ 2390763 w 8126844"/>
                    <a:gd name="connsiteY124" fmla="*/ 5044498 h 5918557"/>
                    <a:gd name="connsiteX125" fmla="*/ 2014245 w 8126844"/>
                    <a:gd name="connsiteY125" fmla="*/ 4910027 h 5918557"/>
                    <a:gd name="connsiteX126" fmla="*/ 2068033 w 8126844"/>
                    <a:gd name="connsiteY126" fmla="*/ 4802451 h 5918557"/>
                    <a:gd name="connsiteX127" fmla="*/ 2390763 w 8126844"/>
                    <a:gd name="connsiteY127" fmla="*/ 4802451 h 5918557"/>
                    <a:gd name="connsiteX128" fmla="*/ 2807621 w 8126844"/>
                    <a:gd name="connsiteY128" fmla="*/ 4802451 h 5918557"/>
                    <a:gd name="connsiteX129" fmla="*/ 2834516 w 8126844"/>
                    <a:gd name="connsiteY129" fmla="*/ 4667980 h 5918557"/>
                    <a:gd name="connsiteX130" fmla="*/ 2686598 w 8126844"/>
                    <a:gd name="connsiteY130" fmla="*/ 4614192 h 5918557"/>
                    <a:gd name="connsiteX131" fmla="*/ 2780727 w 8126844"/>
                    <a:gd name="connsiteY131" fmla="*/ 4466274 h 5918557"/>
                    <a:gd name="connsiteX132" fmla="*/ 3211033 w 8126844"/>
                    <a:gd name="connsiteY132" fmla="*/ 4506616 h 5918557"/>
                    <a:gd name="connsiteX133" fmla="*/ 3775810 w 8126844"/>
                    <a:gd name="connsiteY133" fmla="*/ 4479721 h 5918557"/>
                    <a:gd name="connsiteX134" fmla="*/ 4380927 w 8126844"/>
                    <a:gd name="connsiteY134" fmla="*/ 4385592 h 5918557"/>
                    <a:gd name="connsiteX135" fmla="*/ 4622974 w 8126844"/>
                    <a:gd name="connsiteY135" fmla="*/ 4331804 h 5918557"/>
                    <a:gd name="connsiteX136" fmla="*/ 4555739 w 8126844"/>
                    <a:gd name="connsiteY136" fmla="*/ 4237674 h 5918557"/>
                    <a:gd name="connsiteX137" fmla="*/ 4031304 w 8126844"/>
                    <a:gd name="connsiteY137" fmla="*/ 4278016 h 5918557"/>
                    <a:gd name="connsiteX138" fmla="*/ 3600998 w 8126844"/>
                    <a:gd name="connsiteY138" fmla="*/ 4291463 h 5918557"/>
                    <a:gd name="connsiteX139" fmla="*/ 3278268 w 8126844"/>
                    <a:gd name="connsiteY139" fmla="*/ 4251121 h 5918557"/>
                    <a:gd name="connsiteX140" fmla="*/ 3237927 w 8126844"/>
                    <a:gd name="connsiteY140" fmla="*/ 4183886 h 5918557"/>
                    <a:gd name="connsiteX141" fmla="*/ 3291716 w 8126844"/>
                    <a:gd name="connsiteY141" fmla="*/ 4049416 h 5918557"/>
                    <a:gd name="connsiteX142" fmla="*/ 3587551 w 8126844"/>
                    <a:gd name="connsiteY142" fmla="*/ 4076310 h 5918557"/>
                    <a:gd name="connsiteX143" fmla="*/ 3883386 w 8126844"/>
                    <a:gd name="connsiteY143" fmla="*/ 4076310 h 5918557"/>
                    <a:gd name="connsiteX144" fmla="*/ 3964068 w 8126844"/>
                    <a:gd name="connsiteY144" fmla="*/ 4009074 h 5918557"/>
                    <a:gd name="connsiteX145" fmla="*/ 3883386 w 8126844"/>
                    <a:gd name="connsiteY145" fmla="*/ 3888051 h 5918557"/>
                    <a:gd name="connsiteX146" fmla="*/ 3412739 w 8126844"/>
                    <a:gd name="connsiteY146" fmla="*/ 3861157 h 5918557"/>
                    <a:gd name="connsiteX147" fmla="*/ 3049668 w 8126844"/>
                    <a:gd name="connsiteY147" fmla="*/ 3807369 h 5918557"/>
                    <a:gd name="connsiteX148" fmla="*/ 2740386 w 8126844"/>
                    <a:gd name="connsiteY148" fmla="*/ 3740133 h 5918557"/>
                    <a:gd name="connsiteX149" fmla="*/ 2457998 w 8126844"/>
                    <a:gd name="connsiteY149" fmla="*/ 3659451 h 5918557"/>
                    <a:gd name="connsiteX150" fmla="*/ 2242845 w 8126844"/>
                    <a:gd name="connsiteY150" fmla="*/ 3605663 h 5918557"/>
                    <a:gd name="connsiteX151" fmla="*/ 2162163 w 8126844"/>
                    <a:gd name="connsiteY151" fmla="*/ 3767027 h 5918557"/>
                    <a:gd name="connsiteX152" fmla="*/ 2336974 w 8126844"/>
                    <a:gd name="connsiteY152" fmla="*/ 3941839 h 5918557"/>
                    <a:gd name="connsiteX153" fmla="*/ 2713492 w 8126844"/>
                    <a:gd name="connsiteY153" fmla="*/ 3995627 h 5918557"/>
                    <a:gd name="connsiteX154" fmla="*/ 2874857 w 8126844"/>
                    <a:gd name="connsiteY154" fmla="*/ 4049416 h 5918557"/>
                    <a:gd name="connsiteX155" fmla="*/ 2874857 w 8126844"/>
                    <a:gd name="connsiteY155" fmla="*/ 4197333 h 5918557"/>
                    <a:gd name="connsiteX156" fmla="*/ 2605916 w 8126844"/>
                    <a:gd name="connsiteY156" fmla="*/ 4170439 h 5918557"/>
                    <a:gd name="connsiteX157" fmla="*/ 2000798 w 8126844"/>
                    <a:gd name="connsiteY157" fmla="*/ 4049416 h 5918557"/>
                    <a:gd name="connsiteX158" fmla="*/ 1583939 w 8126844"/>
                    <a:gd name="connsiteY158" fmla="*/ 3901498 h 5918557"/>
                    <a:gd name="connsiteX159" fmla="*/ 1409127 w 8126844"/>
                    <a:gd name="connsiteY159" fmla="*/ 3914945 h 5918557"/>
                    <a:gd name="connsiteX160" fmla="*/ 1368786 w 8126844"/>
                    <a:gd name="connsiteY160" fmla="*/ 4089757 h 5918557"/>
                    <a:gd name="connsiteX161" fmla="*/ 1799092 w 8126844"/>
                    <a:gd name="connsiteY161" fmla="*/ 4224227 h 5918557"/>
                    <a:gd name="connsiteX162" fmla="*/ 2256292 w 8126844"/>
                    <a:gd name="connsiteY162" fmla="*/ 4385592 h 5918557"/>
                    <a:gd name="connsiteX163" fmla="*/ 2390763 w 8126844"/>
                    <a:gd name="connsiteY163" fmla="*/ 4493169 h 5918557"/>
                    <a:gd name="connsiteX164" fmla="*/ 2094927 w 8126844"/>
                    <a:gd name="connsiteY164" fmla="*/ 4560404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481280 w 8126844"/>
                    <a:gd name="connsiteY167" fmla="*/ 3941839 h 5918557"/>
                    <a:gd name="connsiteX168" fmla="*/ 198892 w 8126844"/>
                    <a:gd name="connsiteY168" fmla="*/ 3834263 h 5918557"/>
                    <a:gd name="connsiteX169" fmla="*/ 131657 w 8126844"/>
                    <a:gd name="connsiteY169" fmla="*/ 3740133 h 5918557"/>
                    <a:gd name="connsiteX170" fmla="*/ 279574 w 8126844"/>
                    <a:gd name="connsiteY170" fmla="*/ 3646004 h 5918557"/>
                    <a:gd name="connsiteX171" fmla="*/ 642645 w 8126844"/>
                    <a:gd name="connsiteY171" fmla="*/ 3820816 h 5918557"/>
                    <a:gd name="connsiteX172" fmla="*/ 1113292 w 8126844"/>
                    <a:gd name="connsiteY172" fmla="*/ 3968733 h 5918557"/>
                    <a:gd name="connsiteX173" fmla="*/ 1153633 w 8126844"/>
                    <a:gd name="connsiteY173" fmla="*/ 3793921 h 5918557"/>
                    <a:gd name="connsiteX174" fmla="*/ 1032610 w 8126844"/>
                    <a:gd name="connsiteY174" fmla="*/ 3632557 h 5918557"/>
                    <a:gd name="connsiteX175" fmla="*/ 535068 w 8126844"/>
                    <a:gd name="connsiteY175" fmla="*/ 3484639 h 5918557"/>
                    <a:gd name="connsiteX176" fmla="*/ 198892 w 8126844"/>
                    <a:gd name="connsiteY176" fmla="*/ 3242592 h 5918557"/>
                    <a:gd name="connsiteX177" fmla="*/ 10633 w 8126844"/>
                    <a:gd name="connsiteY177" fmla="*/ 3081227 h 5918557"/>
                    <a:gd name="connsiteX178" fmla="*/ 50974 w 8126844"/>
                    <a:gd name="connsiteY178" fmla="*/ 2946757 h 5918557"/>
                    <a:gd name="connsiteX179" fmla="*/ 279574 w 8126844"/>
                    <a:gd name="connsiteY179" fmla="*/ 3027439 h 5918557"/>
                    <a:gd name="connsiteX180" fmla="*/ 1019163 w 8126844"/>
                    <a:gd name="connsiteY180" fmla="*/ 3430851 h 5918557"/>
                    <a:gd name="connsiteX181" fmla="*/ 1462916 w 8126844"/>
                    <a:gd name="connsiteY181" fmla="*/ 3672898 h 5918557"/>
                    <a:gd name="connsiteX182" fmla="*/ 1799092 w 8126844"/>
                    <a:gd name="connsiteY182" fmla="*/ 3767027 h 5918557"/>
                    <a:gd name="connsiteX183" fmla="*/ 1973904 w 8126844"/>
                    <a:gd name="connsiteY183" fmla="*/ 3699792 h 5918557"/>
                    <a:gd name="connsiteX184" fmla="*/ 1960457 w 8126844"/>
                    <a:gd name="connsiteY184" fmla="*/ 3457745 h 5918557"/>
                    <a:gd name="connsiteX185" fmla="*/ 1624280 w 8126844"/>
                    <a:gd name="connsiteY185" fmla="*/ 3350169 h 5918557"/>
                    <a:gd name="connsiteX186" fmla="*/ 1288104 w 8126844"/>
                    <a:gd name="connsiteY186" fmla="*/ 3202251 h 5918557"/>
                    <a:gd name="connsiteX187" fmla="*/ 1261210 w 8126844"/>
                    <a:gd name="connsiteY187" fmla="*/ 3067780 h 5918557"/>
                    <a:gd name="connsiteX188" fmla="*/ 1462916 w 8126844"/>
                    <a:gd name="connsiteY188" fmla="*/ 3067780 h 5918557"/>
                    <a:gd name="connsiteX189" fmla="*/ 1691516 w 8126844"/>
                    <a:gd name="connsiteY189" fmla="*/ 3148463 h 5918557"/>
                    <a:gd name="connsiteX190" fmla="*/ 1758751 w 8126844"/>
                    <a:gd name="connsiteY190" fmla="*/ 2933310 h 5918557"/>
                    <a:gd name="connsiteX191" fmla="*/ 1597386 w 8126844"/>
                    <a:gd name="connsiteY191" fmla="*/ 2758498 h 5918557"/>
                    <a:gd name="connsiteX192" fmla="*/ 1153633 w 8126844"/>
                    <a:gd name="connsiteY192" fmla="*/ 2570239 h 5918557"/>
                    <a:gd name="connsiteX193" fmla="*/ 871245 w 8126844"/>
                    <a:gd name="connsiteY193" fmla="*/ 2381980 h 5918557"/>
                    <a:gd name="connsiteX194" fmla="*/ 750221 w 8126844"/>
                    <a:gd name="connsiteY194" fmla="*/ 2247510 h 5918557"/>
                    <a:gd name="connsiteX195" fmla="*/ 844351 w 8126844"/>
                    <a:gd name="connsiteY195" fmla="*/ 2126486 h 5918557"/>
                    <a:gd name="connsiteX196" fmla="*/ 1328445 w 8126844"/>
                    <a:gd name="connsiteY196" fmla="*/ 2341639 h 5918557"/>
                    <a:gd name="connsiteX197" fmla="*/ 1606671 w 8126844"/>
                    <a:gd name="connsiteY197" fmla="*/ 2488058 h 5918557"/>
                    <a:gd name="connsiteX198" fmla="*/ 1720260 w 8126844"/>
                    <a:gd name="connsiteY198" fmla="*/ 2209219 h 5918557"/>
                    <a:gd name="connsiteX199" fmla="*/ 1772079 w 8126844"/>
                    <a:gd name="connsiteY199" fmla="*/ 2025794 h 5918557"/>
                    <a:gd name="connsiteX200" fmla="*/ 1693720 w 8126844"/>
                    <a:gd name="connsiteY200" fmla="*/ 1853765 h 5918557"/>
                    <a:gd name="connsiteX201" fmla="*/ 2176456 w 8126844"/>
                    <a:gd name="connsiteY201" fmla="*/ 2166613 h 5918557"/>
                    <a:gd name="connsiteX202" fmla="*/ 1984049 w 8126844"/>
                    <a:gd name="connsiteY202" fmla="*/ 2144205 h 5918557"/>
                    <a:gd name="connsiteX203" fmla="*/ 1894130 w 8126844"/>
                    <a:gd name="connsiteY203" fmla="*/ 2281923 h 5918557"/>
                    <a:gd name="connsiteX204" fmla="*/ 1879774 w 8126844"/>
                    <a:gd name="connsiteY204" fmla="*/ 2624027 h 5918557"/>
                    <a:gd name="connsiteX205" fmla="*/ 2390763 w 8126844"/>
                    <a:gd name="connsiteY205" fmla="*/ 2852627 h 5918557"/>
                    <a:gd name="connsiteX206" fmla="*/ 3157245 w 8126844"/>
                    <a:gd name="connsiteY206" fmla="*/ 3067780 h 5918557"/>
                    <a:gd name="connsiteX207" fmla="*/ 3708574 w 8126844"/>
                    <a:gd name="connsiteY207" fmla="*/ 3202251 h 5918557"/>
                    <a:gd name="connsiteX208" fmla="*/ 4165774 w 8126844"/>
                    <a:gd name="connsiteY208" fmla="*/ 3175357 h 5918557"/>
                    <a:gd name="connsiteX209" fmla="*/ 4394374 w 8126844"/>
                    <a:gd name="connsiteY209" fmla="*/ 3148463 h 5918557"/>
                    <a:gd name="connsiteX210" fmla="*/ 4407821 w 8126844"/>
                    <a:gd name="connsiteY210" fmla="*/ 2960204 h 5918557"/>
                    <a:gd name="connsiteX211" fmla="*/ 4192668 w 8126844"/>
                    <a:gd name="connsiteY211" fmla="*/ 2919863 h 5918557"/>
                    <a:gd name="connsiteX212" fmla="*/ 4031304 w 8126844"/>
                    <a:gd name="connsiteY212" fmla="*/ 2960204 h 5918557"/>
                    <a:gd name="connsiteX213" fmla="*/ 4031304 w 8126844"/>
                    <a:gd name="connsiteY213" fmla="*/ 2785392 h 5918557"/>
                    <a:gd name="connsiteX214" fmla="*/ 4448163 w 8126844"/>
                    <a:gd name="connsiteY214" fmla="*/ 2664369 h 5918557"/>
                    <a:gd name="connsiteX215" fmla="*/ 4703657 w 8126844"/>
                    <a:gd name="connsiteY215" fmla="*/ 2556792 h 5918557"/>
                    <a:gd name="connsiteX216" fmla="*/ 4719129 w 8126844"/>
                    <a:gd name="connsiteY216" fmla="*/ 2340128 h 5918557"/>
                    <a:gd name="connsiteX217" fmla="*/ 4519556 w 8126844"/>
                    <a:gd name="connsiteY217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443563 w 8126844"/>
                    <a:gd name="connsiteY6" fmla="*/ 1645750 h 5918557"/>
                    <a:gd name="connsiteX7" fmla="*/ 6934578 w 8126844"/>
                    <a:gd name="connsiteY7" fmla="*/ 1779411 h 5918557"/>
                    <a:gd name="connsiteX8" fmla="*/ 6668002 w 8126844"/>
                    <a:gd name="connsiteY8" fmla="*/ 1409961 h 5918557"/>
                    <a:gd name="connsiteX9" fmla="*/ 6941073 w 8126844"/>
                    <a:gd name="connsiteY9" fmla="*/ 977271 h 5918557"/>
                    <a:gd name="connsiteX10" fmla="*/ 6764360 w 8126844"/>
                    <a:gd name="connsiteY10" fmla="*/ 399086 h 5918557"/>
                    <a:gd name="connsiteX11" fmla="*/ 6656943 w 8126844"/>
                    <a:gd name="connsiteY11" fmla="*/ 525696 h 5918557"/>
                    <a:gd name="connsiteX12" fmla="*/ 6759584 w 8126844"/>
                    <a:gd name="connsiteY12" fmla="*/ 0 h 5918557"/>
                    <a:gd name="connsiteX13" fmla="*/ 6766984 w 8126844"/>
                    <a:gd name="connsiteY13" fmla="*/ 176893 h 5918557"/>
                    <a:gd name="connsiteX14" fmla="*/ 7177916 w 8126844"/>
                    <a:gd name="connsiteY14" fmla="*/ 741439 h 5918557"/>
                    <a:gd name="connsiteX15" fmla="*/ 7352727 w 8126844"/>
                    <a:gd name="connsiteY15" fmla="*/ 620416 h 5918557"/>
                    <a:gd name="connsiteX16" fmla="*/ 7460304 w 8126844"/>
                    <a:gd name="connsiteY16" fmla="*/ 929698 h 5918557"/>
                    <a:gd name="connsiteX17" fmla="*/ 7137574 w 8126844"/>
                    <a:gd name="connsiteY17" fmla="*/ 1360004 h 5918557"/>
                    <a:gd name="connsiteX18" fmla="*/ 7056892 w 8126844"/>
                    <a:gd name="connsiteY18" fmla="*/ 1534816 h 5918557"/>
                    <a:gd name="connsiteX19" fmla="*/ 7177916 w 8126844"/>
                    <a:gd name="connsiteY19" fmla="*/ 1642392 h 5918557"/>
                    <a:gd name="connsiteX20" fmla="*/ 7406516 w 8126844"/>
                    <a:gd name="connsiteY20" fmla="*/ 1413792 h 5918557"/>
                    <a:gd name="connsiteX21" fmla="*/ 7540986 w 8126844"/>
                    <a:gd name="connsiteY21" fmla="*/ 1413792 h 5918557"/>
                    <a:gd name="connsiteX22" fmla="*/ 7554433 w 8126844"/>
                    <a:gd name="connsiteY22" fmla="*/ 1642392 h 5918557"/>
                    <a:gd name="connsiteX23" fmla="*/ 6976210 w 8126844"/>
                    <a:gd name="connsiteY23" fmla="*/ 2234063 h 5918557"/>
                    <a:gd name="connsiteX24" fmla="*/ 6276963 w 8126844"/>
                    <a:gd name="connsiteY24" fmla="*/ 2785392 h 5918557"/>
                    <a:gd name="connsiteX25" fmla="*/ 5860104 w 8126844"/>
                    <a:gd name="connsiteY25" fmla="*/ 2987098 h 5918557"/>
                    <a:gd name="connsiteX26" fmla="*/ 5658398 w 8126844"/>
                    <a:gd name="connsiteY26" fmla="*/ 3054333 h 5918557"/>
                    <a:gd name="connsiteX27" fmla="*/ 5550821 w 8126844"/>
                    <a:gd name="connsiteY27" fmla="*/ 2973651 h 5918557"/>
                    <a:gd name="connsiteX28" fmla="*/ 5644951 w 8126844"/>
                    <a:gd name="connsiteY28" fmla="*/ 2771945 h 5918557"/>
                    <a:gd name="connsiteX29" fmla="*/ 5913892 w 8126844"/>
                    <a:gd name="connsiteY29" fmla="*/ 2718157 h 5918557"/>
                    <a:gd name="connsiteX30" fmla="*/ 5752527 w 8126844"/>
                    <a:gd name="connsiteY30" fmla="*/ 2408874 h 5918557"/>
                    <a:gd name="connsiteX31" fmla="*/ 5362563 w 8126844"/>
                    <a:gd name="connsiteY31" fmla="*/ 2556792 h 5918557"/>
                    <a:gd name="connsiteX32" fmla="*/ 4663316 w 8126844"/>
                    <a:gd name="connsiteY32" fmla="*/ 2839180 h 5918557"/>
                    <a:gd name="connsiteX33" fmla="*/ 4649868 w 8126844"/>
                    <a:gd name="connsiteY33" fmla="*/ 3013992 h 5918557"/>
                    <a:gd name="connsiteX34" fmla="*/ 4703657 w 8126844"/>
                    <a:gd name="connsiteY34" fmla="*/ 3121569 h 5918557"/>
                    <a:gd name="connsiteX35" fmla="*/ 5066727 w 8126844"/>
                    <a:gd name="connsiteY35" fmla="*/ 2987098 h 5918557"/>
                    <a:gd name="connsiteX36" fmla="*/ 5322221 w 8126844"/>
                    <a:gd name="connsiteY36" fmla="*/ 2933310 h 5918557"/>
                    <a:gd name="connsiteX37" fmla="*/ 5349116 w 8126844"/>
                    <a:gd name="connsiteY37" fmla="*/ 3067780 h 5918557"/>
                    <a:gd name="connsiteX38" fmla="*/ 4784339 w 8126844"/>
                    <a:gd name="connsiteY38" fmla="*/ 3282933 h 5918557"/>
                    <a:gd name="connsiteX39" fmla="*/ 4098539 w 8126844"/>
                    <a:gd name="connsiteY39" fmla="*/ 3417404 h 5918557"/>
                    <a:gd name="connsiteX40" fmla="*/ 2740386 w 8126844"/>
                    <a:gd name="connsiteY40" fmla="*/ 3282933 h 5918557"/>
                    <a:gd name="connsiteX41" fmla="*/ 2202504 w 8126844"/>
                    <a:gd name="connsiteY41" fmla="*/ 3081227 h 5918557"/>
                    <a:gd name="connsiteX42" fmla="*/ 2027692 w 8126844"/>
                    <a:gd name="connsiteY42" fmla="*/ 3027439 h 5918557"/>
                    <a:gd name="connsiteX43" fmla="*/ 1960457 w 8126844"/>
                    <a:gd name="connsiteY43" fmla="*/ 3175357 h 5918557"/>
                    <a:gd name="connsiteX44" fmla="*/ 2390763 w 8126844"/>
                    <a:gd name="connsiteY44" fmla="*/ 3403957 h 5918557"/>
                    <a:gd name="connsiteX45" fmla="*/ 3372398 w 8126844"/>
                    <a:gd name="connsiteY45" fmla="*/ 3646004 h 5918557"/>
                    <a:gd name="connsiteX46" fmla="*/ 4125433 w 8126844"/>
                    <a:gd name="connsiteY46" fmla="*/ 3646004 h 5918557"/>
                    <a:gd name="connsiteX47" fmla="*/ 4757445 w 8126844"/>
                    <a:gd name="connsiteY47" fmla="*/ 3619110 h 5918557"/>
                    <a:gd name="connsiteX48" fmla="*/ 4918810 w 8126844"/>
                    <a:gd name="connsiteY48" fmla="*/ 3659451 h 5918557"/>
                    <a:gd name="connsiteX49" fmla="*/ 4811233 w 8126844"/>
                    <a:gd name="connsiteY49" fmla="*/ 3820816 h 5918557"/>
                    <a:gd name="connsiteX50" fmla="*/ 4286798 w 8126844"/>
                    <a:gd name="connsiteY50" fmla="*/ 3888051 h 5918557"/>
                    <a:gd name="connsiteX51" fmla="*/ 4219563 w 8126844"/>
                    <a:gd name="connsiteY51" fmla="*/ 4022521 h 5918557"/>
                    <a:gd name="connsiteX52" fmla="*/ 4555739 w 8126844"/>
                    <a:gd name="connsiteY52" fmla="*/ 4076310 h 5918557"/>
                    <a:gd name="connsiteX53" fmla="*/ 5241539 w 8126844"/>
                    <a:gd name="connsiteY53" fmla="*/ 3888051 h 5918557"/>
                    <a:gd name="connsiteX54" fmla="*/ 5523927 w 8126844"/>
                    <a:gd name="connsiteY54" fmla="*/ 3753580 h 5918557"/>
                    <a:gd name="connsiteX55" fmla="*/ 5618057 w 8126844"/>
                    <a:gd name="connsiteY55" fmla="*/ 3646004 h 5918557"/>
                    <a:gd name="connsiteX56" fmla="*/ 5402904 w 8126844"/>
                    <a:gd name="connsiteY56" fmla="*/ 3632557 h 5918557"/>
                    <a:gd name="connsiteX57" fmla="*/ 5214645 w 8126844"/>
                    <a:gd name="connsiteY57" fmla="*/ 3524980 h 5918557"/>
                    <a:gd name="connsiteX58" fmla="*/ 5241539 w 8126844"/>
                    <a:gd name="connsiteY58" fmla="*/ 3403957 h 5918557"/>
                    <a:gd name="connsiteX59" fmla="*/ 5537374 w 8126844"/>
                    <a:gd name="connsiteY59" fmla="*/ 3363616 h 5918557"/>
                    <a:gd name="connsiteX60" fmla="*/ 6196280 w 8126844"/>
                    <a:gd name="connsiteY60" fmla="*/ 3108121 h 5918557"/>
                    <a:gd name="connsiteX61" fmla="*/ 6747610 w 8126844"/>
                    <a:gd name="connsiteY61" fmla="*/ 2771945 h 5918557"/>
                    <a:gd name="connsiteX62" fmla="*/ 7218257 w 8126844"/>
                    <a:gd name="connsiteY62" fmla="*/ 2328192 h 5918557"/>
                    <a:gd name="connsiteX63" fmla="*/ 7433410 w 8126844"/>
                    <a:gd name="connsiteY63" fmla="*/ 2153380 h 5918557"/>
                    <a:gd name="connsiteX64" fmla="*/ 7567880 w 8126844"/>
                    <a:gd name="connsiteY64" fmla="*/ 2180274 h 5918557"/>
                    <a:gd name="connsiteX65" fmla="*/ 7514092 w 8126844"/>
                    <a:gd name="connsiteY65" fmla="*/ 2381980 h 5918557"/>
                    <a:gd name="connsiteX66" fmla="*/ 7097233 w 8126844"/>
                    <a:gd name="connsiteY66" fmla="*/ 2812286 h 5918557"/>
                    <a:gd name="connsiteX67" fmla="*/ 6451774 w 8126844"/>
                    <a:gd name="connsiteY67" fmla="*/ 3229145 h 5918557"/>
                    <a:gd name="connsiteX68" fmla="*/ 6088704 w 8126844"/>
                    <a:gd name="connsiteY68" fmla="*/ 3417404 h 5918557"/>
                    <a:gd name="connsiteX69" fmla="*/ 5981127 w 8126844"/>
                    <a:gd name="connsiteY69" fmla="*/ 3551874 h 5918557"/>
                    <a:gd name="connsiteX70" fmla="*/ 6021468 w 8126844"/>
                    <a:gd name="connsiteY70" fmla="*/ 3753580 h 5918557"/>
                    <a:gd name="connsiteX71" fmla="*/ 6115598 w 8126844"/>
                    <a:gd name="connsiteY71" fmla="*/ 3901498 h 5918557"/>
                    <a:gd name="connsiteX72" fmla="*/ 6734163 w 8126844"/>
                    <a:gd name="connsiteY72" fmla="*/ 3726686 h 5918557"/>
                    <a:gd name="connsiteX73" fmla="*/ 7419963 w 8126844"/>
                    <a:gd name="connsiteY73" fmla="*/ 3296380 h 5918557"/>
                    <a:gd name="connsiteX74" fmla="*/ 7850268 w 8126844"/>
                    <a:gd name="connsiteY74" fmla="*/ 2973651 h 5918557"/>
                    <a:gd name="connsiteX75" fmla="*/ 8065421 w 8126844"/>
                    <a:gd name="connsiteY75" fmla="*/ 2866074 h 5918557"/>
                    <a:gd name="connsiteX76" fmla="*/ 8105763 w 8126844"/>
                    <a:gd name="connsiteY76" fmla="*/ 3027439 h 5918557"/>
                    <a:gd name="connsiteX77" fmla="*/ 7769586 w 8126844"/>
                    <a:gd name="connsiteY77" fmla="*/ 3363616 h 5918557"/>
                    <a:gd name="connsiteX78" fmla="*/ 6707268 w 8126844"/>
                    <a:gd name="connsiteY78" fmla="*/ 3941839 h 5918557"/>
                    <a:gd name="connsiteX79" fmla="*/ 6129045 w 8126844"/>
                    <a:gd name="connsiteY79" fmla="*/ 4210780 h 5918557"/>
                    <a:gd name="connsiteX80" fmla="*/ 5833210 w 8126844"/>
                    <a:gd name="connsiteY80" fmla="*/ 4251121 h 5918557"/>
                    <a:gd name="connsiteX81" fmla="*/ 5712186 w 8126844"/>
                    <a:gd name="connsiteY81" fmla="*/ 4291463 h 5918557"/>
                    <a:gd name="connsiteX82" fmla="*/ 5658398 w 8126844"/>
                    <a:gd name="connsiteY82" fmla="*/ 4143545 h 5918557"/>
                    <a:gd name="connsiteX83" fmla="*/ 5779421 w 8126844"/>
                    <a:gd name="connsiteY83" fmla="*/ 4035969 h 5918557"/>
                    <a:gd name="connsiteX84" fmla="*/ 5779421 w 8126844"/>
                    <a:gd name="connsiteY84" fmla="*/ 3941839 h 5918557"/>
                    <a:gd name="connsiteX85" fmla="*/ 5497033 w 8126844"/>
                    <a:gd name="connsiteY85" fmla="*/ 4062863 h 5918557"/>
                    <a:gd name="connsiteX86" fmla="*/ 5039833 w 8126844"/>
                    <a:gd name="connsiteY86" fmla="*/ 4197333 h 5918557"/>
                    <a:gd name="connsiteX87" fmla="*/ 4865021 w 8126844"/>
                    <a:gd name="connsiteY87" fmla="*/ 4278016 h 5918557"/>
                    <a:gd name="connsiteX88" fmla="*/ 4905363 w 8126844"/>
                    <a:gd name="connsiteY88" fmla="*/ 4372145 h 5918557"/>
                    <a:gd name="connsiteX89" fmla="*/ 5160857 w 8126844"/>
                    <a:gd name="connsiteY89" fmla="*/ 4345251 h 5918557"/>
                    <a:gd name="connsiteX90" fmla="*/ 5187751 w 8126844"/>
                    <a:gd name="connsiteY90" fmla="*/ 4479721 h 5918557"/>
                    <a:gd name="connsiteX91" fmla="*/ 4878468 w 8126844"/>
                    <a:gd name="connsiteY91" fmla="*/ 4573851 h 5918557"/>
                    <a:gd name="connsiteX92" fmla="*/ 4891916 w 8126844"/>
                    <a:gd name="connsiteY92" fmla="*/ 4721769 h 5918557"/>
                    <a:gd name="connsiteX93" fmla="*/ 5376010 w 8126844"/>
                    <a:gd name="connsiteY93" fmla="*/ 4614192 h 5918557"/>
                    <a:gd name="connsiteX94" fmla="*/ 5967680 w 8126844"/>
                    <a:gd name="connsiteY94" fmla="*/ 4466274 h 5918557"/>
                    <a:gd name="connsiteX95" fmla="*/ 6344198 w 8126844"/>
                    <a:gd name="connsiteY95" fmla="*/ 4264569 h 5918557"/>
                    <a:gd name="connsiteX96" fmla="*/ 6478668 w 8126844"/>
                    <a:gd name="connsiteY96" fmla="*/ 4264569 h 5918557"/>
                    <a:gd name="connsiteX97" fmla="*/ 6478668 w 8126844"/>
                    <a:gd name="connsiteY97" fmla="*/ 4452827 h 5918557"/>
                    <a:gd name="connsiteX98" fmla="*/ 5900445 w 8126844"/>
                    <a:gd name="connsiteY98" fmla="*/ 4641086 h 5918557"/>
                    <a:gd name="connsiteX99" fmla="*/ 5053280 w 8126844"/>
                    <a:gd name="connsiteY99" fmla="*/ 4883133 h 5918557"/>
                    <a:gd name="connsiteX100" fmla="*/ 4703657 w 8126844"/>
                    <a:gd name="connsiteY100" fmla="*/ 4977263 h 5918557"/>
                    <a:gd name="connsiteX101" fmla="*/ 4313692 w 8126844"/>
                    <a:gd name="connsiteY101" fmla="*/ 5044498 h 5918557"/>
                    <a:gd name="connsiteX102" fmla="*/ 4004410 w 8126844"/>
                    <a:gd name="connsiteY102" fmla="*/ 5084839 h 5918557"/>
                    <a:gd name="connsiteX103" fmla="*/ 3869939 w 8126844"/>
                    <a:gd name="connsiteY103" fmla="*/ 4963816 h 5918557"/>
                    <a:gd name="connsiteX104" fmla="*/ 3950621 w 8126844"/>
                    <a:gd name="connsiteY104" fmla="*/ 4856239 h 5918557"/>
                    <a:gd name="connsiteX105" fmla="*/ 4367480 w 8126844"/>
                    <a:gd name="connsiteY105" fmla="*/ 4775557 h 5918557"/>
                    <a:gd name="connsiteX106" fmla="*/ 4542292 w 8126844"/>
                    <a:gd name="connsiteY106" fmla="*/ 4708321 h 5918557"/>
                    <a:gd name="connsiteX107" fmla="*/ 4542292 w 8126844"/>
                    <a:gd name="connsiteY107" fmla="*/ 4573851 h 5918557"/>
                    <a:gd name="connsiteX108" fmla="*/ 4206116 w 8126844"/>
                    <a:gd name="connsiteY108" fmla="*/ 4573851 h 5918557"/>
                    <a:gd name="connsiteX109" fmla="*/ 3520316 w 8126844"/>
                    <a:gd name="connsiteY109" fmla="*/ 4654533 h 5918557"/>
                    <a:gd name="connsiteX110" fmla="*/ 3157245 w 8126844"/>
                    <a:gd name="connsiteY110" fmla="*/ 4681427 h 5918557"/>
                    <a:gd name="connsiteX111" fmla="*/ 3076563 w 8126844"/>
                    <a:gd name="connsiteY111" fmla="*/ 4802451 h 5918557"/>
                    <a:gd name="connsiteX112" fmla="*/ 3224480 w 8126844"/>
                    <a:gd name="connsiteY112" fmla="*/ 4869686 h 5918557"/>
                    <a:gd name="connsiteX113" fmla="*/ 3453080 w 8126844"/>
                    <a:gd name="connsiteY113" fmla="*/ 4896580 h 5918557"/>
                    <a:gd name="connsiteX114" fmla="*/ 3412739 w 8126844"/>
                    <a:gd name="connsiteY114" fmla="*/ 5004157 h 5918557"/>
                    <a:gd name="connsiteX115" fmla="*/ 2968986 w 8126844"/>
                    <a:gd name="connsiteY115" fmla="*/ 5057945 h 5918557"/>
                    <a:gd name="connsiteX116" fmla="*/ 2767280 w 8126844"/>
                    <a:gd name="connsiteY116" fmla="*/ 5071392 h 5918557"/>
                    <a:gd name="connsiteX117" fmla="*/ 2673151 w 8126844"/>
                    <a:gd name="connsiteY117" fmla="*/ 5273098 h 5918557"/>
                    <a:gd name="connsiteX118" fmla="*/ 2767280 w 8126844"/>
                    <a:gd name="connsiteY118" fmla="*/ 5636169 h 5918557"/>
                    <a:gd name="connsiteX119" fmla="*/ 2700045 w 8126844"/>
                    <a:gd name="connsiteY119" fmla="*/ 5837874 h 5918557"/>
                    <a:gd name="connsiteX120" fmla="*/ 2498339 w 8126844"/>
                    <a:gd name="connsiteY120" fmla="*/ 5918557 h 5918557"/>
                    <a:gd name="connsiteX121" fmla="*/ 2256292 w 8126844"/>
                    <a:gd name="connsiteY121" fmla="*/ 5837874 h 5918557"/>
                    <a:gd name="connsiteX122" fmla="*/ 2175610 w 8126844"/>
                    <a:gd name="connsiteY122" fmla="*/ 5582380 h 5918557"/>
                    <a:gd name="connsiteX123" fmla="*/ 2269739 w 8126844"/>
                    <a:gd name="connsiteY123" fmla="*/ 5353780 h 5918557"/>
                    <a:gd name="connsiteX124" fmla="*/ 2404210 w 8126844"/>
                    <a:gd name="connsiteY124" fmla="*/ 5192416 h 5918557"/>
                    <a:gd name="connsiteX125" fmla="*/ 2390763 w 8126844"/>
                    <a:gd name="connsiteY125" fmla="*/ 5044498 h 5918557"/>
                    <a:gd name="connsiteX126" fmla="*/ 2014245 w 8126844"/>
                    <a:gd name="connsiteY126" fmla="*/ 4910027 h 5918557"/>
                    <a:gd name="connsiteX127" fmla="*/ 2068033 w 8126844"/>
                    <a:gd name="connsiteY127" fmla="*/ 4802451 h 5918557"/>
                    <a:gd name="connsiteX128" fmla="*/ 2390763 w 8126844"/>
                    <a:gd name="connsiteY128" fmla="*/ 4802451 h 5918557"/>
                    <a:gd name="connsiteX129" fmla="*/ 2807621 w 8126844"/>
                    <a:gd name="connsiteY129" fmla="*/ 4802451 h 5918557"/>
                    <a:gd name="connsiteX130" fmla="*/ 2834516 w 8126844"/>
                    <a:gd name="connsiteY130" fmla="*/ 4667980 h 5918557"/>
                    <a:gd name="connsiteX131" fmla="*/ 2686598 w 8126844"/>
                    <a:gd name="connsiteY131" fmla="*/ 4614192 h 5918557"/>
                    <a:gd name="connsiteX132" fmla="*/ 2780727 w 8126844"/>
                    <a:gd name="connsiteY132" fmla="*/ 4466274 h 5918557"/>
                    <a:gd name="connsiteX133" fmla="*/ 3211033 w 8126844"/>
                    <a:gd name="connsiteY133" fmla="*/ 4506616 h 5918557"/>
                    <a:gd name="connsiteX134" fmla="*/ 3775810 w 8126844"/>
                    <a:gd name="connsiteY134" fmla="*/ 4479721 h 5918557"/>
                    <a:gd name="connsiteX135" fmla="*/ 4380927 w 8126844"/>
                    <a:gd name="connsiteY135" fmla="*/ 4385592 h 5918557"/>
                    <a:gd name="connsiteX136" fmla="*/ 4622974 w 8126844"/>
                    <a:gd name="connsiteY136" fmla="*/ 4331804 h 5918557"/>
                    <a:gd name="connsiteX137" fmla="*/ 4555739 w 8126844"/>
                    <a:gd name="connsiteY137" fmla="*/ 4237674 h 5918557"/>
                    <a:gd name="connsiteX138" fmla="*/ 4031304 w 8126844"/>
                    <a:gd name="connsiteY138" fmla="*/ 4278016 h 5918557"/>
                    <a:gd name="connsiteX139" fmla="*/ 3600998 w 8126844"/>
                    <a:gd name="connsiteY139" fmla="*/ 4291463 h 5918557"/>
                    <a:gd name="connsiteX140" fmla="*/ 3278268 w 8126844"/>
                    <a:gd name="connsiteY140" fmla="*/ 4251121 h 5918557"/>
                    <a:gd name="connsiteX141" fmla="*/ 3237927 w 8126844"/>
                    <a:gd name="connsiteY141" fmla="*/ 4183886 h 5918557"/>
                    <a:gd name="connsiteX142" fmla="*/ 3291716 w 8126844"/>
                    <a:gd name="connsiteY142" fmla="*/ 4049416 h 5918557"/>
                    <a:gd name="connsiteX143" fmla="*/ 3587551 w 8126844"/>
                    <a:gd name="connsiteY143" fmla="*/ 4076310 h 5918557"/>
                    <a:gd name="connsiteX144" fmla="*/ 3883386 w 8126844"/>
                    <a:gd name="connsiteY144" fmla="*/ 4076310 h 5918557"/>
                    <a:gd name="connsiteX145" fmla="*/ 3964068 w 8126844"/>
                    <a:gd name="connsiteY145" fmla="*/ 4009074 h 5918557"/>
                    <a:gd name="connsiteX146" fmla="*/ 3883386 w 8126844"/>
                    <a:gd name="connsiteY146" fmla="*/ 3888051 h 5918557"/>
                    <a:gd name="connsiteX147" fmla="*/ 3412739 w 8126844"/>
                    <a:gd name="connsiteY147" fmla="*/ 3861157 h 5918557"/>
                    <a:gd name="connsiteX148" fmla="*/ 3049668 w 8126844"/>
                    <a:gd name="connsiteY148" fmla="*/ 3807369 h 5918557"/>
                    <a:gd name="connsiteX149" fmla="*/ 2740386 w 8126844"/>
                    <a:gd name="connsiteY149" fmla="*/ 3740133 h 5918557"/>
                    <a:gd name="connsiteX150" fmla="*/ 2457998 w 8126844"/>
                    <a:gd name="connsiteY150" fmla="*/ 3659451 h 5918557"/>
                    <a:gd name="connsiteX151" fmla="*/ 2242845 w 8126844"/>
                    <a:gd name="connsiteY151" fmla="*/ 3605663 h 5918557"/>
                    <a:gd name="connsiteX152" fmla="*/ 2162163 w 8126844"/>
                    <a:gd name="connsiteY152" fmla="*/ 3767027 h 5918557"/>
                    <a:gd name="connsiteX153" fmla="*/ 2336974 w 8126844"/>
                    <a:gd name="connsiteY153" fmla="*/ 3941839 h 5918557"/>
                    <a:gd name="connsiteX154" fmla="*/ 2713492 w 8126844"/>
                    <a:gd name="connsiteY154" fmla="*/ 3995627 h 5918557"/>
                    <a:gd name="connsiteX155" fmla="*/ 2874857 w 8126844"/>
                    <a:gd name="connsiteY155" fmla="*/ 4049416 h 5918557"/>
                    <a:gd name="connsiteX156" fmla="*/ 2874857 w 8126844"/>
                    <a:gd name="connsiteY156" fmla="*/ 4197333 h 5918557"/>
                    <a:gd name="connsiteX157" fmla="*/ 2605916 w 8126844"/>
                    <a:gd name="connsiteY157" fmla="*/ 4170439 h 5918557"/>
                    <a:gd name="connsiteX158" fmla="*/ 2000798 w 8126844"/>
                    <a:gd name="connsiteY158" fmla="*/ 4049416 h 5918557"/>
                    <a:gd name="connsiteX159" fmla="*/ 1583939 w 8126844"/>
                    <a:gd name="connsiteY159" fmla="*/ 3901498 h 5918557"/>
                    <a:gd name="connsiteX160" fmla="*/ 1409127 w 8126844"/>
                    <a:gd name="connsiteY160" fmla="*/ 3914945 h 5918557"/>
                    <a:gd name="connsiteX161" fmla="*/ 1368786 w 8126844"/>
                    <a:gd name="connsiteY161" fmla="*/ 4089757 h 5918557"/>
                    <a:gd name="connsiteX162" fmla="*/ 1799092 w 8126844"/>
                    <a:gd name="connsiteY162" fmla="*/ 4224227 h 5918557"/>
                    <a:gd name="connsiteX163" fmla="*/ 2256292 w 8126844"/>
                    <a:gd name="connsiteY163" fmla="*/ 4385592 h 5918557"/>
                    <a:gd name="connsiteX164" fmla="*/ 2390763 w 8126844"/>
                    <a:gd name="connsiteY164" fmla="*/ 4493169 h 5918557"/>
                    <a:gd name="connsiteX165" fmla="*/ 2094927 w 8126844"/>
                    <a:gd name="connsiteY165" fmla="*/ 4560404 h 5918557"/>
                    <a:gd name="connsiteX166" fmla="*/ 1557045 w 8126844"/>
                    <a:gd name="connsiteY166" fmla="*/ 4385592 h 5918557"/>
                    <a:gd name="connsiteX167" fmla="*/ 965374 w 8126844"/>
                    <a:gd name="connsiteY167" fmla="*/ 4156992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934578 w 8126844"/>
                    <a:gd name="connsiteY8" fmla="*/ 1779411 h 5918557"/>
                    <a:gd name="connsiteX9" fmla="*/ 6668002 w 8126844"/>
                    <a:gd name="connsiteY9" fmla="*/ 1409961 h 5918557"/>
                    <a:gd name="connsiteX10" fmla="*/ 6941073 w 8126844"/>
                    <a:gd name="connsiteY10" fmla="*/ 977271 h 5918557"/>
                    <a:gd name="connsiteX11" fmla="*/ 6764360 w 8126844"/>
                    <a:gd name="connsiteY11" fmla="*/ 399086 h 5918557"/>
                    <a:gd name="connsiteX12" fmla="*/ 6656943 w 8126844"/>
                    <a:gd name="connsiteY12" fmla="*/ 525696 h 5918557"/>
                    <a:gd name="connsiteX13" fmla="*/ 6759584 w 8126844"/>
                    <a:gd name="connsiteY13" fmla="*/ 0 h 5918557"/>
                    <a:gd name="connsiteX14" fmla="*/ 6766984 w 8126844"/>
                    <a:gd name="connsiteY14" fmla="*/ 176893 h 5918557"/>
                    <a:gd name="connsiteX15" fmla="*/ 7177916 w 8126844"/>
                    <a:gd name="connsiteY15" fmla="*/ 741439 h 5918557"/>
                    <a:gd name="connsiteX16" fmla="*/ 7352727 w 8126844"/>
                    <a:gd name="connsiteY16" fmla="*/ 620416 h 5918557"/>
                    <a:gd name="connsiteX17" fmla="*/ 7460304 w 8126844"/>
                    <a:gd name="connsiteY17" fmla="*/ 929698 h 5918557"/>
                    <a:gd name="connsiteX18" fmla="*/ 7137574 w 8126844"/>
                    <a:gd name="connsiteY18" fmla="*/ 1360004 h 5918557"/>
                    <a:gd name="connsiteX19" fmla="*/ 7056892 w 8126844"/>
                    <a:gd name="connsiteY19" fmla="*/ 1534816 h 5918557"/>
                    <a:gd name="connsiteX20" fmla="*/ 7177916 w 8126844"/>
                    <a:gd name="connsiteY20" fmla="*/ 1642392 h 5918557"/>
                    <a:gd name="connsiteX21" fmla="*/ 7406516 w 8126844"/>
                    <a:gd name="connsiteY21" fmla="*/ 1413792 h 5918557"/>
                    <a:gd name="connsiteX22" fmla="*/ 7540986 w 8126844"/>
                    <a:gd name="connsiteY22" fmla="*/ 1413792 h 5918557"/>
                    <a:gd name="connsiteX23" fmla="*/ 7554433 w 8126844"/>
                    <a:gd name="connsiteY23" fmla="*/ 1642392 h 5918557"/>
                    <a:gd name="connsiteX24" fmla="*/ 6976210 w 8126844"/>
                    <a:gd name="connsiteY24" fmla="*/ 2234063 h 5918557"/>
                    <a:gd name="connsiteX25" fmla="*/ 6276963 w 8126844"/>
                    <a:gd name="connsiteY25" fmla="*/ 2785392 h 5918557"/>
                    <a:gd name="connsiteX26" fmla="*/ 5860104 w 8126844"/>
                    <a:gd name="connsiteY26" fmla="*/ 2987098 h 5918557"/>
                    <a:gd name="connsiteX27" fmla="*/ 5658398 w 8126844"/>
                    <a:gd name="connsiteY27" fmla="*/ 3054333 h 5918557"/>
                    <a:gd name="connsiteX28" fmla="*/ 5550821 w 8126844"/>
                    <a:gd name="connsiteY28" fmla="*/ 2973651 h 5918557"/>
                    <a:gd name="connsiteX29" fmla="*/ 5644951 w 8126844"/>
                    <a:gd name="connsiteY29" fmla="*/ 2771945 h 5918557"/>
                    <a:gd name="connsiteX30" fmla="*/ 5913892 w 8126844"/>
                    <a:gd name="connsiteY30" fmla="*/ 2718157 h 5918557"/>
                    <a:gd name="connsiteX31" fmla="*/ 5752527 w 8126844"/>
                    <a:gd name="connsiteY31" fmla="*/ 2408874 h 5918557"/>
                    <a:gd name="connsiteX32" fmla="*/ 5362563 w 8126844"/>
                    <a:gd name="connsiteY32" fmla="*/ 2556792 h 5918557"/>
                    <a:gd name="connsiteX33" fmla="*/ 4663316 w 8126844"/>
                    <a:gd name="connsiteY33" fmla="*/ 2839180 h 5918557"/>
                    <a:gd name="connsiteX34" fmla="*/ 4649868 w 8126844"/>
                    <a:gd name="connsiteY34" fmla="*/ 3013992 h 5918557"/>
                    <a:gd name="connsiteX35" fmla="*/ 4703657 w 8126844"/>
                    <a:gd name="connsiteY35" fmla="*/ 3121569 h 5918557"/>
                    <a:gd name="connsiteX36" fmla="*/ 5066727 w 8126844"/>
                    <a:gd name="connsiteY36" fmla="*/ 2987098 h 5918557"/>
                    <a:gd name="connsiteX37" fmla="*/ 5322221 w 8126844"/>
                    <a:gd name="connsiteY37" fmla="*/ 2933310 h 5918557"/>
                    <a:gd name="connsiteX38" fmla="*/ 5349116 w 8126844"/>
                    <a:gd name="connsiteY38" fmla="*/ 3067780 h 5918557"/>
                    <a:gd name="connsiteX39" fmla="*/ 4784339 w 8126844"/>
                    <a:gd name="connsiteY39" fmla="*/ 3282933 h 5918557"/>
                    <a:gd name="connsiteX40" fmla="*/ 4098539 w 8126844"/>
                    <a:gd name="connsiteY40" fmla="*/ 3417404 h 5918557"/>
                    <a:gd name="connsiteX41" fmla="*/ 2740386 w 8126844"/>
                    <a:gd name="connsiteY41" fmla="*/ 3282933 h 5918557"/>
                    <a:gd name="connsiteX42" fmla="*/ 2202504 w 8126844"/>
                    <a:gd name="connsiteY42" fmla="*/ 3081227 h 5918557"/>
                    <a:gd name="connsiteX43" fmla="*/ 2027692 w 8126844"/>
                    <a:gd name="connsiteY43" fmla="*/ 3027439 h 5918557"/>
                    <a:gd name="connsiteX44" fmla="*/ 1960457 w 8126844"/>
                    <a:gd name="connsiteY44" fmla="*/ 3175357 h 5918557"/>
                    <a:gd name="connsiteX45" fmla="*/ 2390763 w 8126844"/>
                    <a:gd name="connsiteY45" fmla="*/ 3403957 h 5918557"/>
                    <a:gd name="connsiteX46" fmla="*/ 3372398 w 8126844"/>
                    <a:gd name="connsiteY46" fmla="*/ 3646004 h 5918557"/>
                    <a:gd name="connsiteX47" fmla="*/ 4125433 w 8126844"/>
                    <a:gd name="connsiteY47" fmla="*/ 3646004 h 5918557"/>
                    <a:gd name="connsiteX48" fmla="*/ 4757445 w 8126844"/>
                    <a:gd name="connsiteY48" fmla="*/ 3619110 h 5918557"/>
                    <a:gd name="connsiteX49" fmla="*/ 4918810 w 8126844"/>
                    <a:gd name="connsiteY49" fmla="*/ 3659451 h 5918557"/>
                    <a:gd name="connsiteX50" fmla="*/ 4811233 w 8126844"/>
                    <a:gd name="connsiteY50" fmla="*/ 3820816 h 5918557"/>
                    <a:gd name="connsiteX51" fmla="*/ 4286798 w 8126844"/>
                    <a:gd name="connsiteY51" fmla="*/ 3888051 h 5918557"/>
                    <a:gd name="connsiteX52" fmla="*/ 4219563 w 8126844"/>
                    <a:gd name="connsiteY52" fmla="*/ 4022521 h 5918557"/>
                    <a:gd name="connsiteX53" fmla="*/ 4555739 w 8126844"/>
                    <a:gd name="connsiteY53" fmla="*/ 4076310 h 5918557"/>
                    <a:gd name="connsiteX54" fmla="*/ 5241539 w 8126844"/>
                    <a:gd name="connsiteY54" fmla="*/ 3888051 h 5918557"/>
                    <a:gd name="connsiteX55" fmla="*/ 5523927 w 8126844"/>
                    <a:gd name="connsiteY55" fmla="*/ 3753580 h 5918557"/>
                    <a:gd name="connsiteX56" fmla="*/ 5618057 w 8126844"/>
                    <a:gd name="connsiteY56" fmla="*/ 3646004 h 5918557"/>
                    <a:gd name="connsiteX57" fmla="*/ 5402904 w 8126844"/>
                    <a:gd name="connsiteY57" fmla="*/ 3632557 h 5918557"/>
                    <a:gd name="connsiteX58" fmla="*/ 5214645 w 8126844"/>
                    <a:gd name="connsiteY58" fmla="*/ 3524980 h 5918557"/>
                    <a:gd name="connsiteX59" fmla="*/ 5241539 w 8126844"/>
                    <a:gd name="connsiteY59" fmla="*/ 3403957 h 5918557"/>
                    <a:gd name="connsiteX60" fmla="*/ 5537374 w 8126844"/>
                    <a:gd name="connsiteY60" fmla="*/ 3363616 h 5918557"/>
                    <a:gd name="connsiteX61" fmla="*/ 6196280 w 8126844"/>
                    <a:gd name="connsiteY61" fmla="*/ 3108121 h 5918557"/>
                    <a:gd name="connsiteX62" fmla="*/ 6747610 w 8126844"/>
                    <a:gd name="connsiteY62" fmla="*/ 2771945 h 5918557"/>
                    <a:gd name="connsiteX63" fmla="*/ 7218257 w 8126844"/>
                    <a:gd name="connsiteY63" fmla="*/ 2328192 h 5918557"/>
                    <a:gd name="connsiteX64" fmla="*/ 7433410 w 8126844"/>
                    <a:gd name="connsiteY64" fmla="*/ 2153380 h 5918557"/>
                    <a:gd name="connsiteX65" fmla="*/ 7567880 w 8126844"/>
                    <a:gd name="connsiteY65" fmla="*/ 2180274 h 5918557"/>
                    <a:gd name="connsiteX66" fmla="*/ 7514092 w 8126844"/>
                    <a:gd name="connsiteY66" fmla="*/ 2381980 h 5918557"/>
                    <a:gd name="connsiteX67" fmla="*/ 7097233 w 8126844"/>
                    <a:gd name="connsiteY67" fmla="*/ 2812286 h 5918557"/>
                    <a:gd name="connsiteX68" fmla="*/ 6451774 w 8126844"/>
                    <a:gd name="connsiteY68" fmla="*/ 3229145 h 5918557"/>
                    <a:gd name="connsiteX69" fmla="*/ 6088704 w 8126844"/>
                    <a:gd name="connsiteY69" fmla="*/ 3417404 h 5918557"/>
                    <a:gd name="connsiteX70" fmla="*/ 5981127 w 8126844"/>
                    <a:gd name="connsiteY70" fmla="*/ 3551874 h 5918557"/>
                    <a:gd name="connsiteX71" fmla="*/ 6021468 w 8126844"/>
                    <a:gd name="connsiteY71" fmla="*/ 3753580 h 5918557"/>
                    <a:gd name="connsiteX72" fmla="*/ 6115598 w 8126844"/>
                    <a:gd name="connsiteY72" fmla="*/ 3901498 h 5918557"/>
                    <a:gd name="connsiteX73" fmla="*/ 6734163 w 8126844"/>
                    <a:gd name="connsiteY73" fmla="*/ 3726686 h 5918557"/>
                    <a:gd name="connsiteX74" fmla="*/ 7419963 w 8126844"/>
                    <a:gd name="connsiteY74" fmla="*/ 3296380 h 5918557"/>
                    <a:gd name="connsiteX75" fmla="*/ 7850268 w 8126844"/>
                    <a:gd name="connsiteY75" fmla="*/ 2973651 h 5918557"/>
                    <a:gd name="connsiteX76" fmla="*/ 8065421 w 8126844"/>
                    <a:gd name="connsiteY76" fmla="*/ 2866074 h 5918557"/>
                    <a:gd name="connsiteX77" fmla="*/ 8105763 w 8126844"/>
                    <a:gd name="connsiteY77" fmla="*/ 3027439 h 5918557"/>
                    <a:gd name="connsiteX78" fmla="*/ 7769586 w 8126844"/>
                    <a:gd name="connsiteY78" fmla="*/ 3363616 h 5918557"/>
                    <a:gd name="connsiteX79" fmla="*/ 6707268 w 8126844"/>
                    <a:gd name="connsiteY79" fmla="*/ 3941839 h 5918557"/>
                    <a:gd name="connsiteX80" fmla="*/ 6129045 w 8126844"/>
                    <a:gd name="connsiteY80" fmla="*/ 4210780 h 5918557"/>
                    <a:gd name="connsiteX81" fmla="*/ 5833210 w 8126844"/>
                    <a:gd name="connsiteY81" fmla="*/ 4251121 h 5918557"/>
                    <a:gd name="connsiteX82" fmla="*/ 5712186 w 8126844"/>
                    <a:gd name="connsiteY82" fmla="*/ 4291463 h 5918557"/>
                    <a:gd name="connsiteX83" fmla="*/ 5658398 w 8126844"/>
                    <a:gd name="connsiteY83" fmla="*/ 4143545 h 5918557"/>
                    <a:gd name="connsiteX84" fmla="*/ 5779421 w 8126844"/>
                    <a:gd name="connsiteY84" fmla="*/ 4035969 h 5918557"/>
                    <a:gd name="connsiteX85" fmla="*/ 5779421 w 8126844"/>
                    <a:gd name="connsiteY85" fmla="*/ 3941839 h 5918557"/>
                    <a:gd name="connsiteX86" fmla="*/ 5497033 w 8126844"/>
                    <a:gd name="connsiteY86" fmla="*/ 4062863 h 5918557"/>
                    <a:gd name="connsiteX87" fmla="*/ 5039833 w 8126844"/>
                    <a:gd name="connsiteY87" fmla="*/ 4197333 h 5918557"/>
                    <a:gd name="connsiteX88" fmla="*/ 4865021 w 8126844"/>
                    <a:gd name="connsiteY88" fmla="*/ 4278016 h 5918557"/>
                    <a:gd name="connsiteX89" fmla="*/ 4905363 w 8126844"/>
                    <a:gd name="connsiteY89" fmla="*/ 4372145 h 5918557"/>
                    <a:gd name="connsiteX90" fmla="*/ 5160857 w 8126844"/>
                    <a:gd name="connsiteY90" fmla="*/ 4345251 h 5918557"/>
                    <a:gd name="connsiteX91" fmla="*/ 5187751 w 8126844"/>
                    <a:gd name="connsiteY91" fmla="*/ 4479721 h 5918557"/>
                    <a:gd name="connsiteX92" fmla="*/ 4878468 w 8126844"/>
                    <a:gd name="connsiteY92" fmla="*/ 4573851 h 5918557"/>
                    <a:gd name="connsiteX93" fmla="*/ 4891916 w 8126844"/>
                    <a:gd name="connsiteY93" fmla="*/ 4721769 h 5918557"/>
                    <a:gd name="connsiteX94" fmla="*/ 5376010 w 8126844"/>
                    <a:gd name="connsiteY94" fmla="*/ 4614192 h 5918557"/>
                    <a:gd name="connsiteX95" fmla="*/ 5967680 w 8126844"/>
                    <a:gd name="connsiteY95" fmla="*/ 4466274 h 5918557"/>
                    <a:gd name="connsiteX96" fmla="*/ 6344198 w 8126844"/>
                    <a:gd name="connsiteY96" fmla="*/ 4264569 h 5918557"/>
                    <a:gd name="connsiteX97" fmla="*/ 6478668 w 8126844"/>
                    <a:gd name="connsiteY97" fmla="*/ 4264569 h 5918557"/>
                    <a:gd name="connsiteX98" fmla="*/ 6478668 w 8126844"/>
                    <a:gd name="connsiteY98" fmla="*/ 4452827 h 5918557"/>
                    <a:gd name="connsiteX99" fmla="*/ 5900445 w 8126844"/>
                    <a:gd name="connsiteY99" fmla="*/ 4641086 h 5918557"/>
                    <a:gd name="connsiteX100" fmla="*/ 5053280 w 8126844"/>
                    <a:gd name="connsiteY100" fmla="*/ 4883133 h 5918557"/>
                    <a:gd name="connsiteX101" fmla="*/ 4703657 w 8126844"/>
                    <a:gd name="connsiteY101" fmla="*/ 4977263 h 5918557"/>
                    <a:gd name="connsiteX102" fmla="*/ 4313692 w 8126844"/>
                    <a:gd name="connsiteY102" fmla="*/ 5044498 h 5918557"/>
                    <a:gd name="connsiteX103" fmla="*/ 4004410 w 8126844"/>
                    <a:gd name="connsiteY103" fmla="*/ 5084839 h 5918557"/>
                    <a:gd name="connsiteX104" fmla="*/ 3869939 w 8126844"/>
                    <a:gd name="connsiteY104" fmla="*/ 4963816 h 5918557"/>
                    <a:gd name="connsiteX105" fmla="*/ 3950621 w 8126844"/>
                    <a:gd name="connsiteY105" fmla="*/ 4856239 h 5918557"/>
                    <a:gd name="connsiteX106" fmla="*/ 4367480 w 8126844"/>
                    <a:gd name="connsiteY106" fmla="*/ 4775557 h 5918557"/>
                    <a:gd name="connsiteX107" fmla="*/ 4542292 w 8126844"/>
                    <a:gd name="connsiteY107" fmla="*/ 4708321 h 5918557"/>
                    <a:gd name="connsiteX108" fmla="*/ 4542292 w 8126844"/>
                    <a:gd name="connsiteY108" fmla="*/ 4573851 h 5918557"/>
                    <a:gd name="connsiteX109" fmla="*/ 4206116 w 8126844"/>
                    <a:gd name="connsiteY109" fmla="*/ 4573851 h 5918557"/>
                    <a:gd name="connsiteX110" fmla="*/ 3520316 w 8126844"/>
                    <a:gd name="connsiteY110" fmla="*/ 4654533 h 5918557"/>
                    <a:gd name="connsiteX111" fmla="*/ 3157245 w 8126844"/>
                    <a:gd name="connsiteY111" fmla="*/ 4681427 h 5918557"/>
                    <a:gd name="connsiteX112" fmla="*/ 3076563 w 8126844"/>
                    <a:gd name="connsiteY112" fmla="*/ 4802451 h 5918557"/>
                    <a:gd name="connsiteX113" fmla="*/ 3224480 w 8126844"/>
                    <a:gd name="connsiteY113" fmla="*/ 4869686 h 5918557"/>
                    <a:gd name="connsiteX114" fmla="*/ 3453080 w 8126844"/>
                    <a:gd name="connsiteY114" fmla="*/ 4896580 h 5918557"/>
                    <a:gd name="connsiteX115" fmla="*/ 3412739 w 8126844"/>
                    <a:gd name="connsiteY115" fmla="*/ 5004157 h 5918557"/>
                    <a:gd name="connsiteX116" fmla="*/ 2968986 w 8126844"/>
                    <a:gd name="connsiteY116" fmla="*/ 5057945 h 5918557"/>
                    <a:gd name="connsiteX117" fmla="*/ 2767280 w 8126844"/>
                    <a:gd name="connsiteY117" fmla="*/ 5071392 h 5918557"/>
                    <a:gd name="connsiteX118" fmla="*/ 2673151 w 8126844"/>
                    <a:gd name="connsiteY118" fmla="*/ 5273098 h 5918557"/>
                    <a:gd name="connsiteX119" fmla="*/ 2767280 w 8126844"/>
                    <a:gd name="connsiteY119" fmla="*/ 5636169 h 5918557"/>
                    <a:gd name="connsiteX120" fmla="*/ 2700045 w 8126844"/>
                    <a:gd name="connsiteY120" fmla="*/ 5837874 h 5918557"/>
                    <a:gd name="connsiteX121" fmla="*/ 2498339 w 8126844"/>
                    <a:gd name="connsiteY121" fmla="*/ 5918557 h 5918557"/>
                    <a:gd name="connsiteX122" fmla="*/ 2256292 w 8126844"/>
                    <a:gd name="connsiteY122" fmla="*/ 5837874 h 5918557"/>
                    <a:gd name="connsiteX123" fmla="*/ 2175610 w 8126844"/>
                    <a:gd name="connsiteY123" fmla="*/ 5582380 h 5918557"/>
                    <a:gd name="connsiteX124" fmla="*/ 2269739 w 8126844"/>
                    <a:gd name="connsiteY124" fmla="*/ 5353780 h 5918557"/>
                    <a:gd name="connsiteX125" fmla="*/ 2404210 w 8126844"/>
                    <a:gd name="connsiteY125" fmla="*/ 5192416 h 5918557"/>
                    <a:gd name="connsiteX126" fmla="*/ 2390763 w 8126844"/>
                    <a:gd name="connsiteY126" fmla="*/ 5044498 h 5918557"/>
                    <a:gd name="connsiteX127" fmla="*/ 2014245 w 8126844"/>
                    <a:gd name="connsiteY127" fmla="*/ 4910027 h 5918557"/>
                    <a:gd name="connsiteX128" fmla="*/ 2068033 w 8126844"/>
                    <a:gd name="connsiteY128" fmla="*/ 4802451 h 5918557"/>
                    <a:gd name="connsiteX129" fmla="*/ 2390763 w 8126844"/>
                    <a:gd name="connsiteY129" fmla="*/ 4802451 h 5918557"/>
                    <a:gd name="connsiteX130" fmla="*/ 2807621 w 8126844"/>
                    <a:gd name="connsiteY130" fmla="*/ 4802451 h 5918557"/>
                    <a:gd name="connsiteX131" fmla="*/ 2834516 w 8126844"/>
                    <a:gd name="connsiteY131" fmla="*/ 4667980 h 5918557"/>
                    <a:gd name="connsiteX132" fmla="*/ 2686598 w 8126844"/>
                    <a:gd name="connsiteY132" fmla="*/ 4614192 h 5918557"/>
                    <a:gd name="connsiteX133" fmla="*/ 2780727 w 8126844"/>
                    <a:gd name="connsiteY133" fmla="*/ 4466274 h 5918557"/>
                    <a:gd name="connsiteX134" fmla="*/ 3211033 w 8126844"/>
                    <a:gd name="connsiteY134" fmla="*/ 4506616 h 5918557"/>
                    <a:gd name="connsiteX135" fmla="*/ 3775810 w 8126844"/>
                    <a:gd name="connsiteY135" fmla="*/ 4479721 h 5918557"/>
                    <a:gd name="connsiteX136" fmla="*/ 4380927 w 8126844"/>
                    <a:gd name="connsiteY136" fmla="*/ 4385592 h 5918557"/>
                    <a:gd name="connsiteX137" fmla="*/ 4622974 w 8126844"/>
                    <a:gd name="connsiteY137" fmla="*/ 4331804 h 5918557"/>
                    <a:gd name="connsiteX138" fmla="*/ 4555739 w 8126844"/>
                    <a:gd name="connsiteY138" fmla="*/ 4237674 h 5918557"/>
                    <a:gd name="connsiteX139" fmla="*/ 4031304 w 8126844"/>
                    <a:gd name="connsiteY139" fmla="*/ 4278016 h 5918557"/>
                    <a:gd name="connsiteX140" fmla="*/ 3600998 w 8126844"/>
                    <a:gd name="connsiteY140" fmla="*/ 4291463 h 5918557"/>
                    <a:gd name="connsiteX141" fmla="*/ 3278268 w 8126844"/>
                    <a:gd name="connsiteY141" fmla="*/ 4251121 h 5918557"/>
                    <a:gd name="connsiteX142" fmla="*/ 3237927 w 8126844"/>
                    <a:gd name="connsiteY142" fmla="*/ 4183886 h 5918557"/>
                    <a:gd name="connsiteX143" fmla="*/ 3291716 w 8126844"/>
                    <a:gd name="connsiteY143" fmla="*/ 4049416 h 5918557"/>
                    <a:gd name="connsiteX144" fmla="*/ 3587551 w 8126844"/>
                    <a:gd name="connsiteY144" fmla="*/ 4076310 h 5918557"/>
                    <a:gd name="connsiteX145" fmla="*/ 3883386 w 8126844"/>
                    <a:gd name="connsiteY145" fmla="*/ 4076310 h 5918557"/>
                    <a:gd name="connsiteX146" fmla="*/ 3964068 w 8126844"/>
                    <a:gd name="connsiteY146" fmla="*/ 4009074 h 5918557"/>
                    <a:gd name="connsiteX147" fmla="*/ 3883386 w 8126844"/>
                    <a:gd name="connsiteY147" fmla="*/ 3888051 h 5918557"/>
                    <a:gd name="connsiteX148" fmla="*/ 3412739 w 8126844"/>
                    <a:gd name="connsiteY148" fmla="*/ 3861157 h 5918557"/>
                    <a:gd name="connsiteX149" fmla="*/ 3049668 w 8126844"/>
                    <a:gd name="connsiteY149" fmla="*/ 3807369 h 5918557"/>
                    <a:gd name="connsiteX150" fmla="*/ 2740386 w 8126844"/>
                    <a:gd name="connsiteY150" fmla="*/ 3740133 h 5918557"/>
                    <a:gd name="connsiteX151" fmla="*/ 2457998 w 8126844"/>
                    <a:gd name="connsiteY151" fmla="*/ 3659451 h 5918557"/>
                    <a:gd name="connsiteX152" fmla="*/ 2242845 w 8126844"/>
                    <a:gd name="connsiteY152" fmla="*/ 3605663 h 5918557"/>
                    <a:gd name="connsiteX153" fmla="*/ 2162163 w 8126844"/>
                    <a:gd name="connsiteY153" fmla="*/ 3767027 h 5918557"/>
                    <a:gd name="connsiteX154" fmla="*/ 2336974 w 8126844"/>
                    <a:gd name="connsiteY154" fmla="*/ 3941839 h 5918557"/>
                    <a:gd name="connsiteX155" fmla="*/ 2713492 w 8126844"/>
                    <a:gd name="connsiteY155" fmla="*/ 3995627 h 5918557"/>
                    <a:gd name="connsiteX156" fmla="*/ 2874857 w 8126844"/>
                    <a:gd name="connsiteY156" fmla="*/ 4049416 h 5918557"/>
                    <a:gd name="connsiteX157" fmla="*/ 2874857 w 8126844"/>
                    <a:gd name="connsiteY157" fmla="*/ 4197333 h 5918557"/>
                    <a:gd name="connsiteX158" fmla="*/ 2605916 w 8126844"/>
                    <a:gd name="connsiteY158" fmla="*/ 4170439 h 5918557"/>
                    <a:gd name="connsiteX159" fmla="*/ 2000798 w 8126844"/>
                    <a:gd name="connsiteY159" fmla="*/ 4049416 h 5918557"/>
                    <a:gd name="connsiteX160" fmla="*/ 1583939 w 8126844"/>
                    <a:gd name="connsiteY160" fmla="*/ 3901498 h 5918557"/>
                    <a:gd name="connsiteX161" fmla="*/ 1409127 w 8126844"/>
                    <a:gd name="connsiteY161" fmla="*/ 3914945 h 5918557"/>
                    <a:gd name="connsiteX162" fmla="*/ 1368786 w 8126844"/>
                    <a:gd name="connsiteY162" fmla="*/ 4089757 h 5918557"/>
                    <a:gd name="connsiteX163" fmla="*/ 1799092 w 8126844"/>
                    <a:gd name="connsiteY163" fmla="*/ 4224227 h 5918557"/>
                    <a:gd name="connsiteX164" fmla="*/ 2256292 w 8126844"/>
                    <a:gd name="connsiteY164" fmla="*/ 4385592 h 5918557"/>
                    <a:gd name="connsiteX165" fmla="*/ 2390763 w 8126844"/>
                    <a:gd name="connsiteY165" fmla="*/ 4493169 h 5918557"/>
                    <a:gd name="connsiteX166" fmla="*/ 2094927 w 8126844"/>
                    <a:gd name="connsiteY166" fmla="*/ 4560404 h 5918557"/>
                    <a:gd name="connsiteX167" fmla="*/ 1557045 w 8126844"/>
                    <a:gd name="connsiteY167" fmla="*/ 4385592 h 5918557"/>
                    <a:gd name="connsiteX168" fmla="*/ 965374 w 8126844"/>
                    <a:gd name="connsiteY168" fmla="*/ 4156992 h 5918557"/>
                    <a:gd name="connsiteX169" fmla="*/ 481280 w 8126844"/>
                    <a:gd name="connsiteY169" fmla="*/ 3941839 h 5918557"/>
                    <a:gd name="connsiteX170" fmla="*/ 198892 w 8126844"/>
                    <a:gd name="connsiteY170" fmla="*/ 3834263 h 5918557"/>
                    <a:gd name="connsiteX171" fmla="*/ 131657 w 8126844"/>
                    <a:gd name="connsiteY171" fmla="*/ 3740133 h 5918557"/>
                    <a:gd name="connsiteX172" fmla="*/ 279574 w 8126844"/>
                    <a:gd name="connsiteY172" fmla="*/ 3646004 h 5918557"/>
                    <a:gd name="connsiteX173" fmla="*/ 642645 w 8126844"/>
                    <a:gd name="connsiteY173" fmla="*/ 3820816 h 5918557"/>
                    <a:gd name="connsiteX174" fmla="*/ 1113292 w 8126844"/>
                    <a:gd name="connsiteY174" fmla="*/ 3968733 h 5918557"/>
                    <a:gd name="connsiteX175" fmla="*/ 1153633 w 8126844"/>
                    <a:gd name="connsiteY175" fmla="*/ 3793921 h 5918557"/>
                    <a:gd name="connsiteX176" fmla="*/ 1032610 w 8126844"/>
                    <a:gd name="connsiteY176" fmla="*/ 3632557 h 5918557"/>
                    <a:gd name="connsiteX177" fmla="*/ 535068 w 8126844"/>
                    <a:gd name="connsiteY177" fmla="*/ 3484639 h 5918557"/>
                    <a:gd name="connsiteX178" fmla="*/ 198892 w 8126844"/>
                    <a:gd name="connsiteY178" fmla="*/ 3242592 h 5918557"/>
                    <a:gd name="connsiteX179" fmla="*/ 10633 w 8126844"/>
                    <a:gd name="connsiteY179" fmla="*/ 3081227 h 5918557"/>
                    <a:gd name="connsiteX180" fmla="*/ 50974 w 8126844"/>
                    <a:gd name="connsiteY180" fmla="*/ 2946757 h 5918557"/>
                    <a:gd name="connsiteX181" fmla="*/ 279574 w 8126844"/>
                    <a:gd name="connsiteY181" fmla="*/ 3027439 h 5918557"/>
                    <a:gd name="connsiteX182" fmla="*/ 1019163 w 8126844"/>
                    <a:gd name="connsiteY182" fmla="*/ 3430851 h 5918557"/>
                    <a:gd name="connsiteX183" fmla="*/ 1462916 w 8126844"/>
                    <a:gd name="connsiteY183" fmla="*/ 3672898 h 5918557"/>
                    <a:gd name="connsiteX184" fmla="*/ 1799092 w 8126844"/>
                    <a:gd name="connsiteY184" fmla="*/ 3767027 h 5918557"/>
                    <a:gd name="connsiteX185" fmla="*/ 1973904 w 8126844"/>
                    <a:gd name="connsiteY185" fmla="*/ 3699792 h 5918557"/>
                    <a:gd name="connsiteX186" fmla="*/ 1960457 w 8126844"/>
                    <a:gd name="connsiteY186" fmla="*/ 3457745 h 5918557"/>
                    <a:gd name="connsiteX187" fmla="*/ 1624280 w 8126844"/>
                    <a:gd name="connsiteY187" fmla="*/ 3350169 h 5918557"/>
                    <a:gd name="connsiteX188" fmla="*/ 1288104 w 8126844"/>
                    <a:gd name="connsiteY188" fmla="*/ 3202251 h 5918557"/>
                    <a:gd name="connsiteX189" fmla="*/ 1261210 w 8126844"/>
                    <a:gd name="connsiteY189" fmla="*/ 3067780 h 5918557"/>
                    <a:gd name="connsiteX190" fmla="*/ 1462916 w 8126844"/>
                    <a:gd name="connsiteY190" fmla="*/ 3067780 h 5918557"/>
                    <a:gd name="connsiteX191" fmla="*/ 1691516 w 8126844"/>
                    <a:gd name="connsiteY191" fmla="*/ 3148463 h 5918557"/>
                    <a:gd name="connsiteX192" fmla="*/ 1758751 w 8126844"/>
                    <a:gd name="connsiteY192" fmla="*/ 2933310 h 5918557"/>
                    <a:gd name="connsiteX193" fmla="*/ 1597386 w 8126844"/>
                    <a:gd name="connsiteY193" fmla="*/ 2758498 h 5918557"/>
                    <a:gd name="connsiteX194" fmla="*/ 1153633 w 8126844"/>
                    <a:gd name="connsiteY194" fmla="*/ 2570239 h 5918557"/>
                    <a:gd name="connsiteX195" fmla="*/ 871245 w 8126844"/>
                    <a:gd name="connsiteY195" fmla="*/ 2381980 h 5918557"/>
                    <a:gd name="connsiteX196" fmla="*/ 750221 w 8126844"/>
                    <a:gd name="connsiteY196" fmla="*/ 2247510 h 5918557"/>
                    <a:gd name="connsiteX197" fmla="*/ 844351 w 8126844"/>
                    <a:gd name="connsiteY197" fmla="*/ 2126486 h 5918557"/>
                    <a:gd name="connsiteX198" fmla="*/ 1328445 w 8126844"/>
                    <a:gd name="connsiteY198" fmla="*/ 2341639 h 5918557"/>
                    <a:gd name="connsiteX199" fmla="*/ 1606671 w 8126844"/>
                    <a:gd name="connsiteY199" fmla="*/ 2488058 h 5918557"/>
                    <a:gd name="connsiteX200" fmla="*/ 1720260 w 8126844"/>
                    <a:gd name="connsiteY200" fmla="*/ 2209219 h 5918557"/>
                    <a:gd name="connsiteX201" fmla="*/ 1772079 w 8126844"/>
                    <a:gd name="connsiteY201" fmla="*/ 2025794 h 5918557"/>
                    <a:gd name="connsiteX202" fmla="*/ 1693720 w 8126844"/>
                    <a:gd name="connsiteY202" fmla="*/ 1853765 h 5918557"/>
                    <a:gd name="connsiteX203" fmla="*/ 2176456 w 8126844"/>
                    <a:gd name="connsiteY203" fmla="*/ 2166613 h 5918557"/>
                    <a:gd name="connsiteX204" fmla="*/ 1984049 w 8126844"/>
                    <a:gd name="connsiteY204" fmla="*/ 2144205 h 5918557"/>
                    <a:gd name="connsiteX205" fmla="*/ 1894130 w 8126844"/>
                    <a:gd name="connsiteY205" fmla="*/ 2281923 h 5918557"/>
                    <a:gd name="connsiteX206" fmla="*/ 1879774 w 8126844"/>
                    <a:gd name="connsiteY206" fmla="*/ 2624027 h 5918557"/>
                    <a:gd name="connsiteX207" fmla="*/ 2390763 w 8126844"/>
                    <a:gd name="connsiteY207" fmla="*/ 2852627 h 5918557"/>
                    <a:gd name="connsiteX208" fmla="*/ 3157245 w 8126844"/>
                    <a:gd name="connsiteY208" fmla="*/ 3067780 h 5918557"/>
                    <a:gd name="connsiteX209" fmla="*/ 3708574 w 8126844"/>
                    <a:gd name="connsiteY209" fmla="*/ 3202251 h 5918557"/>
                    <a:gd name="connsiteX210" fmla="*/ 4165774 w 8126844"/>
                    <a:gd name="connsiteY210" fmla="*/ 3175357 h 5918557"/>
                    <a:gd name="connsiteX211" fmla="*/ 4394374 w 8126844"/>
                    <a:gd name="connsiteY211" fmla="*/ 3148463 h 5918557"/>
                    <a:gd name="connsiteX212" fmla="*/ 4407821 w 8126844"/>
                    <a:gd name="connsiteY212" fmla="*/ 2960204 h 5918557"/>
                    <a:gd name="connsiteX213" fmla="*/ 4192668 w 8126844"/>
                    <a:gd name="connsiteY213" fmla="*/ 2919863 h 5918557"/>
                    <a:gd name="connsiteX214" fmla="*/ 4031304 w 8126844"/>
                    <a:gd name="connsiteY214" fmla="*/ 2960204 h 5918557"/>
                    <a:gd name="connsiteX215" fmla="*/ 4031304 w 8126844"/>
                    <a:gd name="connsiteY215" fmla="*/ 2785392 h 5918557"/>
                    <a:gd name="connsiteX216" fmla="*/ 4448163 w 8126844"/>
                    <a:gd name="connsiteY216" fmla="*/ 2664369 h 5918557"/>
                    <a:gd name="connsiteX217" fmla="*/ 4703657 w 8126844"/>
                    <a:gd name="connsiteY217" fmla="*/ 2556792 h 5918557"/>
                    <a:gd name="connsiteX218" fmla="*/ 4719129 w 8126844"/>
                    <a:gd name="connsiteY218" fmla="*/ 2340128 h 5918557"/>
                    <a:gd name="connsiteX219" fmla="*/ 4519556 w 8126844"/>
                    <a:gd name="connsiteY219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390763 w 8126844"/>
                    <a:gd name="connsiteY166" fmla="*/ 4493169 h 5918557"/>
                    <a:gd name="connsiteX167" fmla="*/ 2094927 w 8126844"/>
                    <a:gd name="connsiteY167" fmla="*/ 4560404 h 5918557"/>
                    <a:gd name="connsiteX168" fmla="*/ 1557045 w 8126844"/>
                    <a:gd name="connsiteY168" fmla="*/ 4385592 h 5918557"/>
                    <a:gd name="connsiteX169" fmla="*/ 965374 w 8126844"/>
                    <a:gd name="connsiteY169" fmla="*/ 4156992 h 5918557"/>
                    <a:gd name="connsiteX170" fmla="*/ 481280 w 8126844"/>
                    <a:gd name="connsiteY170" fmla="*/ 3941839 h 5918557"/>
                    <a:gd name="connsiteX171" fmla="*/ 198892 w 8126844"/>
                    <a:gd name="connsiteY171" fmla="*/ 3834263 h 5918557"/>
                    <a:gd name="connsiteX172" fmla="*/ 131657 w 8126844"/>
                    <a:gd name="connsiteY172" fmla="*/ 3740133 h 5918557"/>
                    <a:gd name="connsiteX173" fmla="*/ 279574 w 8126844"/>
                    <a:gd name="connsiteY173" fmla="*/ 3646004 h 5918557"/>
                    <a:gd name="connsiteX174" fmla="*/ 642645 w 8126844"/>
                    <a:gd name="connsiteY174" fmla="*/ 3820816 h 5918557"/>
                    <a:gd name="connsiteX175" fmla="*/ 1113292 w 8126844"/>
                    <a:gd name="connsiteY175" fmla="*/ 3968733 h 5918557"/>
                    <a:gd name="connsiteX176" fmla="*/ 1153633 w 8126844"/>
                    <a:gd name="connsiteY176" fmla="*/ 3793921 h 5918557"/>
                    <a:gd name="connsiteX177" fmla="*/ 1032610 w 8126844"/>
                    <a:gd name="connsiteY177" fmla="*/ 3632557 h 5918557"/>
                    <a:gd name="connsiteX178" fmla="*/ 535068 w 8126844"/>
                    <a:gd name="connsiteY178" fmla="*/ 3484639 h 5918557"/>
                    <a:gd name="connsiteX179" fmla="*/ 198892 w 8126844"/>
                    <a:gd name="connsiteY179" fmla="*/ 3242592 h 5918557"/>
                    <a:gd name="connsiteX180" fmla="*/ 10633 w 8126844"/>
                    <a:gd name="connsiteY180" fmla="*/ 3081227 h 5918557"/>
                    <a:gd name="connsiteX181" fmla="*/ 50974 w 8126844"/>
                    <a:gd name="connsiteY181" fmla="*/ 2946757 h 5918557"/>
                    <a:gd name="connsiteX182" fmla="*/ 279574 w 8126844"/>
                    <a:gd name="connsiteY182" fmla="*/ 3027439 h 5918557"/>
                    <a:gd name="connsiteX183" fmla="*/ 1019163 w 8126844"/>
                    <a:gd name="connsiteY183" fmla="*/ 3430851 h 5918557"/>
                    <a:gd name="connsiteX184" fmla="*/ 1462916 w 8126844"/>
                    <a:gd name="connsiteY184" fmla="*/ 3672898 h 5918557"/>
                    <a:gd name="connsiteX185" fmla="*/ 1799092 w 8126844"/>
                    <a:gd name="connsiteY185" fmla="*/ 3767027 h 5918557"/>
                    <a:gd name="connsiteX186" fmla="*/ 1973904 w 8126844"/>
                    <a:gd name="connsiteY186" fmla="*/ 3699792 h 5918557"/>
                    <a:gd name="connsiteX187" fmla="*/ 1960457 w 8126844"/>
                    <a:gd name="connsiteY187" fmla="*/ 3457745 h 5918557"/>
                    <a:gd name="connsiteX188" fmla="*/ 1624280 w 8126844"/>
                    <a:gd name="connsiteY188" fmla="*/ 3350169 h 5918557"/>
                    <a:gd name="connsiteX189" fmla="*/ 1288104 w 8126844"/>
                    <a:gd name="connsiteY189" fmla="*/ 3202251 h 5918557"/>
                    <a:gd name="connsiteX190" fmla="*/ 1261210 w 8126844"/>
                    <a:gd name="connsiteY190" fmla="*/ 3067780 h 5918557"/>
                    <a:gd name="connsiteX191" fmla="*/ 1462916 w 8126844"/>
                    <a:gd name="connsiteY191" fmla="*/ 3067780 h 5918557"/>
                    <a:gd name="connsiteX192" fmla="*/ 1691516 w 8126844"/>
                    <a:gd name="connsiteY192" fmla="*/ 3148463 h 5918557"/>
                    <a:gd name="connsiteX193" fmla="*/ 1758751 w 8126844"/>
                    <a:gd name="connsiteY193" fmla="*/ 2933310 h 5918557"/>
                    <a:gd name="connsiteX194" fmla="*/ 1597386 w 8126844"/>
                    <a:gd name="connsiteY194" fmla="*/ 2758498 h 5918557"/>
                    <a:gd name="connsiteX195" fmla="*/ 1153633 w 8126844"/>
                    <a:gd name="connsiteY195" fmla="*/ 2570239 h 5918557"/>
                    <a:gd name="connsiteX196" fmla="*/ 871245 w 8126844"/>
                    <a:gd name="connsiteY196" fmla="*/ 2381980 h 5918557"/>
                    <a:gd name="connsiteX197" fmla="*/ 750221 w 8126844"/>
                    <a:gd name="connsiteY197" fmla="*/ 2247510 h 5918557"/>
                    <a:gd name="connsiteX198" fmla="*/ 844351 w 8126844"/>
                    <a:gd name="connsiteY198" fmla="*/ 2126486 h 5918557"/>
                    <a:gd name="connsiteX199" fmla="*/ 1328445 w 8126844"/>
                    <a:gd name="connsiteY199" fmla="*/ 2341639 h 5918557"/>
                    <a:gd name="connsiteX200" fmla="*/ 1606671 w 8126844"/>
                    <a:gd name="connsiteY200" fmla="*/ 2488058 h 5918557"/>
                    <a:gd name="connsiteX201" fmla="*/ 1720260 w 8126844"/>
                    <a:gd name="connsiteY201" fmla="*/ 2209219 h 5918557"/>
                    <a:gd name="connsiteX202" fmla="*/ 1772079 w 8126844"/>
                    <a:gd name="connsiteY202" fmla="*/ 2025794 h 5918557"/>
                    <a:gd name="connsiteX203" fmla="*/ 1693720 w 8126844"/>
                    <a:gd name="connsiteY203" fmla="*/ 1853765 h 5918557"/>
                    <a:gd name="connsiteX204" fmla="*/ 2176456 w 8126844"/>
                    <a:gd name="connsiteY204" fmla="*/ 2166613 h 5918557"/>
                    <a:gd name="connsiteX205" fmla="*/ 1984049 w 8126844"/>
                    <a:gd name="connsiteY205" fmla="*/ 2144205 h 5918557"/>
                    <a:gd name="connsiteX206" fmla="*/ 1894130 w 8126844"/>
                    <a:gd name="connsiteY206" fmla="*/ 2281923 h 5918557"/>
                    <a:gd name="connsiteX207" fmla="*/ 1879774 w 8126844"/>
                    <a:gd name="connsiteY207" fmla="*/ 2624027 h 5918557"/>
                    <a:gd name="connsiteX208" fmla="*/ 2390763 w 8126844"/>
                    <a:gd name="connsiteY208" fmla="*/ 2852627 h 5918557"/>
                    <a:gd name="connsiteX209" fmla="*/ 3157245 w 8126844"/>
                    <a:gd name="connsiteY209" fmla="*/ 3067780 h 5918557"/>
                    <a:gd name="connsiteX210" fmla="*/ 3708574 w 8126844"/>
                    <a:gd name="connsiteY210" fmla="*/ 3202251 h 5918557"/>
                    <a:gd name="connsiteX211" fmla="*/ 4165774 w 8126844"/>
                    <a:gd name="connsiteY211" fmla="*/ 3175357 h 5918557"/>
                    <a:gd name="connsiteX212" fmla="*/ 4394374 w 8126844"/>
                    <a:gd name="connsiteY212" fmla="*/ 3148463 h 5918557"/>
                    <a:gd name="connsiteX213" fmla="*/ 4407821 w 8126844"/>
                    <a:gd name="connsiteY213" fmla="*/ 2960204 h 5918557"/>
                    <a:gd name="connsiteX214" fmla="*/ 4192668 w 8126844"/>
                    <a:gd name="connsiteY214" fmla="*/ 2919863 h 5918557"/>
                    <a:gd name="connsiteX215" fmla="*/ 4031304 w 8126844"/>
                    <a:gd name="connsiteY215" fmla="*/ 2960204 h 5918557"/>
                    <a:gd name="connsiteX216" fmla="*/ 4031304 w 8126844"/>
                    <a:gd name="connsiteY216" fmla="*/ 2785392 h 5918557"/>
                    <a:gd name="connsiteX217" fmla="*/ 4448163 w 8126844"/>
                    <a:gd name="connsiteY217" fmla="*/ 2664369 h 5918557"/>
                    <a:gd name="connsiteX218" fmla="*/ 4703657 w 8126844"/>
                    <a:gd name="connsiteY218" fmla="*/ 2556792 h 5918557"/>
                    <a:gd name="connsiteX219" fmla="*/ 4719129 w 8126844"/>
                    <a:gd name="connsiteY219" fmla="*/ 2340128 h 5918557"/>
                    <a:gd name="connsiteX220" fmla="*/ 4519556 w 8126844"/>
                    <a:gd name="connsiteY220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390763 w 8126844"/>
                    <a:gd name="connsiteY166" fmla="*/ 4493169 h 5918557"/>
                    <a:gd name="connsiteX167" fmla="*/ 2120042 w 8126844"/>
                    <a:gd name="connsiteY167" fmla="*/ 4570182 h 5918557"/>
                    <a:gd name="connsiteX168" fmla="*/ 2094927 w 8126844"/>
                    <a:gd name="connsiteY168" fmla="*/ 4560404 h 5918557"/>
                    <a:gd name="connsiteX169" fmla="*/ 1557045 w 8126844"/>
                    <a:gd name="connsiteY169" fmla="*/ 4385592 h 5918557"/>
                    <a:gd name="connsiteX170" fmla="*/ 965374 w 8126844"/>
                    <a:gd name="connsiteY170" fmla="*/ 4156992 h 5918557"/>
                    <a:gd name="connsiteX171" fmla="*/ 481280 w 8126844"/>
                    <a:gd name="connsiteY171" fmla="*/ 3941839 h 5918557"/>
                    <a:gd name="connsiteX172" fmla="*/ 198892 w 8126844"/>
                    <a:gd name="connsiteY172" fmla="*/ 3834263 h 5918557"/>
                    <a:gd name="connsiteX173" fmla="*/ 131657 w 8126844"/>
                    <a:gd name="connsiteY173" fmla="*/ 3740133 h 5918557"/>
                    <a:gd name="connsiteX174" fmla="*/ 279574 w 8126844"/>
                    <a:gd name="connsiteY174" fmla="*/ 3646004 h 5918557"/>
                    <a:gd name="connsiteX175" fmla="*/ 642645 w 8126844"/>
                    <a:gd name="connsiteY175" fmla="*/ 3820816 h 5918557"/>
                    <a:gd name="connsiteX176" fmla="*/ 1113292 w 8126844"/>
                    <a:gd name="connsiteY176" fmla="*/ 3968733 h 5918557"/>
                    <a:gd name="connsiteX177" fmla="*/ 1153633 w 8126844"/>
                    <a:gd name="connsiteY177" fmla="*/ 3793921 h 5918557"/>
                    <a:gd name="connsiteX178" fmla="*/ 1032610 w 8126844"/>
                    <a:gd name="connsiteY178" fmla="*/ 3632557 h 5918557"/>
                    <a:gd name="connsiteX179" fmla="*/ 535068 w 8126844"/>
                    <a:gd name="connsiteY179" fmla="*/ 3484639 h 5918557"/>
                    <a:gd name="connsiteX180" fmla="*/ 198892 w 8126844"/>
                    <a:gd name="connsiteY180" fmla="*/ 3242592 h 5918557"/>
                    <a:gd name="connsiteX181" fmla="*/ 10633 w 8126844"/>
                    <a:gd name="connsiteY181" fmla="*/ 3081227 h 5918557"/>
                    <a:gd name="connsiteX182" fmla="*/ 50974 w 8126844"/>
                    <a:gd name="connsiteY182" fmla="*/ 2946757 h 5918557"/>
                    <a:gd name="connsiteX183" fmla="*/ 279574 w 8126844"/>
                    <a:gd name="connsiteY183" fmla="*/ 3027439 h 5918557"/>
                    <a:gd name="connsiteX184" fmla="*/ 1019163 w 8126844"/>
                    <a:gd name="connsiteY184" fmla="*/ 3430851 h 5918557"/>
                    <a:gd name="connsiteX185" fmla="*/ 1462916 w 8126844"/>
                    <a:gd name="connsiteY185" fmla="*/ 3672898 h 5918557"/>
                    <a:gd name="connsiteX186" fmla="*/ 1799092 w 8126844"/>
                    <a:gd name="connsiteY186" fmla="*/ 3767027 h 5918557"/>
                    <a:gd name="connsiteX187" fmla="*/ 1973904 w 8126844"/>
                    <a:gd name="connsiteY187" fmla="*/ 3699792 h 5918557"/>
                    <a:gd name="connsiteX188" fmla="*/ 1960457 w 8126844"/>
                    <a:gd name="connsiteY188" fmla="*/ 3457745 h 5918557"/>
                    <a:gd name="connsiteX189" fmla="*/ 1624280 w 8126844"/>
                    <a:gd name="connsiteY189" fmla="*/ 3350169 h 5918557"/>
                    <a:gd name="connsiteX190" fmla="*/ 1288104 w 8126844"/>
                    <a:gd name="connsiteY190" fmla="*/ 3202251 h 5918557"/>
                    <a:gd name="connsiteX191" fmla="*/ 1261210 w 8126844"/>
                    <a:gd name="connsiteY191" fmla="*/ 3067780 h 5918557"/>
                    <a:gd name="connsiteX192" fmla="*/ 1462916 w 8126844"/>
                    <a:gd name="connsiteY192" fmla="*/ 3067780 h 5918557"/>
                    <a:gd name="connsiteX193" fmla="*/ 1691516 w 8126844"/>
                    <a:gd name="connsiteY193" fmla="*/ 3148463 h 5918557"/>
                    <a:gd name="connsiteX194" fmla="*/ 1758751 w 8126844"/>
                    <a:gd name="connsiteY194" fmla="*/ 2933310 h 5918557"/>
                    <a:gd name="connsiteX195" fmla="*/ 1597386 w 8126844"/>
                    <a:gd name="connsiteY195" fmla="*/ 2758498 h 5918557"/>
                    <a:gd name="connsiteX196" fmla="*/ 1153633 w 8126844"/>
                    <a:gd name="connsiteY196" fmla="*/ 2570239 h 5918557"/>
                    <a:gd name="connsiteX197" fmla="*/ 871245 w 8126844"/>
                    <a:gd name="connsiteY197" fmla="*/ 2381980 h 5918557"/>
                    <a:gd name="connsiteX198" fmla="*/ 750221 w 8126844"/>
                    <a:gd name="connsiteY198" fmla="*/ 2247510 h 5918557"/>
                    <a:gd name="connsiteX199" fmla="*/ 844351 w 8126844"/>
                    <a:gd name="connsiteY199" fmla="*/ 2126486 h 5918557"/>
                    <a:gd name="connsiteX200" fmla="*/ 1328445 w 8126844"/>
                    <a:gd name="connsiteY200" fmla="*/ 2341639 h 5918557"/>
                    <a:gd name="connsiteX201" fmla="*/ 1606671 w 8126844"/>
                    <a:gd name="connsiteY201" fmla="*/ 2488058 h 5918557"/>
                    <a:gd name="connsiteX202" fmla="*/ 1720260 w 8126844"/>
                    <a:gd name="connsiteY202" fmla="*/ 2209219 h 5918557"/>
                    <a:gd name="connsiteX203" fmla="*/ 1772079 w 8126844"/>
                    <a:gd name="connsiteY203" fmla="*/ 2025794 h 5918557"/>
                    <a:gd name="connsiteX204" fmla="*/ 1693720 w 8126844"/>
                    <a:gd name="connsiteY204" fmla="*/ 1853765 h 5918557"/>
                    <a:gd name="connsiteX205" fmla="*/ 2176456 w 8126844"/>
                    <a:gd name="connsiteY205" fmla="*/ 2166613 h 5918557"/>
                    <a:gd name="connsiteX206" fmla="*/ 1984049 w 8126844"/>
                    <a:gd name="connsiteY206" fmla="*/ 2144205 h 5918557"/>
                    <a:gd name="connsiteX207" fmla="*/ 1894130 w 8126844"/>
                    <a:gd name="connsiteY207" fmla="*/ 2281923 h 5918557"/>
                    <a:gd name="connsiteX208" fmla="*/ 1879774 w 8126844"/>
                    <a:gd name="connsiteY208" fmla="*/ 2624027 h 5918557"/>
                    <a:gd name="connsiteX209" fmla="*/ 2390763 w 8126844"/>
                    <a:gd name="connsiteY209" fmla="*/ 2852627 h 5918557"/>
                    <a:gd name="connsiteX210" fmla="*/ 3157245 w 8126844"/>
                    <a:gd name="connsiteY210" fmla="*/ 3067780 h 5918557"/>
                    <a:gd name="connsiteX211" fmla="*/ 3708574 w 8126844"/>
                    <a:gd name="connsiteY211" fmla="*/ 3202251 h 5918557"/>
                    <a:gd name="connsiteX212" fmla="*/ 4165774 w 8126844"/>
                    <a:gd name="connsiteY212" fmla="*/ 3175357 h 5918557"/>
                    <a:gd name="connsiteX213" fmla="*/ 4394374 w 8126844"/>
                    <a:gd name="connsiteY213" fmla="*/ 3148463 h 5918557"/>
                    <a:gd name="connsiteX214" fmla="*/ 4407821 w 8126844"/>
                    <a:gd name="connsiteY214" fmla="*/ 2960204 h 5918557"/>
                    <a:gd name="connsiteX215" fmla="*/ 4192668 w 8126844"/>
                    <a:gd name="connsiteY215" fmla="*/ 2919863 h 5918557"/>
                    <a:gd name="connsiteX216" fmla="*/ 4031304 w 8126844"/>
                    <a:gd name="connsiteY216" fmla="*/ 2960204 h 5918557"/>
                    <a:gd name="connsiteX217" fmla="*/ 4031304 w 8126844"/>
                    <a:gd name="connsiteY217" fmla="*/ 2785392 h 5918557"/>
                    <a:gd name="connsiteX218" fmla="*/ 4448163 w 8126844"/>
                    <a:gd name="connsiteY218" fmla="*/ 2664369 h 5918557"/>
                    <a:gd name="connsiteX219" fmla="*/ 4703657 w 8126844"/>
                    <a:gd name="connsiteY219" fmla="*/ 2556792 h 5918557"/>
                    <a:gd name="connsiteX220" fmla="*/ 4719129 w 8126844"/>
                    <a:gd name="connsiteY220" fmla="*/ 2340128 h 5918557"/>
                    <a:gd name="connsiteX221" fmla="*/ 4519556 w 8126844"/>
                    <a:gd name="connsiteY221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256292 w 8126844"/>
                    <a:gd name="connsiteY165" fmla="*/ 4385592 h 5918557"/>
                    <a:gd name="connsiteX166" fmla="*/ 2120042 w 8126844"/>
                    <a:gd name="connsiteY166" fmla="*/ 4570182 h 5918557"/>
                    <a:gd name="connsiteX167" fmla="*/ 2094927 w 8126844"/>
                    <a:gd name="connsiteY167" fmla="*/ 4560404 h 5918557"/>
                    <a:gd name="connsiteX168" fmla="*/ 1557045 w 8126844"/>
                    <a:gd name="connsiteY168" fmla="*/ 4385592 h 5918557"/>
                    <a:gd name="connsiteX169" fmla="*/ 965374 w 8126844"/>
                    <a:gd name="connsiteY169" fmla="*/ 4156992 h 5918557"/>
                    <a:gd name="connsiteX170" fmla="*/ 481280 w 8126844"/>
                    <a:gd name="connsiteY170" fmla="*/ 3941839 h 5918557"/>
                    <a:gd name="connsiteX171" fmla="*/ 198892 w 8126844"/>
                    <a:gd name="connsiteY171" fmla="*/ 3834263 h 5918557"/>
                    <a:gd name="connsiteX172" fmla="*/ 131657 w 8126844"/>
                    <a:gd name="connsiteY172" fmla="*/ 3740133 h 5918557"/>
                    <a:gd name="connsiteX173" fmla="*/ 279574 w 8126844"/>
                    <a:gd name="connsiteY173" fmla="*/ 3646004 h 5918557"/>
                    <a:gd name="connsiteX174" fmla="*/ 642645 w 8126844"/>
                    <a:gd name="connsiteY174" fmla="*/ 3820816 h 5918557"/>
                    <a:gd name="connsiteX175" fmla="*/ 1113292 w 8126844"/>
                    <a:gd name="connsiteY175" fmla="*/ 3968733 h 5918557"/>
                    <a:gd name="connsiteX176" fmla="*/ 1153633 w 8126844"/>
                    <a:gd name="connsiteY176" fmla="*/ 3793921 h 5918557"/>
                    <a:gd name="connsiteX177" fmla="*/ 1032610 w 8126844"/>
                    <a:gd name="connsiteY177" fmla="*/ 3632557 h 5918557"/>
                    <a:gd name="connsiteX178" fmla="*/ 535068 w 8126844"/>
                    <a:gd name="connsiteY178" fmla="*/ 3484639 h 5918557"/>
                    <a:gd name="connsiteX179" fmla="*/ 198892 w 8126844"/>
                    <a:gd name="connsiteY179" fmla="*/ 3242592 h 5918557"/>
                    <a:gd name="connsiteX180" fmla="*/ 10633 w 8126844"/>
                    <a:gd name="connsiteY180" fmla="*/ 3081227 h 5918557"/>
                    <a:gd name="connsiteX181" fmla="*/ 50974 w 8126844"/>
                    <a:gd name="connsiteY181" fmla="*/ 2946757 h 5918557"/>
                    <a:gd name="connsiteX182" fmla="*/ 279574 w 8126844"/>
                    <a:gd name="connsiteY182" fmla="*/ 3027439 h 5918557"/>
                    <a:gd name="connsiteX183" fmla="*/ 1019163 w 8126844"/>
                    <a:gd name="connsiteY183" fmla="*/ 3430851 h 5918557"/>
                    <a:gd name="connsiteX184" fmla="*/ 1462916 w 8126844"/>
                    <a:gd name="connsiteY184" fmla="*/ 3672898 h 5918557"/>
                    <a:gd name="connsiteX185" fmla="*/ 1799092 w 8126844"/>
                    <a:gd name="connsiteY185" fmla="*/ 3767027 h 5918557"/>
                    <a:gd name="connsiteX186" fmla="*/ 1973904 w 8126844"/>
                    <a:gd name="connsiteY186" fmla="*/ 3699792 h 5918557"/>
                    <a:gd name="connsiteX187" fmla="*/ 1960457 w 8126844"/>
                    <a:gd name="connsiteY187" fmla="*/ 3457745 h 5918557"/>
                    <a:gd name="connsiteX188" fmla="*/ 1624280 w 8126844"/>
                    <a:gd name="connsiteY188" fmla="*/ 3350169 h 5918557"/>
                    <a:gd name="connsiteX189" fmla="*/ 1288104 w 8126844"/>
                    <a:gd name="connsiteY189" fmla="*/ 3202251 h 5918557"/>
                    <a:gd name="connsiteX190" fmla="*/ 1261210 w 8126844"/>
                    <a:gd name="connsiteY190" fmla="*/ 3067780 h 5918557"/>
                    <a:gd name="connsiteX191" fmla="*/ 1462916 w 8126844"/>
                    <a:gd name="connsiteY191" fmla="*/ 3067780 h 5918557"/>
                    <a:gd name="connsiteX192" fmla="*/ 1691516 w 8126844"/>
                    <a:gd name="connsiteY192" fmla="*/ 3148463 h 5918557"/>
                    <a:gd name="connsiteX193" fmla="*/ 1758751 w 8126844"/>
                    <a:gd name="connsiteY193" fmla="*/ 2933310 h 5918557"/>
                    <a:gd name="connsiteX194" fmla="*/ 1597386 w 8126844"/>
                    <a:gd name="connsiteY194" fmla="*/ 2758498 h 5918557"/>
                    <a:gd name="connsiteX195" fmla="*/ 1153633 w 8126844"/>
                    <a:gd name="connsiteY195" fmla="*/ 2570239 h 5918557"/>
                    <a:gd name="connsiteX196" fmla="*/ 871245 w 8126844"/>
                    <a:gd name="connsiteY196" fmla="*/ 2381980 h 5918557"/>
                    <a:gd name="connsiteX197" fmla="*/ 750221 w 8126844"/>
                    <a:gd name="connsiteY197" fmla="*/ 2247510 h 5918557"/>
                    <a:gd name="connsiteX198" fmla="*/ 844351 w 8126844"/>
                    <a:gd name="connsiteY198" fmla="*/ 2126486 h 5918557"/>
                    <a:gd name="connsiteX199" fmla="*/ 1328445 w 8126844"/>
                    <a:gd name="connsiteY199" fmla="*/ 2341639 h 5918557"/>
                    <a:gd name="connsiteX200" fmla="*/ 1606671 w 8126844"/>
                    <a:gd name="connsiteY200" fmla="*/ 2488058 h 5918557"/>
                    <a:gd name="connsiteX201" fmla="*/ 1720260 w 8126844"/>
                    <a:gd name="connsiteY201" fmla="*/ 2209219 h 5918557"/>
                    <a:gd name="connsiteX202" fmla="*/ 1772079 w 8126844"/>
                    <a:gd name="connsiteY202" fmla="*/ 2025794 h 5918557"/>
                    <a:gd name="connsiteX203" fmla="*/ 1693720 w 8126844"/>
                    <a:gd name="connsiteY203" fmla="*/ 1853765 h 5918557"/>
                    <a:gd name="connsiteX204" fmla="*/ 2176456 w 8126844"/>
                    <a:gd name="connsiteY204" fmla="*/ 2166613 h 5918557"/>
                    <a:gd name="connsiteX205" fmla="*/ 1984049 w 8126844"/>
                    <a:gd name="connsiteY205" fmla="*/ 2144205 h 5918557"/>
                    <a:gd name="connsiteX206" fmla="*/ 1894130 w 8126844"/>
                    <a:gd name="connsiteY206" fmla="*/ 2281923 h 5918557"/>
                    <a:gd name="connsiteX207" fmla="*/ 1879774 w 8126844"/>
                    <a:gd name="connsiteY207" fmla="*/ 2624027 h 5918557"/>
                    <a:gd name="connsiteX208" fmla="*/ 2390763 w 8126844"/>
                    <a:gd name="connsiteY208" fmla="*/ 2852627 h 5918557"/>
                    <a:gd name="connsiteX209" fmla="*/ 3157245 w 8126844"/>
                    <a:gd name="connsiteY209" fmla="*/ 3067780 h 5918557"/>
                    <a:gd name="connsiteX210" fmla="*/ 3708574 w 8126844"/>
                    <a:gd name="connsiteY210" fmla="*/ 3202251 h 5918557"/>
                    <a:gd name="connsiteX211" fmla="*/ 4165774 w 8126844"/>
                    <a:gd name="connsiteY211" fmla="*/ 3175357 h 5918557"/>
                    <a:gd name="connsiteX212" fmla="*/ 4394374 w 8126844"/>
                    <a:gd name="connsiteY212" fmla="*/ 3148463 h 5918557"/>
                    <a:gd name="connsiteX213" fmla="*/ 4407821 w 8126844"/>
                    <a:gd name="connsiteY213" fmla="*/ 2960204 h 5918557"/>
                    <a:gd name="connsiteX214" fmla="*/ 4192668 w 8126844"/>
                    <a:gd name="connsiteY214" fmla="*/ 2919863 h 5918557"/>
                    <a:gd name="connsiteX215" fmla="*/ 4031304 w 8126844"/>
                    <a:gd name="connsiteY215" fmla="*/ 2960204 h 5918557"/>
                    <a:gd name="connsiteX216" fmla="*/ 4031304 w 8126844"/>
                    <a:gd name="connsiteY216" fmla="*/ 2785392 h 5918557"/>
                    <a:gd name="connsiteX217" fmla="*/ 4448163 w 8126844"/>
                    <a:gd name="connsiteY217" fmla="*/ 2664369 h 5918557"/>
                    <a:gd name="connsiteX218" fmla="*/ 4703657 w 8126844"/>
                    <a:gd name="connsiteY218" fmla="*/ 2556792 h 5918557"/>
                    <a:gd name="connsiteX219" fmla="*/ 4719129 w 8126844"/>
                    <a:gd name="connsiteY219" fmla="*/ 2340128 h 5918557"/>
                    <a:gd name="connsiteX220" fmla="*/ 4519556 w 8126844"/>
                    <a:gd name="connsiteY220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120042 w 8126844"/>
                    <a:gd name="connsiteY165" fmla="*/ 4570182 h 5918557"/>
                    <a:gd name="connsiteX166" fmla="*/ 2094927 w 8126844"/>
                    <a:gd name="connsiteY166" fmla="*/ 4560404 h 5918557"/>
                    <a:gd name="connsiteX167" fmla="*/ 1557045 w 8126844"/>
                    <a:gd name="connsiteY167" fmla="*/ 4385592 h 5918557"/>
                    <a:gd name="connsiteX168" fmla="*/ 965374 w 8126844"/>
                    <a:gd name="connsiteY168" fmla="*/ 4156992 h 5918557"/>
                    <a:gd name="connsiteX169" fmla="*/ 481280 w 8126844"/>
                    <a:gd name="connsiteY169" fmla="*/ 3941839 h 5918557"/>
                    <a:gd name="connsiteX170" fmla="*/ 198892 w 8126844"/>
                    <a:gd name="connsiteY170" fmla="*/ 3834263 h 5918557"/>
                    <a:gd name="connsiteX171" fmla="*/ 131657 w 8126844"/>
                    <a:gd name="connsiteY171" fmla="*/ 3740133 h 5918557"/>
                    <a:gd name="connsiteX172" fmla="*/ 279574 w 8126844"/>
                    <a:gd name="connsiteY172" fmla="*/ 3646004 h 5918557"/>
                    <a:gd name="connsiteX173" fmla="*/ 642645 w 8126844"/>
                    <a:gd name="connsiteY173" fmla="*/ 3820816 h 5918557"/>
                    <a:gd name="connsiteX174" fmla="*/ 1113292 w 8126844"/>
                    <a:gd name="connsiteY174" fmla="*/ 3968733 h 5918557"/>
                    <a:gd name="connsiteX175" fmla="*/ 1153633 w 8126844"/>
                    <a:gd name="connsiteY175" fmla="*/ 3793921 h 5918557"/>
                    <a:gd name="connsiteX176" fmla="*/ 1032610 w 8126844"/>
                    <a:gd name="connsiteY176" fmla="*/ 3632557 h 5918557"/>
                    <a:gd name="connsiteX177" fmla="*/ 535068 w 8126844"/>
                    <a:gd name="connsiteY177" fmla="*/ 3484639 h 5918557"/>
                    <a:gd name="connsiteX178" fmla="*/ 198892 w 8126844"/>
                    <a:gd name="connsiteY178" fmla="*/ 3242592 h 5918557"/>
                    <a:gd name="connsiteX179" fmla="*/ 10633 w 8126844"/>
                    <a:gd name="connsiteY179" fmla="*/ 3081227 h 5918557"/>
                    <a:gd name="connsiteX180" fmla="*/ 50974 w 8126844"/>
                    <a:gd name="connsiteY180" fmla="*/ 2946757 h 5918557"/>
                    <a:gd name="connsiteX181" fmla="*/ 279574 w 8126844"/>
                    <a:gd name="connsiteY181" fmla="*/ 3027439 h 5918557"/>
                    <a:gd name="connsiteX182" fmla="*/ 1019163 w 8126844"/>
                    <a:gd name="connsiteY182" fmla="*/ 3430851 h 5918557"/>
                    <a:gd name="connsiteX183" fmla="*/ 1462916 w 8126844"/>
                    <a:gd name="connsiteY183" fmla="*/ 3672898 h 5918557"/>
                    <a:gd name="connsiteX184" fmla="*/ 1799092 w 8126844"/>
                    <a:gd name="connsiteY184" fmla="*/ 3767027 h 5918557"/>
                    <a:gd name="connsiteX185" fmla="*/ 1973904 w 8126844"/>
                    <a:gd name="connsiteY185" fmla="*/ 3699792 h 5918557"/>
                    <a:gd name="connsiteX186" fmla="*/ 1960457 w 8126844"/>
                    <a:gd name="connsiteY186" fmla="*/ 3457745 h 5918557"/>
                    <a:gd name="connsiteX187" fmla="*/ 1624280 w 8126844"/>
                    <a:gd name="connsiteY187" fmla="*/ 3350169 h 5918557"/>
                    <a:gd name="connsiteX188" fmla="*/ 1288104 w 8126844"/>
                    <a:gd name="connsiteY188" fmla="*/ 3202251 h 5918557"/>
                    <a:gd name="connsiteX189" fmla="*/ 1261210 w 8126844"/>
                    <a:gd name="connsiteY189" fmla="*/ 3067780 h 5918557"/>
                    <a:gd name="connsiteX190" fmla="*/ 1462916 w 8126844"/>
                    <a:gd name="connsiteY190" fmla="*/ 3067780 h 5918557"/>
                    <a:gd name="connsiteX191" fmla="*/ 1691516 w 8126844"/>
                    <a:gd name="connsiteY191" fmla="*/ 3148463 h 5918557"/>
                    <a:gd name="connsiteX192" fmla="*/ 1758751 w 8126844"/>
                    <a:gd name="connsiteY192" fmla="*/ 2933310 h 5918557"/>
                    <a:gd name="connsiteX193" fmla="*/ 1597386 w 8126844"/>
                    <a:gd name="connsiteY193" fmla="*/ 2758498 h 5918557"/>
                    <a:gd name="connsiteX194" fmla="*/ 1153633 w 8126844"/>
                    <a:gd name="connsiteY194" fmla="*/ 2570239 h 5918557"/>
                    <a:gd name="connsiteX195" fmla="*/ 871245 w 8126844"/>
                    <a:gd name="connsiteY195" fmla="*/ 2381980 h 5918557"/>
                    <a:gd name="connsiteX196" fmla="*/ 750221 w 8126844"/>
                    <a:gd name="connsiteY196" fmla="*/ 2247510 h 5918557"/>
                    <a:gd name="connsiteX197" fmla="*/ 844351 w 8126844"/>
                    <a:gd name="connsiteY197" fmla="*/ 2126486 h 5918557"/>
                    <a:gd name="connsiteX198" fmla="*/ 1328445 w 8126844"/>
                    <a:gd name="connsiteY198" fmla="*/ 2341639 h 5918557"/>
                    <a:gd name="connsiteX199" fmla="*/ 1606671 w 8126844"/>
                    <a:gd name="connsiteY199" fmla="*/ 2488058 h 5918557"/>
                    <a:gd name="connsiteX200" fmla="*/ 1720260 w 8126844"/>
                    <a:gd name="connsiteY200" fmla="*/ 2209219 h 5918557"/>
                    <a:gd name="connsiteX201" fmla="*/ 1772079 w 8126844"/>
                    <a:gd name="connsiteY201" fmla="*/ 2025794 h 5918557"/>
                    <a:gd name="connsiteX202" fmla="*/ 1693720 w 8126844"/>
                    <a:gd name="connsiteY202" fmla="*/ 1853765 h 5918557"/>
                    <a:gd name="connsiteX203" fmla="*/ 2176456 w 8126844"/>
                    <a:gd name="connsiteY203" fmla="*/ 2166613 h 5918557"/>
                    <a:gd name="connsiteX204" fmla="*/ 1984049 w 8126844"/>
                    <a:gd name="connsiteY204" fmla="*/ 2144205 h 5918557"/>
                    <a:gd name="connsiteX205" fmla="*/ 1894130 w 8126844"/>
                    <a:gd name="connsiteY205" fmla="*/ 2281923 h 5918557"/>
                    <a:gd name="connsiteX206" fmla="*/ 1879774 w 8126844"/>
                    <a:gd name="connsiteY206" fmla="*/ 2624027 h 5918557"/>
                    <a:gd name="connsiteX207" fmla="*/ 2390763 w 8126844"/>
                    <a:gd name="connsiteY207" fmla="*/ 2852627 h 5918557"/>
                    <a:gd name="connsiteX208" fmla="*/ 3157245 w 8126844"/>
                    <a:gd name="connsiteY208" fmla="*/ 3067780 h 5918557"/>
                    <a:gd name="connsiteX209" fmla="*/ 3708574 w 8126844"/>
                    <a:gd name="connsiteY209" fmla="*/ 3202251 h 5918557"/>
                    <a:gd name="connsiteX210" fmla="*/ 4165774 w 8126844"/>
                    <a:gd name="connsiteY210" fmla="*/ 3175357 h 5918557"/>
                    <a:gd name="connsiteX211" fmla="*/ 4394374 w 8126844"/>
                    <a:gd name="connsiteY211" fmla="*/ 3148463 h 5918557"/>
                    <a:gd name="connsiteX212" fmla="*/ 4407821 w 8126844"/>
                    <a:gd name="connsiteY212" fmla="*/ 2960204 h 5918557"/>
                    <a:gd name="connsiteX213" fmla="*/ 4192668 w 8126844"/>
                    <a:gd name="connsiteY213" fmla="*/ 2919863 h 5918557"/>
                    <a:gd name="connsiteX214" fmla="*/ 4031304 w 8126844"/>
                    <a:gd name="connsiteY214" fmla="*/ 2960204 h 5918557"/>
                    <a:gd name="connsiteX215" fmla="*/ 4031304 w 8126844"/>
                    <a:gd name="connsiteY215" fmla="*/ 2785392 h 5918557"/>
                    <a:gd name="connsiteX216" fmla="*/ 4448163 w 8126844"/>
                    <a:gd name="connsiteY216" fmla="*/ 2664369 h 5918557"/>
                    <a:gd name="connsiteX217" fmla="*/ 4703657 w 8126844"/>
                    <a:gd name="connsiteY217" fmla="*/ 2556792 h 5918557"/>
                    <a:gd name="connsiteX218" fmla="*/ 4719129 w 8126844"/>
                    <a:gd name="connsiteY218" fmla="*/ 2340128 h 5918557"/>
                    <a:gd name="connsiteX219" fmla="*/ 4519556 w 8126844"/>
                    <a:gd name="connsiteY219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2120042 w 8126844"/>
                    <a:gd name="connsiteY165" fmla="*/ 4570182 h 5918557"/>
                    <a:gd name="connsiteX166" fmla="*/ 1557045 w 8126844"/>
                    <a:gd name="connsiteY166" fmla="*/ 4385592 h 5918557"/>
                    <a:gd name="connsiteX167" fmla="*/ 965374 w 8126844"/>
                    <a:gd name="connsiteY167" fmla="*/ 4156992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481280 w 8126844"/>
                    <a:gd name="connsiteY167" fmla="*/ 3941839 h 5918557"/>
                    <a:gd name="connsiteX168" fmla="*/ 198892 w 8126844"/>
                    <a:gd name="connsiteY168" fmla="*/ 3834263 h 5918557"/>
                    <a:gd name="connsiteX169" fmla="*/ 131657 w 8126844"/>
                    <a:gd name="connsiteY169" fmla="*/ 3740133 h 5918557"/>
                    <a:gd name="connsiteX170" fmla="*/ 279574 w 8126844"/>
                    <a:gd name="connsiteY170" fmla="*/ 3646004 h 5918557"/>
                    <a:gd name="connsiteX171" fmla="*/ 642645 w 8126844"/>
                    <a:gd name="connsiteY171" fmla="*/ 3820816 h 5918557"/>
                    <a:gd name="connsiteX172" fmla="*/ 1113292 w 8126844"/>
                    <a:gd name="connsiteY172" fmla="*/ 3968733 h 5918557"/>
                    <a:gd name="connsiteX173" fmla="*/ 1153633 w 8126844"/>
                    <a:gd name="connsiteY173" fmla="*/ 3793921 h 5918557"/>
                    <a:gd name="connsiteX174" fmla="*/ 1032610 w 8126844"/>
                    <a:gd name="connsiteY174" fmla="*/ 3632557 h 5918557"/>
                    <a:gd name="connsiteX175" fmla="*/ 535068 w 8126844"/>
                    <a:gd name="connsiteY175" fmla="*/ 3484639 h 5918557"/>
                    <a:gd name="connsiteX176" fmla="*/ 198892 w 8126844"/>
                    <a:gd name="connsiteY176" fmla="*/ 3242592 h 5918557"/>
                    <a:gd name="connsiteX177" fmla="*/ 10633 w 8126844"/>
                    <a:gd name="connsiteY177" fmla="*/ 3081227 h 5918557"/>
                    <a:gd name="connsiteX178" fmla="*/ 50974 w 8126844"/>
                    <a:gd name="connsiteY178" fmla="*/ 2946757 h 5918557"/>
                    <a:gd name="connsiteX179" fmla="*/ 279574 w 8126844"/>
                    <a:gd name="connsiteY179" fmla="*/ 3027439 h 5918557"/>
                    <a:gd name="connsiteX180" fmla="*/ 1019163 w 8126844"/>
                    <a:gd name="connsiteY180" fmla="*/ 3430851 h 5918557"/>
                    <a:gd name="connsiteX181" fmla="*/ 1462916 w 8126844"/>
                    <a:gd name="connsiteY181" fmla="*/ 3672898 h 5918557"/>
                    <a:gd name="connsiteX182" fmla="*/ 1799092 w 8126844"/>
                    <a:gd name="connsiteY182" fmla="*/ 3767027 h 5918557"/>
                    <a:gd name="connsiteX183" fmla="*/ 1973904 w 8126844"/>
                    <a:gd name="connsiteY183" fmla="*/ 3699792 h 5918557"/>
                    <a:gd name="connsiteX184" fmla="*/ 1960457 w 8126844"/>
                    <a:gd name="connsiteY184" fmla="*/ 3457745 h 5918557"/>
                    <a:gd name="connsiteX185" fmla="*/ 1624280 w 8126844"/>
                    <a:gd name="connsiteY185" fmla="*/ 3350169 h 5918557"/>
                    <a:gd name="connsiteX186" fmla="*/ 1288104 w 8126844"/>
                    <a:gd name="connsiteY186" fmla="*/ 3202251 h 5918557"/>
                    <a:gd name="connsiteX187" fmla="*/ 1261210 w 8126844"/>
                    <a:gd name="connsiteY187" fmla="*/ 3067780 h 5918557"/>
                    <a:gd name="connsiteX188" fmla="*/ 1462916 w 8126844"/>
                    <a:gd name="connsiteY188" fmla="*/ 3067780 h 5918557"/>
                    <a:gd name="connsiteX189" fmla="*/ 1691516 w 8126844"/>
                    <a:gd name="connsiteY189" fmla="*/ 3148463 h 5918557"/>
                    <a:gd name="connsiteX190" fmla="*/ 1758751 w 8126844"/>
                    <a:gd name="connsiteY190" fmla="*/ 2933310 h 5918557"/>
                    <a:gd name="connsiteX191" fmla="*/ 1597386 w 8126844"/>
                    <a:gd name="connsiteY191" fmla="*/ 2758498 h 5918557"/>
                    <a:gd name="connsiteX192" fmla="*/ 1153633 w 8126844"/>
                    <a:gd name="connsiteY192" fmla="*/ 2570239 h 5918557"/>
                    <a:gd name="connsiteX193" fmla="*/ 871245 w 8126844"/>
                    <a:gd name="connsiteY193" fmla="*/ 2381980 h 5918557"/>
                    <a:gd name="connsiteX194" fmla="*/ 750221 w 8126844"/>
                    <a:gd name="connsiteY194" fmla="*/ 2247510 h 5918557"/>
                    <a:gd name="connsiteX195" fmla="*/ 844351 w 8126844"/>
                    <a:gd name="connsiteY195" fmla="*/ 2126486 h 5918557"/>
                    <a:gd name="connsiteX196" fmla="*/ 1328445 w 8126844"/>
                    <a:gd name="connsiteY196" fmla="*/ 2341639 h 5918557"/>
                    <a:gd name="connsiteX197" fmla="*/ 1606671 w 8126844"/>
                    <a:gd name="connsiteY197" fmla="*/ 2488058 h 5918557"/>
                    <a:gd name="connsiteX198" fmla="*/ 1720260 w 8126844"/>
                    <a:gd name="connsiteY198" fmla="*/ 2209219 h 5918557"/>
                    <a:gd name="connsiteX199" fmla="*/ 1772079 w 8126844"/>
                    <a:gd name="connsiteY199" fmla="*/ 2025794 h 5918557"/>
                    <a:gd name="connsiteX200" fmla="*/ 1693720 w 8126844"/>
                    <a:gd name="connsiteY200" fmla="*/ 1853765 h 5918557"/>
                    <a:gd name="connsiteX201" fmla="*/ 2176456 w 8126844"/>
                    <a:gd name="connsiteY201" fmla="*/ 2166613 h 5918557"/>
                    <a:gd name="connsiteX202" fmla="*/ 1984049 w 8126844"/>
                    <a:gd name="connsiteY202" fmla="*/ 2144205 h 5918557"/>
                    <a:gd name="connsiteX203" fmla="*/ 1894130 w 8126844"/>
                    <a:gd name="connsiteY203" fmla="*/ 2281923 h 5918557"/>
                    <a:gd name="connsiteX204" fmla="*/ 1879774 w 8126844"/>
                    <a:gd name="connsiteY204" fmla="*/ 2624027 h 5918557"/>
                    <a:gd name="connsiteX205" fmla="*/ 2390763 w 8126844"/>
                    <a:gd name="connsiteY205" fmla="*/ 2852627 h 5918557"/>
                    <a:gd name="connsiteX206" fmla="*/ 3157245 w 8126844"/>
                    <a:gd name="connsiteY206" fmla="*/ 3067780 h 5918557"/>
                    <a:gd name="connsiteX207" fmla="*/ 3708574 w 8126844"/>
                    <a:gd name="connsiteY207" fmla="*/ 3202251 h 5918557"/>
                    <a:gd name="connsiteX208" fmla="*/ 4165774 w 8126844"/>
                    <a:gd name="connsiteY208" fmla="*/ 3175357 h 5918557"/>
                    <a:gd name="connsiteX209" fmla="*/ 4394374 w 8126844"/>
                    <a:gd name="connsiteY209" fmla="*/ 3148463 h 5918557"/>
                    <a:gd name="connsiteX210" fmla="*/ 4407821 w 8126844"/>
                    <a:gd name="connsiteY210" fmla="*/ 2960204 h 5918557"/>
                    <a:gd name="connsiteX211" fmla="*/ 4192668 w 8126844"/>
                    <a:gd name="connsiteY211" fmla="*/ 2919863 h 5918557"/>
                    <a:gd name="connsiteX212" fmla="*/ 4031304 w 8126844"/>
                    <a:gd name="connsiteY212" fmla="*/ 2960204 h 5918557"/>
                    <a:gd name="connsiteX213" fmla="*/ 4031304 w 8126844"/>
                    <a:gd name="connsiteY213" fmla="*/ 2785392 h 5918557"/>
                    <a:gd name="connsiteX214" fmla="*/ 4448163 w 8126844"/>
                    <a:gd name="connsiteY214" fmla="*/ 2664369 h 5918557"/>
                    <a:gd name="connsiteX215" fmla="*/ 4703657 w 8126844"/>
                    <a:gd name="connsiteY215" fmla="*/ 2556792 h 5918557"/>
                    <a:gd name="connsiteX216" fmla="*/ 4719129 w 8126844"/>
                    <a:gd name="connsiteY216" fmla="*/ 2340128 h 5918557"/>
                    <a:gd name="connsiteX217" fmla="*/ 4519556 w 8126844"/>
                    <a:gd name="connsiteY217" fmla="*/ 2345080 h 5918557"/>
                    <a:gd name="connsiteX0" fmla="*/ 5076343 w 8126844"/>
                    <a:gd name="connsiteY0" fmla="*/ 2135224 h 5918557"/>
                    <a:gd name="connsiteX1" fmla="*/ 4866197 w 8126844"/>
                    <a:gd name="connsiteY1" fmla="*/ 2254064 h 5918557"/>
                    <a:gd name="connsiteX2" fmla="*/ 4959151 w 8126844"/>
                    <a:gd name="connsiteY2" fmla="*/ 2462663 h 5918557"/>
                    <a:gd name="connsiteX3" fmla="*/ 5402904 w 8126844"/>
                    <a:gd name="connsiteY3" fmla="*/ 2301298 h 5918557"/>
                    <a:gd name="connsiteX4" fmla="*/ 6115747 w 8126844"/>
                    <a:gd name="connsiteY4" fmla="*/ 1850935 h 5918557"/>
                    <a:gd name="connsiteX5" fmla="*/ 6243817 w 8126844"/>
                    <a:gd name="connsiteY5" fmla="*/ 2281926 h 5918557"/>
                    <a:gd name="connsiteX6" fmla="*/ 6598389 w 8126844"/>
                    <a:gd name="connsiteY6" fmla="*/ 2100084 h 5918557"/>
                    <a:gd name="connsiteX7" fmla="*/ 6443563 w 8126844"/>
                    <a:gd name="connsiteY7" fmla="*/ 1645750 h 5918557"/>
                    <a:gd name="connsiteX8" fmla="*/ 6787725 w 8126844"/>
                    <a:gd name="connsiteY8" fmla="*/ 1921439 h 5918557"/>
                    <a:gd name="connsiteX9" fmla="*/ 6934578 w 8126844"/>
                    <a:gd name="connsiteY9" fmla="*/ 1779411 h 5918557"/>
                    <a:gd name="connsiteX10" fmla="*/ 6668002 w 8126844"/>
                    <a:gd name="connsiteY10" fmla="*/ 1409961 h 5918557"/>
                    <a:gd name="connsiteX11" fmla="*/ 6941073 w 8126844"/>
                    <a:gd name="connsiteY11" fmla="*/ 977271 h 5918557"/>
                    <a:gd name="connsiteX12" fmla="*/ 6764360 w 8126844"/>
                    <a:gd name="connsiteY12" fmla="*/ 399086 h 5918557"/>
                    <a:gd name="connsiteX13" fmla="*/ 6656943 w 8126844"/>
                    <a:gd name="connsiteY13" fmla="*/ 525696 h 5918557"/>
                    <a:gd name="connsiteX14" fmla="*/ 6759584 w 8126844"/>
                    <a:gd name="connsiteY14" fmla="*/ 0 h 5918557"/>
                    <a:gd name="connsiteX15" fmla="*/ 6766984 w 8126844"/>
                    <a:gd name="connsiteY15" fmla="*/ 176893 h 5918557"/>
                    <a:gd name="connsiteX16" fmla="*/ 7177916 w 8126844"/>
                    <a:gd name="connsiteY16" fmla="*/ 741439 h 5918557"/>
                    <a:gd name="connsiteX17" fmla="*/ 7352727 w 8126844"/>
                    <a:gd name="connsiteY17" fmla="*/ 620416 h 5918557"/>
                    <a:gd name="connsiteX18" fmla="*/ 7460304 w 8126844"/>
                    <a:gd name="connsiteY18" fmla="*/ 929698 h 5918557"/>
                    <a:gd name="connsiteX19" fmla="*/ 7137574 w 8126844"/>
                    <a:gd name="connsiteY19" fmla="*/ 1360004 h 5918557"/>
                    <a:gd name="connsiteX20" fmla="*/ 7056892 w 8126844"/>
                    <a:gd name="connsiteY20" fmla="*/ 1534816 h 5918557"/>
                    <a:gd name="connsiteX21" fmla="*/ 7177916 w 8126844"/>
                    <a:gd name="connsiteY21" fmla="*/ 1642392 h 5918557"/>
                    <a:gd name="connsiteX22" fmla="*/ 7406516 w 8126844"/>
                    <a:gd name="connsiteY22" fmla="*/ 1413792 h 5918557"/>
                    <a:gd name="connsiteX23" fmla="*/ 7540986 w 8126844"/>
                    <a:gd name="connsiteY23" fmla="*/ 1413792 h 5918557"/>
                    <a:gd name="connsiteX24" fmla="*/ 7554433 w 8126844"/>
                    <a:gd name="connsiteY24" fmla="*/ 1642392 h 5918557"/>
                    <a:gd name="connsiteX25" fmla="*/ 6976210 w 8126844"/>
                    <a:gd name="connsiteY25" fmla="*/ 2234063 h 5918557"/>
                    <a:gd name="connsiteX26" fmla="*/ 6276963 w 8126844"/>
                    <a:gd name="connsiteY26" fmla="*/ 2785392 h 5918557"/>
                    <a:gd name="connsiteX27" fmla="*/ 5860104 w 8126844"/>
                    <a:gd name="connsiteY27" fmla="*/ 2987098 h 5918557"/>
                    <a:gd name="connsiteX28" fmla="*/ 5658398 w 8126844"/>
                    <a:gd name="connsiteY28" fmla="*/ 3054333 h 5918557"/>
                    <a:gd name="connsiteX29" fmla="*/ 5550821 w 8126844"/>
                    <a:gd name="connsiteY29" fmla="*/ 2973651 h 5918557"/>
                    <a:gd name="connsiteX30" fmla="*/ 5644951 w 8126844"/>
                    <a:gd name="connsiteY30" fmla="*/ 2771945 h 5918557"/>
                    <a:gd name="connsiteX31" fmla="*/ 5913892 w 8126844"/>
                    <a:gd name="connsiteY31" fmla="*/ 2718157 h 5918557"/>
                    <a:gd name="connsiteX32" fmla="*/ 5752527 w 8126844"/>
                    <a:gd name="connsiteY32" fmla="*/ 2408874 h 5918557"/>
                    <a:gd name="connsiteX33" fmla="*/ 5362563 w 8126844"/>
                    <a:gd name="connsiteY33" fmla="*/ 2556792 h 5918557"/>
                    <a:gd name="connsiteX34" fmla="*/ 4663316 w 8126844"/>
                    <a:gd name="connsiteY34" fmla="*/ 2839180 h 5918557"/>
                    <a:gd name="connsiteX35" fmla="*/ 4649868 w 8126844"/>
                    <a:gd name="connsiteY35" fmla="*/ 3013992 h 5918557"/>
                    <a:gd name="connsiteX36" fmla="*/ 4703657 w 8126844"/>
                    <a:gd name="connsiteY36" fmla="*/ 3121569 h 5918557"/>
                    <a:gd name="connsiteX37" fmla="*/ 5066727 w 8126844"/>
                    <a:gd name="connsiteY37" fmla="*/ 2987098 h 5918557"/>
                    <a:gd name="connsiteX38" fmla="*/ 5322221 w 8126844"/>
                    <a:gd name="connsiteY38" fmla="*/ 2933310 h 5918557"/>
                    <a:gd name="connsiteX39" fmla="*/ 5349116 w 8126844"/>
                    <a:gd name="connsiteY39" fmla="*/ 3067780 h 5918557"/>
                    <a:gd name="connsiteX40" fmla="*/ 4784339 w 8126844"/>
                    <a:gd name="connsiteY40" fmla="*/ 3282933 h 5918557"/>
                    <a:gd name="connsiteX41" fmla="*/ 4098539 w 8126844"/>
                    <a:gd name="connsiteY41" fmla="*/ 3417404 h 5918557"/>
                    <a:gd name="connsiteX42" fmla="*/ 2740386 w 8126844"/>
                    <a:gd name="connsiteY42" fmla="*/ 3282933 h 5918557"/>
                    <a:gd name="connsiteX43" fmla="*/ 2202504 w 8126844"/>
                    <a:gd name="connsiteY43" fmla="*/ 3081227 h 5918557"/>
                    <a:gd name="connsiteX44" fmla="*/ 2027692 w 8126844"/>
                    <a:gd name="connsiteY44" fmla="*/ 3027439 h 5918557"/>
                    <a:gd name="connsiteX45" fmla="*/ 1960457 w 8126844"/>
                    <a:gd name="connsiteY45" fmla="*/ 3175357 h 5918557"/>
                    <a:gd name="connsiteX46" fmla="*/ 2390763 w 8126844"/>
                    <a:gd name="connsiteY46" fmla="*/ 3403957 h 5918557"/>
                    <a:gd name="connsiteX47" fmla="*/ 3372398 w 8126844"/>
                    <a:gd name="connsiteY47" fmla="*/ 3646004 h 5918557"/>
                    <a:gd name="connsiteX48" fmla="*/ 4125433 w 8126844"/>
                    <a:gd name="connsiteY48" fmla="*/ 3646004 h 5918557"/>
                    <a:gd name="connsiteX49" fmla="*/ 4757445 w 8126844"/>
                    <a:gd name="connsiteY49" fmla="*/ 3619110 h 5918557"/>
                    <a:gd name="connsiteX50" fmla="*/ 4918810 w 8126844"/>
                    <a:gd name="connsiteY50" fmla="*/ 3659451 h 5918557"/>
                    <a:gd name="connsiteX51" fmla="*/ 4811233 w 8126844"/>
                    <a:gd name="connsiteY51" fmla="*/ 3820816 h 5918557"/>
                    <a:gd name="connsiteX52" fmla="*/ 4286798 w 8126844"/>
                    <a:gd name="connsiteY52" fmla="*/ 3888051 h 5918557"/>
                    <a:gd name="connsiteX53" fmla="*/ 4219563 w 8126844"/>
                    <a:gd name="connsiteY53" fmla="*/ 4022521 h 5918557"/>
                    <a:gd name="connsiteX54" fmla="*/ 4555739 w 8126844"/>
                    <a:gd name="connsiteY54" fmla="*/ 4076310 h 5918557"/>
                    <a:gd name="connsiteX55" fmla="*/ 5241539 w 8126844"/>
                    <a:gd name="connsiteY55" fmla="*/ 3888051 h 5918557"/>
                    <a:gd name="connsiteX56" fmla="*/ 5523927 w 8126844"/>
                    <a:gd name="connsiteY56" fmla="*/ 3753580 h 5918557"/>
                    <a:gd name="connsiteX57" fmla="*/ 5618057 w 8126844"/>
                    <a:gd name="connsiteY57" fmla="*/ 3646004 h 5918557"/>
                    <a:gd name="connsiteX58" fmla="*/ 5402904 w 8126844"/>
                    <a:gd name="connsiteY58" fmla="*/ 3632557 h 5918557"/>
                    <a:gd name="connsiteX59" fmla="*/ 5214645 w 8126844"/>
                    <a:gd name="connsiteY59" fmla="*/ 3524980 h 5918557"/>
                    <a:gd name="connsiteX60" fmla="*/ 5241539 w 8126844"/>
                    <a:gd name="connsiteY60" fmla="*/ 3403957 h 5918557"/>
                    <a:gd name="connsiteX61" fmla="*/ 5537374 w 8126844"/>
                    <a:gd name="connsiteY61" fmla="*/ 3363616 h 5918557"/>
                    <a:gd name="connsiteX62" fmla="*/ 6196280 w 8126844"/>
                    <a:gd name="connsiteY62" fmla="*/ 3108121 h 5918557"/>
                    <a:gd name="connsiteX63" fmla="*/ 6747610 w 8126844"/>
                    <a:gd name="connsiteY63" fmla="*/ 2771945 h 5918557"/>
                    <a:gd name="connsiteX64" fmla="*/ 7218257 w 8126844"/>
                    <a:gd name="connsiteY64" fmla="*/ 2328192 h 5918557"/>
                    <a:gd name="connsiteX65" fmla="*/ 7433410 w 8126844"/>
                    <a:gd name="connsiteY65" fmla="*/ 2153380 h 5918557"/>
                    <a:gd name="connsiteX66" fmla="*/ 7567880 w 8126844"/>
                    <a:gd name="connsiteY66" fmla="*/ 2180274 h 5918557"/>
                    <a:gd name="connsiteX67" fmla="*/ 7514092 w 8126844"/>
                    <a:gd name="connsiteY67" fmla="*/ 2381980 h 5918557"/>
                    <a:gd name="connsiteX68" fmla="*/ 7097233 w 8126844"/>
                    <a:gd name="connsiteY68" fmla="*/ 2812286 h 5918557"/>
                    <a:gd name="connsiteX69" fmla="*/ 6451774 w 8126844"/>
                    <a:gd name="connsiteY69" fmla="*/ 3229145 h 5918557"/>
                    <a:gd name="connsiteX70" fmla="*/ 6088704 w 8126844"/>
                    <a:gd name="connsiteY70" fmla="*/ 3417404 h 5918557"/>
                    <a:gd name="connsiteX71" fmla="*/ 5981127 w 8126844"/>
                    <a:gd name="connsiteY71" fmla="*/ 3551874 h 5918557"/>
                    <a:gd name="connsiteX72" fmla="*/ 6021468 w 8126844"/>
                    <a:gd name="connsiteY72" fmla="*/ 3753580 h 5918557"/>
                    <a:gd name="connsiteX73" fmla="*/ 6115598 w 8126844"/>
                    <a:gd name="connsiteY73" fmla="*/ 3901498 h 5918557"/>
                    <a:gd name="connsiteX74" fmla="*/ 6734163 w 8126844"/>
                    <a:gd name="connsiteY74" fmla="*/ 3726686 h 5918557"/>
                    <a:gd name="connsiteX75" fmla="*/ 7419963 w 8126844"/>
                    <a:gd name="connsiteY75" fmla="*/ 3296380 h 5918557"/>
                    <a:gd name="connsiteX76" fmla="*/ 7850268 w 8126844"/>
                    <a:gd name="connsiteY76" fmla="*/ 2973651 h 5918557"/>
                    <a:gd name="connsiteX77" fmla="*/ 8065421 w 8126844"/>
                    <a:gd name="connsiteY77" fmla="*/ 2866074 h 5918557"/>
                    <a:gd name="connsiteX78" fmla="*/ 8105763 w 8126844"/>
                    <a:gd name="connsiteY78" fmla="*/ 3027439 h 5918557"/>
                    <a:gd name="connsiteX79" fmla="*/ 7769586 w 8126844"/>
                    <a:gd name="connsiteY79" fmla="*/ 3363616 h 5918557"/>
                    <a:gd name="connsiteX80" fmla="*/ 6707268 w 8126844"/>
                    <a:gd name="connsiteY80" fmla="*/ 3941839 h 5918557"/>
                    <a:gd name="connsiteX81" fmla="*/ 6129045 w 8126844"/>
                    <a:gd name="connsiteY81" fmla="*/ 4210780 h 5918557"/>
                    <a:gd name="connsiteX82" fmla="*/ 5833210 w 8126844"/>
                    <a:gd name="connsiteY82" fmla="*/ 4251121 h 5918557"/>
                    <a:gd name="connsiteX83" fmla="*/ 5712186 w 8126844"/>
                    <a:gd name="connsiteY83" fmla="*/ 4291463 h 5918557"/>
                    <a:gd name="connsiteX84" fmla="*/ 5658398 w 8126844"/>
                    <a:gd name="connsiteY84" fmla="*/ 4143545 h 5918557"/>
                    <a:gd name="connsiteX85" fmla="*/ 5779421 w 8126844"/>
                    <a:gd name="connsiteY85" fmla="*/ 4035969 h 5918557"/>
                    <a:gd name="connsiteX86" fmla="*/ 5779421 w 8126844"/>
                    <a:gd name="connsiteY86" fmla="*/ 3941839 h 5918557"/>
                    <a:gd name="connsiteX87" fmla="*/ 5497033 w 8126844"/>
                    <a:gd name="connsiteY87" fmla="*/ 4062863 h 5918557"/>
                    <a:gd name="connsiteX88" fmla="*/ 5039833 w 8126844"/>
                    <a:gd name="connsiteY88" fmla="*/ 4197333 h 5918557"/>
                    <a:gd name="connsiteX89" fmla="*/ 4865021 w 8126844"/>
                    <a:gd name="connsiteY89" fmla="*/ 4278016 h 5918557"/>
                    <a:gd name="connsiteX90" fmla="*/ 4905363 w 8126844"/>
                    <a:gd name="connsiteY90" fmla="*/ 4372145 h 5918557"/>
                    <a:gd name="connsiteX91" fmla="*/ 5160857 w 8126844"/>
                    <a:gd name="connsiteY91" fmla="*/ 4345251 h 5918557"/>
                    <a:gd name="connsiteX92" fmla="*/ 5187751 w 8126844"/>
                    <a:gd name="connsiteY92" fmla="*/ 4479721 h 5918557"/>
                    <a:gd name="connsiteX93" fmla="*/ 4878468 w 8126844"/>
                    <a:gd name="connsiteY93" fmla="*/ 4573851 h 5918557"/>
                    <a:gd name="connsiteX94" fmla="*/ 4891916 w 8126844"/>
                    <a:gd name="connsiteY94" fmla="*/ 4721769 h 5918557"/>
                    <a:gd name="connsiteX95" fmla="*/ 5376010 w 8126844"/>
                    <a:gd name="connsiteY95" fmla="*/ 4614192 h 5918557"/>
                    <a:gd name="connsiteX96" fmla="*/ 5967680 w 8126844"/>
                    <a:gd name="connsiteY96" fmla="*/ 4466274 h 5918557"/>
                    <a:gd name="connsiteX97" fmla="*/ 6344198 w 8126844"/>
                    <a:gd name="connsiteY97" fmla="*/ 4264569 h 5918557"/>
                    <a:gd name="connsiteX98" fmla="*/ 6478668 w 8126844"/>
                    <a:gd name="connsiteY98" fmla="*/ 4264569 h 5918557"/>
                    <a:gd name="connsiteX99" fmla="*/ 6478668 w 8126844"/>
                    <a:gd name="connsiteY99" fmla="*/ 4452827 h 5918557"/>
                    <a:gd name="connsiteX100" fmla="*/ 5900445 w 8126844"/>
                    <a:gd name="connsiteY100" fmla="*/ 4641086 h 5918557"/>
                    <a:gd name="connsiteX101" fmla="*/ 5053280 w 8126844"/>
                    <a:gd name="connsiteY101" fmla="*/ 4883133 h 5918557"/>
                    <a:gd name="connsiteX102" fmla="*/ 4703657 w 8126844"/>
                    <a:gd name="connsiteY102" fmla="*/ 4977263 h 5918557"/>
                    <a:gd name="connsiteX103" fmla="*/ 4313692 w 8126844"/>
                    <a:gd name="connsiteY103" fmla="*/ 5044498 h 5918557"/>
                    <a:gd name="connsiteX104" fmla="*/ 4004410 w 8126844"/>
                    <a:gd name="connsiteY104" fmla="*/ 5084839 h 5918557"/>
                    <a:gd name="connsiteX105" fmla="*/ 3869939 w 8126844"/>
                    <a:gd name="connsiteY105" fmla="*/ 4963816 h 5918557"/>
                    <a:gd name="connsiteX106" fmla="*/ 3950621 w 8126844"/>
                    <a:gd name="connsiteY106" fmla="*/ 4856239 h 5918557"/>
                    <a:gd name="connsiteX107" fmla="*/ 4367480 w 8126844"/>
                    <a:gd name="connsiteY107" fmla="*/ 4775557 h 5918557"/>
                    <a:gd name="connsiteX108" fmla="*/ 4542292 w 8126844"/>
                    <a:gd name="connsiteY108" fmla="*/ 4708321 h 5918557"/>
                    <a:gd name="connsiteX109" fmla="*/ 4542292 w 8126844"/>
                    <a:gd name="connsiteY109" fmla="*/ 4573851 h 5918557"/>
                    <a:gd name="connsiteX110" fmla="*/ 4206116 w 8126844"/>
                    <a:gd name="connsiteY110" fmla="*/ 4573851 h 5918557"/>
                    <a:gd name="connsiteX111" fmla="*/ 3520316 w 8126844"/>
                    <a:gd name="connsiteY111" fmla="*/ 4654533 h 5918557"/>
                    <a:gd name="connsiteX112" fmla="*/ 3157245 w 8126844"/>
                    <a:gd name="connsiteY112" fmla="*/ 4681427 h 5918557"/>
                    <a:gd name="connsiteX113" fmla="*/ 3076563 w 8126844"/>
                    <a:gd name="connsiteY113" fmla="*/ 4802451 h 5918557"/>
                    <a:gd name="connsiteX114" fmla="*/ 3224480 w 8126844"/>
                    <a:gd name="connsiteY114" fmla="*/ 4869686 h 5918557"/>
                    <a:gd name="connsiteX115" fmla="*/ 3453080 w 8126844"/>
                    <a:gd name="connsiteY115" fmla="*/ 4896580 h 5918557"/>
                    <a:gd name="connsiteX116" fmla="*/ 3412739 w 8126844"/>
                    <a:gd name="connsiteY116" fmla="*/ 5004157 h 5918557"/>
                    <a:gd name="connsiteX117" fmla="*/ 2968986 w 8126844"/>
                    <a:gd name="connsiteY117" fmla="*/ 5057945 h 5918557"/>
                    <a:gd name="connsiteX118" fmla="*/ 2767280 w 8126844"/>
                    <a:gd name="connsiteY118" fmla="*/ 5071392 h 5918557"/>
                    <a:gd name="connsiteX119" fmla="*/ 2673151 w 8126844"/>
                    <a:gd name="connsiteY119" fmla="*/ 5273098 h 5918557"/>
                    <a:gd name="connsiteX120" fmla="*/ 2767280 w 8126844"/>
                    <a:gd name="connsiteY120" fmla="*/ 5636169 h 5918557"/>
                    <a:gd name="connsiteX121" fmla="*/ 2700045 w 8126844"/>
                    <a:gd name="connsiteY121" fmla="*/ 5837874 h 5918557"/>
                    <a:gd name="connsiteX122" fmla="*/ 2498339 w 8126844"/>
                    <a:gd name="connsiteY122" fmla="*/ 5918557 h 5918557"/>
                    <a:gd name="connsiteX123" fmla="*/ 2256292 w 8126844"/>
                    <a:gd name="connsiteY123" fmla="*/ 5837874 h 5918557"/>
                    <a:gd name="connsiteX124" fmla="*/ 2175610 w 8126844"/>
                    <a:gd name="connsiteY124" fmla="*/ 5582380 h 5918557"/>
                    <a:gd name="connsiteX125" fmla="*/ 2269739 w 8126844"/>
                    <a:gd name="connsiteY125" fmla="*/ 5353780 h 5918557"/>
                    <a:gd name="connsiteX126" fmla="*/ 2404210 w 8126844"/>
                    <a:gd name="connsiteY126" fmla="*/ 5192416 h 5918557"/>
                    <a:gd name="connsiteX127" fmla="*/ 2390763 w 8126844"/>
                    <a:gd name="connsiteY127" fmla="*/ 5044498 h 5918557"/>
                    <a:gd name="connsiteX128" fmla="*/ 2014245 w 8126844"/>
                    <a:gd name="connsiteY128" fmla="*/ 4910027 h 5918557"/>
                    <a:gd name="connsiteX129" fmla="*/ 2068033 w 8126844"/>
                    <a:gd name="connsiteY129" fmla="*/ 4802451 h 5918557"/>
                    <a:gd name="connsiteX130" fmla="*/ 2390763 w 8126844"/>
                    <a:gd name="connsiteY130" fmla="*/ 4802451 h 5918557"/>
                    <a:gd name="connsiteX131" fmla="*/ 2807621 w 8126844"/>
                    <a:gd name="connsiteY131" fmla="*/ 4802451 h 5918557"/>
                    <a:gd name="connsiteX132" fmla="*/ 2834516 w 8126844"/>
                    <a:gd name="connsiteY132" fmla="*/ 4667980 h 5918557"/>
                    <a:gd name="connsiteX133" fmla="*/ 2686598 w 8126844"/>
                    <a:gd name="connsiteY133" fmla="*/ 4614192 h 5918557"/>
                    <a:gd name="connsiteX134" fmla="*/ 2780727 w 8126844"/>
                    <a:gd name="connsiteY134" fmla="*/ 4466274 h 5918557"/>
                    <a:gd name="connsiteX135" fmla="*/ 3211033 w 8126844"/>
                    <a:gd name="connsiteY135" fmla="*/ 4506616 h 5918557"/>
                    <a:gd name="connsiteX136" fmla="*/ 3775810 w 8126844"/>
                    <a:gd name="connsiteY136" fmla="*/ 4479721 h 5918557"/>
                    <a:gd name="connsiteX137" fmla="*/ 4380927 w 8126844"/>
                    <a:gd name="connsiteY137" fmla="*/ 4385592 h 5918557"/>
                    <a:gd name="connsiteX138" fmla="*/ 4622974 w 8126844"/>
                    <a:gd name="connsiteY138" fmla="*/ 4331804 h 5918557"/>
                    <a:gd name="connsiteX139" fmla="*/ 4555739 w 8126844"/>
                    <a:gd name="connsiteY139" fmla="*/ 4237674 h 5918557"/>
                    <a:gd name="connsiteX140" fmla="*/ 4031304 w 8126844"/>
                    <a:gd name="connsiteY140" fmla="*/ 4278016 h 5918557"/>
                    <a:gd name="connsiteX141" fmla="*/ 3600998 w 8126844"/>
                    <a:gd name="connsiteY141" fmla="*/ 4291463 h 5918557"/>
                    <a:gd name="connsiteX142" fmla="*/ 3278268 w 8126844"/>
                    <a:gd name="connsiteY142" fmla="*/ 4251121 h 5918557"/>
                    <a:gd name="connsiteX143" fmla="*/ 3237927 w 8126844"/>
                    <a:gd name="connsiteY143" fmla="*/ 4183886 h 5918557"/>
                    <a:gd name="connsiteX144" fmla="*/ 3291716 w 8126844"/>
                    <a:gd name="connsiteY144" fmla="*/ 4049416 h 5918557"/>
                    <a:gd name="connsiteX145" fmla="*/ 3587551 w 8126844"/>
                    <a:gd name="connsiteY145" fmla="*/ 4076310 h 5918557"/>
                    <a:gd name="connsiteX146" fmla="*/ 3883386 w 8126844"/>
                    <a:gd name="connsiteY146" fmla="*/ 4076310 h 5918557"/>
                    <a:gd name="connsiteX147" fmla="*/ 3964068 w 8126844"/>
                    <a:gd name="connsiteY147" fmla="*/ 4009074 h 5918557"/>
                    <a:gd name="connsiteX148" fmla="*/ 3883386 w 8126844"/>
                    <a:gd name="connsiteY148" fmla="*/ 3888051 h 5918557"/>
                    <a:gd name="connsiteX149" fmla="*/ 3412739 w 8126844"/>
                    <a:gd name="connsiteY149" fmla="*/ 3861157 h 5918557"/>
                    <a:gd name="connsiteX150" fmla="*/ 3049668 w 8126844"/>
                    <a:gd name="connsiteY150" fmla="*/ 3807369 h 5918557"/>
                    <a:gd name="connsiteX151" fmla="*/ 2740386 w 8126844"/>
                    <a:gd name="connsiteY151" fmla="*/ 3740133 h 5918557"/>
                    <a:gd name="connsiteX152" fmla="*/ 2457998 w 8126844"/>
                    <a:gd name="connsiteY152" fmla="*/ 3659451 h 5918557"/>
                    <a:gd name="connsiteX153" fmla="*/ 2242845 w 8126844"/>
                    <a:gd name="connsiteY153" fmla="*/ 3605663 h 5918557"/>
                    <a:gd name="connsiteX154" fmla="*/ 2162163 w 8126844"/>
                    <a:gd name="connsiteY154" fmla="*/ 3767027 h 5918557"/>
                    <a:gd name="connsiteX155" fmla="*/ 2336974 w 8126844"/>
                    <a:gd name="connsiteY155" fmla="*/ 3941839 h 5918557"/>
                    <a:gd name="connsiteX156" fmla="*/ 2713492 w 8126844"/>
                    <a:gd name="connsiteY156" fmla="*/ 3995627 h 5918557"/>
                    <a:gd name="connsiteX157" fmla="*/ 2874857 w 8126844"/>
                    <a:gd name="connsiteY157" fmla="*/ 4049416 h 5918557"/>
                    <a:gd name="connsiteX158" fmla="*/ 2874857 w 8126844"/>
                    <a:gd name="connsiteY158" fmla="*/ 4197333 h 5918557"/>
                    <a:gd name="connsiteX159" fmla="*/ 2605916 w 8126844"/>
                    <a:gd name="connsiteY159" fmla="*/ 4170439 h 5918557"/>
                    <a:gd name="connsiteX160" fmla="*/ 2000798 w 8126844"/>
                    <a:gd name="connsiteY160" fmla="*/ 4049416 h 5918557"/>
                    <a:gd name="connsiteX161" fmla="*/ 1583939 w 8126844"/>
                    <a:gd name="connsiteY161" fmla="*/ 3901498 h 5918557"/>
                    <a:gd name="connsiteX162" fmla="*/ 1409127 w 8126844"/>
                    <a:gd name="connsiteY162" fmla="*/ 3914945 h 5918557"/>
                    <a:gd name="connsiteX163" fmla="*/ 1368786 w 8126844"/>
                    <a:gd name="connsiteY163" fmla="*/ 4089757 h 5918557"/>
                    <a:gd name="connsiteX164" fmla="*/ 1799092 w 8126844"/>
                    <a:gd name="connsiteY164" fmla="*/ 4224227 h 5918557"/>
                    <a:gd name="connsiteX165" fmla="*/ 1557045 w 8126844"/>
                    <a:gd name="connsiteY165" fmla="*/ 4385592 h 5918557"/>
                    <a:gd name="connsiteX166" fmla="*/ 965374 w 8126844"/>
                    <a:gd name="connsiteY166" fmla="*/ 4156992 h 5918557"/>
                    <a:gd name="connsiteX167" fmla="*/ 289912 w 8126844"/>
                    <a:gd name="connsiteY167" fmla="*/ 4693120 h 5918557"/>
                    <a:gd name="connsiteX168" fmla="*/ 481280 w 8126844"/>
                    <a:gd name="connsiteY168" fmla="*/ 3941839 h 5918557"/>
                    <a:gd name="connsiteX169" fmla="*/ 198892 w 8126844"/>
                    <a:gd name="connsiteY169" fmla="*/ 3834263 h 5918557"/>
                    <a:gd name="connsiteX170" fmla="*/ 131657 w 8126844"/>
                    <a:gd name="connsiteY170" fmla="*/ 3740133 h 5918557"/>
                    <a:gd name="connsiteX171" fmla="*/ 279574 w 8126844"/>
                    <a:gd name="connsiteY171" fmla="*/ 3646004 h 5918557"/>
                    <a:gd name="connsiteX172" fmla="*/ 642645 w 8126844"/>
                    <a:gd name="connsiteY172" fmla="*/ 3820816 h 5918557"/>
                    <a:gd name="connsiteX173" fmla="*/ 1113292 w 8126844"/>
                    <a:gd name="connsiteY173" fmla="*/ 3968733 h 5918557"/>
                    <a:gd name="connsiteX174" fmla="*/ 1153633 w 8126844"/>
                    <a:gd name="connsiteY174" fmla="*/ 3793921 h 5918557"/>
                    <a:gd name="connsiteX175" fmla="*/ 1032610 w 8126844"/>
                    <a:gd name="connsiteY175" fmla="*/ 3632557 h 5918557"/>
                    <a:gd name="connsiteX176" fmla="*/ 535068 w 8126844"/>
                    <a:gd name="connsiteY176" fmla="*/ 3484639 h 5918557"/>
                    <a:gd name="connsiteX177" fmla="*/ 198892 w 8126844"/>
                    <a:gd name="connsiteY177" fmla="*/ 3242592 h 5918557"/>
                    <a:gd name="connsiteX178" fmla="*/ 10633 w 8126844"/>
                    <a:gd name="connsiteY178" fmla="*/ 3081227 h 5918557"/>
                    <a:gd name="connsiteX179" fmla="*/ 50974 w 8126844"/>
                    <a:gd name="connsiteY179" fmla="*/ 2946757 h 5918557"/>
                    <a:gd name="connsiteX180" fmla="*/ 279574 w 8126844"/>
                    <a:gd name="connsiteY180" fmla="*/ 3027439 h 5918557"/>
                    <a:gd name="connsiteX181" fmla="*/ 1019163 w 8126844"/>
                    <a:gd name="connsiteY181" fmla="*/ 3430851 h 5918557"/>
                    <a:gd name="connsiteX182" fmla="*/ 1462916 w 8126844"/>
                    <a:gd name="connsiteY182" fmla="*/ 3672898 h 5918557"/>
                    <a:gd name="connsiteX183" fmla="*/ 1799092 w 8126844"/>
                    <a:gd name="connsiteY183" fmla="*/ 3767027 h 5918557"/>
                    <a:gd name="connsiteX184" fmla="*/ 1973904 w 8126844"/>
                    <a:gd name="connsiteY184" fmla="*/ 3699792 h 5918557"/>
                    <a:gd name="connsiteX185" fmla="*/ 1960457 w 8126844"/>
                    <a:gd name="connsiteY185" fmla="*/ 3457745 h 5918557"/>
                    <a:gd name="connsiteX186" fmla="*/ 1624280 w 8126844"/>
                    <a:gd name="connsiteY186" fmla="*/ 3350169 h 5918557"/>
                    <a:gd name="connsiteX187" fmla="*/ 1288104 w 8126844"/>
                    <a:gd name="connsiteY187" fmla="*/ 3202251 h 5918557"/>
                    <a:gd name="connsiteX188" fmla="*/ 1261210 w 8126844"/>
                    <a:gd name="connsiteY188" fmla="*/ 3067780 h 5918557"/>
                    <a:gd name="connsiteX189" fmla="*/ 1462916 w 8126844"/>
                    <a:gd name="connsiteY189" fmla="*/ 3067780 h 5918557"/>
                    <a:gd name="connsiteX190" fmla="*/ 1691516 w 8126844"/>
                    <a:gd name="connsiteY190" fmla="*/ 3148463 h 5918557"/>
                    <a:gd name="connsiteX191" fmla="*/ 1758751 w 8126844"/>
                    <a:gd name="connsiteY191" fmla="*/ 2933310 h 5918557"/>
                    <a:gd name="connsiteX192" fmla="*/ 1597386 w 8126844"/>
                    <a:gd name="connsiteY192" fmla="*/ 2758498 h 5918557"/>
                    <a:gd name="connsiteX193" fmla="*/ 1153633 w 8126844"/>
                    <a:gd name="connsiteY193" fmla="*/ 2570239 h 5918557"/>
                    <a:gd name="connsiteX194" fmla="*/ 871245 w 8126844"/>
                    <a:gd name="connsiteY194" fmla="*/ 2381980 h 5918557"/>
                    <a:gd name="connsiteX195" fmla="*/ 750221 w 8126844"/>
                    <a:gd name="connsiteY195" fmla="*/ 2247510 h 5918557"/>
                    <a:gd name="connsiteX196" fmla="*/ 844351 w 8126844"/>
                    <a:gd name="connsiteY196" fmla="*/ 2126486 h 5918557"/>
                    <a:gd name="connsiteX197" fmla="*/ 1328445 w 8126844"/>
                    <a:gd name="connsiteY197" fmla="*/ 2341639 h 5918557"/>
                    <a:gd name="connsiteX198" fmla="*/ 1606671 w 8126844"/>
                    <a:gd name="connsiteY198" fmla="*/ 2488058 h 5918557"/>
                    <a:gd name="connsiteX199" fmla="*/ 1720260 w 8126844"/>
                    <a:gd name="connsiteY199" fmla="*/ 2209219 h 5918557"/>
                    <a:gd name="connsiteX200" fmla="*/ 1772079 w 8126844"/>
                    <a:gd name="connsiteY200" fmla="*/ 2025794 h 5918557"/>
                    <a:gd name="connsiteX201" fmla="*/ 1693720 w 8126844"/>
                    <a:gd name="connsiteY201" fmla="*/ 1853765 h 5918557"/>
                    <a:gd name="connsiteX202" fmla="*/ 2176456 w 8126844"/>
                    <a:gd name="connsiteY202" fmla="*/ 2166613 h 5918557"/>
                    <a:gd name="connsiteX203" fmla="*/ 1984049 w 8126844"/>
                    <a:gd name="connsiteY203" fmla="*/ 2144205 h 5918557"/>
                    <a:gd name="connsiteX204" fmla="*/ 1894130 w 8126844"/>
                    <a:gd name="connsiteY204" fmla="*/ 2281923 h 5918557"/>
                    <a:gd name="connsiteX205" fmla="*/ 1879774 w 8126844"/>
                    <a:gd name="connsiteY205" fmla="*/ 2624027 h 5918557"/>
                    <a:gd name="connsiteX206" fmla="*/ 2390763 w 8126844"/>
                    <a:gd name="connsiteY206" fmla="*/ 2852627 h 5918557"/>
                    <a:gd name="connsiteX207" fmla="*/ 3157245 w 8126844"/>
                    <a:gd name="connsiteY207" fmla="*/ 3067780 h 5918557"/>
                    <a:gd name="connsiteX208" fmla="*/ 3708574 w 8126844"/>
                    <a:gd name="connsiteY208" fmla="*/ 3202251 h 5918557"/>
                    <a:gd name="connsiteX209" fmla="*/ 4165774 w 8126844"/>
                    <a:gd name="connsiteY209" fmla="*/ 3175357 h 5918557"/>
                    <a:gd name="connsiteX210" fmla="*/ 4394374 w 8126844"/>
                    <a:gd name="connsiteY210" fmla="*/ 3148463 h 5918557"/>
                    <a:gd name="connsiteX211" fmla="*/ 4407821 w 8126844"/>
                    <a:gd name="connsiteY211" fmla="*/ 2960204 h 5918557"/>
                    <a:gd name="connsiteX212" fmla="*/ 4192668 w 8126844"/>
                    <a:gd name="connsiteY212" fmla="*/ 2919863 h 5918557"/>
                    <a:gd name="connsiteX213" fmla="*/ 4031304 w 8126844"/>
                    <a:gd name="connsiteY213" fmla="*/ 2960204 h 5918557"/>
                    <a:gd name="connsiteX214" fmla="*/ 4031304 w 8126844"/>
                    <a:gd name="connsiteY214" fmla="*/ 2785392 h 5918557"/>
                    <a:gd name="connsiteX215" fmla="*/ 4448163 w 8126844"/>
                    <a:gd name="connsiteY215" fmla="*/ 2664369 h 5918557"/>
                    <a:gd name="connsiteX216" fmla="*/ 4703657 w 8126844"/>
                    <a:gd name="connsiteY216" fmla="*/ 2556792 h 5918557"/>
                    <a:gd name="connsiteX217" fmla="*/ 4719129 w 8126844"/>
                    <a:gd name="connsiteY217" fmla="*/ 2340128 h 5918557"/>
                    <a:gd name="connsiteX218" fmla="*/ 4519556 w 8126844"/>
                    <a:gd name="connsiteY218" fmla="*/ 2345080 h 591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</a:cxnLst>
                  <a:rect l="l" t="t" r="r" b="b"/>
                  <a:pathLst>
                    <a:path w="8126844" h="5918557">
                      <a:moveTo>
                        <a:pt x="5076343" y="2135224"/>
                      </a:moveTo>
                      <a:cubicBezTo>
                        <a:pt x="4977309" y="2201705"/>
                        <a:pt x="4927239" y="2171789"/>
                        <a:pt x="4866197" y="2254064"/>
                      </a:cubicBezTo>
                      <a:cubicBezTo>
                        <a:pt x="4805155" y="2336339"/>
                        <a:pt x="4869700" y="2454791"/>
                        <a:pt x="4959151" y="2462663"/>
                      </a:cubicBezTo>
                      <a:cubicBezTo>
                        <a:pt x="5048602" y="2470535"/>
                        <a:pt x="5210138" y="2403253"/>
                        <a:pt x="5402904" y="2301298"/>
                      </a:cubicBezTo>
                      <a:cubicBezTo>
                        <a:pt x="5595670" y="2199343"/>
                        <a:pt x="5954457" y="1962609"/>
                        <a:pt x="6115747" y="1850935"/>
                      </a:cubicBezTo>
                      <a:cubicBezTo>
                        <a:pt x="6277037" y="1739261"/>
                        <a:pt x="6198440" y="2266897"/>
                        <a:pt x="6243817" y="2281926"/>
                      </a:cubicBezTo>
                      <a:cubicBezTo>
                        <a:pt x="6289194" y="2296955"/>
                        <a:pt x="6565098" y="2206113"/>
                        <a:pt x="6598389" y="2100084"/>
                      </a:cubicBezTo>
                      <a:cubicBezTo>
                        <a:pt x="6631680" y="1994055"/>
                        <a:pt x="6416910" y="1712546"/>
                        <a:pt x="6443563" y="1645750"/>
                      </a:cubicBezTo>
                      <a:cubicBezTo>
                        <a:pt x="6470216" y="1578954"/>
                        <a:pt x="6705889" y="1899162"/>
                        <a:pt x="6787725" y="1921439"/>
                      </a:cubicBezTo>
                      <a:cubicBezTo>
                        <a:pt x="6869561" y="1943716"/>
                        <a:pt x="6949629" y="1827636"/>
                        <a:pt x="6934578" y="1779411"/>
                      </a:cubicBezTo>
                      <a:cubicBezTo>
                        <a:pt x="6919527" y="1731186"/>
                        <a:pt x="6666920" y="1543651"/>
                        <a:pt x="6668002" y="1409961"/>
                      </a:cubicBezTo>
                      <a:cubicBezTo>
                        <a:pt x="6669085" y="1276271"/>
                        <a:pt x="6900066" y="1139719"/>
                        <a:pt x="6941073" y="977271"/>
                      </a:cubicBezTo>
                      <a:cubicBezTo>
                        <a:pt x="6982080" y="814823"/>
                        <a:pt x="6815150" y="480116"/>
                        <a:pt x="6764360" y="399086"/>
                      </a:cubicBezTo>
                      <a:cubicBezTo>
                        <a:pt x="6713571" y="318056"/>
                        <a:pt x="6721260" y="446703"/>
                        <a:pt x="6656943" y="525696"/>
                      </a:cubicBezTo>
                      <a:cubicBezTo>
                        <a:pt x="6644173" y="358665"/>
                        <a:pt x="6708935" y="131797"/>
                        <a:pt x="6759584" y="0"/>
                      </a:cubicBezTo>
                      <a:cubicBezTo>
                        <a:pt x="6763216" y="118183"/>
                        <a:pt x="6763954" y="103191"/>
                        <a:pt x="6766984" y="176893"/>
                      </a:cubicBezTo>
                      <a:cubicBezTo>
                        <a:pt x="6836706" y="300466"/>
                        <a:pt x="7080292" y="667519"/>
                        <a:pt x="7177916" y="741439"/>
                      </a:cubicBezTo>
                      <a:cubicBezTo>
                        <a:pt x="7275540" y="815359"/>
                        <a:pt x="7305662" y="589040"/>
                        <a:pt x="7352727" y="620416"/>
                      </a:cubicBezTo>
                      <a:cubicBezTo>
                        <a:pt x="7399792" y="651792"/>
                        <a:pt x="7496163" y="806434"/>
                        <a:pt x="7460304" y="929698"/>
                      </a:cubicBezTo>
                      <a:cubicBezTo>
                        <a:pt x="7424445" y="1052962"/>
                        <a:pt x="7204809" y="1259151"/>
                        <a:pt x="7137574" y="1360004"/>
                      </a:cubicBezTo>
                      <a:cubicBezTo>
                        <a:pt x="7070339" y="1460857"/>
                        <a:pt x="7050168" y="1487751"/>
                        <a:pt x="7056892" y="1534816"/>
                      </a:cubicBezTo>
                      <a:cubicBezTo>
                        <a:pt x="7063616" y="1581881"/>
                        <a:pt x="7119645" y="1662563"/>
                        <a:pt x="7177916" y="1642392"/>
                      </a:cubicBezTo>
                      <a:cubicBezTo>
                        <a:pt x="7236187" y="1622221"/>
                        <a:pt x="7346004" y="1451892"/>
                        <a:pt x="7406516" y="1413792"/>
                      </a:cubicBezTo>
                      <a:cubicBezTo>
                        <a:pt x="7467028" y="1375692"/>
                        <a:pt x="7516333" y="1375692"/>
                        <a:pt x="7540986" y="1413792"/>
                      </a:cubicBezTo>
                      <a:cubicBezTo>
                        <a:pt x="7565639" y="1451892"/>
                        <a:pt x="7648562" y="1505680"/>
                        <a:pt x="7554433" y="1642392"/>
                      </a:cubicBezTo>
                      <a:cubicBezTo>
                        <a:pt x="7460304" y="1779104"/>
                        <a:pt x="7189122" y="2043563"/>
                        <a:pt x="6976210" y="2234063"/>
                      </a:cubicBezTo>
                      <a:cubicBezTo>
                        <a:pt x="6763298" y="2424563"/>
                        <a:pt x="6462981" y="2659886"/>
                        <a:pt x="6276963" y="2785392"/>
                      </a:cubicBezTo>
                      <a:cubicBezTo>
                        <a:pt x="6090945" y="2910898"/>
                        <a:pt x="5963198" y="2942275"/>
                        <a:pt x="5860104" y="2987098"/>
                      </a:cubicBezTo>
                      <a:cubicBezTo>
                        <a:pt x="5757010" y="3031921"/>
                        <a:pt x="5709945" y="3056574"/>
                        <a:pt x="5658398" y="3054333"/>
                      </a:cubicBezTo>
                      <a:cubicBezTo>
                        <a:pt x="5606851" y="3052092"/>
                        <a:pt x="5553062" y="3020716"/>
                        <a:pt x="5550821" y="2973651"/>
                      </a:cubicBezTo>
                      <a:cubicBezTo>
                        <a:pt x="5548580" y="2926586"/>
                        <a:pt x="5584439" y="2814527"/>
                        <a:pt x="5644951" y="2771945"/>
                      </a:cubicBezTo>
                      <a:cubicBezTo>
                        <a:pt x="5705463" y="2729363"/>
                        <a:pt x="5895963" y="2778669"/>
                        <a:pt x="5913892" y="2718157"/>
                      </a:cubicBezTo>
                      <a:cubicBezTo>
                        <a:pt x="5931821" y="2657645"/>
                        <a:pt x="5844415" y="2435768"/>
                        <a:pt x="5752527" y="2408874"/>
                      </a:cubicBezTo>
                      <a:cubicBezTo>
                        <a:pt x="5660639" y="2381980"/>
                        <a:pt x="5362563" y="2556792"/>
                        <a:pt x="5362563" y="2556792"/>
                      </a:cubicBezTo>
                      <a:cubicBezTo>
                        <a:pt x="5181028" y="2628510"/>
                        <a:pt x="4782098" y="2762980"/>
                        <a:pt x="4663316" y="2839180"/>
                      </a:cubicBezTo>
                      <a:cubicBezTo>
                        <a:pt x="4544534" y="2915380"/>
                        <a:pt x="4643144" y="2966927"/>
                        <a:pt x="4649868" y="3013992"/>
                      </a:cubicBezTo>
                      <a:cubicBezTo>
                        <a:pt x="4656591" y="3061057"/>
                        <a:pt x="4634181" y="3126051"/>
                        <a:pt x="4703657" y="3121569"/>
                      </a:cubicBezTo>
                      <a:cubicBezTo>
                        <a:pt x="4773133" y="3117087"/>
                        <a:pt x="4963633" y="3018475"/>
                        <a:pt x="5066727" y="2987098"/>
                      </a:cubicBezTo>
                      <a:cubicBezTo>
                        <a:pt x="5169821" y="2955722"/>
                        <a:pt x="5275156" y="2919863"/>
                        <a:pt x="5322221" y="2933310"/>
                      </a:cubicBezTo>
                      <a:cubicBezTo>
                        <a:pt x="5369286" y="2946757"/>
                        <a:pt x="5438763" y="3009510"/>
                        <a:pt x="5349116" y="3067780"/>
                      </a:cubicBezTo>
                      <a:cubicBezTo>
                        <a:pt x="5259469" y="3126050"/>
                        <a:pt x="4992769" y="3224662"/>
                        <a:pt x="4784339" y="3282933"/>
                      </a:cubicBezTo>
                      <a:cubicBezTo>
                        <a:pt x="4575909" y="3341204"/>
                        <a:pt x="4439198" y="3417404"/>
                        <a:pt x="4098539" y="3417404"/>
                      </a:cubicBezTo>
                      <a:cubicBezTo>
                        <a:pt x="3757880" y="3417404"/>
                        <a:pt x="3056392" y="3338963"/>
                        <a:pt x="2740386" y="3282933"/>
                      </a:cubicBezTo>
                      <a:cubicBezTo>
                        <a:pt x="2424380" y="3226904"/>
                        <a:pt x="2321286" y="3123809"/>
                        <a:pt x="2202504" y="3081227"/>
                      </a:cubicBezTo>
                      <a:cubicBezTo>
                        <a:pt x="2083722" y="3038645"/>
                        <a:pt x="2068033" y="3011751"/>
                        <a:pt x="2027692" y="3027439"/>
                      </a:cubicBezTo>
                      <a:cubicBezTo>
                        <a:pt x="1987351" y="3043127"/>
                        <a:pt x="1899945" y="3112604"/>
                        <a:pt x="1960457" y="3175357"/>
                      </a:cubicBezTo>
                      <a:cubicBezTo>
                        <a:pt x="2020969" y="3238110"/>
                        <a:pt x="2155440" y="3325516"/>
                        <a:pt x="2390763" y="3403957"/>
                      </a:cubicBezTo>
                      <a:cubicBezTo>
                        <a:pt x="2626086" y="3482398"/>
                        <a:pt x="3083286" y="3605663"/>
                        <a:pt x="3372398" y="3646004"/>
                      </a:cubicBezTo>
                      <a:cubicBezTo>
                        <a:pt x="3661510" y="3686345"/>
                        <a:pt x="3894592" y="3650486"/>
                        <a:pt x="4125433" y="3646004"/>
                      </a:cubicBezTo>
                      <a:cubicBezTo>
                        <a:pt x="4356274" y="3641522"/>
                        <a:pt x="4625216" y="3616869"/>
                        <a:pt x="4757445" y="3619110"/>
                      </a:cubicBezTo>
                      <a:cubicBezTo>
                        <a:pt x="4889674" y="3621351"/>
                        <a:pt x="4909845" y="3625833"/>
                        <a:pt x="4918810" y="3659451"/>
                      </a:cubicBezTo>
                      <a:cubicBezTo>
                        <a:pt x="4927775" y="3693069"/>
                        <a:pt x="4916568" y="3782716"/>
                        <a:pt x="4811233" y="3820816"/>
                      </a:cubicBezTo>
                      <a:cubicBezTo>
                        <a:pt x="4705898" y="3858916"/>
                        <a:pt x="4385410" y="3854434"/>
                        <a:pt x="4286798" y="3888051"/>
                      </a:cubicBezTo>
                      <a:cubicBezTo>
                        <a:pt x="4188186" y="3921668"/>
                        <a:pt x="4174740" y="3991145"/>
                        <a:pt x="4219563" y="4022521"/>
                      </a:cubicBezTo>
                      <a:cubicBezTo>
                        <a:pt x="4264386" y="4053897"/>
                        <a:pt x="4385410" y="4098722"/>
                        <a:pt x="4555739" y="4076310"/>
                      </a:cubicBezTo>
                      <a:cubicBezTo>
                        <a:pt x="4726068" y="4053898"/>
                        <a:pt x="5080174" y="3941839"/>
                        <a:pt x="5241539" y="3888051"/>
                      </a:cubicBezTo>
                      <a:cubicBezTo>
                        <a:pt x="5402904" y="3834263"/>
                        <a:pt x="5461174" y="3793921"/>
                        <a:pt x="5523927" y="3753580"/>
                      </a:cubicBezTo>
                      <a:cubicBezTo>
                        <a:pt x="5586680" y="3713239"/>
                        <a:pt x="5638227" y="3666174"/>
                        <a:pt x="5618057" y="3646004"/>
                      </a:cubicBezTo>
                      <a:cubicBezTo>
                        <a:pt x="5597887" y="3625834"/>
                        <a:pt x="5470139" y="3652728"/>
                        <a:pt x="5402904" y="3632557"/>
                      </a:cubicBezTo>
                      <a:cubicBezTo>
                        <a:pt x="5335669" y="3612386"/>
                        <a:pt x="5241539" y="3563080"/>
                        <a:pt x="5214645" y="3524980"/>
                      </a:cubicBezTo>
                      <a:cubicBezTo>
                        <a:pt x="5187751" y="3486880"/>
                        <a:pt x="5187751" y="3430851"/>
                        <a:pt x="5241539" y="3403957"/>
                      </a:cubicBezTo>
                      <a:cubicBezTo>
                        <a:pt x="5295327" y="3377063"/>
                        <a:pt x="5378251" y="3412922"/>
                        <a:pt x="5537374" y="3363616"/>
                      </a:cubicBezTo>
                      <a:cubicBezTo>
                        <a:pt x="5696497" y="3314310"/>
                        <a:pt x="5994574" y="3206733"/>
                        <a:pt x="6196280" y="3108121"/>
                      </a:cubicBezTo>
                      <a:cubicBezTo>
                        <a:pt x="6397986" y="3009509"/>
                        <a:pt x="6577280" y="2901933"/>
                        <a:pt x="6747610" y="2771945"/>
                      </a:cubicBezTo>
                      <a:cubicBezTo>
                        <a:pt x="6917940" y="2641957"/>
                        <a:pt x="7103957" y="2431286"/>
                        <a:pt x="7218257" y="2328192"/>
                      </a:cubicBezTo>
                      <a:cubicBezTo>
                        <a:pt x="7332557" y="2225098"/>
                        <a:pt x="7375140" y="2178033"/>
                        <a:pt x="7433410" y="2153380"/>
                      </a:cubicBezTo>
                      <a:cubicBezTo>
                        <a:pt x="7491681" y="2128727"/>
                        <a:pt x="7554433" y="2142174"/>
                        <a:pt x="7567880" y="2180274"/>
                      </a:cubicBezTo>
                      <a:cubicBezTo>
                        <a:pt x="7581327" y="2218374"/>
                        <a:pt x="7592533" y="2276645"/>
                        <a:pt x="7514092" y="2381980"/>
                      </a:cubicBezTo>
                      <a:cubicBezTo>
                        <a:pt x="7435651" y="2487315"/>
                        <a:pt x="7274286" y="2671092"/>
                        <a:pt x="7097233" y="2812286"/>
                      </a:cubicBezTo>
                      <a:cubicBezTo>
                        <a:pt x="6920180" y="2953480"/>
                        <a:pt x="6619862" y="3128292"/>
                        <a:pt x="6451774" y="3229145"/>
                      </a:cubicBezTo>
                      <a:cubicBezTo>
                        <a:pt x="6283686" y="3329998"/>
                        <a:pt x="6167145" y="3363616"/>
                        <a:pt x="6088704" y="3417404"/>
                      </a:cubicBezTo>
                      <a:cubicBezTo>
                        <a:pt x="6010263" y="3471192"/>
                        <a:pt x="5992333" y="3495845"/>
                        <a:pt x="5981127" y="3551874"/>
                      </a:cubicBezTo>
                      <a:cubicBezTo>
                        <a:pt x="5969921" y="3607903"/>
                        <a:pt x="5999056" y="3695309"/>
                        <a:pt x="6021468" y="3753580"/>
                      </a:cubicBezTo>
                      <a:cubicBezTo>
                        <a:pt x="6043880" y="3811851"/>
                        <a:pt x="5996816" y="3905980"/>
                        <a:pt x="6115598" y="3901498"/>
                      </a:cubicBezTo>
                      <a:cubicBezTo>
                        <a:pt x="6234380" y="3897016"/>
                        <a:pt x="6516769" y="3827539"/>
                        <a:pt x="6734163" y="3726686"/>
                      </a:cubicBezTo>
                      <a:cubicBezTo>
                        <a:pt x="6951557" y="3625833"/>
                        <a:pt x="7233946" y="3421886"/>
                        <a:pt x="7419963" y="3296380"/>
                      </a:cubicBezTo>
                      <a:cubicBezTo>
                        <a:pt x="7605980" y="3170874"/>
                        <a:pt x="7742692" y="3045369"/>
                        <a:pt x="7850268" y="2973651"/>
                      </a:cubicBezTo>
                      <a:cubicBezTo>
                        <a:pt x="7957844" y="2901933"/>
                        <a:pt x="8022839" y="2857109"/>
                        <a:pt x="8065421" y="2866074"/>
                      </a:cubicBezTo>
                      <a:cubicBezTo>
                        <a:pt x="8108004" y="2875039"/>
                        <a:pt x="8155069" y="2944515"/>
                        <a:pt x="8105763" y="3027439"/>
                      </a:cubicBezTo>
                      <a:cubicBezTo>
                        <a:pt x="8056457" y="3110363"/>
                        <a:pt x="8002669" y="3211216"/>
                        <a:pt x="7769586" y="3363616"/>
                      </a:cubicBezTo>
                      <a:cubicBezTo>
                        <a:pt x="7536503" y="3516016"/>
                        <a:pt x="6980692" y="3800645"/>
                        <a:pt x="6707268" y="3941839"/>
                      </a:cubicBezTo>
                      <a:cubicBezTo>
                        <a:pt x="6433844" y="4083033"/>
                        <a:pt x="6274721" y="4159233"/>
                        <a:pt x="6129045" y="4210780"/>
                      </a:cubicBezTo>
                      <a:cubicBezTo>
                        <a:pt x="5983369" y="4262327"/>
                        <a:pt x="5902687" y="4237674"/>
                        <a:pt x="5833210" y="4251121"/>
                      </a:cubicBezTo>
                      <a:cubicBezTo>
                        <a:pt x="5763734" y="4264568"/>
                        <a:pt x="5741321" y="4309392"/>
                        <a:pt x="5712186" y="4291463"/>
                      </a:cubicBezTo>
                      <a:cubicBezTo>
                        <a:pt x="5683051" y="4273534"/>
                        <a:pt x="5647192" y="4186127"/>
                        <a:pt x="5658398" y="4143545"/>
                      </a:cubicBezTo>
                      <a:cubicBezTo>
                        <a:pt x="5669604" y="4100963"/>
                        <a:pt x="5759251" y="4069587"/>
                        <a:pt x="5779421" y="4035969"/>
                      </a:cubicBezTo>
                      <a:cubicBezTo>
                        <a:pt x="5799592" y="4002351"/>
                        <a:pt x="5826486" y="3937357"/>
                        <a:pt x="5779421" y="3941839"/>
                      </a:cubicBezTo>
                      <a:cubicBezTo>
                        <a:pt x="5732356" y="3946321"/>
                        <a:pt x="5620298" y="4020281"/>
                        <a:pt x="5497033" y="4062863"/>
                      </a:cubicBezTo>
                      <a:cubicBezTo>
                        <a:pt x="5373768" y="4105445"/>
                        <a:pt x="5145168" y="4161474"/>
                        <a:pt x="5039833" y="4197333"/>
                      </a:cubicBezTo>
                      <a:cubicBezTo>
                        <a:pt x="4934498" y="4233192"/>
                        <a:pt x="4887433" y="4248881"/>
                        <a:pt x="4865021" y="4278016"/>
                      </a:cubicBezTo>
                      <a:cubicBezTo>
                        <a:pt x="4842609" y="4307151"/>
                        <a:pt x="4856057" y="4360939"/>
                        <a:pt x="4905363" y="4372145"/>
                      </a:cubicBezTo>
                      <a:cubicBezTo>
                        <a:pt x="4954669" y="4383351"/>
                        <a:pt x="5113792" y="4327322"/>
                        <a:pt x="5160857" y="4345251"/>
                      </a:cubicBezTo>
                      <a:cubicBezTo>
                        <a:pt x="5207922" y="4363180"/>
                        <a:pt x="5234816" y="4441621"/>
                        <a:pt x="5187751" y="4479721"/>
                      </a:cubicBezTo>
                      <a:cubicBezTo>
                        <a:pt x="5140686" y="4517821"/>
                        <a:pt x="4927774" y="4533510"/>
                        <a:pt x="4878468" y="4573851"/>
                      </a:cubicBezTo>
                      <a:cubicBezTo>
                        <a:pt x="4829162" y="4614192"/>
                        <a:pt x="4808992" y="4715046"/>
                        <a:pt x="4891916" y="4721769"/>
                      </a:cubicBezTo>
                      <a:cubicBezTo>
                        <a:pt x="4974840" y="4728492"/>
                        <a:pt x="5196716" y="4656775"/>
                        <a:pt x="5376010" y="4614192"/>
                      </a:cubicBezTo>
                      <a:cubicBezTo>
                        <a:pt x="5555304" y="4571610"/>
                        <a:pt x="5806315" y="4524544"/>
                        <a:pt x="5967680" y="4466274"/>
                      </a:cubicBezTo>
                      <a:cubicBezTo>
                        <a:pt x="6129045" y="4408004"/>
                        <a:pt x="6259033" y="4298186"/>
                        <a:pt x="6344198" y="4264569"/>
                      </a:cubicBezTo>
                      <a:cubicBezTo>
                        <a:pt x="6429363" y="4230952"/>
                        <a:pt x="6456256" y="4233193"/>
                        <a:pt x="6478668" y="4264569"/>
                      </a:cubicBezTo>
                      <a:cubicBezTo>
                        <a:pt x="6501080" y="4295945"/>
                        <a:pt x="6575039" y="4390074"/>
                        <a:pt x="6478668" y="4452827"/>
                      </a:cubicBezTo>
                      <a:cubicBezTo>
                        <a:pt x="6382297" y="4515580"/>
                        <a:pt x="6138010" y="4569368"/>
                        <a:pt x="5900445" y="4641086"/>
                      </a:cubicBezTo>
                      <a:cubicBezTo>
                        <a:pt x="5662880" y="4712804"/>
                        <a:pt x="5252745" y="4827104"/>
                        <a:pt x="5053280" y="4883133"/>
                      </a:cubicBezTo>
                      <a:cubicBezTo>
                        <a:pt x="4853815" y="4939163"/>
                        <a:pt x="4826922" y="4950369"/>
                        <a:pt x="4703657" y="4977263"/>
                      </a:cubicBezTo>
                      <a:cubicBezTo>
                        <a:pt x="4580392" y="5004157"/>
                        <a:pt x="4430233" y="5026569"/>
                        <a:pt x="4313692" y="5044498"/>
                      </a:cubicBezTo>
                      <a:cubicBezTo>
                        <a:pt x="4197151" y="5062427"/>
                        <a:pt x="4078369" y="5098286"/>
                        <a:pt x="4004410" y="5084839"/>
                      </a:cubicBezTo>
                      <a:cubicBezTo>
                        <a:pt x="3930451" y="5071392"/>
                        <a:pt x="3878904" y="5001916"/>
                        <a:pt x="3869939" y="4963816"/>
                      </a:cubicBezTo>
                      <a:cubicBezTo>
                        <a:pt x="3860974" y="4925716"/>
                        <a:pt x="3867698" y="4887615"/>
                        <a:pt x="3950621" y="4856239"/>
                      </a:cubicBezTo>
                      <a:cubicBezTo>
                        <a:pt x="4033544" y="4824863"/>
                        <a:pt x="4268868" y="4800210"/>
                        <a:pt x="4367480" y="4775557"/>
                      </a:cubicBezTo>
                      <a:cubicBezTo>
                        <a:pt x="4466092" y="4750904"/>
                        <a:pt x="4513157" y="4741939"/>
                        <a:pt x="4542292" y="4708321"/>
                      </a:cubicBezTo>
                      <a:cubicBezTo>
                        <a:pt x="4571427" y="4674703"/>
                        <a:pt x="4598321" y="4596263"/>
                        <a:pt x="4542292" y="4573851"/>
                      </a:cubicBezTo>
                      <a:cubicBezTo>
                        <a:pt x="4486263" y="4551439"/>
                        <a:pt x="4376445" y="4560404"/>
                        <a:pt x="4206116" y="4573851"/>
                      </a:cubicBezTo>
                      <a:cubicBezTo>
                        <a:pt x="4035787" y="4587298"/>
                        <a:pt x="3695128" y="4636604"/>
                        <a:pt x="3520316" y="4654533"/>
                      </a:cubicBezTo>
                      <a:cubicBezTo>
                        <a:pt x="3345504" y="4672462"/>
                        <a:pt x="3231204" y="4656774"/>
                        <a:pt x="3157245" y="4681427"/>
                      </a:cubicBezTo>
                      <a:cubicBezTo>
                        <a:pt x="3083286" y="4706080"/>
                        <a:pt x="3065357" y="4771075"/>
                        <a:pt x="3076563" y="4802451"/>
                      </a:cubicBezTo>
                      <a:cubicBezTo>
                        <a:pt x="3087769" y="4833827"/>
                        <a:pt x="3161727" y="4853998"/>
                        <a:pt x="3224480" y="4869686"/>
                      </a:cubicBezTo>
                      <a:cubicBezTo>
                        <a:pt x="3287233" y="4885374"/>
                        <a:pt x="3421704" y="4874168"/>
                        <a:pt x="3453080" y="4896580"/>
                      </a:cubicBezTo>
                      <a:cubicBezTo>
                        <a:pt x="3484456" y="4918992"/>
                        <a:pt x="3493421" y="4977263"/>
                        <a:pt x="3412739" y="5004157"/>
                      </a:cubicBezTo>
                      <a:cubicBezTo>
                        <a:pt x="3332057" y="5031051"/>
                        <a:pt x="3076562" y="5046739"/>
                        <a:pt x="2968986" y="5057945"/>
                      </a:cubicBezTo>
                      <a:cubicBezTo>
                        <a:pt x="2861409" y="5069151"/>
                        <a:pt x="2816586" y="5035533"/>
                        <a:pt x="2767280" y="5071392"/>
                      </a:cubicBezTo>
                      <a:cubicBezTo>
                        <a:pt x="2717974" y="5107251"/>
                        <a:pt x="2673151" y="5178969"/>
                        <a:pt x="2673151" y="5273098"/>
                      </a:cubicBezTo>
                      <a:cubicBezTo>
                        <a:pt x="2673151" y="5367227"/>
                        <a:pt x="2762798" y="5542040"/>
                        <a:pt x="2767280" y="5636169"/>
                      </a:cubicBezTo>
                      <a:cubicBezTo>
                        <a:pt x="2771762" y="5730298"/>
                        <a:pt x="2744868" y="5790810"/>
                        <a:pt x="2700045" y="5837874"/>
                      </a:cubicBezTo>
                      <a:cubicBezTo>
                        <a:pt x="2655222" y="5884938"/>
                        <a:pt x="2572298" y="5918557"/>
                        <a:pt x="2498339" y="5918557"/>
                      </a:cubicBezTo>
                      <a:cubicBezTo>
                        <a:pt x="2424380" y="5918557"/>
                        <a:pt x="2310080" y="5893903"/>
                        <a:pt x="2256292" y="5837874"/>
                      </a:cubicBezTo>
                      <a:cubicBezTo>
                        <a:pt x="2202504" y="5781845"/>
                        <a:pt x="2173369" y="5663062"/>
                        <a:pt x="2175610" y="5582380"/>
                      </a:cubicBezTo>
                      <a:cubicBezTo>
                        <a:pt x="2177851" y="5501698"/>
                        <a:pt x="2231639" y="5418774"/>
                        <a:pt x="2269739" y="5353780"/>
                      </a:cubicBezTo>
                      <a:cubicBezTo>
                        <a:pt x="2307839" y="5288786"/>
                        <a:pt x="2384039" y="5243963"/>
                        <a:pt x="2404210" y="5192416"/>
                      </a:cubicBezTo>
                      <a:cubicBezTo>
                        <a:pt x="2424381" y="5140869"/>
                        <a:pt x="2455757" y="5091563"/>
                        <a:pt x="2390763" y="5044498"/>
                      </a:cubicBezTo>
                      <a:cubicBezTo>
                        <a:pt x="2325769" y="4997433"/>
                        <a:pt x="2068033" y="4950368"/>
                        <a:pt x="2014245" y="4910027"/>
                      </a:cubicBezTo>
                      <a:cubicBezTo>
                        <a:pt x="1960457" y="4869686"/>
                        <a:pt x="2005280" y="4820380"/>
                        <a:pt x="2068033" y="4802451"/>
                      </a:cubicBezTo>
                      <a:cubicBezTo>
                        <a:pt x="2130786" y="4784522"/>
                        <a:pt x="2390763" y="4802451"/>
                        <a:pt x="2390763" y="4802451"/>
                      </a:cubicBezTo>
                      <a:cubicBezTo>
                        <a:pt x="2514028" y="4802451"/>
                        <a:pt x="2733662" y="4824863"/>
                        <a:pt x="2807621" y="4802451"/>
                      </a:cubicBezTo>
                      <a:cubicBezTo>
                        <a:pt x="2881580" y="4780039"/>
                        <a:pt x="2854686" y="4699356"/>
                        <a:pt x="2834516" y="4667980"/>
                      </a:cubicBezTo>
                      <a:cubicBezTo>
                        <a:pt x="2814346" y="4636604"/>
                        <a:pt x="2695563" y="4647810"/>
                        <a:pt x="2686598" y="4614192"/>
                      </a:cubicBezTo>
                      <a:cubicBezTo>
                        <a:pt x="2677633" y="4580574"/>
                        <a:pt x="2693321" y="4484203"/>
                        <a:pt x="2780727" y="4466274"/>
                      </a:cubicBezTo>
                      <a:cubicBezTo>
                        <a:pt x="2868133" y="4448345"/>
                        <a:pt x="3045186" y="4504375"/>
                        <a:pt x="3211033" y="4506616"/>
                      </a:cubicBezTo>
                      <a:cubicBezTo>
                        <a:pt x="3376880" y="4508857"/>
                        <a:pt x="3580828" y="4499892"/>
                        <a:pt x="3775810" y="4479721"/>
                      </a:cubicBezTo>
                      <a:cubicBezTo>
                        <a:pt x="3970792" y="4459550"/>
                        <a:pt x="4239733" y="4410245"/>
                        <a:pt x="4380927" y="4385592"/>
                      </a:cubicBezTo>
                      <a:cubicBezTo>
                        <a:pt x="4522121" y="4360939"/>
                        <a:pt x="4593839" y="4356457"/>
                        <a:pt x="4622974" y="4331804"/>
                      </a:cubicBezTo>
                      <a:cubicBezTo>
                        <a:pt x="4652109" y="4307151"/>
                        <a:pt x="4654351" y="4246639"/>
                        <a:pt x="4555739" y="4237674"/>
                      </a:cubicBezTo>
                      <a:cubicBezTo>
                        <a:pt x="4457127" y="4228709"/>
                        <a:pt x="4190427" y="4269051"/>
                        <a:pt x="4031304" y="4278016"/>
                      </a:cubicBezTo>
                      <a:cubicBezTo>
                        <a:pt x="3872181" y="4286981"/>
                        <a:pt x="3726504" y="4295946"/>
                        <a:pt x="3600998" y="4291463"/>
                      </a:cubicBezTo>
                      <a:cubicBezTo>
                        <a:pt x="3475492" y="4286981"/>
                        <a:pt x="3338780" y="4269050"/>
                        <a:pt x="3278268" y="4251121"/>
                      </a:cubicBezTo>
                      <a:cubicBezTo>
                        <a:pt x="3217756" y="4233192"/>
                        <a:pt x="3235686" y="4217503"/>
                        <a:pt x="3237927" y="4183886"/>
                      </a:cubicBezTo>
                      <a:cubicBezTo>
                        <a:pt x="3240168" y="4150269"/>
                        <a:pt x="3233445" y="4067345"/>
                        <a:pt x="3291716" y="4049416"/>
                      </a:cubicBezTo>
                      <a:cubicBezTo>
                        <a:pt x="3349987" y="4031487"/>
                        <a:pt x="3488939" y="4071828"/>
                        <a:pt x="3587551" y="4076310"/>
                      </a:cubicBezTo>
                      <a:cubicBezTo>
                        <a:pt x="3686163" y="4080792"/>
                        <a:pt x="3820633" y="4087516"/>
                        <a:pt x="3883386" y="4076310"/>
                      </a:cubicBezTo>
                      <a:cubicBezTo>
                        <a:pt x="3946139" y="4065104"/>
                        <a:pt x="3964068" y="4040450"/>
                        <a:pt x="3964068" y="4009074"/>
                      </a:cubicBezTo>
                      <a:cubicBezTo>
                        <a:pt x="3964068" y="3977698"/>
                        <a:pt x="3975274" y="3912704"/>
                        <a:pt x="3883386" y="3888051"/>
                      </a:cubicBezTo>
                      <a:cubicBezTo>
                        <a:pt x="3791498" y="3863398"/>
                        <a:pt x="3551692" y="3874604"/>
                        <a:pt x="3412739" y="3861157"/>
                      </a:cubicBezTo>
                      <a:cubicBezTo>
                        <a:pt x="3273786" y="3847710"/>
                        <a:pt x="3161727" y="3827540"/>
                        <a:pt x="3049668" y="3807369"/>
                      </a:cubicBezTo>
                      <a:cubicBezTo>
                        <a:pt x="2937609" y="3787198"/>
                        <a:pt x="2838998" y="3764786"/>
                        <a:pt x="2740386" y="3740133"/>
                      </a:cubicBezTo>
                      <a:cubicBezTo>
                        <a:pt x="2641774" y="3715480"/>
                        <a:pt x="2540921" y="3681863"/>
                        <a:pt x="2457998" y="3659451"/>
                      </a:cubicBezTo>
                      <a:cubicBezTo>
                        <a:pt x="2375075" y="3637039"/>
                        <a:pt x="2292151" y="3587734"/>
                        <a:pt x="2242845" y="3605663"/>
                      </a:cubicBezTo>
                      <a:cubicBezTo>
                        <a:pt x="2193539" y="3623592"/>
                        <a:pt x="2146475" y="3710998"/>
                        <a:pt x="2162163" y="3767027"/>
                      </a:cubicBezTo>
                      <a:cubicBezTo>
                        <a:pt x="2177851" y="3823056"/>
                        <a:pt x="2245086" y="3903739"/>
                        <a:pt x="2336974" y="3941839"/>
                      </a:cubicBezTo>
                      <a:cubicBezTo>
                        <a:pt x="2428862" y="3979939"/>
                        <a:pt x="2623845" y="3977697"/>
                        <a:pt x="2713492" y="3995627"/>
                      </a:cubicBezTo>
                      <a:cubicBezTo>
                        <a:pt x="2803139" y="4013557"/>
                        <a:pt x="2847963" y="4015798"/>
                        <a:pt x="2874857" y="4049416"/>
                      </a:cubicBezTo>
                      <a:cubicBezTo>
                        <a:pt x="2901751" y="4083034"/>
                        <a:pt x="2919680" y="4177163"/>
                        <a:pt x="2874857" y="4197333"/>
                      </a:cubicBezTo>
                      <a:cubicBezTo>
                        <a:pt x="2830034" y="4217503"/>
                        <a:pt x="2751592" y="4195092"/>
                        <a:pt x="2605916" y="4170439"/>
                      </a:cubicBezTo>
                      <a:cubicBezTo>
                        <a:pt x="2460239" y="4145786"/>
                        <a:pt x="2171127" y="4094239"/>
                        <a:pt x="2000798" y="4049416"/>
                      </a:cubicBezTo>
                      <a:cubicBezTo>
                        <a:pt x="1830469" y="4004593"/>
                        <a:pt x="1682551" y="3923910"/>
                        <a:pt x="1583939" y="3901498"/>
                      </a:cubicBezTo>
                      <a:cubicBezTo>
                        <a:pt x="1485327" y="3879086"/>
                        <a:pt x="1444986" y="3883569"/>
                        <a:pt x="1409127" y="3914945"/>
                      </a:cubicBezTo>
                      <a:cubicBezTo>
                        <a:pt x="1373268" y="3946321"/>
                        <a:pt x="1303792" y="4038210"/>
                        <a:pt x="1368786" y="4089757"/>
                      </a:cubicBezTo>
                      <a:cubicBezTo>
                        <a:pt x="1433780" y="4141304"/>
                        <a:pt x="1767716" y="4174921"/>
                        <a:pt x="1799092" y="4224227"/>
                      </a:cubicBezTo>
                      <a:cubicBezTo>
                        <a:pt x="1830469" y="4273533"/>
                        <a:pt x="1695998" y="4396798"/>
                        <a:pt x="1557045" y="4385592"/>
                      </a:cubicBezTo>
                      <a:cubicBezTo>
                        <a:pt x="1418092" y="4374386"/>
                        <a:pt x="1176563" y="4105737"/>
                        <a:pt x="965374" y="4156992"/>
                      </a:cubicBezTo>
                      <a:cubicBezTo>
                        <a:pt x="754185" y="4208247"/>
                        <a:pt x="370594" y="4728979"/>
                        <a:pt x="289912" y="4693120"/>
                      </a:cubicBezTo>
                      <a:cubicBezTo>
                        <a:pt x="209230" y="4657261"/>
                        <a:pt x="496450" y="4084982"/>
                        <a:pt x="481280" y="3941839"/>
                      </a:cubicBezTo>
                      <a:cubicBezTo>
                        <a:pt x="466110" y="3798696"/>
                        <a:pt x="257162" y="3867881"/>
                        <a:pt x="198892" y="3834263"/>
                      </a:cubicBezTo>
                      <a:cubicBezTo>
                        <a:pt x="140622" y="3800645"/>
                        <a:pt x="118210" y="3771509"/>
                        <a:pt x="131657" y="3740133"/>
                      </a:cubicBezTo>
                      <a:cubicBezTo>
                        <a:pt x="145104" y="3708757"/>
                        <a:pt x="194409" y="3632557"/>
                        <a:pt x="279574" y="3646004"/>
                      </a:cubicBezTo>
                      <a:cubicBezTo>
                        <a:pt x="364739" y="3659451"/>
                        <a:pt x="503692" y="3767028"/>
                        <a:pt x="642645" y="3820816"/>
                      </a:cubicBezTo>
                      <a:cubicBezTo>
                        <a:pt x="781598" y="3874604"/>
                        <a:pt x="1028127" y="3973216"/>
                        <a:pt x="1113292" y="3968733"/>
                      </a:cubicBezTo>
                      <a:cubicBezTo>
                        <a:pt x="1198457" y="3964250"/>
                        <a:pt x="1167080" y="3849950"/>
                        <a:pt x="1153633" y="3793921"/>
                      </a:cubicBezTo>
                      <a:cubicBezTo>
                        <a:pt x="1140186" y="3737892"/>
                        <a:pt x="1135704" y="3684104"/>
                        <a:pt x="1032610" y="3632557"/>
                      </a:cubicBezTo>
                      <a:cubicBezTo>
                        <a:pt x="929516" y="3581010"/>
                        <a:pt x="674021" y="3549633"/>
                        <a:pt x="535068" y="3484639"/>
                      </a:cubicBezTo>
                      <a:cubicBezTo>
                        <a:pt x="396115" y="3419645"/>
                        <a:pt x="286298" y="3309827"/>
                        <a:pt x="198892" y="3242592"/>
                      </a:cubicBezTo>
                      <a:cubicBezTo>
                        <a:pt x="111486" y="3175357"/>
                        <a:pt x="35286" y="3130533"/>
                        <a:pt x="10633" y="3081227"/>
                      </a:cubicBezTo>
                      <a:cubicBezTo>
                        <a:pt x="-14020" y="3031921"/>
                        <a:pt x="6151" y="2955722"/>
                        <a:pt x="50974" y="2946757"/>
                      </a:cubicBezTo>
                      <a:cubicBezTo>
                        <a:pt x="95797" y="2937792"/>
                        <a:pt x="118209" y="2946757"/>
                        <a:pt x="279574" y="3027439"/>
                      </a:cubicBezTo>
                      <a:cubicBezTo>
                        <a:pt x="440939" y="3108121"/>
                        <a:pt x="1019163" y="3430851"/>
                        <a:pt x="1019163" y="3430851"/>
                      </a:cubicBezTo>
                      <a:cubicBezTo>
                        <a:pt x="1216387" y="3538428"/>
                        <a:pt x="1332928" y="3616869"/>
                        <a:pt x="1462916" y="3672898"/>
                      </a:cubicBezTo>
                      <a:cubicBezTo>
                        <a:pt x="1592904" y="3728927"/>
                        <a:pt x="1713927" y="3762545"/>
                        <a:pt x="1799092" y="3767027"/>
                      </a:cubicBezTo>
                      <a:cubicBezTo>
                        <a:pt x="1884257" y="3771509"/>
                        <a:pt x="1947010" y="3751339"/>
                        <a:pt x="1973904" y="3699792"/>
                      </a:cubicBezTo>
                      <a:cubicBezTo>
                        <a:pt x="2000798" y="3648245"/>
                        <a:pt x="2018728" y="3516015"/>
                        <a:pt x="1960457" y="3457745"/>
                      </a:cubicBezTo>
                      <a:cubicBezTo>
                        <a:pt x="1902186" y="3399475"/>
                        <a:pt x="1736339" y="3392751"/>
                        <a:pt x="1624280" y="3350169"/>
                      </a:cubicBezTo>
                      <a:cubicBezTo>
                        <a:pt x="1512221" y="3307587"/>
                        <a:pt x="1348616" y="3249316"/>
                        <a:pt x="1288104" y="3202251"/>
                      </a:cubicBezTo>
                      <a:cubicBezTo>
                        <a:pt x="1227592" y="3155186"/>
                        <a:pt x="1232075" y="3090192"/>
                        <a:pt x="1261210" y="3067780"/>
                      </a:cubicBezTo>
                      <a:cubicBezTo>
                        <a:pt x="1290345" y="3045368"/>
                        <a:pt x="1391198" y="3054333"/>
                        <a:pt x="1462916" y="3067780"/>
                      </a:cubicBezTo>
                      <a:cubicBezTo>
                        <a:pt x="1534634" y="3081227"/>
                        <a:pt x="1642210" y="3170875"/>
                        <a:pt x="1691516" y="3148463"/>
                      </a:cubicBezTo>
                      <a:cubicBezTo>
                        <a:pt x="1740822" y="3126051"/>
                        <a:pt x="1774439" y="2998304"/>
                        <a:pt x="1758751" y="2933310"/>
                      </a:cubicBezTo>
                      <a:cubicBezTo>
                        <a:pt x="1743063" y="2868316"/>
                        <a:pt x="1698239" y="2819010"/>
                        <a:pt x="1597386" y="2758498"/>
                      </a:cubicBezTo>
                      <a:cubicBezTo>
                        <a:pt x="1496533" y="2697986"/>
                        <a:pt x="1274656" y="2632992"/>
                        <a:pt x="1153633" y="2570239"/>
                      </a:cubicBezTo>
                      <a:cubicBezTo>
                        <a:pt x="1032610" y="2507486"/>
                        <a:pt x="938480" y="2435768"/>
                        <a:pt x="871245" y="2381980"/>
                      </a:cubicBezTo>
                      <a:cubicBezTo>
                        <a:pt x="804010" y="2328192"/>
                        <a:pt x="754703" y="2290092"/>
                        <a:pt x="750221" y="2247510"/>
                      </a:cubicBezTo>
                      <a:cubicBezTo>
                        <a:pt x="745739" y="2204928"/>
                        <a:pt x="747980" y="2110798"/>
                        <a:pt x="844351" y="2126486"/>
                      </a:cubicBezTo>
                      <a:cubicBezTo>
                        <a:pt x="940722" y="2142174"/>
                        <a:pt x="1201392" y="2281377"/>
                        <a:pt x="1328445" y="2341639"/>
                      </a:cubicBezTo>
                      <a:cubicBezTo>
                        <a:pt x="1455498" y="2401901"/>
                        <a:pt x="1546624" y="2519562"/>
                        <a:pt x="1606671" y="2488058"/>
                      </a:cubicBezTo>
                      <a:cubicBezTo>
                        <a:pt x="1666718" y="2456554"/>
                        <a:pt x="1703496" y="2292225"/>
                        <a:pt x="1720260" y="2209219"/>
                      </a:cubicBezTo>
                      <a:cubicBezTo>
                        <a:pt x="1737024" y="2126213"/>
                        <a:pt x="1775050" y="2074070"/>
                        <a:pt x="1772079" y="2025794"/>
                      </a:cubicBezTo>
                      <a:cubicBezTo>
                        <a:pt x="1769108" y="1977518"/>
                        <a:pt x="1641583" y="1834600"/>
                        <a:pt x="1693720" y="1853765"/>
                      </a:cubicBezTo>
                      <a:cubicBezTo>
                        <a:pt x="1745858" y="1872931"/>
                        <a:pt x="2130833" y="2108841"/>
                        <a:pt x="2176456" y="2166613"/>
                      </a:cubicBezTo>
                      <a:cubicBezTo>
                        <a:pt x="2222079" y="2224385"/>
                        <a:pt x="2025497" y="2138110"/>
                        <a:pt x="1984049" y="2144205"/>
                      </a:cubicBezTo>
                      <a:cubicBezTo>
                        <a:pt x="1942601" y="2150300"/>
                        <a:pt x="1908744" y="2211318"/>
                        <a:pt x="1894130" y="2281923"/>
                      </a:cubicBezTo>
                      <a:cubicBezTo>
                        <a:pt x="1879516" y="2352528"/>
                        <a:pt x="1797002" y="2528910"/>
                        <a:pt x="1879774" y="2624027"/>
                      </a:cubicBezTo>
                      <a:cubicBezTo>
                        <a:pt x="1962546" y="2719144"/>
                        <a:pt x="2177851" y="2778668"/>
                        <a:pt x="2390763" y="2852627"/>
                      </a:cubicBezTo>
                      <a:cubicBezTo>
                        <a:pt x="2603675" y="2926586"/>
                        <a:pt x="2937610" y="3009509"/>
                        <a:pt x="3157245" y="3067780"/>
                      </a:cubicBezTo>
                      <a:cubicBezTo>
                        <a:pt x="3376880" y="3126051"/>
                        <a:pt x="3540486" y="3184322"/>
                        <a:pt x="3708574" y="3202251"/>
                      </a:cubicBezTo>
                      <a:cubicBezTo>
                        <a:pt x="3876662" y="3220180"/>
                        <a:pt x="4051474" y="3184322"/>
                        <a:pt x="4165774" y="3175357"/>
                      </a:cubicBezTo>
                      <a:cubicBezTo>
                        <a:pt x="4280074" y="3166392"/>
                        <a:pt x="4354033" y="3184322"/>
                        <a:pt x="4394374" y="3148463"/>
                      </a:cubicBezTo>
                      <a:cubicBezTo>
                        <a:pt x="4434715" y="3112604"/>
                        <a:pt x="4441439" y="2998304"/>
                        <a:pt x="4407821" y="2960204"/>
                      </a:cubicBezTo>
                      <a:cubicBezTo>
                        <a:pt x="4374203" y="2922104"/>
                        <a:pt x="4255421" y="2919863"/>
                        <a:pt x="4192668" y="2919863"/>
                      </a:cubicBezTo>
                      <a:cubicBezTo>
                        <a:pt x="4129915" y="2919863"/>
                        <a:pt x="4058198" y="2982616"/>
                        <a:pt x="4031304" y="2960204"/>
                      </a:cubicBezTo>
                      <a:cubicBezTo>
                        <a:pt x="4004410" y="2937792"/>
                        <a:pt x="3961828" y="2834698"/>
                        <a:pt x="4031304" y="2785392"/>
                      </a:cubicBezTo>
                      <a:cubicBezTo>
                        <a:pt x="4100780" y="2736086"/>
                        <a:pt x="4336104" y="2702469"/>
                        <a:pt x="4448163" y="2664369"/>
                      </a:cubicBezTo>
                      <a:cubicBezTo>
                        <a:pt x="4560222" y="2626269"/>
                        <a:pt x="4658496" y="2610832"/>
                        <a:pt x="4703657" y="2556792"/>
                      </a:cubicBezTo>
                      <a:cubicBezTo>
                        <a:pt x="4748818" y="2502752"/>
                        <a:pt x="4772615" y="2373248"/>
                        <a:pt x="4719129" y="2340128"/>
                      </a:cubicBezTo>
                      <a:cubicBezTo>
                        <a:pt x="4665643" y="2307008"/>
                        <a:pt x="4643381" y="2312675"/>
                        <a:pt x="4519556" y="2345080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Freeform 59">
                  <a:extLst>
                    <a:ext uri="{FF2B5EF4-FFF2-40B4-BE49-F238E27FC236}">
                      <a16:creationId xmlns:a16="http://schemas.microsoft.com/office/drawing/2014/main" id="{B24622EF-702D-4C83-BEA0-F5B680B2457E}"/>
                    </a:ext>
                  </a:extLst>
                </p:cNvPr>
                <p:cNvSpPr/>
                <p:nvPr/>
              </p:nvSpPr>
              <p:spPr>
                <a:xfrm rot="2427215">
                  <a:off x="3631097" y="1794347"/>
                  <a:ext cx="298383" cy="53105"/>
                </a:xfrm>
                <a:custGeom>
                  <a:avLst/>
                  <a:gdLst>
                    <a:gd name="connsiteX0" fmla="*/ 3764 w 1552885"/>
                    <a:gd name="connsiteY0" fmla="*/ 229275 h 315000"/>
                    <a:gd name="connsiteX1" fmla="*/ 111714 w 1552885"/>
                    <a:gd name="connsiteY1" fmla="*/ 235625 h 315000"/>
                    <a:gd name="connsiteX2" fmla="*/ 476839 w 1552885"/>
                    <a:gd name="connsiteY2" fmla="*/ 264200 h 315000"/>
                    <a:gd name="connsiteX3" fmla="*/ 848314 w 1552885"/>
                    <a:gd name="connsiteY3" fmla="*/ 235625 h 315000"/>
                    <a:gd name="connsiteX4" fmla="*/ 1146764 w 1552885"/>
                    <a:gd name="connsiteY4" fmla="*/ 162600 h 315000"/>
                    <a:gd name="connsiteX5" fmla="*/ 1403939 w 1552885"/>
                    <a:gd name="connsiteY5" fmla="*/ 76875 h 315000"/>
                    <a:gd name="connsiteX6" fmla="*/ 1540464 w 1552885"/>
                    <a:gd name="connsiteY6" fmla="*/ 675 h 315000"/>
                    <a:gd name="connsiteX7" fmla="*/ 1540464 w 1552885"/>
                    <a:gd name="connsiteY7" fmla="*/ 41950 h 315000"/>
                    <a:gd name="connsiteX8" fmla="*/ 1486489 w 1552885"/>
                    <a:gd name="connsiteY8" fmla="*/ 83225 h 315000"/>
                    <a:gd name="connsiteX9" fmla="*/ 1407114 w 1552885"/>
                    <a:gd name="connsiteY9" fmla="*/ 124500 h 315000"/>
                    <a:gd name="connsiteX10" fmla="*/ 1245189 w 1552885"/>
                    <a:gd name="connsiteY10" fmla="*/ 181650 h 315000"/>
                    <a:gd name="connsiteX11" fmla="*/ 1092789 w 1552885"/>
                    <a:gd name="connsiteY11" fmla="*/ 229275 h 315000"/>
                    <a:gd name="connsiteX12" fmla="*/ 883239 w 1552885"/>
                    <a:gd name="connsiteY12" fmla="*/ 276900 h 315000"/>
                    <a:gd name="connsiteX13" fmla="*/ 651464 w 1552885"/>
                    <a:gd name="connsiteY13" fmla="*/ 305475 h 315000"/>
                    <a:gd name="connsiteX14" fmla="*/ 457789 w 1552885"/>
                    <a:gd name="connsiteY14" fmla="*/ 315000 h 315000"/>
                    <a:gd name="connsiteX15" fmla="*/ 245064 w 1552885"/>
                    <a:gd name="connsiteY15" fmla="*/ 305475 h 315000"/>
                    <a:gd name="connsiteX16" fmla="*/ 79964 w 1552885"/>
                    <a:gd name="connsiteY16" fmla="*/ 292775 h 315000"/>
                    <a:gd name="connsiteX17" fmla="*/ 29164 w 1552885"/>
                    <a:gd name="connsiteY17" fmla="*/ 280075 h 315000"/>
                    <a:gd name="connsiteX18" fmla="*/ 3764 w 1552885"/>
                    <a:gd name="connsiteY18" fmla="*/ 229275 h 315000"/>
                    <a:gd name="connsiteX0" fmla="*/ 3764 w 1552885"/>
                    <a:gd name="connsiteY0" fmla="*/ 229275 h 315000"/>
                    <a:gd name="connsiteX1" fmla="*/ 111714 w 1552885"/>
                    <a:gd name="connsiteY1" fmla="*/ 235625 h 315000"/>
                    <a:gd name="connsiteX2" fmla="*/ 476839 w 1552885"/>
                    <a:gd name="connsiteY2" fmla="*/ 264200 h 315000"/>
                    <a:gd name="connsiteX3" fmla="*/ 848314 w 1552885"/>
                    <a:gd name="connsiteY3" fmla="*/ 235625 h 315000"/>
                    <a:gd name="connsiteX4" fmla="*/ 1146764 w 1552885"/>
                    <a:gd name="connsiteY4" fmla="*/ 162600 h 315000"/>
                    <a:gd name="connsiteX5" fmla="*/ 1403939 w 1552885"/>
                    <a:gd name="connsiteY5" fmla="*/ 76875 h 315000"/>
                    <a:gd name="connsiteX6" fmla="*/ 1540464 w 1552885"/>
                    <a:gd name="connsiteY6" fmla="*/ 675 h 315000"/>
                    <a:gd name="connsiteX7" fmla="*/ 1540464 w 1552885"/>
                    <a:gd name="connsiteY7" fmla="*/ 41950 h 315000"/>
                    <a:gd name="connsiteX8" fmla="*/ 1486489 w 1552885"/>
                    <a:gd name="connsiteY8" fmla="*/ 83225 h 315000"/>
                    <a:gd name="connsiteX9" fmla="*/ 1407114 w 1552885"/>
                    <a:gd name="connsiteY9" fmla="*/ 124500 h 315000"/>
                    <a:gd name="connsiteX10" fmla="*/ 1254714 w 1552885"/>
                    <a:gd name="connsiteY10" fmla="*/ 184825 h 315000"/>
                    <a:gd name="connsiteX11" fmla="*/ 1092789 w 1552885"/>
                    <a:gd name="connsiteY11" fmla="*/ 229275 h 315000"/>
                    <a:gd name="connsiteX12" fmla="*/ 883239 w 1552885"/>
                    <a:gd name="connsiteY12" fmla="*/ 276900 h 315000"/>
                    <a:gd name="connsiteX13" fmla="*/ 651464 w 1552885"/>
                    <a:gd name="connsiteY13" fmla="*/ 305475 h 315000"/>
                    <a:gd name="connsiteX14" fmla="*/ 457789 w 1552885"/>
                    <a:gd name="connsiteY14" fmla="*/ 315000 h 315000"/>
                    <a:gd name="connsiteX15" fmla="*/ 245064 w 1552885"/>
                    <a:gd name="connsiteY15" fmla="*/ 305475 h 315000"/>
                    <a:gd name="connsiteX16" fmla="*/ 79964 w 1552885"/>
                    <a:gd name="connsiteY16" fmla="*/ 292775 h 315000"/>
                    <a:gd name="connsiteX17" fmla="*/ 29164 w 1552885"/>
                    <a:gd name="connsiteY17" fmla="*/ 280075 h 315000"/>
                    <a:gd name="connsiteX18" fmla="*/ 3764 w 1552885"/>
                    <a:gd name="connsiteY18" fmla="*/ 229275 h 315000"/>
                    <a:gd name="connsiteX0" fmla="*/ 3764 w 1552141"/>
                    <a:gd name="connsiteY0" fmla="*/ 229294 h 315019"/>
                    <a:gd name="connsiteX1" fmla="*/ 111714 w 1552141"/>
                    <a:gd name="connsiteY1" fmla="*/ 235644 h 315019"/>
                    <a:gd name="connsiteX2" fmla="*/ 476839 w 1552141"/>
                    <a:gd name="connsiteY2" fmla="*/ 264219 h 315019"/>
                    <a:gd name="connsiteX3" fmla="*/ 848314 w 1552141"/>
                    <a:gd name="connsiteY3" fmla="*/ 235644 h 315019"/>
                    <a:gd name="connsiteX4" fmla="*/ 1146764 w 1552141"/>
                    <a:gd name="connsiteY4" fmla="*/ 162619 h 315019"/>
                    <a:gd name="connsiteX5" fmla="*/ 1403939 w 1552141"/>
                    <a:gd name="connsiteY5" fmla="*/ 76894 h 315019"/>
                    <a:gd name="connsiteX6" fmla="*/ 1540464 w 1552141"/>
                    <a:gd name="connsiteY6" fmla="*/ 694 h 315019"/>
                    <a:gd name="connsiteX7" fmla="*/ 1540464 w 1552141"/>
                    <a:gd name="connsiteY7" fmla="*/ 41969 h 315019"/>
                    <a:gd name="connsiteX8" fmla="*/ 1502364 w 1552141"/>
                    <a:gd name="connsiteY8" fmla="*/ 89594 h 315019"/>
                    <a:gd name="connsiteX9" fmla="*/ 1407114 w 1552141"/>
                    <a:gd name="connsiteY9" fmla="*/ 124519 h 315019"/>
                    <a:gd name="connsiteX10" fmla="*/ 1254714 w 1552141"/>
                    <a:gd name="connsiteY10" fmla="*/ 184844 h 315019"/>
                    <a:gd name="connsiteX11" fmla="*/ 1092789 w 1552141"/>
                    <a:gd name="connsiteY11" fmla="*/ 229294 h 315019"/>
                    <a:gd name="connsiteX12" fmla="*/ 883239 w 1552141"/>
                    <a:gd name="connsiteY12" fmla="*/ 276919 h 315019"/>
                    <a:gd name="connsiteX13" fmla="*/ 651464 w 1552141"/>
                    <a:gd name="connsiteY13" fmla="*/ 305494 h 315019"/>
                    <a:gd name="connsiteX14" fmla="*/ 457789 w 1552141"/>
                    <a:gd name="connsiteY14" fmla="*/ 315019 h 315019"/>
                    <a:gd name="connsiteX15" fmla="*/ 245064 w 1552141"/>
                    <a:gd name="connsiteY15" fmla="*/ 305494 h 315019"/>
                    <a:gd name="connsiteX16" fmla="*/ 79964 w 1552141"/>
                    <a:gd name="connsiteY16" fmla="*/ 292794 h 315019"/>
                    <a:gd name="connsiteX17" fmla="*/ 29164 w 1552141"/>
                    <a:gd name="connsiteY17" fmla="*/ 280094 h 315019"/>
                    <a:gd name="connsiteX18" fmla="*/ 3764 w 1552141"/>
                    <a:gd name="connsiteY18" fmla="*/ 229294 h 315019"/>
                    <a:gd name="connsiteX0" fmla="*/ 3764 w 1544407"/>
                    <a:gd name="connsiteY0" fmla="*/ 210763 h 296488"/>
                    <a:gd name="connsiteX1" fmla="*/ 111714 w 1544407"/>
                    <a:gd name="connsiteY1" fmla="*/ 217113 h 296488"/>
                    <a:gd name="connsiteX2" fmla="*/ 476839 w 1544407"/>
                    <a:gd name="connsiteY2" fmla="*/ 245688 h 296488"/>
                    <a:gd name="connsiteX3" fmla="*/ 848314 w 1544407"/>
                    <a:gd name="connsiteY3" fmla="*/ 217113 h 296488"/>
                    <a:gd name="connsiteX4" fmla="*/ 1146764 w 1544407"/>
                    <a:gd name="connsiteY4" fmla="*/ 144088 h 296488"/>
                    <a:gd name="connsiteX5" fmla="*/ 1403939 w 1544407"/>
                    <a:gd name="connsiteY5" fmla="*/ 58363 h 296488"/>
                    <a:gd name="connsiteX6" fmla="*/ 1527764 w 1544407"/>
                    <a:gd name="connsiteY6" fmla="*/ 1213 h 296488"/>
                    <a:gd name="connsiteX7" fmla="*/ 1540464 w 1544407"/>
                    <a:gd name="connsiteY7" fmla="*/ 23438 h 296488"/>
                    <a:gd name="connsiteX8" fmla="*/ 1502364 w 1544407"/>
                    <a:gd name="connsiteY8" fmla="*/ 71063 h 296488"/>
                    <a:gd name="connsiteX9" fmla="*/ 1407114 w 1544407"/>
                    <a:gd name="connsiteY9" fmla="*/ 105988 h 296488"/>
                    <a:gd name="connsiteX10" fmla="*/ 1254714 w 1544407"/>
                    <a:gd name="connsiteY10" fmla="*/ 166313 h 296488"/>
                    <a:gd name="connsiteX11" fmla="*/ 1092789 w 1544407"/>
                    <a:gd name="connsiteY11" fmla="*/ 210763 h 296488"/>
                    <a:gd name="connsiteX12" fmla="*/ 883239 w 1544407"/>
                    <a:gd name="connsiteY12" fmla="*/ 258388 h 296488"/>
                    <a:gd name="connsiteX13" fmla="*/ 651464 w 1544407"/>
                    <a:gd name="connsiteY13" fmla="*/ 286963 h 296488"/>
                    <a:gd name="connsiteX14" fmla="*/ 457789 w 1544407"/>
                    <a:gd name="connsiteY14" fmla="*/ 296488 h 296488"/>
                    <a:gd name="connsiteX15" fmla="*/ 245064 w 1544407"/>
                    <a:gd name="connsiteY15" fmla="*/ 286963 h 296488"/>
                    <a:gd name="connsiteX16" fmla="*/ 79964 w 1544407"/>
                    <a:gd name="connsiteY16" fmla="*/ 274263 h 296488"/>
                    <a:gd name="connsiteX17" fmla="*/ 29164 w 1544407"/>
                    <a:gd name="connsiteY17" fmla="*/ 261563 h 296488"/>
                    <a:gd name="connsiteX18" fmla="*/ 3764 w 1544407"/>
                    <a:gd name="connsiteY18" fmla="*/ 210763 h 296488"/>
                    <a:gd name="connsiteX0" fmla="*/ 3764 w 1549068"/>
                    <a:gd name="connsiteY0" fmla="*/ 209897 h 295622"/>
                    <a:gd name="connsiteX1" fmla="*/ 111714 w 1549068"/>
                    <a:gd name="connsiteY1" fmla="*/ 216247 h 295622"/>
                    <a:gd name="connsiteX2" fmla="*/ 476839 w 1549068"/>
                    <a:gd name="connsiteY2" fmla="*/ 244822 h 295622"/>
                    <a:gd name="connsiteX3" fmla="*/ 848314 w 1549068"/>
                    <a:gd name="connsiteY3" fmla="*/ 216247 h 295622"/>
                    <a:gd name="connsiteX4" fmla="*/ 1146764 w 1549068"/>
                    <a:gd name="connsiteY4" fmla="*/ 143222 h 295622"/>
                    <a:gd name="connsiteX5" fmla="*/ 1403939 w 1549068"/>
                    <a:gd name="connsiteY5" fmla="*/ 57497 h 295622"/>
                    <a:gd name="connsiteX6" fmla="*/ 1527764 w 1549068"/>
                    <a:gd name="connsiteY6" fmla="*/ 347 h 295622"/>
                    <a:gd name="connsiteX7" fmla="*/ 1546814 w 1549068"/>
                    <a:gd name="connsiteY7" fmla="*/ 35272 h 295622"/>
                    <a:gd name="connsiteX8" fmla="*/ 1502364 w 1549068"/>
                    <a:gd name="connsiteY8" fmla="*/ 70197 h 295622"/>
                    <a:gd name="connsiteX9" fmla="*/ 1407114 w 1549068"/>
                    <a:gd name="connsiteY9" fmla="*/ 105122 h 295622"/>
                    <a:gd name="connsiteX10" fmla="*/ 1254714 w 1549068"/>
                    <a:gd name="connsiteY10" fmla="*/ 165447 h 295622"/>
                    <a:gd name="connsiteX11" fmla="*/ 1092789 w 1549068"/>
                    <a:gd name="connsiteY11" fmla="*/ 209897 h 295622"/>
                    <a:gd name="connsiteX12" fmla="*/ 883239 w 1549068"/>
                    <a:gd name="connsiteY12" fmla="*/ 257522 h 295622"/>
                    <a:gd name="connsiteX13" fmla="*/ 651464 w 1549068"/>
                    <a:gd name="connsiteY13" fmla="*/ 286097 h 295622"/>
                    <a:gd name="connsiteX14" fmla="*/ 457789 w 1549068"/>
                    <a:gd name="connsiteY14" fmla="*/ 295622 h 295622"/>
                    <a:gd name="connsiteX15" fmla="*/ 245064 w 1549068"/>
                    <a:gd name="connsiteY15" fmla="*/ 286097 h 295622"/>
                    <a:gd name="connsiteX16" fmla="*/ 79964 w 1549068"/>
                    <a:gd name="connsiteY16" fmla="*/ 273397 h 295622"/>
                    <a:gd name="connsiteX17" fmla="*/ 29164 w 1549068"/>
                    <a:gd name="connsiteY17" fmla="*/ 260697 h 295622"/>
                    <a:gd name="connsiteX18" fmla="*/ 3764 w 1549068"/>
                    <a:gd name="connsiteY18" fmla="*/ 209897 h 295622"/>
                    <a:gd name="connsiteX0" fmla="*/ 3764 w 1549068"/>
                    <a:gd name="connsiteY0" fmla="*/ 209897 h 295622"/>
                    <a:gd name="connsiteX1" fmla="*/ 111714 w 1549068"/>
                    <a:gd name="connsiteY1" fmla="*/ 216247 h 295622"/>
                    <a:gd name="connsiteX2" fmla="*/ 476839 w 1549068"/>
                    <a:gd name="connsiteY2" fmla="*/ 244822 h 295622"/>
                    <a:gd name="connsiteX3" fmla="*/ 848314 w 1549068"/>
                    <a:gd name="connsiteY3" fmla="*/ 216247 h 295622"/>
                    <a:gd name="connsiteX4" fmla="*/ 1146764 w 1549068"/>
                    <a:gd name="connsiteY4" fmla="*/ 143222 h 295622"/>
                    <a:gd name="connsiteX5" fmla="*/ 1403939 w 1549068"/>
                    <a:gd name="connsiteY5" fmla="*/ 57497 h 295622"/>
                    <a:gd name="connsiteX6" fmla="*/ 1527764 w 1549068"/>
                    <a:gd name="connsiteY6" fmla="*/ 347 h 295622"/>
                    <a:gd name="connsiteX7" fmla="*/ 1546814 w 1549068"/>
                    <a:gd name="connsiteY7" fmla="*/ 35272 h 295622"/>
                    <a:gd name="connsiteX8" fmla="*/ 1502364 w 1549068"/>
                    <a:gd name="connsiteY8" fmla="*/ 70197 h 295622"/>
                    <a:gd name="connsiteX9" fmla="*/ 1410289 w 1549068"/>
                    <a:gd name="connsiteY9" fmla="*/ 114647 h 295622"/>
                    <a:gd name="connsiteX10" fmla="*/ 1254714 w 1549068"/>
                    <a:gd name="connsiteY10" fmla="*/ 165447 h 295622"/>
                    <a:gd name="connsiteX11" fmla="*/ 1092789 w 1549068"/>
                    <a:gd name="connsiteY11" fmla="*/ 209897 h 295622"/>
                    <a:gd name="connsiteX12" fmla="*/ 883239 w 1549068"/>
                    <a:gd name="connsiteY12" fmla="*/ 257522 h 295622"/>
                    <a:gd name="connsiteX13" fmla="*/ 651464 w 1549068"/>
                    <a:gd name="connsiteY13" fmla="*/ 286097 h 295622"/>
                    <a:gd name="connsiteX14" fmla="*/ 457789 w 1549068"/>
                    <a:gd name="connsiteY14" fmla="*/ 295622 h 295622"/>
                    <a:gd name="connsiteX15" fmla="*/ 245064 w 1549068"/>
                    <a:gd name="connsiteY15" fmla="*/ 286097 h 295622"/>
                    <a:gd name="connsiteX16" fmla="*/ 79964 w 1549068"/>
                    <a:gd name="connsiteY16" fmla="*/ 273397 h 295622"/>
                    <a:gd name="connsiteX17" fmla="*/ 29164 w 1549068"/>
                    <a:gd name="connsiteY17" fmla="*/ 260697 h 295622"/>
                    <a:gd name="connsiteX18" fmla="*/ 3764 w 1549068"/>
                    <a:gd name="connsiteY18" fmla="*/ 209897 h 295622"/>
                    <a:gd name="connsiteX0" fmla="*/ 3764 w 1553167"/>
                    <a:gd name="connsiteY0" fmla="*/ 225664 h 311389"/>
                    <a:gd name="connsiteX1" fmla="*/ 111714 w 1553167"/>
                    <a:gd name="connsiteY1" fmla="*/ 232014 h 311389"/>
                    <a:gd name="connsiteX2" fmla="*/ 476839 w 1553167"/>
                    <a:gd name="connsiteY2" fmla="*/ 260589 h 311389"/>
                    <a:gd name="connsiteX3" fmla="*/ 848314 w 1553167"/>
                    <a:gd name="connsiteY3" fmla="*/ 232014 h 311389"/>
                    <a:gd name="connsiteX4" fmla="*/ 1146764 w 1553167"/>
                    <a:gd name="connsiteY4" fmla="*/ 158989 h 311389"/>
                    <a:gd name="connsiteX5" fmla="*/ 1403939 w 1553167"/>
                    <a:gd name="connsiteY5" fmla="*/ 73264 h 311389"/>
                    <a:gd name="connsiteX6" fmla="*/ 1537289 w 1553167"/>
                    <a:gd name="connsiteY6" fmla="*/ 239 h 311389"/>
                    <a:gd name="connsiteX7" fmla="*/ 1546814 w 1553167"/>
                    <a:gd name="connsiteY7" fmla="*/ 51039 h 311389"/>
                    <a:gd name="connsiteX8" fmla="*/ 1502364 w 1553167"/>
                    <a:gd name="connsiteY8" fmla="*/ 85964 h 311389"/>
                    <a:gd name="connsiteX9" fmla="*/ 1410289 w 1553167"/>
                    <a:gd name="connsiteY9" fmla="*/ 130414 h 311389"/>
                    <a:gd name="connsiteX10" fmla="*/ 1254714 w 1553167"/>
                    <a:gd name="connsiteY10" fmla="*/ 181214 h 311389"/>
                    <a:gd name="connsiteX11" fmla="*/ 1092789 w 1553167"/>
                    <a:gd name="connsiteY11" fmla="*/ 225664 h 311389"/>
                    <a:gd name="connsiteX12" fmla="*/ 883239 w 1553167"/>
                    <a:gd name="connsiteY12" fmla="*/ 273289 h 311389"/>
                    <a:gd name="connsiteX13" fmla="*/ 651464 w 1553167"/>
                    <a:gd name="connsiteY13" fmla="*/ 301864 h 311389"/>
                    <a:gd name="connsiteX14" fmla="*/ 457789 w 1553167"/>
                    <a:gd name="connsiteY14" fmla="*/ 311389 h 311389"/>
                    <a:gd name="connsiteX15" fmla="*/ 245064 w 1553167"/>
                    <a:gd name="connsiteY15" fmla="*/ 301864 h 311389"/>
                    <a:gd name="connsiteX16" fmla="*/ 79964 w 1553167"/>
                    <a:gd name="connsiteY16" fmla="*/ 289164 h 311389"/>
                    <a:gd name="connsiteX17" fmla="*/ 29164 w 1553167"/>
                    <a:gd name="connsiteY17" fmla="*/ 276464 h 311389"/>
                    <a:gd name="connsiteX18" fmla="*/ 3764 w 1553167"/>
                    <a:gd name="connsiteY18" fmla="*/ 225664 h 311389"/>
                    <a:gd name="connsiteX0" fmla="*/ 3764 w 1550162"/>
                    <a:gd name="connsiteY0" fmla="*/ 216195 h 301920"/>
                    <a:gd name="connsiteX1" fmla="*/ 111714 w 1550162"/>
                    <a:gd name="connsiteY1" fmla="*/ 222545 h 301920"/>
                    <a:gd name="connsiteX2" fmla="*/ 476839 w 1550162"/>
                    <a:gd name="connsiteY2" fmla="*/ 251120 h 301920"/>
                    <a:gd name="connsiteX3" fmla="*/ 848314 w 1550162"/>
                    <a:gd name="connsiteY3" fmla="*/ 222545 h 301920"/>
                    <a:gd name="connsiteX4" fmla="*/ 1146764 w 1550162"/>
                    <a:gd name="connsiteY4" fmla="*/ 149520 h 301920"/>
                    <a:gd name="connsiteX5" fmla="*/ 1403939 w 1550162"/>
                    <a:gd name="connsiteY5" fmla="*/ 63795 h 301920"/>
                    <a:gd name="connsiteX6" fmla="*/ 1530939 w 1550162"/>
                    <a:gd name="connsiteY6" fmla="*/ 295 h 301920"/>
                    <a:gd name="connsiteX7" fmla="*/ 1546814 w 1550162"/>
                    <a:gd name="connsiteY7" fmla="*/ 41570 h 301920"/>
                    <a:gd name="connsiteX8" fmla="*/ 1502364 w 1550162"/>
                    <a:gd name="connsiteY8" fmla="*/ 76495 h 301920"/>
                    <a:gd name="connsiteX9" fmla="*/ 1410289 w 1550162"/>
                    <a:gd name="connsiteY9" fmla="*/ 120945 h 301920"/>
                    <a:gd name="connsiteX10" fmla="*/ 1254714 w 1550162"/>
                    <a:gd name="connsiteY10" fmla="*/ 171745 h 301920"/>
                    <a:gd name="connsiteX11" fmla="*/ 1092789 w 1550162"/>
                    <a:gd name="connsiteY11" fmla="*/ 216195 h 301920"/>
                    <a:gd name="connsiteX12" fmla="*/ 883239 w 1550162"/>
                    <a:gd name="connsiteY12" fmla="*/ 263820 h 301920"/>
                    <a:gd name="connsiteX13" fmla="*/ 651464 w 1550162"/>
                    <a:gd name="connsiteY13" fmla="*/ 292395 h 301920"/>
                    <a:gd name="connsiteX14" fmla="*/ 457789 w 1550162"/>
                    <a:gd name="connsiteY14" fmla="*/ 301920 h 301920"/>
                    <a:gd name="connsiteX15" fmla="*/ 245064 w 1550162"/>
                    <a:gd name="connsiteY15" fmla="*/ 292395 h 301920"/>
                    <a:gd name="connsiteX16" fmla="*/ 79964 w 1550162"/>
                    <a:gd name="connsiteY16" fmla="*/ 279695 h 301920"/>
                    <a:gd name="connsiteX17" fmla="*/ 29164 w 1550162"/>
                    <a:gd name="connsiteY17" fmla="*/ 266995 h 301920"/>
                    <a:gd name="connsiteX18" fmla="*/ 3764 w 1550162"/>
                    <a:gd name="connsiteY18" fmla="*/ 216195 h 301920"/>
                    <a:gd name="connsiteX0" fmla="*/ 3764 w 1550162"/>
                    <a:gd name="connsiteY0" fmla="*/ 216195 h 301920"/>
                    <a:gd name="connsiteX1" fmla="*/ 111714 w 1550162"/>
                    <a:gd name="connsiteY1" fmla="*/ 222545 h 301920"/>
                    <a:gd name="connsiteX2" fmla="*/ 476839 w 1550162"/>
                    <a:gd name="connsiteY2" fmla="*/ 251120 h 301920"/>
                    <a:gd name="connsiteX3" fmla="*/ 848314 w 1550162"/>
                    <a:gd name="connsiteY3" fmla="*/ 222545 h 301920"/>
                    <a:gd name="connsiteX4" fmla="*/ 1146764 w 1550162"/>
                    <a:gd name="connsiteY4" fmla="*/ 149520 h 301920"/>
                    <a:gd name="connsiteX5" fmla="*/ 1403939 w 1550162"/>
                    <a:gd name="connsiteY5" fmla="*/ 63795 h 301920"/>
                    <a:gd name="connsiteX6" fmla="*/ 1530939 w 1550162"/>
                    <a:gd name="connsiteY6" fmla="*/ 295 h 301920"/>
                    <a:gd name="connsiteX7" fmla="*/ 1546814 w 1550162"/>
                    <a:gd name="connsiteY7" fmla="*/ 41570 h 301920"/>
                    <a:gd name="connsiteX8" fmla="*/ 1502364 w 1550162"/>
                    <a:gd name="connsiteY8" fmla="*/ 76495 h 301920"/>
                    <a:gd name="connsiteX9" fmla="*/ 1410289 w 1550162"/>
                    <a:gd name="connsiteY9" fmla="*/ 120945 h 301920"/>
                    <a:gd name="connsiteX10" fmla="*/ 1254714 w 1550162"/>
                    <a:gd name="connsiteY10" fmla="*/ 171745 h 301920"/>
                    <a:gd name="connsiteX11" fmla="*/ 1095170 w 1550162"/>
                    <a:gd name="connsiteY11" fmla="*/ 223339 h 301920"/>
                    <a:gd name="connsiteX12" fmla="*/ 883239 w 1550162"/>
                    <a:gd name="connsiteY12" fmla="*/ 263820 h 301920"/>
                    <a:gd name="connsiteX13" fmla="*/ 651464 w 1550162"/>
                    <a:gd name="connsiteY13" fmla="*/ 292395 h 301920"/>
                    <a:gd name="connsiteX14" fmla="*/ 457789 w 1550162"/>
                    <a:gd name="connsiteY14" fmla="*/ 301920 h 301920"/>
                    <a:gd name="connsiteX15" fmla="*/ 245064 w 1550162"/>
                    <a:gd name="connsiteY15" fmla="*/ 292395 h 301920"/>
                    <a:gd name="connsiteX16" fmla="*/ 79964 w 1550162"/>
                    <a:gd name="connsiteY16" fmla="*/ 279695 h 301920"/>
                    <a:gd name="connsiteX17" fmla="*/ 29164 w 1550162"/>
                    <a:gd name="connsiteY17" fmla="*/ 266995 h 301920"/>
                    <a:gd name="connsiteX18" fmla="*/ 3764 w 1550162"/>
                    <a:gd name="connsiteY18" fmla="*/ 216195 h 301920"/>
                    <a:gd name="connsiteX0" fmla="*/ 18404 w 1522787"/>
                    <a:gd name="connsiteY0" fmla="*/ 48936 h 301920"/>
                    <a:gd name="connsiteX1" fmla="*/ 84339 w 1522787"/>
                    <a:gd name="connsiteY1" fmla="*/ 222545 h 301920"/>
                    <a:gd name="connsiteX2" fmla="*/ 449464 w 1522787"/>
                    <a:gd name="connsiteY2" fmla="*/ 251120 h 301920"/>
                    <a:gd name="connsiteX3" fmla="*/ 820939 w 1522787"/>
                    <a:gd name="connsiteY3" fmla="*/ 222545 h 301920"/>
                    <a:gd name="connsiteX4" fmla="*/ 1119389 w 1522787"/>
                    <a:gd name="connsiteY4" fmla="*/ 149520 h 301920"/>
                    <a:gd name="connsiteX5" fmla="*/ 1376564 w 1522787"/>
                    <a:gd name="connsiteY5" fmla="*/ 63795 h 301920"/>
                    <a:gd name="connsiteX6" fmla="*/ 1503564 w 1522787"/>
                    <a:gd name="connsiteY6" fmla="*/ 295 h 301920"/>
                    <a:gd name="connsiteX7" fmla="*/ 1519439 w 1522787"/>
                    <a:gd name="connsiteY7" fmla="*/ 41570 h 301920"/>
                    <a:gd name="connsiteX8" fmla="*/ 1474989 w 1522787"/>
                    <a:gd name="connsiteY8" fmla="*/ 76495 h 301920"/>
                    <a:gd name="connsiteX9" fmla="*/ 1382914 w 1522787"/>
                    <a:gd name="connsiteY9" fmla="*/ 120945 h 301920"/>
                    <a:gd name="connsiteX10" fmla="*/ 1227339 w 1522787"/>
                    <a:gd name="connsiteY10" fmla="*/ 171745 h 301920"/>
                    <a:gd name="connsiteX11" fmla="*/ 1067795 w 1522787"/>
                    <a:gd name="connsiteY11" fmla="*/ 223339 h 301920"/>
                    <a:gd name="connsiteX12" fmla="*/ 855864 w 1522787"/>
                    <a:gd name="connsiteY12" fmla="*/ 263820 h 301920"/>
                    <a:gd name="connsiteX13" fmla="*/ 624089 w 1522787"/>
                    <a:gd name="connsiteY13" fmla="*/ 292395 h 301920"/>
                    <a:gd name="connsiteX14" fmla="*/ 430414 w 1522787"/>
                    <a:gd name="connsiteY14" fmla="*/ 301920 h 301920"/>
                    <a:gd name="connsiteX15" fmla="*/ 217689 w 1522787"/>
                    <a:gd name="connsiteY15" fmla="*/ 292395 h 301920"/>
                    <a:gd name="connsiteX16" fmla="*/ 52589 w 1522787"/>
                    <a:gd name="connsiteY16" fmla="*/ 279695 h 301920"/>
                    <a:gd name="connsiteX17" fmla="*/ 1789 w 1522787"/>
                    <a:gd name="connsiteY17" fmla="*/ 266995 h 301920"/>
                    <a:gd name="connsiteX18" fmla="*/ 18404 w 1522787"/>
                    <a:gd name="connsiteY18" fmla="*/ 48936 h 301920"/>
                    <a:gd name="connsiteX0" fmla="*/ 20860 w 1525243"/>
                    <a:gd name="connsiteY0" fmla="*/ 48936 h 301920"/>
                    <a:gd name="connsiteX1" fmla="*/ 163221 w 1525243"/>
                    <a:gd name="connsiteY1" fmla="*/ 132343 h 301920"/>
                    <a:gd name="connsiteX2" fmla="*/ 451920 w 1525243"/>
                    <a:gd name="connsiteY2" fmla="*/ 251120 h 301920"/>
                    <a:gd name="connsiteX3" fmla="*/ 823395 w 1525243"/>
                    <a:gd name="connsiteY3" fmla="*/ 222545 h 301920"/>
                    <a:gd name="connsiteX4" fmla="*/ 1121845 w 1525243"/>
                    <a:gd name="connsiteY4" fmla="*/ 149520 h 301920"/>
                    <a:gd name="connsiteX5" fmla="*/ 1379020 w 1525243"/>
                    <a:gd name="connsiteY5" fmla="*/ 63795 h 301920"/>
                    <a:gd name="connsiteX6" fmla="*/ 1506020 w 1525243"/>
                    <a:gd name="connsiteY6" fmla="*/ 295 h 301920"/>
                    <a:gd name="connsiteX7" fmla="*/ 1521895 w 1525243"/>
                    <a:gd name="connsiteY7" fmla="*/ 41570 h 301920"/>
                    <a:gd name="connsiteX8" fmla="*/ 1477445 w 1525243"/>
                    <a:gd name="connsiteY8" fmla="*/ 76495 h 301920"/>
                    <a:gd name="connsiteX9" fmla="*/ 1385370 w 1525243"/>
                    <a:gd name="connsiteY9" fmla="*/ 120945 h 301920"/>
                    <a:gd name="connsiteX10" fmla="*/ 1229795 w 1525243"/>
                    <a:gd name="connsiteY10" fmla="*/ 171745 h 301920"/>
                    <a:gd name="connsiteX11" fmla="*/ 1070251 w 1525243"/>
                    <a:gd name="connsiteY11" fmla="*/ 223339 h 301920"/>
                    <a:gd name="connsiteX12" fmla="*/ 858320 w 1525243"/>
                    <a:gd name="connsiteY12" fmla="*/ 263820 h 301920"/>
                    <a:gd name="connsiteX13" fmla="*/ 626545 w 1525243"/>
                    <a:gd name="connsiteY13" fmla="*/ 292395 h 301920"/>
                    <a:gd name="connsiteX14" fmla="*/ 432870 w 1525243"/>
                    <a:gd name="connsiteY14" fmla="*/ 301920 h 301920"/>
                    <a:gd name="connsiteX15" fmla="*/ 220145 w 1525243"/>
                    <a:gd name="connsiteY15" fmla="*/ 292395 h 301920"/>
                    <a:gd name="connsiteX16" fmla="*/ 55045 w 1525243"/>
                    <a:gd name="connsiteY16" fmla="*/ 279695 h 301920"/>
                    <a:gd name="connsiteX17" fmla="*/ 4245 w 1525243"/>
                    <a:gd name="connsiteY17" fmla="*/ 266995 h 301920"/>
                    <a:gd name="connsiteX18" fmla="*/ 20860 w 1525243"/>
                    <a:gd name="connsiteY18" fmla="*/ 48936 h 301920"/>
                    <a:gd name="connsiteX0" fmla="*/ 20860 w 1525243"/>
                    <a:gd name="connsiteY0" fmla="*/ 48936 h 301920"/>
                    <a:gd name="connsiteX1" fmla="*/ 163221 w 1525243"/>
                    <a:gd name="connsiteY1" fmla="*/ 132343 h 301920"/>
                    <a:gd name="connsiteX2" fmla="*/ 477288 w 1525243"/>
                    <a:gd name="connsiteY2" fmla="*/ 229491 h 301920"/>
                    <a:gd name="connsiteX3" fmla="*/ 823395 w 1525243"/>
                    <a:gd name="connsiteY3" fmla="*/ 222545 h 301920"/>
                    <a:gd name="connsiteX4" fmla="*/ 1121845 w 1525243"/>
                    <a:gd name="connsiteY4" fmla="*/ 149520 h 301920"/>
                    <a:gd name="connsiteX5" fmla="*/ 1379020 w 1525243"/>
                    <a:gd name="connsiteY5" fmla="*/ 63795 h 301920"/>
                    <a:gd name="connsiteX6" fmla="*/ 1506020 w 1525243"/>
                    <a:gd name="connsiteY6" fmla="*/ 295 h 301920"/>
                    <a:gd name="connsiteX7" fmla="*/ 1521895 w 1525243"/>
                    <a:gd name="connsiteY7" fmla="*/ 41570 h 301920"/>
                    <a:gd name="connsiteX8" fmla="*/ 1477445 w 1525243"/>
                    <a:gd name="connsiteY8" fmla="*/ 76495 h 301920"/>
                    <a:gd name="connsiteX9" fmla="*/ 1385370 w 1525243"/>
                    <a:gd name="connsiteY9" fmla="*/ 120945 h 301920"/>
                    <a:gd name="connsiteX10" fmla="*/ 1229795 w 1525243"/>
                    <a:gd name="connsiteY10" fmla="*/ 171745 h 301920"/>
                    <a:gd name="connsiteX11" fmla="*/ 1070251 w 1525243"/>
                    <a:gd name="connsiteY11" fmla="*/ 223339 h 301920"/>
                    <a:gd name="connsiteX12" fmla="*/ 858320 w 1525243"/>
                    <a:gd name="connsiteY12" fmla="*/ 263820 h 301920"/>
                    <a:gd name="connsiteX13" fmla="*/ 626545 w 1525243"/>
                    <a:gd name="connsiteY13" fmla="*/ 292395 h 301920"/>
                    <a:gd name="connsiteX14" fmla="*/ 432870 w 1525243"/>
                    <a:gd name="connsiteY14" fmla="*/ 301920 h 301920"/>
                    <a:gd name="connsiteX15" fmla="*/ 220145 w 1525243"/>
                    <a:gd name="connsiteY15" fmla="*/ 292395 h 301920"/>
                    <a:gd name="connsiteX16" fmla="*/ 55045 w 1525243"/>
                    <a:gd name="connsiteY16" fmla="*/ 279695 h 301920"/>
                    <a:gd name="connsiteX17" fmla="*/ 4245 w 1525243"/>
                    <a:gd name="connsiteY17" fmla="*/ 266995 h 301920"/>
                    <a:gd name="connsiteX18" fmla="*/ 20860 w 1525243"/>
                    <a:gd name="connsiteY18" fmla="*/ 48936 h 301920"/>
                    <a:gd name="connsiteX0" fmla="*/ 3183 w 1507566"/>
                    <a:gd name="connsiteY0" fmla="*/ 48936 h 301920"/>
                    <a:gd name="connsiteX1" fmla="*/ 145544 w 1507566"/>
                    <a:gd name="connsiteY1" fmla="*/ 132343 h 301920"/>
                    <a:gd name="connsiteX2" fmla="*/ 459611 w 1507566"/>
                    <a:gd name="connsiteY2" fmla="*/ 229491 h 301920"/>
                    <a:gd name="connsiteX3" fmla="*/ 805718 w 1507566"/>
                    <a:gd name="connsiteY3" fmla="*/ 222545 h 301920"/>
                    <a:gd name="connsiteX4" fmla="*/ 1104168 w 1507566"/>
                    <a:gd name="connsiteY4" fmla="*/ 149520 h 301920"/>
                    <a:gd name="connsiteX5" fmla="*/ 1361343 w 1507566"/>
                    <a:gd name="connsiteY5" fmla="*/ 63795 h 301920"/>
                    <a:gd name="connsiteX6" fmla="*/ 1488343 w 1507566"/>
                    <a:gd name="connsiteY6" fmla="*/ 295 h 301920"/>
                    <a:gd name="connsiteX7" fmla="*/ 1504218 w 1507566"/>
                    <a:gd name="connsiteY7" fmla="*/ 41570 h 301920"/>
                    <a:gd name="connsiteX8" fmla="*/ 1459768 w 1507566"/>
                    <a:gd name="connsiteY8" fmla="*/ 76495 h 301920"/>
                    <a:gd name="connsiteX9" fmla="*/ 1367693 w 1507566"/>
                    <a:gd name="connsiteY9" fmla="*/ 120945 h 301920"/>
                    <a:gd name="connsiteX10" fmla="*/ 1212118 w 1507566"/>
                    <a:gd name="connsiteY10" fmla="*/ 171745 h 301920"/>
                    <a:gd name="connsiteX11" fmla="*/ 1052574 w 1507566"/>
                    <a:gd name="connsiteY11" fmla="*/ 223339 h 301920"/>
                    <a:gd name="connsiteX12" fmla="*/ 840643 w 1507566"/>
                    <a:gd name="connsiteY12" fmla="*/ 263820 h 301920"/>
                    <a:gd name="connsiteX13" fmla="*/ 608868 w 1507566"/>
                    <a:gd name="connsiteY13" fmla="*/ 292395 h 301920"/>
                    <a:gd name="connsiteX14" fmla="*/ 415193 w 1507566"/>
                    <a:gd name="connsiteY14" fmla="*/ 301920 h 301920"/>
                    <a:gd name="connsiteX15" fmla="*/ 202468 w 1507566"/>
                    <a:gd name="connsiteY15" fmla="*/ 292395 h 301920"/>
                    <a:gd name="connsiteX16" fmla="*/ 37368 w 1507566"/>
                    <a:gd name="connsiteY16" fmla="*/ 279695 h 301920"/>
                    <a:gd name="connsiteX17" fmla="*/ 45845 w 1507566"/>
                    <a:gd name="connsiteY17" fmla="*/ 116311 h 301920"/>
                    <a:gd name="connsiteX18" fmla="*/ 3183 w 1507566"/>
                    <a:gd name="connsiteY18" fmla="*/ 48936 h 301920"/>
                    <a:gd name="connsiteX0" fmla="*/ 4514 w 1508897"/>
                    <a:gd name="connsiteY0" fmla="*/ 48936 h 305678"/>
                    <a:gd name="connsiteX1" fmla="*/ 146875 w 1508897"/>
                    <a:gd name="connsiteY1" fmla="*/ 132343 h 305678"/>
                    <a:gd name="connsiteX2" fmla="*/ 460942 w 1508897"/>
                    <a:gd name="connsiteY2" fmla="*/ 229491 h 305678"/>
                    <a:gd name="connsiteX3" fmla="*/ 807049 w 1508897"/>
                    <a:gd name="connsiteY3" fmla="*/ 222545 h 305678"/>
                    <a:gd name="connsiteX4" fmla="*/ 1105499 w 1508897"/>
                    <a:gd name="connsiteY4" fmla="*/ 149520 h 305678"/>
                    <a:gd name="connsiteX5" fmla="*/ 1362674 w 1508897"/>
                    <a:gd name="connsiteY5" fmla="*/ 63795 h 305678"/>
                    <a:gd name="connsiteX6" fmla="*/ 1489674 w 1508897"/>
                    <a:gd name="connsiteY6" fmla="*/ 295 h 305678"/>
                    <a:gd name="connsiteX7" fmla="*/ 1505549 w 1508897"/>
                    <a:gd name="connsiteY7" fmla="*/ 41570 h 305678"/>
                    <a:gd name="connsiteX8" fmla="*/ 1461099 w 1508897"/>
                    <a:gd name="connsiteY8" fmla="*/ 76495 h 305678"/>
                    <a:gd name="connsiteX9" fmla="*/ 1369024 w 1508897"/>
                    <a:gd name="connsiteY9" fmla="*/ 120945 h 305678"/>
                    <a:gd name="connsiteX10" fmla="*/ 1213449 w 1508897"/>
                    <a:gd name="connsiteY10" fmla="*/ 171745 h 305678"/>
                    <a:gd name="connsiteX11" fmla="*/ 1053905 w 1508897"/>
                    <a:gd name="connsiteY11" fmla="*/ 223339 h 305678"/>
                    <a:gd name="connsiteX12" fmla="*/ 841974 w 1508897"/>
                    <a:gd name="connsiteY12" fmla="*/ 263820 h 305678"/>
                    <a:gd name="connsiteX13" fmla="*/ 610199 w 1508897"/>
                    <a:gd name="connsiteY13" fmla="*/ 292395 h 305678"/>
                    <a:gd name="connsiteX14" fmla="*/ 416524 w 1508897"/>
                    <a:gd name="connsiteY14" fmla="*/ 301920 h 305678"/>
                    <a:gd name="connsiteX15" fmla="*/ 203799 w 1508897"/>
                    <a:gd name="connsiteY15" fmla="*/ 292395 h 305678"/>
                    <a:gd name="connsiteX16" fmla="*/ 164259 w 1508897"/>
                    <a:gd name="connsiteY16" fmla="*/ 166373 h 305678"/>
                    <a:gd name="connsiteX17" fmla="*/ 47176 w 1508897"/>
                    <a:gd name="connsiteY17" fmla="*/ 116311 h 305678"/>
                    <a:gd name="connsiteX18" fmla="*/ 4514 w 1508897"/>
                    <a:gd name="connsiteY18" fmla="*/ 48936 h 305678"/>
                    <a:gd name="connsiteX0" fmla="*/ 4514 w 1508897"/>
                    <a:gd name="connsiteY0" fmla="*/ 48936 h 305911"/>
                    <a:gd name="connsiteX1" fmla="*/ 146875 w 1508897"/>
                    <a:gd name="connsiteY1" fmla="*/ 132343 h 305911"/>
                    <a:gd name="connsiteX2" fmla="*/ 460942 w 1508897"/>
                    <a:gd name="connsiteY2" fmla="*/ 229491 h 305911"/>
                    <a:gd name="connsiteX3" fmla="*/ 807049 w 1508897"/>
                    <a:gd name="connsiteY3" fmla="*/ 222545 h 305911"/>
                    <a:gd name="connsiteX4" fmla="*/ 1105499 w 1508897"/>
                    <a:gd name="connsiteY4" fmla="*/ 149520 h 305911"/>
                    <a:gd name="connsiteX5" fmla="*/ 1362674 w 1508897"/>
                    <a:gd name="connsiteY5" fmla="*/ 63795 h 305911"/>
                    <a:gd name="connsiteX6" fmla="*/ 1489674 w 1508897"/>
                    <a:gd name="connsiteY6" fmla="*/ 295 h 305911"/>
                    <a:gd name="connsiteX7" fmla="*/ 1505549 w 1508897"/>
                    <a:gd name="connsiteY7" fmla="*/ 41570 h 305911"/>
                    <a:gd name="connsiteX8" fmla="*/ 1461099 w 1508897"/>
                    <a:gd name="connsiteY8" fmla="*/ 76495 h 305911"/>
                    <a:gd name="connsiteX9" fmla="*/ 1369024 w 1508897"/>
                    <a:gd name="connsiteY9" fmla="*/ 120945 h 305911"/>
                    <a:gd name="connsiteX10" fmla="*/ 1213449 w 1508897"/>
                    <a:gd name="connsiteY10" fmla="*/ 171745 h 305911"/>
                    <a:gd name="connsiteX11" fmla="*/ 1053905 w 1508897"/>
                    <a:gd name="connsiteY11" fmla="*/ 223339 h 305911"/>
                    <a:gd name="connsiteX12" fmla="*/ 841974 w 1508897"/>
                    <a:gd name="connsiteY12" fmla="*/ 263820 h 305911"/>
                    <a:gd name="connsiteX13" fmla="*/ 610199 w 1508897"/>
                    <a:gd name="connsiteY13" fmla="*/ 292395 h 305911"/>
                    <a:gd name="connsiteX14" fmla="*/ 416524 w 1508897"/>
                    <a:gd name="connsiteY14" fmla="*/ 301920 h 305911"/>
                    <a:gd name="connsiteX15" fmla="*/ 298499 w 1508897"/>
                    <a:gd name="connsiteY15" fmla="*/ 227294 h 305911"/>
                    <a:gd name="connsiteX16" fmla="*/ 164259 w 1508897"/>
                    <a:gd name="connsiteY16" fmla="*/ 166373 h 305911"/>
                    <a:gd name="connsiteX17" fmla="*/ 47176 w 1508897"/>
                    <a:gd name="connsiteY17" fmla="*/ 116311 h 305911"/>
                    <a:gd name="connsiteX18" fmla="*/ 4514 w 1508897"/>
                    <a:gd name="connsiteY18" fmla="*/ 48936 h 305911"/>
                    <a:gd name="connsiteX0" fmla="*/ 4514 w 1508897"/>
                    <a:gd name="connsiteY0" fmla="*/ 48936 h 292425"/>
                    <a:gd name="connsiteX1" fmla="*/ 146875 w 1508897"/>
                    <a:gd name="connsiteY1" fmla="*/ 132343 h 292425"/>
                    <a:gd name="connsiteX2" fmla="*/ 460942 w 1508897"/>
                    <a:gd name="connsiteY2" fmla="*/ 229491 h 292425"/>
                    <a:gd name="connsiteX3" fmla="*/ 807049 w 1508897"/>
                    <a:gd name="connsiteY3" fmla="*/ 222545 h 292425"/>
                    <a:gd name="connsiteX4" fmla="*/ 1105499 w 1508897"/>
                    <a:gd name="connsiteY4" fmla="*/ 149520 h 292425"/>
                    <a:gd name="connsiteX5" fmla="*/ 1362674 w 1508897"/>
                    <a:gd name="connsiteY5" fmla="*/ 63795 h 292425"/>
                    <a:gd name="connsiteX6" fmla="*/ 1489674 w 1508897"/>
                    <a:gd name="connsiteY6" fmla="*/ 295 h 292425"/>
                    <a:gd name="connsiteX7" fmla="*/ 1505549 w 1508897"/>
                    <a:gd name="connsiteY7" fmla="*/ 41570 h 292425"/>
                    <a:gd name="connsiteX8" fmla="*/ 1461099 w 1508897"/>
                    <a:gd name="connsiteY8" fmla="*/ 76495 h 292425"/>
                    <a:gd name="connsiteX9" fmla="*/ 1369024 w 1508897"/>
                    <a:gd name="connsiteY9" fmla="*/ 120945 h 292425"/>
                    <a:gd name="connsiteX10" fmla="*/ 1213449 w 1508897"/>
                    <a:gd name="connsiteY10" fmla="*/ 171745 h 292425"/>
                    <a:gd name="connsiteX11" fmla="*/ 1053905 w 1508897"/>
                    <a:gd name="connsiteY11" fmla="*/ 223339 h 292425"/>
                    <a:gd name="connsiteX12" fmla="*/ 841974 w 1508897"/>
                    <a:gd name="connsiteY12" fmla="*/ 263820 h 292425"/>
                    <a:gd name="connsiteX13" fmla="*/ 610199 w 1508897"/>
                    <a:gd name="connsiteY13" fmla="*/ 292395 h 292425"/>
                    <a:gd name="connsiteX14" fmla="*/ 445305 w 1508897"/>
                    <a:gd name="connsiteY14" fmla="*/ 258604 h 292425"/>
                    <a:gd name="connsiteX15" fmla="*/ 298499 w 1508897"/>
                    <a:gd name="connsiteY15" fmla="*/ 227294 h 292425"/>
                    <a:gd name="connsiteX16" fmla="*/ 164259 w 1508897"/>
                    <a:gd name="connsiteY16" fmla="*/ 166373 h 292425"/>
                    <a:gd name="connsiteX17" fmla="*/ 47176 w 1508897"/>
                    <a:gd name="connsiteY17" fmla="*/ 116311 h 292425"/>
                    <a:gd name="connsiteX18" fmla="*/ 4514 w 1508897"/>
                    <a:gd name="connsiteY18" fmla="*/ 48936 h 292425"/>
                    <a:gd name="connsiteX0" fmla="*/ 4514 w 1508897"/>
                    <a:gd name="connsiteY0" fmla="*/ 48936 h 265840"/>
                    <a:gd name="connsiteX1" fmla="*/ 146875 w 1508897"/>
                    <a:gd name="connsiteY1" fmla="*/ 132343 h 265840"/>
                    <a:gd name="connsiteX2" fmla="*/ 460942 w 1508897"/>
                    <a:gd name="connsiteY2" fmla="*/ 229491 h 265840"/>
                    <a:gd name="connsiteX3" fmla="*/ 807049 w 1508897"/>
                    <a:gd name="connsiteY3" fmla="*/ 222545 h 265840"/>
                    <a:gd name="connsiteX4" fmla="*/ 1105499 w 1508897"/>
                    <a:gd name="connsiteY4" fmla="*/ 149520 h 265840"/>
                    <a:gd name="connsiteX5" fmla="*/ 1362674 w 1508897"/>
                    <a:gd name="connsiteY5" fmla="*/ 63795 h 265840"/>
                    <a:gd name="connsiteX6" fmla="*/ 1489674 w 1508897"/>
                    <a:gd name="connsiteY6" fmla="*/ 295 h 265840"/>
                    <a:gd name="connsiteX7" fmla="*/ 1505549 w 1508897"/>
                    <a:gd name="connsiteY7" fmla="*/ 41570 h 265840"/>
                    <a:gd name="connsiteX8" fmla="*/ 1461099 w 1508897"/>
                    <a:gd name="connsiteY8" fmla="*/ 76495 h 265840"/>
                    <a:gd name="connsiteX9" fmla="*/ 1369024 w 1508897"/>
                    <a:gd name="connsiteY9" fmla="*/ 120945 h 265840"/>
                    <a:gd name="connsiteX10" fmla="*/ 1213449 w 1508897"/>
                    <a:gd name="connsiteY10" fmla="*/ 171745 h 265840"/>
                    <a:gd name="connsiteX11" fmla="*/ 1053905 w 1508897"/>
                    <a:gd name="connsiteY11" fmla="*/ 223339 h 265840"/>
                    <a:gd name="connsiteX12" fmla="*/ 841974 w 1508897"/>
                    <a:gd name="connsiteY12" fmla="*/ 263820 h 265840"/>
                    <a:gd name="connsiteX13" fmla="*/ 622939 w 1508897"/>
                    <a:gd name="connsiteY13" fmla="*/ 259626 h 265840"/>
                    <a:gd name="connsiteX14" fmla="*/ 445305 w 1508897"/>
                    <a:gd name="connsiteY14" fmla="*/ 258604 h 265840"/>
                    <a:gd name="connsiteX15" fmla="*/ 298499 w 1508897"/>
                    <a:gd name="connsiteY15" fmla="*/ 227294 h 265840"/>
                    <a:gd name="connsiteX16" fmla="*/ 164259 w 1508897"/>
                    <a:gd name="connsiteY16" fmla="*/ 166373 h 265840"/>
                    <a:gd name="connsiteX17" fmla="*/ 47176 w 1508897"/>
                    <a:gd name="connsiteY17" fmla="*/ 116311 h 265840"/>
                    <a:gd name="connsiteX18" fmla="*/ 4514 w 1508897"/>
                    <a:gd name="connsiteY18" fmla="*/ 48936 h 265840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213449 w 1508897"/>
                    <a:gd name="connsiteY10" fmla="*/ 171745 h 261999"/>
                    <a:gd name="connsiteX11" fmla="*/ 1053905 w 1508897"/>
                    <a:gd name="connsiteY11" fmla="*/ 223339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213449 w 1508897"/>
                    <a:gd name="connsiteY10" fmla="*/ 171745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69024 w 1508897"/>
                    <a:gd name="connsiteY9" fmla="*/ 120945 h 261999"/>
                    <a:gd name="connsiteX10" fmla="*/ 1193363 w 1508897"/>
                    <a:gd name="connsiteY10" fmla="*/ 148190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08897"/>
                    <a:gd name="connsiteY0" fmla="*/ 48936 h 261999"/>
                    <a:gd name="connsiteX1" fmla="*/ 146875 w 1508897"/>
                    <a:gd name="connsiteY1" fmla="*/ 132343 h 261999"/>
                    <a:gd name="connsiteX2" fmla="*/ 460942 w 1508897"/>
                    <a:gd name="connsiteY2" fmla="*/ 229491 h 261999"/>
                    <a:gd name="connsiteX3" fmla="*/ 807049 w 1508897"/>
                    <a:gd name="connsiteY3" fmla="*/ 222545 h 261999"/>
                    <a:gd name="connsiteX4" fmla="*/ 1105499 w 1508897"/>
                    <a:gd name="connsiteY4" fmla="*/ 149520 h 261999"/>
                    <a:gd name="connsiteX5" fmla="*/ 1362674 w 1508897"/>
                    <a:gd name="connsiteY5" fmla="*/ 63795 h 261999"/>
                    <a:gd name="connsiteX6" fmla="*/ 1489674 w 1508897"/>
                    <a:gd name="connsiteY6" fmla="*/ 295 h 261999"/>
                    <a:gd name="connsiteX7" fmla="*/ 1505549 w 1508897"/>
                    <a:gd name="connsiteY7" fmla="*/ 41570 h 261999"/>
                    <a:gd name="connsiteX8" fmla="*/ 1461099 w 1508897"/>
                    <a:gd name="connsiteY8" fmla="*/ 76495 h 261999"/>
                    <a:gd name="connsiteX9" fmla="*/ 1358743 w 1508897"/>
                    <a:gd name="connsiteY9" fmla="*/ 101546 h 261999"/>
                    <a:gd name="connsiteX10" fmla="*/ 1193363 w 1508897"/>
                    <a:gd name="connsiteY10" fmla="*/ 148190 h 261999"/>
                    <a:gd name="connsiteX11" fmla="*/ 1037176 w 1508897"/>
                    <a:gd name="connsiteY11" fmla="*/ 200050 h 261999"/>
                    <a:gd name="connsiteX12" fmla="*/ 860361 w 1508897"/>
                    <a:gd name="connsiteY12" fmla="*/ 245012 h 261999"/>
                    <a:gd name="connsiteX13" fmla="*/ 622939 w 1508897"/>
                    <a:gd name="connsiteY13" fmla="*/ 259626 h 261999"/>
                    <a:gd name="connsiteX14" fmla="*/ 445305 w 1508897"/>
                    <a:gd name="connsiteY14" fmla="*/ 258604 h 261999"/>
                    <a:gd name="connsiteX15" fmla="*/ 298499 w 1508897"/>
                    <a:gd name="connsiteY15" fmla="*/ 227294 h 261999"/>
                    <a:gd name="connsiteX16" fmla="*/ 164259 w 1508897"/>
                    <a:gd name="connsiteY16" fmla="*/ 166373 h 261999"/>
                    <a:gd name="connsiteX17" fmla="*/ 47176 w 1508897"/>
                    <a:gd name="connsiteY17" fmla="*/ 116311 h 261999"/>
                    <a:gd name="connsiteX18" fmla="*/ 4514 w 1508897"/>
                    <a:gd name="connsiteY18" fmla="*/ 48936 h 261999"/>
                    <a:gd name="connsiteX0" fmla="*/ 4514 w 1512489"/>
                    <a:gd name="connsiteY0" fmla="*/ 48933 h 261996"/>
                    <a:gd name="connsiteX1" fmla="*/ 146875 w 1512489"/>
                    <a:gd name="connsiteY1" fmla="*/ 132340 h 261996"/>
                    <a:gd name="connsiteX2" fmla="*/ 460942 w 1512489"/>
                    <a:gd name="connsiteY2" fmla="*/ 229488 h 261996"/>
                    <a:gd name="connsiteX3" fmla="*/ 807049 w 1512489"/>
                    <a:gd name="connsiteY3" fmla="*/ 222542 h 261996"/>
                    <a:gd name="connsiteX4" fmla="*/ 1105499 w 1512489"/>
                    <a:gd name="connsiteY4" fmla="*/ 149517 h 261996"/>
                    <a:gd name="connsiteX5" fmla="*/ 1362674 w 1512489"/>
                    <a:gd name="connsiteY5" fmla="*/ 63792 h 261996"/>
                    <a:gd name="connsiteX6" fmla="*/ 1489674 w 1512489"/>
                    <a:gd name="connsiteY6" fmla="*/ 292 h 261996"/>
                    <a:gd name="connsiteX7" fmla="*/ 1505549 w 1512489"/>
                    <a:gd name="connsiteY7" fmla="*/ 41567 h 261996"/>
                    <a:gd name="connsiteX8" fmla="*/ 1412289 w 1512489"/>
                    <a:gd name="connsiteY8" fmla="*/ 74300 h 261996"/>
                    <a:gd name="connsiteX9" fmla="*/ 1358743 w 1512489"/>
                    <a:gd name="connsiteY9" fmla="*/ 101543 h 261996"/>
                    <a:gd name="connsiteX10" fmla="*/ 1193363 w 1512489"/>
                    <a:gd name="connsiteY10" fmla="*/ 148187 h 261996"/>
                    <a:gd name="connsiteX11" fmla="*/ 1037176 w 1512489"/>
                    <a:gd name="connsiteY11" fmla="*/ 200047 h 261996"/>
                    <a:gd name="connsiteX12" fmla="*/ 860361 w 1512489"/>
                    <a:gd name="connsiteY12" fmla="*/ 245009 h 261996"/>
                    <a:gd name="connsiteX13" fmla="*/ 622939 w 1512489"/>
                    <a:gd name="connsiteY13" fmla="*/ 259623 h 261996"/>
                    <a:gd name="connsiteX14" fmla="*/ 445305 w 1512489"/>
                    <a:gd name="connsiteY14" fmla="*/ 258601 h 261996"/>
                    <a:gd name="connsiteX15" fmla="*/ 298499 w 1512489"/>
                    <a:gd name="connsiteY15" fmla="*/ 227291 h 261996"/>
                    <a:gd name="connsiteX16" fmla="*/ 164259 w 1512489"/>
                    <a:gd name="connsiteY16" fmla="*/ 166370 h 261996"/>
                    <a:gd name="connsiteX17" fmla="*/ 47176 w 1512489"/>
                    <a:gd name="connsiteY17" fmla="*/ 116308 h 261996"/>
                    <a:gd name="connsiteX18" fmla="*/ 4514 w 1512489"/>
                    <a:gd name="connsiteY18" fmla="*/ 48933 h 261996"/>
                    <a:gd name="connsiteX0" fmla="*/ 4514 w 1516445"/>
                    <a:gd name="connsiteY0" fmla="*/ 48973 h 262036"/>
                    <a:gd name="connsiteX1" fmla="*/ 146875 w 1516445"/>
                    <a:gd name="connsiteY1" fmla="*/ 132380 h 262036"/>
                    <a:gd name="connsiteX2" fmla="*/ 460942 w 1516445"/>
                    <a:gd name="connsiteY2" fmla="*/ 229528 h 262036"/>
                    <a:gd name="connsiteX3" fmla="*/ 807049 w 1516445"/>
                    <a:gd name="connsiteY3" fmla="*/ 222582 h 262036"/>
                    <a:gd name="connsiteX4" fmla="*/ 1105499 w 1516445"/>
                    <a:gd name="connsiteY4" fmla="*/ 149557 h 262036"/>
                    <a:gd name="connsiteX5" fmla="*/ 1362674 w 1516445"/>
                    <a:gd name="connsiteY5" fmla="*/ 63832 h 262036"/>
                    <a:gd name="connsiteX6" fmla="*/ 1489674 w 1516445"/>
                    <a:gd name="connsiteY6" fmla="*/ 332 h 262036"/>
                    <a:gd name="connsiteX7" fmla="*/ 1505549 w 1516445"/>
                    <a:gd name="connsiteY7" fmla="*/ 41607 h 262036"/>
                    <a:gd name="connsiteX8" fmla="*/ 1358743 w 1516445"/>
                    <a:gd name="connsiteY8" fmla="*/ 101583 h 262036"/>
                    <a:gd name="connsiteX9" fmla="*/ 1193363 w 1516445"/>
                    <a:gd name="connsiteY9" fmla="*/ 148227 h 262036"/>
                    <a:gd name="connsiteX10" fmla="*/ 1037176 w 1516445"/>
                    <a:gd name="connsiteY10" fmla="*/ 200087 h 262036"/>
                    <a:gd name="connsiteX11" fmla="*/ 860361 w 1516445"/>
                    <a:gd name="connsiteY11" fmla="*/ 245049 h 262036"/>
                    <a:gd name="connsiteX12" fmla="*/ 622939 w 1516445"/>
                    <a:gd name="connsiteY12" fmla="*/ 259663 h 262036"/>
                    <a:gd name="connsiteX13" fmla="*/ 445305 w 1516445"/>
                    <a:gd name="connsiteY13" fmla="*/ 258641 h 262036"/>
                    <a:gd name="connsiteX14" fmla="*/ 298499 w 1516445"/>
                    <a:gd name="connsiteY14" fmla="*/ 227331 h 262036"/>
                    <a:gd name="connsiteX15" fmla="*/ 164259 w 1516445"/>
                    <a:gd name="connsiteY15" fmla="*/ 166410 h 262036"/>
                    <a:gd name="connsiteX16" fmla="*/ 47176 w 1516445"/>
                    <a:gd name="connsiteY16" fmla="*/ 116348 h 262036"/>
                    <a:gd name="connsiteX17" fmla="*/ 4514 w 1516445"/>
                    <a:gd name="connsiteY17" fmla="*/ 48973 h 262036"/>
                    <a:gd name="connsiteX0" fmla="*/ 4514 w 1489679"/>
                    <a:gd name="connsiteY0" fmla="*/ 49238 h 262301"/>
                    <a:gd name="connsiteX1" fmla="*/ 146875 w 1489679"/>
                    <a:gd name="connsiteY1" fmla="*/ 132645 h 262301"/>
                    <a:gd name="connsiteX2" fmla="*/ 460942 w 1489679"/>
                    <a:gd name="connsiteY2" fmla="*/ 229793 h 262301"/>
                    <a:gd name="connsiteX3" fmla="*/ 807049 w 1489679"/>
                    <a:gd name="connsiteY3" fmla="*/ 222847 h 262301"/>
                    <a:gd name="connsiteX4" fmla="*/ 1105499 w 1489679"/>
                    <a:gd name="connsiteY4" fmla="*/ 149822 h 262301"/>
                    <a:gd name="connsiteX5" fmla="*/ 1362674 w 1489679"/>
                    <a:gd name="connsiteY5" fmla="*/ 64097 h 262301"/>
                    <a:gd name="connsiteX6" fmla="*/ 1489674 w 1489679"/>
                    <a:gd name="connsiteY6" fmla="*/ 597 h 262301"/>
                    <a:gd name="connsiteX7" fmla="*/ 1358743 w 1489679"/>
                    <a:gd name="connsiteY7" fmla="*/ 101848 h 262301"/>
                    <a:gd name="connsiteX8" fmla="*/ 1193363 w 1489679"/>
                    <a:gd name="connsiteY8" fmla="*/ 148492 h 262301"/>
                    <a:gd name="connsiteX9" fmla="*/ 1037176 w 1489679"/>
                    <a:gd name="connsiteY9" fmla="*/ 200352 h 262301"/>
                    <a:gd name="connsiteX10" fmla="*/ 860361 w 1489679"/>
                    <a:gd name="connsiteY10" fmla="*/ 245314 h 262301"/>
                    <a:gd name="connsiteX11" fmla="*/ 622939 w 1489679"/>
                    <a:gd name="connsiteY11" fmla="*/ 259928 h 262301"/>
                    <a:gd name="connsiteX12" fmla="*/ 445305 w 1489679"/>
                    <a:gd name="connsiteY12" fmla="*/ 258906 h 262301"/>
                    <a:gd name="connsiteX13" fmla="*/ 298499 w 1489679"/>
                    <a:gd name="connsiteY13" fmla="*/ 227596 h 262301"/>
                    <a:gd name="connsiteX14" fmla="*/ 164259 w 1489679"/>
                    <a:gd name="connsiteY14" fmla="*/ 166675 h 262301"/>
                    <a:gd name="connsiteX15" fmla="*/ 47176 w 1489679"/>
                    <a:gd name="connsiteY15" fmla="*/ 116613 h 262301"/>
                    <a:gd name="connsiteX16" fmla="*/ 4514 w 1489679"/>
                    <a:gd name="connsiteY16" fmla="*/ 49238 h 262301"/>
                    <a:gd name="connsiteX0" fmla="*/ 4514 w 1482755"/>
                    <a:gd name="connsiteY0" fmla="*/ 68224 h 281287"/>
                    <a:gd name="connsiteX1" fmla="*/ 146875 w 1482755"/>
                    <a:gd name="connsiteY1" fmla="*/ 151631 h 281287"/>
                    <a:gd name="connsiteX2" fmla="*/ 460942 w 1482755"/>
                    <a:gd name="connsiteY2" fmla="*/ 248779 h 281287"/>
                    <a:gd name="connsiteX3" fmla="*/ 807049 w 1482755"/>
                    <a:gd name="connsiteY3" fmla="*/ 241833 h 281287"/>
                    <a:gd name="connsiteX4" fmla="*/ 1105499 w 1482755"/>
                    <a:gd name="connsiteY4" fmla="*/ 168808 h 281287"/>
                    <a:gd name="connsiteX5" fmla="*/ 1362674 w 1482755"/>
                    <a:gd name="connsiteY5" fmla="*/ 83083 h 281287"/>
                    <a:gd name="connsiteX6" fmla="*/ 1482750 w 1482755"/>
                    <a:gd name="connsiteY6" fmla="*/ 452 h 281287"/>
                    <a:gd name="connsiteX7" fmla="*/ 1358743 w 1482755"/>
                    <a:gd name="connsiteY7" fmla="*/ 120834 h 281287"/>
                    <a:gd name="connsiteX8" fmla="*/ 1193363 w 1482755"/>
                    <a:gd name="connsiteY8" fmla="*/ 167478 h 281287"/>
                    <a:gd name="connsiteX9" fmla="*/ 1037176 w 1482755"/>
                    <a:gd name="connsiteY9" fmla="*/ 219338 h 281287"/>
                    <a:gd name="connsiteX10" fmla="*/ 860361 w 1482755"/>
                    <a:gd name="connsiteY10" fmla="*/ 264300 h 281287"/>
                    <a:gd name="connsiteX11" fmla="*/ 622939 w 1482755"/>
                    <a:gd name="connsiteY11" fmla="*/ 278914 h 281287"/>
                    <a:gd name="connsiteX12" fmla="*/ 445305 w 1482755"/>
                    <a:gd name="connsiteY12" fmla="*/ 277892 h 281287"/>
                    <a:gd name="connsiteX13" fmla="*/ 298499 w 1482755"/>
                    <a:gd name="connsiteY13" fmla="*/ 246582 h 281287"/>
                    <a:gd name="connsiteX14" fmla="*/ 164259 w 1482755"/>
                    <a:gd name="connsiteY14" fmla="*/ 185661 h 281287"/>
                    <a:gd name="connsiteX15" fmla="*/ 47176 w 1482755"/>
                    <a:gd name="connsiteY15" fmla="*/ 135599 h 281287"/>
                    <a:gd name="connsiteX16" fmla="*/ 4514 w 1482755"/>
                    <a:gd name="connsiteY16" fmla="*/ 68224 h 281287"/>
                    <a:gd name="connsiteX0" fmla="*/ 4514 w 1493723"/>
                    <a:gd name="connsiteY0" fmla="*/ 67819 h 280882"/>
                    <a:gd name="connsiteX1" fmla="*/ 146875 w 1493723"/>
                    <a:gd name="connsiteY1" fmla="*/ 151226 h 280882"/>
                    <a:gd name="connsiteX2" fmla="*/ 460942 w 1493723"/>
                    <a:gd name="connsiteY2" fmla="*/ 248374 h 280882"/>
                    <a:gd name="connsiteX3" fmla="*/ 807049 w 1493723"/>
                    <a:gd name="connsiteY3" fmla="*/ 241428 h 280882"/>
                    <a:gd name="connsiteX4" fmla="*/ 1105499 w 1493723"/>
                    <a:gd name="connsiteY4" fmla="*/ 168403 h 280882"/>
                    <a:gd name="connsiteX5" fmla="*/ 1362674 w 1493723"/>
                    <a:gd name="connsiteY5" fmla="*/ 82678 h 280882"/>
                    <a:gd name="connsiteX6" fmla="*/ 1482750 w 1493723"/>
                    <a:gd name="connsiteY6" fmla="*/ 47 h 280882"/>
                    <a:gd name="connsiteX7" fmla="*/ 1455465 w 1493723"/>
                    <a:gd name="connsiteY7" fmla="*/ 72380 h 280882"/>
                    <a:gd name="connsiteX8" fmla="*/ 1193363 w 1493723"/>
                    <a:gd name="connsiteY8" fmla="*/ 167073 h 280882"/>
                    <a:gd name="connsiteX9" fmla="*/ 1037176 w 1493723"/>
                    <a:gd name="connsiteY9" fmla="*/ 218933 h 280882"/>
                    <a:gd name="connsiteX10" fmla="*/ 860361 w 1493723"/>
                    <a:gd name="connsiteY10" fmla="*/ 263895 h 280882"/>
                    <a:gd name="connsiteX11" fmla="*/ 622939 w 1493723"/>
                    <a:gd name="connsiteY11" fmla="*/ 278509 h 280882"/>
                    <a:gd name="connsiteX12" fmla="*/ 445305 w 1493723"/>
                    <a:gd name="connsiteY12" fmla="*/ 277487 h 280882"/>
                    <a:gd name="connsiteX13" fmla="*/ 298499 w 1493723"/>
                    <a:gd name="connsiteY13" fmla="*/ 246177 h 280882"/>
                    <a:gd name="connsiteX14" fmla="*/ 164259 w 1493723"/>
                    <a:gd name="connsiteY14" fmla="*/ 185256 h 280882"/>
                    <a:gd name="connsiteX15" fmla="*/ 47176 w 1493723"/>
                    <a:gd name="connsiteY15" fmla="*/ 135194 h 280882"/>
                    <a:gd name="connsiteX16" fmla="*/ 4514 w 1493723"/>
                    <a:gd name="connsiteY16" fmla="*/ 67819 h 280882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37176 w 1493472"/>
                    <a:gd name="connsiteY9" fmla="*/ 218936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29127 w 1493472"/>
                    <a:gd name="connsiteY9" fmla="*/ 235187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0885"/>
                    <a:gd name="connsiteX1" fmla="*/ 146875 w 1493472"/>
                    <a:gd name="connsiteY1" fmla="*/ 151229 h 280885"/>
                    <a:gd name="connsiteX2" fmla="*/ 460942 w 1493472"/>
                    <a:gd name="connsiteY2" fmla="*/ 248377 h 280885"/>
                    <a:gd name="connsiteX3" fmla="*/ 807049 w 1493472"/>
                    <a:gd name="connsiteY3" fmla="*/ 241431 h 280885"/>
                    <a:gd name="connsiteX4" fmla="*/ 1105499 w 1493472"/>
                    <a:gd name="connsiteY4" fmla="*/ 168406 h 280885"/>
                    <a:gd name="connsiteX5" fmla="*/ 1362674 w 1493472"/>
                    <a:gd name="connsiteY5" fmla="*/ 82681 h 280885"/>
                    <a:gd name="connsiteX6" fmla="*/ 1482750 w 1493472"/>
                    <a:gd name="connsiteY6" fmla="*/ 50 h 280885"/>
                    <a:gd name="connsiteX7" fmla="*/ 1455465 w 1493472"/>
                    <a:gd name="connsiteY7" fmla="*/ 72383 h 280885"/>
                    <a:gd name="connsiteX8" fmla="*/ 1198476 w 1493472"/>
                    <a:gd name="connsiteY8" fmla="*/ 187751 h 280885"/>
                    <a:gd name="connsiteX9" fmla="*/ 1023424 w 1493472"/>
                    <a:gd name="connsiteY9" fmla="*/ 243179 h 280885"/>
                    <a:gd name="connsiteX10" fmla="*/ 860361 w 1493472"/>
                    <a:gd name="connsiteY10" fmla="*/ 263898 h 280885"/>
                    <a:gd name="connsiteX11" fmla="*/ 622939 w 1493472"/>
                    <a:gd name="connsiteY11" fmla="*/ 278512 h 280885"/>
                    <a:gd name="connsiteX12" fmla="*/ 445305 w 1493472"/>
                    <a:gd name="connsiteY12" fmla="*/ 277490 h 280885"/>
                    <a:gd name="connsiteX13" fmla="*/ 298499 w 1493472"/>
                    <a:gd name="connsiteY13" fmla="*/ 246180 h 280885"/>
                    <a:gd name="connsiteX14" fmla="*/ 164259 w 1493472"/>
                    <a:gd name="connsiteY14" fmla="*/ 185259 h 280885"/>
                    <a:gd name="connsiteX15" fmla="*/ 47176 w 1493472"/>
                    <a:gd name="connsiteY15" fmla="*/ 135197 h 280885"/>
                    <a:gd name="connsiteX16" fmla="*/ 4514 w 1493472"/>
                    <a:gd name="connsiteY16" fmla="*/ 67822 h 280885"/>
                    <a:gd name="connsiteX0" fmla="*/ 4514 w 1493472"/>
                    <a:gd name="connsiteY0" fmla="*/ 67822 h 281033"/>
                    <a:gd name="connsiteX1" fmla="*/ 146875 w 1493472"/>
                    <a:gd name="connsiteY1" fmla="*/ 151229 h 281033"/>
                    <a:gd name="connsiteX2" fmla="*/ 460942 w 1493472"/>
                    <a:gd name="connsiteY2" fmla="*/ 248377 h 281033"/>
                    <a:gd name="connsiteX3" fmla="*/ 807049 w 1493472"/>
                    <a:gd name="connsiteY3" fmla="*/ 241431 h 281033"/>
                    <a:gd name="connsiteX4" fmla="*/ 1105499 w 1493472"/>
                    <a:gd name="connsiteY4" fmla="*/ 168406 h 281033"/>
                    <a:gd name="connsiteX5" fmla="*/ 1362674 w 1493472"/>
                    <a:gd name="connsiteY5" fmla="*/ 82681 h 281033"/>
                    <a:gd name="connsiteX6" fmla="*/ 1482750 w 1493472"/>
                    <a:gd name="connsiteY6" fmla="*/ 50 h 281033"/>
                    <a:gd name="connsiteX7" fmla="*/ 1455465 w 1493472"/>
                    <a:gd name="connsiteY7" fmla="*/ 72383 h 281033"/>
                    <a:gd name="connsiteX8" fmla="*/ 1198476 w 1493472"/>
                    <a:gd name="connsiteY8" fmla="*/ 187751 h 281033"/>
                    <a:gd name="connsiteX9" fmla="*/ 1023424 w 1493472"/>
                    <a:gd name="connsiteY9" fmla="*/ 243179 h 281033"/>
                    <a:gd name="connsiteX10" fmla="*/ 850767 w 1493472"/>
                    <a:gd name="connsiteY10" fmla="*/ 278337 h 281033"/>
                    <a:gd name="connsiteX11" fmla="*/ 622939 w 1493472"/>
                    <a:gd name="connsiteY11" fmla="*/ 278512 h 281033"/>
                    <a:gd name="connsiteX12" fmla="*/ 445305 w 1493472"/>
                    <a:gd name="connsiteY12" fmla="*/ 277490 h 281033"/>
                    <a:gd name="connsiteX13" fmla="*/ 298499 w 1493472"/>
                    <a:gd name="connsiteY13" fmla="*/ 246180 h 281033"/>
                    <a:gd name="connsiteX14" fmla="*/ 164259 w 1493472"/>
                    <a:gd name="connsiteY14" fmla="*/ 185259 h 281033"/>
                    <a:gd name="connsiteX15" fmla="*/ 47176 w 1493472"/>
                    <a:gd name="connsiteY15" fmla="*/ 135197 h 281033"/>
                    <a:gd name="connsiteX16" fmla="*/ 4514 w 1493472"/>
                    <a:gd name="connsiteY16" fmla="*/ 67822 h 281033"/>
                    <a:gd name="connsiteX0" fmla="*/ 4514 w 1493472"/>
                    <a:gd name="connsiteY0" fmla="*/ 67822 h 303290"/>
                    <a:gd name="connsiteX1" fmla="*/ 146875 w 1493472"/>
                    <a:gd name="connsiteY1" fmla="*/ 151229 h 303290"/>
                    <a:gd name="connsiteX2" fmla="*/ 460942 w 1493472"/>
                    <a:gd name="connsiteY2" fmla="*/ 248377 h 303290"/>
                    <a:gd name="connsiteX3" fmla="*/ 807049 w 1493472"/>
                    <a:gd name="connsiteY3" fmla="*/ 241431 h 303290"/>
                    <a:gd name="connsiteX4" fmla="*/ 1105499 w 1493472"/>
                    <a:gd name="connsiteY4" fmla="*/ 168406 h 303290"/>
                    <a:gd name="connsiteX5" fmla="*/ 1362674 w 1493472"/>
                    <a:gd name="connsiteY5" fmla="*/ 82681 h 303290"/>
                    <a:gd name="connsiteX6" fmla="*/ 1482750 w 1493472"/>
                    <a:gd name="connsiteY6" fmla="*/ 50 h 303290"/>
                    <a:gd name="connsiteX7" fmla="*/ 1455465 w 1493472"/>
                    <a:gd name="connsiteY7" fmla="*/ 72383 h 303290"/>
                    <a:gd name="connsiteX8" fmla="*/ 1198476 w 1493472"/>
                    <a:gd name="connsiteY8" fmla="*/ 187751 h 303290"/>
                    <a:gd name="connsiteX9" fmla="*/ 1023424 w 1493472"/>
                    <a:gd name="connsiteY9" fmla="*/ 243179 h 303290"/>
                    <a:gd name="connsiteX10" fmla="*/ 850767 w 1493472"/>
                    <a:gd name="connsiteY10" fmla="*/ 278337 h 303290"/>
                    <a:gd name="connsiteX11" fmla="*/ 615902 w 1493472"/>
                    <a:gd name="connsiteY11" fmla="*/ 303290 h 303290"/>
                    <a:gd name="connsiteX12" fmla="*/ 445305 w 1493472"/>
                    <a:gd name="connsiteY12" fmla="*/ 277490 h 303290"/>
                    <a:gd name="connsiteX13" fmla="*/ 298499 w 1493472"/>
                    <a:gd name="connsiteY13" fmla="*/ 246180 h 303290"/>
                    <a:gd name="connsiteX14" fmla="*/ 164259 w 1493472"/>
                    <a:gd name="connsiteY14" fmla="*/ 185259 h 303290"/>
                    <a:gd name="connsiteX15" fmla="*/ 47176 w 1493472"/>
                    <a:gd name="connsiteY15" fmla="*/ 135197 h 303290"/>
                    <a:gd name="connsiteX16" fmla="*/ 4514 w 1493472"/>
                    <a:gd name="connsiteY16" fmla="*/ 67822 h 303290"/>
                    <a:gd name="connsiteX0" fmla="*/ 4514 w 1493472"/>
                    <a:gd name="connsiteY0" fmla="*/ 67822 h 303568"/>
                    <a:gd name="connsiteX1" fmla="*/ 146875 w 1493472"/>
                    <a:gd name="connsiteY1" fmla="*/ 151229 h 303568"/>
                    <a:gd name="connsiteX2" fmla="*/ 460942 w 1493472"/>
                    <a:gd name="connsiteY2" fmla="*/ 248377 h 303568"/>
                    <a:gd name="connsiteX3" fmla="*/ 807049 w 1493472"/>
                    <a:gd name="connsiteY3" fmla="*/ 241431 h 303568"/>
                    <a:gd name="connsiteX4" fmla="*/ 1105499 w 1493472"/>
                    <a:gd name="connsiteY4" fmla="*/ 168406 h 303568"/>
                    <a:gd name="connsiteX5" fmla="*/ 1362674 w 1493472"/>
                    <a:gd name="connsiteY5" fmla="*/ 82681 h 303568"/>
                    <a:gd name="connsiteX6" fmla="*/ 1482750 w 1493472"/>
                    <a:gd name="connsiteY6" fmla="*/ 50 h 303568"/>
                    <a:gd name="connsiteX7" fmla="*/ 1455465 w 1493472"/>
                    <a:gd name="connsiteY7" fmla="*/ 72383 h 303568"/>
                    <a:gd name="connsiteX8" fmla="*/ 1198476 w 1493472"/>
                    <a:gd name="connsiteY8" fmla="*/ 187751 h 303568"/>
                    <a:gd name="connsiteX9" fmla="*/ 1023424 w 1493472"/>
                    <a:gd name="connsiteY9" fmla="*/ 243179 h 303568"/>
                    <a:gd name="connsiteX10" fmla="*/ 850767 w 1493472"/>
                    <a:gd name="connsiteY10" fmla="*/ 278337 h 303568"/>
                    <a:gd name="connsiteX11" fmla="*/ 615902 w 1493472"/>
                    <a:gd name="connsiteY11" fmla="*/ 303290 h 303568"/>
                    <a:gd name="connsiteX12" fmla="*/ 439335 w 1493472"/>
                    <a:gd name="connsiteY12" fmla="*/ 288839 h 303568"/>
                    <a:gd name="connsiteX13" fmla="*/ 298499 w 1493472"/>
                    <a:gd name="connsiteY13" fmla="*/ 246180 h 303568"/>
                    <a:gd name="connsiteX14" fmla="*/ 164259 w 1493472"/>
                    <a:gd name="connsiteY14" fmla="*/ 185259 h 303568"/>
                    <a:gd name="connsiteX15" fmla="*/ 47176 w 1493472"/>
                    <a:gd name="connsiteY15" fmla="*/ 135197 h 303568"/>
                    <a:gd name="connsiteX16" fmla="*/ 4514 w 1493472"/>
                    <a:gd name="connsiteY16" fmla="*/ 67822 h 303568"/>
                    <a:gd name="connsiteX0" fmla="*/ 4514 w 1493472"/>
                    <a:gd name="connsiteY0" fmla="*/ 67822 h 303517"/>
                    <a:gd name="connsiteX1" fmla="*/ 146875 w 1493472"/>
                    <a:gd name="connsiteY1" fmla="*/ 151229 h 303517"/>
                    <a:gd name="connsiteX2" fmla="*/ 460942 w 1493472"/>
                    <a:gd name="connsiteY2" fmla="*/ 248377 h 303517"/>
                    <a:gd name="connsiteX3" fmla="*/ 807049 w 1493472"/>
                    <a:gd name="connsiteY3" fmla="*/ 241431 h 303517"/>
                    <a:gd name="connsiteX4" fmla="*/ 1105499 w 1493472"/>
                    <a:gd name="connsiteY4" fmla="*/ 168406 h 303517"/>
                    <a:gd name="connsiteX5" fmla="*/ 1362674 w 1493472"/>
                    <a:gd name="connsiteY5" fmla="*/ 82681 h 303517"/>
                    <a:gd name="connsiteX6" fmla="*/ 1482750 w 1493472"/>
                    <a:gd name="connsiteY6" fmla="*/ 50 h 303517"/>
                    <a:gd name="connsiteX7" fmla="*/ 1455465 w 1493472"/>
                    <a:gd name="connsiteY7" fmla="*/ 72383 h 303517"/>
                    <a:gd name="connsiteX8" fmla="*/ 1198476 w 1493472"/>
                    <a:gd name="connsiteY8" fmla="*/ 187751 h 303517"/>
                    <a:gd name="connsiteX9" fmla="*/ 1023424 w 1493472"/>
                    <a:gd name="connsiteY9" fmla="*/ 243179 h 303517"/>
                    <a:gd name="connsiteX10" fmla="*/ 850767 w 1493472"/>
                    <a:gd name="connsiteY10" fmla="*/ 278337 h 303517"/>
                    <a:gd name="connsiteX11" fmla="*/ 615902 w 1493472"/>
                    <a:gd name="connsiteY11" fmla="*/ 303290 h 303517"/>
                    <a:gd name="connsiteX12" fmla="*/ 439335 w 1493472"/>
                    <a:gd name="connsiteY12" fmla="*/ 288839 h 303517"/>
                    <a:gd name="connsiteX13" fmla="*/ 280646 w 1493472"/>
                    <a:gd name="connsiteY13" fmla="*/ 258273 h 303517"/>
                    <a:gd name="connsiteX14" fmla="*/ 164259 w 1493472"/>
                    <a:gd name="connsiteY14" fmla="*/ 185259 h 303517"/>
                    <a:gd name="connsiteX15" fmla="*/ 47176 w 1493472"/>
                    <a:gd name="connsiteY15" fmla="*/ 135197 h 303517"/>
                    <a:gd name="connsiteX16" fmla="*/ 4514 w 1493472"/>
                    <a:gd name="connsiteY16" fmla="*/ 67822 h 303517"/>
                    <a:gd name="connsiteX0" fmla="*/ 4300 w 1493258"/>
                    <a:gd name="connsiteY0" fmla="*/ 67822 h 303517"/>
                    <a:gd name="connsiteX1" fmla="*/ 146661 w 1493258"/>
                    <a:gd name="connsiteY1" fmla="*/ 151229 h 303517"/>
                    <a:gd name="connsiteX2" fmla="*/ 460728 w 1493258"/>
                    <a:gd name="connsiteY2" fmla="*/ 248377 h 303517"/>
                    <a:gd name="connsiteX3" fmla="*/ 806835 w 1493258"/>
                    <a:gd name="connsiteY3" fmla="*/ 241431 h 303517"/>
                    <a:gd name="connsiteX4" fmla="*/ 1105285 w 1493258"/>
                    <a:gd name="connsiteY4" fmla="*/ 168406 h 303517"/>
                    <a:gd name="connsiteX5" fmla="*/ 1362460 w 1493258"/>
                    <a:gd name="connsiteY5" fmla="*/ 82681 h 303517"/>
                    <a:gd name="connsiteX6" fmla="*/ 1482536 w 1493258"/>
                    <a:gd name="connsiteY6" fmla="*/ 50 h 303517"/>
                    <a:gd name="connsiteX7" fmla="*/ 1455251 w 1493258"/>
                    <a:gd name="connsiteY7" fmla="*/ 72383 h 303517"/>
                    <a:gd name="connsiteX8" fmla="*/ 1198262 w 1493258"/>
                    <a:gd name="connsiteY8" fmla="*/ 187751 h 303517"/>
                    <a:gd name="connsiteX9" fmla="*/ 1023210 w 1493258"/>
                    <a:gd name="connsiteY9" fmla="*/ 243179 h 303517"/>
                    <a:gd name="connsiteX10" fmla="*/ 850553 w 1493258"/>
                    <a:gd name="connsiteY10" fmla="*/ 278337 h 303517"/>
                    <a:gd name="connsiteX11" fmla="*/ 615688 w 1493258"/>
                    <a:gd name="connsiteY11" fmla="*/ 303290 h 303517"/>
                    <a:gd name="connsiteX12" fmla="*/ 439121 w 1493258"/>
                    <a:gd name="connsiteY12" fmla="*/ 288839 h 303517"/>
                    <a:gd name="connsiteX13" fmla="*/ 280432 w 1493258"/>
                    <a:gd name="connsiteY13" fmla="*/ 258273 h 303517"/>
                    <a:gd name="connsiteX14" fmla="*/ 148482 w 1493258"/>
                    <a:gd name="connsiteY14" fmla="*/ 211047 h 303517"/>
                    <a:gd name="connsiteX15" fmla="*/ 46962 w 1493258"/>
                    <a:gd name="connsiteY15" fmla="*/ 135197 h 303517"/>
                    <a:gd name="connsiteX16" fmla="*/ 4300 w 1493258"/>
                    <a:gd name="connsiteY16" fmla="*/ 67822 h 303517"/>
                    <a:gd name="connsiteX0" fmla="*/ 10740 w 1499698"/>
                    <a:gd name="connsiteY0" fmla="*/ 67822 h 303517"/>
                    <a:gd name="connsiteX1" fmla="*/ 153101 w 1499698"/>
                    <a:gd name="connsiteY1" fmla="*/ 151229 h 303517"/>
                    <a:gd name="connsiteX2" fmla="*/ 467168 w 1499698"/>
                    <a:gd name="connsiteY2" fmla="*/ 248377 h 303517"/>
                    <a:gd name="connsiteX3" fmla="*/ 813275 w 1499698"/>
                    <a:gd name="connsiteY3" fmla="*/ 241431 h 303517"/>
                    <a:gd name="connsiteX4" fmla="*/ 1111725 w 1499698"/>
                    <a:gd name="connsiteY4" fmla="*/ 168406 h 303517"/>
                    <a:gd name="connsiteX5" fmla="*/ 1368900 w 1499698"/>
                    <a:gd name="connsiteY5" fmla="*/ 82681 h 303517"/>
                    <a:gd name="connsiteX6" fmla="*/ 1488976 w 1499698"/>
                    <a:gd name="connsiteY6" fmla="*/ 50 h 303517"/>
                    <a:gd name="connsiteX7" fmla="*/ 1461691 w 1499698"/>
                    <a:gd name="connsiteY7" fmla="*/ 72383 h 303517"/>
                    <a:gd name="connsiteX8" fmla="*/ 1204702 w 1499698"/>
                    <a:gd name="connsiteY8" fmla="*/ 187751 h 303517"/>
                    <a:gd name="connsiteX9" fmla="*/ 1029650 w 1499698"/>
                    <a:gd name="connsiteY9" fmla="*/ 243179 h 303517"/>
                    <a:gd name="connsiteX10" fmla="*/ 856993 w 1499698"/>
                    <a:gd name="connsiteY10" fmla="*/ 278337 h 303517"/>
                    <a:gd name="connsiteX11" fmla="*/ 622128 w 1499698"/>
                    <a:gd name="connsiteY11" fmla="*/ 303290 h 303517"/>
                    <a:gd name="connsiteX12" fmla="*/ 445561 w 1499698"/>
                    <a:gd name="connsiteY12" fmla="*/ 288839 h 303517"/>
                    <a:gd name="connsiteX13" fmla="*/ 286872 w 1499698"/>
                    <a:gd name="connsiteY13" fmla="*/ 258273 h 303517"/>
                    <a:gd name="connsiteX14" fmla="*/ 154922 w 1499698"/>
                    <a:gd name="connsiteY14" fmla="*/ 211047 h 303517"/>
                    <a:gd name="connsiteX15" fmla="*/ 26279 w 1499698"/>
                    <a:gd name="connsiteY15" fmla="*/ 136418 h 303517"/>
                    <a:gd name="connsiteX16" fmla="*/ 10740 w 1499698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517"/>
                    <a:gd name="connsiteX1" fmla="*/ 153987 w 1500584"/>
                    <a:gd name="connsiteY1" fmla="*/ 151229 h 303517"/>
                    <a:gd name="connsiteX2" fmla="*/ 468054 w 1500584"/>
                    <a:gd name="connsiteY2" fmla="*/ 248377 h 303517"/>
                    <a:gd name="connsiteX3" fmla="*/ 814161 w 1500584"/>
                    <a:gd name="connsiteY3" fmla="*/ 241431 h 303517"/>
                    <a:gd name="connsiteX4" fmla="*/ 1112611 w 1500584"/>
                    <a:gd name="connsiteY4" fmla="*/ 168406 h 303517"/>
                    <a:gd name="connsiteX5" fmla="*/ 1369786 w 1500584"/>
                    <a:gd name="connsiteY5" fmla="*/ 82681 h 303517"/>
                    <a:gd name="connsiteX6" fmla="*/ 1489862 w 1500584"/>
                    <a:gd name="connsiteY6" fmla="*/ 50 h 303517"/>
                    <a:gd name="connsiteX7" fmla="*/ 1462577 w 1500584"/>
                    <a:gd name="connsiteY7" fmla="*/ 72383 h 303517"/>
                    <a:gd name="connsiteX8" fmla="*/ 1205588 w 1500584"/>
                    <a:gd name="connsiteY8" fmla="*/ 187751 h 303517"/>
                    <a:gd name="connsiteX9" fmla="*/ 1030536 w 1500584"/>
                    <a:gd name="connsiteY9" fmla="*/ 243179 h 303517"/>
                    <a:gd name="connsiteX10" fmla="*/ 857879 w 1500584"/>
                    <a:gd name="connsiteY10" fmla="*/ 278337 h 303517"/>
                    <a:gd name="connsiteX11" fmla="*/ 623014 w 1500584"/>
                    <a:gd name="connsiteY11" fmla="*/ 303290 h 303517"/>
                    <a:gd name="connsiteX12" fmla="*/ 446447 w 1500584"/>
                    <a:gd name="connsiteY12" fmla="*/ 288839 h 303517"/>
                    <a:gd name="connsiteX13" fmla="*/ 287758 w 1500584"/>
                    <a:gd name="connsiteY13" fmla="*/ 258273 h 303517"/>
                    <a:gd name="connsiteX14" fmla="*/ 176694 w 1500584"/>
                    <a:gd name="connsiteY14" fmla="*/ 224531 h 303517"/>
                    <a:gd name="connsiteX15" fmla="*/ 27165 w 1500584"/>
                    <a:gd name="connsiteY15" fmla="*/ 136418 h 303517"/>
                    <a:gd name="connsiteX16" fmla="*/ 11626 w 1500584"/>
                    <a:gd name="connsiteY16" fmla="*/ 67822 h 303517"/>
                    <a:gd name="connsiteX0" fmla="*/ 11626 w 1500584"/>
                    <a:gd name="connsiteY0" fmla="*/ 67822 h 303461"/>
                    <a:gd name="connsiteX1" fmla="*/ 153987 w 1500584"/>
                    <a:gd name="connsiteY1" fmla="*/ 151229 h 303461"/>
                    <a:gd name="connsiteX2" fmla="*/ 468054 w 1500584"/>
                    <a:gd name="connsiteY2" fmla="*/ 248377 h 303461"/>
                    <a:gd name="connsiteX3" fmla="*/ 814161 w 1500584"/>
                    <a:gd name="connsiteY3" fmla="*/ 241431 h 303461"/>
                    <a:gd name="connsiteX4" fmla="*/ 1112611 w 1500584"/>
                    <a:gd name="connsiteY4" fmla="*/ 168406 h 303461"/>
                    <a:gd name="connsiteX5" fmla="*/ 1369786 w 1500584"/>
                    <a:gd name="connsiteY5" fmla="*/ 82681 h 303461"/>
                    <a:gd name="connsiteX6" fmla="*/ 1489862 w 1500584"/>
                    <a:gd name="connsiteY6" fmla="*/ 50 h 303461"/>
                    <a:gd name="connsiteX7" fmla="*/ 1462577 w 1500584"/>
                    <a:gd name="connsiteY7" fmla="*/ 72383 h 303461"/>
                    <a:gd name="connsiteX8" fmla="*/ 1205588 w 1500584"/>
                    <a:gd name="connsiteY8" fmla="*/ 187751 h 303461"/>
                    <a:gd name="connsiteX9" fmla="*/ 1030536 w 1500584"/>
                    <a:gd name="connsiteY9" fmla="*/ 243179 h 303461"/>
                    <a:gd name="connsiteX10" fmla="*/ 857879 w 1500584"/>
                    <a:gd name="connsiteY10" fmla="*/ 278337 h 303461"/>
                    <a:gd name="connsiteX11" fmla="*/ 623014 w 1500584"/>
                    <a:gd name="connsiteY11" fmla="*/ 303290 h 303461"/>
                    <a:gd name="connsiteX12" fmla="*/ 433019 w 1500584"/>
                    <a:gd name="connsiteY12" fmla="*/ 287772 h 303461"/>
                    <a:gd name="connsiteX13" fmla="*/ 287758 w 1500584"/>
                    <a:gd name="connsiteY13" fmla="*/ 258273 h 303461"/>
                    <a:gd name="connsiteX14" fmla="*/ 176694 w 1500584"/>
                    <a:gd name="connsiteY14" fmla="*/ 224531 h 303461"/>
                    <a:gd name="connsiteX15" fmla="*/ 27165 w 1500584"/>
                    <a:gd name="connsiteY15" fmla="*/ 136418 h 303461"/>
                    <a:gd name="connsiteX16" fmla="*/ 11626 w 1500584"/>
                    <a:gd name="connsiteY16" fmla="*/ 67822 h 303461"/>
                    <a:gd name="connsiteX0" fmla="*/ 11626 w 1500584"/>
                    <a:gd name="connsiteY0" fmla="*/ 67822 h 303292"/>
                    <a:gd name="connsiteX1" fmla="*/ 153987 w 1500584"/>
                    <a:gd name="connsiteY1" fmla="*/ 151229 h 303292"/>
                    <a:gd name="connsiteX2" fmla="*/ 468054 w 1500584"/>
                    <a:gd name="connsiteY2" fmla="*/ 248377 h 303292"/>
                    <a:gd name="connsiteX3" fmla="*/ 814161 w 1500584"/>
                    <a:gd name="connsiteY3" fmla="*/ 241431 h 303292"/>
                    <a:gd name="connsiteX4" fmla="*/ 1112611 w 1500584"/>
                    <a:gd name="connsiteY4" fmla="*/ 168406 h 303292"/>
                    <a:gd name="connsiteX5" fmla="*/ 1369786 w 1500584"/>
                    <a:gd name="connsiteY5" fmla="*/ 82681 h 303292"/>
                    <a:gd name="connsiteX6" fmla="*/ 1489862 w 1500584"/>
                    <a:gd name="connsiteY6" fmla="*/ 50 h 303292"/>
                    <a:gd name="connsiteX7" fmla="*/ 1462577 w 1500584"/>
                    <a:gd name="connsiteY7" fmla="*/ 72383 h 303292"/>
                    <a:gd name="connsiteX8" fmla="*/ 1205588 w 1500584"/>
                    <a:gd name="connsiteY8" fmla="*/ 187751 h 303292"/>
                    <a:gd name="connsiteX9" fmla="*/ 1030536 w 1500584"/>
                    <a:gd name="connsiteY9" fmla="*/ 243179 h 303292"/>
                    <a:gd name="connsiteX10" fmla="*/ 858890 w 1500584"/>
                    <a:gd name="connsiteY10" fmla="*/ 286864 h 303292"/>
                    <a:gd name="connsiteX11" fmla="*/ 623014 w 1500584"/>
                    <a:gd name="connsiteY11" fmla="*/ 303290 h 303292"/>
                    <a:gd name="connsiteX12" fmla="*/ 433019 w 1500584"/>
                    <a:gd name="connsiteY12" fmla="*/ 287772 h 303292"/>
                    <a:gd name="connsiteX13" fmla="*/ 287758 w 1500584"/>
                    <a:gd name="connsiteY13" fmla="*/ 258273 h 303292"/>
                    <a:gd name="connsiteX14" fmla="*/ 176694 w 1500584"/>
                    <a:gd name="connsiteY14" fmla="*/ 224531 h 303292"/>
                    <a:gd name="connsiteX15" fmla="*/ 27165 w 1500584"/>
                    <a:gd name="connsiteY15" fmla="*/ 136418 h 303292"/>
                    <a:gd name="connsiteX16" fmla="*/ 11626 w 1500584"/>
                    <a:gd name="connsiteY16" fmla="*/ 67822 h 303292"/>
                    <a:gd name="connsiteX0" fmla="*/ 11626 w 1500584"/>
                    <a:gd name="connsiteY0" fmla="*/ 67822 h 304360"/>
                    <a:gd name="connsiteX1" fmla="*/ 153987 w 1500584"/>
                    <a:gd name="connsiteY1" fmla="*/ 151229 h 304360"/>
                    <a:gd name="connsiteX2" fmla="*/ 468054 w 1500584"/>
                    <a:gd name="connsiteY2" fmla="*/ 248377 h 304360"/>
                    <a:gd name="connsiteX3" fmla="*/ 814161 w 1500584"/>
                    <a:gd name="connsiteY3" fmla="*/ 241431 h 304360"/>
                    <a:gd name="connsiteX4" fmla="*/ 1112611 w 1500584"/>
                    <a:gd name="connsiteY4" fmla="*/ 168406 h 304360"/>
                    <a:gd name="connsiteX5" fmla="*/ 1369786 w 1500584"/>
                    <a:gd name="connsiteY5" fmla="*/ 82681 h 304360"/>
                    <a:gd name="connsiteX6" fmla="*/ 1489862 w 1500584"/>
                    <a:gd name="connsiteY6" fmla="*/ 50 h 304360"/>
                    <a:gd name="connsiteX7" fmla="*/ 1462577 w 1500584"/>
                    <a:gd name="connsiteY7" fmla="*/ 72383 h 304360"/>
                    <a:gd name="connsiteX8" fmla="*/ 1205588 w 1500584"/>
                    <a:gd name="connsiteY8" fmla="*/ 187751 h 304360"/>
                    <a:gd name="connsiteX9" fmla="*/ 1030536 w 1500584"/>
                    <a:gd name="connsiteY9" fmla="*/ 243179 h 304360"/>
                    <a:gd name="connsiteX10" fmla="*/ 858890 w 1500584"/>
                    <a:gd name="connsiteY10" fmla="*/ 286864 h 304360"/>
                    <a:gd name="connsiteX11" fmla="*/ 623014 w 1500584"/>
                    <a:gd name="connsiteY11" fmla="*/ 303290 h 304360"/>
                    <a:gd name="connsiteX12" fmla="*/ 432218 w 1500584"/>
                    <a:gd name="connsiteY12" fmla="*/ 297844 h 304360"/>
                    <a:gd name="connsiteX13" fmla="*/ 287758 w 1500584"/>
                    <a:gd name="connsiteY13" fmla="*/ 258273 h 304360"/>
                    <a:gd name="connsiteX14" fmla="*/ 176694 w 1500584"/>
                    <a:gd name="connsiteY14" fmla="*/ 224531 h 304360"/>
                    <a:gd name="connsiteX15" fmla="*/ 27165 w 1500584"/>
                    <a:gd name="connsiteY15" fmla="*/ 136418 h 304360"/>
                    <a:gd name="connsiteX16" fmla="*/ 11626 w 1500584"/>
                    <a:gd name="connsiteY16" fmla="*/ 67822 h 304360"/>
                    <a:gd name="connsiteX0" fmla="*/ 11626 w 1500584"/>
                    <a:gd name="connsiteY0" fmla="*/ 67822 h 304135"/>
                    <a:gd name="connsiteX1" fmla="*/ 153987 w 1500584"/>
                    <a:gd name="connsiteY1" fmla="*/ 151229 h 304135"/>
                    <a:gd name="connsiteX2" fmla="*/ 468054 w 1500584"/>
                    <a:gd name="connsiteY2" fmla="*/ 248377 h 304135"/>
                    <a:gd name="connsiteX3" fmla="*/ 814161 w 1500584"/>
                    <a:gd name="connsiteY3" fmla="*/ 241431 h 304135"/>
                    <a:gd name="connsiteX4" fmla="*/ 1112611 w 1500584"/>
                    <a:gd name="connsiteY4" fmla="*/ 168406 h 304135"/>
                    <a:gd name="connsiteX5" fmla="*/ 1369786 w 1500584"/>
                    <a:gd name="connsiteY5" fmla="*/ 82681 h 304135"/>
                    <a:gd name="connsiteX6" fmla="*/ 1489862 w 1500584"/>
                    <a:gd name="connsiteY6" fmla="*/ 50 h 304135"/>
                    <a:gd name="connsiteX7" fmla="*/ 1462577 w 1500584"/>
                    <a:gd name="connsiteY7" fmla="*/ 72383 h 304135"/>
                    <a:gd name="connsiteX8" fmla="*/ 1205588 w 1500584"/>
                    <a:gd name="connsiteY8" fmla="*/ 187751 h 304135"/>
                    <a:gd name="connsiteX9" fmla="*/ 1030536 w 1500584"/>
                    <a:gd name="connsiteY9" fmla="*/ 243179 h 304135"/>
                    <a:gd name="connsiteX10" fmla="*/ 858890 w 1500584"/>
                    <a:gd name="connsiteY10" fmla="*/ 286864 h 304135"/>
                    <a:gd name="connsiteX11" fmla="*/ 623014 w 1500584"/>
                    <a:gd name="connsiteY11" fmla="*/ 303290 h 304135"/>
                    <a:gd name="connsiteX12" fmla="*/ 432218 w 1500584"/>
                    <a:gd name="connsiteY12" fmla="*/ 297844 h 304135"/>
                    <a:gd name="connsiteX13" fmla="*/ 283867 w 1500584"/>
                    <a:gd name="connsiteY13" fmla="*/ 264720 h 304135"/>
                    <a:gd name="connsiteX14" fmla="*/ 176694 w 1500584"/>
                    <a:gd name="connsiteY14" fmla="*/ 224531 h 304135"/>
                    <a:gd name="connsiteX15" fmla="*/ 27165 w 1500584"/>
                    <a:gd name="connsiteY15" fmla="*/ 136418 h 304135"/>
                    <a:gd name="connsiteX16" fmla="*/ 11626 w 1500584"/>
                    <a:gd name="connsiteY16" fmla="*/ 67822 h 304135"/>
                    <a:gd name="connsiteX0" fmla="*/ 16211 w 1505169"/>
                    <a:gd name="connsiteY0" fmla="*/ 67822 h 304135"/>
                    <a:gd name="connsiteX1" fmla="*/ 158572 w 1505169"/>
                    <a:gd name="connsiteY1" fmla="*/ 151229 h 304135"/>
                    <a:gd name="connsiteX2" fmla="*/ 472639 w 1505169"/>
                    <a:gd name="connsiteY2" fmla="*/ 248377 h 304135"/>
                    <a:gd name="connsiteX3" fmla="*/ 818746 w 1505169"/>
                    <a:gd name="connsiteY3" fmla="*/ 241431 h 304135"/>
                    <a:gd name="connsiteX4" fmla="*/ 1117196 w 1505169"/>
                    <a:gd name="connsiteY4" fmla="*/ 168406 h 304135"/>
                    <a:gd name="connsiteX5" fmla="*/ 1374371 w 1505169"/>
                    <a:gd name="connsiteY5" fmla="*/ 82681 h 304135"/>
                    <a:gd name="connsiteX6" fmla="*/ 1494447 w 1505169"/>
                    <a:gd name="connsiteY6" fmla="*/ 50 h 304135"/>
                    <a:gd name="connsiteX7" fmla="*/ 1467162 w 1505169"/>
                    <a:gd name="connsiteY7" fmla="*/ 72383 h 304135"/>
                    <a:gd name="connsiteX8" fmla="*/ 1210173 w 1505169"/>
                    <a:gd name="connsiteY8" fmla="*/ 187751 h 304135"/>
                    <a:gd name="connsiteX9" fmla="*/ 1035121 w 1505169"/>
                    <a:gd name="connsiteY9" fmla="*/ 243179 h 304135"/>
                    <a:gd name="connsiteX10" fmla="*/ 863475 w 1505169"/>
                    <a:gd name="connsiteY10" fmla="*/ 286864 h 304135"/>
                    <a:gd name="connsiteX11" fmla="*/ 627599 w 1505169"/>
                    <a:gd name="connsiteY11" fmla="*/ 303290 h 304135"/>
                    <a:gd name="connsiteX12" fmla="*/ 436803 w 1505169"/>
                    <a:gd name="connsiteY12" fmla="*/ 297844 h 304135"/>
                    <a:gd name="connsiteX13" fmla="*/ 288452 w 1505169"/>
                    <a:gd name="connsiteY13" fmla="*/ 264720 h 304135"/>
                    <a:gd name="connsiteX14" fmla="*/ 181279 w 1505169"/>
                    <a:gd name="connsiteY14" fmla="*/ 224531 h 304135"/>
                    <a:gd name="connsiteX15" fmla="*/ 21679 w 1505169"/>
                    <a:gd name="connsiteY15" fmla="*/ 135618 h 304135"/>
                    <a:gd name="connsiteX16" fmla="*/ 16211 w 1505169"/>
                    <a:gd name="connsiteY16" fmla="*/ 67822 h 304135"/>
                    <a:gd name="connsiteX0" fmla="*/ 16211 w 1509099"/>
                    <a:gd name="connsiteY0" fmla="*/ 67801 h 304114"/>
                    <a:gd name="connsiteX1" fmla="*/ 158572 w 1509099"/>
                    <a:gd name="connsiteY1" fmla="*/ 151208 h 304114"/>
                    <a:gd name="connsiteX2" fmla="*/ 472639 w 1509099"/>
                    <a:gd name="connsiteY2" fmla="*/ 248356 h 304114"/>
                    <a:gd name="connsiteX3" fmla="*/ 818746 w 1509099"/>
                    <a:gd name="connsiteY3" fmla="*/ 241410 h 304114"/>
                    <a:gd name="connsiteX4" fmla="*/ 1117196 w 1509099"/>
                    <a:gd name="connsiteY4" fmla="*/ 168385 h 304114"/>
                    <a:gd name="connsiteX5" fmla="*/ 1374371 w 1509099"/>
                    <a:gd name="connsiteY5" fmla="*/ 82660 h 304114"/>
                    <a:gd name="connsiteX6" fmla="*/ 1494447 w 1509099"/>
                    <a:gd name="connsiteY6" fmla="*/ 29 h 304114"/>
                    <a:gd name="connsiteX7" fmla="*/ 1475420 w 1509099"/>
                    <a:gd name="connsiteY7" fmla="*/ 74708 h 304114"/>
                    <a:gd name="connsiteX8" fmla="*/ 1210173 w 1509099"/>
                    <a:gd name="connsiteY8" fmla="*/ 187730 h 304114"/>
                    <a:gd name="connsiteX9" fmla="*/ 1035121 w 1509099"/>
                    <a:gd name="connsiteY9" fmla="*/ 243158 h 304114"/>
                    <a:gd name="connsiteX10" fmla="*/ 863475 w 1509099"/>
                    <a:gd name="connsiteY10" fmla="*/ 286843 h 304114"/>
                    <a:gd name="connsiteX11" fmla="*/ 627599 w 1509099"/>
                    <a:gd name="connsiteY11" fmla="*/ 303269 h 304114"/>
                    <a:gd name="connsiteX12" fmla="*/ 436803 w 1509099"/>
                    <a:gd name="connsiteY12" fmla="*/ 297823 h 304114"/>
                    <a:gd name="connsiteX13" fmla="*/ 288452 w 1509099"/>
                    <a:gd name="connsiteY13" fmla="*/ 264699 h 304114"/>
                    <a:gd name="connsiteX14" fmla="*/ 181279 w 1509099"/>
                    <a:gd name="connsiteY14" fmla="*/ 224510 h 304114"/>
                    <a:gd name="connsiteX15" fmla="*/ 21679 w 1509099"/>
                    <a:gd name="connsiteY15" fmla="*/ 135597 h 304114"/>
                    <a:gd name="connsiteX16" fmla="*/ 16211 w 1509099"/>
                    <a:gd name="connsiteY16" fmla="*/ 67801 h 304114"/>
                    <a:gd name="connsiteX0" fmla="*/ 157 w 1487577"/>
                    <a:gd name="connsiteY0" fmla="*/ 135597 h 304114"/>
                    <a:gd name="connsiteX1" fmla="*/ 137050 w 1487577"/>
                    <a:gd name="connsiteY1" fmla="*/ 151208 h 304114"/>
                    <a:gd name="connsiteX2" fmla="*/ 451117 w 1487577"/>
                    <a:gd name="connsiteY2" fmla="*/ 248356 h 304114"/>
                    <a:gd name="connsiteX3" fmla="*/ 797224 w 1487577"/>
                    <a:gd name="connsiteY3" fmla="*/ 241410 h 304114"/>
                    <a:gd name="connsiteX4" fmla="*/ 1095674 w 1487577"/>
                    <a:gd name="connsiteY4" fmla="*/ 168385 h 304114"/>
                    <a:gd name="connsiteX5" fmla="*/ 1352849 w 1487577"/>
                    <a:gd name="connsiteY5" fmla="*/ 82660 h 304114"/>
                    <a:gd name="connsiteX6" fmla="*/ 1472925 w 1487577"/>
                    <a:gd name="connsiteY6" fmla="*/ 29 h 304114"/>
                    <a:gd name="connsiteX7" fmla="*/ 1453898 w 1487577"/>
                    <a:gd name="connsiteY7" fmla="*/ 74708 h 304114"/>
                    <a:gd name="connsiteX8" fmla="*/ 1188651 w 1487577"/>
                    <a:gd name="connsiteY8" fmla="*/ 187730 h 304114"/>
                    <a:gd name="connsiteX9" fmla="*/ 1013599 w 1487577"/>
                    <a:gd name="connsiteY9" fmla="*/ 243158 h 304114"/>
                    <a:gd name="connsiteX10" fmla="*/ 841953 w 1487577"/>
                    <a:gd name="connsiteY10" fmla="*/ 286843 h 304114"/>
                    <a:gd name="connsiteX11" fmla="*/ 606077 w 1487577"/>
                    <a:gd name="connsiteY11" fmla="*/ 303269 h 304114"/>
                    <a:gd name="connsiteX12" fmla="*/ 415281 w 1487577"/>
                    <a:gd name="connsiteY12" fmla="*/ 297823 h 304114"/>
                    <a:gd name="connsiteX13" fmla="*/ 266930 w 1487577"/>
                    <a:gd name="connsiteY13" fmla="*/ 264699 h 304114"/>
                    <a:gd name="connsiteX14" fmla="*/ 159757 w 1487577"/>
                    <a:gd name="connsiteY14" fmla="*/ 224510 h 304114"/>
                    <a:gd name="connsiteX15" fmla="*/ 157 w 1487577"/>
                    <a:gd name="connsiteY15" fmla="*/ 135597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334682 w 1371142"/>
                    <a:gd name="connsiteY2" fmla="*/ 248356 h 304114"/>
                    <a:gd name="connsiteX3" fmla="*/ 680789 w 1371142"/>
                    <a:gd name="connsiteY3" fmla="*/ 241410 h 304114"/>
                    <a:gd name="connsiteX4" fmla="*/ 979239 w 1371142"/>
                    <a:gd name="connsiteY4" fmla="*/ 168385 h 304114"/>
                    <a:gd name="connsiteX5" fmla="*/ 1236414 w 1371142"/>
                    <a:gd name="connsiteY5" fmla="*/ 82660 h 304114"/>
                    <a:gd name="connsiteX6" fmla="*/ 1356490 w 1371142"/>
                    <a:gd name="connsiteY6" fmla="*/ 29 h 304114"/>
                    <a:gd name="connsiteX7" fmla="*/ 1337463 w 1371142"/>
                    <a:gd name="connsiteY7" fmla="*/ 74708 h 304114"/>
                    <a:gd name="connsiteX8" fmla="*/ 1072216 w 1371142"/>
                    <a:gd name="connsiteY8" fmla="*/ 187730 h 304114"/>
                    <a:gd name="connsiteX9" fmla="*/ 897164 w 1371142"/>
                    <a:gd name="connsiteY9" fmla="*/ 243158 h 304114"/>
                    <a:gd name="connsiteX10" fmla="*/ 725518 w 1371142"/>
                    <a:gd name="connsiteY10" fmla="*/ 286843 h 304114"/>
                    <a:gd name="connsiteX11" fmla="*/ 489642 w 1371142"/>
                    <a:gd name="connsiteY11" fmla="*/ 303269 h 304114"/>
                    <a:gd name="connsiteX12" fmla="*/ 298846 w 1371142"/>
                    <a:gd name="connsiteY12" fmla="*/ 297823 h 304114"/>
                    <a:gd name="connsiteX13" fmla="*/ 150495 w 1371142"/>
                    <a:gd name="connsiteY13" fmla="*/ 264699 h 304114"/>
                    <a:gd name="connsiteX14" fmla="*/ 43322 w 1371142"/>
                    <a:gd name="connsiteY14" fmla="*/ 224510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27488 w 1371142"/>
                    <a:gd name="connsiteY2" fmla="*/ 153583 h 304114"/>
                    <a:gd name="connsiteX3" fmla="*/ 334682 w 1371142"/>
                    <a:gd name="connsiteY3" fmla="*/ 248356 h 304114"/>
                    <a:gd name="connsiteX4" fmla="*/ 680789 w 1371142"/>
                    <a:gd name="connsiteY4" fmla="*/ 241410 h 304114"/>
                    <a:gd name="connsiteX5" fmla="*/ 979239 w 1371142"/>
                    <a:gd name="connsiteY5" fmla="*/ 168385 h 304114"/>
                    <a:gd name="connsiteX6" fmla="*/ 1236414 w 1371142"/>
                    <a:gd name="connsiteY6" fmla="*/ 82660 h 304114"/>
                    <a:gd name="connsiteX7" fmla="*/ 1356490 w 1371142"/>
                    <a:gd name="connsiteY7" fmla="*/ 29 h 304114"/>
                    <a:gd name="connsiteX8" fmla="*/ 1337463 w 1371142"/>
                    <a:gd name="connsiteY8" fmla="*/ 74708 h 304114"/>
                    <a:gd name="connsiteX9" fmla="*/ 1072216 w 1371142"/>
                    <a:gd name="connsiteY9" fmla="*/ 187730 h 304114"/>
                    <a:gd name="connsiteX10" fmla="*/ 897164 w 1371142"/>
                    <a:gd name="connsiteY10" fmla="*/ 243158 h 304114"/>
                    <a:gd name="connsiteX11" fmla="*/ 725518 w 1371142"/>
                    <a:gd name="connsiteY11" fmla="*/ 286843 h 304114"/>
                    <a:gd name="connsiteX12" fmla="*/ 489642 w 1371142"/>
                    <a:gd name="connsiteY12" fmla="*/ 303269 h 304114"/>
                    <a:gd name="connsiteX13" fmla="*/ 298846 w 1371142"/>
                    <a:gd name="connsiteY13" fmla="*/ 297823 h 304114"/>
                    <a:gd name="connsiteX14" fmla="*/ 150495 w 1371142"/>
                    <a:gd name="connsiteY14" fmla="*/ 264699 h 304114"/>
                    <a:gd name="connsiteX15" fmla="*/ 43322 w 1371142"/>
                    <a:gd name="connsiteY15" fmla="*/ 224510 h 304114"/>
                    <a:gd name="connsiteX0" fmla="*/ 43322 w 1371142"/>
                    <a:gd name="connsiteY0" fmla="*/ 224510 h 304114"/>
                    <a:gd name="connsiteX1" fmla="*/ 20615 w 1371142"/>
                    <a:gd name="connsiteY1" fmla="*/ 151208 h 304114"/>
                    <a:gd name="connsiteX2" fmla="*/ 334682 w 1371142"/>
                    <a:gd name="connsiteY2" fmla="*/ 248356 h 304114"/>
                    <a:gd name="connsiteX3" fmla="*/ 680789 w 1371142"/>
                    <a:gd name="connsiteY3" fmla="*/ 241410 h 304114"/>
                    <a:gd name="connsiteX4" fmla="*/ 979239 w 1371142"/>
                    <a:gd name="connsiteY4" fmla="*/ 168385 h 304114"/>
                    <a:gd name="connsiteX5" fmla="*/ 1236414 w 1371142"/>
                    <a:gd name="connsiteY5" fmla="*/ 82660 h 304114"/>
                    <a:gd name="connsiteX6" fmla="*/ 1356490 w 1371142"/>
                    <a:gd name="connsiteY6" fmla="*/ 29 h 304114"/>
                    <a:gd name="connsiteX7" fmla="*/ 1337463 w 1371142"/>
                    <a:gd name="connsiteY7" fmla="*/ 74708 h 304114"/>
                    <a:gd name="connsiteX8" fmla="*/ 1072216 w 1371142"/>
                    <a:gd name="connsiteY8" fmla="*/ 187730 h 304114"/>
                    <a:gd name="connsiteX9" fmla="*/ 897164 w 1371142"/>
                    <a:gd name="connsiteY9" fmla="*/ 243158 h 304114"/>
                    <a:gd name="connsiteX10" fmla="*/ 725518 w 1371142"/>
                    <a:gd name="connsiteY10" fmla="*/ 286843 h 304114"/>
                    <a:gd name="connsiteX11" fmla="*/ 489642 w 1371142"/>
                    <a:gd name="connsiteY11" fmla="*/ 303269 h 304114"/>
                    <a:gd name="connsiteX12" fmla="*/ 298846 w 1371142"/>
                    <a:gd name="connsiteY12" fmla="*/ 297823 h 304114"/>
                    <a:gd name="connsiteX13" fmla="*/ 150495 w 1371142"/>
                    <a:gd name="connsiteY13" fmla="*/ 264699 h 304114"/>
                    <a:gd name="connsiteX14" fmla="*/ 43322 w 1371142"/>
                    <a:gd name="connsiteY14" fmla="*/ 224510 h 304114"/>
                    <a:gd name="connsiteX0" fmla="*/ 0 w 1327820"/>
                    <a:gd name="connsiteY0" fmla="*/ 224510 h 304114"/>
                    <a:gd name="connsiteX1" fmla="*/ 291360 w 1327820"/>
                    <a:gd name="connsiteY1" fmla="*/ 248356 h 304114"/>
                    <a:gd name="connsiteX2" fmla="*/ 637467 w 1327820"/>
                    <a:gd name="connsiteY2" fmla="*/ 241410 h 304114"/>
                    <a:gd name="connsiteX3" fmla="*/ 935917 w 1327820"/>
                    <a:gd name="connsiteY3" fmla="*/ 168385 h 304114"/>
                    <a:gd name="connsiteX4" fmla="*/ 1193092 w 1327820"/>
                    <a:gd name="connsiteY4" fmla="*/ 82660 h 304114"/>
                    <a:gd name="connsiteX5" fmla="*/ 1313168 w 1327820"/>
                    <a:gd name="connsiteY5" fmla="*/ 29 h 304114"/>
                    <a:gd name="connsiteX6" fmla="*/ 1294141 w 1327820"/>
                    <a:gd name="connsiteY6" fmla="*/ 74708 h 304114"/>
                    <a:gd name="connsiteX7" fmla="*/ 1028894 w 1327820"/>
                    <a:gd name="connsiteY7" fmla="*/ 187730 h 304114"/>
                    <a:gd name="connsiteX8" fmla="*/ 853842 w 1327820"/>
                    <a:gd name="connsiteY8" fmla="*/ 243158 h 304114"/>
                    <a:gd name="connsiteX9" fmla="*/ 682196 w 1327820"/>
                    <a:gd name="connsiteY9" fmla="*/ 286843 h 304114"/>
                    <a:gd name="connsiteX10" fmla="*/ 446320 w 1327820"/>
                    <a:gd name="connsiteY10" fmla="*/ 303269 h 304114"/>
                    <a:gd name="connsiteX11" fmla="*/ 255524 w 1327820"/>
                    <a:gd name="connsiteY11" fmla="*/ 297823 h 304114"/>
                    <a:gd name="connsiteX12" fmla="*/ 107173 w 1327820"/>
                    <a:gd name="connsiteY12" fmla="*/ 264699 h 304114"/>
                    <a:gd name="connsiteX13" fmla="*/ 0 w 1327820"/>
                    <a:gd name="connsiteY13" fmla="*/ 224510 h 304114"/>
                    <a:gd name="connsiteX0" fmla="*/ 262 w 1220909"/>
                    <a:gd name="connsiteY0" fmla="*/ 264699 h 304114"/>
                    <a:gd name="connsiteX1" fmla="*/ 184449 w 1220909"/>
                    <a:gd name="connsiteY1" fmla="*/ 248356 h 304114"/>
                    <a:gd name="connsiteX2" fmla="*/ 530556 w 1220909"/>
                    <a:gd name="connsiteY2" fmla="*/ 241410 h 304114"/>
                    <a:gd name="connsiteX3" fmla="*/ 829006 w 1220909"/>
                    <a:gd name="connsiteY3" fmla="*/ 168385 h 304114"/>
                    <a:gd name="connsiteX4" fmla="*/ 1086181 w 1220909"/>
                    <a:gd name="connsiteY4" fmla="*/ 82660 h 304114"/>
                    <a:gd name="connsiteX5" fmla="*/ 1206257 w 1220909"/>
                    <a:gd name="connsiteY5" fmla="*/ 29 h 304114"/>
                    <a:gd name="connsiteX6" fmla="*/ 1187230 w 1220909"/>
                    <a:gd name="connsiteY6" fmla="*/ 74708 h 304114"/>
                    <a:gd name="connsiteX7" fmla="*/ 921983 w 1220909"/>
                    <a:gd name="connsiteY7" fmla="*/ 187730 h 304114"/>
                    <a:gd name="connsiteX8" fmla="*/ 746931 w 1220909"/>
                    <a:gd name="connsiteY8" fmla="*/ 243158 h 304114"/>
                    <a:gd name="connsiteX9" fmla="*/ 575285 w 1220909"/>
                    <a:gd name="connsiteY9" fmla="*/ 286843 h 304114"/>
                    <a:gd name="connsiteX10" fmla="*/ 339409 w 1220909"/>
                    <a:gd name="connsiteY10" fmla="*/ 303269 h 304114"/>
                    <a:gd name="connsiteX11" fmla="*/ 148613 w 1220909"/>
                    <a:gd name="connsiteY11" fmla="*/ 297823 h 304114"/>
                    <a:gd name="connsiteX12" fmla="*/ 262 w 1220909"/>
                    <a:gd name="connsiteY12" fmla="*/ 264699 h 304114"/>
                    <a:gd name="connsiteX0" fmla="*/ 16877 w 1089173"/>
                    <a:gd name="connsiteY0" fmla="*/ 297823 h 303269"/>
                    <a:gd name="connsiteX1" fmla="*/ 52713 w 1089173"/>
                    <a:gd name="connsiteY1" fmla="*/ 248356 h 303269"/>
                    <a:gd name="connsiteX2" fmla="*/ 398820 w 1089173"/>
                    <a:gd name="connsiteY2" fmla="*/ 241410 h 303269"/>
                    <a:gd name="connsiteX3" fmla="*/ 697270 w 1089173"/>
                    <a:gd name="connsiteY3" fmla="*/ 168385 h 303269"/>
                    <a:gd name="connsiteX4" fmla="*/ 954445 w 1089173"/>
                    <a:gd name="connsiteY4" fmla="*/ 82660 h 303269"/>
                    <a:gd name="connsiteX5" fmla="*/ 1074521 w 1089173"/>
                    <a:gd name="connsiteY5" fmla="*/ 29 h 303269"/>
                    <a:gd name="connsiteX6" fmla="*/ 1055494 w 1089173"/>
                    <a:gd name="connsiteY6" fmla="*/ 74708 h 303269"/>
                    <a:gd name="connsiteX7" fmla="*/ 790247 w 1089173"/>
                    <a:gd name="connsiteY7" fmla="*/ 187730 h 303269"/>
                    <a:gd name="connsiteX8" fmla="*/ 615195 w 1089173"/>
                    <a:gd name="connsiteY8" fmla="*/ 243158 h 303269"/>
                    <a:gd name="connsiteX9" fmla="*/ 443549 w 1089173"/>
                    <a:gd name="connsiteY9" fmla="*/ 286843 h 303269"/>
                    <a:gd name="connsiteX10" fmla="*/ 207673 w 1089173"/>
                    <a:gd name="connsiteY10" fmla="*/ 303269 h 303269"/>
                    <a:gd name="connsiteX11" fmla="*/ 16877 w 1089173"/>
                    <a:gd name="connsiteY11" fmla="*/ 297823 h 303269"/>
                    <a:gd name="connsiteX0" fmla="*/ 16877 w 1107276"/>
                    <a:gd name="connsiteY0" fmla="*/ 300375 h 305821"/>
                    <a:gd name="connsiteX1" fmla="*/ 52713 w 1107276"/>
                    <a:gd name="connsiteY1" fmla="*/ 250908 h 305821"/>
                    <a:gd name="connsiteX2" fmla="*/ 398820 w 1107276"/>
                    <a:gd name="connsiteY2" fmla="*/ 243962 h 305821"/>
                    <a:gd name="connsiteX3" fmla="*/ 697270 w 1107276"/>
                    <a:gd name="connsiteY3" fmla="*/ 170937 h 305821"/>
                    <a:gd name="connsiteX4" fmla="*/ 1074521 w 1107276"/>
                    <a:gd name="connsiteY4" fmla="*/ 2581 h 305821"/>
                    <a:gd name="connsiteX5" fmla="*/ 1055494 w 1107276"/>
                    <a:gd name="connsiteY5" fmla="*/ 77260 h 305821"/>
                    <a:gd name="connsiteX6" fmla="*/ 790247 w 1107276"/>
                    <a:gd name="connsiteY6" fmla="*/ 190282 h 305821"/>
                    <a:gd name="connsiteX7" fmla="*/ 615195 w 1107276"/>
                    <a:gd name="connsiteY7" fmla="*/ 245710 h 305821"/>
                    <a:gd name="connsiteX8" fmla="*/ 443549 w 1107276"/>
                    <a:gd name="connsiteY8" fmla="*/ 289395 h 305821"/>
                    <a:gd name="connsiteX9" fmla="*/ 207673 w 1107276"/>
                    <a:gd name="connsiteY9" fmla="*/ 305821 h 305821"/>
                    <a:gd name="connsiteX10" fmla="*/ 16877 w 1107276"/>
                    <a:gd name="connsiteY10" fmla="*/ 300375 h 305821"/>
                    <a:gd name="connsiteX0" fmla="*/ 16877 w 1056317"/>
                    <a:gd name="connsiteY0" fmla="*/ 223225 h 228671"/>
                    <a:gd name="connsiteX1" fmla="*/ 52713 w 1056317"/>
                    <a:gd name="connsiteY1" fmla="*/ 173758 h 228671"/>
                    <a:gd name="connsiteX2" fmla="*/ 398820 w 1056317"/>
                    <a:gd name="connsiteY2" fmla="*/ 166812 h 228671"/>
                    <a:gd name="connsiteX3" fmla="*/ 697270 w 1056317"/>
                    <a:gd name="connsiteY3" fmla="*/ 93787 h 228671"/>
                    <a:gd name="connsiteX4" fmla="*/ 1055494 w 1056317"/>
                    <a:gd name="connsiteY4" fmla="*/ 110 h 228671"/>
                    <a:gd name="connsiteX5" fmla="*/ 790247 w 1056317"/>
                    <a:gd name="connsiteY5" fmla="*/ 113132 h 228671"/>
                    <a:gd name="connsiteX6" fmla="*/ 615195 w 1056317"/>
                    <a:gd name="connsiteY6" fmla="*/ 168560 h 228671"/>
                    <a:gd name="connsiteX7" fmla="*/ 443549 w 1056317"/>
                    <a:gd name="connsiteY7" fmla="*/ 212245 h 228671"/>
                    <a:gd name="connsiteX8" fmla="*/ 207673 w 1056317"/>
                    <a:gd name="connsiteY8" fmla="*/ 228671 h 228671"/>
                    <a:gd name="connsiteX9" fmla="*/ 16877 w 1056317"/>
                    <a:gd name="connsiteY9" fmla="*/ 223225 h 228671"/>
                    <a:gd name="connsiteX0" fmla="*/ 16877 w 792857"/>
                    <a:gd name="connsiteY0" fmla="*/ 132060 h 137506"/>
                    <a:gd name="connsiteX1" fmla="*/ 52713 w 792857"/>
                    <a:gd name="connsiteY1" fmla="*/ 82593 h 137506"/>
                    <a:gd name="connsiteX2" fmla="*/ 398820 w 792857"/>
                    <a:gd name="connsiteY2" fmla="*/ 75647 h 137506"/>
                    <a:gd name="connsiteX3" fmla="*/ 697270 w 792857"/>
                    <a:gd name="connsiteY3" fmla="*/ 2622 h 137506"/>
                    <a:gd name="connsiteX4" fmla="*/ 790247 w 792857"/>
                    <a:gd name="connsiteY4" fmla="*/ 21967 h 137506"/>
                    <a:gd name="connsiteX5" fmla="*/ 615195 w 792857"/>
                    <a:gd name="connsiteY5" fmla="*/ 77395 h 137506"/>
                    <a:gd name="connsiteX6" fmla="*/ 443549 w 792857"/>
                    <a:gd name="connsiteY6" fmla="*/ 121080 h 137506"/>
                    <a:gd name="connsiteX7" fmla="*/ 207673 w 792857"/>
                    <a:gd name="connsiteY7" fmla="*/ 137506 h 137506"/>
                    <a:gd name="connsiteX8" fmla="*/ 16877 w 792857"/>
                    <a:gd name="connsiteY8" fmla="*/ 132060 h 137506"/>
                    <a:gd name="connsiteX0" fmla="*/ 16877 w 706716"/>
                    <a:gd name="connsiteY0" fmla="*/ 129440 h 134886"/>
                    <a:gd name="connsiteX1" fmla="*/ 52713 w 706716"/>
                    <a:gd name="connsiteY1" fmla="*/ 79973 h 134886"/>
                    <a:gd name="connsiteX2" fmla="*/ 398820 w 706716"/>
                    <a:gd name="connsiteY2" fmla="*/ 73027 h 134886"/>
                    <a:gd name="connsiteX3" fmla="*/ 697270 w 706716"/>
                    <a:gd name="connsiteY3" fmla="*/ 2 h 134886"/>
                    <a:gd name="connsiteX4" fmla="*/ 615195 w 706716"/>
                    <a:gd name="connsiteY4" fmla="*/ 74775 h 134886"/>
                    <a:gd name="connsiteX5" fmla="*/ 443549 w 706716"/>
                    <a:gd name="connsiteY5" fmla="*/ 118460 h 134886"/>
                    <a:gd name="connsiteX6" fmla="*/ 207673 w 706716"/>
                    <a:gd name="connsiteY6" fmla="*/ 134886 h 134886"/>
                    <a:gd name="connsiteX7" fmla="*/ 16877 w 706716"/>
                    <a:gd name="connsiteY7" fmla="*/ 129440 h 134886"/>
                    <a:gd name="connsiteX0" fmla="*/ 16877 w 615195"/>
                    <a:gd name="connsiteY0" fmla="*/ 58807 h 64253"/>
                    <a:gd name="connsiteX1" fmla="*/ 52713 w 615195"/>
                    <a:gd name="connsiteY1" fmla="*/ 9340 h 64253"/>
                    <a:gd name="connsiteX2" fmla="*/ 398820 w 615195"/>
                    <a:gd name="connsiteY2" fmla="*/ 2394 h 64253"/>
                    <a:gd name="connsiteX3" fmla="*/ 615195 w 615195"/>
                    <a:gd name="connsiteY3" fmla="*/ 4142 h 64253"/>
                    <a:gd name="connsiteX4" fmla="*/ 443549 w 615195"/>
                    <a:gd name="connsiteY4" fmla="*/ 47827 h 64253"/>
                    <a:gd name="connsiteX5" fmla="*/ 207673 w 615195"/>
                    <a:gd name="connsiteY5" fmla="*/ 64253 h 64253"/>
                    <a:gd name="connsiteX6" fmla="*/ 16877 w 615195"/>
                    <a:gd name="connsiteY6" fmla="*/ 58807 h 64253"/>
                    <a:gd name="connsiteX0" fmla="*/ 16877 w 460640"/>
                    <a:gd name="connsiteY0" fmla="*/ 56413 h 61859"/>
                    <a:gd name="connsiteX1" fmla="*/ 52713 w 460640"/>
                    <a:gd name="connsiteY1" fmla="*/ 6946 h 61859"/>
                    <a:gd name="connsiteX2" fmla="*/ 398820 w 460640"/>
                    <a:gd name="connsiteY2" fmla="*/ 0 h 61859"/>
                    <a:gd name="connsiteX3" fmla="*/ 443549 w 460640"/>
                    <a:gd name="connsiteY3" fmla="*/ 45433 h 61859"/>
                    <a:gd name="connsiteX4" fmla="*/ 207673 w 460640"/>
                    <a:gd name="connsiteY4" fmla="*/ 61859 h 61859"/>
                    <a:gd name="connsiteX5" fmla="*/ 16877 w 460640"/>
                    <a:gd name="connsiteY5" fmla="*/ 56413 h 61859"/>
                    <a:gd name="connsiteX0" fmla="*/ 16877 w 401722"/>
                    <a:gd name="connsiteY0" fmla="*/ 56413 h 61859"/>
                    <a:gd name="connsiteX1" fmla="*/ 52713 w 401722"/>
                    <a:gd name="connsiteY1" fmla="*/ 6946 h 61859"/>
                    <a:gd name="connsiteX2" fmla="*/ 398820 w 401722"/>
                    <a:gd name="connsiteY2" fmla="*/ 0 h 61859"/>
                    <a:gd name="connsiteX3" fmla="*/ 207673 w 401722"/>
                    <a:gd name="connsiteY3" fmla="*/ 61859 h 61859"/>
                    <a:gd name="connsiteX4" fmla="*/ 16877 w 401722"/>
                    <a:gd name="connsiteY4" fmla="*/ 56413 h 61859"/>
                    <a:gd name="connsiteX0" fmla="*/ 16877 w 404511"/>
                    <a:gd name="connsiteY0" fmla="*/ 59931 h 65377"/>
                    <a:gd name="connsiteX1" fmla="*/ 52713 w 404511"/>
                    <a:gd name="connsiteY1" fmla="*/ 10464 h 65377"/>
                    <a:gd name="connsiteX2" fmla="*/ 398820 w 404511"/>
                    <a:gd name="connsiteY2" fmla="*/ 3518 h 65377"/>
                    <a:gd name="connsiteX3" fmla="*/ 207673 w 404511"/>
                    <a:gd name="connsiteY3" fmla="*/ 65377 h 65377"/>
                    <a:gd name="connsiteX4" fmla="*/ 16877 w 404511"/>
                    <a:gd name="connsiteY4" fmla="*/ 59931 h 65377"/>
                    <a:gd name="connsiteX0" fmla="*/ 13480 w 326322"/>
                    <a:gd name="connsiteY0" fmla="*/ 49639 h 55692"/>
                    <a:gd name="connsiteX1" fmla="*/ 49316 w 326322"/>
                    <a:gd name="connsiteY1" fmla="*/ 172 h 55692"/>
                    <a:gd name="connsiteX2" fmla="*/ 317832 w 326322"/>
                    <a:gd name="connsiteY2" fmla="*/ 34352 h 55692"/>
                    <a:gd name="connsiteX3" fmla="*/ 204276 w 326322"/>
                    <a:gd name="connsiteY3" fmla="*/ 55085 h 55692"/>
                    <a:gd name="connsiteX4" fmla="*/ 13480 w 326322"/>
                    <a:gd name="connsiteY4" fmla="*/ 49639 h 55692"/>
                    <a:gd name="connsiteX0" fmla="*/ 12908 w 332741"/>
                    <a:gd name="connsiteY0" fmla="*/ 61414 h 67467"/>
                    <a:gd name="connsiteX1" fmla="*/ 48744 w 332741"/>
                    <a:gd name="connsiteY1" fmla="*/ 11947 h 67467"/>
                    <a:gd name="connsiteX2" fmla="*/ 302323 w 332741"/>
                    <a:gd name="connsiteY2" fmla="*/ 2304 h 67467"/>
                    <a:gd name="connsiteX3" fmla="*/ 317260 w 332741"/>
                    <a:gd name="connsiteY3" fmla="*/ 46127 h 67467"/>
                    <a:gd name="connsiteX4" fmla="*/ 203704 w 332741"/>
                    <a:gd name="connsiteY4" fmla="*/ 66860 h 67467"/>
                    <a:gd name="connsiteX5" fmla="*/ 12908 w 332741"/>
                    <a:gd name="connsiteY5" fmla="*/ 61414 h 67467"/>
                    <a:gd name="connsiteX0" fmla="*/ 91483 w 289396"/>
                    <a:gd name="connsiteY0" fmla="*/ 57494 h 67014"/>
                    <a:gd name="connsiteX1" fmla="*/ 5399 w 289396"/>
                    <a:gd name="connsiteY1" fmla="*/ 11845 h 67014"/>
                    <a:gd name="connsiteX2" fmla="*/ 258978 w 289396"/>
                    <a:gd name="connsiteY2" fmla="*/ 2202 h 67014"/>
                    <a:gd name="connsiteX3" fmla="*/ 273915 w 289396"/>
                    <a:gd name="connsiteY3" fmla="*/ 46025 h 67014"/>
                    <a:gd name="connsiteX4" fmla="*/ 160359 w 289396"/>
                    <a:gd name="connsiteY4" fmla="*/ 66758 h 67014"/>
                    <a:gd name="connsiteX5" fmla="*/ 91483 w 289396"/>
                    <a:gd name="connsiteY5" fmla="*/ 57494 h 67014"/>
                    <a:gd name="connsiteX0" fmla="*/ 41979 w 239892"/>
                    <a:gd name="connsiteY0" fmla="*/ 56429 h 66179"/>
                    <a:gd name="connsiteX1" fmla="*/ 9073 w 239892"/>
                    <a:gd name="connsiteY1" fmla="*/ 21766 h 66179"/>
                    <a:gd name="connsiteX2" fmla="*/ 209474 w 239892"/>
                    <a:gd name="connsiteY2" fmla="*/ 1137 h 66179"/>
                    <a:gd name="connsiteX3" fmla="*/ 224411 w 239892"/>
                    <a:gd name="connsiteY3" fmla="*/ 44960 h 66179"/>
                    <a:gd name="connsiteX4" fmla="*/ 110855 w 239892"/>
                    <a:gd name="connsiteY4" fmla="*/ 65693 h 66179"/>
                    <a:gd name="connsiteX5" fmla="*/ 41979 w 239892"/>
                    <a:gd name="connsiteY5" fmla="*/ 56429 h 66179"/>
                    <a:gd name="connsiteX0" fmla="*/ 41979 w 238730"/>
                    <a:gd name="connsiteY0" fmla="*/ 56429 h 65763"/>
                    <a:gd name="connsiteX1" fmla="*/ 9073 w 238730"/>
                    <a:gd name="connsiteY1" fmla="*/ 21766 h 65763"/>
                    <a:gd name="connsiteX2" fmla="*/ 209474 w 238730"/>
                    <a:gd name="connsiteY2" fmla="*/ 1137 h 65763"/>
                    <a:gd name="connsiteX3" fmla="*/ 222065 w 238730"/>
                    <a:gd name="connsiteY3" fmla="*/ 53219 h 65763"/>
                    <a:gd name="connsiteX4" fmla="*/ 110855 w 238730"/>
                    <a:gd name="connsiteY4" fmla="*/ 65693 h 65763"/>
                    <a:gd name="connsiteX5" fmla="*/ 41979 w 238730"/>
                    <a:gd name="connsiteY5" fmla="*/ 56429 h 65763"/>
                    <a:gd name="connsiteX0" fmla="*/ 50841 w 236777"/>
                    <a:gd name="connsiteY0" fmla="*/ 69225 h 72215"/>
                    <a:gd name="connsiteX1" fmla="*/ 7120 w 236777"/>
                    <a:gd name="connsiteY1" fmla="*/ 21878 h 72215"/>
                    <a:gd name="connsiteX2" fmla="*/ 207521 w 236777"/>
                    <a:gd name="connsiteY2" fmla="*/ 1249 h 72215"/>
                    <a:gd name="connsiteX3" fmla="*/ 220112 w 236777"/>
                    <a:gd name="connsiteY3" fmla="*/ 53331 h 72215"/>
                    <a:gd name="connsiteX4" fmla="*/ 108902 w 236777"/>
                    <a:gd name="connsiteY4" fmla="*/ 65805 h 72215"/>
                    <a:gd name="connsiteX5" fmla="*/ 50841 w 236777"/>
                    <a:gd name="connsiteY5" fmla="*/ 69225 h 72215"/>
                    <a:gd name="connsiteX0" fmla="*/ 50841 w 383972"/>
                    <a:gd name="connsiteY0" fmla="*/ 69225 h 74311"/>
                    <a:gd name="connsiteX1" fmla="*/ 7120 w 383972"/>
                    <a:gd name="connsiteY1" fmla="*/ 21878 h 74311"/>
                    <a:gd name="connsiteX2" fmla="*/ 207521 w 383972"/>
                    <a:gd name="connsiteY2" fmla="*/ 1249 h 74311"/>
                    <a:gd name="connsiteX3" fmla="*/ 382696 w 383972"/>
                    <a:gd name="connsiteY3" fmla="*/ 5451 h 74311"/>
                    <a:gd name="connsiteX4" fmla="*/ 108902 w 383972"/>
                    <a:gd name="connsiteY4" fmla="*/ 65805 h 74311"/>
                    <a:gd name="connsiteX5" fmla="*/ 50841 w 383972"/>
                    <a:gd name="connsiteY5" fmla="*/ 69225 h 74311"/>
                    <a:gd name="connsiteX0" fmla="*/ 50841 w 383531"/>
                    <a:gd name="connsiteY0" fmla="*/ 69225 h 72621"/>
                    <a:gd name="connsiteX1" fmla="*/ 7120 w 383531"/>
                    <a:gd name="connsiteY1" fmla="*/ 21878 h 72621"/>
                    <a:gd name="connsiteX2" fmla="*/ 207521 w 383531"/>
                    <a:gd name="connsiteY2" fmla="*/ 1249 h 72621"/>
                    <a:gd name="connsiteX3" fmla="*/ 382696 w 383531"/>
                    <a:gd name="connsiteY3" fmla="*/ 5451 h 72621"/>
                    <a:gd name="connsiteX4" fmla="*/ 266822 w 383531"/>
                    <a:gd name="connsiteY4" fmla="*/ 41436 h 72621"/>
                    <a:gd name="connsiteX5" fmla="*/ 108902 w 383531"/>
                    <a:gd name="connsiteY5" fmla="*/ 65805 h 72621"/>
                    <a:gd name="connsiteX6" fmla="*/ 50841 w 383531"/>
                    <a:gd name="connsiteY6" fmla="*/ 69225 h 72621"/>
                    <a:gd name="connsiteX0" fmla="*/ 50841 w 383409"/>
                    <a:gd name="connsiteY0" fmla="*/ 69225 h 71980"/>
                    <a:gd name="connsiteX1" fmla="*/ 7120 w 383409"/>
                    <a:gd name="connsiteY1" fmla="*/ 21878 h 71980"/>
                    <a:gd name="connsiteX2" fmla="*/ 207521 w 383409"/>
                    <a:gd name="connsiteY2" fmla="*/ 1249 h 71980"/>
                    <a:gd name="connsiteX3" fmla="*/ 382696 w 383409"/>
                    <a:gd name="connsiteY3" fmla="*/ 5451 h 71980"/>
                    <a:gd name="connsiteX4" fmla="*/ 266822 w 383409"/>
                    <a:gd name="connsiteY4" fmla="*/ 41436 h 71980"/>
                    <a:gd name="connsiteX5" fmla="*/ 199359 w 383409"/>
                    <a:gd name="connsiteY5" fmla="*/ 61408 h 71980"/>
                    <a:gd name="connsiteX6" fmla="*/ 108902 w 383409"/>
                    <a:gd name="connsiteY6" fmla="*/ 65805 h 71980"/>
                    <a:gd name="connsiteX7" fmla="*/ 50841 w 383409"/>
                    <a:gd name="connsiteY7" fmla="*/ 69225 h 71980"/>
                    <a:gd name="connsiteX0" fmla="*/ 99042 w 431610"/>
                    <a:gd name="connsiteY0" fmla="*/ 73712 h 77867"/>
                    <a:gd name="connsiteX1" fmla="*/ 4489 w 431610"/>
                    <a:gd name="connsiteY1" fmla="*/ 7121 h 77867"/>
                    <a:gd name="connsiteX2" fmla="*/ 255722 w 431610"/>
                    <a:gd name="connsiteY2" fmla="*/ 5736 h 77867"/>
                    <a:gd name="connsiteX3" fmla="*/ 430897 w 431610"/>
                    <a:gd name="connsiteY3" fmla="*/ 9938 h 77867"/>
                    <a:gd name="connsiteX4" fmla="*/ 315023 w 431610"/>
                    <a:gd name="connsiteY4" fmla="*/ 45923 h 77867"/>
                    <a:gd name="connsiteX5" fmla="*/ 247560 w 431610"/>
                    <a:gd name="connsiteY5" fmla="*/ 65895 h 77867"/>
                    <a:gd name="connsiteX6" fmla="*/ 157103 w 431610"/>
                    <a:gd name="connsiteY6" fmla="*/ 70292 h 77867"/>
                    <a:gd name="connsiteX7" fmla="*/ 99042 w 431610"/>
                    <a:gd name="connsiteY7" fmla="*/ 73712 h 77867"/>
                    <a:gd name="connsiteX0" fmla="*/ 99677 w 432245"/>
                    <a:gd name="connsiteY0" fmla="*/ 73712 h 77280"/>
                    <a:gd name="connsiteX1" fmla="*/ 5124 w 432245"/>
                    <a:gd name="connsiteY1" fmla="*/ 7121 h 77280"/>
                    <a:gd name="connsiteX2" fmla="*/ 256357 w 432245"/>
                    <a:gd name="connsiteY2" fmla="*/ 5736 h 77280"/>
                    <a:gd name="connsiteX3" fmla="*/ 431532 w 432245"/>
                    <a:gd name="connsiteY3" fmla="*/ 9938 h 77280"/>
                    <a:gd name="connsiteX4" fmla="*/ 315658 w 432245"/>
                    <a:gd name="connsiteY4" fmla="*/ 45923 h 77280"/>
                    <a:gd name="connsiteX5" fmla="*/ 248195 w 432245"/>
                    <a:gd name="connsiteY5" fmla="*/ 65895 h 77280"/>
                    <a:gd name="connsiteX6" fmla="*/ 99677 w 432245"/>
                    <a:gd name="connsiteY6" fmla="*/ 73712 h 77280"/>
                    <a:gd name="connsiteX0" fmla="*/ 107895 w 431403"/>
                    <a:gd name="connsiteY0" fmla="*/ 65476 h 71015"/>
                    <a:gd name="connsiteX1" fmla="*/ 4282 w 431403"/>
                    <a:gd name="connsiteY1" fmla="*/ 6610 h 71015"/>
                    <a:gd name="connsiteX2" fmla="*/ 255515 w 431403"/>
                    <a:gd name="connsiteY2" fmla="*/ 5225 h 71015"/>
                    <a:gd name="connsiteX3" fmla="*/ 430690 w 431403"/>
                    <a:gd name="connsiteY3" fmla="*/ 9427 h 71015"/>
                    <a:gd name="connsiteX4" fmla="*/ 314816 w 431403"/>
                    <a:gd name="connsiteY4" fmla="*/ 45412 h 71015"/>
                    <a:gd name="connsiteX5" fmla="*/ 247353 w 431403"/>
                    <a:gd name="connsiteY5" fmla="*/ 65384 h 71015"/>
                    <a:gd name="connsiteX6" fmla="*/ 107895 w 431403"/>
                    <a:gd name="connsiteY6" fmla="*/ 65476 h 71015"/>
                    <a:gd name="connsiteX0" fmla="*/ 103653 w 432089"/>
                    <a:gd name="connsiteY0" fmla="*/ 65999 h 71538"/>
                    <a:gd name="connsiteX1" fmla="*/ 40 w 432089"/>
                    <a:gd name="connsiteY1" fmla="*/ 7133 h 71538"/>
                    <a:gd name="connsiteX2" fmla="*/ 114722 w 432089"/>
                    <a:gd name="connsiteY2" fmla="*/ 4790 h 71538"/>
                    <a:gd name="connsiteX3" fmla="*/ 426448 w 432089"/>
                    <a:gd name="connsiteY3" fmla="*/ 9950 h 71538"/>
                    <a:gd name="connsiteX4" fmla="*/ 310574 w 432089"/>
                    <a:gd name="connsiteY4" fmla="*/ 45935 h 71538"/>
                    <a:gd name="connsiteX5" fmla="*/ 243111 w 432089"/>
                    <a:gd name="connsiteY5" fmla="*/ 65907 h 71538"/>
                    <a:gd name="connsiteX6" fmla="*/ 103653 w 432089"/>
                    <a:gd name="connsiteY6" fmla="*/ 65999 h 71538"/>
                    <a:gd name="connsiteX0" fmla="*/ 103652 w 426569"/>
                    <a:gd name="connsiteY0" fmla="*/ 73254 h 78793"/>
                    <a:gd name="connsiteX1" fmla="*/ 39 w 426569"/>
                    <a:gd name="connsiteY1" fmla="*/ 14388 h 78793"/>
                    <a:gd name="connsiteX2" fmla="*/ 114721 w 426569"/>
                    <a:gd name="connsiteY2" fmla="*/ 12045 h 78793"/>
                    <a:gd name="connsiteX3" fmla="*/ 328025 w 426569"/>
                    <a:gd name="connsiteY3" fmla="*/ 41 h 78793"/>
                    <a:gd name="connsiteX4" fmla="*/ 426447 w 426569"/>
                    <a:gd name="connsiteY4" fmla="*/ 17205 h 78793"/>
                    <a:gd name="connsiteX5" fmla="*/ 310573 w 426569"/>
                    <a:gd name="connsiteY5" fmla="*/ 53190 h 78793"/>
                    <a:gd name="connsiteX6" fmla="*/ 243110 w 426569"/>
                    <a:gd name="connsiteY6" fmla="*/ 73162 h 78793"/>
                    <a:gd name="connsiteX7" fmla="*/ 103652 w 426569"/>
                    <a:gd name="connsiteY7" fmla="*/ 73254 h 78793"/>
                    <a:gd name="connsiteX0" fmla="*/ 117887 w 440804"/>
                    <a:gd name="connsiteY0" fmla="*/ 73254 h 78453"/>
                    <a:gd name="connsiteX1" fmla="*/ 32 w 440804"/>
                    <a:gd name="connsiteY1" fmla="*/ 19195 h 78453"/>
                    <a:gd name="connsiteX2" fmla="*/ 128956 w 440804"/>
                    <a:gd name="connsiteY2" fmla="*/ 12045 h 78453"/>
                    <a:gd name="connsiteX3" fmla="*/ 342260 w 440804"/>
                    <a:gd name="connsiteY3" fmla="*/ 41 h 78453"/>
                    <a:gd name="connsiteX4" fmla="*/ 440682 w 440804"/>
                    <a:gd name="connsiteY4" fmla="*/ 17205 h 78453"/>
                    <a:gd name="connsiteX5" fmla="*/ 324808 w 440804"/>
                    <a:gd name="connsiteY5" fmla="*/ 53190 h 78453"/>
                    <a:gd name="connsiteX6" fmla="*/ 257345 w 440804"/>
                    <a:gd name="connsiteY6" fmla="*/ 73162 h 78453"/>
                    <a:gd name="connsiteX7" fmla="*/ 117887 w 440804"/>
                    <a:gd name="connsiteY7" fmla="*/ 73254 h 7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804" h="78453">
                      <a:moveTo>
                        <a:pt x="117887" y="73254"/>
                      </a:moveTo>
                      <a:cubicBezTo>
                        <a:pt x="75002" y="64260"/>
                        <a:pt x="-1813" y="29397"/>
                        <a:pt x="32" y="19195"/>
                      </a:cubicBezTo>
                      <a:cubicBezTo>
                        <a:pt x="1877" y="8993"/>
                        <a:pt x="77780" y="12073"/>
                        <a:pt x="128956" y="12045"/>
                      </a:cubicBezTo>
                      <a:cubicBezTo>
                        <a:pt x="180132" y="12017"/>
                        <a:pt x="290306" y="-819"/>
                        <a:pt x="342260" y="41"/>
                      </a:cubicBezTo>
                      <a:cubicBezTo>
                        <a:pt x="394214" y="901"/>
                        <a:pt x="443591" y="8347"/>
                        <a:pt x="440682" y="17205"/>
                      </a:cubicBezTo>
                      <a:cubicBezTo>
                        <a:pt x="437773" y="26063"/>
                        <a:pt x="354973" y="45241"/>
                        <a:pt x="324808" y="53190"/>
                      </a:cubicBezTo>
                      <a:cubicBezTo>
                        <a:pt x="294643" y="61140"/>
                        <a:pt x="283665" y="69101"/>
                        <a:pt x="257345" y="73162"/>
                      </a:cubicBezTo>
                      <a:cubicBezTo>
                        <a:pt x="221348" y="77794"/>
                        <a:pt x="160772" y="82248"/>
                        <a:pt x="117887" y="73254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74" name="Freeform 114">
                  <a:extLst>
                    <a:ext uri="{FF2B5EF4-FFF2-40B4-BE49-F238E27FC236}">
                      <a16:creationId xmlns:a16="http://schemas.microsoft.com/office/drawing/2014/main" id="{45E49C61-A415-4C07-B465-8611F9D14E20}"/>
                    </a:ext>
                  </a:extLst>
                </p:cNvPr>
                <p:cNvSpPr/>
                <p:nvPr/>
              </p:nvSpPr>
              <p:spPr>
                <a:xfrm>
                  <a:off x="4791839" y="2059310"/>
                  <a:ext cx="186978" cy="40297"/>
                </a:xfrm>
                <a:custGeom>
                  <a:avLst/>
                  <a:gdLst>
                    <a:gd name="connsiteX0" fmla="*/ 135732 w 276225"/>
                    <a:gd name="connsiteY0" fmla="*/ 59532 h 59532"/>
                    <a:gd name="connsiteX1" fmla="*/ 207169 w 276225"/>
                    <a:gd name="connsiteY1" fmla="*/ 50007 h 59532"/>
                    <a:gd name="connsiteX2" fmla="*/ 276225 w 276225"/>
                    <a:gd name="connsiteY2" fmla="*/ 0 h 59532"/>
                    <a:gd name="connsiteX3" fmla="*/ 0 w 276225"/>
                    <a:gd name="connsiteY3" fmla="*/ 33338 h 59532"/>
                    <a:gd name="connsiteX4" fmla="*/ 135732 w 276225"/>
                    <a:gd name="connsiteY4" fmla="*/ 59532 h 5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59532">
                      <a:moveTo>
                        <a:pt x="135732" y="59532"/>
                      </a:moveTo>
                      <a:lnTo>
                        <a:pt x="207169" y="50007"/>
                      </a:lnTo>
                      <a:lnTo>
                        <a:pt x="276225" y="0"/>
                      </a:lnTo>
                      <a:lnTo>
                        <a:pt x="0" y="33338"/>
                      </a:lnTo>
                      <a:lnTo>
                        <a:pt x="135732" y="5953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Freeform 115">
                  <a:extLst>
                    <a:ext uri="{FF2B5EF4-FFF2-40B4-BE49-F238E27FC236}">
                      <a16:creationId xmlns:a16="http://schemas.microsoft.com/office/drawing/2014/main" id="{B60868C1-E83E-483F-8D50-393D13BDA52F}"/>
                    </a:ext>
                  </a:extLst>
                </p:cNvPr>
                <p:cNvSpPr/>
                <p:nvPr/>
              </p:nvSpPr>
              <p:spPr>
                <a:xfrm>
                  <a:off x="5741238" y="1430677"/>
                  <a:ext cx="87041" cy="204710"/>
                </a:xfrm>
                <a:custGeom>
                  <a:avLst/>
                  <a:gdLst>
                    <a:gd name="connsiteX0" fmla="*/ 92868 w 128587"/>
                    <a:gd name="connsiteY0" fmla="*/ 211931 h 302419"/>
                    <a:gd name="connsiteX1" fmla="*/ 119062 w 128587"/>
                    <a:gd name="connsiteY1" fmla="*/ 159544 h 302419"/>
                    <a:gd name="connsiteX2" fmla="*/ 109537 w 128587"/>
                    <a:gd name="connsiteY2" fmla="*/ 135731 h 302419"/>
                    <a:gd name="connsiteX3" fmla="*/ 128587 w 128587"/>
                    <a:gd name="connsiteY3" fmla="*/ 0 h 302419"/>
                    <a:gd name="connsiteX4" fmla="*/ 54768 w 128587"/>
                    <a:gd name="connsiteY4" fmla="*/ 111919 h 302419"/>
                    <a:gd name="connsiteX5" fmla="*/ 7143 w 128587"/>
                    <a:gd name="connsiteY5" fmla="*/ 242887 h 302419"/>
                    <a:gd name="connsiteX6" fmla="*/ 0 w 128587"/>
                    <a:gd name="connsiteY6" fmla="*/ 302419 h 302419"/>
                    <a:gd name="connsiteX7" fmla="*/ 50006 w 128587"/>
                    <a:gd name="connsiteY7" fmla="*/ 247650 h 302419"/>
                    <a:gd name="connsiteX8" fmla="*/ 92868 w 128587"/>
                    <a:gd name="connsiteY8" fmla="*/ 211931 h 302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302419">
                      <a:moveTo>
                        <a:pt x="92868" y="211931"/>
                      </a:moveTo>
                      <a:lnTo>
                        <a:pt x="119062" y="159544"/>
                      </a:lnTo>
                      <a:lnTo>
                        <a:pt x="109537" y="135731"/>
                      </a:lnTo>
                      <a:lnTo>
                        <a:pt x="128587" y="0"/>
                      </a:lnTo>
                      <a:lnTo>
                        <a:pt x="54768" y="111919"/>
                      </a:lnTo>
                      <a:lnTo>
                        <a:pt x="7143" y="242887"/>
                      </a:lnTo>
                      <a:lnTo>
                        <a:pt x="0" y="302419"/>
                      </a:lnTo>
                      <a:lnTo>
                        <a:pt x="50006" y="247650"/>
                      </a:lnTo>
                      <a:lnTo>
                        <a:pt x="92868" y="21193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1" name="Group 710">
                <a:extLst>
                  <a:ext uri="{FF2B5EF4-FFF2-40B4-BE49-F238E27FC236}">
                    <a16:creationId xmlns:a16="http://schemas.microsoft.com/office/drawing/2014/main" id="{354EAD8B-748F-4087-90D3-1AB9B7910562}"/>
                  </a:ext>
                </a:extLst>
              </p:cNvPr>
              <p:cNvGrpSpPr/>
              <p:nvPr/>
            </p:nvGrpSpPr>
            <p:grpSpPr>
              <a:xfrm>
                <a:off x="3400822" y="4647773"/>
                <a:ext cx="193949" cy="185126"/>
                <a:chOff x="3095560" y="4452946"/>
                <a:chExt cx="302141" cy="288396"/>
              </a:xfrm>
              <a:grpFill/>
            </p:grpSpPr>
            <p:sp>
              <p:nvSpPr>
                <p:cNvPr id="770" name="Freeform 274">
                  <a:extLst>
                    <a:ext uri="{FF2B5EF4-FFF2-40B4-BE49-F238E27FC236}">
                      <a16:creationId xmlns:a16="http://schemas.microsoft.com/office/drawing/2014/main" id="{F1CDFEDE-31DD-40BC-890A-1F758654751C}"/>
                    </a:ext>
                  </a:extLst>
                </p:cNvPr>
                <p:cNvSpPr/>
                <p:nvPr/>
              </p:nvSpPr>
              <p:spPr>
                <a:xfrm>
                  <a:off x="3095560" y="4468711"/>
                  <a:ext cx="264383" cy="272631"/>
                </a:xfrm>
                <a:custGeom>
                  <a:avLst/>
                  <a:gdLst>
                    <a:gd name="connsiteX0" fmla="*/ 0 w 287788"/>
                    <a:gd name="connsiteY0" fmla="*/ 62349 h 281424"/>
                    <a:gd name="connsiteX1" fmla="*/ 42862 w 287788"/>
                    <a:gd name="connsiteY1" fmla="*/ 131406 h 281424"/>
                    <a:gd name="connsiteX2" fmla="*/ 80962 w 287788"/>
                    <a:gd name="connsiteY2" fmla="*/ 112356 h 281424"/>
                    <a:gd name="connsiteX3" fmla="*/ 71437 w 287788"/>
                    <a:gd name="connsiteY3" fmla="*/ 69493 h 281424"/>
                    <a:gd name="connsiteX4" fmla="*/ 88106 w 287788"/>
                    <a:gd name="connsiteY4" fmla="*/ 14724 h 281424"/>
                    <a:gd name="connsiteX5" fmla="*/ 140493 w 287788"/>
                    <a:gd name="connsiteY5" fmla="*/ 437 h 281424"/>
                    <a:gd name="connsiteX6" fmla="*/ 219075 w 287788"/>
                    <a:gd name="connsiteY6" fmla="*/ 26631 h 281424"/>
                    <a:gd name="connsiteX7" fmla="*/ 271462 w 287788"/>
                    <a:gd name="connsiteY7" fmla="*/ 93306 h 281424"/>
                    <a:gd name="connsiteX8" fmla="*/ 285750 w 287788"/>
                    <a:gd name="connsiteY8" fmla="*/ 150456 h 281424"/>
                    <a:gd name="connsiteX9" fmla="*/ 233362 w 287788"/>
                    <a:gd name="connsiteY9" fmla="*/ 193318 h 281424"/>
                    <a:gd name="connsiteX10" fmla="*/ 169068 w 287788"/>
                    <a:gd name="connsiteY10" fmla="*/ 188556 h 281424"/>
                    <a:gd name="connsiteX11" fmla="*/ 109537 w 287788"/>
                    <a:gd name="connsiteY11" fmla="*/ 200462 h 281424"/>
                    <a:gd name="connsiteX12" fmla="*/ 126206 w 287788"/>
                    <a:gd name="connsiteY12" fmla="*/ 240943 h 281424"/>
                    <a:gd name="connsiteX13" fmla="*/ 154781 w 287788"/>
                    <a:gd name="connsiteY13" fmla="*/ 281424 h 281424"/>
                    <a:gd name="connsiteX0" fmla="*/ 0 w 287788"/>
                    <a:gd name="connsiteY0" fmla="*/ 62349 h 281424"/>
                    <a:gd name="connsiteX1" fmla="*/ 42862 w 287788"/>
                    <a:gd name="connsiteY1" fmla="*/ 131406 h 281424"/>
                    <a:gd name="connsiteX2" fmla="*/ 71437 w 287788"/>
                    <a:gd name="connsiteY2" fmla="*/ 69493 h 281424"/>
                    <a:gd name="connsiteX3" fmla="*/ 88106 w 287788"/>
                    <a:gd name="connsiteY3" fmla="*/ 14724 h 281424"/>
                    <a:gd name="connsiteX4" fmla="*/ 140493 w 287788"/>
                    <a:gd name="connsiteY4" fmla="*/ 437 h 281424"/>
                    <a:gd name="connsiteX5" fmla="*/ 219075 w 287788"/>
                    <a:gd name="connsiteY5" fmla="*/ 26631 h 281424"/>
                    <a:gd name="connsiteX6" fmla="*/ 271462 w 287788"/>
                    <a:gd name="connsiteY6" fmla="*/ 93306 h 281424"/>
                    <a:gd name="connsiteX7" fmla="*/ 285750 w 287788"/>
                    <a:gd name="connsiteY7" fmla="*/ 150456 h 281424"/>
                    <a:gd name="connsiteX8" fmla="*/ 233362 w 287788"/>
                    <a:gd name="connsiteY8" fmla="*/ 193318 h 281424"/>
                    <a:gd name="connsiteX9" fmla="*/ 169068 w 287788"/>
                    <a:gd name="connsiteY9" fmla="*/ 188556 h 281424"/>
                    <a:gd name="connsiteX10" fmla="*/ 109537 w 287788"/>
                    <a:gd name="connsiteY10" fmla="*/ 200462 h 281424"/>
                    <a:gd name="connsiteX11" fmla="*/ 126206 w 287788"/>
                    <a:gd name="connsiteY11" fmla="*/ 240943 h 281424"/>
                    <a:gd name="connsiteX12" fmla="*/ 154781 w 287788"/>
                    <a:gd name="connsiteY12" fmla="*/ 281424 h 281424"/>
                    <a:gd name="connsiteX0" fmla="*/ 0 w 287788"/>
                    <a:gd name="connsiteY0" fmla="*/ 64027 h 283102"/>
                    <a:gd name="connsiteX1" fmla="*/ 42862 w 287788"/>
                    <a:gd name="connsiteY1" fmla="*/ 133084 h 283102"/>
                    <a:gd name="connsiteX2" fmla="*/ 88106 w 287788"/>
                    <a:gd name="connsiteY2" fmla="*/ 16402 h 283102"/>
                    <a:gd name="connsiteX3" fmla="*/ 140493 w 287788"/>
                    <a:gd name="connsiteY3" fmla="*/ 2115 h 283102"/>
                    <a:gd name="connsiteX4" fmla="*/ 219075 w 287788"/>
                    <a:gd name="connsiteY4" fmla="*/ 28309 h 283102"/>
                    <a:gd name="connsiteX5" fmla="*/ 271462 w 287788"/>
                    <a:gd name="connsiteY5" fmla="*/ 94984 h 283102"/>
                    <a:gd name="connsiteX6" fmla="*/ 285750 w 287788"/>
                    <a:gd name="connsiteY6" fmla="*/ 152134 h 283102"/>
                    <a:gd name="connsiteX7" fmla="*/ 233362 w 287788"/>
                    <a:gd name="connsiteY7" fmla="*/ 194996 h 283102"/>
                    <a:gd name="connsiteX8" fmla="*/ 169068 w 287788"/>
                    <a:gd name="connsiteY8" fmla="*/ 190234 h 283102"/>
                    <a:gd name="connsiteX9" fmla="*/ 109537 w 287788"/>
                    <a:gd name="connsiteY9" fmla="*/ 202140 h 283102"/>
                    <a:gd name="connsiteX10" fmla="*/ 126206 w 287788"/>
                    <a:gd name="connsiteY10" fmla="*/ 242621 h 283102"/>
                    <a:gd name="connsiteX11" fmla="*/ 154781 w 287788"/>
                    <a:gd name="connsiteY11" fmla="*/ 283102 h 283102"/>
                    <a:gd name="connsiteX0" fmla="*/ 0 w 287788"/>
                    <a:gd name="connsiteY0" fmla="*/ 62292 h 281367"/>
                    <a:gd name="connsiteX1" fmla="*/ 88106 w 287788"/>
                    <a:gd name="connsiteY1" fmla="*/ 14667 h 281367"/>
                    <a:gd name="connsiteX2" fmla="*/ 140493 w 287788"/>
                    <a:gd name="connsiteY2" fmla="*/ 380 h 281367"/>
                    <a:gd name="connsiteX3" fmla="*/ 219075 w 287788"/>
                    <a:gd name="connsiteY3" fmla="*/ 26574 h 281367"/>
                    <a:gd name="connsiteX4" fmla="*/ 271462 w 287788"/>
                    <a:gd name="connsiteY4" fmla="*/ 93249 h 281367"/>
                    <a:gd name="connsiteX5" fmla="*/ 285750 w 287788"/>
                    <a:gd name="connsiteY5" fmla="*/ 150399 h 281367"/>
                    <a:gd name="connsiteX6" fmla="*/ 233362 w 287788"/>
                    <a:gd name="connsiteY6" fmla="*/ 193261 h 281367"/>
                    <a:gd name="connsiteX7" fmla="*/ 169068 w 287788"/>
                    <a:gd name="connsiteY7" fmla="*/ 188499 h 281367"/>
                    <a:gd name="connsiteX8" fmla="*/ 109537 w 287788"/>
                    <a:gd name="connsiteY8" fmla="*/ 200405 h 281367"/>
                    <a:gd name="connsiteX9" fmla="*/ 126206 w 287788"/>
                    <a:gd name="connsiteY9" fmla="*/ 240886 h 281367"/>
                    <a:gd name="connsiteX10" fmla="*/ 154781 w 287788"/>
                    <a:gd name="connsiteY10" fmla="*/ 281367 h 281367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69068 w 287788"/>
                    <a:gd name="connsiteY8" fmla="*/ 188535 h 281403"/>
                    <a:gd name="connsiteX9" fmla="*/ 109537 w 287788"/>
                    <a:gd name="connsiteY9" fmla="*/ 200441 h 281403"/>
                    <a:gd name="connsiteX10" fmla="*/ 126206 w 287788"/>
                    <a:gd name="connsiteY10" fmla="*/ 240922 h 281403"/>
                    <a:gd name="connsiteX11" fmla="*/ 154781 w 287788"/>
                    <a:gd name="connsiteY11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69068 w 287788"/>
                    <a:gd name="connsiteY8" fmla="*/ 188535 h 281403"/>
                    <a:gd name="connsiteX9" fmla="*/ 126206 w 287788"/>
                    <a:gd name="connsiteY9" fmla="*/ 240922 h 281403"/>
                    <a:gd name="connsiteX10" fmla="*/ 154781 w 287788"/>
                    <a:gd name="connsiteY10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26206 w 287788"/>
                    <a:gd name="connsiteY8" fmla="*/ 240922 h 281403"/>
                    <a:gd name="connsiteX9" fmla="*/ 154781 w 287788"/>
                    <a:gd name="connsiteY9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30969 w 287788"/>
                    <a:gd name="connsiteY8" fmla="*/ 224253 h 281403"/>
                    <a:gd name="connsiteX9" fmla="*/ 154781 w 287788"/>
                    <a:gd name="connsiteY9" fmla="*/ 281403 h 281403"/>
                    <a:gd name="connsiteX0" fmla="*/ 0 w 308497"/>
                    <a:gd name="connsiteY0" fmla="*/ 62328 h 281403"/>
                    <a:gd name="connsiteX1" fmla="*/ 75477 w 308497"/>
                    <a:gd name="connsiteY1" fmla="*/ 67091 h 281403"/>
                    <a:gd name="connsiteX2" fmla="*/ 108815 w 308497"/>
                    <a:gd name="connsiteY2" fmla="*/ 14703 h 281403"/>
                    <a:gd name="connsiteX3" fmla="*/ 161202 w 308497"/>
                    <a:gd name="connsiteY3" fmla="*/ 416 h 281403"/>
                    <a:gd name="connsiteX4" fmla="*/ 239784 w 308497"/>
                    <a:gd name="connsiteY4" fmla="*/ 26610 h 281403"/>
                    <a:gd name="connsiteX5" fmla="*/ 292171 w 308497"/>
                    <a:gd name="connsiteY5" fmla="*/ 93285 h 281403"/>
                    <a:gd name="connsiteX6" fmla="*/ 306459 w 308497"/>
                    <a:gd name="connsiteY6" fmla="*/ 150435 h 281403"/>
                    <a:gd name="connsiteX7" fmla="*/ 254071 w 308497"/>
                    <a:gd name="connsiteY7" fmla="*/ 193297 h 281403"/>
                    <a:gd name="connsiteX8" fmla="*/ 151678 w 308497"/>
                    <a:gd name="connsiteY8" fmla="*/ 224253 h 281403"/>
                    <a:gd name="connsiteX9" fmla="*/ 175490 w 308497"/>
                    <a:gd name="connsiteY9" fmla="*/ 281403 h 281403"/>
                    <a:gd name="connsiteX0" fmla="*/ 0 w 308497"/>
                    <a:gd name="connsiteY0" fmla="*/ 62328 h 281403"/>
                    <a:gd name="connsiteX1" fmla="*/ 75477 w 308497"/>
                    <a:gd name="connsiteY1" fmla="*/ 67091 h 281403"/>
                    <a:gd name="connsiteX2" fmla="*/ 108815 w 308497"/>
                    <a:gd name="connsiteY2" fmla="*/ 14703 h 281403"/>
                    <a:gd name="connsiteX3" fmla="*/ 161202 w 308497"/>
                    <a:gd name="connsiteY3" fmla="*/ 416 h 281403"/>
                    <a:gd name="connsiteX4" fmla="*/ 239784 w 308497"/>
                    <a:gd name="connsiteY4" fmla="*/ 26610 h 281403"/>
                    <a:gd name="connsiteX5" fmla="*/ 292171 w 308497"/>
                    <a:gd name="connsiteY5" fmla="*/ 93285 h 281403"/>
                    <a:gd name="connsiteX6" fmla="*/ 306459 w 308497"/>
                    <a:gd name="connsiteY6" fmla="*/ 150435 h 281403"/>
                    <a:gd name="connsiteX7" fmla="*/ 254071 w 308497"/>
                    <a:gd name="connsiteY7" fmla="*/ 193297 h 281403"/>
                    <a:gd name="connsiteX8" fmla="*/ 136147 w 308497"/>
                    <a:gd name="connsiteY8" fmla="*/ 234229 h 281403"/>
                    <a:gd name="connsiteX9" fmla="*/ 175490 w 308497"/>
                    <a:gd name="connsiteY9" fmla="*/ 281403 h 281403"/>
                    <a:gd name="connsiteX0" fmla="*/ 0 w 308497"/>
                    <a:gd name="connsiteY0" fmla="*/ 62328 h 281403"/>
                    <a:gd name="connsiteX1" fmla="*/ 75477 w 308497"/>
                    <a:gd name="connsiteY1" fmla="*/ 67091 h 281403"/>
                    <a:gd name="connsiteX2" fmla="*/ 108815 w 308497"/>
                    <a:gd name="connsiteY2" fmla="*/ 14703 h 281403"/>
                    <a:gd name="connsiteX3" fmla="*/ 161202 w 308497"/>
                    <a:gd name="connsiteY3" fmla="*/ 416 h 281403"/>
                    <a:gd name="connsiteX4" fmla="*/ 239784 w 308497"/>
                    <a:gd name="connsiteY4" fmla="*/ 26610 h 281403"/>
                    <a:gd name="connsiteX5" fmla="*/ 292171 w 308497"/>
                    <a:gd name="connsiteY5" fmla="*/ 93285 h 281403"/>
                    <a:gd name="connsiteX6" fmla="*/ 306459 w 308497"/>
                    <a:gd name="connsiteY6" fmla="*/ 150435 h 281403"/>
                    <a:gd name="connsiteX7" fmla="*/ 254071 w 308497"/>
                    <a:gd name="connsiteY7" fmla="*/ 193297 h 281403"/>
                    <a:gd name="connsiteX8" fmla="*/ 159444 w 308497"/>
                    <a:gd name="connsiteY8" fmla="*/ 226746 h 281403"/>
                    <a:gd name="connsiteX9" fmla="*/ 175490 w 308497"/>
                    <a:gd name="connsiteY9" fmla="*/ 281403 h 281403"/>
                    <a:gd name="connsiteX0" fmla="*/ 0 w 308497"/>
                    <a:gd name="connsiteY0" fmla="*/ 62328 h 288885"/>
                    <a:gd name="connsiteX1" fmla="*/ 75477 w 308497"/>
                    <a:gd name="connsiteY1" fmla="*/ 67091 h 288885"/>
                    <a:gd name="connsiteX2" fmla="*/ 108815 w 308497"/>
                    <a:gd name="connsiteY2" fmla="*/ 14703 h 288885"/>
                    <a:gd name="connsiteX3" fmla="*/ 161202 w 308497"/>
                    <a:gd name="connsiteY3" fmla="*/ 416 h 288885"/>
                    <a:gd name="connsiteX4" fmla="*/ 239784 w 308497"/>
                    <a:gd name="connsiteY4" fmla="*/ 26610 h 288885"/>
                    <a:gd name="connsiteX5" fmla="*/ 292171 w 308497"/>
                    <a:gd name="connsiteY5" fmla="*/ 93285 h 288885"/>
                    <a:gd name="connsiteX6" fmla="*/ 306459 w 308497"/>
                    <a:gd name="connsiteY6" fmla="*/ 150435 h 288885"/>
                    <a:gd name="connsiteX7" fmla="*/ 254071 w 308497"/>
                    <a:gd name="connsiteY7" fmla="*/ 193297 h 288885"/>
                    <a:gd name="connsiteX8" fmla="*/ 159444 w 308497"/>
                    <a:gd name="connsiteY8" fmla="*/ 226746 h 288885"/>
                    <a:gd name="connsiteX9" fmla="*/ 167723 w 308497"/>
                    <a:gd name="connsiteY9" fmla="*/ 288885 h 288885"/>
                    <a:gd name="connsiteX0" fmla="*/ 0 w 303319"/>
                    <a:gd name="connsiteY0" fmla="*/ 54846 h 288885"/>
                    <a:gd name="connsiteX1" fmla="*/ 70299 w 303319"/>
                    <a:gd name="connsiteY1" fmla="*/ 67091 h 288885"/>
                    <a:gd name="connsiteX2" fmla="*/ 103637 w 303319"/>
                    <a:gd name="connsiteY2" fmla="*/ 14703 h 288885"/>
                    <a:gd name="connsiteX3" fmla="*/ 156024 w 303319"/>
                    <a:gd name="connsiteY3" fmla="*/ 416 h 288885"/>
                    <a:gd name="connsiteX4" fmla="*/ 234606 w 303319"/>
                    <a:gd name="connsiteY4" fmla="*/ 26610 h 288885"/>
                    <a:gd name="connsiteX5" fmla="*/ 286993 w 303319"/>
                    <a:gd name="connsiteY5" fmla="*/ 93285 h 288885"/>
                    <a:gd name="connsiteX6" fmla="*/ 301281 w 303319"/>
                    <a:gd name="connsiteY6" fmla="*/ 150435 h 288885"/>
                    <a:gd name="connsiteX7" fmla="*/ 248893 w 303319"/>
                    <a:gd name="connsiteY7" fmla="*/ 193297 h 288885"/>
                    <a:gd name="connsiteX8" fmla="*/ 154266 w 303319"/>
                    <a:gd name="connsiteY8" fmla="*/ 226746 h 288885"/>
                    <a:gd name="connsiteX9" fmla="*/ 162545 w 303319"/>
                    <a:gd name="connsiteY9" fmla="*/ 288885 h 288885"/>
                    <a:gd name="connsiteX0" fmla="*/ 0 w 303319"/>
                    <a:gd name="connsiteY0" fmla="*/ 54846 h 288885"/>
                    <a:gd name="connsiteX1" fmla="*/ 70299 w 303319"/>
                    <a:gd name="connsiteY1" fmla="*/ 67091 h 288885"/>
                    <a:gd name="connsiteX2" fmla="*/ 103637 w 303319"/>
                    <a:gd name="connsiteY2" fmla="*/ 14703 h 288885"/>
                    <a:gd name="connsiteX3" fmla="*/ 156024 w 303319"/>
                    <a:gd name="connsiteY3" fmla="*/ 416 h 288885"/>
                    <a:gd name="connsiteX4" fmla="*/ 234606 w 303319"/>
                    <a:gd name="connsiteY4" fmla="*/ 26610 h 288885"/>
                    <a:gd name="connsiteX5" fmla="*/ 286993 w 303319"/>
                    <a:gd name="connsiteY5" fmla="*/ 93285 h 288885"/>
                    <a:gd name="connsiteX6" fmla="*/ 301281 w 303319"/>
                    <a:gd name="connsiteY6" fmla="*/ 150435 h 288885"/>
                    <a:gd name="connsiteX7" fmla="*/ 248893 w 303319"/>
                    <a:gd name="connsiteY7" fmla="*/ 193297 h 288885"/>
                    <a:gd name="connsiteX8" fmla="*/ 154266 w 303319"/>
                    <a:gd name="connsiteY8" fmla="*/ 226746 h 288885"/>
                    <a:gd name="connsiteX9" fmla="*/ 162545 w 303319"/>
                    <a:gd name="connsiteY9" fmla="*/ 288885 h 288885"/>
                    <a:gd name="connsiteX10" fmla="*/ 0 w 303319"/>
                    <a:gd name="connsiteY10" fmla="*/ 54846 h 288885"/>
                    <a:gd name="connsiteX0" fmla="*/ 0 w 303319"/>
                    <a:gd name="connsiteY0" fmla="*/ 54846 h 289941"/>
                    <a:gd name="connsiteX1" fmla="*/ 70299 w 303319"/>
                    <a:gd name="connsiteY1" fmla="*/ 67091 h 289941"/>
                    <a:gd name="connsiteX2" fmla="*/ 103637 w 303319"/>
                    <a:gd name="connsiteY2" fmla="*/ 14703 h 289941"/>
                    <a:gd name="connsiteX3" fmla="*/ 156024 w 303319"/>
                    <a:gd name="connsiteY3" fmla="*/ 416 h 289941"/>
                    <a:gd name="connsiteX4" fmla="*/ 234606 w 303319"/>
                    <a:gd name="connsiteY4" fmla="*/ 26610 h 289941"/>
                    <a:gd name="connsiteX5" fmla="*/ 286993 w 303319"/>
                    <a:gd name="connsiteY5" fmla="*/ 93285 h 289941"/>
                    <a:gd name="connsiteX6" fmla="*/ 301281 w 303319"/>
                    <a:gd name="connsiteY6" fmla="*/ 150435 h 289941"/>
                    <a:gd name="connsiteX7" fmla="*/ 248893 w 303319"/>
                    <a:gd name="connsiteY7" fmla="*/ 193297 h 289941"/>
                    <a:gd name="connsiteX8" fmla="*/ 154266 w 303319"/>
                    <a:gd name="connsiteY8" fmla="*/ 226746 h 289941"/>
                    <a:gd name="connsiteX9" fmla="*/ 162545 w 303319"/>
                    <a:gd name="connsiteY9" fmla="*/ 288885 h 289941"/>
                    <a:gd name="connsiteX10" fmla="*/ 72551 w 303319"/>
                    <a:gd name="connsiteY10" fmla="*/ 175524 h 289941"/>
                    <a:gd name="connsiteX11" fmla="*/ 0 w 303319"/>
                    <a:gd name="connsiteY11" fmla="*/ 54846 h 289941"/>
                    <a:gd name="connsiteX0" fmla="*/ 0 w 303319"/>
                    <a:gd name="connsiteY0" fmla="*/ 54846 h 295072"/>
                    <a:gd name="connsiteX1" fmla="*/ 70299 w 303319"/>
                    <a:gd name="connsiteY1" fmla="*/ 67091 h 295072"/>
                    <a:gd name="connsiteX2" fmla="*/ 103637 w 303319"/>
                    <a:gd name="connsiteY2" fmla="*/ 14703 h 295072"/>
                    <a:gd name="connsiteX3" fmla="*/ 156024 w 303319"/>
                    <a:gd name="connsiteY3" fmla="*/ 416 h 295072"/>
                    <a:gd name="connsiteX4" fmla="*/ 234606 w 303319"/>
                    <a:gd name="connsiteY4" fmla="*/ 26610 h 295072"/>
                    <a:gd name="connsiteX5" fmla="*/ 286993 w 303319"/>
                    <a:gd name="connsiteY5" fmla="*/ 93285 h 295072"/>
                    <a:gd name="connsiteX6" fmla="*/ 301281 w 303319"/>
                    <a:gd name="connsiteY6" fmla="*/ 150435 h 295072"/>
                    <a:gd name="connsiteX7" fmla="*/ 248893 w 303319"/>
                    <a:gd name="connsiteY7" fmla="*/ 193297 h 295072"/>
                    <a:gd name="connsiteX8" fmla="*/ 154266 w 303319"/>
                    <a:gd name="connsiteY8" fmla="*/ 226746 h 295072"/>
                    <a:gd name="connsiteX9" fmla="*/ 176456 w 303319"/>
                    <a:gd name="connsiteY9" fmla="*/ 294084 h 295072"/>
                    <a:gd name="connsiteX10" fmla="*/ 72551 w 303319"/>
                    <a:gd name="connsiteY10" fmla="*/ 175524 h 295072"/>
                    <a:gd name="connsiteX11" fmla="*/ 0 w 303319"/>
                    <a:gd name="connsiteY11" fmla="*/ 54846 h 295072"/>
                    <a:gd name="connsiteX0" fmla="*/ 0 w 303319"/>
                    <a:gd name="connsiteY0" fmla="*/ 54846 h 295111"/>
                    <a:gd name="connsiteX1" fmla="*/ 70299 w 303319"/>
                    <a:gd name="connsiteY1" fmla="*/ 67091 h 295111"/>
                    <a:gd name="connsiteX2" fmla="*/ 103637 w 303319"/>
                    <a:gd name="connsiteY2" fmla="*/ 14703 h 295111"/>
                    <a:gd name="connsiteX3" fmla="*/ 156024 w 303319"/>
                    <a:gd name="connsiteY3" fmla="*/ 416 h 295111"/>
                    <a:gd name="connsiteX4" fmla="*/ 234606 w 303319"/>
                    <a:gd name="connsiteY4" fmla="*/ 26610 h 295111"/>
                    <a:gd name="connsiteX5" fmla="*/ 286993 w 303319"/>
                    <a:gd name="connsiteY5" fmla="*/ 93285 h 295111"/>
                    <a:gd name="connsiteX6" fmla="*/ 301281 w 303319"/>
                    <a:gd name="connsiteY6" fmla="*/ 150435 h 295111"/>
                    <a:gd name="connsiteX7" fmla="*/ 248893 w 303319"/>
                    <a:gd name="connsiteY7" fmla="*/ 193297 h 295111"/>
                    <a:gd name="connsiteX8" fmla="*/ 165394 w 303319"/>
                    <a:gd name="connsiteY8" fmla="*/ 229345 h 295111"/>
                    <a:gd name="connsiteX9" fmla="*/ 176456 w 303319"/>
                    <a:gd name="connsiteY9" fmla="*/ 294084 h 295111"/>
                    <a:gd name="connsiteX10" fmla="*/ 72551 w 303319"/>
                    <a:gd name="connsiteY10" fmla="*/ 175524 h 295111"/>
                    <a:gd name="connsiteX11" fmla="*/ 0 w 303319"/>
                    <a:gd name="connsiteY11" fmla="*/ 54846 h 295111"/>
                    <a:gd name="connsiteX0" fmla="*/ 0 w 308884"/>
                    <a:gd name="connsiteY0" fmla="*/ 57445 h 295111"/>
                    <a:gd name="connsiteX1" fmla="*/ 75864 w 308884"/>
                    <a:gd name="connsiteY1" fmla="*/ 67091 h 295111"/>
                    <a:gd name="connsiteX2" fmla="*/ 109202 w 308884"/>
                    <a:gd name="connsiteY2" fmla="*/ 14703 h 295111"/>
                    <a:gd name="connsiteX3" fmla="*/ 161589 w 308884"/>
                    <a:gd name="connsiteY3" fmla="*/ 416 h 295111"/>
                    <a:gd name="connsiteX4" fmla="*/ 240171 w 308884"/>
                    <a:gd name="connsiteY4" fmla="*/ 26610 h 295111"/>
                    <a:gd name="connsiteX5" fmla="*/ 292558 w 308884"/>
                    <a:gd name="connsiteY5" fmla="*/ 93285 h 295111"/>
                    <a:gd name="connsiteX6" fmla="*/ 306846 w 308884"/>
                    <a:gd name="connsiteY6" fmla="*/ 150435 h 295111"/>
                    <a:gd name="connsiteX7" fmla="*/ 254458 w 308884"/>
                    <a:gd name="connsiteY7" fmla="*/ 193297 h 295111"/>
                    <a:gd name="connsiteX8" fmla="*/ 170959 w 308884"/>
                    <a:gd name="connsiteY8" fmla="*/ 229345 h 295111"/>
                    <a:gd name="connsiteX9" fmla="*/ 182021 w 308884"/>
                    <a:gd name="connsiteY9" fmla="*/ 294084 h 295111"/>
                    <a:gd name="connsiteX10" fmla="*/ 78116 w 308884"/>
                    <a:gd name="connsiteY10" fmla="*/ 175524 h 295111"/>
                    <a:gd name="connsiteX11" fmla="*/ 0 w 308884"/>
                    <a:gd name="connsiteY11" fmla="*/ 57445 h 295111"/>
                    <a:gd name="connsiteX0" fmla="*/ 0 w 308884"/>
                    <a:gd name="connsiteY0" fmla="*/ 57445 h 295000"/>
                    <a:gd name="connsiteX1" fmla="*/ 75864 w 308884"/>
                    <a:gd name="connsiteY1" fmla="*/ 67091 h 295000"/>
                    <a:gd name="connsiteX2" fmla="*/ 109202 w 308884"/>
                    <a:gd name="connsiteY2" fmla="*/ 14703 h 295000"/>
                    <a:gd name="connsiteX3" fmla="*/ 161589 w 308884"/>
                    <a:gd name="connsiteY3" fmla="*/ 416 h 295000"/>
                    <a:gd name="connsiteX4" fmla="*/ 240171 w 308884"/>
                    <a:gd name="connsiteY4" fmla="*/ 26610 h 295000"/>
                    <a:gd name="connsiteX5" fmla="*/ 292558 w 308884"/>
                    <a:gd name="connsiteY5" fmla="*/ 93285 h 295000"/>
                    <a:gd name="connsiteX6" fmla="*/ 306846 w 308884"/>
                    <a:gd name="connsiteY6" fmla="*/ 150435 h 295000"/>
                    <a:gd name="connsiteX7" fmla="*/ 254458 w 308884"/>
                    <a:gd name="connsiteY7" fmla="*/ 193297 h 295000"/>
                    <a:gd name="connsiteX8" fmla="*/ 165396 w 308884"/>
                    <a:gd name="connsiteY8" fmla="*/ 221547 h 295000"/>
                    <a:gd name="connsiteX9" fmla="*/ 182021 w 308884"/>
                    <a:gd name="connsiteY9" fmla="*/ 294084 h 295000"/>
                    <a:gd name="connsiteX10" fmla="*/ 78116 w 308884"/>
                    <a:gd name="connsiteY10" fmla="*/ 175524 h 295000"/>
                    <a:gd name="connsiteX11" fmla="*/ 0 w 308884"/>
                    <a:gd name="connsiteY11" fmla="*/ 57445 h 295000"/>
                    <a:gd name="connsiteX0" fmla="*/ 0 w 308884"/>
                    <a:gd name="connsiteY0" fmla="*/ 57445 h 297573"/>
                    <a:gd name="connsiteX1" fmla="*/ 75864 w 308884"/>
                    <a:gd name="connsiteY1" fmla="*/ 67091 h 297573"/>
                    <a:gd name="connsiteX2" fmla="*/ 109202 w 308884"/>
                    <a:gd name="connsiteY2" fmla="*/ 14703 h 297573"/>
                    <a:gd name="connsiteX3" fmla="*/ 161589 w 308884"/>
                    <a:gd name="connsiteY3" fmla="*/ 416 h 297573"/>
                    <a:gd name="connsiteX4" fmla="*/ 240171 w 308884"/>
                    <a:gd name="connsiteY4" fmla="*/ 26610 h 297573"/>
                    <a:gd name="connsiteX5" fmla="*/ 292558 w 308884"/>
                    <a:gd name="connsiteY5" fmla="*/ 93285 h 297573"/>
                    <a:gd name="connsiteX6" fmla="*/ 306846 w 308884"/>
                    <a:gd name="connsiteY6" fmla="*/ 150435 h 297573"/>
                    <a:gd name="connsiteX7" fmla="*/ 254458 w 308884"/>
                    <a:gd name="connsiteY7" fmla="*/ 193297 h 297573"/>
                    <a:gd name="connsiteX8" fmla="*/ 165396 w 308884"/>
                    <a:gd name="connsiteY8" fmla="*/ 221547 h 297573"/>
                    <a:gd name="connsiteX9" fmla="*/ 184803 w 308884"/>
                    <a:gd name="connsiteY9" fmla="*/ 296683 h 297573"/>
                    <a:gd name="connsiteX10" fmla="*/ 78116 w 308884"/>
                    <a:gd name="connsiteY10" fmla="*/ 175524 h 297573"/>
                    <a:gd name="connsiteX11" fmla="*/ 0 w 308884"/>
                    <a:gd name="connsiteY11" fmla="*/ 57445 h 297573"/>
                    <a:gd name="connsiteX0" fmla="*/ 0 w 308884"/>
                    <a:gd name="connsiteY0" fmla="*/ 57445 h 297573"/>
                    <a:gd name="connsiteX1" fmla="*/ 75864 w 308884"/>
                    <a:gd name="connsiteY1" fmla="*/ 67091 h 297573"/>
                    <a:gd name="connsiteX2" fmla="*/ 109202 w 308884"/>
                    <a:gd name="connsiteY2" fmla="*/ 14703 h 297573"/>
                    <a:gd name="connsiteX3" fmla="*/ 161589 w 308884"/>
                    <a:gd name="connsiteY3" fmla="*/ 416 h 297573"/>
                    <a:gd name="connsiteX4" fmla="*/ 240171 w 308884"/>
                    <a:gd name="connsiteY4" fmla="*/ 26610 h 297573"/>
                    <a:gd name="connsiteX5" fmla="*/ 292558 w 308884"/>
                    <a:gd name="connsiteY5" fmla="*/ 93285 h 297573"/>
                    <a:gd name="connsiteX6" fmla="*/ 306846 w 308884"/>
                    <a:gd name="connsiteY6" fmla="*/ 150435 h 297573"/>
                    <a:gd name="connsiteX7" fmla="*/ 254458 w 308884"/>
                    <a:gd name="connsiteY7" fmla="*/ 193297 h 297573"/>
                    <a:gd name="connsiteX8" fmla="*/ 165396 w 308884"/>
                    <a:gd name="connsiteY8" fmla="*/ 221547 h 297573"/>
                    <a:gd name="connsiteX9" fmla="*/ 176456 w 308884"/>
                    <a:gd name="connsiteY9" fmla="*/ 296683 h 297573"/>
                    <a:gd name="connsiteX10" fmla="*/ 78116 w 308884"/>
                    <a:gd name="connsiteY10" fmla="*/ 175524 h 297573"/>
                    <a:gd name="connsiteX11" fmla="*/ 0 w 308884"/>
                    <a:gd name="connsiteY11" fmla="*/ 57445 h 29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8884" h="297573">
                      <a:moveTo>
                        <a:pt x="0" y="57445"/>
                      </a:moveTo>
                      <a:cubicBezTo>
                        <a:pt x="7541" y="53079"/>
                        <a:pt x="61180" y="75029"/>
                        <a:pt x="75864" y="67091"/>
                      </a:cubicBezTo>
                      <a:cubicBezTo>
                        <a:pt x="90548" y="59154"/>
                        <a:pt x="94915" y="25816"/>
                        <a:pt x="109202" y="14703"/>
                      </a:cubicBezTo>
                      <a:cubicBezTo>
                        <a:pt x="123490" y="3591"/>
                        <a:pt x="139761" y="-1568"/>
                        <a:pt x="161589" y="416"/>
                      </a:cubicBezTo>
                      <a:cubicBezTo>
                        <a:pt x="183417" y="2400"/>
                        <a:pt x="218343" y="11132"/>
                        <a:pt x="240171" y="26610"/>
                      </a:cubicBezTo>
                      <a:cubicBezTo>
                        <a:pt x="261999" y="42088"/>
                        <a:pt x="281446" y="72648"/>
                        <a:pt x="292558" y="93285"/>
                      </a:cubicBezTo>
                      <a:cubicBezTo>
                        <a:pt x="303670" y="113922"/>
                        <a:pt x="313196" y="133766"/>
                        <a:pt x="306846" y="150435"/>
                      </a:cubicBezTo>
                      <a:cubicBezTo>
                        <a:pt x="300496" y="167104"/>
                        <a:pt x="278033" y="181445"/>
                        <a:pt x="254458" y="193297"/>
                      </a:cubicBezTo>
                      <a:cubicBezTo>
                        <a:pt x="230883" y="205149"/>
                        <a:pt x="178396" y="204316"/>
                        <a:pt x="165396" y="221547"/>
                      </a:cubicBezTo>
                      <a:cubicBezTo>
                        <a:pt x="152396" y="238778"/>
                        <a:pt x="188781" y="306051"/>
                        <a:pt x="176456" y="296683"/>
                      </a:cubicBezTo>
                      <a:cubicBezTo>
                        <a:pt x="149046" y="257233"/>
                        <a:pt x="105526" y="214974"/>
                        <a:pt x="78116" y="175524"/>
                      </a:cubicBezTo>
                      <a:lnTo>
                        <a:pt x="0" y="574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Freeform 241">
                  <a:extLst>
                    <a:ext uri="{FF2B5EF4-FFF2-40B4-BE49-F238E27FC236}">
                      <a16:creationId xmlns:a16="http://schemas.microsoft.com/office/drawing/2014/main" id="{CB936CCD-F135-4B09-B1D5-F7369390EE2A}"/>
                    </a:ext>
                  </a:extLst>
                </p:cNvPr>
                <p:cNvSpPr/>
                <p:nvPr/>
              </p:nvSpPr>
              <p:spPr>
                <a:xfrm>
                  <a:off x="3109913" y="4452946"/>
                  <a:ext cx="287788" cy="281403"/>
                </a:xfrm>
                <a:custGeom>
                  <a:avLst/>
                  <a:gdLst>
                    <a:gd name="connsiteX0" fmla="*/ 0 w 287788"/>
                    <a:gd name="connsiteY0" fmla="*/ 62349 h 281424"/>
                    <a:gd name="connsiteX1" fmla="*/ 42862 w 287788"/>
                    <a:gd name="connsiteY1" fmla="*/ 131406 h 281424"/>
                    <a:gd name="connsiteX2" fmla="*/ 80962 w 287788"/>
                    <a:gd name="connsiteY2" fmla="*/ 112356 h 281424"/>
                    <a:gd name="connsiteX3" fmla="*/ 71437 w 287788"/>
                    <a:gd name="connsiteY3" fmla="*/ 69493 h 281424"/>
                    <a:gd name="connsiteX4" fmla="*/ 88106 w 287788"/>
                    <a:gd name="connsiteY4" fmla="*/ 14724 h 281424"/>
                    <a:gd name="connsiteX5" fmla="*/ 140493 w 287788"/>
                    <a:gd name="connsiteY5" fmla="*/ 437 h 281424"/>
                    <a:gd name="connsiteX6" fmla="*/ 219075 w 287788"/>
                    <a:gd name="connsiteY6" fmla="*/ 26631 h 281424"/>
                    <a:gd name="connsiteX7" fmla="*/ 271462 w 287788"/>
                    <a:gd name="connsiteY7" fmla="*/ 93306 h 281424"/>
                    <a:gd name="connsiteX8" fmla="*/ 285750 w 287788"/>
                    <a:gd name="connsiteY8" fmla="*/ 150456 h 281424"/>
                    <a:gd name="connsiteX9" fmla="*/ 233362 w 287788"/>
                    <a:gd name="connsiteY9" fmla="*/ 193318 h 281424"/>
                    <a:gd name="connsiteX10" fmla="*/ 169068 w 287788"/>
                    <a:gd name="connsiteY10" fmla="*/ 188556 h 281424"/>
                    <a:gd name="connsiteX11" fmla="*/ 109537 w 287788"/>
                    <a:gd name="connsiteY11" fmla="*/ 200462 h 281424"/>
                    <a:gd name="connsiteX12" fmla="*/ 126206 w 287788"/>
                    <a:gd name="connsiteY12" fmla="*/ 240943 h 281424"/>
                    <a:gd name="connsiteX13" fmla="*/ 154781 w 287788"/>
                    <a:gd name="connsiteY13" fmla="*/ 281424 h 281424"/>
                    <a:gd name="connsiteX0" fmla="*/ 0 w 287788"/>
                    <a:gd name="connsiteY0" fmla="*/ 62349 h 281424"/>
                    <a:gd name="connsiteX1" fmla="*/ 42862 w 287788"/>
                    <a:gd name="connsiteY1" fmla="*/ 131406 h 281424"/>
                    <a:gd name="connsiteX2" fmla="*/ 71437 w 287788"/>
                    <a:gd name="connsiteY2" fmla="*/ 69493 h 281424"/>
                    <a:gd name="connsiteX3" fmla="*/ 88106 w 287788"/>
                    <a:gd name="connsiteY3" fmla="*/ 14724 h 281424"/>
                    <a:gd name="connsiteX4" fmla="*/ 140493 w 287788"/>
                    <a:gd name="connsiteY4" fmla="*/ 437 h 281424"/>
                    <a:gd name="connsiteX5" fmla="*/ 219075 w 287788"/>
                    <a:gd name="connsiteY5" fmla="*/ 26631 h 281424"/>
                    <a:gd name="connsiteX6" fmla="*/ 271462 w 287788"/>
                    <a:gd name="connsiteY6" fmla="*/ 93306 h 281424"/>
                    <a:gd name="connsiteX7" fmla="*/ 285750 w 287788"/>
                    <a:gd name="connsiteY7" fmla="*/ 150456 h 281424"/>
                    <a:gd name="connsiteX8" fmla="*/ 233362 w 287788"/>
                    <a:gd name="connsiteY8" fmla="*/ 193318 h 281424"/>
                    <a:gd name="connsiteX9" fmla="*/ 169068 w 287788"/>
                    <a:gd name="connsiteY9" fmla="*/ 188556 h 281424"/>
                    <a:gd name="connsiteX10" fmla="*/ 109537 w 287788"/>
                    <a:gd name="connsiteY10" fmla="*/ 200462 h 281424"/>
                    <a:gd name="connsiteX11" fmla="*/ 126206 w 287788"/>
                    <a:gd name="connsiteY11" fmla="*/ 240943 h 281424"/>
                    <a:gd name="connsiteX12" fmla="*/ 154781 w 287788"/>
                    <a:gd name="connsiteY12" fmla="*/ 281424 h 281424"/>
                    <a:gd name="connsiteX0" fmla="*/ 0 w 287788"/>
                    <a:gd name="connsiteY0" fmla="*/ 64027 h 283102"/>
                    <a:gd name="connsiteX1" fmla="*/ 42862 w 287788"/>
                    <a:gd name="connsiteY1" fmla="*/ 133084 h 283102"/>
                    <a:gd name="connsiteX2" fmla="*/ 88106 w 287788"/>
                    <a:gd name="connsiteY2" fmla="*/ 16402 h 283102"/>
                    <a:gd name="connsiteX3" fmla="*/ 140493 w 287788"/>
                    <a:gd name="connsiteY3" fmla="*/ 2115 h 283102"/>
                    <a:gd name="connsiteX4" fmla="*/ 219075 w 287788"/>
                    <a:gd name="connsiteY4" fmla="*/ 28309 h 283102"/>
                    <a:gd name="connsiteX5" fmla="*/ 271462 w 287788"/>
                    <a:gd name="connsiteY5" fmla="*/ 94984 h 283102"/>
                    <a:gd name="connsiteX6" fmla="*/ 285750 w 287788"/>
                    <a:gd name="connsiteY6" fmla="*/ 152134 h 283102"/>
                    <a:gd name="connsiteX7" fmla="*/ 233362 w 287788"/>
                    <a:gd name="connsiteY7" fmla="*/ 194996 h 283102"/>
                    <a:gd name="connsiteX8" fmla="*/ 169068 w 287788"/>
                    <a:gd name="connsiteY8" fmla="*/ 190234 h 283102"/>
                    <a:gd name="connsiteX9" fmla="*/ 109537 w 287788"/>
                    <a:gd name="connsiteY9" fmla="*/ 202140 h 283102"/>
                    <a:gd name="connsiteX10" fmla="*/ 126206 w 287788"/>
                    <a:gd name="connsiteY10" fmla="*/ 242621 h 283102"/>
                    <a:gd name="connsiteX11" fmla="*/ 154781 w 287788"/>
                    <a:gd name="connsiteY11" fmla="*/ 283102 h 283102"/>
                    <a:gd name="connsiteX0" fmla="*/ 0 w 287788"/>
                    <a:gd name="connsiteY0" fmla="*/ 62292 h 281367"/>
                    <a:gd name="connsiteX1" fmla="*/ 88106 w 287788"/>
                    <a:gd name="connsiteY1" fmla="*/ 14667 h 281367"/>
                    <a:gd name="connsiteX2" fmla="*/ 140493 w 287788"/>
                    <a:gd name="connsiteY2" fmla="*/ 380 h 281367"/>
                    <a:gd name="connsiteX3" fmla="*/ 219075 w 287788"/>
                    <a:gd name="connsiteY3" fmla="*/ 26574 h 281367"/>
                    <a:gd name="connsiteX4" fmla="*/ 271462 w 287788"/>
                    <a:gd name="connsiteY4" fmla="*/ 93249 h 281367"/>
                    <a:gd name="connsiteX5" fmla="*/ 285750 w 287788"/>
                    <a:gd name="connsiteY5" fmla="*/ 150399 h 281367"/>
                    <a:gd name="connsiteX6" fmla="*/ 233362 w 287788"/>
                    <a:gd name="connsiteY6" fmla="*/ 193261 h 281367"/>
                    <a:gd name="connsiteX7" fmla="*/ 169068 w 287788"/>
                    <a:gd name="connsiteY7" fmla="*/ 188499 h 281367"/>
                    <a:gd name="connsiteX8" fmla="*/ 109537 w 287788"/>
                    <a:gd name="connsiteY8" fmla="*/ 200405 h 281367"/>
                    <a:gd name="connsiteX9" fmla="*/ 126206 w 287788"/>
                    <a:gd name="connsiteY9" fmla="*/ 240886 h 281367"/>
                    <a:gd name="connsiteX10" fmla="*/ 154781 w 287788"/>
                    <a:gd name="connsiteY10" fmla="*/ 281367 h 281367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69068 w 287788"/>
                    <a:gd name="connsiteY8" fmla="*/ 188535 h 281403"/>
                    <a:gd name="connsiteX9" fmla="*/ 109537 w 287788"/>
                    <a:gd name="connsiteY9" fmla="*/ 200441 h 281403"/>
                    <a:gd name="connsiteX10" fmla="*/ 126206 w 287788"/>
                    <a:gd name="connsiteY10" fmla="*/ 240922 h 281403"/>
                    <a:gd name="connsiteX11" fmla="*/ 154781 w 287788"/>
                    <a:gd name="connsiteY11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69068 w 287788"/>
                    <a:gd name="connsiteY8" fmla="*/ 188535 h 281403"/>
                    <a:gd name="connsiteX9" fmla="*/ 126206 w 287788"/>
                    <a:gd name="connsiteY9" fmla="*/ 240922 h 281403"/>
                    <a:gd name="connsiteX10" fmla="*/ 154781 w 287788"/>
                    <a:gd name="connsiteY10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26206 w 287788"/>
                    <a:gd name="connsiteY8" fmla="*/ 240922 h 281403"/>
                    <a:gd name="connsiteX9" fmla="*/ 154781 w 287788"/>
                    <a:gd name="connsiteY9" fmla="*/ 281403 h 281403"/>
                    <a:gd name="connsiteX0" fmla="*/ 0 w 287788"/>
                    <a:gd name="connsiteY0" fmla="*/ 62328 h 281403"/>
                    <a:gd name="connsiteX1" fmla="*/ 54768 w 287788"/>
                    <a:gd name="connsiteY1" fmla="*/ 67091 h 281403"/>
                    <a:gd name="connsiteX2" fmla="*/ 88106 w 287788"/>
                    <a:gd name="connsiteY2" fmla="*/ 14703 h 281403"/>
                    <a:gd name="connsiteX3" fmla="*/ 140493 w 287788"/>
                    <a:gd name="connsiteY3" fmla="*/ 416 h 281403"/>
                    <a:gd name="connsiteX4" fmla="*/ 219075 w 287788"/>
                    <a:gd name="connsiteY4" fmla="*/ 26610 h 281403"/>
                    <a:gd name="connsiteX5" fmla="*/ 271462 w 287788"/>
                    <a:gd name="connsiteY5" fmla="*/ 93285 h 281403"/>
                    <a:gd name="connsiteX6" fmla="*/ 285750 w 287788"/>
                    <a:gd name="connsiteY6" fmla="*/ 150435 h 281403"/>
                    <a:gd name="connsiteX7" fmla="*/ 233362 w 287788"/>
                    <a:gd name="connsiteY7" fmla="*/ 193297 h 281403"/>
                    <a:gd name="connsiteX8" fmla="*/ 130969 w 287788"/>
                    <a:gd name="connsiteY8" fmla="*/ 224253 h 281403"/>
                    <a:gd name="connsiteX9" fmla="*/ 154781 w 287788"/>
                    <a:gd name="connsiteY9" fmla="*/ 281403 h 281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788" h="281403">
                      <a:moveTo>
                        <a:pt x="0" y="62328"/>
                      </a:moveTo>
                      <a:cubicBezTo>
                        <a:pt x="7541" y="57962"/>
                        <a:pt x="40084" y="75029"/>
                        <a:pt x="54768" y="67091"/>
                      </a:cubicBezTo>
                      <a:cubicBezTo>
                        <a:pt x="69452" y="59154"/>
                        <a:pt x="73819" y="25816"/>
                        <a:pt x="88106" y="14703"/>
                      </a:cubicBezTo>
                      <a:cubicBezTo>
                        <a:pt x="102394" y="3591"/>
                        <a:pt x="118665" y="-1568"/>
                        <a:pt x="140493" y="416"/>
                      </a:cubicBezTo>
                      <a:cubicBezTo>
                        <a:pt x="162321" y="2400"/>
                        <a:pt x="197247" y="11132"/>
                        <a:pt x="219075" y="26610"/>
                      </a:cubicBezTo>
                      <a:cubicBezTo>
                        <a:pt x="240903" y="42088"/>
                        <a:pt x="260350" y="72648"/>
                        <a:pt x="271462" y="93285"/>
                      </a:cubicBezTo>
                      <a:cubicBezTo>
                        <a:pt x="282574" y="113922"/>
                        <a:pt x="292100" y="133766"/>
                        <a:pt x="285750" y="150435"/>
                      </a:cubicBezTo>
                      <a:cubicBezTo>
                        <a:pt x="279400" y="167104"/>
                        <a:pt x="259159" y="180994"/>
                        <a:pt x="233362" y="193297"/>
                      </a:cubicBezTo>
                      <a:cubicBezTo>
                        <a:pt x="207565" y="205600"/>
                        <a:pt x="144066" y="209569"/>
                        <a:pt x="130969" y="224253"/>
                      </a:cubicBezTo>
                      <a:cubicBezTo>
                        <a:pt x="138510" y="237747"/>
                        <a:pt x="144264" y="267909"/>
                        <a:pt x="154781" y="281403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B9A450CE-01D2-4113-B957-E10D2BF4AD2F}"/>
                  </a:ext>
                </a:extLst>
              </p:cNvPr>
              <p:cNvGrpSpPr/>
              <p:nvPr/>
            </p:nvGrpSpPr>
            <p:grpSpPr>
              <a:xfrm rot="19281970">
                <a:off x="3938265" y="4829889"/>
                <a:ext cx="242600" cy="201508"/>
                <a:chOff x="3392480" y="4867408"/>
                <a:chExt cx="377932" cy="313917"/>
              </a:xfrm>
              <a:grpFill/>
            </p:grpSpPr>
            <p:sp>
              <p:nvSpPr>
                <p:cNvPr id="768" name="Freeform 276">
                  <a:extLst>
                    <a:ext uri="{FF2B5EF4-FFF2-40B4-BE49-F238E27FC236}">
                      <a16:creationId xmlns:a16="http://schemas.microsoft.com/office/drawing/2014/main" id="{9E002B7A-3F6F-41CD-A195-E7732DD0A3B1}"/>
                    </a:ext>
                  </a:extLst>
                </p:cNvPr>
                <p:cNvSpPr/>
                <p:nvPr/>
              </p:nvSpPr>
              <p:spPr>
                <a:xfrm>
                  <a:off x="3449269" y="4872735"/>
                  <a:ext cx="319851" cy="274420"/>
                </a:xfrm>
                <a:custGeom>
                  <a:avLst/>
                  <a:gdLst>
                    <a:gd name="connsiteX0" fmla="*/ 0 w 350808"/>
                    <a:gd name="connsiteY0" fmla="*/ 30269 h 280789"/>
                    <a:gd name="connsiteX1" fmla="*/ 62631 w 350808"/>
                    <a:gd name="connsiteY1" fmla="*/ 117951 h 280789"/>
                    <a:gd name="connsiteX2" fmla="*/ 125261 w 350808"/>
                    <a:gd name="connsiteY2" fmla="*/ 67847 h 280789"/>
                    <a:gd name="connsiteX3" fmla="*/ 125261 w 350808"/>
                    <a:gd name="connsiteY3" fmla="*/ 5217 h 280789"/>
                    <a:gd name="connsiteX4" fmla="*/ 275573 w 350808"/>
                    <a:gd name="connsiteY4" fmla="*/ 17743 h 280789"/>
                    <a:gd name="connsiteX5" fmla="*/ 350729 w 350808"/>
                    <a:gd name="connsiteY5" fmla="*/ 130477 h 280789"/>
                    <a:gd name="connsiteX6" fmla="*/ 263047 w 350808"/>
                    <a:gd name="connsiteY6" fmla="*/ 168055 h 280789"/>
                    <a:gd name="connsiteX7" fmla="*/ 200417 w 350808"/>
                    <a:gd name="connsiteY7" fmla="*/ 193107 h 280789"/>
                    <a:gd name="connsiteX8" fmla="*/ 300625 w 350808"/>
                    <a:gd name="connsiteY8" fmla="*/ 280789 h 280789"/>
                    <a:gd name="connsiteX0" fmla="*/ 0 w 350808"/>
                    <a:gd name="connsiteY0" fmla="*/ 30269 h 280789"/>
                    <a:gd name="connsiteX1" fmla="*/ 84062 w 350808"/>
                    <a:gd name="connsiteY1" fmla="*/ 106045 h 280789"/>
                    <a:gd name="connsiteX2" fmla="*/ 125261 w 350808"/>
                    <a:gd name="connsiteY2" fmla="*/ 67847 h 280789"/>
                    <a:gd name="connsiteX3" fmla="*/ 125261 w 350808"/>
                    <a:gd name="connsiteY3" fmla="*/ 5217 h 280789"/>
                    <a:gd name="connsiteX4" fmla="*/ 275573 w 350808"/>
                    <a:gd name="connsiteY4" fmla="*/ 17743 h 280789"/>
                    <a:gd name="connsiteX5" fmla="*/ 350729 w 350808"/>
                    <a:gd name="connsiteY5" fmla="*/ 130477 h 280789"/>
                    <a:gd name="connsiteX6" fmla="*/ 263047 w 350808"/>
                    <a:gd name="connsiteY6" fmla="*/ 168055 h 280789"/>
                    <a:gd name="connsiteX7" fmla="*/ 200417 w 350808"/>
                    <a:gd name="connsiteY7" fmla="*/ 193107 h 280789"/>
                    <a:gd name="connsiteX8" fmla="*/ 300625 w 350808"/>
                    <a:gd name="connsiteY8" fmla="*/ 280789 h 280789"/>
                    <a:gd name="connsiteX0" fmla="*/ 0 w 362714"/>
                    <a:gd name="connsiteY0" fmla="*/ 39794 h 280789"/>
                    <a:gd name="connsiteX1" fmla="*/ 95968 w 362714"/>
                    <a:gd name="connsiteY1" fmla="*/ 106045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12323 w 362714"/>
                    <a:gd name="connsiteY7" fmla="*/ 193107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80789"/>
                    <a:gd name="connsiteX1" fmla="*/ 110256 w 362714"/>
                    <a:gd name="connsiteY1" fmla="*/ 98901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12323 w 362714"/>
                    <a:gd name="connsiteY7" fmla="*/ 193107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80789"/>
                    <a:gd name="connsiteX1" fmla="*/ 110256 w 362714"/>
                    <a:gd name="connsiteY1" fmla="*/ 98901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31373 w 362714"/>
                    <a:gd name="connsiteY7" fmla="*/ 185963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90314"/>
                    <a:gd name="connsiteX1" fmla="*/ 110256 w 362714"/>
                    <a:gd name="connsiteY1" fmla="*/ 98901 h 290314"/>
                    <a:gd name="connsiteX2" fmla="*/ 137167 w 362714"/>
                    <a:gd name="connsiteY2" fmla="*/ 67847 h 290314"/>
                    <a:gd name="connsiteX3" fmla="*/ 137167 w 362714"/>
                    <a:gd name="connsiteY3" fmla="*/ 5217 h 290314"/>
                    <a:gd name="connsiteX4" fmla="*/ 287479 w 362714"/>
                    <a:gd name="connsiteY4" fmla="*/ 17743 h 290314"/>
                    <a:gd name="connsiteX5" fmla="*/ 362635 w 362714"/>
                    <a:gd name="connsiteY5" fmla="*/ 130477 h 290314"/>
                    <a:gd name="connsiteX6" fmla="*/ 274953 w 362714"/>
                    <a:gd name="connsiteY6" fmla="*/ 168055 h 290314"/>
                    <a:gd name="connsiteX7" fmla="*/ 231373 w 362714"/>
                    <a:gd name="connsiteY7" fmla="*/ 185963 h 290314"/>
                    <a:gd name="connsiteX8" fmla="*/ 314912 w 362714"/>
                    <a:gd name="connsiteY8" fmla="*/ 290314 h 290314"/>
                    <a:gd name="connsiteX0" fmla="*/ 0 w 362714"/>
                    <a:gd name="connsiteY0" fmla="*/ 39794 h 311745"/>
                    <a:gd name="connsiteX1" fmla="*/ 110256 w 362714"/>
                    <a:gd name="connsiteY1" fmla="*/ 98901 h 311745"/>
                    <a:gd name="connsiteX2" fmla="*/ 137167 w 362714"/>
                    <a:gd name="connsiteY2" fmla="*/ 67847 h 311745"/>
                    <a:gd name="connsiteX3" fmla="*/ 137167 w 362714"/>
                    <a:gd name="connsiteY3" fmla="*/ 5217 h 311745"/>
                    <a:gd name="connsiteX4" fmla="*/ 287479 w 362714"/>
                    <a:gd name="connsiteY4" fmla="*/ 17743 h 311745"/>
                    <a:gd name="connsiteX5" fmla="*/ 362635 w 362714"/>
                    <a:gd name="connsiteY5" fmla="*/ 130477 h 311745"/>
                    <a:gd name="connsiteX6" fmla="*/ 274953 w 362714"/>
                    <a:gd name="connsiteY6" fmla="*/ 168055 h 311745"/>
                    <a:gd name="connsiteX7" fmla="*/ 231373 w 362714"/>
                    <a:gd name="connsiteY7" fmla="*/ 185963 h 311745"/>
                    <a:gd name="connsiteX8" fmla="*/ 322056 w 362714"/>
                    <a:gd name="connsiteY8" fmla="*/ 311745 h 311745"/>
                    <a:gd name="connsiteX0" fmla="*/ 0 w 362714"/>
                    <a:gd name="connsiteY0" fmla="*/ 25506 h 311745"/>
                    <a:gd name="connsiteX1" fmla="*/ 110256 w 362714"/>
                    <a:gd name="connsiteY1" fmla="*/ 98901 h 311745"/>
                    <a:gd name="connsiteX2" fmla="*/ 137167 w 362714"/>
                    <a:gd name="connsiteY2" fmla="*/ 67847 h 311745"/>
                    <a:gd name="connsiteX3" fmla="*/ 137167 w 362714"/>
                    <a:gd name="connsiteY3" fmla="*/ 5217 h 311745"/>
                    <a:gd name="connsiteX4" fmla="*/ 287479 w 362714"/>
                    <a:gd name="connsiteY4" fmla="*/ 17743 h 311745"/>
                    <a:gd name="connsiteX5" fmla="*/ 362635 w 362714"/>
                    <a:gd name="connsiteY5" fmla="*/ 130477 h 311745"/>
                    <a:gd name="connsiteX6" fmla="*/ 274953 w 362714"/>
                    <a:gd name="connsiteY6" fmla="*/ 168055 h 311745"/>
                    <a:gd name="connsiteX7" fmla="*/ 231373 w 362714"/>
                    <a:gd name="connsiteY7" fmla="*/ 185963 h 311745"/>
                    <a:gd name="connsiteX8" fmla="*/ 322056 w 362714"/>
                    <a:gd name="connsiteY8" fmla="*/ 311745 h 311745"/>
                    <a:gd name="connsiteX0" fmla="*/ 0 w 362714"/>
                    <a:gd name="connsiteY0" fmla="*/ 25506 h 299839"/>
                    <a:gd name="connsiteX1" fmla="*/ 110256 w 362714"/>
                    <a:gd name="connsiteY1" fmla="*/ 98901 h 299839"/>
                    <a:gd name="connsiteX2" fmla="*/ 137167 w 362714"/>
                    <a:gd name="connsiteY2" fmla="*/ 67847 h 299839"/>
                    <a:gd name="connsiteX3" fmla="*/ 137167 w 362714"/>
                    <a:gd name="connsiteY3" fmla="*/ 5217 h 299839"/>
                    <a:gd name="connsiteX4" fmla="*/ 287479 w 362714"/>
                    <a:gd name="connsiteY4" fmla="*/ 17743 h 299839"/>
                    <a:gd name="connsiteX5" fmla="*/ 362635 w 362714"/>
                    <a:gd name="connsiteY5" fmla="*/ 130477 h 299839"/>
                    <a:gd name="connsiteX6" fmla="*/ 274953 w 362714"/>
                    <a:gd name="connsiteY6" fmla="*/ 168055 h 299839"/>
                    <a:gd name="connsiteX7" fmla="*/ 231373 w 362714"/>
                    <a:gd name="connsiteY7" fmla="*/ 185963 h 299839"/>
                    <a:gd name="connsiteX8" fmla="*/ 341106 w 362714"/>
                    <a:gd name="connsiteY8" fmla="*/ 299839 h 299839"/>
                    <a:gd name="connsiteX0" fmla="*/ 0 w 362714"/>
                    <a:gd name="connsiteY0" fmla="*/ 25506 h 299839"/>
                    <a:gd name="connsiteX1" fmla="*/ 110256 w 362714"/>
                    <a:gd name="connsiteY1" fmla="*/ 98901 h 299839"/>
                    <a:gd name="connsiteX2" fmla="*/ 137167 w 362714"/>
                    <a:gd name="connsiteY2" fmla="*/ 67847 h 299839"/>
                    <a:gd name="connsiteX3" fmla="*/ 137167 w 362714"/>
                    <a:gd name="connsiteY3" fmla="*/ 5217 h 299839"/>
                    <a:gd name="connsiteX4" fmla="*/ 287479 w 362714"/>
                    <a:gd name="connsiteY4" fmla="*/ 17743 h 299839"/>
                    <a:gd name="connsiteX5" fmla="*/ 362635 w 362714"/>
                    <a:gd name="connsiteY5" fmla="*/ 130477 h 299839"/>
                    <a:gd name="connsiteX6" fmla="*/ 274953 w 362714"/>
                    <a:gd name="connsiteY6" fmla="*/ 168055 h 299839"/>
                    <a:gd name="connsiteX7" fmla="*/ 231373 w 362714"/>
                    <a:gd name="connsiteY7" fmla="*/ 185963 h 299839"/>
                    <a:gd name="connsiteX8" fmla="*/ 257045 w 362714"/>
                    <a:gd name="connsiteY8" fmla="*/ 243178 h 299839"/>
                    <a:gd name="connsiteX9" fmla="*/ 341106 w 362714"/>
                    <a:gd name="connsiteY9" fmla="*/ 299839 h 299839"/>
                    <a:gd name="connsiteX0" fmla="*/ 0 w 362714"/>
                    <a:gd name="connsiteY0" fmla="*/ 25506 h 295077"/>
                    <a:gd name="connsiteX1" fmla="*/ 110256 w 362714"/>
                    <a:gd name="connsiteY1" fmla="*/ 98901 h 295077"/>
                    <a:gd name="connsiteX2" fmla="*/ 137167 w 362714"/>
                    <a:gd name="connsiteY2" fmla="*/ 67847 h 295077"/>
                    <a:gd name="connsiteX3" fmla="*/ 137167 w 362714"/>
                    <a:gd name="connsiteY3" fmla="*/ 5217 h 295077"/>
                    <a:gd name="connsiteX4" fmla="*/ 287479 w 362714"/>
                    <a:gd name="connsiteY4" fmla="*/ 17743 h 295077"/>
                    <a:gd name="connsiteX5" fmla="*/ 362635 w 362714"/>
                    <a:gd name="connsiteY5" fmla="*/ 130477 h 295077"/>
                    <a:gd name="connsiteX6" fmla="*/ 274953 w 362714"/>
                    <a:gd name="connsiteY6" fmla="*/ 168055 h 295077"/>
                    <a:gd name="connsiteX7" fmla="*/ 231373 w 362714"/>
                    <a:gd name="connsiteY7" fmla="*/ 185963 h 295077"/>
                    <a:gd name="connsiteX8" fmla="*/ 257045 w 362714"/>
                    <a:gd name="connsiteY8" fmla="*/ 243178 h 295077"/>
                    <a:gd name="connsiteX9" fmla="*/ 348250 w 362714"/>
                    <a:gd name="connsiteY9" fmla="*/ 295077 h 295077"/>
                    <a:gd name="connsiteX0" fmla="*/ 0 w 362714"/>
                    <a:gd name="connsiteY0" fmla="*/ 25506 h 295077"/>
                    <a:gd name="connsiteX1" fmla="*/ 93587 w 362714"/>
                    <a:gd name="connsiteY1" fmla="*/ 108426 h 295077"/>
                    <a:gd name="connsiteX2" fmla="*/ 137167 w 362714"/>
                    <a:gd name="connsiteY2" fmla="*/ 67847 h 295077"/>
                    <a:gd name="connsiteX3" fmla="*/ 137167 w 362714"/>
                    <a:gd name="connsiteY3" fmla="*/ 5217 h 295077"/>
                    <a:gd name="connsiteX4" fmla="*/ 287479 w 362714"/>
                    <a:gd name="connsiteY4" fmla="*/ 17743 h 295077"/>
                    <a:gd name="connsiteX5" fmla="*/ 362635 w 362714"/>
                    <a:gd name="connsiteY5" fmla="*/ 130477 h 295077"/>
                    <a:gd name="connsiteX6" fmla="*/ 274953 w 362714"/>
                    <a:gd name="connsiteY6" fmla="*/ 168055 h 295077"/>
                    <a:gd name="connsiteX7" fmla="*/ 231373 w 362714"/>
                    <a:gd name="connsiteY7" fmla="*/ 185963 h 295077"/>
                    <a:gd name="connsiteX8" fmla="*/ 257045 w 362714"/>
                    <a:gd name="connsiteY8" fmla="*/ 243178 h 295077"/>
                    <a:gd name="connsiteX9" fmla="*/ 348250 w 362714"/>
                    <a:gd name="connsiteY9" fmla="*/ 295077 h 295077"/>
                    <a:gd name="connsiteX0" fmla="*/ 0 w 372239"/>
                    <a:gd name="connsiteY0" fmla="*/ 15981 h 295077"/>
                    <a:gd name="connsiteX1" fmla="*/ 103112 w 372239"/>
                    <a:gd name="connsiteY1" fmla="*/ 108426 h 295077"/>
                    <a:gd name="connsiteX2" fmla="*/ 146692 w 372239"/>
                    <a:gd name="connsiteY2" fmla="*/ 67847 h 295077"/>
                    <a:gd name="connsiteX3" fmla="*/ 146692 w 372239"/>
                    <a:gd name="connsiteY3" fmla="*/ 5217 h 295077"/>
                    <a:gd name="connsiteX4" fmla="*/ 297004 w 372239"/>
                    <a:gd name="connsiteY4" fmla="*/ 17743 h 295077"/>
                    <a:gd name="connsiteX5" fmla="*/ 372160 w 372239"/>
                    <a:gd name="connsiteY5" fmla="*/ 130477 h 295077"/>
                    <a:gd name="connsiteX6" fmla="*/ 284478 w 372239"/>
                    <a:gd name="connsiteY6" fmla="*/ 168055 h 295077"/>
                    <a:gd name="connsiteX7" fmla="*/ 240898 w 372239"/>
                    <a:gd name="connsiteY7" fmla="*/ 185963 h 295077"/>
                    <a:gd name="connsiteX8" fmla="*/ 266570 w 372239"/>
                    <a:gd name="connsiteY8" fmla="*/ 243178 h 295077"/>
                    <a:gd name="connsiteX9" fmla="*/ 357775 w 372239"/>
                    <a:gd name="connsiteY9" fmla="*/ 295077 h 295077"/>
                    <a:gd name="connsiteX0" fmla="*/ 0 w 372239"/>
                    <a:gd name="connsiteY0" fmla="*/ 15981 h 302221"/>
                    <a:gd name="connsiteX1" fmla="*/ 103112 w 372239"/>
                    <a:gd name="connsiteY1" fmla="*/ 108426 h 302221"/>
                    <a:gd name="connsiteX2" fmla="*/ 146692 w 372239"/>
                    <a:gd name="connsiteY2" fmla="*/ 67847 h 302221"/>
                    <a:gd name="connsiteX3" fmla="*/ 146692 w 372239"/>
                    <a:gd name="connsiteY3" fmla="*/ 5217 h 302221"/>
                    <a:gd name="connsiteX4" fmla="*/ 297004 w 372239"/>
                    <a:gd name="connsiteY4" fmla="*/ 17743 h 302221"/>
                    <a:gd name="connsiteX5" fmla="*/ 372160 w 372239"/>
                    <a:gd name="connsiteY5" fmla="*/ 130477 h 302221"/>
                    <a:gd name="connsiteX6" fmla="*/ 284478 w 372239"/>
                    <a:gd name="connsiteY6" fmla="*/ 168055 h 302221"/>
                    <a:gd name="connsiteX7" fmla="*/ 240898 w 372239"/>
                    <a:gd name="connsiteY7" fmla="*/ 185963 h 302221"/>
                    <a:gd name="connsiteX8" fmla="*/ 266570 w 372239"/>
                    <a:gd name="connsiteY8" fmla="*/ 243178 h 302221"/>
                    <a:gd name="connsiteX9" fmla="*/ 341106 w 372239"/>
                    <a:gd name="connsiteY9" fmla="*/ 302221 h 302221"/>
                    <a:gd name="connsiteX0" fmla="*/ 0 w 379383"/>
                    <a:gd name="connsiteY0" fmla="*/ 25506 h 302221"/>
                    <a:gd name="connsiteX1" fmla="*/ 110256 w 379383"/>
                    <a:gd name="connsiteY1" fmla="*/ 108426 h 302221"/>
                    <a:gd name="connsiteX2" fmla="*/ 153836 w 379383"/>
                    <a:gd name="connsiteY2" fmla="*/ 67847 h 302221"/>
                    <a:gd name="connsiteX3" fmla="*/ 153836 w 379383"/>
                    <a:gd name="connsiteY3" fmla="*/ 5217 h 302221"/>
                    <a:gd name="connsiteX4" fmla="*/ 304148 w 379383"/>
                    <a:gd name="connsiteY4" fmla="*/ 17743 h 302221"/>
                    <a:gd name="connsiteX5" fmla="*/ 379304 w 379383"/>
                    <a:gd name="connsiteY5" fmla="*/ 130477 h 302221"/>
                    <a:gd name="connsiteX6" fmla="*/ 291622 w 379383"/>
                    <a:gd name="connsiteY6" fmla="*/ 168055 h 302221"/>
                    <a:gd name="connsiteX7" fmla="*/ 248042 w 379383"/>
                    <a:gd name="connsiteY7" fmla="*/ 185963 h 302221"/>
                    <a:gd name="connsiteX8" fmla="*/ 273714 w 379383"/>
                    <a:gd name="connsiteY8" fmla="*/ 243178 h 302221"/>
                    <a:gd name="connsiteX9" fmla="*/ 348250 w 379383"/>
                    <a:gd name="connsiteY9" fmla="*/ 302221 h 302221"/>
                    <a:gd name="connsiteX0" fmla="*/ 0 w 379383"/>
                    <a:gd name="connsiteY0" fmla="*/ 25506 h 302221"/>
                    <a:gd name="connsiteX1" fmla="*/ 122162 w 379383"/>
                    <a:gd name="connsiteY1" fmla="*/ 103663 h 302221"/>
                    <a:gd name="connsiteX2" fmla="*/ 153836 w 379383"/>
                    <a:gd name="connsiteY2" fmla="*/ 67847 h 302221"/>
                    <a:gd name="connsiteX3" fmla="*/ 153836 w 379383"/>
                    <a:gd name="connsiteY3" fmla="*/ 5217 h 302221"/>
                    <a:gd name="connsiteX4" fmla="*/ 304148 w 379383"/>
                    <a:gd name="connsiteY4" fmla="*/ 17743 h 302221"/>
                    <a:gd name="connsiteX5" fmla="*/ 379304 w 379383"/>
                    <a:gd name="connsiteY5" fmla="*/ 130477 h 302221"/>
                    <a:gd name="connsiteX6" fmla="*/ 291622 w 379383"/>
                    <a:gd name="connsiteY6" fmla="*/ 168055 h 302221"/>
                    <a:gd name="connsiteX7" fmla="*/ 248042 w 379383"/>
                    <a:gd name="connsiteY7" fmla="*/ 185963 h 302221"/>
                    <a:gd name="connsiteX8" fmla="*/ 273714 w 379383"/>
                    <a:gd name="connsiteY8" fmla="*/ 243178 h 302221"/>
                    <a:gd name="connsiteX9" fmla="*/ 348250 w 379383"/>
                    <a:gd name="connsiteY9" fmla="*/ 302221 h 302221"/>
                    <a:gd name="connsiteX0" fmla="*/ 0 w 319851"/>
                    <a:gd name="connsiteY0" fmla="*/ 80275 h 302221"/>
                    <a:gd name="connsiteX1" fmla="*/ 62630 w 319851"/>
                    <a:gd name="connsiteY1" fmla="*/ 103663 h 302221"/>
                    <a:gd name="connsiteX2" fmla="*/ 94304 w 319851"/>
                    <a:gd name="connsiteY2" fmla="*/ 67847 h 302221"/>
                    <a:gd name="connsiteX3" fmla="*/ 94304 w 319851"/>
                    <a:gd name="connsiteY3" fmla="*/ 5217 h 302221"/>
                    <a:gd name="connsiteX4" fmla="*/ 244616 w 319851"/>
                    <a:gd name="connsiteY4" fmla="*/ 17743 h 302221"/>
                    <a:gd name="connsiteX5" fmla="*/ 319772 w 319851"/>
                    <a:gd name="connsiteY5" fmla="*/ 130477 h 302221"/>
                    <a:gd name="connsiteX6" fmla="*/ 232090 w 319851"/>
                    <a:gd name="connsiteY6" fmla="*/ 168055 h 302221"/>
                    <a:gd name="connsiteX7" fmla="*/ 188510 w 319851"/>
                    <a:gd name="connsiteY7" fmla="*/ 185963 h 302221"/>
                    <a:gd name="connsiteX8" fmla="*/ 214182 w 319851"/>
                    <a:gd name="connsiteY8" fmla="*/ 243178 h 302221"/>
                    <a:gd name="connsiteX9" fmla="*/ 288718 w 319851"/>
                    <a:gd name="connsiteY9" fmla="*/ 302221 h 302221"/>
                    <a:gd name="connsiteX0" fmla="*/ 0 w 319851"/>
                    <a:gd name="connsiteY0" fmla="*/ 80275 h 302221"/>
                    <a:gd name="connsiteX1" fmla="*/ 62630 w 319851"/>
                    <a:gd name="connsiteY1" fmla="*/ 103663 h 302221"/>
                    <a:gd name="connsiteX2" fmla="*/ 94304 w 319851"/>
                    <a:gd name="connsiteY2" fmla="*/ 67847 h 302221"/>
                    <a:gd name="connsiteX3" fmla="*/ 94304 w 319851"/>
                    <a:gd name="connsiteY3" fmla="*/ 5217 h 302221"/>
                    <a:gd name="connsiteX4" fmla="*/ 244616 w 319851"/>
                    <a:gd name="connsiteY4" fmla="*/ 17743 h 302221"/>
                    <a:gd name="connsiteX5" fmla="*/ 319772 w 319851"/>
                    <a:gd name="connsiteY5" fmla="*/ 130477 h 302221"/>
                    <a:gd name="connsiteX6" fmla="*/ 232090 w 319851"/>
                    <a:gd name="connsiteY6" fmla="*/ 168055 h 302221"/>
                    <a:gd name="connsiteX7" fmla="*/ 188510 w 319851"/>
                    <a:gd name="connsiteY7" fmla="*/ 185963 h 302221"/>
                    <a:gd name="connsiteX8" fmla="*/ 214182 w 319851"/>
                    <a:gd name="connsiteY8" fmla="*/ 243178 h 302221"/>
                    <a:gd name="connsiteX9" fmla="*/ 288718 w 319851"/>
                    <a:gd name="connsiteY9" fmla="*/ 302221 h 302221"/>
                    <a:gd name="connsiteX10" fmla="*/ 0 w 319851"/>
                    <a:gd name="connsiteY10" fmla="*/ 80275 h 302221"/>
                    <a:gd name="connsiteX0" fmla="*/ 0 w 319851"/>
                    <a:gd name="connsiteY0" fmla="*/ 80275 h 304213"/>
                    <a:gd name="connsiteX1" fmla="*/ 62630 w 319851"/>
                    <a:gd name="connsiteY1" fmla="*/ 103663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0 w 319851"/>
                    <a:gd name="connsiteY11" fmla="*/ 80275 h 304213"/>
                    <a:gd name="connsiteX0" fmla="*/ 0 w 319851"/>
                    <a:gd name="connsiteY0" fmla="*/ 80275 h 304213"/>
                    <a:gd name="connsiteX1" fmla="*/ 79299 w 319851"/>
                    <a:gd name="connsiteY1" fmla="*/ 96519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0 w 319851"/>
                    <a:gd name="connsiteY11" fmla="*/ 80275 h 304213"/>
                    <a:gd name="connsiteX0" fmla="*/ 0 w 319851"/>
                    <a:gd name="connsiteY0" fmla="*/ 80275 h 304213"/>
                    <a:gd name="connsiteX1" fmla="*/ 79299 w 319851"/>
                    <a:gd name="connsiteY1" fmla="*/ 96519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22594 w 319851"/>
                    <a:gd name="connsiteY11" fmla="*/ 127890 h 304213"/>
                    <a:gd name="connsiteX12" fmla="*/ 0 w 319851"/>
                    <a:gd name="connsiteY12" fmla="*/ 80275 h 304213"/>
                    <a:gd name="connsiteX0" fmla="*/ 0 w 319851"/>
                    <a:gd name="connsiteY0" fmla="*/ 80275 h 304213"/>
                    <a:gd name="connsiteX1" fmla="*/ 79299 w 319851"/>
                    <a:gd name="connsiteY1" fmla="*/ 96519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22594 w 319851"/>
                    <a:gd name="connsiteY11" fmla="*/ 127890 h 304213"/>
                    <a:gd name="connsiteX12" fmla="*/ 0 w 319851"/>
                    <a:gd name="connsiteY12" fmla="*/ 80275 h 304213"/>
                    <a:gd name="connsiteX0" fmla="*/ 0 w 319851"/>
                    <a:gd name="connsiteY0" fmla="*/ 80275 h 304213"/>
                    <a:gd name="connsiteX1" fmla="*/ 79299 w 319851"/>
                    <a:gd name="connsiteY1" fmla="*/ 96519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22594 w 319851"/>
                    <a:gd name="connsiteY11" fmla="*/ 118365 h 304213"/>
                    <a:gd name="connsiteX12" fmla="*/ 0 w 319851"/>
                    <a:gd name="connsiteY12" fmla="*/ 80275 h 304213"/>
                    <a:gd name="connsiteX0" fmla="*/ 173 w 320024"/>
                    <a:gd name="connsiteY0" fmla="*/ 80275 h 304213"/>
                    <a:gd name="connsiteX1" fmla="*/ 79472 w 320024"/>
                    <a:gd name="connsiteY1" fmla="*/ 96519 h 304213"/>
                    <a:gd name="connsiteX2" fmla="*/ 94477 w 320024"/>
                    <a:gd name="connsiteY2" fmla="*/ 67847 h 304213"/>
                    <a:gd name="connsiteX3" fmla="*/ 94477 w 320024"/>
                    <a:gd name="connsiteY3" fmla="*/ 5217 h 304213"/>
                    <a:gd name="connsiteX4" fmla="*/ 244789 w 320024"/>
                    <a:gd name="connsiteY4" fmla="*/ 17743 h 304213"/>
                    <a:gd name="connsiteX5" fmla="*/ 319945 w 320024"/>
                    <a:gd name="connsiteY5" fmla="*/ 130477 h 304213"/>
                    <a:gd name="connsiteX6" fmla="*/ 232263 w 320024"/>
                    <a:gd name="connsiteY6" fmla="*/ 168055 h 304213"/>
                    <a:gd name="connsiteX7" fmla="*/ 188683 w 320024"/>
                    <a:gd name="connsiteY7" fmla="*/ 185963 h 304213"/>
                    <a:gd name="connsiteX8" fmla="*/ 214355 w 320024"/>
                    <a:gd name="connsiteY8" fmla="*/ 243178 h 304213"/>
                    <a:gd name="connsiteX9" fmla="*/ 288891 w 320024"/>
                    <a:gd name="connsiteY9" fmla="*/ 302221 h 304213"/>
                    <a:gd name="connsiteX10" fmla="*/ 103729 w 320024"/>
                    <a:gd name="connsiteY10" fmla="*/ 173134 h 304213"/>
                    <a:gd name="connsiteX11" fmla="*/ 173 w 320024"/>
                    <a:gd name="connsiteY11" fmla="*/ 80275 h 304213"/>
                    <a:gd name="connsiteX0" fmla="*/ 173 w 320024"/>
                    <a:gd name="connsiteY0" fmla="*/ 80275 h 304213"/>
                    <a:gd name="connsiteX1" fmla="*/ 79472 w 320024"/>
                    <a:gd name="connsiteY1" fmla="*/ 96519 h 304213"/>
                    <a:gd name="connsiteX2" fmla="*/ 94477 w 320024"/>
                    <a:gd name="connsiteY2" fmla="*/ 67847 h 304213"/>
                    <a:gd name="connsiteX3" fmla="*/ 94477 w 320024"/>
                    <a:gd name="connsiteY3" fmla="*/ 5217 h 304213"/>
                    <a:gd name="connsiteX4" fmla="*/ 244789 w 320024"/>
                    <a:gd name="connsiteY4" fmla="*/ 17743 h 304213"/>
                    <a:gd name="connsiteX5" fmla="*/ 319945 w 320024"/>
                    <a:gd name="connsiteY5" fmla="*/ 130477 h 304213"/>
                    <a:gd name="connsiteX6" fmla="*/ 232263 w 320024"/>
                    <a:gd name="connsiteY6" fmla="*/ 168055 h 304213"/>
                    <a:gd name="connsiteX7" fmla="*/ 188683 w 320024"/>
                    <a:gd name="connsiteY7" fmla="*/ 185963 h 304213"/>
                    <a:gd name="connsiteX8" fmla="*/ 214355 w 320024"/>
                    <a:gd name="connsiteY8" fmla="*/ 243178 h 304213"/>
                    <a:gd name="connsiteX9" fmla="*/ 288891 w 320024"/>
                    <a:gd name="connsiteY9" fmla="*/ 302221 h 304213"/>
                    <a:gd name="connsiteX10" fmla="*/ 103729 w 320024"/>
                    <a:gd name="connsiteY10" fmla="*/ 173134 h 304213"/>
                    <a:gd name="connsiteX11" fmla="*/ 173 w 320024"/>
                    <a:gd name="connsiteY11" fmla="*/ 80275 h 304213"/>
                    <a:gd name="connsiteX0" fmla="*/ 0 w 319851"/>
                    <a:gd name="connsiteY0" fmla="*/ 80275 h 304213"/>
                    <a:gd name="connsiteX1" fmla="*/ 79299 w 319851"/>
                    <a:gd name="connsiteY1" fmla="*/ 96519 h 304213"/>
                    <a:gd name="connsiteX2" fmla="*/ 94304 w 319851"/>
                    <a:gd name="connsiteY2" fmla="*/ 67847 h 304213"/>
                    <a:gd name="connsiteX3" fmla="*/ 94304 w 319851"/>
                    <a:gd name="connsiteY3" fmla="*/ 5217 h 304213"/>
                    <a:gd name="connsiteX4" fmla="*/ 244616 w 319851"/>
                    <a:gd name="connsiteY4" fmla="*/ 17743 h 304213"/>
                    <a:gd name="connsiteX5" fmla="*/ 319772 w 319851"/>
                    <a:gd name="connsiteY5" fmla="*/ 130477 h 304213"/>
                    <a:gd name="connsiteX6" fmla="*/ 232090 w 319851"/>
                    <a:gd name="connsiteY6" fmla="*/ 168055 h 304213"/>
                    <a:gd name="connsiteX7" fmla="*/ 188510 w 319851"/>
                    <a:gd name="connsiteY7" fmla="*/ 185963 h 304213"/>
                    <a:gd name="connsiteX8" fmla="*/ 214182 w 319851"/>
                    <a:gd name="connsiteY8" fmla="*/ 243178 h 304213"/>
                    <a:gd name="connsiteX9" fmla="*/ 288718 w 319851"/>
                    <a:gd name="connsiteY9" fmla="*/ 302221 h 304213"/>
                    <a:gd name="connsiteX10" fmla="*/ 103556 w 319851"/>
                    <a:gd name="connsiteY10" fmla="*/ 173134 h 304213"/>
                    <a:gd name="connsiteX11" fmla="*/ 0 w 319851"/>
                    <a:gd name="connsiteY11" fmla="*/ 80275 h 304213"/>
                    <a:gd name="connsiteX0" fmla="*/ 0 w 319851"/>
                    <a:gd name="connsiteY0" fmla="*/ 80275 h 302542"/>
                    <a:gd name="connsiteX1" fmla="*/ 79299 w 319851"/>
                    <a:gd name="connsiteY1" fmla="*/ 96519 h 302542"/>
                    <a:gd name="connsiteX2" fmla="*/ 94304 w 319851"/>
                    <a:gd name="connsiteY2" fmla="*/ 67847 h 302542"/>
                    <a:gd name="connsiteX3" fmla="*/ 94304 w 319851"/>
                    <a:gd name="connsiteY3" fmla="*/ 5217 h 302542"/>
                    <a:gd name="connsiteX4" fmla="*/ 244616 w 319851"/>
                    <a:gd name="connsiteY4" fmla="*/ 17743 h 302542"/>
                    <a:gd name="connsiteX5" fmla="*/ 319772 w 319851"/>
                    <a:gd name="connsiteY5" fmla="*/ 130477 h 302542"/>
                    <a:gd name="connsiteX6" fmla="*/ 232090 w 319851"/>
                    <a:gd name="connsiteY6" fmla="*/ 168055 h 302542"/>
                    <a:gd name="connsiteX7" fmla="*/ 188510 w 319851"/>
                    <a:gd name="connsiteY7" fmla="*/ 185963 h 302542"/>
                    <a:gd name="connsiteX8" fmla="*/ 214182 w 319851"/>
                    <a:gd name="connsiteY8" fmla="*/ 243178 h 302542"/>
                    <a:gd name="connsiteX9" fmla="*/ 288718 w 319851"/>
                    <a:gd name="connsiteY9" fmla="*/ 302221 h 302542"/>
                    <a:gd name="connsiteX10" fmla="*/ 186900 w 319851"/>
                    <a:gd name="connsiteY10" fmla="*/ 239809 h 302542"/>
                    <a:gd name="connsiteX11" fmla="*/ 103556 w 319851"/>
                    <a:gd name="connsiteY11" fmla="*/ 173134 h 302542"/>
                    <a:gd name="connsiteX12" fmla="*/ 0 w 319851"/>
                    <a:gd name="connsiteY12" fmla="*/ 80275 h 302542"/>
                    <a:gd name="connsiteX0" fmla="*/ 0 w 319851"/>
                    <a:gd name="connsiteY0" fmla="*/ 80275 h 274420"/>
                    <a:gd name="connsiteX1" fmla="*/ 79299 w 319851"/>
                    <a:gd name="connsiteY1" fmla="*/ 96519 h 274420"/>
                    <a:gd name="connsiteX2" fmla="*/ 94304 w 319851"/>
                    <a:gd name="connsiteY2" fmla="*/ 67847 h 274420"/>
                    <a:gd name="connsiteX3" fmla="*/ 94304 w 319851"/>
                    <a:gd name="connsiteY3" fmla="*/ 5217 h 274420"/>
                    <a:gd name="connsiteX4" fmla="*/ 244616 w 319851"/>
                    <a:gd name="connsiteY4" fmla="*/ 17743 h 274420"/>
                    <a:gd name="connsiteX5" fmla="*/ 319772 w 319851"/>
                    <a:gd name="connsiteY5" fmla="*/ 130477 h 274420"/>
                    <a:gd name="connsiteX6" fmla="*/ 232090 w 319851"/>
                    <a:gd name="connsiteY6" fmla="*/ 168055 h 274420"/>
                    <a:gd name="connsiteX7" fmla="*/ 188510 w 319851"/>
                    <a:gd name="connsiteY7" fmla="*/ 185963 h 274420"/>
                    <a:gd name="connsiteX8" fmla="*/ 214182 w 319851"/>
                    <a:gd name="connsiteY8" fmla="*/ 243178 h 274420"/>
                    <a:gd name="connsiteX9" fmla="*/ 250618 w 319851"/>
                    <a:gd name="connsiteY9" fmla="*/ 273646 h 274420"/>
                    <a:gd name="connsiteX10" fmla="*/ 186900 w 319851"/>
                    <a:gd name="connsiteY10" fmla="*/ 239809 h 274420"/>
                    <a:gd name="connsiteX11" fmla="*/ 103556 w 319851"/>
                    <a:gd name="connsiteY11" fmla="*/ 173134 h 274420"/>
                    <a:gd name="connsiteX12" fmla="*/ 0 w 319851"/>
                    <a:gd name="connsiteY12" fmla="*/ 80275 h 27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9851" h="274420">
                      <a:moveTo>
                        <a:pt x="0" y="80275"/>
                      </a:moveTo>
                      <a:cubicBezTo>
                        <a:pt x="45963" y="98463"/>
                        <a:pt x="63582" y="98590"/>
                        <a:pt x="79299" y="96519"/>
                      </a:cubicBezTo>
                      <a:cubicBezTo>
                        <a:pt x="95016" y="94448"/>
                        <a:pt x="91803" y="83064"/>
                        <a:pt x="94304" y="67847"/>
                      </a:cubicBezTo>
                      <a:cubicBezTo>
                        <a:pt x="96805" y="52630"/>
                        <a:pt x="69252" y="13568"/>
                        <a:pt x="94304" y="5217"/>
                      </a:cubicBezTo>
                      <a:cubicBezTo>
                        <a:pt x="119356" y="-3134"/>
                        <a:pt x="207038" y="-3134"/>
                        <a:pt x="244616" y="17743"/>
                      </a:cubicBezTo>
                      <a:cubicBezTo>
                        <a:pt x="282194" y="38620"/>
                        <a:pt x="321860" y="105425"/>
                        <a:pt x="319772" y="130477"/>
                      </a:cubicBezTo>
                      <a:cubicBezTo>
                        <a:pt x="317684" y="155529"/>
                        <a:pt x="253967" y="158807"/>
                        <a:pt x="232090" y="168055"/>
                      </a:cubicBezTo>
                      <a:cubicBezTo>
                        <a:pt x="210213" y="177303"/>
                        <a:pt x="191495" y="173443"/>
                        <a:pt x="188510" y="185963"/>
                      </a:cubicBezTo>
                      <a:cubicBezTo>
                        <a:pt x="185525" y="198483"/>
                        <a:pt x="195893" y="224199"/>
                        <a:pt x="214182" y="243178"/>
                      </a:cubicBezTo>
                      <a:cubicBezTo>
                        <a:pt x="232471" y="262157"/>
                        <a:pt x="259134" y="278176"/>
                        <a:pt x="250618" y="273646"/>
                      </a:cubicBezTo>
                      <a:cubicBezTo>
                        <a:pt x="242102" y="269116"/>
                        <a:pt x="217760" y="261324"/>
                        <a:pt x="186900" y="239809"/>
                      </a:cubicBezTo>
                      <a:cubicBezTo>
                        <a:pt x="156040" y="218295"/>
                        <a:pt x="130737" y="195754"/>
                        <a:pt x="103556" y="173134"/>
                      </a:cubicBezTo>
                      <a:cubicBezTo>
                        <a:pt x="55436" y="136143"/>
                        <a:pt x="20712" y="112094"/>
                        <a:pt x="0" y="802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Freeform 240">
                  <a:extLst>
                    <a:ext uri="{FF2B5EF4-FFF2-40B4-BE49-F238E27FC236}">
                      <a16:creationId xmlns:a16="http://schemas.microsoft.com/office/drawing/2014/main" id="{CE67BD37-3777-4FE8-B10F-5910467F587F}"/>
                    </a:ext>
                  </a:extLst>
                </p:cNvPr>
                <p:cNvSpPr/>
                <p:nvPr/>
              </p:nvSpPr>
              <p:spPr>
                <a:xfrm>
                  <a:off x="3392480" y="4867408"/>
                  <a:ext cx="377932" cy="313917"/>
                </a:xfrm>
                <a:custGeom>
                  <a:avLst/>
                  <a:gdLst>
                    <a:gd name="connsiteX0" fmla="*/ 0 w 350808"/>
                    <a:gd name="connsiteY0" fmla="*/ 30269 h 280789"/>
                    <a:gd name="connsiteX1" fmla="*/ 62631 w 350808"/>
                    <a:gd name="connsiteY1" fmla="*/ 117951 h 280789"/>
                    <a:gd name="connsiteX2" fmla="*/ 125261 w 350808"/>
                    <a:gd name="connsiteY2" fmla="*/ 67847 h 280789"/>
                    <a:gd name="connsiteX3" fmla="*/ 125261 w 350808"/>
                    <a:gd name="connsiteY3" fmla="*/ 5217 h 280789"/>
                    <a:gd name="connsiteX4" fmla="*/ 275573 w 350808"/>
                    <a:gd name="connsiteY4" fmla="*/ 17743 h 280789"/>
                    <a:gd name="connsiteX5" fmla="*/ 350729 w 350808"/>
                    <a:gd name="connsiteY5" fmla="*/ 130477 h 280789"/>
                    <a:gd name="connsiteX6" fmla="*/ 263047 w 350808"/>
                    <a:gd name="connsiteY6" fmla="*/ 168055 h 280789"/>
                    <a:gd name="connsiteX7" fmla="*/ 200417 w 350808"/>
                    <a:gd name="connsiteY7" fmla="*/ 193107 h 280789"/>
                    <a:gd name="connsiteX8" fmla="*/ 300625 w 350808"/>
                    <a:gd name="connsiteY8" fmla="*/ 280789 h 280789"/>
                    <a:gd name="connsiteX0" fmla="*/ 0 w 350808"/>
                    <a:gd name="connsiteY0" fmla="*/ 30269 h 280789"/>
                    <a:gd name="connsiteX1" fmla="*/ 84062 w 350808"/>
                    <a:gd name="connsiteY1" fmla="*/ 106045 h 280789"/>
                    <a:gd name="connsiteX2" fmla="*/ 125261 w 350808"/>
                    <a:gd name="connsiteY2" fmla="*/ 67847 h 280789"/>
                    <a:gd name="connsiteX3" fmla="*/ 125261 w 350808"/>
                    <a:gd name="connsiteY3" fmla="*/ 5217 h 280789"/>
                    <a:gd name="connsiteX4" fmla="*/ 275573 w 350808"/>
                    <a:gd name="connsiteY4" fmla="*/ 17743 h 280789"/>
                    <a:gd name="connsiteX5" fmla="*/ 350729 w 350808"/>
                    <a:gd name="connsiteY5" fmla="*/ 130477 h 280789"/>
                    <a:gd name="connsiteX6" fmla="*/ 263047 w 350808"/>
                    <a:gd name="connsiteY6" fmla="*/ 168055 h 280789"/>
                    <a:gd name="connsiteX7" fmla="*/ 200417 w 350808"/>
                    <a:gd name="connsiteY7" fmla="*/ 193107 h 280789"/>
                    <a:gd name="connsiteX8" fmla="*/ 300625 w 350808"/>
                    <a:gd name="connsiteY8" fmla="*/ 280789 h 280789"/>
                    <a:gd name="connsiteX0" fmla="*/ 0 w 362714"/>
                    <a:gd name="connsiteY0" fmla="*/ 39794 h 280789"/>
                    <a:gd name="connsiteX1" fmla="*/ 95968 w 362714"/>
                    <a:gd name="connsiteY1" fmla="*/ 106045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12323 w 362714"/>
                    <a:gd name="connsiteY7" fmla="*/ 193107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80789"/>
                    <a:gd name="connsiteX1" fmla="*/ 110256 w 362714"/>
                    <a:gd name="connsiteY1" fmla="*/ 98901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12323 w 362714"/>
                    <a:gd name="connsiteY7" fmla="*/ 193107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80789"/>
                    <a:gd name="connsiteX1" fmla="*/ 110256 w 362714"/>
                    <a:gd name="connsiteY1" fmla="*/ 98901 h 280789"/>
                    <a:gd name="connsiteX2" fmla="*/ 137167 w 362714"/>
                    <a:gd name="connsiteY2" fmla="*/ 67847 h 280789"/>
                    <a:gd name="connsiteX3" fmla="*/ 137167 w 362714"/>
                    <a:gd name="connsiteY3" fmla="*/ 5217 h 280789"/>
                    <a:gd name="connsiteX4" fmla="*/ 287479 w 362714"/>
                    <a:gd name="connsiteY4" fmla="*/ 17743 h 280789"/>
                    <a:gd name="connsiteX5" fmla="*/ 362635 w 362714"/>
                    <a:gd name="connsiteY5" fmla="*/ 130477 h 280789"/>
                    <a:gd name="connsiteX6" fmla="*/ 274953 w 362714"/>
                    <a:gd name="connsiteY6" fmla="*/ 168055 h 280789"/>
                    <a:gd name="connsiteX7" fmla="*/ 231373 w 362714"/>
                    <a:gd name="connsiteY7" fmla="*/ 185963 h 280789"/>
                    <a:gd name="connsiteX8" fmla="*/ 312531 w 362714"/>
                    <a:gd name="connsiteY8" fmla="*/ 280789 h 280789"/>
                    <a:gd name="connsiteX0" fmla="*/ 0 w 362714"/>
                    <a:gd name="connsiteY0" fmla="*/ 39794 h 290314"/>
                    <a:gd name="connsiteX1" fmla="*/ 110256 w 362714"/>
                    <a:gd name="connsiteY1" fmla="*/ 98901 h 290314"/>
                    <a:gd name="connsiteX2" fmla="*/ 137167 w 362714"/>
                    <a:gd name="connsiteY2" fmla="*/ 67847 h 290314"/>
                    <a:gd name="connsiteX3" fmla="*/ 137167 w 362714"/>
                    <a:gd name="connsiteY3" fmla="*/ 5217 h 290314"/>
                    <a:gd name="connsiteX4" fmla="*/ 287479 w 362714"/>
                    <a:gd name="connsiteY4" fmla="*/ 17743 h 290314"/>
                    <a:gd name="connsiteX5" fmla="*/ 362635 w 362714"/>
                    <a:gd name="connsiteY5" fmla="*/ 130477 h 290314"/>
                    <a:gd name="connsiteX6" fmla="*/ 274953 w 362714"/>
                    <a:gd name="connsiteY6" fmla="*/ 168055 h 290314"/>
                    <a:gd name="connsiteX7" fmla="*/ 231373 w 362714"/>
                    <a:gd name="connsiteY7" fmla="*/ 185963 h 290314"/>
                    <a:gd name="connsiteX8" fmla="*/ 314912 w 362714"/>
                    <a:gd name="connsiteY8" fmla="*/ 290314 h 290314"/>
                    <a:gd name="connsiteX0" fmla="*/ 0 w 362714"/>
                    <a:gd name="connsiteY0" fmla="*/ 39794 h 311745"/>
                    <a:gd name="connsiteX1" fmla="*/ 110256 w 362714"/>
                    <a:gd name="connsiteY1" fmla="*/ 98901 h 311745"/>
                    <a:gd name="connsiteX2" fmla="*/ 137167 w 362714"/>
                    <a:gd name="connsiteY2" fmla="*/ 67847 h 311745"/>
                    <a:gd name="connsiteX3" fmla="*/ 137167 w 362714"/>
                    <a:gd name="connsiteY3" fmla="*/ 5217 h 311745"/>
                    <a:gd name="connsiteX4" fmla="*/ 287479 w 362714"/>
                    <a:gd name="connsiteY4" fmla="*/ 17743 h 311745"/>
                    <a:gd name="connsiteX5" fmla="*/ 362635 w 362714"/>
                    <a:gd name="connsiteY5" fmla="*/ 130477 h 311745"/>
                    <a:gd name="connsiteX6" fmla="*/ 274953 w 362714"/>
                    <a:gd name="connsiteY6" fmla="*/ 168055 h 311745"/>
                    <a:gd name="connsiteX7" fmla="*/ 231373 w 362714"/>
                    <a:gd name="connsiteY7" fmla="*/ 185963 h 311745"/>
                    <a:gd name="connsiteX8" fmla="*/ 322056 w 362714"/>
                    <a:gd name="connsiteY8" fmla="*/ 311745 h 311745"/>
                    <a:gd name="connsiteX0" fmla="*/ 0 w 362714"/>
                    <a:gd name="connsiteY0" fmla="*/ 25506 h 311745"/>
                    <a:gd name="connsiteX1" fmla="*/ 110256 w 362714"/>
                    <a:gd name="connsiteY1" fmla="*/ 98901 h 311745"/>
                    <a:gd name="connsiteX2" fmla="*/ 137167 w 362714"/>
                    <a:gd name="connsiteY2" fmla="*/ 67847 h 311745"/>
                    <a:gd name="connsiteX3" fmla="*/ 137167 w 362714"/>
                    <a:gd name="connsiteY3" fmla="*/ 5217 h 311745"/>
                    <a:gd name="connsiteX4" fmla="*/ 287479 w 362714"/>
                    <a:gd name="connsiteY4" fmla="*/ 17743 h 311745"/>
                    <a:gd name="connsiteX5" fmla="*/ 362635 w 362714"/>
                    <a:gd name="connsiteY5" fmla="*/ 130477 h 311745"/>
                    <a:gd name="connsiteX6" fmla="*/ 274953 w 362714"/>
                    <a:gd name="connsiteY6" fmla="*/ 168055 h 311745"/>
                    <a:gd name="connsiteX7" fmla="*/ 231373 w 362714"/>
                    <a:gd name="connsiteY7" fmla="*/ 185963 h 311745"/>
                    <a:gd name="connsiteX8" fmla="*/ 322056 w 362714"/>
                    <a:gd name="connsiteY8" fmla="*/ 311745 h 311745"/>
                    <a:gd name="connsiteX0" fmla="*/ 0 w 362714"/>
                    <a:gd name="connsiteY0" fmla="*/ 25506 h 299839"/>
                    <a:gd name="connsiteX1" fmla="*/ 110256 w 362714"/>
                    <a:gd name="connsiteY1" fmla="*/ 98901 h 299839"/>
                    <a:gd name="connsiteX2" fmla="*/ 137167 w 362714"/>
                    <a:gd name="connsiteY2" fmla="*/ 67847 h 299839"/>
                    <a:gd name="connsiteX3" fmla="*/ 137167 w 362714"/>
                    <a:gd name="connsiteY3" fmla="*/ 5217 h 299839"/>
                    <a:gd name="connsiteX4" fmla="*/ 287479 w 362714"/>
                    <a:gd name="connsiteY4" fmla="*/ 17743 h 299839"/>
                    <a:gd name="connsiteX5" fmla="*/ 362635 w 362714"/>
                    <a:gd name="connsiteY5" fmla="*/ 130477 h 299839"/>
                    <a:gd name="connsiteX6" fmla="*/ 274953 w 362714"/>
                    <a:gd name="connsiteY6" fmla="*/ 168055 h 299839"/>
                    <a:gd name="connsiteX7" fmla="*/ 231373 w 362714"/>
                    <a:gd name="connsiteY7" fmla="*/ 185963 h 299839"/>
                    <a:gd name="connsiteX8" fmla="*/ 341106 w 362714"/>
                    <a:gd name="connsiteY8" fmla="*/ 299839 h 299839"/>
                    <a:gd name="connsiteX0" fmla="*/ 0 w 362714"/>
                    <a:gd name="connsiteY0" fmla="*/ 25506 h 299839"/>
                    <a:gd name="connsiteX1" fmla="*/ 110256 w 362714"/>
                    <a:gd name="connsiteY1" fmla="*/ 98901 h 299839"/>
                    <a:gd name="connsiteX2" fmla="*/ 137167 w 362714"/>
                    <a:gd name="connsiteY2" fmla="*/ 67847 h 299839"/>
                    <a:gd name="connsiteX3" fmla="*/ 137167 w 362714"/>
                    <a:gd name="connsiteY3" fmla="*/ 5217 h 299839"/>
                    <a:gd name="connsiteX4" fmla="*/ 287479 w 362714"/>
                    <a:gd name="connsiteY4" fmla="*/ 17743 h 299839"/>
                    <a:gd name="connsiteX5" fmla="*/ 362635 w 362714"/>
                    <a:gd name="connsiteY5" fmla="*/ 130477 h 299839"/>
                    <a:gd name="connsiteX6" fmla="*/ 274953 w 362714"/>
                    <a:gd name="connsiteY6" fmla="*/ 168055 h 299839"/>
                    <a:gd name="connsiteX7" fmla="*/ 231373 w 362714"/>
                    <a:gd name="connsiteY7" fmla="*/ 185963 h 299839"/>
                    <a:gd name="connsiteX8" fmla="*/ 257045 w 362714"/>
                    <a:gd name="connsiteY8" fmla="*/ 243178 h 299839"/>
                    <a:gd name="connsiteX9" fmla="*/ 341106 w 362714"/>
                    <a:gd name="connsiteY9" fmla="*/ 299839 h 299839"/>
                    <a:gd name="connsiteX0" fmla="*/ 0 w 362714"/>
                    <a:gd name="connsiteY0" fmla="*/ 25506 h 295077"/>
                    <a:gd name="connsiteX1" fmla="*/ 110256 w 362714"/>
                    <a:gd name="connsiteY1" fmla="*/ 98901 h 295077"/>
                    <a:gd name="connsiteX2" fmla="*/ 137167 w 362714"/>
                    <a:gd name="connsiteY2" fmla="*/ 67847 h 295077"/>
                    <a:gd name="connsiteX3" fmla="*/ 137167 w 362714"/>
                    <a:gd name="connsiteY3" fmla="*/ 5217 h 295077"/>
                    <a:gd name="connsiteX4" fmla="*/ 287479 w 362714"/>
                    <a:gd name="connsiteY4" fmla="*/ 17743 h 295077"/>
                    <a:gd name="connsiteX5" fmla="*/ 362635 w 362714"/>
                    <a:gd name="connsiteY5" fmla="*/ 130477 h 295077"/>
                    <a:gd name="connsiteX6" fmla="*/ 274953 w 362714"/>
                    <a:gd name="connsiteY6" fmla="*/ 168055 h 295077"/>
                    <a:gd name="connsiteX7" fmla="*/ 231373 w 362714"/>
                    <a:gd name="connsiteY7" fmla="*/ 185963 h 295077"/>
                    <a:gd name="connsiteX8" fmla="*/ 257045 w 362714"/>
                    <a:gd name="connsiteY8" fmla="*/ 243178 h 295077"/>
                    <a:gd name="connsiteX9" fmla="*/ 348250 w 362714"/>
                    <a:gd name="connsiteY9" fmla="*/ 295077 h 295077"/>
                    <a:gd name="connsiteX0" fmla="*/ 0 w 362714"/>
                    <a:gd name="connsiteY0" fmla="*/ 25506 h 295077"/>
                    <a:gd name="connsiteX1" fmla="*/ 93587 w 362714"/>
                    <a:gd name="connsiteY1" fmla="*/ 108426 h 295077"/>
                    <a:gd name="connsiteX2" fmla="*/ 137167 w 362714"/>
                    <a:gd name="connsiteY2" fmla="*/ 67847 h 295077"/>
                    <a:gd name="connsiteX3" fmla="*/ 137167 w 362714"/>
                    <a:gd name="connsiteY3" fmla="*/ 5217 h 295077"/>
                    <a:gd name="connsiteX4" fmla="*/ 287479 w 362714"/>
                    <a:gd name="connsiteY4" fmla="*/ 17743 h 295077"/>
                    <a:gd name="connsiteX5" fmla="*/ 362635 w 362714"/>
                    <a:gd name="connsiteY5" fmla="*/ 130477 h 295077"/>
                    <a:gd name="connsiteX6" fmla="*/ 274953 w 362714"/>
                    <a:gd name="connsiteY6" fmla="*/ 168055 h 295077"/>
                    <a:gd name="connsiteX7" fmla="*/ 231373 w 362714"/>
                    <a:gd name="connsiteY7" fmla="*/ 185963 h 295077"/>
                    <a:gd name="connsiteX8" fmla="*/ 257045 w 362714"/>
                    <a:gd name="connsiteY8" fmla="*/ 243178 h 295077"/>
                    <a:gd name="connsiteX9" fmla="*/ 348250 w 362714"/>
                    <a:gd name="connsiteY9" fmla="*/ 295077 h 295077"/>
                    <a:gd name="connsiteX0" fmla="*/ 0 w 372239"/>
                    <a:gd name="connsiteY0" fmla="*/ 15981 h 295077"/>
                    <a:gd name="connsiteX1" fmla="*/ 103112 w 372239"/>
                    <a:gd name="connsiteY1" fmla="*/ 108426 h 295077"/>
                    <a:gd name="connsiteX2" fmla="*/ 146692 w 372239"/>
                    <a:gd name="connsiteY2" fmla="*/ 67847 h 295077"/>
                    <a:gd name="connsiteX3" fmla="*/ 146692 w 372239"/>
                    <a:gd name="connsiteY3" fmla="*/ 5217 h 295077"/>
                    <a:gd name="connsiteX4" fmla="*/ 297004 w 372239"/>
                    <a:gd name="connsiteY4" fmla="*/ 17743 h 295077"/>
                    <a:gd name="connsiteX5" fmla="*/ 372160 w 372239"/>
                    <a:gd name="connsiteY5" fmla="*/ 130477 h 295077"/>
                    <a:gd name="connsiteX6" fmla="*/ 284478 w 372239"/>
                    <a:gd name="connsiteY6" fmla="*/ 168055 h 295077"/>
                    <a:gd name="connsiteX7" fmla="*/ 240898 w 372239"/>
                    <a:gd name="connsiteY7" fmla="*/ 185963 h 295077"/>
                    <a:gd name="connsiteX8" fmla="*/ 266570 w 372239"/>
                    <a:gd name="connsiteY8" fmla="*/ 243178 h 295077"/>
                    <a:gd name="connsiteX9" fmla="*/ 357775 w 372239"/>
                    <a:gd name="connsiteY9" fmla="*/ 295077 h 295077"/>
                    <a:gd name="connsiteX0" fmla="*/ 0 w 372239"/>
                    <a:gd name="connsiteY0" fmla="*/ 15981 h 313917"/>
                    <a:gd name="connsiteX1" fmla="*/ 103112 w 372239"/>
                    <a:gd name="connsiteY1" fmla="*/ 108426 h 313917"/>
                    <a:gd name="connsiteX2" fmla="*/ 146692 w 372239"/>
                    <a:gd name="connsiteY2" fmla="*/ 67847 h 313917"/>
                    <a:gd name="connsiteX3" fmla="*/ 146692 w 372239"/>
                    <a:gd name="connsiteY3" fmla="*/ 5217 h 313917"/>
                    <a:gd name="connsiteX4" fmla="*/ 297004 w 372239"/>
                    <a:gd name="connsiteY4" fmla="*/ 17743 h 313917"/>
                    <a:gd name="connsiteX5" fmla="*/ 372160 w 372239"/>
                    <a:gd name="connsiteY5" fmla="*/ 130477 h 313917"/>
                    <a:gd name="connsiteX6" fmla="*/ 284478 w 372239"/>
                    <a:gd name="connsiteY6" fmla="*/ 168055 h 313917"/>
                    <a:gd name="connsiteX7" fmla="*/ 240898 w 372239"/>
                    <a:gd name="connsiteY7" fmla="*/ 185963 h 313917"/>
                    <a:gd name="connsiteX8" fmla="*/ 266570 w 372239"/>
                    <a:gd name="connsiteY8" fmla="*/ 243178 h 313917"/>
                    <a:gd name="connsiteX9" fmla="*/ 349899 w 372239"/>
                    <a:gd name="connsiteY9" fmla="*/ 313917 h 313917"/>
                    <a:gd name="connsiteX0" fmla="*/ 0 w 377932"/>
                    <a:gd name="connsiteY0" fmla="*/ 18612 h 313917"/>
                    <a:gd name="connsiteX1" fmla="*/ 108805 w 377932"/>
                    <a:gd name="connsiteY1" fmla="*/ 108426 h 313917"/>
                    <a:gd name="connsiteX2" fmla="*/ 152385 w 377932"/>
                    <a:gd name="connsiteY2" fmla="*/ 67847 h 313917"/>
                    <a:gd name="connsiteX3" fmla="*/ 152385 w 377932"/>
                    <a:gd name="connsiteY3" fmla="*/ 5217 h 313917"/>
                    <a:gd name="connsiteX4" fmla="*/ 302697 w 377932"/>
                    <a:gd name="connsiteY4" fmla="*/ 17743 h 313917"/>
                    <a:gd name="connsiteX5" fmla="*/ 377853 w 377932"/>
                    <a:gd name="connsiteY5" fmla="*/ 130477 h 313917"/>
                    <a:gd name="connsiteX6" fmla="*/ 290171 w 377932"/>
                    <a:gd name="connsiteY6" fmla="*/ 168055 h 313917"/>
                    <a:gd name="connsiteX7" fmla="*/ 246591 w 377932"/>
                    <a:gd name="connsiteY7" fmla="*/ 185963 h 313917"/>
                    <a:gd name="connsiteX8" fmla="*/ 272263 w 377932"/>
                    <a:gd name="connsiteY8" fmla="*/ 243178 h 313917"/>
                    <a:gd name="connsiteX9" fmla="*/ 355592 w 377932"/>
                    <a:gd name="connsiteY9" fmla="*/ 313917 h 31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7932" h="313917">
                      <a:moveTo>
                        <a:pt x="0" y="18612"/>
                      </a:moveTo>
                      <a:cubicBezTo>
                        <a:pt x="20877" y="59321"/>
                        <a:pt x="83408" y="100220"/>
                        <a:pt x="108805" y="108426"/>
                      </a:cubicBezTo>
                      <a:cubicBezTo>
                        <a:pt x="134203" y="116632"/>
                        <a:pt x="145122" y="85049"/>
                        <a:pt x="152385" y="67847"/>
                      </a:cubicBezTo>
                      <a:cubicBezTo>
                        <a:pt x="159648" y="50645"/>
                        <a:pt x="127333" y="13568"/>
                        <a:pt x="152385" y="5217"/>
                      </a:cubicBezTo>
                      <a:cubicBezTo>
                        <a:pt x="177437" y="-3134"/>
                        <a:pt x="265119" y="-3134"/>
                        <a:pt x="302697" y="17743"/>
                      </a:cubicBezTo>
                      <a:cubicBezTo>
                        <a:pt x="340275" y="38620"/>
                        <a:pt x="379941" y="105425"/>
                        <a:pt x="377853" y="130477"/>
                      </a:cubicBezTo>
                      <a:cubicBezTo>
                        <a:pt x="375765" y="155529"/>
                        <a:pt x="312048" y="158807"/>
                        <a:pt x="290171" y="168055"/>
                      </a:cubicBezTo>
                      <a:cubicBezTo>
                        <a:pt x="268294" y="177303"/>
                        <a:pt x="249576" y="173443"/>
                        <a:pt x="246591" y="185963"/>
                      </a:cubicBezTo>
                      <a:cubicBezTo>
                        <a:pt x="243606" y="198483"/>
                        <a:pt x="253974" y="224199"/>
                        <a:pt x="272263" y="243178"/>
                      </a:cubicBezTo>
                      <a:cubicBezTo>
                        <a:pt x="290552" y="262157"/>
                        <a:pt x="345154" y="303680"/>
                        <a:pt x="355592" y="313917"/>
                      </a:cubicBezTo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2A47DFE7-B173-4664-BEF0-3C8202E9477F}"/>
                  </a:ext>
                </a:extLst>
              </p:cNvPr>
              <p:cNvGrpSpPr/>
              <p:nvPr/>
            </p:nvGrpSpPr>
            <p:grpSpPr>
              <a:xfrm>
                <a:off x="4628628" y="4378763"/>
                <a:ext cx="142211" cy="121801"/>
                <a:chOff x="4703149" y="4443675"/>
                <a:chExt cx="221541" cy="189746"/>
              </a:xfrm>
              <a:grpFill/>
            </p:grpSpPr>
            <p:sp>
              <p:nvSpPr>
                <p:cNvPr id="766" name="Oval 765">
                  <a:extLst>
                    <a:ext uri="{FF2B5EF4-FFF2-40B4-BE49-F238E27FC236}">
                      <a16:creationId xmlns:a16="http://schemas.microsoft.com/office/drawing/2014/main" id="{763289B9-35E9-44F3-BE43-1867966C2BB6}"/>
                    </a:ext>
                  </a:extLst>
                </p:cNvPr>
                <p:cNvSpPr/>
                <p:nvPr/>
              </p:nvSpPr>
              <p:spPr>
                <a:xfrm rot="241032">
                  <a:off x="4703149" y="4487681"/>
                  <a:ext cx="177974" cy="126283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Oval 279">
                  <a:extLst>
                    <a:ext uri="{FF2B5EF4-FFF2-40B4-BE49-F238E27FC236}">
                      <a16:creationId xmlns:a16="http://schemas.microsoft.com/office/drawing/2014/main" id="{468F4D80-698E-4B08-8086-E1B34442CFB1}"/>
                    </a:ext>
                  </a:extLst>
                </p:cNvPr>
                <p:cNvSpPr/>
                <p:nvPr/>
              </p:nvSpPr>
              <p:spPr>
                <a:xfrm>
                  <a:off x="4829165" y="4443675"/>
                  <a:ext cx="95525" cy="189746"/>
                </a:xfrm>
                <a:custGeom>
                  <a:avLst/>
                  <a:gdLst>
                    <a:gd name="connsiteX0" fmla="*/ 0 w 177974"/>
                    <a:gd name="connsiteY0" fmla="*/ 35123 h 70246"/>
                    <a:gd name="connsiteX1" fmla="*/ 88987 w 177974"/>
                    <a:gd name="connsiteY1" fmla="*/ 0 h 70246"/>
                    <a:gd name="connsiteX2" fmla="*/ 177974 w 177974"/>
                    <a:gd name="connsiteY2" fmla="*/ 35123 h 70246"/>
                    <a:gd name="connsiteX3" fmla="*/ 88987 w 177974"/>
                    <a:gd name="connsiteY3" fmla="*/ 70246 h 70246"/>
                    <a:gd name="connsiteX4" fmla="*/ 0 w 177974"/>
                    <a:gd name="connsiteY4" fmla="*/ 35123 h 70246"/>
                    <a:gd name="connsiteX0" fmla="*/ 133 w 178107"/>
                    <a:gd name="connsiteY0" fmla="*/ 64963 h 100086"/>
                    <a:gd name="connsiteX1" fmla="*/ 106121 w 178107"/>
                    <a:gd name="connsiteY1" fmla="*/ 0 h 100086"/>
                    <a:gd name="connsiteX2" fmla="*/ 178107 w 178107"/>
                    <a:gd name="connsiteY2" fmla="*/ 64963 h 100086"/>
                    <a:gd name="connsiteX3" fmla="*/ 89120 w 178107"/>
                    <a:gd name="connsiteY3" fmla="*/ 100086 h 100086"/>
                    <a:gd name="connsiteX4" fmla="*/ 133 w 178107"/>
                    <a:gd name="connsiteY4" fmla="*/ 64963 h 100086"/>
                    <a:gd name="connsiteX0" fmla="*/ 86 w 178060"/>
                    <a:gd name="connsiteY0" fmla="*/ 64963 h 126422"/>
                    <a:gd name="connsiteX1" fmla="*/ 106074 w 178060"/>
                    <a:gd name="connsiteY1" fmla="*/ 0 h 126422"/>
                    <a:gd name="connsiteX2" fmla="*/ 178060 w 178060"/>
                    <a:gd name="connsiteY2" fmla="*/ 64963 h 126422"/>
                    <a:gd name="connsiteX3" fmla="*/ 121956 w 178060"/>
                    <a:gd name="connsiteY3" fmla="*/ 126422 h 126422"/>
                    <a:gd name="connsiteX4" fmla="*/ 86 w 178060"/>
                    <a:gd name="connsiteY4" fmla="*/ 64963 h 126422"/>
                    <a:gd name="connsiteX0" fmla="*/ 485 w 178459"/>
                    <a:gd name="connsiteY0" fmla="*/ 49375 h 110834"/>
                    <a:gd name="connsiteX1" fmla="*/ 88471 w 178459"/>
                    <a:gd name="connsiteY1" fmla="*/ 0 h 110834"/>
                    <a:gd name="connsiteX2" fmla="*/ 178459 w 178459"/>
                    <a:gd name="connsiteY2" fmla="*/ 49375 h 110834"/>
                    <a:gd name="connsiteX3" fmla="*/ 122355 w 178459"/>
                    <a:gd name="connsiteY3" fmla="*/ 110834 h 110834"/>
                    <a:gd name="connsiteX4" fmla="*/ 485 w 178459"/>
                    <a:gd name="connsiteY4" fmla="*/ 49375 h 110834"/>
                    <a:gd name="connsiteX0" fmla="*/ 157 w 178131"/>
                    <a:gd name="connsiteY0" fmla="*/ 49375 h 92832"/>
                    <a:gd name="connsiteX1" fmla="*/ 88143 w 178131"/>
                    <a:gd name="connsiteY1" fmla="*/ 0 h 92832"/>
                    <a:gd name="connsiteX2" fmla="*/ 178131 w 178131"/>
                    <a:gd name="connsiteY2" fmla="*/ 49375 h 92832"/>
                    <a:gd name="connsiteX3" fmla="*/ 106439 w 178131"/>
                    <a:gd name="connsiteY3" fmla="*/ 92832 h 92832"/>
                    <a:gd name="connsiteX4" fmla="*/ 157 w 178131"/>
                    <a:gd name="connsiteY4" fmla="*/ 49375 h 92832"/>
                    <a:gd name="connsiteX0" fmla="*/ 157 w 179557"/>
                    <a:gd name="connsiteY0" fmla="*/ 49375 h 140578"/>
                    <a:gd name="connsiteX1" fmla="*/ 88143 w 179557"/>
                    <a:gd name="connsiteY1" fmla="*/ 0 h 140578"/>
                    <a:gd name="connsiteX2" fmla="*/ 178131 w 179557"/>
                    <a:gd name="connsiteY2" fmla="*/ 49375 h 140578"/>
                    <a:gd name="connsiteX3" fmla="*/ 125110 w 179557"/>
                    <a:gd name="connsiteY3" fmla="*/ 139692 h 140578"/>
                    <a:gd name="connsiteX4" fmla="*/ 106439 w 179557"/>
                    <a:gd name="connsiteY4" fmla="*/ 92832 h 140578"/>
                    <a:gd name="connsiteX5" fmla="*/ 157 w 179557"/>
                    <a:gd name="connsiteY5" fmla="*/ 49375 h 140578"/>
                    <a:gd name="connsiteX0" fmla="*/ 94 w 178071"/>
                    <a:gd name="connsiteY0" fmla="*/ 103107 h 194310"/>
                    <a:gd name="connsiteX1" fmla="*/ 88080 w 178071"/>
                    <a:gd name="connsiteY1" fmla="*/ 53732 h 194310"/>
                    <a:gd name="connsiteX2" fmla="*/ 111534 w 178071"/>
                    <a:gd name="connsiteY2" fmla="*/ 1016 h 194310"/>
                    <a:gd name="connsiteX3" fmla="*/ 178068 w 178071"/>
                    <a:gd name="connsiteY3" fmla="*/ 103107 h 194310"/>
                    <a:gd name="connsiteX4" fmla="*/ 125047 w 178071"/>
                    <a:gd name="connsiteY4" fmla="*/ 193424 h 194310"/>
                    <a:gd name="connsiteX5" fmla="*/ 106376 w 178071"/>
                    <a:gd name="connsiteY5" fmla="*/ 146564 h 194310"/>
                    <a:gd name="connsiteX6" fmla="*/ 94 w 178071"/>
                    <a:gd name="connsiteY6" fmla="*/ 103107 h 194310"/>
                    <a:gd name="connsiteX0" fmla="*/ 78 w 178055"/>
                    <a:gd name="connsiteY0" fmla="*/ 103107 h 194553"/>
                    <a:gd name="connsiteX1" fmla="*/ 88064 w 178055"/>
                    <a:gd name="connsiteY1" fmla="*/ 53732 h 194553"/>
                    <a:gd name="connsiteX2" fmla="*/ 111518 w 178055"/>
                    <a:gd name="connsiteY2" fmla="*/ 1016 h 194553"/>
                    <a:gd name="connsiteX3" fmla="*/ 178052 w 178055"/>
                    <a:gd name="connsiteY3" fmla="*/ 103107 h 194553"/>
                    <a:gd name="connsiteX4" fmla="*/ 125031 w 178055"/>
                    <a:gd name="connsiteY4" fmla="*/ 193424 h 194553"/>
                    <a:gd name="connsiteX5" fmla="*/ 104652 w 178055"/>
                    <a:gd name="connsiteY5" fmla="*/ 156232 h 194553"/>
                    <a:gd name="connsiteX6" fmla="*/ 78 w 178055"/>
                    <a:gd name="connsiteY6" fmla="*/ 103107 h 194553"/>
                    <a:gd name="connsiteX0" fmla="*/ 6195 w 90864"/>
                    <a:gd name="connsiteY0" fmla="*/ 106113 h 194548"/>
                    <a:gd name="connsiteX1" fmla="*/ 873 w 90864"/>
                    <a:gd name="connsiteY1" fmla="*/ 53742 h 194548"/>
                    <a:gd name="connsiteX2" fmla="*/ 24327 w 90864"/>
                    <a:gd name="connsiteY2" fmla="*/ 1026 h 194548"/>
                    <a:gd name="connsiteX3" fmla="*/ 90861 w 90864"/>
                    <a:gd name="connsiteY3" fmla="*/ 103117 h 194548"/>
                    <a:gd name="connsiteX4" fmla="*/ 37840 w 90864"/>
                    <a:gd name="connsiteY4" fmla="*/ 193434 h 194548"/>
                    <a:gd name="connsiteX5" fmla="*/ 17461 w 90864"/>
                    <a:gd name="connsiteY5" fmla="*/ 156242 h 194548"/>
                    <a:gd name="connsiteX6" fmla="*/ 6195 w 90864"/>
                    <a:gd name="connsiteY6" fmla="*/ 106113 h 194548"/>
                    <a:gd name="connsiteX0" fmla="*/ 16667 w 90070"/>
                    <a:gd name="connsiteY0" fmla="*/ 156438 h 195075"/>
                    <a:gd name="connsiteX1" fmla="*/ 79 w 90070"/>
                    <a:gd name="connsiteY1" fmla="*/ 53938 h 195075"/>
                    <a:gd name="connsiteX2" fmla="*/ 23533 w 90070"/>
                    <a:gd name="connsiteY2" fmla="*/ 1222 h 195075"/>
                    <a:gd name="connsiteX3" fmla="*/ 90067 w 90070"/>
                    <a:gd name="connsiteY3" fmla="*/ 103313 h 195075"/>
                    <a:gd name="connsiteX4" fmla="*/ 37046 w 90070"/>
                    <a:gd name="connsiteY4" fmla="*/ 193630 h 195075"/>
                    <a:gd name="connsiteX5" fmla="*/ 16667 w 90070"/>
                    <a:gd name="connsiteY5" fmla="*/ 156438 h 195075"/>
                    <a:gd name="connsiteX0" fmla="*/ 18116 w 91855"/>
                    <a:gd name="connsiteY0" fmla="*/ 163430 h 202067"/>
                    <a:gd name="connsiteX1" fmla="*/ 1528 w 91855"/>
                    <a:gd name="connsiteY1" fmla="*/ 60930 h 202067"/>
                    <a:gd name="connsiteX2" fmla="*/ 58320 w 91855"/>
                    <a:gd name="connsiteY2" fmla="*/ 1071 h 202067"/>
                    <a:gd name="connsiteX3" fmla="*/ 91516 w 91855"/>
                    <a:gd name="connsiteY3" fmla="*/ 110305 h 202067"/>
                    <a:gd name="connsiteX4" fmla="*/ 38495 w 91855"/>
                    <a:gd name="connsiteY4" fmla="*/ 200622 h 202067"/>
                    <a:gd name="connsiteX5" fmla="*/ 18116 w 91855"/>
                    <a:gd name="connsiteY5" fmla="*/ 163430 h 202067"/>
                    <a:gd name="connsiteX0" fmla="*/ 7192 w 95218"/>
                    <a:gd name="connsiteY0" fmla="*/ 144317 h 201419"/>
                    <a:gd name="connsiteX1" fmla="*/ 4891 w 95218"/>
                    <a:gd name="connsiteY1" fmla="*/ 60867 h 201419"/>
                    <a:gd name="connsiteX2" fmla="*/ 61683 w 95218"/>
                    <a:gd name="connsiteY2" fmla="*/ 1008 h 201419"/>
                    <a:gd name="connsiteX3" fmla="*/ 94879 w 95218"/>
                    <a:gd name="connsiteY3" fmla="*/ 110242 h 201419"/>
                    <a:gd name="connsiteX4" fmla="*/ 41858 w 95218"/>
                    <a:gd name="connsiteY4" fmla="*/ 200559 h 201419"/>
                    <a:gd name="connsiteX5" fmla="*/ 7192 w 95218"/>
                    <a:gd name="connsiteY5" fmla="*/ 144317 h 201419"/>
                    <a:gd name="connsiteX0" fmla="*/ 8024 w 95721"/>
                    <a:gd name="connsiteY0" fmla="*/ 144317 h 185117"/>
                    <a:gd name="connsiteX1" fmla="*/ 5723 w 95721"/>
                    <a:gd name="connsiteY1" fmla="*/ 60867 h 185117"/>
                    <a:gd name="connsiteX2" fmla="*/ 62515 w 95721"/>
                    <a:gd name="connsiteY2" fmla="*/ 1008 h 185117"/>
                    <a:gd name="connsiteX3" fmla="*/ 95711 w 95721"/>
                    <a:gd name="connsiteY3" fmla="*/ 110242 h 185117"/>
                    <a:gd name="connsiteX4" fmla="*/ 59359 w 95721"/>
                    <a:gd name="connsiteY4" fmla="*/ 183890 h 185117"/>
                    <a:gd name="connsiteX5" fmla="*/ 8024 w 95721"/>
                    <a:gd name="connsiteY5" fmla="*/ 144317 h 185117"/>
                    <a:gd name="connsiteX0" fmla="*/ 7775 w 95525"/>
                    <a:gd name="connsiteY0" fmla="*/ 144317 h 189746"/>
                    <a:gd name="connsiteX1" fmla="*/ 5474 w 95525"/>
                    <a:gd name="connsiteY1" fmla="*/ 60867 h 189746"/>
                    <a:gd name="connsiteX2" fmla="*/ 62266 w 95525"/>
                    <a:gd name="connsiteY2" fmla="*/ 1008 h 189746"/>
                    <a:gd name="connsiteX3" fmla="*/ 95462 w 95525"/>
                    <a:gd name="connsiteY3" fmla="*/ 110242 h 189746"/>
                    <a:gd name="connsiteX4" fmla="*/ 54348 w 95525"/>
                    <a:gd name="connsiteY4" fmla="*/ 188652 h 189746"/>
                    <a:gd name="connsiteX5" fmla="*/ 7775 w 95525"/>
                    <a:gd name="connsiteY5" fmla="*/ 144317 h 18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25" h="189746">
                      <a:moveTo>
                        <a:pt x="7775" y="144317"/>
                      </a:moveTo>
                      <a:cubicBezTo>
                        <a:pt x="-371" y="123020"/>
                        <a:pt x="-3608" y="84752"/>
                        <a:pt x="5474" y="60867"/>
                      </a:cubicBezTo>
                      <a:cubicBezTo>
                        <a:pt x="14556" y="36982"/>
                        <a:pt x="47268" y="-7221"/>
                        <a:pt x="62266" y="1008"/>
                      </a:cubicBezTo>
                      <a:cubicBezTo>
                        <a:pt x="77264" y="9237"/>
                        <a:pt x="96782" y="78968"/>
                        <a:pt x="95462" y="110242"/>
                      </a:cubicBezTo>
                      <a:cubicBezTo>
                        <a:pt x="94142" y="141516"/>
                        <a:pt x="66297" y="181409"/>
                        <a:pt x="54348" y="188652"/>
                      </a:cubicBezTo>
                      <a:cubicBezTo>
                        <a:pt x="42399" y="195895"/>
                        <a:pt x="15921" y="165614"/>
                        <a:pt x="7775" y="1443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4" name="Group 713">
                <a:extLst>
                  <a:ext uri="{FF2B5EF4-FFF2-40B4-BE49-F238E27FC236}">
                    <a16:creationId xmlns:a16="http://schemas.microsoft.com/office/drawing/2014/main" id="{158CA174-9495-4E1B-87AA-88E9A7509D08}"/>
                  </a:ext>
                </a:extLst>
              </p:cNvPr>
              <p:cNvGrpSpPr/>
              <p:nvPr/>
            </p:nvGrpSpPr>
            <p:grpSpPr>
              <a:xfrm>
                <a:off x="3820966" y="3616641"/>
                <a:ext cx="365839" cy="268703"/>
                <a:chOff x="3444942" y="3256414"/>
                <a:chExt cx="569918" cy="418596"/>
              </a:xfrm>
              <a:grpFill/>
            </p:grpSpPr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D28207B2-8C85-4286-B94C-C2D46413ACDC}"/>
                    </a:ext>
                  </a:extLst>
                </p:cNvPr>
                <p:cNvSpPr/>
                <p:nvPr/>
              </p:nvSpPr>
              <p:spPr>
                <a:xfrm>
                  <a:off x="3444942" y="3256414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Oval 763">
                  <a:extLst>
                    <a:ext uri="{FF2B5EF4-FFF2-40B4-BE49-F238E27FC236}">
                      <a16:creationId xmlns:a16="http://schemas.microsoft.com/office/drawing/2014/main" id="{2FB5D942-6E3C-4B52-B593-5071B5B4C8B1}"/>
                    </a:ext>
                  </a:extLst>
                </p:cNvPr>
                <p:cNvSpPr/>
                <p:nvPr/>
              </p:nvSpPr>
              <p:spPr>
                <a:xfrm>
                  <a:off x="3764113" y="3327555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Oval 764">
                  <a:extLst>
                    <a:ext uri="{FF2B5EF4-FFF2-40B4-BE49-F238E27FC236}">
                      <a16:creationId xmlns:a16="http://schemas.microsoft.com/office/drawing/2014/main" id="{9F21FF68-C46E-4BCD-96AD-EDE09D0AE6F4}"/>
                    </a:ext>
                  </a:extLst>
                </p:cNvPr>
                <p:cNvSpPr/>
                <p:nvPr/>
              </p:nvSpPr>
              <p:spPr>
                <a:xfrm>
                  <a:off x="3861420" y="3557395"/>
                  <a:ext cx="153440" cy="117615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5" name="Group 714">
                <a:extLst>
                  <a:ext uri="{FF2B5EF4-FFF2-40B4-BE49-F238E27FC236}">
                    <a16:creationId xmlns:a16="http://schemas.microsoft.com/office/drawing/2014/main" id="{75FE2F10-3179-4A93-8DC6-0102FB5C3213}"/>
                  </a:ext>
                </a:extLst>
              </p:cNvPr>
              <p:cNvGrpSpPr/>
              <p:nvPr/>
            </p:nvGrpSpPr>
            <p:grpSpPr>
              <a:xfrm>
                <a:off x="3790968" y="3795726"/>
                <a:ext cx="631339" cy="666964"/>
                <a:chOff x="3398211" y="3535398"/>
                <a:chExt cx="983523" cy="1039022"/>
              </a:xfrm>
              <a:grpFill/>
            </p:grpSpPr>
            <p:grpSp>
              <p:nvGrpSpPr>
                <p:cNvPr id="751" name="Group 750">
                  <a:extLst>
                    <a:ext uri="{FF2B5EF4-FFF2-40B4-BE49-F238E27FC236}">
                      <a16:creationId xmlns:a16="http://schemas.microsoft.com/office/drawing/2014/main" id="{4F326842-E0FB-42E8-AD8A-EA00513179F7}"/>
                    </a:ext>
                  </a:extLst>
                </p:cNvPr>
                <p:cNvGrpSpPr/>
                <p:nvPr/>
              </p:nvGrpSpPr>
              <p:grpSpPr>
                <a:xfrm>
                  <a:off x="3398211" y="3535398"/>
                  <a:ext cx="983523" cy="1039022"/>
                  <a:chOff x="3398211" y="3535398"/>
                  <a:chExt cx="983523" cy="1039022"/>
                </a:xfrm>
                <a:grpFill/>
              </p:grpSpPr>
              <p:grpSp>
                <p:nvGrpSpPr>
                  <p:cNvPr id="754" name="Group 753">
                    <a:extLst>
                      <a:ext uri="{FF2B5EF4-FFF2-40B4-BE49-F238E27FC236}">
                        <a16:creationId xmlns:a16="http://schemas.microsoft.com/office/drawing/2014/main" id="{CCB1CAE9-A81B-4F75-8B6C-2F7934AE14EB}"/>
                      </a:ext>
                    </a:extLst>
                  </p:cNvPr>
                  <p:cNvGrpSpPr/>
                  <p:nvPr/>
                </p:nvGrpSpPr>
                <p:grpSpPr>
                  <a:xfrm rot="695511">
                    <a:off x="3398211" y="3535398"/>
                    <a:ext cx="983523" cy="838794"/>
                    <a:chOff x="3527837" y="4326022"/>
                    <a:chExt cx="1452969" cy="1239158"/>
                  </a:xfrm>
                  <a:grpFill/>
                </p:grpSpPr>
                <p:sp>
                  <p:nvSpPr>
                    <p:cNvPr id="757" name="Freeform 88">
                      <a:extLst>
                        <a:ext uri="{FF2B5EF4-FFF2-40B4-BE49-F238E27FC236}">
                          <a16:creationId xmlns:a16="http://schemas.microsoft.com/office/drawing/2014/main" id="{C040C7B0-77F1-42B9-96FE-3D529EA38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4925" y="4326022"/>
                      <a:ext cx="835610" cy="300842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8" name="Freeform 89">
                      <a:extLst>
                        <a:ext uri="{FF2B5EF4-FFF2-40B4-BE49-F238E27FC236}">
                          <a16:creationId xmlns:a16="http://schemas.microsoft.com/office/drawing/2014/main" id="{3671754B-9055-47A4-B209-7DB019F37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42644" y="4402689"/>
                      <a:ext cx="1245322" cy="448349"/>
                    </a:xfrm>
                    <a:custGeom>
                      <a:avLst/>
                      <a:gdLst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74302 w 1421200"/>
                        <a:gd name="connsiteY10" fmla="*/ 214233 h 508389"/>
                        <a:gd name="connsiteX11" fmla="*/ 83446 w 1421200"/>
                        <a:gd name="connsiteY11" fmla="*/ 269097 h 508389"/>
                        <a:gd name="connsiteX0" fmla="*/ 83446 w 1421200"/>
                        <a:gd name="connsiteY0" fmla="*/ 269097 h 508389"/>
                        <a:gd name="connsiteX1" fmla="*/ 577222 w 1421200"/>
                        <a:gd name="connsiteY1" fmla="*/ 387969 h 508389"/>
                        <a:gd name="connsiteX2" fmla="*/ 1116718 w 1421200"/>
                        <a:gd name="connsiteY2" fmla="*/ 195945 h 508389"/>
                        <a:gd name="connsiteX3" fmla="*/ 1308742 w 1421200"/>
                        <a:gd name="connsiteY3" fmla="*/ 3921 h 508389"/>
                        <a:gd name="connsiteX4" fmla="*/ 1418470 w 1421200"/>
                        <a:gd name="connsiteY4" fmla="*/ 86217 h 508389"/>
                        <a:gd name="connsiteX5" fmla="*/ 1199014 w 1421200"/>
                        <a:gd name="connsiteY5" fmla="*/ 314817 h 508389"/>
                        <a:gd name="connsiteX6" fmla="*/ 787534 w 1421200"/>
                        <a:gd name="connsiteY6" fmla="*/ 461121 h 508389"/>
                        <a:gd name="connsiteX7" fmla="*/ 449206 w 1421200"/>
                        <a:gd name="connsiteY7" fmla="*/ 506841 h 508389"/>
                        <a:gd name="connsiteX8" fmla="*/ 65158 w 1421200"/>
                        <a:gd name="connsiteY8" fmla="*/ 415401 h 508389"/>
                        <a:gd name="connsiteX9" fmla="*/ 1150 w 1421200"/>
                        <a:gd name="connsiteY9" fmla="*/ 305673 h 508389"/>
                        <a:gd name="connsiteX10" fmla="*/ 83446 w 1421200"/>
                        <a:gd name="connsiteY10" fmla="*/ 269097 h 508389"/>
                        <a:gd name="connsiteX0" fmla="*/ 83446 w 1421200"/>
                        <a:gd name="connsiteY0" fmla="*/ 269097 h 511670"/>
                        <a:gd name="connsiteX1" fmla="*/ 577222 w 1421200"/>
                        <a:gd name="connsiteY1" fmla="*/ 387969 h 511670"/>
                        <a:gd name="connsiteX2" fmla="*/ 1116718 w 1421200"/>
                        <a:gd name="connsiteY2" fmla="*/ 195945 h 511670"/>
                        <a:gd name="connsiteX3" fmla="*/ 1308742 w 1421200"/>
                        <a:gd name="connsiteY3" fmla="*/ 3921 h 511670"/>
                        <a:gd name="connsiteX4" fmla="*/ 1418470 w 1421200"/>
                        <a:gd name="connsiteY4" fmla="*/ 86217 h 511670"/>
                        <a:gd name="connsiteX5" fmla="*/ 1199014 w 1421200"/>
                        <a:gd name="connsiteY5" fmla="*/ 314817 h 511670"/>
                        <a:gd name="connsiteX6" fmla="*/ 814966 w 1421200"/>
                        <a:gd name="connsiteY6" fmla="*/ 479409 h 511670"/>
                        <a:gd name="connsiteX7" fmla="*/ 449206 w 1421200"/>
                        <a:gd name="connsiteY7" fmla="*/ 506841 h 511670"/>
                        <a:gd name="connsiteX8" fmla="*/ 65158 w 1421200"/>
                        <a:gd name="connsiteY8" fmla="*/ 415401 h 511670"/>
                        <a:gd name="connsiteX9" fmla="*/ 1150 w 1421200"/>
                        <a:gd name="connsiteY9" fmla="*/ 305673 h 511670"/>
                        <a:gd name="connsiteX10" fmla="*/ 83446 w 1421200"/>
                        <a:gd name="connsiteY10" fmla="*/ 269097 h 511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1200" h="511670">
                          <a:moveTo>
                            <a:pt x="83446" y="269097"/>
                          </a:moveTo>
                          <a:cubicBezTo>
                            <a:pt x="179458" y="282813"/>
                            <a:pt x="405010" y="400161"/>
                            <a:pt x="577222" y="387969"/>
                          </a:cubicBezTo>
                          <a:cubicBezTo>
                            <a:pt x="749434" y="375777"/>
                            <a:pt x="994798" y="259953"/>
                            <a:pt x="1116718" y="195945"/>
                          </a:cubicBezTo>
                          <a:cubicBezTo>
                            <a:pt x="1238638" y="131937"/>
                            <a:pt x="1258450" y="22209"/>
                            <a:pt x="1308742" y="3921"/>
                          </a:cubicBezTo>
                          <a:cubicBezTo>
                            <a:pt x="1359034" y="-14367"/>
                            <a:pt x="1436758" y="34401"/>
                            <a:pt x="1418470" y="86217"/>
                          </a:cubicBezTo>
                          <a:cubicBezTo>
                            <a:pt x="1400182" y="138033"/>
                            <a:pt x="1299598" y="249285"/>
                            <a:pt x="1199014" y="314817"/>
                          </a:cubicBezTo>
                          <a:cubicBezTo>
                            <a:pt x="1098430" y="380349"/>
                            <a:pt x="939934" y="447405"/>
                            <a:pt x="814966" y="479409"/>
                          </a:cubicBezTo>
                          <a:cubicBezTo>
                            <a:pt x="689998" y="511413"/>
                            <a:pt x="574174" y="517509"/>
                            <a:pt x="449206" y="506841"/>
                          </a:cubicBezTo>
                          <a:cubicBezTo>
                            <a:pt x="324238" y="496173"/>
                            <a:pt x="139834" y="448929"/>
                            <a:pt x="65158" y="415401"/>
                          </a:cubicBezTo>
                          <a:cubicBezTo>
                            <a:pt x="-9518" y="381873"/>
                            <a:pt x="-374" y="339201"/>
                            <a:pt x="1150" y="305673"/>
                          </a:cubicBezTo>
                          <a:cubicBezTo>
                            <a:pt x="4198" y="281289"/>
                            <a:pt x="-12566" y="255381"/>
                            <a:pt x="83446" y="269097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59" name="Group 758">
                      <a:extLst>
                        <a:ext uri="{FF2B5EF4-FFF2-40B4-BE49-F238E27FC236}">
                          <a16:creationId xmlns:a16="http://schemas.microsoft.com/office/drawing/2014/main" id="{52BF3A5E-43C7-4006-8BEE-CFA51B316CF1}"/>
                        </a:ext>
                      </a:extLst>
                    </p:cNvPr>
                    <p:cNvGrpSpPr/>
                    <p:nvPr/>
                  </p:nvGrpSpPr>
                  <p:grpSpPr>
                    <a:xfrm flipH="1" flipV="1">
                      <a:off x="3631345" y="5040164"/>
                      <a:ext cx="1245322" cy="525016"/>
                      <a:chOff x="3542644" y="5341006"/>
                      <a:chExt cx="1245322" cy="525016"/>
                    </a:xfrm>
                    <a:grpFill/>
                  </p:grpSpPr>
                  <p:sp>
                    <p:nvSpPr>
                      <p:cNvPr id="761" name="Freeform 90">
                        <a:extLst>
                          <a:ext uri="{FF2B5EF4-FFF2-40B4-BE49-F238E27FC236}">
                            <a16:creationId xmlns:a16="http://schemas.microsoft.com/office/drawing/2014/main" id="{B5D24BC1-3206-46D6-B233-CD3A985CB8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4925" y="5341006"/>
                        <a:ext cx="835610" cy="300842"/>
                      </a:xfrm>
                      <a:custGeom>
                        <a:avLst/>
                        <a:gdLst>
                          <a:gd name="connsiteX0" fmla="*/ 83446 w 1421200"/>
                          <a:gd name="connsiteY0" fmla="*/ 269097 h 508389"/>
                          <a:gd name="connsiteX1" fmla="*/ 577222 w 1421200"/>
                          <a:gd name="connsiteY1" fmla="*/ 387969 h 508389"/>
                          <a:gd name="connsiteX2" fmla="*/ 1116718 w 1421200"/>
                          <a:gd name="connsiteY2" fmla="*/ 195945 h 508389"/>
                          <a:gd name="connsiteX3" fmla="*/ 1308742 w 1421200"/>
                          <a:gd name="connsiteY3" fmla="*/ 3921 h 508389"/>
                          <a:gd name="connsiteX4" fmla="*/ 1418470 w 1421200"/>
                          <a:gd name="connsiteY4" fmla="*/ 86217 h 508389"/>
                          <a:gd name="connsiteX5" fmla="*/ 1199014 w 1421200"/>
                          <a:gd name="connsiteY5" fmla="*/ 314817 h 508389"/>
                          <a:gd name="connsiteX6" fmla="*/ 787534 w 1421200"/>
                          <a:gd name="connsiteY6" fmla="*/ 461121 h 508389"/>
                          <a:gd name="connsiteX7" fmla="*/ 449206 w 1421200"/>
                          <a:gd name="connsiteY7" fmla="*/ 506841 h 508389"/>
                          <a:gd name="connsiteX8" fmla="*/ 65158 w 1421200"/>
                          <a:gd name="connsiteY8" fmla="*/ 415401 h 508389"/>
                          <a:gd name="connsiteX9" fmla="*/ 1150 w 1421200"/>
                          <a:gd name="connsiteY9" fmla="*/ 305673 h 508389"/>
                          <a:gd name="connsiteX10" fmla="*/ 74302 w 1421200"/>
                          <a:gd name="connsiteY10" fmla="*/ 214233 h 508389"/>
                          <a:gd name="connsiteX11" fmla="*/ 83446 w 1421200"/>
                          <a:gd name="connsiteY11" fmla="*/ 269097 h 508389"/>
                          <a:gd name="connsiteX0" fmla="*/ 83446 w 1421200"/>
                          <a:gd name="connsiteY0" fmla="*/ 269097 h 508389"/>
                          <a:gd name="connsiteX1" fmla="*/ 577222 w 1421200"/>
                          <a:gd name="connsiteY1" fmla="*/ 387969 h 508389"/>
                          <a:gd name="connsiteX2" fmla="*/ 1116718 w 1421200"/>
                          <a:gd name="connsiteY2" fmla="*/ 195945 h 508389"/>
                          <a:gd name="connsiteX3" fmla="*/ 1308742 w 1421200"/>
                          <a:gd name="connsiteY3" fmla="*/ 3921 h 508389"/>
                          <a:gd name="connsiteX4" fmla="*/ 1418470 w 1421200"/>
                          <a:gd name="connsiteY4" fmla="*/ 86217 h 508389"/>
                          <a:gd name="connsiteX5" fmla="*/ 1199014 w 1421200"/>
                          <a:gd name="connsiteY5" fmla="*/ 314817 h 508389"/>
                          <a:gd name="connsiteX6" fmla="*/ 787534 w 1421200"/>
                          <a:gd name="connsiteY6" fmla="*/ 461121 h 508389"/>
                          <a:gd name="connsiteX7" fmla="*/ 449206 w 1421200"/>
                          <a:gd name="connsiteY7" fmla="*/ 506841 h 508389"/>
                          <a:gd name="connsiteX8" fmla="*/ 65158 w 1421200"/>
                          <a:gd name="connsiteY8" fmla="*/ 415401 h 508389"/>
                          <a:gd name="connsiteX9" fmla="*/ 1150 w 1421200"/>
                          <a:gd name="connsiteY9" fmla="*/ 305673 h 508389"/>
                          <a:gd name="connsiteX10" fmla="*/ 83446 w 1421200"/>
                          <a:gd name="connsiteY10" fmla="*/ 269097 h 508389"/>
                          <a:gd name="connsiteX0" fmla="*/ 83446 w 1421200"/>
                          <a:gd name="connsiteY0" fmla="*/ 269097 h 511670"/>
                          <a:gd name="connsiteX1" fmla="*/ 577222 w 1421200"/>
                          <a:gd name="connsiteY1" fmla="*/ 387969 h 511670"/>
                          <a:gd name="connsiteX2" fmla="*/ 1116718 w 1421200"/>
                          <a:gd name="connsiteY2" fmla="*/ 195945 h 511670"/>
                          <a:gd name="connsiteX3" fmla="*/ 1308742 w 1421200"/>
                          <a:gd name="connsiteY3" fmla="*/ 3921 h 511670"/>
                          <a:gd name="connsiteX4" fmla="*/ 1418470 w 1421200"/>
                          <a:gd name="connsiteY4" fmla="*/ 86217 h 511670"/>
                          <a:gd name="connsiteX5" fmla="*/ 1199014 w 1421200"/>
                          <a:gd name="connsiteY5" fmla="*/ 314817 h 511670"/>
                          <a:gd name="connsiteX6" fmla="*/ 814966 w 1421200"/>
                          <a:gd name="connsiteY6" fmla="*/ 479409 h 511670"/>
                          <a:gd name="connsiteX7" fmla="*/ 449206 w 1421200"/>
                          <a:gd name="connsiteY7" fmla="*/ 506841 h 511670"/>
                          <a:gd name="connsiteX8" fmla="*/ 65158 w 1421200"/>
                          <a:gd name="connsiteY8" fmla="*/ 415401 h 511670"/>
                          <a:gd name="connsiteX9" fmla="*/ 1150 w 1421200"/>
                          <a:gd name="connsiteY9" fmla="*/ 305673 h 511670"/>
                          <a:gd name="connsiteX10" fmla="*/ 83446 w 1421200"/>
                          <a:gd name="connsiteY10" fmla="*/ 269097 h 511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21200" h="511670">
                            <a:moveTo>
                              <a:pt x="83446" y="269097"/>
                            </a:moveTo>
                            <a:cubicBezTo>
                              <a:pt x="179458" y="282813"/>
                              <a:pt x="405010" y="400161"/>
                              <a:pt x="577222" y="387969"/>
                            </a:cubicBezTo>
                            <a:cubicBezTo>
                              <a:pt x="749434" y="375777"/>
                              <a:pt x="994798" y="259953"/>
                              <a:pt x="1116718" y="195945"/>
                            </a:cubicBezTo>
                            <a:cubicBezTo>
                              <a:pt x="1238638" y="131937"/>
                              <a:pt x="1258450" y="22209"/>
                              <a:pt x="1308742" y="3921"/>
                            </a:cubicBezTo>
                            <a:cubicBezTo>
                              <a:pt x="1359034" y="-14367"/>
                              <a:pt x="1436758" y="34401"/>
                              <a:pt x="1418470" y="86217"/>
                            </a:cubicBezTo>
                            <a:cubicBezTo>
                              <a:pt x="1400182" y="138033"/>
                              <a:pt x="1299598" y="249285"/>
                              <a:pt x="1199014" y="314817"/>
                            </a:cubicBezTo>
                            <a:cubicBezTo>
                              <a:pt x="1098430" y="380349"/>
                              <a:pt x="939934" y="447405"/>
                              <a:pt x="814966" y="479409"/>
                            </a:cubicBezTo>
                            <a:cubicBezTo>
                              <a:pt x="689998" y="511413"/>
                              <a:pt x="574174" y="517509"/>
                              <a:pt x="449206" y="506841"/>
                            </a:cubicBezTo>
                            <a:cubicBezTo>
                              <a:pt x="324238" y="496173"/>
                              <a:pt x="139834" y="448929"/>
                              <a:pt x="65158" y="415401"/>
                            </a:cubicBezTo>
                            <a:cubicBezTo>
                              <a:pt x="-9518" y="381873"/>
                              <a:pt x="-374" y="339201"/>
                              <a:pt x="1150" y="305673"/>
                            </a:cubicBezTo>
                            <a:cubicBezTo>
                              <a:pt x="4198" y="281289"/>
                              <a:pt x="-12566" y="255381"/>
                              <a:pt x="83446" y="26909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62" name="Freeform 91">
                        <a:extLst>
                          <a:ext uri="{FF2B5EF4-FFF2-40B4-BE49-F238E27FC236}">
                            <a16:creationId xmlns:a16="http://schemas.microsoft.com/office/drawing/2014/main" id="{17643BD7-8875-4449-8602-BF7F3EE18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42644" y="5417673"/>
                        <a:ext cx="1245322" cy="448349"/>
                      </a:xfrm>
                      <a:custGeom>
                        <a:avLst/>
                        <a:gdLst>
                          <a:gd name="connsiteX0" fmla="*/ 83446 w 1421200"/>
                          <a:gd name="connsiteY0" fmla="*/ 269097 h 508389"/>
                          <a:gd name="connsiteX1" fmla="*/ 577222 w 1421200"/>
                          <a:gd name="connsiteY1" fmla="*/ 387969 h 508389"/>
                          <a:gd name="connsiteX2" fmla="*/ 1116718 w 1421200"/>
                          <a:gd name="connsiteY2" fmla="*/ 195945 h 508389"/>
                          <a:gd name="connsiteX3" fmla="*/ 1308742 w 1421200"/>
                          <a:gd name="connsiteY3" fmla="*/ 3921 h 508389"/>
                          <a:gd name="connsiteX4" fmla="*/ 1418470 w 1421200"/>
                          <a:gd name="connsiteY4" fmla="*/ 86217 h 508389"/>
                          <a:gd name="connsiteX5" fmla="*/ 1199014 w 1421200"/>
                          <a:gd name="connsiteY5" fmla="*/ 314817 h 508389"/>
                          <a:gd name="connsiteX6" fmla="*/ 787534 w 1421200"/>
                          <a:gd name="connsiteY6" fmla="*/ 461121 h 508389"/>
                          <a:gd name="connsiteX7" fmla="*/ 449206 w 1421200"/>
                          <a:gd name="connsiteY7" fmla="*/ 506841 h 508389"/>
                          <a:gd name="connsiteX8" fmla="*/ 65158 w 1421200"/>
                          <a:gd name="connsiteY8" fmla="*/ 415401 h 508389"/>
                          <a:gd name="connsiteX9" fmla="*/ 1150 w 1421200"/>
                          <a:gd name="connsiteY9" fmla="*/ 305673 h 508389"/>
                          <a:gd name="connsiteX10" fmla="*/ 74302 w 1421200"/>
                          <a:gd name="connsiteY10" fmla="*/ 214233 h 508389"/>
                          <a:gd name="connsiteX11" fmla="*/ 83446 w 1421200"/>
                          <a:gd name="connsiteY11" fmla="*/ 269097 h 508389"/>
                          <a:gd name="connsiteX0" fmla="*/ 83446 w 1421200"/>
                          <a:gd name="connsiteY0" fmla="*/ 269097 h 508389"/>
                          <a:gd name="connsiteX1" fmla="*/ 577222 w 1421200"/>
                          <a:gd name="connsiteY1" fmla="*/ 387969 h 508389"/>
                          <a:gd name="connsiteX2" fmla="*/ 1116718 w 1421200"/>
                          <a:gd name="connsiteY2" fmla="*/ 195945 h 508389"/>
                          <a:gd name="connsiteX3" fmla="*/ 1308742 w 1421200"/>
                          <a:gd name="connsiteY3" fmla="*/ 3921 h 508389"/>
                          <a:gd name="connsiteX4" fmla="*/ 1418470 w 1421200"/>
                          <a:gd name="connsiteY4" fmla="*/ 86217 h 508389"/>
                          <a:gd name="connsiteX5" fmla="*/ 1199014 w 1421200"/>
                          <a:gd name="connsiteY5" fmla="*/ 314817 h 508389"/>
                          <a:gd name="connsiteX6" fmla="*/ 787534 w 1421200"/>
                          <a:gd name="connsiteY6" fmla="*/ 461121 h 508389"/>
                          <a:gd name="connsiteX7" fmla="*/ 449206 w 1421200"/>
                          <a:gd name="connsiteY7" fmla="*/ 506841 h 508389"/>
                          <a:gd name="connsiteX8" fmla="*/ 65158 w 1421200"/>
                          <a:gd name="connsiteY8" fmla="*/ 415401 h 508389"/>
                          <a:gd name="connsiteX9" fmla="*/ 1150 w 1421200"/>
                          <a:gd name="connsiteY9" fmla="*/ 305673 h 508389"/>
                          <a:gd name="connsiteX10" fmla="*/ 83446 w 1421200"/>
                          <a:gd name="connsiteY10" fmla="*/ 269097 h 508389"/>
                          <a:gd name="connsiteX0" fmla="*/ 83446 w 1421200"/>
                          <a:gd name="connsiteY0" fmla="*/ 269097 h 511670"/>
                          <a:gd name="connsiteX1" fmla="*/ 577222 w 1421200"/>
                          <a:gd name="connsiteY1" fmla="*/ 387969 h 511670"/>
                          <a:gd name="connsiteX2" fmla="*/ 1116718 w 1421200"/>
                          <a:gd name="connsiteY2" fmla="*/ 195945 h 511670"/>
                          <a:gd name="connsiteX3" fmla="*/ 1308742 w 1421200"/>
                          <a:gd name="connsiteY3" fmla="*/ 3921 h 511670"/>
                          <a:gd name="connsiteX4" fmla="*/ 1418470 w 1421200"/>
                          <a:gd name="connsiteY4" fmla="*/ 86217 h 511670"/>
                          <a:gd name="connsiteX5" fmla="*/ 1199014 w 1421200"/>
                          <a:gd name="connsiteY5" fmla="*/ 314817 h 511670"/>
                          <a:gd name="connsiteX6" fmla="*/ 814966 w 1421200"/>
                          <a:gd name="connsiteY6" fmla="*/ 479409 h 511670"/>
                          <a:gd name="connsiteX7" fmla="*/ 449206 w 1421200"/>
                          <a:gd name="connsiteY7" fmla="*/ 506841 h 511670"/>
                          <a:gd name="connsiteX8" fmla="*/ 65158 w 1421200"/>
                          <a:gd name="connsiteY8" fmla="*/ 415401 h 511670"/>
                          <a:gd name="connsiteX9" fmla="*/ 1150 w 1421200"/>
                          <a:gd name="connsiteY9" fmla="*/ 305673 h 511670"/>
                          <a:gd name="connsiteX10" fmla="*/ 83446 w 1421200"/>
                          <a:gd name="connsiteY10" fmla="*/ 269097 h 511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21200" h="511670">
                            <a:moveTo>
                              <a:pt x="83446" y="269097"/>
                            </a:moveTo>
                            <a:cubicBezTo>
                              <a:pt x="179458" y="282813"/>
                              <a:pt x="405010" y="400161"/>
                              <a:pt x="577222" y="387969"/>
                            </a:cubicBezTo>
                            <a:cubicBezTo>
                              <a:pt x="749434" y="375777"/>
                              <a:pt x="994798" y="259953"/>
                              <a:pt x="1116718" y="195945"/>
                            </a:cubicBezTo>
                            <a:cubicBezTo>
                              <a:pt x="1238638" y="131937"/>
                              <a:pt x="1258450" y="22209"/>
                              <a:pt x="1308742" y="3921"/>
                            </a:cubicBezTo>
                            <a:cubicBezTo>
                              <a:pt x="1359034" y="-14367"/>
                              <a:pt x="1436758" y="34401"/>
                              <a:pt x="1418470" y="86217"/>
                            </a:cubicBezTo>
                            <a:cubicBezTo>
                              <a:pt x="1400182" y="138033"/>
                              <a:pt x="1299598" y="249285"/>
                              <a:pt x="1199014" y="314817"/>
                            </a:cubicBezTo>
                            <a:cubicBezTo>
                              <a:pt x="1098430" y="380349"/>
                              <a:pt x="939934" y="447405"/>
                              <a:pt x="814966" y="479409"/>
                            </a:cubicBezTo>
                            <a:cubicBezTo>
                              <a:pt x="689998" y="511413"/>
                              <a:pt x="574174" y="517509"/>
                              <a:pt x="449206" y="506841"/>
                            </a:cubicBezTo>
                            <a:cubicBezTo>
                              <a:pt x="324238" y="496173"/>
                              <a:pt x="139834" y="448929"/>
                              <a:pt x="65158" y="415401"/>
                            </a:cubicBezTo>
                            <a:cubicBezTo>
                              <a:pt x="-9518" y="381873"/>
                              <a:pt x="-374" y="339201"/>
                              <a:pt x="1150" y="305673"/>
                            </a:cubicBezTo>
                            <a:cubicBezTo>
                              <a:pt x="4198" y="281289"/>
                              <a:pt x="-12566" y="255381"/>
                              <a:pt x="83446" y="26909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60" name="Freeform 94">
                      <a:extLst>
                        <a:ext uri="{FF2B5EF4-FFF2-40B4-BE49-F238E27FC236}">
                          <a16:creationId xmlns:a16="http://schemas.microsoft.com/office/drawing/2014/main" id="{7D2C5ABA-CF0F-41DF-865F-DB73163A1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27837" y="4736176"/>
                      <a:ext cx="1452969" cy="421862"/>
                    </a:xfrm>
                    <a:custGeom>
                      <a:avLst/>
                      <a:gdLst>
                        <a:gd name="connsiteX0" fmla="*/ 65755 w 1452969"/>
                        <a:gd name="connsiteY0" fmla="*/ 238160 h 421862"/>
                        <a:gd name="connsiteX1" fmla="*/ 751555 w 1452969"/>
                        <a:gd name="connsiteY1" fmla="*/ 174152 h 421862"/>
                        <a:gd name="connsiteX2" fmla="*/ 1355059 w 1452969"/>
                        <a:gd name="connsiteY2" fmla="*/ 416 h 421862"/>
                        <a:gd name="connsiteX3" fmla="*/ 1419067 w 1452969"/>
                        <a:gd name="connsiteY3" fmla="*/ 128432 h 421862"/>
                        <a:gd name="connsiteX4" fmla="*/ 1016731 w 1452969"/>
                        <a:gd name="connsiteY4" fmla="*/ 219872 h 421862"/>
                        <a:gd name="connsiteX5" fmla="*/ 404083 w 1452969"/>
                        <a:gd name="connsiteY5" fmla="*/ 302168 h 421862"/>
                        <a:gd name="connsiteX6" fmla="*/ 65755 w 1452969"/>
                        <a:gd name="connsiteY6" fmla="*/ 421040 h 421862"/>
                        <a:gd name="connsiteX7" fmla="*/ 65755 w 1452969"/>
                        <a:gd name="connsiteY7" fmla="*/ 238160 h 421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52969" h="421862">
                          <a:moveTo>
                            <a:pt x="65755" y="238160"/>
                          </a:moveTo>
                          <a:cubicBezTo>
                            <a:pt x="180055" y="197012"/>
                            <a:pt x="536671" y="213776"/>
                            <a:pt x="751555" y="174152"/>
                          </a:cubicBezTo>
                          <a:cubicBezTo>
                            <a:pt x="966439" y="134528"/>
                            <a:pt x="1243807" y="8036"/>
                            <a:pt x="1355059" y="416"/>
                          </a:cubicBezTo>
                          <a:cubicBezTo>
                            <a:pt x="1466311" y="-7204"/>
                            <a:pt x="1475455" y="91856"/>
                            <a:pt x="1419067" y="128432"/>
                          </a:cubicBezTo>
                          <a:cubicBezTo>
                            <a:pt x="1362679" y="165008"/>
                            <a:pt x="1185895" y="190916"/>
                            <a:pt x="1016731" y="219872"/>
                          </a:cubicBezTo>
                          <a:cubicBezTo>
                            <a:pt x="847567" y="248828"/>
                            <a:pt x="562579" y="268640"/>
                            <a:pt x="404083" y="302168"/>
                          </a:cubicBezTo>
                          <a:cubicBezTo>
                            <a:pt x="245587" y="335696"/>
                            <a:pt x="122143" y="431708"/>
                            <a:pt x="65755" y="421040"/>
                          </a:cubicBezTo>
                          <a:cubicBezTo>
                            <a:pt x="9367" y="410372"/>
                            <a:pt x="-48545" y="279308"/>
                            <a:pt x="65755" y="238160"/>
                          </a:cubicBezTo>
                          <a:close/>
                        </a:path>
                      </a:pathLst>
                    </a:cu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55" name="Oval 754">
                    <a:extLst>
                      <a:ext uri="{FF2B5EF4-FFF2-40B4-BE49-F238E27FC236}">
                        <a16:creationId xmlns:a16="http://schemas.microsoft.com/office/drawing/2014/main" id="{EA307841-965B-4599-B82A-C74D59E5ECFE}"/>
                      </a:ext>
                    </a:extLst>
                  </p:cNvPr>
                  <p:cNvSpPr/>
                  <p:nvPr/>
                </p:nvSpPr>
                <p:spPr>
                  <a:xfrm>
                    <a:off x="3720264" y="4216914"/>
                    <a:ext cx="153440" cy="117615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6" name="Oval 755">
                    <a:extLst>
                      <a:ext uri="{FF2B5EF4-FFF2-40B4-BE49-F238E27FC236}">
                        <a16:creationId xmlns:a16="http://schemas.microsoft.com/office/drawing/2014/main" id="{FA73AD40-E38E-461D-9D9B-05F24EF32777}"/>
                      </a:ext>
                    </a:extLst>
                  </p:cNvPr>
                  <p:cNvSpPr/>
                  <p:nvPr/>
                </p:nvSpPr>
                <p:spPr>
                  <a:xfrm>
                    <a:off x="3702678" y="4456805"/>
                    <a:ext cx="153440" cy="117615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52" name="Freeform 19">
                  <a:extLst>
                    <a:ext uri="{FF2B5EF4-FFF2-40B4-BE49-F238E27FC236}">
                      <a16:creationId xmlns:a16="http://schemas.microsoft.com/office/drawing/2014/main" id="{426D8F45-CFFB-4837-9A52-05550163BBC8}"/>
                    </a:ext>
                  </a:extLst>
                </p:cNvPr>
                <p:cNvSpPr/>
                <p:nvPr/>
              </p:nvSpPr>
              <p:spPr>
                <a:xfrm>
                  <a:off x="3869531" y="3617119"/>
                  <a:ext cx="173832" cy="69056"/>
                </a:xfrm>
                <a:custGeom>
                  <a:avLst/>
                  <a:gdLst>
                    <a:gd name="connsiteX0" fmla="*/ 21432 w 173832"/>
                    <a:gd name="connsiteY0" fmla="*/ 21432 h 64294"/>
                    <a:gd name="connsiteX1" fmla="*/ 0 w 173832"/>
                    <a:gd name="connsiteY1" fmla="*/ 64294 h 64294"/>
                    <a:gd name="connsiteX2" fmla="*/ 142875 w 173832"/>
                    <a:gd name="connsiteY2" fmla="*/ 33338 h 64294"/>
                    <a:gd name="connsiteX3" fmla="*/ 173832 w 173832"/>
                    <a:gd name="connsiteY3" fmla="*/ 23813 h 64294"/>
                    <a:gd name="connsiteX4" fmla="*/ 130969 w 173832"/>
                    <a:gd name="connsiteY4" fmla="*/ 0 h 64294"/>
                    <a:gd name="connsiteX5" fmla="*/ 21432 w 173832"/>
                    <a:gd name="connsiteY5" fmla="*/ 21432 h 64294"/>
                    <a:gd name="connsiteX0" fmla="*/ 21432 w 173832"/>
                    <a:gd name="connsiteY0" fmla="*/ 28575 h 71437"/>
                    <a:gd name="connsiteX1" fmla="*/ 0 w 173832"/>
                    <a:gd name="connsiteY1" fmla="*/ 71437 h 71437"/>
                    <a:gd name="connsiteX2" fmla="*/ 142875 w 173832"/>
                    <a:gd name="connsiteY2" fmla="*/ 40481 h 71437"/>
                    <a:gd name="connsiteX3" fmla="*/ 173832 w 173832"/>
                    <a:gd name="connsiteY3" fmla="*/ 30956 h 71437"/>
                    <a:gd name="connsiteX4" fmla="*/ 128588 w 173832"/>
                    <a:gd name="connsiteY4" fmla="*/ 0 h 71437"/>
                    <a:gd name="connsiteX5" fmla="*/ 21432 w 173832"/>
                    <a:gd name="connsiteY5" fmla="*/ 28575 h 71437"/>
                    <a:gd name="connsiteX0" fmla="*/ 21432 w 173832"/>
                    <a:gd name="connsiteY0" fmla="*/ 19050 h 61912"/>
                    <a:gd name="connsiteX1" fmla="*/ 0 w 173832"/>
                    <a:gd name="connsiteY1" fmla="*/ 61912 h 61912"/>
                    <a:gd name="connsiteX2" fmla="*/ 142875 w 173832"/>
                    <a:gd name="connsiteY2" fmla="*/ 30956 h 61912"/>
                    <a:gd name="connsiteX3" fmla="*/ 173832 w 173832"/>
                    <a:gd name="connsiteY3" fmla="*/ 21431 h 61912"/>
                    <a:gd name="connsiteX4" fmla="*/ 133350 w 173832"/>
                    <a:gd name="connsiteY4" fmla="*/ 0 h 61912"/>
                    <a:gd name="connsiteX5" fmla="*/ 21432 w 173832"/>
                    <a:gd name="connsiteY5" fmla="*/ 19050 h 61912"/>
                    <a:gd name="connsiteX0" fmla="*/ 21432 w 173832"/>
                    <a:gd name="connsiteY0" fmla="*/ 30956 h 73818"/>
                    <a:gd name="connsiteX1" fmla="*/ 0 w 173832"/>
                    <a:gd name="connsiteY1" fmla="*/ 73818 h 73818"/>
                    <a:gd name="connsiteX2" fmla="*/ 142875 w 173832"/>
                    <a:gd name="connsiteY2" fmla="*/ 42862 h 73818"/>
                    <a:gd name="connsiteX3" fmla="*/ 173832 w 173832"/>
                    <a:gd name="connsiteY3" fmla="*/ 33337 h 73818"/>
                    <a:gd name="connsiteX4" fmla="*/ 126206 w 173832"/>
                    <a:gd name="connsiteY4" fmla="*/ 0 h 73818"/>
                    <a:gd name="connsiteX5" fmla="*/ 21432 w 173832"/>
                    <a:gd name="connsiteY5" fmla="*/ 30956 h 73818"/>
                    <a:gd name="connsiteX0" fmla="*/ 21432 w 173832"/>
                    <a:gd name="connsiteY0" fmla="*/ 0 h 42862"/>
                    <a:gd name="connsiteX1" fmla="*/ 0 w 173832"/>
                    <a:gd name="connsiteY1" fmla="*/ 42862 h 42862"/>
                    <a:gd name="connsiteX2" fmla="*/ 142875 w 173832"/>
                    <a:gd name="connsiteY2" fmla="*/ 11906 h 42862"/>
                    <a:gd name="connsiteX3" fmla="*/ 173832 w 173832"/>
                    <a:gd name="connsiteY3" fmla="*/ 2381 h 42862"/>
                    <a:gd name="connsiteX4" fmla="*/ 21432 w 173832"/>
                    <a:gd name="connsiteY4" fmla="*/ 0 h 42862"/>
                    <a:gd name="connsiteX0" fmla="*/ 21432 w 173832"/>
                    <a:gd name="connsiteY0" fmla="*/ 26194 h 69056"/>
                    <a:gd name="connsiteX1" fmla="*/ 0 w 173832"/>
                    <a:gd name="connsiteY1" fmla="*/ 69056 h 69056"/>
                    <a:gd name="connsiteX2" fmla="*/ 142875 w 173832"/>
                    <a:gd name="connsiteY2" fmla="*/ 38100 h 69056"/>
                    <a:gd name="connsiteX3" fmla="*/ 173832 w 173832"/>
                    <a:gd name="connsiteY3" fmla="*/ 28575 h 69056"/>
                    <a:gd name="connsiteX4" fmla="*/ 128588 w 173832"/>
                    <a:gd name="connsiteY4" fmla="*/ 0 h 69056"/>
                    <a:gd name="connsiteX5" fmla="*/ 21432 w 173832"/>
                    <a:gd name="connsiteY5" fmla="*/ 26194 h 6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832" h="69056">
                      <a:moveTo>
                        <a:pt x="21432" y="26194"/>
                      </a:moveTo>
                      <a:lnTo>
                        <a:pt x="0" y="69056"/>
                      </a:lnTo>
                      <a:lnTo>
                        <a:pt x="142875" y="38100"/>
                      </a:lnTo>
                      <a:lnTo>
                        <a:pt x="173832" y="28575"/>
                      </a:lnTo>
                      <a:cubicBezTo>
                        <a:pt x="157163" y="27781"/>
                        <a:pt x="145257" y="794"/>
                        <a:pt x="128588" y="0"/>
                      </a:cubicBezTo>
                      <a:lnTo>
                        <a:pt x="21432" y="26194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Freeform 232">
                  <a:extLst>
                    <a:ext uri="{FF2B5EF4-FFF2-40B4-BE49-F238E27FC236}">
                      <a16:creationId xmlns:a16="http://schemas.microsoft.com/office/drawing/2014/main" id="{3D2D97F4-316A-44FC-B6DC-343CB252F1C1}"/>
                    </a:ext>
                  </a:extLst>
                </p:cNvPr>
                <p:cNvSpPr/>
                <p:nvPr/>
              </p:nvSpPr>
              <p:spPr>
                <a:xfrm rot="10800000">
                  <a:off x="3691880" y="4198779"/>
                  <a:ext cx="173832" cy="70841"/>
                </a:xfrm>
                <a:custGeom>
                  <a:avLst/>
                  <a:gdLst>
                    <a:gd name="connsiteX0" fmla="*/ 21432 w 173832"/>
                    <a:gd name="connsiteY0" fmla="*/ 21432 h 64294"/>
                    <a:gd name="connsiteX1" fmla="*/ 0 w 173832"/>
                    <a:gd name="connsiteY1" fmla="*/ 64294 h 64294"/>
                    <a:gd name="connsiteX2" fmla="*/ 142875 w 173832"/>
                    <a:gd name="connsiteY2" fmla="*/ 33338 h 64294"/>
                    <a:gd name="connsiteX3" fmla="*/ 173832 w 173832"/>
                    <a:gd name="connsiteY3" fmla="*/ 23813 h 64294"/>
                    <a:gd name="connsiteX4" fmla="*/ 130969 w 173832"/>
                    <a:gd name="connsiteY4" fmla="*/ 0 h 64294"/>
                    <a:gd name="connsiteX5" fmla="*/ 21432 w 173832"/>
                    <a:gd name="connsiteY5" fmla="*/ 21432 h 64294"/>
                    <a:gd name="connsiteX0" fmla="*/ 21432 w 173832"/>
                    <a:gd name="connsiteY0" fmla="*/ 28575 h 71437"/>
                    <a:gd name="connsiteX1" fmla="*/ 0 w 173832"/>
                    <a:gd name="connsiteY1" fmla="*/ 71437 h 71437"/>
                    <a:gd name="connsiteX2" fmla="*/ 142875 w 173832"/>
                    <a:gd name="connsiteY2" fmla="*/ 40481 h 71437"/>
                    <a:gd name="connsiteX3" fmla="*/ 173832 w 173832"/>
                    <a:gd name="connsiteY3" fmla="*/ 30956 h 71437"/>
                    <a:gd name="connsiteX4" fmla="*/ 128588 w 173832"/>
                    <a:gd name="connsiteY4" fmla="*/ 0 h 71437"/>
                    <a:gd name="connsiteX5" fmla="*/ 21432 w 173832"/>
                    <a:gd name="connsiteY5" fmla="*/ 28575 h 71437"/>
                    <a:gd name="connsiteX0" fmla="*/ 21432 w 173832"/>
                    <a:gd name="connsiteY0" fmla="*/ 19050 h 61912"/>
                    <a:gd name="connsiteX1" fmla="*/ 0 w 173832"/>
                    <a:gd name="connsiteY1" fmla="*/ 61912 h 61912"/>
                    <a:gd name="connsiteX2" fmla="*/ 142875 w 173832"/>
                    <a:gd name="connsiteY2" fmla="*/ 30956 h 61912"/>
                    <a:gd name="connsiteX3" fmla="*/ 173832 w 173832"/>
                    <a:gd name="connsiteY3" fmla="*/ 21431 h 61912"/>
                    <a:gd name="connsiteX4" fmla="*/ 133350 w 173832"/>
                    <a:gd name="connsiteY4" fmla="*/ 0 h 61912"/>
                    <a:gd name="connsiteX5" fmla="*/ 21432 w 173832"/>
                    <a:gd name="connsiteY5" fmla="*/ 19050 h 61912"/>
                    <a:gd name="connsiteX0" fmla="*/ 21432 w 173832"/>
                    <a:gd name="connsiteY0" fmla="*/ 30956 h 73818"/>
                    <a:gd name="connsiteX1" fmla="*/ 0 w 173832"/>
                    <a:gd name="connsiteY1" fmla="*/ 73818 h 73818"/>
                    <a:gd name="connsiteX2" fmla="*/ 142875 w 173832"/>
                    <a:gd name="connsiteY2" fmla="*/ 42862 h 73818"/>
                    <a:gd name="connsiteX3" fmla="*/ 173832 w 173832"/>
                    <a:gd name="connsiteY3" fmla="*/ 33337 h 73818"/>
                    <a:gd name="connsiteX4" fmla="*/ 126206 w 173832"/>
                    <a:gd name="connsiteY4" fmla="*/ 0 h 73818"/>
                    <a:gd name="connsiteX5" fmla="*/ 21432 w 173832"/>
                    <a:gd name="connsiteY5" fmla="*/ 30956 h 73818"/>
                    <a:gd name="connsiteX0" fmla="*/ 21432 w 173832"/>
                    <a:gd name="connsiteY0" fmla="*/ 0 h 42862"/>
                    <a:gd name="connsiteX1" fmla="*/ 0 w 173832"/>
                    <a:gd name="connsiteY1" fmla="*/ 42862 h 42862"/>
                    <a:gd name="connsiteX2" fmla="*/ 142875 w 173832"/>
                    <a:gd name="connsiteY2" fmla="*/ 11906 h 42862"/>
                    <a:gd name="connsiteX3" fmla="*/ 173832 w 173832"/>
                    <a:gd name="connsiteY3" fmla="*/ 2381 h 42862"/>
                    <a:gd name="connsiteX4" fmla="*/ 21432 w 173832"/>
                    <a:gd name="connsiteY4" fmla="*/ 0 h 42862"/>
                    <a:gd name="connsiteX0" fmla="*/ 21432 w 173832"/>
                    <a:gd name="connsiteY0" fmla="*/ 26194 h 69056"/>
                    <a:gd name="connsiteX1" fmla="*/ 0 w 173832"/>
                    <a:gd name="connsiteY1" fmla="*/ 69056 h 69056"/>
                    <a:gd name="connsiteX2" fmla="*/ 142875 w 173832"/>
                    <a:gd name="connsiteY2" fmla="*/ 38100 h 69056"/>
                    <a:gd name="connsiteX3" fmla="*/ 173832 w 173832"/>
                    <a:gd name="connsiteY3" fmla="*/ 28575 h 69056"/>
                    <a:gd name="connsiteX4" fmla="*/ 128588 w 173832"/>
                    <a:gd name="connsiteY4" fmla="*/ 0 h 69056"/>
                    <a:gd name="connsiteX5" fmla="*/ 21432 w 173832"/>
                    <a:gd name="connsiteY5" fmla="*/ 26194 h 69056"/>
                    <a:gd name="connsiteX0" fmla="*/ 21432 w 173832"/>
                    <a:gd name="connsiteY0" fmla="*/ 26194 h 69056"/>
                    <a:gd name="connsiteX1" fmla="*/ 0 w 173832"/>
                    <a:gd name="connsiteY1" fmla="*/ 69056 h 69056"/>
                    <a:gd name="connsiteX2" fmla="*/ 96193 w 173832"/>
                    <a:gd name="connsiteY2" fmla="*/ 64333 h 69056"/>
                    <a:gd name="connsiteX3" fmla="*/ 142875 w 173832"/>
                    <a:gd name="connsiteY3" fmla="*/ 38100 h 69056"/>
                    <a:gd name="connsiteX4" fmla="*/ 173832 w 173832"/>
                    <a:gd name="connsiteY4" fmla="*/ 28575 h 69056"/>
                    <a:gd name="connsiteX5" fmla="*/ 128588 w 173832"/>
                    <a:gd name="connsiteY5" fmla="*/ 0 h 69056"/>
                    <a:gd name="connsiteX6" fmla="*/ 21432 w 173832"/>
                    <a:gd name="connsiteY6" fmla="*/ 26194 h 69056"/>
                    <a:gd name="connsiteX0" fmla="*/ 21432 w 173832"/>
                    <a:gd name="connsiteY0" fmla="*/ 26194 h 70841"/>
                    <a:gd name="connsiteX1" fmla="*/ 0 w 173832"/>
                    <a:gd name="connsiteY1" fmla="*/ 69056 h 70841"/>
                    <a:gd name="connsiteX2" fmla="*/ 96193 w 173832"/>
                    <a:gd name="connsiteY2" fmla="*/ 64333 h 70841"/>
                    <a:gd name="connsiteX3" fmla="*/ 142875 w 173832"/>
                    <a:gd name="connsiteY3" fmla="*/ 38100 h 70841"/>
                    <a:gd name="connsiteX4" fmla="*/ 173832 w 173832"/>
                    <a:gd name="connsiteY4" fmla="*/ 28575 h 70841"/>
                    <a:gd name="connsiteX5" fmla="*/ 128588 w 173832"/>
                    <a:gd name="connsiteY5" fmla="*/ 0 h 70841"/>
                    <a:gd name="connsiteX6" fmla="*/ 21432 w 173832"/>
                    <a:gd name="connsiteY6" fmla="*/ 26194 h 70841"/>
                    <a:gd name="connsiteX0" fmla="*/ 21432 w 173832"/>
                    <a:gd name="connsiteY0" fmla="*/ 26194 h 70841"/>
                    <a:gd name="connsiteX1" fmla="*/ 0 w 173832"/>
                    <a:gd name="connsiteY1" fmla="*/ 69056 h 70841"/>
                    <a:gd name="connsiteX2" fmla="*/ 96193 w 173832"/>
                    <a:gd name="connsiteY2" fmla="*/ 64333 h 70841"/>
                    <a:gd name="connsiteX3" fmla="*/ 173832 w 173832"/>
                    <a:gd name="connsiteY3" fmla="*/ 28575 h 70841"/>
                    <a:gd name="connsiteX4" fmla="*/ 128588 w 173832"/>
                    <a:gd name="connsiteY4" fmla="*/ 0 h 70841"/>
                    <a:gd name="connsiteX5" fmla="*/ 21432 w 173832"/>
                    <a:gd name="connsiteY5" fmla="*/ 26194 h 70841"/>
                    <a:gd name="connsiteX0" fmla="*/ 21432 w 173832"/>
                    <a:gd name="connsiteY0" fmla="*/ 26194 h 70841"/>
                    <a:gd name="connsiteX1" fmla="*/ 0 w 173832"/>
                    <a:gd name="connsiteY1" fmla="*/ 69056 h 70841"/>
                    <a:gd name="connsiteX2" fmla="*/ 96193 w 173832"/>
                    <a:gd name="connsiteY2" fmla="*/ 64333 h 70841"/>
                    <a:gd name="connsiteX3" fmla="*/ 173832 w 173832"/>
                    <a:gd name="connsiteY3" fmla="*/ 28575 h 70841"/>
                    <a:gd name="connsiteX4" fmla="*/ 128588 w 173832"/>
                    <a:gd name="connsiteY4" fmla="*/ 0 h 70841"/>
                    <a:gd name="connsiteX5" fmla="*/ 21432 w 173832"/>
                    <a:gd name="connsiteY5" fmla="*/ 26194 h 70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832" h="70841">
                      <a:moveTo>
                        <a:pt x="21432" y="26194"/>
                      </a:moveTo>
                      <a:lnTo>
                        <a:pt x="0" y="69056"/>
                      </a:lnTo>
                      <a:cubicBezTo>
                        <a:pt x="34446" y="73038"/>
                        <a:pt x="66510" y="69876"/>
                        <a:pt x="96193" y="64333"/>
                      </a:cubicBezTo>
                      <a:cubicBezTo>
                        <a:pt x="122073" y="52414"/>
                        <a:pt x="128902" y="57163"/>
                        <a:pt x="173832" y="28575"/>
                      </a:cubicBezTo>
                      <a:cubicBezTo>
                        <a:pt x="157163" y="27781"/>
                        <a:pt x="145257" y="794"/>
                        <a:pt x="128588" y="0"/>
                      </a:cubicBezTo>
                      <a:lnTo>
                        <a:pt x="21432" y="26194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6" name="Group 715">
                <a:extLst>
                  <a:ext uri="{FF2B5EF4-FFF2-40B4-BE49-F238E27FC236}">
                    <a16:creationId xmlns:a16="http://schemas.microsoft.com/office/drawing/2014/main" id="{2364554B-76DC-45B0-B675-54054AB61730}"/>
                  </a:ext>
                </a:extLst>
              </p:cNvPr>
              <p:cNvGrpSpPr/>
              <p:nvPr/>
            </p:nvGrpSpPr>
            <p:grpSpPr>
              <a:xfrm>
                <a:off x="5500335" y="3244560"/>
                <a:ext cx="581224" cy="175477"/>
                <a:chOff x="3374555" y="2715684"/>
                <a:chExt cx="3098276" cy="935398"/>
              </a:xfrm>
              <a:grpFill/>
            </p:grpSpPr>
            <p:sp>
              <p:nvSpPr>
                <p:cNvPr id="736" name="Oval 735">
                  <a:extLst>
                    <a:ext uri="{FF2B5EF4-FFF2-40B4-BE49-F238E27FC236}">
                      <a16:creationId xmlns:a16="http://schemas.microsoft.com/office/drawing/2014/main" id="{B24077FF-BDDC-4555-B900-E3DC1A840E6C}"/>
                    </a:ext>
                  </a:extLst>
                </p:cNvPr>
                <p:cNvSpPr/>
                <p:nvPr/>
              </p:nvSpPr>
              <p:spPr>
                <a:xfrm>
                  <a:off x="3426695" y="2757207"/>
                  <a:ext cx="2993996" cy="852354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Oval 736">
                  <a:extLst>
                    <a:ext uri="{FF2B5EF4-FFF2-40B4-BE49-F238E27FC236}">
                      <a16:creationId xmlns:a16="http://schemas.microsoft.com/office/drawing/2014/main" id="{F6434926-04F6-4F66-97D1-066A421411C7}"/>
                    </a:ext>
                  </a:extLst>
                </p:cNvPr>
                <p:cNvSpPr/>
                <p:nvPr/>
              </p:nvSpPr>
              <p:spPr>
                <a:xfrm>
                  <a:off x="3374555" y="2715684"/>
                  <a:ext cx="3098276" cy="935398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62923792-F5AC-4E0E-A31C-0D6A2D44537A}"/>
                    </a:ext>
                  </a:extLst>
                </p:cNvPr>
                <p:cNvGrpSpPr/>
                <p:nvPr/>
              </p:nvGrpSpPr>
              <p:grpSpPr>
                <a:xfrm>
                  <a:off x="3958060" y="2926208"/>
                  <a:ext cx="1931267" cy="470563"/>
                  <a:chOff x="4031847" y="2926208"/>
                  <a:chExt cx="1931267" cy="470563"/>
                </a:xfrm>
                <a:grpFill/>
              </p:grpSpPr>
              <p:grpSp>
                <p:nvGrpSpPr>
                  <p:cNvPr id="739" name="Group 738">
                    <a:extLst>
                      <a:ext uri="{FF2B5EF4-FFF2-40B4-BE49-F238E27FC236}">
                        <a16:creationId xmlns:a16="http://schemas.microsoft.com/office/drawing/2014/main" id="{2687063E-D20D-4836-AF36-14B6DBA5015D}"/>
                      </a:ext>
                    </a:extLst>
                  </p:cNvPr>
                  <p:cNvGrpSpPr/>
                  <p:nvPr/>
                </p:nvGrpSpPr>
                <p:grpSpPr>
                  <a:xfrm>
                    <a:off x="4031847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48" name="Rounded Rectangle 294">
                      <a:extLst>
                        <a:ext uri="{FF2B5EF4-FFF2-40B4-BE49-F238E27FC236}">
                          <a16:creationId xmlns:a16="http://schemas.microsoft.com/office/drawing/2014/main" id="{4F81CF46-F10F-49E5-9784-28AF73B1CC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" name="Rounded Rectangle 295">
                      <a:extLst>
                        <a:ext uri="{FF2B5EF4-FFF2-40B4-BE49-F238E27FC236}">
                          <a16:creationId xmlns:a16="http://schemas.microsoft.com/office/drawing/2014/main" id="{143AFC3F-410B-4900-BC0C-D3CB4C2ED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" name="Rounded Rectangle 296">
                      <a:extLst>
                        <a:ext uri="{FF2B5EF4-FFF2-40B4-BE49-F238E27FC236}">
                          <a16:creationId xmlns:a16="http://schemas.microsoft.com/office/drawing/2014/main" id="{87A76370-11A0-45A2-869C-5C0F9E20E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40" name="Group 739">
                    <a:extLst>
                      <a:ext uri="{FF2B5EF4-FFF2-40B4-BE49-F238E27FC236}">
                        <a16:creationId xmlns:a16="http://schemas.microsoft.com/office/drawing/2014/main" id="{1D998DD9-ABBB-401B-B798-2CEB75E240D4}"/>
                      </a:ext>
                    </a:extLst>
                  </p:cNvPr>
                  <p:cNvGrpSpPr/>
                  <p:nvPr/>
                </p:nvGrpSpPr>
                <p:grpSpPr>
                  <a:xfrm>
                    <a:off x="4771653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45" name="Rounded Rectangle 291">
                      <a:extLst>
                        <a:ext uri="{FF2B5EF4-FFF2-40B4-BE49-F238E27FC236}">
                          <a16:creationId xmlns:a16="http://schemas.microsoft.com/office/drawing/2014/main" id="{6E2F16DB-565A-4A84-954B-44AB3597C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" name="Rounded Rectangle 292">
                      <a:extLst>
                        <a:ext uri="{FF2B5EF4-FFF2-40B4-BE49-F238E27FC236}">
                          <a16:creationId xmlns:a16="http://schemas.microsoft.com/office/drawing/2014/main" id="{41C3D26B-A077-4254-9B1D-D8D671B04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" name="Rounded Rectangle 293">
                      <a:extLst>
                        <a:ext uri="{FF2B5EF4-FFF2-40B4-BE49-F238E27FC236}">
                          <a16:creationId xmlns:a16="http://schemas.microsoft.com/office/drawing/2014/main" id="{61BE67BF-2E72-458E-97AF-77960A0B6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41" name="Group 740">
                    <a:extLst>
                      <a:ext uri="{FF2B5EF4-FFF2-40B4-BE49-F238E27FC236}">
                        <a16:creationId xmlns:a16="http://schemas.microsoft.com/office/drawing/2014/main" id="{F8BBB8BA-9869-4386-AB97-A18380EB44F8}"/>
                      </a:ext>
                    </a:extLst>
                  </p:cNvPr>
                  <p:cNvGrpSpPr/>
                  <p:nvPr/>
                </p:nvGrpSpPr>
                <p:grpSpPr>
                  <a:xfrm>
                    <a:off x="5511459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42" name="Rounded Rectangle 288">
                      <a:extLst>
                        <a:ext uri="{FF2B5EF4-FFF2-40B4-BE49-F238E27FC236}">
                          <a16:creationId xmlns:a16="http://schemas.microsoft.com/office/drawing/2014/main" id="{9E62753D-C1D7-465D-B631-8F22185D1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" name="Rounded Rectangle 289">
                      <a:extLst>
                        <a:ext uri="{FF2B5EF4-FFF2-40B4-BE49-F238E27FC236}">
                          <a16:creationId xmlns:a16="http://schemas.microsoft.com/office/drawing/2014/main" id="{B6138546-A6E5-45C9-BAEB-DDDF76F67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" name="Rounded Rectangle 290">
                      <a:extLst>
                        <a:ext uri="{FF2B5EF4-FFF2-40B4-BE49-F238E27FC236}">
                          <a16:creationId xmlns:a16="http://schemas.microsoft.com/office/drawing/2014/main" id="{1BE7540B-AB62-4432-ACC2-AD8991448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17" name="Group 716">
                <a:extLst>
                  <a:ext uri="{FF2B5EF4-FFF2-40B4-BE49-F238E27FC236}">
                    <a16:creationId xmlns:a16="http://schemas.microsoft.com/office/drawing/2014/main" id="{CB6C6AC9-754D-45BC-A4E9-FB1B87D7F720}"/>
                  </a:ext>
                </a:extLst>
              </p:cNvPr>
              <p:cNvGrpSpPr/>
              <p:nvPr/>
            </p:nvGrpSpPr>
            <p:grpSpPr>
              <a:xfrm>
                <a:off x="5358445" y="3861376"/>
                <a:ext cx="581224" cy="175477"/>
                <a:chOff x="3374555" y="2715684"/>
                <a:chExt cx="3098276" cy="935398"/>
              </a:xfrm>
              <a:grpFill/>
            </p:grpSpPr>
            <p:sp>
              <p:nvSpPr>
                <p:cNvPr id="721" name="Oval 720">
                  <a:extLst>
                    <a:ext uri="{FF2B5EF4-FFF2-40B4-BE49-F238E27FC236}">
                      <a16:creationId xmlns:a16="http://schemas.microsoft.com/office/drawing/2014/main" id="{CC8E623D-1C21-40A3-9664-63DDA5C4E7D7}"/>
                    </a:ext>
                  </a:extLst>
                </p:cNvPr>
                <p:cNvSpPr/>
                <p:nvPr/>
              </p:nvSpPr>
              <p:spPr>
                <a:xfrm>
                  <a:off x="3426695" y="2757207"/>
                  <a:ext cx="2993996" cy="852354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Oval 721">
                  <a:extLst>
                    <a:ext uri="{FF2B5EF4-FFF2-40B4-BE49-F238E27FC236}">
                      <a16:creationId xmlns:a16="http://schemas.microsoft.com/office/drawing/2014/main" id="{06D44994-BA0F-4466-9B4E-A0BF55FE809C}"/>
                    </a:ext>
                  </a:extLst>
                </p:cNvPr>
                <p:cNvSpPr/>
                <p:nvPr/>
              </p:nvSpPr>
              <p:spPr>
                <a:xfrm>
                  <a:off x="3374555" y="2715684"/>
                  <a:ext cx="3098276" cy="935398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3" name="Group 722">
                  <a:extLst>
                    <a:ext uri="{FF2B5EF4-FFF2-40B4-BE49-F238E27FC236}">
                      <a16:creationId xmlns:a16="http://schemas.microsoft.com/office/drawing/2014/main" id="{F6D18304-3A93-46B0-A98A-DFF7ED20F89D}"/>
                    </a:ext>
                  </a:extLst>
                </p:cNvPr>
                <p:cNvGrpSpPr/>
                <p:nvPr/>
              </p:nvGrpSpPr>
              <p:grpSpPr>
                <a:xfrm>
                  <a:off x="3958060" y="2926208"/>
                  <a:ext cx="1931267" cy="470563"/>
                  <a:chOff x="4031847" y="2926208"/>
                  <a:chExt cx="1931267" cy="470563"/>
                </a:xfrm>
                <a:grpFill/>
              </p:grpSpPr>
              <p:grpSp>
                <p:nvGrpSpPr>
                  <p:cNvPr id="724" name="Group 723">
                    <a:extLst>
                      <a:ext uri="{FF2B5EF4-FFF2-40B4-BE49-F238E27FC236}">
                        <a16:creationId xmlns:a16="http://schemas.microsoft.com/office/drawing/2014/main" id="{FD3991AF-DECC-49EF-8BC6-41D0FFA02F0E}"/>
                      </a:ext>
                    </a:extLst>
                  </p:cNvPr>
                  <p:cNvGrpSpPr/>
                  <p:nvPr/>
                </p:nvGrpSpPr>
                <p:grpSpPr>
                  <a:xfrm>
                    <a:off x="4031847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33" name="Rounded Rectangle 311">
                      <a:extLst>
                        <a:ext uri="{FF2B5EF4-FFF2-40B4-BE49-F238E27FC236}">
                          <a16:creationId xmlns:a16="http://schemas.microsoft.com/office/drawing/2014/main" id="{A20B626A-5833-4FA7-80D3-906B07569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4" name="Rounded Rectangle 312">
                      <a:extLst>
                        <a:ext uri="{FF2B5EF4-FFF2-40B4-BE49-F238E27FC236}">
                          <a16:creationId xmlns:a16="http://schemas.microsoft.com/office/drawing/2014/main" id="{AB93F7E5-CFDA-4777-A4EC-0D30A2FB0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5" name="Rounded Rectangle 313">
                      <a:extLst>
                        <a:ext uri="{FF2B5EF4-FFF2-40B4-BE49-F238E27FC236}">
                          <a16:creationId xmlns:a16="http://schemas.microsoft.com/office/drawing/2014/main" id="{1B0AA729-DD80-4287-A2BD-90FDFB85E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25" name="Group 724">
                    <a:extLst>
                      <a:ext uri="{FF2B5EF4-FFF2-40B4-BE49-F238E27FC236}">
                        <a16:creationId xmlns:a16="http://schemas.microsoft.com/office/drawing/2014/main" id="{0F5CE217-C868-47E1-8C0B-0B3314ECACB4}"/>
                      </a:ext>
                    </a:extLst>
                  </p:cNvPr>
                  <p:cNvGrpSpPr/>
                  <p:nvPr/>
                </p:nvGrpSpPr>
                <p:grpSpPr>
                  <a:xfrm>
                    <a:off x="4771653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30" name="Rounded Rectangle 308">
                      <a:extLst>
                        <a:ext uri="{FF2B5EF4-FFF2-40B4-BE49-F238E27FC236}">
                          <a16:creationId xmlns:a16="http://schemas.microsoft.com/office/drawing/2014/main" id="{BD449548-AF22-4764-943D-4450BD9BB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1" name="Rounded Rectangle 309">
                      <a:extLst>
                        <a:ext uri="{FF2B5EF4-FFF2-40B4-BE49-F238E27FC236}">
                          <a16:creationId xmlns:a16="http://schemas.microsoft.com/office/drawing/2014/main" id="{5AC3FC83-9B37-4CA9-BE44-A464E8970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2" name="Rounded Rectangle 310">
                      <a:extLst>
                        <a:ext uri="{FF2B5EF4-FFF2-40B4-BE49-F238E27FC236}">
                          <a16:creationId xmlns:a16="http://schemas.microsoft.com/office/drawing/2014/main" id="{5C1FC1FF-E1A8-41FE-900D-53AC38DFE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26" name="Group 725">
                    <a:extLst>
                      <a:ext uri="{FF2B5EF4-FFF2-40B4-BE49-F238E27FC236}">
                        <a16:creationId xmlns:a16="http://schemas.microsoft.com/office/drawing/2014/main" id="{801DCD11-3768-4439-AFF0-E03DE0D6D682}"/>
                      </a:ext>
                    </a:extLst>
                  </p:cNvPr>
                  <p:cNvGrpSpPr/>
                  <p:nvPr/>
                </p:nvGrpSpPr>
                <p:grpSpPr>
                  <a:xfrm>
                    <a:off x="5511459" y="2926208"/>
                    <a:ext cx="451655" cy="470563"/>
                    <a:chOff x="4061591" y="2926208"/>
                    <a:chExt cx="451655" cy="470563"/>
                  </a:xfrm>
                  <a:grpFill/>
                </p:grpSpPr>
                <p:sp>
                  <p:nvSpPr>
                    <p:cNvPr id="727" name="Rounded Rectangle 305">
                      <a:extLst>
                        <a:ext uri="{FF2B5EF4-FFF2-40B4-BE49-F238E27FC236}">
                          <a16:creationId xmlns:a16="http://schemas.microsoft.com/office/drawing/2014/main" id="{0A1E1EE2-8133-44D5-8800-45A25875E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292620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8" name="Rounded Rectangle 306">
                      <a:extLst>
                        <a:ext uri="{FF2B5EF4-FFF2-40B4-BE49-F238E27FC236}">
                          <a16:creationId xmlns:a16="http://schemas.microsoft.com/office/drawing/2014/main" id="{462CF599-9F67-4961-A284-2C2EBC465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082683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9" name="Rounded Rectangle 307">
                      <a:extLst>
                        <a:ext uri="{FF2B5EF4-FFF2-40B4-BE49-F238E27FC236}">
                          <a16:creationId xmlns:a16="http://schemas.microsoft.com/office/drawing/2014/main" id="{650B8CE5-8F5A-4B80-B027-EC4023FF2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61591" y="3239158"/>
                      <a:ext cx="451655" cy="157613"/>
                    </a:xfrm>
                    <a:prstGeom prst="roundRect">
                      <a:avLst>
                        <a:gd name="adj" fmla="val 50000"/>
                      </a:avLst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18" name="Group 717">
                <a:extLst>
                  <a:ext uri="{FF2B5EF4-FFF2-40B4-BE49-F238E27FC236}">
                    <a16:creationId xmlns:a16="http://schemas.microsoft.com/office/drawing/2014/main" id="{F030E4D1-4A54-4E88-9E39-C33709968EB6}"/>
                  </a:ext>
                </a:extLst>
              </p:cNvPr>
              <p:cNvGrpSpPr/>
              <p:nvPr/>
            </p:nvGrpSpPr>
            <p:grpSpPr>
              <a:xfrm rot="10237030" flipH="1">
                <a:off x="3489358" y="3261545"/>
                <a:ext cx="258743" cy="591668"/>
                <a:chOff x="6044718" y="3792347"/>
                <a:chExt cx="795969" cy="1820144"/>
              </a:xfrm>
              <a:grpFill/>
            </p:grpSpPr>
            <p:sp>
              <p:nvSpPr>
                <p:cNvPr id="719" name="Freeform 315">
                  <a:extLst>
                    <a:ext uri="{FF2B5EF4-FFF2-40B4-BE49-F238E27FC236}">
                      <a16:creationId xmlns:a16="http://schemas.microsoft.com/office/drawing/2014/main" id="{8B38B1E9-1BD2-47AF-96BA-F51F7DC5267E}"/>
                    </a:ext>
                  </a:extLst>
                </p:cNvPr>
                <p:cNvSpPr/>
                <p:nvPr/>
              </p:nvSpPr>
              <p:spPr>
                <a:xfrm>
                  <a:off x="6044718" y="3792347"/>
                  <a:ext cx="795969" cy="1820144"/>
                </a:xfrm>
                <a:custGeom>
                  <a:avLst/>
                  <a:gdLst>
                    <a:gd name="connsiteX0" fmla="*/ 565632 w 792843"/>
                    <a:gd name="connsiteY0" fmla="*/ 3688 h 1820257"/>
                    <a:gd name="connsiteX1" fmla="*/ 768832 w 792843"/>
                    <a:gd name="connsiteY1" fmla="*/ 111638 h 1820257"/>
                    <a:gd name="connsiteX2" fmla="*/ 778357 w 792843"/>
                    <a:gd name="connsiteY2" fmla="*/ 422788 h 1820257"/>
                    <a:gd name="connsiteX3" fmla="*/ 673582 w 792843"/>
                    <a:gd name="connsiteY3" fmla="*/ 730763 h 1820257"/>
                    <a:gd name="connsiteX4" fmla="*/ 632307 w 792843"/>
                    <a:gd name="connsiteY4" fmla="*/ 1121288 h 1820257"/>
                    <a:gd name="connsiteX5" fmla="*/ 635482 w 792843"/>
                    <a:gd name="connsiteY5" fmla="*/ 1622938 h 1820257"/>
                    <a:gd name="connsiteX6" fmla="*/ 435457 w 792843"/>
                    <a:gd name="connsiteY6" fmla="*/ 1810263 h 1820257"/>
                    <a:gd name="connsiteX7" fmla="*/ 162407 w 792843"/>
                    <a:gd name="connsiteY7" fmla="*/ 1772163 h 1820257"/>
                    <a:gd name="connsiteX8" fmla="*/ 19532 w 792843"/>
                    <a:gd name="connsiteY8" fmla="*/ 1581663 h 1820257"/>
                    <a:gd name="connsiteX9" fmla="*/ 482 w 792843"/>
                    <a:gd name="connsiteY9" fmla="*/ 1302263 h 1820257"/>
                    <a:gd name="connsiteX10" fmla="*/ 10007 w 792843"/>
                    <a:gd name="connsiteY10" fmla="*/ 1032388 h 1820257"/>
                    <a:gd name="connsiteX11" fmla="*/ 54457 w 792843"/>
                    <a:gd name="connsiteY11" fmla="*/ 718063 h 1820257"/>
                    <a:gd name="connsiteX12" fmla="*/ 124307 w 792843"/>
                    <a:gd name="connsiteY12" fmla="*/ 422788 h 1820257"/>
                    <a:gd name="connsiteX13" fmla="*/ 197332 w 792843"/>
                    <a:gd name="connsiteY13" fmla="*/ 175138 h 1820257"/>
                    <a:gd name="connsiteX14" fmla="*/ 343382 w 792843"/>
                    <a:gd name="connsiteY14" fmla="*/ 38613 h 1820257"/>
                    <a:gd name="connsiteX15" fmla="*/ 565632 w 792843"/>
                    <a:gd name="connsiteY15" fmla="*/ 3688 h 1820257"/>
                    <a:gd name="connsiteX0" fmla="*/ 565632 w 804018"/>
                    <a:gd name="connsiteY0" fmla="*/ 3688 h 1820257"/>
                    <a:gd name="connsiteX1" fmla="*/ 768832 w 804018"/>
                    <a:gd name="connsiteY1" fmla="*/ 111638 h 1820257"/>
                    <a:gd name="connsiteX2" fmla="*/ 803757 w 804018"/>
                    <a:gd name="connsiteY2" fmla="*/ 264038 h 1820257"/>
                    <a:gd name="connsiteX3" fmla="*/ 778357 w 804018"/>
                    <a:gd name="connsiteY3" fmla="*/ 422788 h 1820257"/>
                    <a:gd name="connsiteX4" fmla="*/ 673582 w 804018"/>
                    <a:gd name="connsiteY4" fmla="*/ 730763 h 1820257"/>
                    <a:gd name="connsiteX5" fmla="*/ 632307 w 804018"/>
                    <a:gd name="connsiteY5" fmla="*/ 1121288 h 1820257"/>
                    <a:gd name="connsiteX6" fmla="*/ 635482 w 804018"/>
                    <a:gd name="connsiteY6" fmla="*/ 1622938 h 1820257"/>
                    <a:gd name="connsiteX7" fmla="*/ 435457 w 804018"/>
                    <a:gd name="connsiteY7" fmla="*/ 1810263 h 1820257"/>
                    <a:gd name="connsiteX8" fmla="*/ 162407 w 804018"/>
                    <a:gd name="connsiteY8" fmla="*/ 1772163 h 1820257"/>
                    <a:gd name="connsiteX9" fmla="*/ 19532 w 804018"/>
                    <a:gd name="connsiteY9" fmla="*/ 1581663 h 1820257"/>
                    <a:gd name="connsiteX10" fmla="*/ 482 w 804018"/>
                    <a:gd name="connsiteY10" fmla="*/ 1302263 h 1820257"/>
                    <a:gd name="connsiteX11" fmla="*/ 10007 w 804018"/>
                    <a:gd name="connsiteY11" fmla="*/ 1032388 h 1820257"/>
                    <a:gd name="connsiteX12" fmla="*/ 54457 w 804018"/>
                    <a:gd name="connsiteY12" fmla="*/ 718063 h 1820257"/>
                    <a:gd name="connsiteX13" fmla="*/ 124307 w 804018"/>
                    <a:gd name="connsiteY13" fmla="*/ 422788 h 1820257"/>
                    <a:gd name="connsiteX14" fmla="*/ 197332 w 804018"/>
                    <a:gd name="connsiteY14" fmla="*/ 175138 h 1820257"/>
                    <a:gd name="connsiteX15" fmla="*/ 343382 w 804018"/>
                    <a:gd name="connsiteY15" fmla="*/ 38613 h 1820257"/>
                    <a:gd name="connsiteX16" fmla="*/ 565632 w 804018"/>
                    <a:gd name="connsiteY16" fmla="*/ 3688 h 1820257"/>
                    <a:gd name="connsiteX0" fmla="*/ 565632 w 800962"/>
                    <a:gd name="connsiteY0" fmla="*/ 3688 h 1820257"/>
                    <a:gd name="connsiteX1" fmla="*/ 768832 w 800962"/>
                    <a:gd name="connsiteY1" fmla="*/ 111638 h 1820257"/>
                    <a:gd name="connsiteX2" fmla="*/ 800582 w 800962"/>
                    <a:gd name="connsiteY2" fmla="*/ 286263 h 1820257"/>
                    <a:gd name="connsiteX3" fmla="*/ 778357 w 800962"/>
                    <a:gd name="connsiteY3" fmla="*/ 422788 h 1820257"/>
                    <a:gd name="connsiteX4" fmla="*/ 673582 w 800962"/>
                    <a:gd name="connsiteY4" fmla="*/ 730763 h 1820257"/>
                    <a:gd name="connsiteX5" fmla="*/ 632307 w 800962"/>
                    <a:gd name="connsiteY5" fmla="*/ 1121288 h 1820257"/>
                    <a:gd name="connsiteX6" fmla="*/ 635482 w 800962"/>
                    <a:gd name="connsiteY6" fmla="*/ 1622938 h 1820257"/>
                    <a:gd name="connsiteX7" fmla="*/ 435457 w 800962"/>
                    <a:gd name="connsiteY7" fmla="*/ 1810263 h 1820257"/>
                    <a:gd name="connsiteX8" fmla="*/ 162407 w 800962"/>
                    <a:gd name="connsiteY8" fmla="*/ 1772163 h 1820257"/>
                    <a:gd name="connsiteX9" fmla="*/ 19532 w 800962"/>
                    <a:gd name="connsiteY9" fmla="*/ 1581663 h 1820257"/>
                    <a:gd name="connsiteX10" fmla="*/ 482 w 800962"/>
                    <a:gd name="connsiteY10" fmla="*/ 1302263 h 1820257"/>
                    <a:gd name="connsiteX11" fmla="*/ 10007 w 800962"/>
                    <a:gd name="connsiteY11" fmla="*/ 1032388 h 1820257"/>
                    <a:gd name="connsiteX12" fmla="*/ 54457 w 800962"/>
                    <a:gd name="connsiteY12" fmla="*/ 718063 h 1820257"/>
                    <a:gd name="connsiteX13" fmla="*/ 124307 w 800962"/>
                    <a:gd name="connsiteY13" fmla="*/ 422788 h 1820257"/>
                    <a:gd name="connsiteX14" fmla="*/ 197332 w 800962"/>
                    <a:gd name="connsiteY14" fmla="*/ 175138 h 1820257"/>
                    <a:gd name="connsiteX15" fmla="*/ 343382 w 800962"/>
                    <a:gd name="connsiteY15" fmla="*/ 38613 h 1820257"/>
                    <a:gd name="connsiteX16" fmla="*/ 565632 w 800962"/>
                    <a:gd name="connsiteY16" fmla="*/ 3688 h 1820257"/>
                    <a:gd name="connsiteX0" fmla="*/ 565632 w 800962"/>
                    <a:gd name="connsiteY0" fmla="*/ 3688 h 1818879"/>
                    <a:gd name="connsiteX1" fmla="*/ 768832 w 800962"/>
                    <a:gd name="connsiteY1" fmla="*/ 111638 h 1818879"/>
                    <a:gd name="connsiteX2" fmla="*/ 800582 w 800962"/>
                    <a:gd name="connsiteY2" fmla="*/ 286263 h 1818879"/>
                    <a:gd name="connsiteX3" fmla="*/ 778357 w 800962"/>
                    <a:gd name="connsiteY3" fmla="*/ 422788 h 1818879"/>
                    <a:gd name="connsiteX4" fmla="*/ 673582 w 800962"/>
                    <a:gd name="connsiteY4" fmla="*/ 730763 h 1818879"/>
                    <a:gd name="connsiteX5" fmla="*/ 632307 w 800962"/>
                    <a:gd name="connsiteY5" fmla="*/ 1121288 h 1818879"/>
                    <a:gd name="connsiteX6" fmla="*/ 635482 w 800962"/>
                    <a:gd name="connsiteY6" fmla="*/ 1641988 h 1818879"/>
                    <a:gd name="connsiteX7" fmla="*/ 435457 w 800962"/>
                    <a:gd name="connsiteY7" fmla="*/ 1810263 h 1818879"/>
                    <a:gd name="connsiteX8" fmla="*/ 162407 w 800962"/>
                    <a:gd name="connsiteY8" fmla="*/ 1772163 h 1818879"/>
                    <a:gd name="connsiteX9" fmla="*/ 19532 w 800962"/>
                    <a:gd name="connsiteY9" fmla="*/ 1581663 h 1818879"/>
                    <a:gd name="connsiteX10" fmla="*/ 482 w 800962"/>
                    <a:gd name="connsiteY10" fmla="*/ 1302263 h 1818879"/>
                    <a:gd name="connsiteX11" fmla="*/ 10007 w 800962"/>
                    <a:gd name="connsiteY11" fmla="*/ 1032388 h 1818879"/>
                    <a:gd name="connsiteX12" fmla="*/ 54457 w 800962"/>
                    <a:gd name="connsiteY12" fmla="*/ 718063 h 1818879"/>
                    <a:gd name="connsiteX13" fmla="*/ 124307 w 800962"/>
                    <a:gd name="connsiteY13" fmla="*/ 422788 h 1818879"/>
                    <a:gd name="connsiteX14" fmla="*/ 197332 w 800962"/>
                    <a:gd name="connsiteY14" fmla="*/ 175138 h 1818879"/>
                    <a:gd name="connsiteX15" fmla="*/ 343382 w 800962"/>
                    <a:gd name="connsiteY15" fmla="*/ 38613 h 1818879"/>
                    <a:gd name="connsiteX16" fmla="*/ 565632 w 800962"/>
                    <a:gd name="connsiteY16" fmla="*/ 3688 h 1818879"/>
                    <a:gd name="connsiteX0" fmla="*/ 565632 w 792843"/>
                    <a:gd name="connsiteY0" fmla="*/ 3688 h 1818879"/>
                    <a:gd name="connsiteX1" fmla="*/ 768832 w 792843"/>
                    <a:gd name="connsiteY1" fmla="*/ 111638 h 1818879"/>
                    <a:gd name="connsiteX2" fmla="*/ 778357 w 792843"/>
                    <a:gd name="connsiteY2" fmla="*/ 422788 h 1818879"/>
                    <a:gd name="connsiteX3" fmla="*/ 673582 w 792843"/>
                    <a:gd name="connsiteY3" fmla="*/ 730763 h 1818879"/>
                    <a:gd name="connsiteX4" fmla="*/ 632307 w 792843"/>
                    <a:gd name="connsiteY4" fmla="*/ 1121288 h 1818879"/>
                    <a:gd name="connsiteX5" fmla="*/ 635482 w 792843"/>
                    <a:gd name="connsiteY5" fmla="*/ 1641988 h 1818879"/>
                    <a:gd name="connsiteX6" fmla="*/ 435457 w 792843"/>
                    <a:gd name="connsiteY6" fmla="*/ 1810263 h 1818879"/>
                    <a:gd name="connsiteX7" fmla="*/ 162407 w 792843"/>
                    <a:gd name="connsiteY7" fmla="*/ 1772163 h 1818879"/>
                    <a:gd name="connsiteX8" fmla="*/ 19532 w 792843"/>
                    <a:gd name="connsiteY8" fmla="*/ 1581663 h 1818879"/>
                    <a:gd name="connsiteX9" fmla="*/ 482 w 792843"/>
                    <a:gd name="connsiteY9" fmla="*/ 1302263 h 1818879"/>
                    <a:gd name="connsiteX10" fmla="*/ 10007 w 792843"/>
                    <a:gd name="connsiteY10" fmla="*/ 1032388 h 1818879"/>
                    <a:gd name="connsiteX11" fmla="*/ 54457 w 792843"/>
                    <a:gd name="connsiteY11" fmla="*/ 718063 h 1818879"/>
                    <a:gd name="connsiteX12" fmla="*/ 124307 w 792843"/>
                    <a:gd name="connsiteY12" fmla="*/ 422788 h 1818879"/>
                    <a:gd name="connsiteX13" fmla="*/ 197332 w 792843"/>
                    <a:gd name="connsiteY13" fmla="*/ 175138 h 1818879"/>
                    <a:gd name="connsiteX14" fmla="*/ 343382 w 792843"/>
                    <a:gd name="connsiteY14" fmla="*/ 38613 h 1818879"/>
                    <a:gd name="connsiteX15" fmla="*/ 565632 w 792843"/>
                    <a:gd name="connsiteY15" fmla="*/ 3688 h 1818879"/>
                    <a:gd name="connsiteX0" fmla="*/ 565632 w 807887"/>
                    <a:gd name="connsiteY0" fmla="*/ 6031 h 1821222"/>
                    <a:gd name="connsiteX1" fmla="*/ 791057 w 807887"/>
                    <a:gd name="connsiteY1" fmla="*/ 148906 h 1821222"/>
                    <a:gd name="connsiteX2" fmla="*/ 778357 w 807887"/>
                    <a:gd name="connsiteY2" fmla="*/ 425131 h 1821222"/>
                    <a:gd name="connsiteX3" fmla="*/ 673582 w 807887"/>
                    <a:gd name="connsiteY3" fmla="*/ 733106 h 1821222"/>
                    <a:gd name="connsiteX4" fmla="*/ 632307 w 807887"/>
                    <a:gd name="connsiteY4" fmla="*/ 1123631 h 1821222"/>
                    <a:gd name="connsiteX5" fmla="*/ 635482 w 807887"/>
                    <a:gd name="connsiteY5" fmla="*/ 1644331 h 1821222"/>
                    <a:gd name="connsiteX6" fmla="*/ 435457 w 807887"/>
                    <a:gd name="connsiteY6" fmla="*/ 1812606 h 1821222"/>
                    <a:gd name="connsiteX7" fmla="*/ 162407 w 807887"/>
                    <a:gd name="connsiteY7" fmla="*/ 1774506 h 1821222"/>
                    <a:gd name="connsiteX8" fmla="*/ 19532 w 807887"/>
                    <a:gd name="connsiteY8" fmla="*/ 1584006 h 1821222"/>
                    <a:gd name="connsiteX9" fmla="*/ 482 w 807887"/>
                    <a:gd name="connsiteY9" fmla="*/ 1304606 h 1821222"/>
                    <a:gd name="connsiteX10" fmla="*/ 10007 w 807887"/>
                    <a:gd name="connsiteY10" fmla="*/ 1034731 h 1821222"/>
                    <a:gd name="connsiteX11" fmla="*/ 54457 w 807887"/>
                    <a:gd name="connsiteY11" fmla="*/ 720406 h 1821222"/>
                    <a:gd name="connsiteX12" fmla="*/ 124307 w 807887"/>
                    <a:gd name="connsiteY12" fmla="*/ 425131 h 1821222"/>
                    <a:gd name="connsiteX13" fmla="*/ 197332 w 807887"/>
                    <a:gd name="connsiteY13" fmla="*/ 177481 h 1821222"/>
                    <a:gd name="connsiteX14" fmla="*/ 343382 w 807887"/>
                    <a:gd name="connsiteY14" fmla="*/ 40956 h 1821222"/>
                    <a:gd name="connsiteX15" fmla="*/ 565632 w 807887"/>
                    <a:gd name="connsiteY15" fmla="*/ 6031 h 1821222"/>
                    <a:gd name="connsiteX0" fmla="*/ 565632 w 794700"/>
                    <a:gd name="connsiteY0" fmla="*/ 4953 h 1820144"/>
                    <a:gd name="connsiteX1" fmla="*/ 772007 w 794700"/>
                    <a:gd name="connsiteY1" fmla="*/ 131953 h 1820144"/>
                    <a:gd name="connsiteX2" fmla="*/ 778357 w 794700"/>
                    <a:gd name="connsiteY2" fmla="*/ 424053 h 1820144"/>
                    <a:gd name="connsiteX3" fmla="*/ 673582 w 794700"/>
                    <a:gd name="connsiteY3" fmla="*/ 732028 h 1820144"/>
                    <a:gd name="connsiteX4" fmla="*/ 632307 w 794700"/>
                    <a:gd name="connsiteY4" fmla="*/ 1122553 h 1820144"/>
                    <a:gd name="connsiteX5" fmla="*/ 635482 w 794700"/>
                    <a:gd name="connsiteY5" fmla="*/ 1643253 h 1820144"/>
                    <a:gd name="connsiteX6" fmla="*/ 435457 w 794700"/>
                    <a:gd name="connsiteY6" fmla="*/ 1811528 h 1820144"/>
                    <a:gd name="connsiteX7" fmla="*/ 162407 w 794700"/>
                    <a:gd name="connsiteY7" fmla="*/ 1773428 h 1820144"/>
                    <a:gd name="connsiteX8" fmla="*/ 19532 w 794700"/>
                    <a:gd name="connsiteY8" fmla="*/ 1582928 h 1820144"/>
                    <a:gd name="connsiteX9" fmla="*/ 482 w 794700"/>
                    <a:gd name="connsiteY9" fmla="*/ 1303528 h 1820144"/>
                    <a:gd name="connsiteX10" fmla="*/ 10007 w 794700"/>
                    <a:gd name="connsiteY10" fmla="*/ 1033653 h 1820144"/>
                    <a:gd name="connsiteX11" fmla="*/ 54457 w 794700"/>
                    <a:gd name="connsiteY11" fmla="*/ 719328 h 1820144"/>
                    <a:gd name="connsiteX12" fmla="*/ 124307 w 794700"/>
                    <a:gd name="connsiteY12" fmla="*/ 424053 h 1820144"/>
                    <a:gd name="connsiteX13" fmla="*/ 197332 w 794700"/>
                    <a:gd name="connsiteY13" fmla="*/ 176403 h 1820144"/>
                    <a:gd name="connsiteX14" fmla="*/ 343382 w 794700"/>
                    <a:gd name="connsiteY14" fmla="*/ 39878 h 1820144"/>
                    <a:gd name="connsiteX15" fmla="*/ 565632 w 794700"/>
                    <a:gd name="connsiteY15" fmla="*/ 4953 h 1820144"/>
                    <a:gd name="connsiteX0" fmla="*/ 565632 w 803913"/>
                    <a:gd name="connsiteY0" fmla="*/ 4953 h 1820144"/>
                    <a:gd name="connsiteX1" fmla="*/ 772007 w 803913"/>
                    <a:gd name="connsiteY1" fmla="*/ 131953 h 1820144"/>
                    <a:gd name="connsiteX2" fmla="*/ 778357 w 803913"/>
                    <a:gd name="connsiteY2" fmla="*/ 424053 h 1820144"/>
                    <a:gd name="connsiteX3" fmla="*/ 673582 w 803913"/>
                    <a:gd name="connsiteY3" fmla="*/ 732028 h 1820144"/>
                    <a:gd name="connsiteX4" fmla="*/ 632307 w 803913"/>
                    <a:gd name="connsiteY4" fmla="*/ 1122553 h 1820144"/>
                    <a:gd name="connsiteX5" fmla="*/ 635482 w 803913"/>
                    <a:gd name="connsiteY5" fmla="*/ 1643253 h 1820144"/>
                    <a:gd name="connsiteX6" fmla="*/ 435457 w 803913"/>
                    <a:gd name="connsiteY6" fmla="*/ 1811528 h 1820144"/>
                    <a:gd name="connsiteX7" fmla="*/ 162407 w 803913"/>
                    <a:gd name="connsiteY7" fmla="*/ 1773428 h 1820144"/>
                    <a:gd name="connsiteX8" fmla="*/ 19532 w 803913"/>
                    <a:gd name="connsiteY8" fmla="*/ 1582928 h 1820144"/>
                    <a:gd name="connsiteX9" fmla="*/ 482 w 803913"/>
                    <a:gd name="connsiteY9" fmla="*/ 1303528 h 1820144"/>
                    <a:gd name="connsiteX10" fmla="*/ 10007 w 803913"/>
                    <a:gd name="connsiteY10" fmla="*/ 1033653 h 1820144"/>
                    <a:gd name="connsiteX11" fmla="*/ 54457 w 803913"/>
                    <a:gd name="connsiteY11" fmla="*/ 719328 h 1820144"/>
                    <a:gd name="connsiteX12" fmla="*/ 124307 w 803913"/>
                    <a:gd name="connsiteY12" fmla="*/ 424053 h 1820144"/>
                    <a:gd name="connsiteX13" fmla="*/ 197332 w 803913"/>
                    <a:gd name="connsiteY13" fmla="*/ 176403 h 1820144"/>
                    <a:gd name="connsiteX14" fmla="*/ 343382 w 803913"/>
                    <a:gd name="connsiteY14" fmla="*/ 39878 h 1820144"/>
                    <a:gd name="connsiteX15" fmla="*/ 565632 w 803913"/>
                    <a:gd name="connsiteY15" fmla="*/ 4953 h 1820144"/>
                    <a:gd name="connsiteX0" fmla="*/ 565632 w 795969"/>
                    <a:gd name="connsiteY0" fmla="*/ 4953 h 1820144"/>
                    <a:gd name="connsiteX1" fmla="*/ 772007 w 795969"/>
                    <a:gd name="connsiteY1" fmla="*/ 131953 h 1820144"/>
                    <a:gd name="connsiteX2" fmla="*/ 778357 w 795969"/>
                    <a:gd name="connsiteY2" fmla="*/ 424053 h 1820144"/>
                    <a:gd name="connsiteX3" fmla="*/ 673582 w 795969"/>
                    <a:gd name="connsiteY3" fmla="*/ 732028 h 1820144"/>
                    <a:gd name="connsiteX4" fmla="*/ 632307 w 795969"/>
                    <a:gd name="connsiteY4" fmla="*/ 1122553 h 1820144"/>
                    <a:gd name="connsiteX5" fmla="*/ 635482 w 795969"/>
                    <a:gd name="connsiteY5" fmla="*/ 1643253 h 1820144"/>
                    <a:gd name="connsiteX6" fmla="*/ 435457 w 795969"/>
                    <a:gd name="connsiteY6" fmla="*/ 1811528 h 1820144"/>
                    <a:gd name="connsiteX7" fmla="*/ 162407 w 795969"/>
                    <a:gd name="connsiteY7" fmla="*/ 1773428 h 1820144"/>
                    <a:gd name="connsiteX8" fmla="*/ 19532 w 795969"/>
                    <a:gd name="connsiteY8" fmla="*/ 1582928 h 1820144"/>
                    <a:gd name="connsiteX9" fmla="*/ 482 w 795969"/>
                    <a:gd name="connsiteY9" fmla="*/ 1303528 h 1820144"/>
                    <a:gd name="connsiteX10" fmla="*/ 10007 w 795969"/>
                    <a:gd name="connsiteY10" fmla="*/ 1033653 h 1820144"/>
                    <a:gd name="connsiteX11" fmla="*/ 54457 w 795969"/>
                    <a:gd name="connsiteY11" fmla="*/ 719328 h 1820144"/>
                    <a:gd name="connsiteX12" fmla="*/ 124307 w 795969"/>
                    <a:gd name="connsiteY12" fmla="*/ 424053 h 1820144"/>
                    <a:gd name="connsiteX13" fmla="*/ 197332 w 795969"/>
                    <a:gd name="connsiteY13" fmla="*/ 176403 h 1820144"/>
                    <a:gd name="connsiteX14" fmla="*/ 343382 w 795969"/>
                    <a:gd name="connsiteY14" fmla="*/ 39878 h 1820144"/>
                    <a:gd name="connsiteX15" fmla="*/ 565632 w 795969"/>
                    <a:gd name="connsiteY15" fmla="*/ 4953 h 1820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5969" h="1820144">
                      <a:moveTo>
                        <a:pt x="565632" y="4953"/>
                      </a:moveTo>
                      <a:cubicBezTo>
                        <a:pt x="637069" y="20299"/>
                        <a:pt x="733378" y="65278"/>
                        <a:pt x="772007" y="131953"/>
                      </a:cubicBezTo>
                      <a:cubicBezTo>
                        <a:pt x="810636" y="198628"/>
                        <a:pt x="794761" y="324041"/>
                        <a:pt x="778357" y="424053"/>
                      </a:cubicBezTo>
                      <a:cubicBezTo>
                        <a:pt x="761953" y="524066"/>
                        <a:pt x="697924" y="615611"/>
                        <a:pt x="673582" y="732028"/>
                      </a:cubicBezTo>
                      <a:cubicBezTo>
                        <a:pt x="649240" y="848445"/>
                        <a:pt x="638657" y="970682"/>
                        <a:pt x="632307" y="1122553"/>
                      </a:cubicBezTo>
                      <a:cubicBezTo>
                        <a:pt x="625957" y="1274424"/>
                        <a:pt x="668290" y="1528424"/>
                        <a:pt x="635482" y="1643253"/>
                      </a:cubicBezTo>
                      <a:cubicBezTo>
                        <a:pt x="602674" y="1758082"/>
                        <a:pt x="514303" y="1789832"/>
                        <a:pt x="435457" y="1811528"/>
                      </a:cubicBezTo>
                      <a:cubicBezTo>
                        <a:pt x="356611" y="1833224"/>
                        <a:pt x="231728" y="1811528"/>
                        <a:pt x="162407" y="1773428"/>
                      </a:cubicBezTo>
                      <a:cubicBezTo>
                        <a:pt x="93086" y="1735328"/>
                        <a:pt x="46519" y="1661245"/>
                        <a:pt x="19532" y="1582928"/>
                      </a:cubicBezTo>
                      <a:cubicBezTo>
                        <a:pt x="-7455" y="1504611"/>
                        <a:pt x="2069" y="1395074"/>
                        <a:pt x="482" y="1303528"/>
                      </a:cubicBezTo>
                      <a:cubicBezTo>
                        <a:pt x="-1105" y="1211982"/>
                        <a:pt x="1011" y="1131020"/>
                        <a:pt x="10007" y="1033653"/>
                      </a:cubicBezTo>
                      <a:cubicBezTo>
                        <a:pt x="19003" y="936286"/>
                        <a:pt x="35407" y="820928"/>
                        <a:pt x="54457" y="719328"/>
                      </a:cubicBezTo>
                      <a:cubicBezTo>
                        <a:pt x="73507" y="617728"/>
                        <a:pt x="100495" y="514540"/>
                        <a:pt x="124307" y="424053"/>
                      </a:cubicBezTo>
                      <a:cubicBezTo>
                        <a:pt x="148119" y="333566"/>
                        <a:pt x="160819" y="240432"/>
                        <a:pt x="197332" y="176403"/>
                      </a:cubicBezTo>
                      <a:cubicBezTo>
                        <a:pt x="233844" y="112374"/>
                        <a:pt x="281999" y="67395"/>
                        <a:pt x="343382" y="39878"/>
                      </a:cubicBezTo>
                      <a:cubicBezTo>
                        <a:pt x="404765" y="12361"/>
                        <a:pt x="494195" y="-10393"/>
                        <a:pt x="565632" y="495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Freeform 316">
                  <a:extLst>
                    <a:ext uri="{FF2B5EF4-FFF2-40B4-BE49-F238E27FC236}">
                      <a16:creationId xmlns:a16="http://schemas.microsoft.com/office/drawing/2014/main" id="{9CE4AA9A-E44E-4279-9D82-FA1668C97153}"/>
                    </a:ext>
                  </a:extLst>
                </p:cNvPr>
                <p:cNvSpPr/>
                <p:nvPr/>
              </p:nvSpPr>
              <p:spPr>
                <a:xfrm>
                  <a:off x="6109421" y="3882895"/>
                  <a:ext cx="666492" cy="1628652"/>
                </a:xfrm>
                <a:custGeom>
                  <a:avLst/>
                  <a:gdLst>
                    <a:gd name="connsiteX0" fmla="*/ 450129 w 666492"/>
                    <a:gd name="connsiteY0" fmla="*/ 3415 h 1628762"/>
                    <a:gd name="connsiteX1" fmla="*/ 580304 w 666492"/>
                    <a:gd name="connsiteY1" fmla="*/ 12940 h 1628762"/>
                    <a:gd name="connsiteX2" fmla="*/ 662854 w 666492"/>
                    <a:gd name="connsiteY2" fmla="*/ 108190 h 1628762"/>
                    <a:gd name="connsiteX3" fmla="*/ 583479 w 666492"/>
                    <a:gd name="connsiteY3" fmla="*/ 143115 h 1628762"/>
                    <a:gd name="connsiteX4" fmla="*/ 507279 w 666492"/>
                    <a:gd name="connsiteY4" fmla="*/ 178040 h 1628762"/>
                    <a:gd name="connsiteX5" fmla="*/ 513629 w 666492"/>
                    <a:gd name="connsiteY5" fmla="*/ 235190 h 1628762"/>
                    <a:gd name="connsiteX6" fmla="*/ 596179 w 666492"/>
                    <a:gd name="connsiteY6" fmla="*/ 247890 h 1628762"/>
                    <a:gd name="connsiteX7" fmla="*/ 643804 w 666492"/>
                    <a:gd name="connsiteY7" fmla="*/ 193915 h 1628762"/>
                    <a:gd name="connsiteX8" fmla="*/ 666029 w 666492"/>
                    <a:gd name="connsiteY8" fmla="*/ 257415 h 1628762"/>
                    <a:gd name="connsiteX9" fmla="*/ 624754 w 666492"/>
                    <a:gd name="connsiteY9" fmla="*/ 419340 h 1628762"/>
                    <a:gd name="connsiteX10" fmla="*/ 593004 w 666492"/>
                    <a:gd name="connsiteY10" fmla="*/ 482840 h 1628762"/>
                    <a:gd name="connsiteX11" fmla="*/ 561254 w 666492"/>
                    <a:gd name="connsiteY11" fmla="*/ 438390 h 1628762"/>
                    <a:gd name="connsiteX12" fmla="*/ 513629 w 666492"/>
                    <a:gd name="connsiteY12" fmla="*/ 339965 h 1628762"/>
                    <a:gd name="connsiteX13" fmla="*/ 466004 w 666492"/>
                    <a:gd name="connsiteY13" fmla="*/ 368540 h 1628762"/>
                    <a:gd name="connsiteX14" fmla="*/ 491404 w 666492"/>
                    <a:gd name="connsiteY14" fmla="*/ 425690 h 1628762"/>
                    <a:gd name="connsiteX15" fmla="*/ 551729 w 666492"/>
                    <a:gd name="connsiteY15" fmla="*/ 511415 h 1628762"/>
                    <a:gd name="connsiteX16" fmla="*/ 593004 w 666492"/>
                    <a:gd name="connsiteY16" fmla="*/ 549515 h 1628762"/>
                    <a:gd name="connsiteX17" fmla="*/ 570779 w 666492"/>
                    <a:gd name="connsiteY17" fmla="*/ 571740 h 1628762"/>
                    <a:gd name="connsiteX18" fmla="*/ 507279 w 666492"/>
                    <a:gd name="connsiteY18" fmla="*/ 511415 h 1628762"/>
                    <a:gd name="connsiteX19" fmla="*/ 434254 w 666492"/>
                    <a:gd name="connsiteY19" fmla="*/ 520940 h 1628762"/>
                    <a:gd name="connsiteX20" fmla="*/ 412029 w 666492"/>
                    <a:gd name="connsiteY20" fmla="*/ 555865 h 1628762"/>
                    <a:gd name="connsiteX21" fmla="*/ 459654 w 666492"/>
                    <a:gd name="connsiteY21" fmla="*/ 590790 h 1628762"/>
                    <a:gd name="connsiteX22" fmla="*/ 554904 w 666492"/>
                    <a:gd name="connsiteY22" fmla="*/ 600315 h 1628762"/>
                    <a:gd name="connsiteX23" fmla="*/ 564429 w 666492"/>
                    <a:gd name="connsiteY23" fmla="*/ 638415 h 1628762"/>
                    <a:gd name="connsiteX24" fmla="*/ 526329 w 666492"/>
                    <a:gd name="connsiteY24" fmla="*/ 651115 h 1628762"/>
                    <a:gd name="connsiteX25" fmla="*/ 532679 w 666492"/>
                    <a:gd name="connsiteY25" fmla="*/ 708265 h 1628762"/>
                    <a:gd name="connsiteX26" fmla="*/ 504104 w 666492"/>
                    <a:gd name="connsiteY26" fmla="*/ 733665 h 1628762"/>
                    <a:gd name="connsiteX27" fmla="*/ 415204 w 666492"/>
                    <a:gd name="connsiteY27" fmla="*/ 711440 h 1628762"/>
                    <a:gd name="connsiteX28" fmla="*/ 326304 w 666492"/>
                    <a:gd name="connsiteY28" fmla="*/ 724140 h 1628762"/>
                    <a:gd name="connsiteX29" fmla="*/ 256454 w 666492"/>
                    <a:gd name="connsiteY29" fmla="*/ 793990 h 1628762"/>
                    <a:gd name="connsiteX30" fmla="*/ 275504 w 666492"/>
                    <a:gd name="connsiteY30" fmla="*/ 867015 h 1628762"/>
                    <a:gd name="connsiteX31" fmla="*/ 354879 w 666492"/>
                    <a:gd name="connsiteY31" fmla="*/ 838440 h 1628762"/>
                    <a:gd name="connsiteX32" fmla="*/ 392979 w 666492"/>
                    <a:gd name="connsiteY32" fmla="*/ 781290 h 1628762"/>
                    <a:gd name="connsiteX33" fmla="*/ 459654 w 666492"/>
                    <a:gd name="connsiteY33" fmla="*/ 774940 h 1628762"/>
                    <a:gd name="connsiteX34" fmla="*/ 551729 w 666492"/>
                    <a:gd name="connsiteY34" fmla="*/ 790815 h 1628762"/>
                    <a:gd name="connsiteX35" fmla="*/ 523154 w 666492"/>
                    <a:gd name="connsiteY35" fmla="*/ 867015 h 1628762"/>
                    <a:gd name="connsiteX36" fmla="*/ 440604 w 666492"/>
                    <a:gd name="connsiteY36" fmla="*/ 898765 h 1628762"/>
                    <a:gd name="connsiteX37" fmla="*/ 377104 w 666492"/>
                    <a:gd name="connsiteY37" fmla="*/ 889240 h 1628762"/>
                    <a:gd name="connsiteX38" fmla="*/ 323129 w 666492"/>
                    <a:gd name="connsiteY38" fmla="*/ 940040 h 1628762"/>
                    <a:gd name="connsiteX39" fmla="*/ 373929 w 666492"/>
                    <a:gd name="connsiteY39" fmla="*/ 974965 h 1628762"/>
                    <a:gd name="connsiteX40" fmla="*/ 437429 w 666492"/>
                    <a:gd name="connsiteY40" fmla="*/ 955915 h 1628762"/>
                    <a:gd name="connsiteX41" fmla="*/ 500929 w 666492"/>
                    <a:gd name="connsiteY41" fmla="*/ 940040 h 1628762"/>
                    <a:gd name="connsiteX42" fmla="*/ 516804 w 666492"/>
                    <a:gd name="connsiteY42" fmla="*/ 1013065 h 1628762"/>
                    <a:gd name="connsiteX43" fmla="*/ 504104 w 666492"/>
                    <a:gd name="connsiteY43" fmla="*/ 1101965 h 1628762"/>
                    <a:gd name="connsiteX44" fmla="*/ 431079 w 666492"/>
                    <a:gd name="connsiteY44" fmla="*/ 1114665 h 1628762"/>
                    <a:gd name="connsiteX45" fmla="*/ 329479 w 666492"/>
                    <a:gd name="connsiteY45" fmla="*/ 1070215 h 1628762"/>
                    <a:gd name="connsiteX46" fmla="*/ 272329 w 666492"/>
                    <a:gd name="connsiteY46" fmla="*/ 1051165 h 1628762"/>
                    <a:gd name="connsiteX47" fmla="*/ 243754 w 666492"/>
                    <a:gd name="connsiteY47" fmla="*/ 1114665 h 1628762"/>
                    <a:gd name="connsiteX48" fmla="*/ 339004 w 666492"/>
                    <a:gd name="connsiteY48" fmla="*/ 1140065 h 1628762"/>
                    <a:gd name="connsiteX49" fmla="*/ 453304 w 666492"/>
                    <a:gd name="connsiteY49" fmla="*/ 1159115 h 1628762"/>
                    <a:gd name="connsiteX50" fmla="*/ 519979 w 666492"/>
                    <a:gd name="connsiteY50" fmla="*/ 1235315 h 1628762"/>
                    <a:gd name="connsiteX51" fmla="*/ 542204 w 666492"/>
                    <a:gd name="connsiteY51" fmla="*/ 1298815 h 1628762"/>
                    <a:gd name="connsiteX52" fmla="*/ 516804 w 666492"/>
                    <a:gd name="connsiteY52" fmla="*/ 1324215 h 1628762"/>
                    <a:gd name="connsiteX53" fmla="*/ 443779 w 666492"/>
                    <a:gd name="connsiteY53" fmla="*/ 1273415 h 1628762"/>
                    <a:gd name="connsiteX54" fmla="*/ 370754 w 666492"/>
                    <a:gd name="connsiteY54" fmla="*/ 1219440 h 1628762"/>
                    <a:gd name="connsiteX55" fmla="*/ 332654 w 666492"/>
                    <a:gd name="connsiteY55" fmla="*/ 1222615 h 1628762"/>
                    <a:gd name="connsiteX56" fmla="*/ 370754 w 666492"/>
                    <a:gd name="connsiteY56" fmla="*/ 1270240 h 1628762"/>
                    <a:gd name="connsiteX57" fmla="*/ 456479 w 666492"/>
                    <a:gd name="connsiteY57" fmla="*/ 1330565 h 1628762"/>
                    <a:gd name="connsiteX58" fmla="*/ 523154 w 666492"/>
                    <a:gd name="connsiteY58" fmla="*/ 1416290 h 1628762"/>
                    <a:gd name="connsiteX59" fmla="*/ 507279 w 666492"/>
                    <a:gd name="connsiteY59" fmla="*/ 1502015 h 1628762"/>
                    <a:gd name="connsiteX60" fmla="*/ 443779 w 666492"/>
                    <a:gd name="connsiteY60" fmla="*/ 1451215 h 1628762"/>
                    <a:gd name="connsiteX61" fmla="*/ 370754 w 666492"/>
                    <a:gd name="connsiteY61" fmla="*/ 1336915 h 1628762"/>
                    <a:gd name="connsiteX62" fmla="*/ 278679 w 666492"/>
                    <a:gd name="connsiteY62" fmla="*/ 1267065 h 1628762"/>
                    <a:gd name="connsiteX63" fmla="*/ 253279 w 666492"/>
                    <a:gd name="connsiteY63" fmla="*/ 1295640 h 1628762"/>
                    <a:gd name="connsiteX64" fmla="*/ 304079 w 666492"/>
                    <a:gd name="connsiteY64" fmla="*/ 1381365 h 1628762"/>
                    <a:gd name="connsiteX65" fmla="*/ 415204 w 666492"/>
                    <a:gd name="connsiteY65" fmla="*/ 1489315 h 1628762"/>
                    <a:gd name="connsiteX66" fmla="*/ 462829 w 666492"/>
                    <a:gd name="connsiteY66" fmla="*/ 1571865 h 1628762"/>
                    <a:gd name="connsiteX67" fmla="*/ 446954 w 666492"/>
                    <a:gd name="connsiteY67" fmla="*/ 1594090 h 1628762"/>
                    <a:gd name="connsiteX68" fmla="*/ 348529 w 666492"/>
                    <a:gd name="connsiteY68" fmla="*/ 1625840 h 1628762"/>
                    <a:gd name="connsiteX69" fmla="*/ 180254 w 666492"/>
                    <a:gd name="connsiteY69" fmla="*/ 1622665 h 1628762"/>
                    <a:gd name="connsiteX70" fmla="*/ 56429 w 666492"/>
                    <a:gd name="connsiteY70" fmla="*/ 1584565 h 1628762"/>
                    <a:gd name="connsiteX71" fmla="*/ 40554 w 666492"/>
                    <a:gd name="connsiteY71" fmla="*/ 1521065 h 1628762"/>
                    <a:gd name="connsiteX72" fmla="*/ 94529 w 666492"/>
                    <a:gd name="connsiteY72" fmla="*/ 1482965 h 1628762"/>
                    <a:gd name="connsiteX73" fmla="*/ 158029 w 666492"/>
                    <a:gd name="connsiteY73" fmla="*/ 1505190 h 1628762"/>
                    <a:gd name="connsiteX74" fmla="*/ 189779 w 666492"/>
                    <a:gd name="connsiteY74" fmla="*/ 1432165 h 1628762"/>
                    <a:gd name="connsiteX75" fmla="*/ 132629 w 666492"/>
                    <a:gd name="connsiteY75" fmla="*/ 1381365 h 1628762"/>
                    <a:gd name="connsiteX76" fmla="*/ 75479 w 666492"/>
                    <a:gd name="connsiteY76" fmla="*/ 1409940 h 1628762"/>
                    <a:gd name="connsiteX77" fmla="*/ 46904 w 666492"/>
                    <a:gd name="connsiteY77" fmla="*/ 1454390 h 1628762"/>
                    <a:gd name="connsiteX78" fmla="*/ 8804 w 666492"/>
                    <a:gd name="connsiteY78" fmla="*/ 1425815 h 1628762"/>
                    <a:gd name="connsiteX79" fmla="*/ 2454 w 666492"/>
                    <a:gd name="connsiteY79" fmla="*/ 1282940 h 1628762"/>
                    <a:gd name="connsiteX80" fmla="*/ 21504 w 666492"/>
                    <a:gd name="connsiteY80" fmla="*/ 1174990 h 1628762"/>
                    <a:gd name="connsiteX81" fmla="*/ 69129 w 666492"/>
                    <a:gd name="connsiteY81" fmla="*/ 1248015 h 1628762"/>
                    <a:gd name="connsiteX82" fmla="*/ 142154 w 666492"/>
                    <a:gd name="connsiteY82" fmla="*/ 1311515 h 1628762"/>
                    <a:gd name="connsiteX83" fmla="*/ 180254 w 666492"/>
                    <a:gd name="connsiteY83" fmla="*/ 1260715 h 1628762"/>
                    <a:gd name="connsiteX84" fmla="*/ 100879 w 666492"/>
                    <a:gd name="connsiteY84" fmla="*/ 1174990 h 1628762"/>
                    <a:gd name="connsiteX85" fmla="*/ 5629 w 666492"/>
                    <a:gd name="connsiteY85" fmla="*/ 1089265 h 1628762"/>
                    <a:gd name="connsiteX86" fmla="*/ 18329 w 666492"/>
                    <a:gd name="connsiteY86" fmla="*/ 1063865 h 1628762"/>
                    <a:gd name="connsiteX87" fmla="*/ 78654 w 666492"/>
                    <a:gd name="connsiteY87" fmla="*/ 1140065 h 1628762"/>
                    <a:gd name="connsiteX88" fmla="*/ 161204 w 666492"/>
                    <a:gd name="connsiteY88" fmla="*/ 1121015 h 1628762"/>
                    <a:gd name="connsiteX89" fmla="*/ 186604 w 666492"/>
                    <a:gd name="connsiteY89" fmla="*/ 1089265 h 1628762"/>
                    <a:gd name="connsiteX90" fmla="*/ 148504 w 666492"/>
                    <a:gd name="connsiteY90" fmla="*/ 1047990 h 1628762"/>
                    <a:gd name="connsiteX91" fmla="*/ 53254 w 666492"/>
                    <a:gd name="connsiteY91" fmla="*/ 1057515 h 1628762"/>
                    <a:gd name="connsiteX92" fmla="*/ 11979 w 666492"/>
                    <a:gd name="connsiteY92" fmla="*/ 1032115 h 1628762"/>
                    <a:gd name="connsiteX93" fmla="*/ 34204 w 666492"/>
                    <a:gd name="connsiteY93" fmla="*/ 936865 h 1628762"/>
                    <a:gd name="connsiteX94" fmla="*/ 85004 w 666492"/>
                    <a:gd name="connsiteY94" fmla="*/ 927340 h 1628762"/>
                    <a:gd name="connsiteX95" fmla="*/ 183429 w 666492"/>
                    <a:gd name="connsiteY95" fmla="*/ 949565 h 1628762"/>
                    <a:gd name="connsiteX96" fmla="*/ 269154 w 666492"/>
                    <a:gd name="connsiteY96" fmla="*/ 914640 h 1628762"/>
                    <a:gd name="connsiteX97" fmla="*/ 243754 w 666492"/>
                    <a:gd name="connsiteY97" fmla="*/ 863840 h 1628762"/>
                    <a:gd name="connsiteX98" fmla="*/ 161204 w 666492"/>
                    <a:gd name="connsiteY98" fmla="*/ 892415 h 1628762"/>
                    <a:gd name="connsiteX99" fmla="*/ 97704 w 666492"/>
                    <a:gd name="connsiteY99" fmla="*/ 867015 h 1628762"/>
                    <a:gd name="connsiteX100" fmla="*/ 65954 w 666492"/>
                    <a:gd name="connsiteY100" fmla="*/ 816215 h 1628762"/>
                    <a:gd name="connsiteX101" fmla="*/ 107229 w 666492"/>
                    <a:gd name="connsiteY101" fmla="*/ 765415 h 1628762"/>
                    <a:gd name="connsiteX102" fmla="*/ 180254 w 666492"/>
                    <a:gd name="connsiteY102" fmla="*/ 755890 h 1628762"/>
                    <a:gd name="connsiteX103" fmla="*/ 285029 w 666492"/>
                    <a:gd name="connsiteY103" fmla="*/ 720965 h 1628762"/>
                    <a:gd name="connsiteX104" fmla="*/ 250104 w 666492"/>
                    <a:gd name="connsiteY104" fmla="*/ 654290 h 1628762"/>
                    <a:gd name="connsiteX105" fmla="*/ 167554 w 666492"/>
                    <a:gd name="connsiteY105" fmla="*/ 708265 h 1628762"/>
                    <a:gd name="connsiteX106" fmla="*/ 113579 w 666492"/>
                    <a:gd name="connsiteY106" fmla="*/ 720965 h 1628762"/>
                    <a:gd name="connsiteX107" fmla="*/ 50079 w 666492"/>
                    <a:gd name="connsiteY107" fmla="*/ 692390 h 1628762"/>
                    <a:gd name="connsiteX108" fmla="*/ 43729 w 666492"/>
                    <a:gd name="connsiteY108" fmla="*/ 600315 h 1628762"/>
                    <a:gd name="connsiteX109" fmla="*/ 110404 w 666492"/>
                    <a:gd name="connsiteY109" fmla="*/ 536815 h 1628762"/>
                    <a:gd name="connsiteX110" fmla="*/ 205654 w 666492"/>
                    <a:gd name="connsiteY110" fmla="*/ 549515 h 1628762"/>
                    <a:gd name="connsiteX111" fmla="*/ 259629 w 666492"/>
                    <a:gd name="connsiteY111" fmla="*/ 590790 h 1628762"/>
                    <a:gd name="connsiteX112" fmla="*/ 335829 w 666492"/>
                    <a:gd name="connsiteY112" fmla="*/ 562215 h 1628762"/>
                    <a:gd name="connsiteX113" fmla="*/ 332654 w 666492"/>
                    <a:gd name="connsiteY113" fmla="*/ 505065 h 1628762"/>
                    <a:gd name="connsiteX114" fmla="*/ 250104 w 666492"/>
                    <a:gd name="connsiteY114" fmla="*/ 505065 h 1628762"/>
                    <a:gd name="connsiteX115" fmla="*/ 138979 w 666492"/>
                    <a:gd name="connsiteY115" fmla="*/ 473315 h 1628762"/>
                    <a:gd name="connsiteX116" fmla="*/ 107229 w 666492"/>
                    <a:gd name="connsiteY116" fmla="*/ 403465 h 1628762"/>
                    <a:gd name="connsiteX117" fmla="*/ 107229 w 666492"/>
                    <a:gd name="connsiteY117" fmla="*/ 333615 h 1628762"/>
                    <a:gd name="connsiteX118" fmla="*/ 158029 w 666492"/>
                    <a:gd name="connsiteY118" fmla="*/ 324090 h 1628762"/>
                    <a:gd name="connsiteX119" fmla="*/ 218354 w 666492"/>
                    <a:gd name="connsiteY119" fmla="*/ 406640 h 1628762"/>
                    <a:gd name="connsiteX120" fmla="*/ 253279 w 666492"/>
                    <a:gd name="connsiteY120" fmla="*/ 425690 h 1628762"/>
                    <a:gd name="connsiteX121" fmla="*/ 275504 w 666492"/>
                    <a:gd name="connsiteY121" fmla="*/ 390765 h 1628762"/>
                    <a:gd name="connsiteX122" fmla="*/ 208829 w 666492"/>
                    <a:gd name="connsiteY122" fmla="*/ 336790 h 1628762"/>
                    <a:gd name="connsiteX123" fmla="*/ 161204 w 666492"/>
                    <a:gd name="connsiteY123" fmla="*/ 282815 h 1628762"/>
                    <a:gd name="connsiteX124" fmla="*/ 158029 w 666492"/>
                    <a:gd name="connsiteY124" fmla="*/ 197090 h 1628762"/>
                    <a:gd name="connsiteX125" fmla="*/ 196129 w 666492"/>
                    <a:gd name="connsiteY125" fmla="*/ 133590 h 1628762"/>
                    <a:gd name="connsiteX126" fmla="*/ 253279 w 666492"/>
                    <a:gd name="connsiteY126" fmla="*/ 225665 h 1628762"/>
                    <a:gd name="connsiteX127" fmla="*/ 310429 w 666492"/>
                    <a:gd name="connsiteY127" fmla="*/ 349490 h 1628762"/>
                    <a:gd name="connsiteX128" fmla="*/ 370754 w 666492"/>
                    <a:gd name="connsiteY128" fmla="*/ 374890 h 1628762"/>
                    <a:gd name="connsiteX129" fmla="*/ 405679 w 666492"/>
                    <a:gd name="connsiteY129" fmla="*/ 308215 h 1628762"/>
                    <a:gd name="connsiteX130" fmla="*/ 332654 w 666492"/>
                    <a:gd name="connsiteY130" fmla="*/ 225665 h 1628762"/>
                    <a:gd name="connsiteX131" fmla="*/ 253279 w 666492"/>
                    <a:gd name="connsiteY131" fmla="*/ 124065 h 1628762"/>
                    <a:gd name="connsiteX132" fmla="*/ 288204 w 666492"/>
                    <a:gd name="connsiteY132" fmla="*/ 35165 h 1628762"/>
                    <a:gd name="connsiteX133" fmla="*/ 396154 w 666492"/>
                    <a:gd name="connsiteY133" fmla="*/ 12940 h 1628762"/>
                    <a:gd name="connsiteX134" fmla="*/ 450129 w 666492"/>
                    <a:gd name="connsiteY134" fmla="*/ 3415 h 1628762"/>
                    <a:gd name="connsiteX0" fmla="*/ 450129 w 666492"/>
                    <a:gd name="connsiteY0" fmla="*/ 3305 h 1628652"/>
                    <a:gd name="connsiteX1" fmla="*/ 580304 w 666492"/>
                    <a:gd name="connsiteY1" fmla="*/ 12830 h 1628652"/>
                    <a:gd name="connsiteX2" fmla="*/ 662854 w 666492"/>
                    <a:gd name="connsiteY2" fmla="*/ 108080 h 1628652"/>
                    <a:gd name="connsiteX3" fmla="*/ 583479 w 666492"/>
                    <a:gd name="connsiteY3" fmla="*/ 143005 h 1628652"/>
                    <a:gd name="connsiteX4" fmla="*/ 507279 w 666492"/>
                    <a:gd name="connsiteY4" fmla="*/ 177930 h 1628652"/>
                    <a:gd name="connsiteX5" fmla="*/ 513629 w 666492"/>
                    <a:gd name="connsiteY5" fmla="*/ 235080 h 1628652"/>
                    <a:gd name="connsiteX6" fmla="*/ 596179 w 666492"/>
                    <a:gd name="connsiteY6" fmla="*/ 247780 h 1628652"/>
                    <a:gd name="connsiteX7" fmla="*/ 643804 w 666492"/>
                    <a:gd name="connsiteY7" fmla="*/ 193805 h 1628652"/>
                    <a:gd name="connsiteX8" fmla="*/ 666029 w 666492"/>
                    <a:gd name="connsiteY8" fmla="*/ 257305 h 1628652"/>
                    <a:gd name="connsiteX9" fmla="*/ 624754 w 666492"/>
                    <a:gd name="connsiteY9" fmla="*/ 419230 h 1628652"/>
                    <a:gd name="connsiteX10" fmla="*/ 593004 w 666492"/>
                    <a:gd name="connsiteY10" fmla="*/ 482730 h 1628652"/>
                    <a:gd name="connsiteX11" fmla="*/ 561254 w 666492"/>
                    <a:gd name="connsiteY11" fmla="*/ 438280 h 1628652"/>
                    <a:gd name="connsiteX12" fmla="*/ 513629 w 666492"/>
                    <a:gd name="connsiteY12" fmla="*/ 339855 h 1628652"/>
                    <a:gd name="connsiteX13" fmla="*/ 466004 w 666492"/>
                    <a:gd name="connsiteY13" fmla="*/ 368430 h 1628652"/>
                    <a:gd name="connsiteX14" fmla="*/ 491404 w 666492"/>
                    <a:gd name="connsiteY14" fmla="*/ 425580 h 1628652"/>
                    <a:gd name="connsiteX15" fmla="*/ 551729 w 666492"/>
                    <a:gd name="connsiteY15" fmla="*/ 511305 h 1628652"/>
                    <a:gd name="connsiteX16" fmla="*/ 593004 w 666492"/>
                    <a:gd name="connsiteY16" fmla="*/ 549405 h 1628652"/>
                    <a:gd name="connsiteX17" fmla="*/ 570779 w 666492"/>
                    <a:gd name="connsiteY17" fmla="*/ 571630 h 1628652"/>
                    <a:gd name="connsiteX18" fmla="*/ 507279 w 666492"/>
                    <a:gd name="connsiteY18" fmla="*/ 511305 h 1628652"/>
                    <a:gd name="connsiteX19" fmla="*/ 434254 w 666492"/>
                    <a:gd name="connsiteY19" fmla="*/ 520830 h 1628652"/>
                    <a:gd name="connsiteX20" fmla="*/ 412029 w 666492"/>
                    <a:gd name="connsiteY20" fmla="*/ 555755 h 1628652"/>
                    <a:gd name="connsiteX21" fmla="*/ 459654 w 666492"/>
                    <a:gd name="connsiteY21" fmla="*/ 590680 h 1628652"/>
                    <a:gd name="connsiteX22" fmla="*/ 554904 w 666492"/>
                    <a:gd name="connsiteY22" fmla="*/ 600205 h 1628652"/>
                    <a:gd name="connsiteX23" fmla="*/ 564429 w 666492"/>
                    <a:gd name="connsiteY23" fmla="*/ 638305 h 1628652"/>
                    <a:gd name="connsiteX24" fmla="*/ 526329 w 666492"/>
                    <a:gd name="connsiteY24" fmla="*/ 651005 h 1628652"/>
                    <a:gd name="connsiteX25" fmla="*/ 532679 w 666492"/>
                    <a:gd name="connsiteY25" fmla="*/ 708155 h 1628652"/>
                    <a:gd name="connsiteX26" fmla="*/ 504104 w 666492"/>
                    <a:gd name="connsiteY26" fmla="*/ 733555 h 1628652"/>
                    <a:gd name="connsiteX27" fmla="*/ 415204 w 666492"/>
                    <a:gd name="connsiteY27" fmla="*/ 711330 h 1628652"/>
                    <a:gd name="connsiteX28" fmla="*/ 326304 w 666492"/>
                    <a:gd name="connsiteY28" fmla="*/ 724030 h 1628652"/>
                    <a:gd name="connsiteX29" fmla="*/ 256454 w 666492"/>
                    <a:gd name="connsiteY29" fmla="*/ 793880 h 1628652"/>
                    <a:gd name="connsiteX30" fmla="*/ 275504 w 666492"/>
                    <a:gd name="connsiteY30" fmla="*/ 866905 h 1628652"/>
                    <a:gd name="connsiteX31" fmla="*/ 354879 w 666492"/>
                    <a:gd name="connsiteY31" fmla="*/ 838330 h 1628652"/>
                    <a:gd name="connsiteX32" fmla="*/ 392979 w 666492"/>
                    <a:gd name="connsiteY32" fmla="*/ 781180 h 1628652"/>
                    <a:gd name="connsiteX33" fmla="*/ 459654 w 666492"/>
                    <a:gd name="connsiteY33" fmla="*/ 774830 h 1628652"/>
                    <a:gd name="connsiteX34" fmla="*/ 551729 w 666492"/>
                    <a:gd name="connsiteY34" fmla="*/ 790705 h 1628652"/>
                    <a:gd name="connsiteX35" fmla="*/ 523154 w 666492"/>
                    <a:gd name="connsiteY35" fmla="*/ 866905 h 1628652"/>
                    <a:gd name="connsiteX36" fmla="*/ 440604 w 666492"/>
                    <a:gd name="connsiteY36" fmla="*/ 898655 h 1628652"/>
                    <a:gd name="connsiteX37" fmla="*/ 377104 w 666492"/>
                    <a:gd name="connsiteY37" fmla="*/ 889130 h 1628652"/>
                    <a:gd name="connsiteX38" fmla="*/ 323129 w 666492"/>
                    <a:gd name="connsiteY38" fmla="*/ 939930 h 1628652"/>
                    <a:gd name="connsiteX39" fmla="*/ 373929 w 666492"/>
                    <a:gd name="connsiteY39" fmla="*/ 974855 h 1628652"/>
                    <a:gd name="connsiteX40" fmla="*/ 437429 w 666492"/>
                    <a:gd name="connsiteY40" fmla="*/ 955805 h 1628652"/>
                    <a:gd name="connsiteX41" fmla="*/ 500929 w 666492"/>
                    <a:gd name="connsiteY41" fmla="*/ 939930 h 1628652"/>
                    <a:gd name="connsiteX42" fmla="*/ 516804 w 666492"/>
                    <a:gd name="connsiteY42" fmla="*/ 1012955 h 1628652"/>
                    <a:gd name="connsiteX43" fmla="*/ 504104 w 666492"/>
                    <a:gd name="connsiteY43" fmla="*/ 1101855 h 1628652"/>
                    <a:gd name="connsiteX44" fmla="*/ 431079 w 666492"/>
                    <a:gd name="connsiteY44" fmla="*/ 1114555 h 1628652"/>
                    <a:gd name="connsiteX45" fmla="*/ 329479 w 666492"/>
                    <a:gd name="connsiteY45" fmla="*/ 1070105 h 1628652"/>
                    <a:gd name="connsiteX46" fmla="*/ 272329 w 666492"/>
                    <a:gd name="connsiteY46" fmla="*/ 1051055 h 1628652"/>
                    <a:gd name="connsiteX47" fmla="*/ 243754 w 666492"/>
                    <a:gd name="connsiteY47" fmla="*/ 1114555 h 1628652"/>
                    <a:gd name="connsiteX48" fmla="*/ 339004 w 666492"/>
                    <a:gd name="connsiteY48" fmla="*/ 1139955 h 1628652"/>
                    <a:gd name="connsiteX49" fmla="*/ 453304 w 666492"/>
                    <a:gd name="connsiteY49" fmla="*/ 1159005 h 1628652"/>
                    <a:gd name="connsiteX50" fmla="*/ 519979 w 666492"/>
                    <a:gd name="connsiteY50" fmla="*/ 1235205 h 1628652"/>
                    <a:gd name="connsiteX51" fmla="*/ 542204 w 666492"/>
                    <a:gd name="connsiteY51" fmla="*/ 1298705 h 1628652"/>
                    <a:gd name="connsiteX52" fmla="*/ 516804 w 666492"/>
                    <a:gd name="connsiteY52" fmla="*/ 1324105 h 1628652"/>
                    <a:gd name="connsiteX53" fmla="*/ 443779 w 666492"/>
                    <a:gd name="connsiteY53" fmla="*/ 1273305 h 1628652"/>
                    <a:gd name="connsiteX54" fmla="*/ 370754 w 666492"/>
                    <a:gd name="connsiteY54" fmla="*/ 1219330 h 1628652"/>
                    <a:gd name="connsiteX55" fmla="*/ 332654 w 666492"/>
                    <a:gd name="connsiteY55" fmla="*/ 1222505 h 1628652"/>
                    <a:gd name="connsiteX56" fmla="*/ 370754 w 666492"/>
                    <a:gd name="connsiteY56" fmla="*/ 1270130 h 1628652"/>
                    <a:gd name="connsiteX57" fmla="*/ 456479 w 666492"/>
                    <a:gd name="connsiteY57" fmla="*/ 1330455 h 1628652"/>
                    <a:gd name="connsiteX58" fmla="*/ 523154 w 666492"/>
                    <a:gd name="connsiteY58" fmla="*/ 1416180 h 1628652"/>
                    <a:gd name="connsiteX59" fmla="*/ 507279 w 666492"/>
                    <a:gd name="connsiteY59" fmla="*/ 1501905 h 1628652"/>
                    <a:gd name="connsiteX60" fmla="*/ 443779 w 666492"/>
                    <a:gd name="connsiteY60" fmla="*/ 1451105 h 1628652"/>
                    <a:gd name="connsiteX61" fmla="*/ 370754 w 666492"/>
                    <a:gd name="connsiteY61" fmla="*/ 1336805 h 1628652"/>
                    <a:gd name="connsiteX62" fmla="*/ 278679 w 666492"/>
                    <a:gd name="connsiteY62" fmla="*/ 1266955 h 1628652"/>
                    <a:gd name="connsiteX63" fmla="*/ 253279 w 666492"/>
                    <a:gd name="connsiteY63" fmla="*/ 1295530 h 1628652"/>
                    <a:gd name="connsiteX64" fmla="*/ 304079 w 666492"/>
                    <a:gd name="connsiteY64" fmla="*/ 1381255 h 1628652"/>
                    <a:gd name="connsiteX65" fmla="*/ 415204 w 666492"/>
                    <a:gd name="connsiteY65" fmla="*/ 1489205 h 1628652"/>
                    <a:gd name="connsiteX66" fmla="*/ 462829 w 666492"/>
                    <a:gd name="connsiteY66" fmla="*/ 1571755 h 1628652"/>
                    <a:gd name="connsiteX67" fmla="*/ 446954 w 666492"/>
                    <a:gd name="connsiteY67" fmla="*/ 1593980 h 1628652"/>
                    <a:gd name="connsiteX68" fmla="*/ 348529 w 666492"/>
                    <a:gd name="connsiteY68" fmla="*/ 1625730 h 1628652"/>
                    <a:gd name="connsiteX69" fmla="*/ 180254 w 666492"/>
                    <a:gd name="connsiteY69" fmla="*/ 1622555 h 1628652"/>
                    <a:gd name="connsiteX70" fmla="*/ 56429 w 666492"/>
                    <a:gd name="connsiteY70" fmla="*/ 1584455 h 1628652"/>
                    <a:gd name="connsiteX71" fmla="*/ 40554 w 666492"/>
                    <a:gd name="connsiteY71" fmla="*/ 1520955 h 1628652"/>
                    <a:gd name="connsiteX72" fmla="*/ 94529 w 666492"/>
                    <a:gd name="connsiteY72" fmla="*/ 1482855 h 1628652"/>
                    <a:gd name="connsiteX73" fmla="*/ 158029 w 666492"/>
                    <a:gd name="connsiteY73" fmla="*/ 1505080 h 1628652"/>
                    <a:gd name="connsiteX74" fmla="*/ 189779 w 666492"/>
                    <a:gd name="connsiteY74" fmla="*/ 1432055 h 1628652"/>
                    <a:gd name="connsiteX75" fmla="*/ 132629 w 666492"/>
                    <a:gd name="connsiteY75" fmla="*/ 1381255 h 1628652"/>
                    <a:gd name="connsiteX76" fmla="*/ 75479 w 666492"/>
                    <a:gd name="connsiteY76" fmla="*/ 1409830 h 1628652"/>
                    <a:gd name="connsiteX77" fmla="*/ 46904 w 666492"/>
                    <a:gd name="connsiteY77" fmla="*/ 1454280 h 1628652"/>
                    <a:gd name="connsiteX78" fmla="*/ 8804 w 666492"/>
                    <a:gd name="connsiteY78" fmla="*/ 1425705 h 1628652"/>
                    <a:gd name="connsiteX79" fmla="*/ 2454 w 666492"/>
                    <a:gd name="connsiteY79" fmla="*/ 1282830 h 1628652"/>
                    <a:gd name="connsiteX80" fmla="*/ 21504 w 666492"/>
                    <a:gd name="connsiteY80" fmla="*/ 1174880 h 1628652"/>
                    <a:gd name="connsiteX81" fmla="*/ 69129 w 666492"/>
                    <a:gd name="connsiteY81" fmla="*/ 1247905 h 1628652"/>
                    <a:gd name="connsiteX82" fmla="*/ 142154 w 666492"/>
                    <a:gd name="connsiteY82" fmla="*/ 1311405 h 1628652"/>
                    <a:gd name="connsiteX83" fmla="*/ 180254 w 666492"/>
                    <a:gd name="connsiteY83" fmla="*/ 1260605 h 1628652"/>
                    <a:gd name="connsiteX84" fmla="*/ 100879 w 666492"/>
                    <a:gd name="connsiteY84" fmla="*/ 1174880 h 1628652"/>
                    <a:gd name="connsiteX85" fmla="*/ 5629 w 666492"/>
                    <a:gd name="connsiteY85" fmla="*/ 1089155 h 1628652"/>
                    <a:gd name="connsiteX86" fmla="*/ 18329 w 666492"/>
                    <a:gd name="connsiteY86" fmla="*/ 1063755 h 1628652"/>
                    <a:gd name="connsiteX87" fmla="*/ 78654 w 666492"/>
                    <a:gd name="connsiteY87" fmla="*/ 1139955 h 1628652"/>
                    <a:gd name="connsiteX88" fmla="*/ 161204 w 666492"/>
                    <a:gd name="connsiteY88" fmla="*/ 1120905 h 1628652"/>
                    <a:gd name="connsiteX89" fmla="*/ 186604 w 666492"/>
                    <a:gd name="connsiteY89" fmla="*/ 1089155 h 1628652"/>
                    <a:gd name="connsiteX90" fmla="*/ 148504 w 666492"/>
                    <a:gd name="connsiteY90" fmla="*/ 1047880 h 1628652"/>
                    <a:gd name="connsiteX91" fmla="*/ 53254 w 666492"/>
                    <a:gd name="connsiteY91" fmla="*/ 1057405 h 1628652"/>
                    <a:gd name="connsiteX92" fmla="*/ 11979 w 666492"/>
                    <a:gd name="connsiteY92" fmla="*/ 1032005 h 1628652"/>
                    <a:gd name="connsiteX93" fmla="*/ 34204 w 666492"/>
                    <a:gd name="connsiteY93" fmla="*/ 936755 h 1628652"/>
                    <a:gd name="connsiteX94" fmla="*/ 85004 w 666492"/>
                    <a:gd name="connsiteY94" fmla="*/ 927230 h 1628652"/>
                    <a:gd name="connsiteX95" fmla="*/ 183429 w 666492"/>
                    <a:gd name="connsiteY95" fmla="*/ 949455 h 1628652"/>
                    <a:gd name="connsiteX96" fmla="*/ 269154 w 666492"/>
                    <a:gd name="connsiteY96" fmla="*/ 914530 h 1628652"/>
                    <a:gd name="connsiteX97" fmla="*/ 243754 w 666492"/>
                    <a:gd name="connsiteY97" fmla="*/ 863730 h 1628652"/>
                    <a:gd name="connsiteX98" fmla="*/ 161204 w 666492"/>
                    <a:gd name="connsiteY98" fmla="*/ 892305 h 1628652"/>
                    <a:gd name="connsiteX99" fmla="*/ 97704 w 666492"/>
                    <a:gd name="connsiteY99" fmla="*/ 866905 h 1628652"/>
                    <a:gd name="connsiteX100" fmla="*/ 65954 w 666492"/>
                    <a:gd name="connsiteY100" fmla="*/ 816105 h 1628652"/>
                    <a:gd name="connsiteX101" fmla="*/ 107229 w 666492"/>
                    <a:gd name="connsiteY101" fmla="*/ 765305 h 1628652"/>
                    <a:gd name="connsiteX102" fmla="*/ 180254 w 666492"/>
                    <a:gd name="connsiteY102" fmla="*/ 755780 h 1628652"/>
                    <a:gd name="connsiteX103" fmla="*/ 285029 w 666492"/>
                    <a:gd name="connsiteY103" fmla="*/ 720855 h 1628652"/>
                    <a:gd name="connsiteX104" fmla="*/ 250104 w 666492"/>
                    <a:gd name="connsiteY104" fmla="*/ 654180 h 1628652"/>
                    <a:gd name="connsiteX105" fmla="*/ 167554 w 666492"/>
                    <a:gd name="connsiteY105" fmla="*/ 708155 h 1628652"/>
                    <a:gd name="connsiteX106" fmla="*/ 113579 w 666492"/>
                    <a:gd name="connsiteY106" fmla="*/ 720855 h 1628652"/>
                    <a:gd name="connsiteX107" fmla="*/ 50079 w 666492"/>
                    <a:gd name="connsiteY107" fmla="*/ 692280 h 1628652"/>
                    <a:gd name="connsiteX108" fmla="*/ 43729 w 666492"/>
                    <a:gd name="connsiteY108" fmla="*/ 600205 h 1628652"/>
                    <a:gd name="connsiteX109" fmla="*/ 110404 w 666492"/>
                    <a:gd name="connsiteY109" fmla="*/ 536705 h 1628652"/>
                    <a:gd name="connsiteX110" fmla="*/ 205654 w 666492"/>
                    <a:gd name="connsiteY110" fmla="*/ 549405 h 1628652"/>
                    <a:gd name="connsiteX111" fmla="*/ 259629 w 666492"/>
                    <a:gd name="connsiteY111" fmla="*/ 590680 h 1628652"/>
                    <a:gd name="connsiteX112" fmla="*/ 335829 w 666492"/>
                    <a:gd name="connsiteY112" fmla="*/ 562105 h 1628652"/>
                    <a:gd name="connsiteX113" fmla="*/ 332654 w 666492"/>
                    <a:gd name="connsiteY113" fmla="*/ 504955 h 1628652"/>
                    <a:gd name="connsiteX114" fmla="*/ 250104 w 666492"/>
                    <a:gd name="connsiteY114" fmla="*/ 504955 h 1628652"/>
                    <a:gd name="connsiteX115" fmla="*/ 138979 w 666492"/>
                    <a:gd name="connsiteY115" fmla="*/ 473205 h 1628652"/>
                    <a:gd name="connsiteX116" fmla="*/ 107229 w 666492"/>
                    <a:gd name="connsiteY116" fmla="*/ 403355 h 1628652"/>
                    <a:gd name="connsiteX117" fmla="*/ 107229 w 666492"/>
                    <a:gd name="connsiteY117" fmla="*/ 333505 h 1628652"/>
                    <a:gd name="connsiteX118" fmla="*/ 158029 w 666492"/>
                    <a:gd name="connsiteY118" fmla="*/ 323980 h 1628652"/>
                    <a:gd name="connsiteX119" fmla="*/ 218354 w 666492"/>
                    <a:gd name="connsiteY119" fmla="*/ 406530 h 1628652"/>
                    <a:gd name="connsiteX120" fmla="*/ 253279 w 666492"/>
                    <a:gd name="connsiteY120" fmla="*/ 425580 h 1628652"/>
                    <a:gd name="connsiteX121" fmla="*/ 275504 w 666492"/>
                    <a:gd name="connsiteY121" fmla="*/ 390655 h 1628652"/>
                    <a:gd name="connsiteX122" fmla="*/ 208829 w 666492"/>
                    <a:gd name="connsiteY122" fmla="*/ 336680 h 1628652"/>
                    <a:gd name="connsiteX123" fmla="*/ 161204 w 666492"/>
                    <a:gd name="connsiteY123" fmla="*/ 282705 h 1628652"/>
                    <a:gd name="connsiteX124" fmla="*/ 158029 w 666492"/>
                    <a:gd name="connsiteY124" fmla="*/ 196980 h 1628652"/>
                    <a:gd name="connsiteX125" fmla="*/ 196129 w 666492"/>
                    <a:gd name="connsiteY125" fmla="*/ 133480 h 1628652"/>
                    <a:gd name="connsiteX126" fmla="*/ 253279 w 666492"/>
                    <a:gd name="connsiteY126" fmla="*/ 225555 h 1628652"/>
                    <a:gd name="connsiteX127" fmla="*/ 310429 w 666492"/>
                    <a:gd name="connsiteY127" fmla="*/ 349380 h 1628652"/>
                    <a:gd name="connsiteX128" fmla="*/ 370754 w 666492"/>
                    <a:gd name="connsiteY128" fmla="*/ 374780 h 1628652"/>
                    <a:gd name="connsiteX129" fmla="*/ 405679 w 666492"/>
                    <a:gd name="connsiteY129" fmla="*/ 308105 h 1628652"/>
                    <a:gd name="connsiteX130" fmla="*/ 332654 w 666492"/>
                    <a:gd name="connsiteY130" fmla="*/ 225555 h 1628652"/>
                    <a:gd name="connsiteX131" fmla="*/ 253279 w 666492"/>
                    <a:gd name="connsiteY131" fmla="*/ 123955 h 1628652"/>
                    <a:gd name="connsiteX132" fmla="*/ 288204 w 666492"/>
                    <a:gd name="connsiteY132" fmla="*/ 35055 h 1628652"/>
                    <a:gd name="connsiteX133" fmla="*/ 450129 w 666492"/>
                    <a:gd name="connsiteY133" fmla="*/ 3305 h 162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666492" h="1628652">
                      <a:moveTo>
                        <a:pt x="450129" y="3305"/>
                      </a:moveTo>
                      <a:cubicBezTo>
                        <a:pt x="498812" y="-399"/>
                        <a:pt x="544850" y="-4632"/>
                        <a:pt x="580304" y="12830"/>
                      </a:cubicBezTo>
                      <a:cubicBezTo>
                        <a:pt x="615758" y="30292"/>
                        <a:pt x="662325" y="86384"/>
                        <a:pt x="662854" y="108080"/>
                      </a:cubicBezTo>
                      <a:cubicBezTo>
                        <a:pt x="663383" y="129776"/>
                        <a:pt x="583479" y="143005"/>
                        <a:pt x="583479" y="143005"/>
                      </a:cubicBezTo>
                      <a:cubicBezTo>
                        <a:pt x="557550" y="154647"/>
                        <a:pt x="518921" y="162584"/>
                        <a:pt x="507279" y="177930"/>
                      </a:cubicBezTo>
                      <a:cubicBezTo>
                        <a:pt x="495637" y="193276"/>
                        <a:pt x="498813" y="223438"/>
                        <a:pt x="513629" y="235080"/>
                      </a:cubicBezTo>
                      <a:cubicBezTo>
                        <a:pt x="528445" y="246722"/>
                        <a:pt x="574483" y="254659"/>
                        <a:pt x="596179" y="247780"/>
                      </a:cubicBezTo>
                      <a:cubicBezTo>
                        <a:pt x="617875" y="240901"/>
                        <a:pt x="632162" y="192218"/>
                        <a:pt x="643804" y="193805"/>
                      </a:cubicBezTo>
                      <a:cubicBezTo>
                        <a:pt x="655446" y="195392"/>
                        <a:pt x="669204" y="219734"/>
                        <a:pt x="666029" y="257305"/>
                      </a:cubicBezTo>
                      <a:cubicBezTo>
                        <a:pt x="662854" y="294876"/>
                        <a:pt x="636925" y="381659"/>
                        <a:pt x="624754" y="419230"/>
                      </a:cubicBezTo>
                      <a:cubicBezTo>
                        <a:pt x="612583" y="456801"/>
                        <a:pt x="603587" y="479555"/>
                        <a:pt x="593004" y="482730"/>
                      </a:cubicBezTo>
                      <a:cubicBezTo>
                        <a:pt x="582421" y="485905"/>
                        <a:pt x="574483" y="462092"/>
                        <a:pt x="561254" y="438280"/>
                      </a:cubicBezTo>
                      <a:cubicBezTo>
                        <a:pt x="548025" y="414468"/>
                        <a:pt x="529504" y="351497"/>
                        <a:pt x="513629" y="339855"/>
                      </a:cubicBezTo>
                      <a:cubicBezTo>
                        <a:pt x="497754" y="328213"/>
                        <a:pt x="469708" y="354143"/>
                        <a:pt x="466004" y="368430"/>
                      </a:cubicBezTo>
                      <a:cubicBezTo>
                        <a:pt x="462300" y="382717"/>
                        <a:pt x="477117" y="401768"/>
                        <a:pt x="491404" y="425580"/>
                      </a:cubicBezTo>
                      <a:cubicBezTo>
                        <a:pt x="505691" y="449392"/>
                        <a:pt x="534796" y="490668"/>
                        <a:pt x="551729" y="511305"/>
                      </a:cubicBezTo>
                      <a:cubicBezTo>
                        <a:pt x="568662" y="531943"/>
                        <a:pt x="589829" y="539351"/>
                        <a:pt x="593004" y="549405"/>
                      </a:cubicBezTo>
                      <a:cubicBezTo>
                        <a:pt x="596179" y="559459"/>
                        <a:pt x="585067" y="577980"/>
                        <a:pt x="570779" y="571630"/>
                      </a:cubicBezTo>
                      <a:cubicBezTo>
                        <a:pt x="556491" y="565280"/>
                        <a:pt x="530033" y="519772"/>
                        <a:pt x="507279" y="511305"/>
                      </a:cubicBezTo>
                      <a:cubicBezTo>
                        <a:pt x="484525" y="502838"/>
                        <a:pt x="450129" y="513422"/>
                        <a:pt x="434254" y="520830"/>
                      </a:cubicBezTo>
                      <a:cubicBezTo>
                        <a:pt x="418379" y="528238"/>
                        <a:pt x="407796" y="544113"/>
                        <a:pt x="412029" y="555755"/>
                      </a:cubicBezTo>
                      <a:cubicBezTo>
                        <a:pt x="416262" y="567397"/>
                        <a:pt x="435841" y="583272"/>
                        <a:pt x="459654" y="590680"/>
                      </a:cubicBezTo>
                      <a:cubicBezTo>
                        <a:pt x="483467" y="598088"/>
                        <a:pt x="537442" y="592268"/>
                        <a:pt x="554904" y="600205"/>
                      </a:cubicBezTo>
                      <a:cubicBezTo>
                        <a:pt x="572366" y="608142"/>
                        <a:pt x="569192" y="629838"/>
                        <a:pt x="564429" y="638305"/>
                      </a:cubicBezTo>
                      <a:cubicBezTo>
                        <a:pt x="559666" y="646772"/>
                        <a:pt x="531621" y="639363"/>
                        <a:pt x="526329" y="651005"/>
                      </a:cubicBezTo>
                      <a:cubicBezTo>
                        <a:pt x="521037" y="662647"/>
                        <a:pt x="536383" y="694397"/>
                        <a:pt x="532679" y="708155"/>
                      </a:cubicBezTo>
                      <a:cubicBezTo>
                        <a:pt x="528975" y="721913"/>
                        <a:pt x="523683" y="733026"/>
                        <a:pt x="504104" y="733555"/>
                      </a:cubicBezTo>
                      <a:cubicBezTo>
                        <a:pt x="484525" y="734084"/>
                        <a:pt x="444837" y="712917"/>
                        <a:pt x="415204" y="711330"/>
                      </a:cubicBezTo>
                      <a:cubicBezTo>
                        <a:pt x="385571" y="709743"/>
                        <a:pt x="352762" y="710272"/>
                        <a:pt x="326304" y="724030"/>
                      </a:cubicBezTo>
                      <a:cubicBezTo>
                        <a:pt x="299846" y="737788"/>
                        <a:pt x="264921" y="770068"/>
                        <a:pt x="256454" y="793880"/>
                      </a:cubicBezTo>
                      <a:cubicBezTo>
                        <a:pt x="247987" y="817692"/>
                        <a:pt x="259100" y="859497"/>
                        <a:pt x="275504" y="866905"/>
                      </a:cubicBezTo>
                      <a:cubicBezTo>
                        <a:pt x="291908" y="874313"/>
                        <a:pt x="335300" y="852617"/>
                        <a:pt x="354879" y="838330"/>
                      </a:cubicBezTo>
                      <a:cubicBezTo>
                        <a:pt x="374458" y="824043"/>
                        <a:pt x="375516" y="791763"/>
                        <a:pt x="392979" y="781180"/>
                      </a:cubicBezTo>
                      <a:cubicBezTo>
                        <a:pt x="410441" y="770597"/>
                        <a:pt x="433196" y="773243"/>
                        <a:pt x="459654" y="774830"/>
                      </a:cubicBezTo>
                      <a:cubicBezTo>
                        <a:pt x="486112" y="776418"/>
                        <a:pt x="541146" y="775359"/>
                        <a:pt x="551729" y="790705"/>
                      </a:cubicBezTo>
                      <a:cubicBezTo>
                        <a:pt x="562312" y="806051"/>
                        <a:pt x="541675" y="848913"/>
                        <a:pt x="523154" y="866905"/>
                      </a:cubicBezTo>
                      <a:cubicBezTo>
                        <a:pt x="504633" y="884897"/>
                        <a:pt x="464946" y="894951"/>
                        <a:pt x="440604" y="898655"/>
                      </a:cubicBezTo>
                      <a:cubicBezTo>
                        <a:pt x="416262" y="902359"/>
                        <a:pt x="396683" y="882251"/>
                        <a:pt x="377104" y="889130"/>
                      </a:cubicBezTo>
                      <a:cubicBezTo>
                        <a:pt x="357525" y="896009"/>
                        <a:pt x="323658" y="925643"/>
                        <a:pt x="323129" y="939930"/>
                      </a:cubicBezTo>
                      <a:cubicBezTo>
                        <a:pt x="322600" y="954218"/>
                        <a:pt x="354879" y="972209"/>
                        <a:pt x="373929" y="974855"/>
                      </a:cubicBezTo>
                      <a:cubicBezTo>
                        <a:pt x="392979" y="977501"/>
                        <a:pt x="416262" y="961626"/>
                        <a:pt x="437429" y="955805"/>
                      </a:cubicBezTo>
                      <a:cubicBezTo>
                        <a:pt x="458596" y="949984"/>
                        <a:pt x="487700" y="930405"/>
                        <a:pt x="500929" y="939930"/>
                      </a:cubicBezTo>
                      <a:cubicBezTo>
                        <a:pt x="514158" y="949455"/>
                        <a:pt x="516275" y="985968"/>
                        <a:pt x="516804" y="1012955"/>
                      </a:cubicBezTo>
                      <a:cubicBezTo>
                        <a:pt x="517333" y="1039942"/>
                        <a:pt x="518391" y="1084922"/>
                        <a:pt x="504104" y="1101855"/>
                      </a:cubicBezTo>
                      <a:cubicBezTo>
                        <a:pt x="489817" y="1118788"/>
                        <a:pt x="460183" y="1119847"/>
                        <a:pt x="431079" y="1114555"/>
                      </a:cubicBezTo>
                      <a:cubicBezTo>
                        <a:pt x="401975" y="1109263"/>
                        <a:pt x="355937" y="1080688"/>
                        <a:pt x="329479" y="1070105"/>
                      </a:cubicBezTo>
                      <a:cubicBezTo>
                        <a:pt x="303021" y="1059522"/>
                        <a:pt x="286616" y="1043647"/>
                        <a:pt x="272329" y="1051055"/>
                      </a:cubicBezTo>
                      <a:cubicBezTo>
                        <a:pt x="258042" y="1058463"/>
                        <a:pt x="232642" y="1099739"/>
                        <a:pt x="243754" y="1114555"/>
                      </a:cubicBezTo>
                      <a:cubicBezTo>
                        <a:pt x="254866" y="1129371"/>
                        <a:pt x="304079" y="1132547"/>
                        <a:pt x="339004" y="1139955"/>
                      </a:cubicBezTo>
                      <a:cubicBezTo>
                        <a:pt x="373929" y="1147363"/>
                        <a:pt x="423142" y="1143130"/>
                        <a:pt x="453304" y="1159005"/>
                      </a:cubicBezTo>
                      <a:cubicBezTo>
                        <a:pt x="483466" y="1174880"/>
                        <a:pt x="505162" y="1211922"/>
                        <a:pt x="519979" y="1235205"/>
                      </a:cubicBezTo>
                      <a:cubicBezTo>
                        <a:pt x="534796" y="1258488"/>
                        <a:pt x="542733" y="1283888"/>
                        <a:pt x="542204" y="1298705"/>
                      </a:cubicBezTo>
                      <a:cubicBezTo>
                        <a:pt x="541675" y="1313522"/>
                        <a:pt x="533208" y="1328338"/>
                        <a:pt x="516804" y="1324105"/>
                      </a:cubicBezTo>
                      <a:cubicBezTo>
                        <a:pt x="500400" y="1319872"/>
                        <a:pt x="468121" y="1290768"/>
                        <a:pt x="443779" y="1273305"/>
                      </a:cubicBezTo>
                      <a:cubicBezTo>
                        <a:pt x="419437" y="1255842"/>
                        <a:pt x="389275" y="1227797"/>
                        <a:pt x="370754" y="1219330"/>
                      </a:cubicBezTo>
                      <a:cubicBezTo>
                        <a:pt x="352233" y="1210863"/>
                        <a:pt x="332654" y="1214038"/>
                        <a:pt x="332654" y="1222505"/>
                      </a:cubicBezTo>
                      <a:cubicBezTo>
                        <a:pt x="332654" y="1230972"/>
                        <a:pt x="350116" y="1252138"/>
                        <a:pt x="370754" y="1270130"/>
                      </a:cubicBezTo>
                      <a:cubicBezTo>
                        <a:pt x="391391" y="1288122"/>
                        <a:pt x="431079" y="1306113"/>
                        <a:pt x="456479" y="1330455"/>
                      </a:cubicBezTo>
                      <a:cubicBezTo>
                        <a:pt x="481879" y="1354797"/>
                        <a:pt x="514687" y="1387605"/>
                        <a:pt x="523154" y="1416180"/>
                      </a:cubicBezTo>
                      <a:cubicBezTo>
                        <a:pt x="531621" y="1444755"/>
                        <a:pt x="520508" y="1496084"/>
                        <a:pt x="507279" y="1501905"/>
                      </a:cubicBezTo>
                      <a:cubicBezTo>
                        <a:pt x="494050" y="1507726"/>
                        <a:pt x="466533" y="1478622"/>
                        <a:pt x="443779" y="1451105"/>
                      </a:cubicBezTo>
                      <a:cubicBezTo>
                        <a:pt x="421025" y="1423588"/>
                        <a:pt x="398271" y="1367497"/>
                        <a:pt x="370754" y="1336805"/>
                      </a:cubicBezTo>
                      <a:cubicBezTo>
                        <a:pt x="343237" y="1306113"/>
                        <a:pt x="298258" y="1273834"/>
                        <a:pt x="278679" y="1266955"/>
                      </a:cubicBezTo>
                      <a:cubicBezTo>
                        <a:pt x="259100" y="1260076"/>
                        <a:pt x="249046" y="1276480"/>
                        <a:pt x="253279" y="1295530"/>
                      </a:cubicBezTo>
                      <a:cubicBezTo>
                        <a:pt x="257512" y="1314580"/>
                        <a:pt x="277092" y="1348976"/>
                        <a:pt x="304079" y="1381255"/>
                      </a:cubicBezTo>
                      <a:cubicBezTo>
                        <a:pt x="331066" y="1413534"/>
                        <a:pt x="388746" y="1457455"/>
                        <a:pt x="415204" y="1489205"/>
                      </a:cubicBezTo>
                      <a:cubicBezTo>
                        <a:pt x="441662" y="1520955"/>
                        <a:pt x="457537" y="1554293"/>
                        <a:pt x="462829" y="1571755"/>
                      </a:cubicBezTo>
                      <a:cubicBezTo>
                        <a:pt x="468121" y="1589217"/>
                        <a:pt x="466004" y="1584984"/>
                        <a:pt x="446954" y="1593980"/>
                      </a:cubicBezTo>
                      <a:cubicBezTo>
                        <a:pt x="427904" y="1602976"/>
                        <a:pt x="392979" y="1620968"/>
                        <a:pt x="348529" y="1625730"/>
                      </a:cubicBezTo>
                      <a:cubicBezTo>
                        <a:pt x="304079" y="1630493"/>
                        <a:pt x="228937" y="1629434"/>
                        <a:pt x="180254" y="1622555"/>
                      </a:cubicBezTo>
                      <a:cubicBezTo>
                        <a:pt x="131571" y="1615676"/>
                        <a:pt x="79712" y="1601388"/>
                        <a:pt x="56429" y="1584455"/>
                      </a:cubicBezTo>
                      <a:cubicBezTo>
                        <a:pt x="33146" y="1567522"/>
                        <a:pt x="34204" y="1537888"/>
                        <a:pt x="40554" y="1520955"/>
                      </a:cubicBezTo>
                      <a:cubicBezTo>
                        <a:pt x="46904" y="1504022"/>
                        <a:pt x="74950" y="1485501"/>
                        <a:pt x="94529" y="1482855"/>
                      </a:cubicBezTo>
                      <a:cubicBezTo>
                        <a:pt x="114108" y="1480209"/>
                        <a:pt x="142154" y="1513547"/>
                        <a:pt x="158029" y="1505080"/>
                      </a:cubicBezTo>
                      <a:cubicBezTo>
                        <a:pt x="173904" y="1496613"/>
                        <a:pt x="194012" y="1452692"/>
                        <a:pt x="189779" y="1432055"/>
                      </a:cubicBezTo>
                      <a:cubicBezTo>
                        <a:pt x="185546" y="1411418"/>
                        <a:pt x="151679" y="1384959"/>
                        <a:pt x="132629" y="1381255"/>
                      </a:cubicBezTo>
                      <a:cubicBezTo>
                        <a:pt x="113579" y="1377551"/>
                        <a:pt x="89766" y="1397659"/>
                        <a:pt x="75479" y="1409830"/>
                      </a:cubicBezTo>
                      <a:cubicBezTo>
                        <a:pt x="61192" y="1422001"/>
                        <a:pt x="58017" y="1451634"/>
                        <a:pt x="46904" y="1454280"/>
                      </a:cubicBezTo>
                      <a:cubicBezTo>
                        <a:pt x="35791" y="1456926"/>
                        <a:pt x="16212" y="1454280"/>
                        <a:pt x="8804" y="1425705"/>
                      </a:cubicBezTo>
                      <a:cubicBezTo>
                        <a:pt x="1396" y="1397130"/>
                        <a:pt x="337" y="1324634"/>
                        <a:pt x="2454" y="1282830"/>
                      </a:cubicBezTo>
                      <a:cubicBezTo>
                        <a:pt x="4571" y="1241026"/>
                        <a:pt x="10392" y="1180701"/>
                        <a:pt x="21504" y="1174880"/>
                      </a:cubicBezTo>
                      <a:cubicBezTo>
                        <a:pt x="32616" y="1169059"/>
                        <a:pt x="49021" y="1225151"/>
                        <a:pt x="69129" y="1247905"/>
                      </a:cubicBezTo>
                      <a:cubicBezTo>
                        <a:pt x="89237" y="1270659"/>
                        <a:pt x="123633" y="1309288"/>
                        <a:pt x="142154" y="1311405"/>
                      </a:cubicBezTo>
                      <a:cubicBezTo>
                        <a:pt x="160675" y="1313522"/>
                        <a:pt x="187133" y="1283359"/>
                        <a:pt x="180254" y="1260605"/>
                      </a:cubicBezTo>
                      <a:cubicBezTo>
                        <a:pt x="173375" y="1237851"/>
                        <a:pt x="129983" y="1203455"/>
                        <a:pt x="100879" y="1174880"/>
                      </a:cubicBezTo>
                      <a:cubicBezTo>
                        <a:pt x="71775" y="1146305"/>
                        <a:pt x="19387" y="1107676"/>
                        <a:pt x="5629" y="1089155"/>
                      </a:cubicBezTo>
                      <a:cubicBezTo>
                        <a:pt x="-8129" y="1070634"/>
                        <a:pt x="6158" y="1055288"/>
                        <a:pt x="18329" y="1063755"/>
                      </a:cubicBezTo>
                      <a:cubicBezTo>
                        <a:pt x="30500" y="1072222"/>
                        <a:pt x="54841" y="1130430"/>
                        <a:pt x="78654" y="1139955"/>
                      </a:cubicBezTo>
                      <a:cubicBezTo>
                        <a:pt x="102466" y="1149480"/>
                        <a:pt x="143212" y="1129372"/>
                        <a:pt x="161204" y="1120905"/>
                      </a:cubicBezTo>
                      <a:cubicBezTo>
                        <a:pt x="179196" y="1112438"/>
                        <a:pt x="188721" y="1101326"/>
                        <a:pt x="186604" y="1089155"/>
                      </a:cubicBezTo>
                      <a:cubicBezTo>
                        <a:pt x="184487" y="1076984"/>
                        <a:pt x="170729" y="1053172"/>
                        <a:pt x="148504" y="1047880"/>
                      </a:cubicBezTo>
                      <a:cubicBezTo>
                        <a:pt x="126279" y="1042588"/>
                        <a:pt x="76008" y="1060051"/>
                        <a:pt x="53254" y="1057405"/>
                      </a:cubicBezTo>
                      <a:cubicBezTo>
                        <a:pt x="30500" y="1054759"/>
                        <a:pt x="15154" y="1052113"/>
                        <a:pt x="11979" y="1032005"/>
                      </a:cubicBezTo>
                      <a:cubicBezTo>
                        <a:pt x="8804" y="1011897"/>
                        <a:pt x="22033" y="954217"/>
                        <a:pt x="34204" y="936755"/>
                      </a:cubicBezTo>
                      <a:cubicBezTo>
                        <a:pt x="46375" y="919293"/>
                        <a:pt x="60133" y="925113"/>
                        <a:pt x="85004" y="927230"/>
                      </a:cubicBezTo>
                      <a:cubicBezTo>
                        <a:pt x="109875" y="929347"/>
                        <a:pt x="152737" y="951572"/>
                        <a:pt x="183429" y="949455"/>
                      </a:cubicBezTo>
                      <a:cubicBezTo>
                        <a:pt x="214121" y="947338"/>
                        <a:pt x="259100" y="928817"/>
                        <a:pt x="269154" y="914530"/>
                      </a:cubicBezTo>
                      <a:cubicBezTo>
                        <a:pt x="279208" y="900243"/>
                        <a:pt x="261746" y="867434"/>
                        <a:pt x="243754" y="863730"/>
                      </a:cubicBezTo>
                      <a:cubicBezTo>
                        <a:pt x="225762" y="860026"/>
                        <a:pt x="185546" y="891776"/>
                        <a:pt x="161204" y="892305"/>
                      </a:cubicBezTo>
                      <a:cubicBezTo>
                        <a:pt x="136862" y="892834"/>
                        <a:pt x="113579" y="879605"/>
                        <a:pt x="97704" y="866905"/>
                      </a:cubicBezTo>
                      <a:cubicBezTo>
                        <a:pt x="81829" y="854205"/>
                        <a:pt x="64366" y="833038"/>
                        <a:pt x="65954" y="816105"/>
                      </a:cubicBezTo>
                      <a:cubicBezTo>
                        <a:pt x="67541" y="799172"/>
                        <a:pt x="88179" y="775359"/>
                        <a:pt x="107229" y="765305"/>
                      </a:cubicBezTo>
                      <a:cubicBezTo>
                        <a:pt x="126279" y="755251"/>
                        <a:pt x="150621" y="763188"/>
                        <a:pt x="180254" y="755780"/>
                      </a:cubicBezTo>
                      <a:cubicBezTo>
                        <a:pt x="209887" y="748372"/>
                        <a:pt x="273387" y="737788"/>
                        <a:pt x="285029" y="720855"/>
                      </a:cubicBezTo>
                      <a:cubicBezTo>
                        <a:pt x="296671" y="703922"/>
                        <a:pt x="269683" y="656297"/>
                        <a:pt x="250104" y="654180"/>
                      </a:cubicBezTo>
                      <a:cubicBezTo>
                        <a:pt x="230525" y="652063"/>
                        <a:pt x="190308" y="697043"/>
                        <a:pt x="167554" y="708155"/>
                      </a:cubicBezTo>
                      <a:cubicBezTo>
                        <a:pt x="144800" y="719267"/>
                        <a:pt x="133158" y="723501"/>
                        <a:pt x="113579" y="720855"/>
                      </a:cubicBezTo>
                      <a:cubicBezTo>
                        <a:pt x="94000" y="718209"/>
                        <a:pt x="61721" y="712388"/>
                        <a:pt x="50079" y="692280"/>
                      </a:cubicBezTo>
                      <a:cubicBezTo>
                        <a:pt x="38437" y="672172"/>
                        <a:pt x="33675" y="626134"/>
                        <a:pt x="43729" y="600205"/>
                      </a:cubicBezTo>
                      <a:cubicBezTo>
                        <a:pt x="53783" y="574276"/>
                        <a:pt x="83416" y="545172"/>
                        <a:pt x="110404" y="536705"/>
                      </a:cubicBezTo>
                      <a:cubicBezTo>
                        <a:pt x="137392" y="528238"/>
                        <a:pt x="180783" y="540409"/>
                        <a:pt x="205654" y="549405"/>
                      </a:cubicBezTo>
                      <a:cubicBezTo>
                        <a:pt x="230525" y="558401"/>
                        <a:pt x="237933" y="588563"/>
                        <a:pt x="259629" y="590680"/>
                      </a:cubicBezTo>
                      <a:cubicBezTo>
                        <a:pt x="281325" y="592797"/>
                        <a:pt x="323658" y="576392"/>
                        <a:pt x="335829" y="562105"/>
                      </a:cubicBezTo>
                      <a:cubicBezTo>
                        <a:pt x="348000" y="547818"/>
                        <a:pt x="346941" y="514480"/>
                        <a:pt x="332654" y="504955"/>
                      </a:cubicBezTo>
                      <a:cubicBezTo>
                        <a:pt x="318367" y="495430"/>
                        <a:pt x="282383" y="510247"/>
                        <a:pt x="250104" y="504955"/>
                      </a:cubicBezTo>
                      <a:cubicBezTo>
                        <a:pt x="217825" y="499663"/>
                        <a:pt x="162791" y="490138"/>
                        <a:pt x="138979" y="473205"/>
                      </a:cubicBezTo>
                      <a:cubicBezTo>
                        <a:pt x="115166" y="456272"/>
                        <a:pt x="112521" y="426638"/>
                        <a:pt x="107229" y="403355"/>
                      </a:cubicBezTo>
                      <a:cubicBezTo>
                        <a:pt x="101937" y="380072"/>
                        <a:pt x="98762" y="346734"/>
                        <a:pt x="107229" y="333505"/>
                      </a:cubicBezTo>
                      <a:cubicBezTo>
                        <a:pt x="115696" y="320276"/>
                        <a:pt x="139508" y="311809"/>
                        <a:pt x="158029" y="323980"/>
                      </a:cubicBezTo>
                      <a:cubicBezTo>
                        <a:pt x="176550" y="336151"/>
                        <a:pt x="202479" y="389597"/>
                        <a:pt x="218354" y="406530"/>
                      </a:cubicBezTo>
                      <a:cubicBezTo>
                        <a:pt x="234229" y="423463"/>
                        <a:pt x="243754" y="428226"/>
                        <a:pt x="253279" y="425580"/>
                      </a:cubicBezTo>
                      <a:cubicBezTo>
                        <a:pt x="262804" y="422934"/>
                        <a:pt x="282912" y="405472"/>
                        <a:pt x="275504" y="390655"/>
                      </a:cubicBezTo>
                      <a:cubicBezTo>
                        <a:pt x="268096" y="375838"/>
                        <a:pt x="227879" y="354672"/>
                        <a:pt x="208829" y="336680"/>
                      </a:cubicBezTo>
                      <a:cubicBezTo>
                        <a:pt x="189779" y="318688"/>
                        <a:pt x="169671" y="305988"/>
                        <a:pt x="161204" y="282705"/>
                      </a:cubicBezTo>
                      <a:cubicBezTo>
                        <a:pt x="152737" y="259422"/>
                        <a:pt x="152208" y="221851"/>
                        <a:pt x="158029" y="196980"/>
                      </a:cubicBezTo>
                      <a:cubicBezTo>
                        <a:pt x="163850" y="172109"/>
                        <a:pt x="180254" y="128718"/>
                        <a:pt x="196129" y="133480"/>
                      </a:cubicBezTo>
                      <a:cubicBezTo>
                        <a:pt x="212004" y="138242"/>
                        <a:pt x="234229" y="189572"/>
                        <a:pt x="253279" y="225555"/>
                      </a:cubicBezTo>
                      <a:cubicBezTo>
                        <a:pt x="272329" y="261538"/>
                        <a:pt x="290850" y="324509"/>
                        <a:pt x="310429" y="349380"/>
                      </a:cubicBezTo>
                      <a:cubicBezTo>
                        <a:pt x="330008" y="374251"/>
                        <a:pt x="354879" y="381659"/>
                        <a:pt x="370754" y="374780"/>
                      </a:cubicBezTo>
                      <a:cubicBezTo>
                        <a:pt x="386629" y="367901"/>
                        <a:pt x="412029" y="332976"/>
                        <a:pt x="405679" y="308105"/>
                      </a:cubicBezTo>
                      <a:cubicBezTo>
                        <a:pt x="399329" y="283234"/>
                        <a:pt x="358054" y="256247"/>
                        <a:pt x="332654" y="225555"/>
                      </a:cubicBezTo>
                      <a:cubicBezTo>
                        <a:pt x="307254" y="194863"/>
                        <a:pt x="260687" y="155705"/>
                        <a:pt x="253279" y="123955"/>
                      </a:cubicBezTo>
                      <a:cubicBezTo>
                        <a:pt x="245871" y="92205"/>
                        <a:pt x="264392" y="53576"/>
                        <a:pt x="288204" y="35055"/>
                      </a:cubicBezTo>
                      <a:cubicBezTo>
                        <a:pt x="321012" y="14947"/>
                        <a:pt x="401446" y="7009"/>
                        <a:pt x="450129" y="3305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135E3A3D-E4D7-4154-8A41-0D57D95EE17F}"/>
                </a:ext>
              </a:extLst>
            </p:cNvPr>
            <p:cNvGrpSpPr/>
            <p:nvPr/>
          </p:nvGrpSpPr>
          <p:grpSpPr>
            <a:xfrm>
              <a:off x="6033821" y="2420260"/>
              <a:ext cx="233350" cy="585927"/>
              <a:chOff x="6033821" y="2420260"/>
              <a:chExt cx="233350" cy="585927"/>
            </a:xfrm>
          </p:grpSpPr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89EE4DD0-71F6-47F1-A851-9EF2555ED0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2420260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6D084D98-D4A9-4755-9471-C6C04148E9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2515883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C435818C-CFD9-4936-9493-9FBD2E5BFB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2659919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0B0ADA16-E954-412D-8F56-46BBFBDFEB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2755542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1" name="Straight Connector 830">
                <a:extLst>
                  <a:ext uri="{FF2B5EF4-FFF2-40B4-BE49-F238E27FC236}">
                    <a16:creationId xmlns:a16="http://schemas.microsoft.com/office/drawing/2014/main" id="{D52CE189-D117-4E3C-9384-08D455A763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2910564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3" name="Straight Connector 832">
                <a:extLst>
                  <a:ext uri="{FF2B5EF4-FFF2-40B4-BE49-F238E27FC236}">
                    <a16:creationId xmlns:a16="http://schemas.microsoft.com/office/drawing/2014/main" id="{5109EF01-BC7C-4036-8FDE-368841E3C2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821" y="3006187"/>
                <a:ext cx="233350" cy="0"/>
              </a:xfrm>
              <a:prstGeom prst="line">
                <a:avLst/>
              </a:prstGeom>
              <a:ln w="38100" cap="rnd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D1986B37-CB58-4C35-904C-40612421BC04}"/>
                </a:ext>
              </a:extLst>
            </p:cNvPr>
            <p:cNvGrpSpPr/>
            <p:nvPr/>
          </p:nvGrpSpPr>
          <p:grpSpPr>
            <a:xfrm>
              <a:off x="5871602" y="1282514"/>
              <a:ext cx="3523690" cy="4168273"/>
              <a:chOff x="9354022" y="1282514"/>
              <a:chExt cx="3523690" cy="4168273"/>
            </a:xfrm>
          </p:grpSpPr>
          <p:grpSp>
            <p:nvGrpSpPr>
              <p:cNvPr id="1226" name="Group 1225">
                <a:extLst>
                  <a:ext uri="{FF2B5EF4-FFF2-40B4-BE49-F238E27FC236}">
                    <a16:creationId xmlns:a16="http://schemas.microsoft.com/office/drawing/2014/main" id="{48B0306B-9449-49D4-80FE-4A210DFF5136}"/>
                  </a:ext>
                </a:extLst>
              </p:cNvPr>
              <p:cNvGrpSpPr/>
              <p:nvPr/>
            </p:nvGrpSpPr>
            <p:grpSpPr>
              <a:xfrm>
                <a:off x="9354022" y="5089395"/>
                <a:ext cx="3507986" cy="361392"/>
                <a:chOff x="3016909" y="5089395"/>
                <a:chExt cx="3507986" cy="361392"/>
              </a:xfrm>
            </p:grpSpPr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77592548-C2F5-4F78-87BD-DBCF0B955DB3}"/>
                    </a:ext>
                  </a:extLst>
                </p:cNvPr>
                <p:cNvSpPr/>
                <p:nvPr/>
              </p:nvSpPr>
              <p:spPr>
                <a:xfrm>
                  <a:off x="5295153" y="5276979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1046E634-8939-4D63-B467-F31729F745A9}"/>
                    </a:ext>
                  </a:extLst>
                </p:cNvPr>
                <p:cNvSpPr/>
                <p:nvPr/>
              </p:nvSpPr>
              <p:spPr>
                <a:xfrm>
                  <a:off x="4864259" y="519862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1" name="Freeform: Shape 1270">
                  <a:extLst>
                    <a:ext uri="{FF2B5EF4-FFF2-40B4-BE49-F238E27FC236}">
                      <a16:creationId xmlns:a16="http://schemas.microsoft.com/office/drawing/2014/main" id="{2E6B24D0-CDCE-4A38-9F99-8D2F5757D5FD}"/>
                    </a:ext>
                  </a:extLst>
                </p:cNvPr>
                <p:cNvSpPr/>
                <p:nvPr/>
              </p:nvSpPr>
              <p:spPr>
                <a:xfrm>
                  <a:off x="4302781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72" name="Group 1271">
                  <a:extLst>
                    <a:ext uri="{FF2B5EF4-FFF2-40B4-BE49-F238E27FC236}">
                      <a16:creationId xmlns:a16="http://schemas.microsoft.com/office/drawing/2014/main" id="{DDBBAFFE-A6FF-4386-AB13-5F4FD57FB7A5}"/>
                    </a:ext>
                  </a:extLst>
                </p:cNvPr>
                <p:cNvGrpSpPr/>
                <p:nvPr/>
              </p:nvGrpSpPr>
              <p:grpSpPr>
                <a:xfrm flipV="1">
                  <a:off x="3285901" y="5089395"/>
                  <a:ext cx="3238994" cy="361392"/>
                  <a:chOff x="3394481" y="1391803"/>
                  <a:chExt cx="3238994" cy="361392"/>
                </a:xfrm>
              </p:grpSpPr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223FEB28-CF14-4F58-82A9-68DEFAC77455}"/>
                      </a:ext>
                    </a:extLst>
                  </p:cNvPr>
                  <p:cNvSpPr/>
                  <p:nvPr/>
                </p:nvSpPr>
                <p:spPr>
                  <a:xfrm>
                    <a:off x="3694182" y="1567700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4CDD546A-2137-4EEC-8A84-454A348FAD1C}"/>
                      </a:ext>
                    </a:extLst>
                  </p:cNvPr>
                  <p:cNvSpPr/>
                  <p:nvPr/>
                </p:nvSpPr>
                <p:spPr>
                  <a:xfrm>
                    <a:off x="3896202" y="142198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926B9B2C-E3A7-4851-9691-BD27422EAB9B}"/>
                      </a:ext>
                    </a:extLst>
                  </p:cNvPr>
                  <p:cNvSpPr/>
                  <p:nvPr/>
                </p:nvSpPr>
                <p:spPr>
                  <a:xfrm>
                    <a:off x="3549254" y="1391803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09BAA0A2-B044-4D18-81F6-D1431F948512}"/>
                      </a:ext>
                    </a:extLst>
                  </p:cNvPr>
                  <p:cNvSpPr/>
                  <p:nvPr/>
                </p:nvSpPr>
                <p:spPr>
                  <a:xfrm>
                    <a:off x="4427817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293DB3C2-7E89-4845-8BC8-7E4FDE0031CB}"/>
                      </a:ext>
                    </a:extLst>
                  </p:cNvPr>
                  <p:cNvSpPr/>
                  <p:nvPr/>
                </p:nvSpPr>
                <p:spPr>
                  <a:xfrm>
                    <a:off x="5241831" y="1591614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6CF5FE95-CD89-41F8-A4F8-D9DC0149DA90}"/>
                      </a:ext>
                    </a:extLst>
                  </p:cNvPr>
                  <p:cNvSpPr/>
                  <p:nvPr/>
                </p:nvSpPr>
                <p:spPr>
                  <a:xfrm>
                    <a:off x="5886416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2F4CC6F6-90A4-402C-BF15-FCFFCE05D60E}"/>
                      </a:ext>
                    </a:extLst>
                  </p:cNvPr>
                  <p:cNvSpPr/>
                  <p:nvPr/>
                </p:nvSpPr>
                <p:spPr>
                  <a:xfrm>
                    <a:off x="3394481" y="1591614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73" name="Freeform: Shape 1272">
                  <a:extLst>
                    <a:ext uri="{FF2B5EF4-FFF2-40B4-BE49-F238E27FC236}">
                      <a16:creationId xmlns:a16="http://schemas.microsoft.com/office/drawing/2014/main" id="{DD7AE265-916A-4F7E-977E-22E48B07F2EF}"/>
                    </a:ext>
                  </a:extLst>
                </p:cNvPr>
                <p:cNvSpPr/>
                <p:nvPr/>
              </p:nvSpPr>
              <p:spPr>
                <a:xfrm>
                  <a:off x="5761380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4" name="Freeform: Shape 1273">
                  <a:extLst>
                    <a:ext uri="{FF2B5EF4-FFF2-40B4-BE49-F238E27FC236}">
                      <a16:creationId xmlns:a16="http://schemas.microsoft.com/office/drawing/2014/main" id="{CEE50529-E786-40EA-B7D3-01A6E12898CB}"/>
                    </a:ext>
                  </a:extLst>
                </p:cNvPr>
                <p:cNvSpPr/>
                <p:nvPr/>
              </p:nvSpPr>
              <p:spPr>
                <a:xfrm>
                  <a:off x="3016909" y="519862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7" name="Group 1226">
                <a:extLst>
                  <a:ext uri="{FF2B5EF4-FFF2-40B4-BE49-F238E27FC236}">
                    <a16:creationId xmlns:a16="http://schemas.microsoft.com/office/drawing/2014/main" id="{0ADB5090-FFFD-423C-834D-2DB87E868251}"/>
                  </a:ext>
                </a:extLst>
              </p:cNvPr>
              <p:cNvGrpSpPr/>
              <p:nvPr/>
            </p:nvGrpSpPr>
            <p:grpSpPr>
              <a:xfrm rot="5400000">
                <a:off x="10803454" y="3153113"/>
                <a:ext cx="3787124" cy="361392"/>
                <a:chOff x="3440674" y="5089395"/>
                <a:chExt cx="3787124" cy="361392"/>
              </a:xfrm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624B169C-D6BE-4ADA-9ECE-4C413F94B212}"/>
                    </a:ext>
                  </a:extLst>
                </p:cNvPr>
                <p:cNvSpPr/>
                <p:nvPr/>
              </p:nvSpPr>
              <p:spPr>
                <a:xfrm>
                  <a:off x="5295153" y="5276979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Freeform: Shape 1256">
                  <a:extLst>
                    <a:ext uri="{FF2B5EF4-FFF2-40B4-BE49-F238E27FC236}">
                      <a16:creationId xmlns:a16="http://schemas.microsoft.com/office/drawing/2014/main" id="{E77278AA-BE38-4165-9C81-480FD3E195CC}"/>
                    </a:ext>
                  </a:extLst>
                </p:cNvPr>
                <p:cNvSpPr/>
                <p:nvPr/>
              </p:nvSpPr>
              <p:spPr>
                <a:xfrm>
                  <a:off x="4864259" y="519862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Freeform: Shape 1257">
                  <a:extLst>
                    <a:ext uri="{FF2B5EF4-FFF2-40B4-BE49-F238E27FC236}">
                      <a16:creationId xmlns:a16="http://schemas.microsoft.com/office/drawing/2014/main" id="{7304366A-02C1-49A8-A333-8D4C284BA70D}"/>
                    </a:ext>
                  </a:extLst>
                </p:cNvPr>
                <p:cNvSpPr/>
                <p:nvPr/>
              </p:nvSpPr>
              <p:spPr>
                <a:xfrm>
                  <a:off x="4302781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59" name="Group 1258">
                  <a:extLst>
                    <a:ext uri="{FF2B5EF4-FFF2-40B4-BE49-F238E27FC236}">
                      <a16:creationId xmlns:a16="http://schemas.microsoft.com/office/drawing/2014/main" id="{BA71DB42-DC99-4477-A941-6C915F5155A8}"/>
                    </a:ext>
                  </a:extLst>
                </p:cNvPr>
                <p:cNvGrpSpPr/>
                <p:nvPr/>
              </p:nvGrpSpPr>
              <p:grpSpPr>
                <a:xfrm flipV="1">
                  <a:off x="3440674" y="5089395"/>
                  <a:ext cx="3787124" cy="361392"/>
                  <a:chOff x="3549254" y="1391803"/>
                  <a:chExt cx="3787124" cy="361392"/>
                </a:xfrm>
              </p:grpSpPr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ED49867F-0389-4DAB-A0B1-2DB42222842B}"/>
                      </a:ext>
                    </a:extLst>
                  </p:cNvPr>
                  <p:cNvSpPr/>
                  <p:nvPr/>
                </p:nvSpPr>
                <p:spPr>
                  <a:xfrm>
                    <a:off x="3694182" y="1567700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CC74D2D4-6FF6-4C72-A53C-9F077FD2E2E6}"/>
                      </a:ext>
                    </a:extLst>
                  </p:cNvPr>
                  <p:cNvSpPr/>
                  <p:nvPr/>
                </p:nvSpPr>
                <p:spPr>
                  <a:xfrm>
                    <a:off x="3896202" y="142198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489A6C5B-D980-437B-8366-34F301732720}"/>
                      </a:ext>
                    </a:extLst>
                  </p:cNvPr>
                  <p:cNvSpPr/>
                  <p:nvPr/>
                </p:nvSpPr>
                <p:spPr>
                  <a:xfrm>
                    <a:off x="3549254" y="1391803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83B075A-362C-4912-AE7C-B5741359CA1E}"/>
                      </a:ext>
                    </a:extLst>
                  </p:cNvPr>
                  <p:cNvSpPr/>
                  <p:nvPr/>
                </p:nvSpPr>
                <p:spPr>
                  <a:xfrm>
                    <a:off x="4427817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9BDEE4D8-0D18-4D45-8D0C-5CA22F985586}"/>
                      </a:ext>
                    </a:extLst>
                  </p:cNvPr>
                  <p:cNvSpPr/>
                  <p:nvPr/>
                </p:nvSpPr>
                <p:spPr>
                  <a:xfrm>
                    <a:off x="5241831" y="1591614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6BB6DE3E-DFD6-4250-8982-F304A9068D02}"/>
                      </a:ext>
                    </a:extLst>
                  </p:cNvPr>
                  <p:cNvSpPr/>
                  <p:nvPr/>
                </p:nvSpPr>
                <p:spPr>
                  <a:xfrm>
                    <a:off x="5855684" y="1567700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8917D2A-9BB6-4658-A330-E5728C7348D0}"/>
                      </a:ext>
                    </a:extLst>
                  </p:cNvPr>
                  <p:cNvSpPr/>
                  <p:nvPr/>
                </p:nvSpPr>
                <p:spPr>
                  <a:xfrm>
                    <a:off x="6057705" y="1421986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2E7AE2E8-7AF1-462C-A19C-D6E612ED3DF1}"/>
                      </a:ext>
                    </a:extLst>
                  </p:cNvPr>
                  <p:cNvSpPr/>
                  <p:nvPr/>
                </p:nvSpPr>
                <p:spPr>
                  <a:xfrm>
                    <a:off x="6589319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60" name="Freeform: Shape 1259">
                  <a:extLst>
                    <a:ext uri="{FF2B5EF4-FFF2-40B4-BE49-F238E27FC236}">
                      <a16:creationId xmlns:a16="http://schemas.microsoft.com/office/drawing/2014/main" id="{230C0823-C234-40AF-8614-8FBF3516030F}"/>
                    </a:ext>
                  </a:extLst>
                </p:cNvPr>
                <p:cNvSpPr/>
                <p:nvPr/>
              </p:nvSpPr>
              <p:spPr>
                <a:xfrm>
                  <a:off x="6464283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9" name="Group 1228">
                <a:extLst>
                  <a:ext uri="{FF2B5EF4-FFF2-40B4-BE49-F238E27FC236}">
                    <a16:creationId xmlns:a16="http://schemas.microsoft.com/office/drawing/2014/main" id="{52F7AA69-D384-4043-8773-42F2D3EF6A37}"/>
                  </a:ext>
                </a:extLst>
              </p:cNvPr>
              <p:cNvGrpSpPr/>
              <p:nvPr/>
            </p:nvGrpSpPr>
            <p:grpSpPr>
              <a:xfrm>
                <a:off x="9354022" y="1282514"/>
                <a:ext cx="3507986" cy="361392"/>
                <a:chOff x="3016909" y="5089395"/>
                <a:chExt cx="3507986" cy="361392"/>
              </a:xfrm>
            </p:grpSpPr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A666036B-1ACB-4AF5-86C8-64F494976EA6}"/>
                    </a:ext>
                  </a:extLst>
                </p:cNvPr>
                <p:cNvSpPr/>
                <p:nvPr/>
              </p:nvSpPr>
              <p:spPr>
                <a:xfrm>
                  <a:off x="5295153" y="5276979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6CA2D8C9-170D-4CC4-A532-8A9F248DBFD6}"/>
                    </a:ext>
                  </a:extLst>
                </p:cNvPr>
                <p:cNvSpPr/>
                <p:nvPr/>
              </p:nvSpPr>
              <p:spPr>
                <a:xfrm>
                  <a:off x="4864259" y="519862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2089874D-55B0-4728-BA41-9CDD20E4470A}"/>
                    </a:ext>
                  </a:extLst>
                </p:cNvPr>
                <p:cNvSpPr/>
                <p:nvPr/>
              </p:nvSpPr>
              <p:spPr>
                <a:xfrm>
                  <a:off x="4302781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3" name="Group 1232">
                  <a:extLst>
                    <a:ext uri="{FF2B5EF4-FFF2-40B4-BE49-F238E27FC236}">
                      <a16:creationId xmlns:a16="http://schemas.microsoft.com/office/drawing/2014/main" id="{B5BC1D26-30DB-4480-8249-FAF35E6D883D}"/>
                    </a:ext>
                  </a:extLst>
                </p:cNvPr>
                <p:cNvGrpSpPr/>
                <p:nvPr/>
              </p:nvGrpSpPr>
              <p:grpSpPr>
                <a:xfrm flipV="1">
                  <a:off x="3285901" y="5089395"/>
                  <a:ext cx="3238994" cy="361392"/>
                  <a:chOff x="3394481" y="1391803"/>
                  <a:chExt cx="3238994" cy="361392"/>
                </a:xfrm>
              </p:grpSpPr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4A112B9B-656B-4361-9B2F-9FC60303A3C5}"/>
                      </a:ext>
                    </a:extLst>
                  </p:cNvPr>
                  <p:cNvSpPr/>
                  <p:nvPr/>
                </p:nvSpPr>
                <p:spPr>
                  <a:xfrm>
                    <a:off x="3694182" y="1567700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80604130-284E-4ED1-877F-06D47F18F181}"/>
                      </a:ext>
                    </a:extLst>
                  </p:cNvPr>
                  <p:cNvSpPr/>
                  <p:nvPr/>
                </p:nvSpPr>
                <p:spPr>
                  <a:xfrm>
                    <a:off x="3896202" y="142198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AA17E47B-D407-4AE4-A6CF-EB05CC1D66E0}"/>
                      </a:ext>
                    </a:extLst>
                  </p:cNvPr>
                  <p:cNvSpPr/>
                  <p:nvPr/>
                </p:nvSpPr>
                <p:spPr>
                  <a:xfrm>
                    <a:off x="3549254" y="1391803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28B80E5A-2FC5-4D39-8E38-5A9E3AB62F13}"/>
                      </a:ext>
                    </a:extLst>
                  </p:cNvPr>
                  <p:cNvSpPr/>
                  <p:nvPr/>
                </p:nvSpPr>
                <p:spPr>
                  <a:xfrm>
                    <a:off x="4427817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9B186793-E5E2-4B90-A07A-FB054AFC304A}"/>
                      </a:ext>
                    </a:extLst>
                  </p:cNvPr>
                  <p:cNvSpPr/>
                  <p:nvPr/>
                </p:nvSpPr>
                <p:spPr>
                  <a:xfrm>
                    <a:off x="5241831" y="1591614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E6EFF32-A84B-4BE4-82CF-1FA3BA369686}"/>
                      </a:ext>
                    </a:extLst>
                  </p:cNvPr>
                  <p:cNvSpPr/>
                  <p:nvPr/>
                </p:nvSpPr>
                <p:spPr>
                  <a:xfrm>
                    <a:off x="5886416" y="1567665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FE2B0CE7-0032-4B39-BB77-20E3C6EC84E1}"/>
                      </a:ext>
                    </a:extLst>
                  </p:cNvPr>
                  <p:cNvSpPr/>
                  <p:nvPr/>
                </p:nvSpPr>
                <p:spPr>
                  <a:xfrm>
                    <a:off x="3394481" y="1591614"/>
                    <a:ext cx="747059" cy="161581"/>
                  </a:xfrm>
                  <a:custGeom>
                    <a:avLst/>
                    <a:gdLst>
                      <a:gd name="connsiteX0" fmla="*/ 0 w 747059"/>
                      <a:gd name="connsiteY0" fmla="*/ 131649 h 161581"/>
                      <a:gd name="connsiteX1" fmla="*/ 239059 w 747059"/>
                      <a:gd name="connsiteY1" fmla="*/ 167 h 161581"/>
                      <a:gd name="connsiteX2" fmla="*/ 519953 w 747059"/>
                      <a:gd name="connsiteY2" fmla="*/ 155555 h 161581"/>
                      <a:gd name="connsiteX3" fmla="*/ 747059 w 747059"/>
                      <a:gd name="connsiteY3" fmla="*/ 131649 h 16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7059" h="161581">
                        <a:moveTo>
                          <a:pt x="0" y="131649"/>
                        </a:moveTo>
                        <a:cubicBezTo>
                          <a:pt x="76200" y="63916"/>
                          <a:pt x="152400" y="-3817"/>
                          <a:pt x="239059" y="167"/>
                        </a:cubicBezTo>
                        <a:cubicBezTo>
                          <a:pt x="325718" y="4151"/>
                          <a:pt x="435286" y="133641"/>
                          <a:pt x="519953" y="155555"/>
                        </a:cubicBezTo>
                        <a:cubicBezTo>
                          <a:pt x="604620" y="177469"/>
                          <a:pt x="692275" y="132645"/>
                          <a:pt x="747059" y="13164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3E0D10AF-7344-43D7-885F-C04C8BD5D23B}"/>
                    </a:ext>
                  </a:extLst>
                </p:cNvPr>
                <p:cNvSpPr/>
                <p:nvPr/>
              </p:nvSpPr>
              <p:spPr>
                <a:xfrm>
                  <a:off x="5761380" y="5251442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5D081589-22CE-48B2-BDB5-97C1F0FFC2EA}"/>
                    </a:ext>
                  </a:extLst>
                </p:cNvPr>
                <p:cNvSpPr/>
                <p:nvPr/>
              </p:nvSpPr>
              <p:spPr>
                <a:xfrm>
                  <a:off x="3016909" y="519862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35023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1" grpId="0"/>
      <p:bldP spid="230" grpId="0"/>
      <p:bldP spid="35" grpId="0" animBg="1"/>
      <p:bldP spid="691" grpId="0" animBg="1"/>
      <p:bldP spid="692" grpId="0" animBg="1"/>
      <p:bldP spid="693" grpId="0" animBg="1"/>
      <p:bldP spid="694" grpId="0" animBg="1"/>
      <p:bldP spid="844" grpId="0"/>
      <p:bldP spid="845" grpId="0"/>
      <p:bldP spid="847" grpId="0"/>
      <p:bldP spid="848" grpId="0"/>
      <p:bldP spid="849" grpId="0"/>
      <p:bldP spid="8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" name="Group 531">
            <a:extLst>
              <a:ext uri="{FF2B5EF4-FFF2-40B4-BE49-F238E27FC236}">
                <a16:creationId xmlns:a16="http://schemas.microsoft.com/office/drawing/2014/main" id="{2EA752D6-4899-4CF9-AAEC-ED6EF78AA1E7}"/>
              </a:ext>
            </a:extLst>
          </p:cNvPr>
          <p:cNvGrpSpPr/>
          <p:nvPr/>
        </p:nvGrpSpPr>
        <p:grpSpPr>
          <a:xfrm>
            <a:off x="4328308" y="1636256"/>
            <a:ext cx="3625687" cy="4168273"/>
            <a:chOff x="2914912" y="1282514"/>
            <a:chExt cx="3625687" cy="4168273"/>
          </a:xfrm>
        </p:grpSpPr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629ED297-FAF6-41E8-AE6E-D7EDCE898ED7}"/>
                </a:ext>
              </a:extLst>
            </p:cNvPr>
            <p:cNvGrpSpPr/>
            <p:nvPr/>
          </p:nvGrpSpPr>
          <p:grpSpPr>
            <a:xfrm>
              <a:off x="3016909" y="5089395"/>
              <a:ext cx="3507986" cy="361392"/>
              <a:chOff x="3016909" y="5089395"/>
              <a:chExt cx="3507986" cy="361392"/>
            </a:xfrm>
          </p:grpSpPr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973A853-D507-49C2-AAA1-96D9BAFEA1F2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BB57B510-79A4-4CA7-8A75-87734545F43A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3BEDD96F-C7FB-4B4B-AF51-0A85B346F5A5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9" name="Group 578">
                <a:extLst>
                  <a:ext uri="{FF2B5EF4-FFF2-40B4-BE49-F238E27FC236}">
                    <a16:creationId xmlns:a16="http://schemas.microsoft.com/office/drawing/2014/main" id="{4F25550F-670F-4DA1-9AA6-E770EC20DCB9}"/>
                  </a:ext>
                </a:extLst>
              </p:cNvPr>
              <p:cNvGrpSpPr/>
              <p:nvPr/>
            </p:nvGrpSpPr>
            <p:grpSpPr>
              <a:xfrm flipV="1">
                <a:off x="3285901" y="5089395"/>
                <a:ext cx="3238994" cy="361392"/>
                <a:chOff x="3394481" y="1391803"/>
                <a:chExt cx="3238994" cy="361392"/>
              </a:xfrm>
            </p:grpSpPr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AA5C248F-3B9C-442B-85B3-956421D1F837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E1646EEC-9BE9-4261-8D42-0799DDD5E6BC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99A4972E-A3C4-4D5F-B9ED-B2081F5D152B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7539EBD6-0A45-4BEE-BBFE-6699F2A543D6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D8EFD667-1F25-4339-8D2F-95E09F08C9C4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7155E0FD-E89C-4FFF-8904-598B90FA906A}"/>
                    </a:ext>
                  </a:extLst>
                </p:cNvPr>
                <p:cNvSpPr/>
                <p:nvPr/>
              </p:nvSpPr>
              <p:spPr>
                <a:xfrm>
                  <a:off x="5886416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D0DFA817-934B-4837-9C1C-4FBC6DFBFED1}"/>
                    </a:ext>
                  </a:extLst>
                </p:cNvPr>
                <p:cNvSpPr/>
                <p:nvPr/>
              </p:nvSpPr>
              <p:spPr>
                <a:xfrm>
                  <a:off x="339448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1801B79-AAAD-44C1-935F-183370C010CC}"/>
                  </a:ext>
                </a:extLst>
              </p:cNvPr>
              <p:cNvSpPr/>
              <p:nvPr/>
            </p:nvSpPr>
            <p:spPr>
              <a:xfrm>
                <a:off x="5761380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B241B66-B735-4E44-88A3-789BA03B5364}"/>
                  </a:ext>
                </a:extLst>
              </p:cNvPr>
              <p:cNvSpPr/>
              <p:nvPr/>
            </p:nvSpPr>
            <p:spPr>
              <a:xfrm>
                <a:off x="301690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E4B8E20A-6F17-4FF6-AD88-56DACE64DFE2}"/>
                </a:ext>
              </a:extLst>
            </p:cNvPr>
            <p:cNvGrpSpPr/>
            <p:nvPr/>
          </p:nvGrpSpPr>
          <p:grpSpPr>
            <a:xfrm rot="5400000">
              <a:off x="4466341" y="3153113"/>
              <a:ext cx="3787124" cy="361392"/>
              <a:chOff x="3440674" y="5089395"/>
              <a:chExt cx="3787124" cy="361392"/>
            </a:xfrm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15B1158C-BC93-4E5F-AE28-3B93258A866C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ABD3D67C-EF11-45B1-82DB-41A4BB71C30F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C0B89163-6E1F-43A8-BE20-C17ADE18714B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6" name="Group 565">
                <a:extLst>
                  <a:ext uri="{FF2B5EF4-FFF2-40B4-BE49-F238E27FC236}">
                    <a16:creationId xmlns:a16="http://schemas.microsoft.com/office/drawing/2014/main" id="{2E9395D9-4F56-4248-B75F-0F45ACF8B7EB}"/>
                  </a:ext>
                </a:extLst>
              </p:cNvPr>
              <p:cNvGrpSpPr/>
              <p:nvPr/>
            </p:nvGrpSpPr>
            <p:grpSpPr>
              <a:xfrm flipV="1">
                <a:off x="3440674" y="5089395"/>
                <a:ext cx="3787124" cy="361392"/>
                <a:chOff x="3549254" y="1391803"/>
                <a:chExt cx="3787124" cy="361392"/>
              </a:xfrm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F2C7353E-C62F-4D4B-BE45-D0C23D7735A8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14E25A83-1CB7-4A6E-BB8A-CFE747894976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B37D48A2-E870-4F27-8772-D8214D71CD10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8CED8CE7-AFBC-40AC-A8F9-8FE6E9A1B38A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C0CAB4B4-643A-4902-A4FB-5B46DE7B3906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FB65EE3A-457C-4CD0-B023-AEDDD9E0C2C6}"/>
                    </a:ext>
                  </a:extLst>
                </p:cNvPr>
                <p:cNvSpPr/>
                <p:nvPr/>
              </p:nvSpPr>
              <p:spPr>
                <a:xfrm>
                  <a:off x="5855684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5E6C32D6-AE7F-4EF1-A771-45C4E46ECA5F}"/>
                    </a:ext>
                  </a:extLst>
                </p:cNvPr>
                <p:cNvSpPr/>
                <p:nvPr/>
              </p:nvSpPr>
              <p:spPr>
                <a:xfrm>
                  <a:off x="6057705" y="1421986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9639D9FC-F097-48CA-B34B-1BCC7B1450DA}"/>
                    </a:ext>
                  </a:extLst>
                </p:cNvPr>
                <p:cNvSpPr/>
                <p:nvPr/>
              </p:nvSpPr>
              <p:spPr>
                <a:xfrm>
                  <a:off x="6589319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ECD2338-EB55-4784-A4AD-35C290F58AAA}"/>
                  </a:ext>
                </a:extLst>
              </p:cNvPr>
              <p:cNvSpPr/>
              <p:nvPr/>
            </p:nvSpPr>
            <p:spPr>
              <a:xfrm>
                <a:off x="6464283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5" name="Group 534">
              <a:extLst>
                <a:ext uri="{FF2B5EF4-FFF2-40B4-BE49-F238E27FC236}">
                  <a16:creationId xmlns:a16="http://schemas.microsoft.com/office/drawing/2014/main" id="{6569E045-4F1E-42B5-851C-8B3DC848F16C}"/>
                </a:ext>
              </a:extLst>
            </p:cNvPr>
            <p:cNvGrpSpPr/>
            <p:nvPr/>
          </p:nvGrpSpPr>
          <p:grpSpPr>
            <a:xfrm rot="5400000">
              <a:off x="1202046" y="3153113"/>
              <a:ext cx="3787124" cy="361392"/>
              <a:chOff x="3440674" y="5089395"/>
              <a:chExt cx="3787124" cy="361392"/>
            </a:xfrm>
          </p:grpSpPr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112E0D7B-0EDB-4A79-934C-F47E2787098F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4D52B585-EE1A-4313-8DE4-B723ABE1C7B4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A162117D-5F52-4EA8-8869-E96A1B5FB1DF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3" name="Group 552">
                <a:extLst>
                  <a:ext uri="{FF2B5EF4-FFF2-40B4-BE49-F238E27FC236}">
                    <a16:creationId xmlns:a16="http://schemas.microsoft.com/office/drawing/2014/main" id="{4C5FFFFA-C45C-4FAF-89F6-C1DF670372EF}"/>
                  </a:ext>
                </a:extLst>
              </p:cNvPr>
              <p:cNvGrpSpPr/>
              <p:nvPr/>
            </p:nvGrpSpPr>
            <p:grpSpPr>
              <a:xfrm flipV="1">
                <a:off x="3440674" y="5089395"/>
                <a:ext cx="3787124" cy="361392"/>
                <a:chOff x="3549254" y="1391803"/>
                <a:chExt cx="3787124" cy="361392"/>
              </a:xfrm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1D7B130D-96D3-45AA-B898-561B64068B24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E5C56257-597F-459D-96DC-3190D948168A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F5E9E3FD-30CC-4F30-A06B-30D5C523ECEF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B0AEEB21-3FD6-4920-A8FD-7A66501F33F9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9DC9A0-1FB8-428B-A23B-E20C8F6039BA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300690F3-57C3-4C15-8091-4272B1D59BF0}"/>
                    </a:ext>
                  </a:extLst>
                </p:cNvPr>
                <p:cNvSpPr/>
                <p:nvPr/>
              </p:nvSpPr>
              <p:spPr>
                <a:xfrm>
                  <a:off x="5855684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0242461D-93B3-44A6-AB23-B74F975DDE3C}"/>
                    </a:ext>
                  </a:extLst>
                </p:cNvPr>
                <p:cNvSpPr/>
                <p:nvPr/>
              </p:nvSpPr>
              <p:spPr>
                <a:xfrm>
                  <a:off x="6057705" y="1421986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D2F38168-7382-489C-B1F3-4B11BD102EE3}"/>
                    </a:ext>
                  </a:extLst>
                </p:cNvPr>
                <p:cNvSpPr/>
                <p:nvPr/>
              </p:nvSpPr>
              <p:spPr>
                <a:xfrm>
                  <a:off x="6589319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76A9D28-0147-4417-A6A0-BABDFEFBA919}"/>
                  </a:ext>
                </a:extLst>
              </p:cNvPr>
              <p:cNvSpPr/>
              <p:nvPr/>
            </p:nvSpPr>
            <p:spPr>
              <a:xfrm>
                <a:off x="6464283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id="{5FC0DF9C-C05D-4B8C-8537-0E5090801933}"/>
                </a:ext>
              </a:extLst>
            </p:cNvPr>
            <p:cNvGrpSpPr/>
            <p:nvPr/>
          </p:nvGrpSpPr>
          <p:grpSpPr>
            <a:xfrm>
              <a:off x="3016909" y="1282514"/>
              <a:ext cx="3507986" cy="361392"/>
              <a:chOff x="3016909" y="5089395"/>
              <a:chExt cx="3507986" cy="361392"/>
            </a:xfrm>
          </p:grpSpPr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EDA627BB-0F3B-4D9C-8CAC-1845B53F2084}"/>
                  </a:ext>
                </a:extLst>
              </p:cNvPr>
              <p:cNvSpPr/>
              <p:nvPr/>
            </p:nvSpPr>
            <p:spPr>
              <a:xfrm>
                <a:off x="5295153" y="5276979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0B8C1501-F48A-4F00-A0AB-CA93F2740CF6}"/>
                  </a:ext>
                </a:extLst>
              </p:cNvPr>
              <p:cNvSpPr/>
              <p:nvPr/>
            </p:nvSpPr>
            <p:spPr>
              <a:xfrm>
                <a:off x="486425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385D7BD-02CE-415E-9F74-443D0F6C7658}"/>
                  </a:ext>
                </a:extLst>
              </p:cNvPr>
              <p:cNvSpPr/>
              <p:nvPr/>
            </p:nvSpPr>
            <p:spPr>
              <a:xfrm>
                <a:off x="4302781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40" name="Group 539">
                <a:extLst>
                  <a:ext uri="{FF2B5EF4-FFF2-40B4-BE49-F238E27FC236}">
                    <a16:creationId xmlns:a16="http://schemas.microsoft.com/office/drawing/2014/main" id="{67A885DE-565D-4BCE-813E-BA92CB535A70}"/>
                  </a:ext>
                </a:extLst>
              </p:cNvPr>
              <p:cNvGrpSpPr/>
              <p:nvPr/>
            </p:nvGrpSpPr>
            <p:grpSpPr>
              <a:xfrm flipV="1">
                <a:off x="3285901" y="5089395"/>
                <a:ext cx="3238994" cy="361392"/>
                <a:chOff x="3394481" y="1391803"/>
                <a:chExt cx="3238994" cy="361392"/>
              </a:xfrm>
            </p:grpSpPr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DC9F0D6D-E226-417C-BB26-27DF51671AD4}"/>
                    </a:ext>
                  </a:extLst>
                </p:cNvPr>
                <p:cNvSpPr/>
                <p:nvPr/>
              </p:nvSpPr>
              <p:spPr>
                <a:xfrm>
                  <a:off x="3694182" y="1567700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99DCDE1E-EC36-499A-A2C8-A4F19B2509D7}"/>
                    </a:ext>
                  </a:extLst>
                </p:cNvPr>
                <p:cNvSpPr/>
                <p:nvPr/>
              </p:nvSpPr>
              <p:spPr>
                <a:xfrm>
                  <a:off x="3896202" y="142198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03EDA5-3579-4A75-82A7-91BC85660624}"/>
                    </a:ext>
                  </a:extLst>
                </p:cNvPr>
                <p:cNvSpPr/>
                <p:nvPr/>
              </p:nvSpPr>
              <p:spPr>
                <a:xfrm>
                  <a:off x="3549254" y="1391803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0DA61C8-AF94-419F-8C25-6D8D51D492EB}"/>
                    </a:ext>
                  </a:extLst>
                </p:cNvPr>
                <p:cNvSpPr/>
                <p:nvPr/>
              </p:nvSpPr>
              <p:spPr>
                <a:xfrm>
                  <a:off x="4427817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F4EDA65B-61EE-4C43-ADBD-DB47DC3E0BAB}"/>
                    </a:ext>
                  </a:extLst>
                </p:cNvPr>
                <p:cNvSpPr/>
                <p:nvPr/>
              </p:nvSpPr>
              <p:spPr>
                <a:xfrm>
                  <a:off x="524183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65AD2149-F256-411C-B16C-21DC0C7D7309}"/>
                    </a:ext>
                  </a:extLst>
                </p:cNvPr>
                <p:cNvSpPr/>
                <p:nvPr/>
              </p:nvSpPr>
              <p:spPr>
                <a:xfrm>
                  <a:off x="5886416" y="1567665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BED46DA7-E379-448C-916D-ED2BAC81F0D7}"/>
                    </a:ext>
                  </a:extLst>
                </p:cNvPr>
                <p:cNvSpPr/>
                <p:nvPr/>
              </p:nvSpPr>
              <p:spPr>
                <a:xfrm>
                  <a:off x="3394481" y="1591614"/>
                  <a:ext cx="747059" cy="161581"/>
                </a:xfrm>
                <a:custGeom>
                  <a:avLst/>
                  <a:gdLst>
                    <a:gd name="connsiteX0" fmla="*/ 0 w 747059"/>
                    <a:gd name="connsiteY0" fmla="*/ 131649 h 161581"/>
                    <a:gd name="connsiteX1" fmla="*/ 239059 w 747059"/>
                    <a:gd name="connsiteY1" fmla="*/ 167 h 161581"/>
                    <a:gd name="connsiteX2" fmla="*/ 519953 w 747059"/>
                    <a:gd name="connsiteY2" fmla="*/ 155555 h 161581"/>
                    <a:gd name="connsiteX3" fmla="*/ 747059 w 747059"/>
                    <a:gd name="connsiteY3" fmla="*/ 131649 h 16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7059" h="161581">
                      <a:moveTo>
                        <a:pt x="0" y="131649"/>
                      </a:moveTo>
                      <a:cubicBezTo>
                        <a:pt x="76200" y="63916"/>
                        <a:pt x="152400" y="-3817"/>
                        <a:pt x="239059" y="167"/>
                      </a:cubicBezTo>
                      <a:cubicBezTo>
                        <a:pt x="325718" y="4151"/>
                        <a:pt x="435286" y="133641"/>
                        <a:pt x="519953" y="155555"/>
                      </a:cubicBezTo>
                      <a:cubicBezTo>
                        <a:pt x="604620" y="177469"/>
                        <a:pt x="692275" y="132645"/>
                        <a:pt x="747059" y="131649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B2A4464B-D883-4CB2-AB5F-6FDB29A43C6C}"/>
                  </a:ext>
                </a:extLst>
              </p:cNvPr>
              <p:cNvSpPr/>
              <p:nvPr/>
            </p:nvSpPr>
            <p:spPr>
              <a:xfrm>
                <a:off x="5761380" y="5251442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53262B71-BFD2-40E6-A6B4-858277A22048}"/>
                  </a:ext>
                </a:extLst>
              </p:cNvPr>
              <p:cNvSpPr/>
              <p:nvPr/>
            </p:nvSpPr>
            <p:spPr>
              <a:xfrm>
                <a:off x="3016909" y="5198620"/>
                <a:ext cx="747059" cy="161581"/>
              </a:xfrm>
              <a:custGeom>
                <a:avLst/>
                <a:gdLst>
                  <a:gd name="connsiteX0" fmla="*/ 0 w 747059"/>
                  <a:gd name="connsiteY0" fmla="*/ 131649 h 161581"/>
                  <a:gd name="connsiteX1" fmla="*/ 239059 w 747059"/>
                  <a:gd name="connsiteY1" fmla="*/ 167 h 161581"/>
                  <a:gd name="connsiteX2" fmla="*/ 519953 w 747059"/>
                  <a:gd name="connsiteY2" fmla="*/ 155555 h 161581"/>
                  <a:gd name="connsiteX3" fmla="*/ 747059 w 747059"/>
                  <a:gd name="connsiteY3" fmla="*/ 131649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059" h="161581">
                    <a:moveTo>
                      <a:pt x="0" y="131649"/>
                    </a:moveTo>
                    <a:cubicBezTo>
                      <a:pt x="76200" y="63916"/>
                      <a:pt x="152400" y="-3817"/>
                      <a:pt x="239059" y="167"/>
                    </a:cubicBezTo>
                    <a:cubicBezTo>
                      <a:pt x="325718" y="4151"/>
                      <a:pt x="435286" y="133641"/>
                      <a:pt x="519953" y="155555"/>
                    </a:cubicBezTo>
                    <a:cubicBezTo>
                      <a:pt x="604620" y="177469"/>
                      <a:pt x="692275" y="132645"/>
                      <a:pt x="747059" y="131649"/>
                    </a:cubicBezTo>
                  </a:path>
                </a:pathLst>
              </a:cu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673D3C-0B2F-4123-99B6-5E08BBC5D4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Carbohydrates</a:t>
            </a:r>
          </a:p>
        </p:txBody>
      </p:sp>
      <p:sp>
        <p:nvSpPr>
          <p:cNvPr id="239" name="Rounded Rectangle 101">
            <a:extLst>
              <a:ext uri="{FF2B5EF4-FFF2-40B4-BE49-F238E27FC236}">
                <a16:creationId xmlns:a16="http://schemas.microsoft.com/office/drawing/2014/main" id="{FDC17B3D-C24B-4C70-8350-07F50A0FA0BC}"/>
              </a:ext>
            </a:extLst>
          </p:cNvPr>
          <p:cNvSpPr/>
          <p:nvPr/>
        </p:nvSpPr>
        <p:spPr>
          <a:xfrm>
            <a:off x="4777604" y="2097957"/>
            <a:ext cx="2748610" cy="3197203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64EF9BC6-0793-4CB6-A455-0C1832F8DF65}"/>
              </a:ext>
            </a:extLst>
          </p:cNvPr>
          <p:cNvGrpSpPr/>
          <p:nvPr/>
        </p:nvGrpSpPr>
        <p:grpSpPr>
          <a:xfrm>
            <a:off x="5264853" y="2248700"/>
            <a:ext cx="1512182" cy="981385"/>
            <a:chOff x="3492442" y="574311"/>
            <a:chExt cx="2355734" cy="1528838"/>
          </a:xfrm>
          <a:solidFill>
            <a:schemeClr val="bg1">
              <a:lumMod val="95000"/>
            </a:schemeClr>
          </a:solidFill>
        </p:grpSpPr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34541041-0D5B-4FCB-A7FA-F6B3776732AE}"/>
                </a:ext>
              </a:extLst>
            </p:cNvPr>
            <p:cNvGrpSpPr/>
            <p:nvPr/>
          </p:nvGrpSpPr>
          <p:grpSpPr>
            <a:xfrm>
              <a:off x="3492442" y="574311"/>
              <a:ext cx="2355734" cy="1528838"/>
              <a:chOff x="2604182" y="1051560"/>
              <a:chExt cx="3480151" cy="2258568"/>
            </a:xfrm>
            <a:grpFill/>
          </p:grpSpPr>
          <p:sp>
            <p:nvSpPr>
              <p:cNvPr id="484" name="Oval 483">
                <a:extLst>
                  <a:ext uri="{FF2B5EF4-FFF2-40B4-BE49-F238E27FC236}">
                    <a16:creationId xmlns:a16="http://schemas.microsoft.com/office/drawing/2014/main" id="{BDFE9422-B0F4-431A-96F3-FAE1B27DAB98}"/>
                  </a:ext>
                </a:extLst>
              </p:cNvPr>
              <p:cNvSpPr/>
              <p:nvPr/>
            </p:nvSpPr>
            <p:spPr>
              <a:xfrm>
                <a:off x="2604182" y="1051560"/>
                <a:ext cx="3480151" cy="2258568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>
                <a:extLst>
                  <a:ext uri="{FF2B5EF4-FFF2-40B4-BE49-F238E27FC236}">
                    <a16:creationId xmlns:a16="http://schemas.microsoft.com/office/drawing/2014/main" id="{F74F8C29-3A2C-45CF-89B0-060CA4F74153}"/>
                  </a:ext>
                </a:extLst>
              </p:cNvPr>
              <p:cNvSpPr/>
              <p:nvPr/>
            </p:nvSpPr>
            <p:spPr>
              <a:xfrm>
                <a:off x="2693766" y="1133856"/>
                <a:ext cx="3300984" cy="2093976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6" name="Freeform 96">
              <a:extLst>
                <a:ext uri="{FF2B5EF4-FFF2-40B4-BE49-F238E27FC236}">
                  <a16:creationId xmlns:a16="http://schemas.microsoft.com/office/drawing/2014/main" id="{4D1786A8-BBF5-400D-BD4B-F1608D40F815}"/>
                </a:ext>
              </a:extLst>
            </p:cNvPr>
            <p:cNvSpPr/>
            <p:nvPr/>
          </p:nvSpPr>
          <p:spPr>
            <a:xfrm>
              <a:off x="3808464" y="764479"/>
              <a:ext cx="748945" cy="595914"/>
            </a:xfrm>
            <a:custGeom>
              <a:avLst/>
              <a:gdLst>
                <a:gd name="connsiteX0" fmla="*/ 512064 w 1106424"/>
                <a:gd name="connsiteY0" fmla="*/ 212838 h 880350"/>
                <a:gd name="connsiteX1" fmla="*/ 566928 w 1106424"/>
                <a:gd name="connsiteY1" fmla="*/ 194550 h 880350"/>
                <a:gd name="connsiteX2" fmla="*/ 612648 w 1106424"/>
                <a:gd name="connsiteY2" fmla="*/ 176262 h 880350"/>
                <a:gd name="connsiteX3" fmla="*/ 685800 w 1106424"/>
                <a:gd name="connsiteY3" fmla="*/ 185406 h 880350"/>
                <a:gd name="connsiteX4" fmla="*/ 704088 w 1106424"/>
                <a:gd name="connsiteY4" fmla="*/ 276846 h 880350"/>
                <a:gd name="connsiteX5" fmla="*/ 685800 w 1106424"/>
                <a:gd name="connsiteY5" fmla="*/ 386574 h 880350"/>
                <a:gd name="connsiteX6" fmla="*/ 557784 w 1106424"/>
                <a:gd name="connsiteY6" fmla="*/ 331710 h 880350"/>
                <a:gd name="connsiteX7" fmla="*/ 548640 w 1106424"/>
                <a:gd name="connsiteY7" fmla="*/ 295134 h 880350"/>
                <a:gd name="connsiteX8" fmla="*/ 566928 w 1106424"/>
                <a:gd name="connsiteY8" fmla="*/ 194550 h 880350"/>
                <a:gd name="connsiteX9" fmla="*/ 603504 w 1106424"/>
                <a:gd name="connsiteY9" fmla="*/ 185406 h 880350"/>
                <a:gd name="connsiteX10" fmla="*/ 667512 w 1106424"/>
                <a:gd name="connsiteY10" fmla="*/ 203694 h 880350"/>
                <a:gd name="connsiteX11" fmla="*/ 630936 w 1106424"/>
                <a:gd name="connsiteY11" fmla="*/ 450582 h 880350"/>
                <a:gd name="connsiteX12" fmla="*/ 557784 w 1106424"/>
                <a:gd name="connsiteY12" fmla="*/ 523734 h 880350"/>
                <a:gd name="connsiteX13" fmla="*/ 530352 w 1106424"/>
                <a:gd name="connsiteY13" fmla="*/ 551166 h 880350"/>
                <a:gd name="connsiteX14" fmla="*/ 347472 w 1106424"/>
                <a:gd name="connsiteY14" fmla="*/ 523734 h 880350"/>
                <a:gd name="connsiteX15" fmla="*/ 320040 w 1106424"/>
                <a:gd name="connsiteY15" fmla="*/ 450582 h 880350"/>
                <a:gd name="connsiteX16" fmla="*/ 301752 w 1106424"/>
                <a:gd name="connsiteY16" fmla="*/ 386574 h 880350"/>
                <a:gd name="connsiteX17" fmla="*/ 292608 w 1106424"/>
                <a:gd name="connsiteY17" fmla="*/ 331710 h 880350"/>
                <a:gd name="connsiteX18" fmla="*/ 283464 w 1106424"/>
                <a:gd name="connsiteY18" fmla="*/ 295134 h 880350"/>
                <a:gd name="connsiteX19" fmla="*/ 448056 w 1106424"/>
                <a:gd name="connsiteY19" fmla="*/ 231126 h 880350"/>
                <a:gd name="connsiteX20" fmla="*/ 530352 w 1106424"/>
                <a:gd name="connsiteY20" fmla="*/ 276846 h 880350"/>
                <a:gd name="connsiteX21" fmla="*/ 749808 w 1106424"/>
                <a:gd name="connsiteY21" fmla="*/ 368286 h 880350"/>
                <a:gd name="connsiteX22" fmla="*/ 850392 w 1106424"/>
                <a:gd name="connsiteY22" fmla="*/ 404862 h 880350"/>
                <a:gd name="connsiteX23" fmla="*/ 996696 w 1106424"/>
                <a:gd name="connsiteY23" fmla="*/ 359142 h 880350"/>
                <a:gd name="connsiteX24" fmla="*/ 1014984 w 1106424"/>
                <a:gd name="connsiteY24" fmla="*/ 331710 h 880350"/>
                <a:gd name="connsiteX25" fmla="*/ 1078992 w 1106424"/>
                <a:gd name="connsiteY25" fmla="*/ 231126 h 880350"/>
                <a:gd name="connsiteX26" fmla="*/ 1088136 w 1106424"/>
                <a:gd name="connsiteY26" fmla="*/ 176262 h 880350"/>
                <a:gd name="connsiteX27" fmla="*/ 1097280 w 1106424"/>
                <a:gd name="connsiteY27" fmla="*/ 148830 h 880350"/>
                <a:gd name="connsiteX28" fmla="*/ 1106424 w 1106424"/>
                <a:gd name="connsiteY28" fmla="*/ 112254 h 880350"/>
                <a:gd name="connsiteX29" fmla="*/ 1088136 w 1106424"/>
                <a:gd name="connsiteY29" fmla="*/ 11670 h 880350"/>
                <a:gd name="connsiteX30" fmla="*/ 1024128 w 1106424"/>
                <a:gd name="connsiteY30" fmla="*/ 2526 h 880350"/>
                <a:gd name="connsiteX31" fmla="*/ 841248 w 1106424"/>
                <a:gd name="connsiteY31" fmla="*/ 29958 h 880350"/>
                <a:gd name="connsiteX32" fmla="*/ 713232 w 1106424"/>
                <a:gd name="connsiteY32" fmla="*/ 112254 h 880350"/>
                <a:gd name="connsiteX33" fmla="*/ 640080 w 1106424"/>
                <a:gd name="connsiteY33" fmla="*/ 185406 h 880350"/>
                <a:gd name="connsiteX34" fmla="*/ 621792 w 1106424"/>
                <a:gd name="connsiteY34" fmla="*/ 231126 h 880350"/>
                <a:gd name="connsiteX35" fmla="*/ 612648 w 1106424"/>
                <a:gd name="connsiteY35" fmla="*/ 258558 h 880350"/>
                <a:gd name="connsiteX36" fmla="*/ 704088 w 1106424"/>
                <a:gd name="connsiteY36" fmla="*/ 304278 h 880350"/>
                <a:gd name="connsiteX37" fmla="*/ 877824 w 1106424"/>
                <a:gd name="connsiteY37" fmla="*/ 368286 h 880350"/>
                <a:gd name="connsiteX38" fmla="*/ 914400 w 1106424"/>
                <a:gd name="connsiteY38" fmla="*/ 386574 h 880350"/>
                <a:gd name="connsiteX39" fmla="*/ 941832 w 1106424"/>
                <a:gd name="connsiteY39" fmla="*/ 414006 h 880350"/>
                <a:gd name="connsiteX40" fmla="*/ 923544 w 1106424"/>
                <a:gd name="connsiteY40" fmla="*/ 551166 h 880350"/>
                <a:gd name="connsiteX41" fmla="*/ 886968 w 1106424"/>
                <a:gd name="connsiteY41" fmla="*/ 587742 h 880350"/>
                <a:gd name="connsiteX42" fmla="*/ 859536 w 1106424"/>
                <a:gd name="connsiteY42" fmla="*/ 624318 h 880350"/>
                <a:gd name="connsiteX43" fmla="*/ 822960 w 1106424"/>
                <a:gd name="connsiteY43" fmla="*/ 651750 h 880350"/>
                <a:gd name="connsiteX44" fmla="*/ 768096 w 1106424"/>
                <a:gd name="connsiteY44" fmla="*/ 688326 h 880350"/>
                <a:gd name="connsiteX45" fmla="*/ 685800 w 1106424"/>
                <a:gd name="connsiteY45" fmla="*/ 724902 h 880350"/>
                <a:gd name="connsiteX46" fmla="*/ 612648 w 1106424"/>
                <a:gd name="connsiteY46" fmla="*/ 624318 h 880350"/>
                <a:gd name="connsiteX47" fmla="*/ 640080 w 1106424"/>
                <a:gd name="connsiteY47" fmla="*/ 359142 h 880350"/>
                <a:gd name="connsiteX48" fmla="*/ 685800 w 1106424"/>
                <a:gd name="connsiteY48" fmla="*/ 322566 h 880350"/>
                <a:gd name="connsiteX49" fmla="*/ 841248 w 1106424"/>
                <a:gd name="connsiteY49" fmla="*/ 368286 h 880350"/>
                <a:gd name="connsiteX50" fmla="*/ 850392 w 1106424"/>
                <a:gd name="connsiteY50" fmla="*/ 414006 h 880350"/>
                <a:gd name="connsiteX51" fmla="*/ 822960 w 1106424"/>
                <a:gd name="connsiteY51" fmla="*/ 496302 h 880350"/>
                <a:gd name="connsiteX52" fmla="*/ 603504 w 1106424"/>
                <a:gd name="connsiteY52" fmla="*/ 450582 h 880350"/>
                <a:gd name="connsiteX53" fmla="*/ 512064 w 1106424"/>
                <a:gd name="connsiteY53" fmla="*/ 368286 h 880350"/>
                <a:gd name="connsiteX54" fmla="*/ 502920 w 1106424"/>
                <a:gd name="connsiteY54" fmla="*/ 240270 h 880350"/>
                <a:gd name="connsiteX55" fmla="*/ 676656 w 1106424"/>
                <a:gd name="connsiteY55" fmla="*/ 249414 h 880350"/>
                <a:gd name="connsiteX56" fmla="*/ 649224 w 1106424"/>
                <a:gd name="connsiteY56" fmla="*/ 423150 h 880350"/>
                <a:gd name="connsiteX57" fmla="*/ 576072 w 1106424"/>
                <a:gd name="connsiteY57" fmla="*/ 532878 h 880350"/>
                <a:gd name="connsiteX58" fmla="*/ 548640 w 1106424"/>
                <a:gd name="connsiteY58" fmla="*/ 578598 h 880350"/>
                <a:gd name="connsiteX59" fmla="*/ 420624 w 1106424"/>
                <a:gd name="connsiteY59" fmla="*/ 697470 h 880350"/>
                <a:gd name="connsiteX60" fmla="*/ 402336 w 1106424"/>
                <a:gd name="connsiteY60" fmla="*/ 724902 h 880350"/>
                <a:gd name="connsiteX61" fmla="*/ 338328 w 1106424"/>
                <a:gd name="connsiteY61" fmla="*/ 743190 h 880350"/>
                <a:gd name="connsiteX62" fmla="*/ 329184 w 1106424"/>
                <a:gd name="connsiteY62" fmla="*/ 679182 h 880350"/>
                <a:gd name="connsiteX63" fmla="*/ 411480 w 1106424"/>
                <a:gd name="connsiteY63" fmla="*/ 697470 h 880350"/>
                <a:gd name="connsiteX64" fmla="*/ 438912 w 1106424"/>
                <a:gd name="connsiteY64" fmla="*/ 743190 h 880350"/>
                <a:gd name="connsiteX65" fmla="*/ 438912 w 1106424"/>
                <a:gd name="connsiteY65" fmla="*/ 862062 h 880350"/>
                <a:gd name="connsiteX66" fmla="*/ 402336 w 1106424"/>
                <a:gd name="connsiteY66" fmla="*/ 880350 h 880350"/>
                <a:gd name="connsiteX67" fmla="*/ 320040 w 1106424"/>
                <a:gd name="connsiteY67" fmla="*/ 871206 h 880350"/>
                <a:gd name="connsiteX68" fmla="*/ 283464 w 1106424"/>
                <a:gd name="connsiteY68" fmla="*/ 834630 h 880350"/>
                <a:gd name="connsiteX69" fmla="*/ 256032 w 1106424"/>
                <a:gd name="connsiteY69" fmla="*/ 779766 h 880350"/>
                <a:gd name="connsiteX70" fmla="*/ 237744 w 1106424"/>
                <a:gd name="connsiteY70" fmla="*/ 715758 h 880350"/>
                <a:gd name="connsiteX71" fmla="*/ 210312 w 1106424"/>
                <a:gd name="connsiteY71" fmla="*/ 606030 h 880350"/>
                <a:gd name="connsiteX72" fmla="*/ 246888 w 1106424"/>
                <a:gd name="connsiteY72" fmla="*/ 340854 h 880350"/>
                <a:gd name="connsiteX73" fmla="*/ 274320 w 1106424"/>
                <a:gd name="connsiteY73" fmla="*/ 331710 h 880350"/>
                <a:gd name="connsiteX74" fmla="*/ 420624 w 1106424"/>
                <a:gd name="connsiteY74" fmla="*/ 349998 h 880350"/>
                <a:gd name="connsiteX75" fmla="*/ 393192 w 1106424"/>
                <a:gd name="connsiteY75" fmla="*/ 496302 h 880350"/>
                <a:gd name="connsiteX76" fmla="*/ 320040 w 1106424"/>
                <a:gd name="connsiteY76" fmla="*/ 560310 h 880350"/>
                <a:gd name="connsiteX77" fmla="*/ 292608 w 1106424"/>
                <a:gd name="connsiteY77" fmla="*/ 569454 h 880350"/>
                <a:gd name="connsiteX78" fmla="*/ 210312 w 1106424"/>
                <a:gd name="connsiteY78" fmla="*/ 615174 h 880350"/>
                <a:gd name="connsiteX79" fmla="*/ 128016 w 1106424"/>
                <a:gd name="connsiteY79" fmla="*/ 624318 h 880350"/>
                <a:gd name="connsiteX80" fmla="*/ 36576 w 1106424"/>
                <a:gd name="connsiteY80" fmla="*/ 615174 h 880350"/>
                <a:gd name="connsiteX81" fmla="*/ 9144 w 1106424"/>
                <a:gd name="connsiteY81" fmla="*/ 560310 h 880350"/>
                <a:gd name="connsiteX82" fmla="*/ 18288 w 1106424"/>
                <a:gd name="connsiteY82" fmla="*/ 450582 h 880350"/>
                <a:gd name="connsiteX83" fmla="*/ 118872 w 1106424"/>
                <a:gd name="connsiteY83" fmla="*/ 304278 h 880350"/>
                <a:gd name="connsiteX84" fmla="*/ 128016 w 1106424"/>
                <a:gd name="connsiteY84" fmla="*/ 276846 h 880350"/>
                <a:gd name="connsiteX85" fmla="*/ 155448 w 1106424"/>
                <a:gd name="connsiteY85" fmla="*/ 258558 h 880350"/>
                <a:gd name="connsiteX86" fmla="*/ 91440 w 1106424"/>
                <a:gd name="connsiteY86" fmla="*/ 386574 h 880350"/>
                <a:gd name="connsiteX87" fmla="*/ 82296 w 1106424"/>
                <a:gd name="connsiteY87" fmla="*/ 414006 h 880350"/>
                <a:gd name="connsiteX88" fmla="*/ 54864 w 1106424"/>
                <a:gd name="connsiteY88" fmla="*/ 441438 h 880350"/>
                <a:gd name="connsiteX89" fmla="*/ 27432 w 1106424"/>
                <a:gd name="connsiteY89" fmla="*/ 478014 h 880350"/>
                <a:gd name="connsiteX90" fmla="*/ 0 w 1106424"/>
                <a:gd name="connsiteY90" fmla="*/ 569454 h 880350"/>
                <a:gd name="connsiteX91" fmla="*/ 27432 w 1106424"/>
                <a:gd name="connsiteY91" fmla="*/ 724902 h 880350"/>
                <a:gd name="connsiteX92" fmla="*/ 54864 w 1106424"/>
                <a:gd name="connsiteY92" fmla="*/ 752334 h 880350"/>
                <a:gd name="connsiteX93" fmla="*/ 100584 w 1106424"/>
                <a:gd name="connsiteY93" fmla="*/ 761478 h 880350"/>
                <a:gd name="connsiteX94" fmla="*/ 246888 w 1106424"/>
                <a:gd name="connsiteY94" fmla="*/ 752334 h 880350"/>
                <a:gd name="connsiteX95" fmla="*/ 320040 w 1106424"/>
                <a:gd name="connsiteY95" fmla="*/ 697470 h 880350"/>
                <a:gd name="connsiteX96" fmla="*/ 347472 w 1106424"/>
                <a:gd name="connsiteY96" fmla="*/ 679182 h 880350"/>
                <a:gd name="connsiteX97" fmla="*/ 365760 w 1106424"/>
                <a:gd name="connsiteY97" fmla="*/ 651750 h 880350"/>
                <a:gd name="connsiteX98" fmla="*/ 283464 w 1106424"/>
                <a:gd name="connsiteY98" fmla="*/ 587742 h 880350"/>
                <a:gd name="connsiteX99" fmla="*/ 164592 w 1106424"/>
                <a:gd name="connsiteY99" fmla="*/ 551166 h 880350"/>
                <a:gd name="connsiteX100" fmla="*/ 109728 w 1106424"/>
                <a:gd name="connsiteY100" fmla="*/ 523734 h 880350"/>
                <a:gd name="connsiteX101" fmla="*/ 54864 w 1106424"/>
                <a:gd name="connsiteY101" fmla="*/ 505446 h 880350"/>
                <a:gd name="connsiteX102" fmla="*/ 0 w 1106424"/>
                <a:gd name="connsiteY102" fmla="*/ 478014 h 880350"/>
                <a:gd name="connsiteX103" fmla="*/ 27432 w 1106424"/>
                <a:gd name="connsiteY103" fmla="*/ 395718 h 880350"/>
                <a:gd name="connsiteX104" fmla="*/ 45720 w 1106424"/>
                <a:gd name="connsiteY104" fmla="*/ 359142 h 880350"/>
                <a:gd name="connsiteX105" fmla="*/ 118872 w 1106424"/>
                <a:gd name="connsiteY105" fmla="*/ 304278 h 880350"/>
                <a:gd name="connsiteX106" fmla="*/ 155448 w 1106424"/>
                <a:gd name="connsiteY106" fmla="*/ 276846 h 880350"/>
                <a:gd name="connsiteX107" fmla="*/ 210312 w 1106424"/>
                <a:gd name="connsiteY107" fmla="*/ 258558 h 880350"/>
                <a:gd name="connsiteX108" fmla="*/ 329184 w 1106424"/>
                <a:gd name="connsiteY108" fmla="*/ 212838 h 880350"/>
                <a:gd name="connsiteX109" fmla="*/ 384048 w 1106424"/>
                <a:gd name="connsiteY109" fmla="*/ 176262 h 880350"/>
                <a:gd name="connsiteX110" fmla="*/ 448056 w 1106424"/>
                <a:gd name="connsiteY110" fmla="*/ 157974 h 880350"/>
                <a:gd name="connsiteX111" fmla="*/ 530352 w 1106424"/>
                <a:gd name="connsiteY111" fmla="*/ 167118 h 880350"/>
                <a:gd name="connsiteX112" fmla="*/ 548640 w 1106424"/>
                <a:gd name="connsiteY112" fmla="*/ 221982 h 880350"/>
                <a:gd name="connsiteX113" fmla="*/ 502920 w 1106424"/>
                <a:gd name="connsiteY113" fmla="*/ 349998 h 880350"/>
                <a:gd name="connsiteX114" fmla="*/ 512064 w 1106424"/>
                <a:gd name="connsiteY114" fmla="*/ 313422 h 880350"/>
                <a:gd name="connsiteX115" fmla="*/ 530352 w 1106424"/>
                <a:gd name="connsiteY115" fmla="*/ 285990 h 880350"/>
                <a:gd name="connsiteX116" fmla="*/ 557784 w 1106424"/>
                <a:gd name="connsiteY116" fmla="*/ 240270 h 880350"/>
                <a:gd name="connsiteX117" fmla="*/ 576072 w 1106424"/>
                <a:gd name="connsiteY117" fmla="*/ 212838 h 880350"/>
                <a:gd name="connsiteX118" fmla="*/ 594360 w 1106424"/>
                <a:gd name="connsiteY118" fmla="*/ 176262 h 880350"/>
                <a:gd name="connsiteX119" fmla="*/ 621792 w 1106424"/>
                <a:gd name="connsiteY119" fmla="*/ 157974 h 880350"/>
                <a:gd name="connsiteX120" fmla="*/ 649224 w 1106424"/>
                <a:gd name="connsiteY120" fmla="*/ 121398 h 880350"/>
                <a:gd name="connsiteX121" fmla="*/ 722376 w 1106424"/>
                <a:gd name="connsiteY121" fmla="*/ 103110 h 880350"/>
                <a:gd name="connsiteX122" fmla="*/ 832104 w 1106424"/>
                <a:gd name="connsiteY122" fmla="*/ 112254 h 880350"/>
                <a:gd name="connsiteX123" fmla="*/ 786384 w 1106424"/>
                <a:gd name="connsiteY123" fmla="*/ 231126 h 880350"/>
                <a:gd name="connsiteX124" fmla="*/ 740664 w 1106424"/>
                <a:gd name="connsiteY124" fmla="*/ 231126 h 88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06424" h="880350">
                  <a:moveTo>
                    <a:pt x="512064" y="212838"/>
                  </a:moveTo>
                  <a:cubicBezTo>
                    <a:pt x="530352" y="206742"/>
                    <a:pt x="548811" y="201138"/>
                    <a:pt x="566928" y="194550"/>
                  </a:cubicBezTo>
                  <a:cubicBezTo>
                    <a:pt x="582354" y="188941"/>
                    <a:pt x="596282" y="177521"/>
                    <a:pt x="612648" y="176262"/>
                  </a:cubicBezTo>
                  <a:cubicBezTo>
                    <a:pt x="637149" y="174377"/>
                    <a:pt x="661416" y="182358"/>
                    <a:pt x="685800" y="185406"/>
                  </a:cubicBezTo>
                  <a:cubicBezTo>
                    <a:pt x="691151" y="206811"/>
                    <a:pt x="705107" y="258502"/>
                    <a:pt x="704088" y="276846"/>
                  </a:cubicBezTo>
                  <a:cubicBezTo>
                    <a:pt x="702031" y="313869"/>
                    <a:pt x="691896" y="349998"/>
                    <a:pt x="685800" y="386574"/>
                  </a:cubicBezTo>
                  <a:cubicBezTo>
                    <a:pt x="587922" y="370261"/>
                    <a:pt x="583356" y="399902"/>
                    <a:pt x="557784" y="331710"/>
                  </a:cubicBezTo>
                  <a:cubicBezTo>
                    <a:pt x="553371" y="319943"/>
                    <a:pt x="551688" y="307326"/>
                    <a:pt x="548640" y="295134"/>
                  </a:cubicBezTo>
                  <a:cubicBezTo>
                    <a:pt x="554736" y="261606"/>
                    <a:pt x="551688" y="225030"/>
                    <a:pt x="566928" y="194550"/>
                  </a:cubicBezTo>
                  <a:cubicBezTo>
                    <a:pt x="572548" y="183310"/>
                    <a:pt x="590988" y="184268"/>
                    <a:pt x="603504" y="185406"/>
                  </a:cubicBezTo>
                  <a:cubicBezTo>
                    <a:pt x="625603" y="187415"/>
                    <a:pt x="646176" y="197598"/>
                    <a:pt x="667512" y="203694"/>
                  </a:cubicBezTo>
                  <a:cubicBezTo>
                    <a:pt x="655320" y="285990"/>
                    <a:pt x="651114" y="369872"/>
                    <a:pt x="630936" y="450582"/>
                  </a:cubicBezTo>
                  <a:cubicBezTo>
                    <a:pt x="622895" y="482744"/>
                    <a:pt x="580257" y="504472"/>
                    <a:pt x="557784" y="523734"/>
                  </a:cubicBezTo>
                  <a:cubicBezTo>
                    <a:pt x="547966" y="532150"/>
                    <a:pt x="539496" y="542022"/>
                    <a:pt x="530352" y="551166"/>
                  </a:cubicBezTo>
                  <a:cubicBezTo>
                    <a:pt x="469392" y="542022"/>
                    <a:pt x="403081" y="550330"/>
                    <a:pt x="347472" y="523734"/>
                  </a:cubicBezTo>
                  <a:cubicBezTo>
                    <a:pt x="323979" y="512498"/>
                    <a:pt x="328275" y="475288"/>
                    <a:pt x="320040" y="450582"/>
                  </a:cubicBezTo>
                  <a:cubicBezTo>
                    <a:pt x="313023" y="429531"/>
                    <a:pt x="306742" y="408196"/>
                    <a:pt x="301752" y="386574"/>
                  </a:cubicBezTo>
                  <a:cubicBezTo>
                    <a:pt x="297583" y="368509"/>
                    <a:pt x="296244" y="349890"/>
                    <a:pt x="292608" y="331710"/>
                  </a:cubicBezTo>
                  <a:cubicBezTo>
                    <a:pt x="290143" y="319387"/>
                    <a:pt x="286512" y="307326"/>
                    <a:pt x="283464" y="295134"/>
                  </a:cubicBezTo>
                  <a:cubicBezTo>
                    <a:pt x="297266" y="184718"/>
                    <a:pt x="271837" y="190460"/>
                    <a:pt x="448056" y="231126"/>
                  </a:cubicBezTo>
                  <a:cubicBezTo>
                    <a:pt x="478633" y="238182"/>
                    <a:pt x="502061" y="263266"/>
                    <a:pt x="530352" y="276846"/>
                  </a:cubicBezTo>
                  <a:cubicBezTo>
                    <a:pt x="688679" y="352843"/>
                    <a:pt x="632604" y="321405"/>
                    <a:pt x="749808" y="368286"/>
                  </a:cubicBezTo>
                  <a:cubicBezTo>
                    <a:pt x="839759" y="404267"/>
                    <a:pt x="783504" y="388140"/>
                    <a:pt x="850392" y="404862"/>
                  </a:cubicBezTo>
                  <a:cubicBezTo>
                    <a:pt x="899160" y="389622"/>
                    <a:pt x="950006" y="379893"/>
                    <a:pt x="996696" y="359142"/>
                  </a:cubicBezTo>
                  <a:cubicBezTo>
                    <a:pt x="1006739" y="354679"/>
                    <a:pt x="1009159" y="341029"/>
                    <a:pt x="1014984" y="331710"/>
                  </a:cubicBezTo>
                  <a:cubicBezTo>
                    <a:pt x="1079551" y="228402"/>
                    <a:pt x="1000618" y="348688"/>
                    <a:pt x="1078992" y="231126"/>
                  </a:cubicBezTo>
                  <a:cubicBezTo>
                    <a:pt x="1082040" y="212838"/>
                    <a:pt x="1084114" y="194361"/>
                    <a:pt x="1088136" y="176262"/>
                  </a:cubicBezTo>
                  <a:cubicBezTo>
                    <a:pt x="1090227" y="166853"/>
                    <a:pt x="1094632" y="158098"/>
                    <a:pt x="1097280" y="148830"/>
                  </a:cubicBezTo>
                  <a:cubicBezTo>
                    <a:pt x="1100732" y="136746"/>
                    <a:pt x="1103376" y="124446"/>
                    <a:pt x="1106424" y="112254"/>
                  </a:cubicBezTo>
                  <a:cubicBezTo>
                    <a:pt x="1100328" y="78726"/>
                    <a:pt x="1108583" y="38932"/>
                    <a:pt x="1088136" y="11670"/>
                  </a:cubicBezTo>
                  <a:cubicBezTo>
                    <a:pt x="1075204" y="-5572"/>
                    <a:pt x="1045622" y="934"/>
                    <a:pt x="1024128" y="2526"/>
                  </a:cubicBezTo>
                  <a:cubicBezTo>
                    <a:pt x="962654" y="7080"/>
                    <a:pt x="902208" y="20814"/>
                    <a:pt x="841248" y="29958"/>
                  </a:cubicBezTo>
                  <a:cubicBezTo>
                    <a:pt x="766096" y="67534"/>
                    <a:pt x="772193" y="57504"/>
                    <a:pt x="713232" y="112254"/>
                  </a:cubicBezTo>
                  <a:cubicBezTo>
                    <a:pt x="687962" y="135719"/>
                    <a:pt x="640080" y="185406"/>
                    <a:pt x="640080" y="185406"/>
                  </a:cubicBezTo>
                  <a:cubicBezTo>
                    <a:pt x="633984" y="200646"/>
                    <a:pt x="627555" y="215757"/>
                    <a:pt x="621792" y="231126"/>
                  </a:cubicBezTo>
                  <a:cubicBezTo>
                    <a:pt x="618408" y="240151"/>
                    <a:pt x="608337" y="249937"/>
                    <a:pt x="612648" y="258558"/>
                  </a:cubicBezTo>
                  <a:cubicBezTo>
                    <a:pt x="625408" y="284078"/>
                    <a:pt x="684398" y="298220"/>
                    <a:pt x="704088" y="304278"/>
                  </a:cubicBezTo>
                  <a:cubicBezTo>
                    <a:pt x="786267" y="329564"/>
                    <a:pt x="783200" y="320974"/>
                    <a:pt x="877824" y="368286"/>
                  </a:cubicBezTo>
                  <a:cubicBezTo>
                    <a:pt x="890016" y="374382"/>
                    <a:pt x="903308" y="378651"/>
                    <a:pt x="914400" y="386574"/>
                  </a:cubicBezTo>
                  <a:cubicBezTo>
                    <a:pt x="924923" y="394090"/>
                    <a:pt x="932688" y="404862"/>
                    <a:pt x="941832" y="414006"/>
                  </a:cubicBezTo>
                  <a:cubicBezTo>
                    <a:pt x="935736" y="459726"/>
                    <a:pt x="937434" y="507182"/>
                    <a:pt x="923544" y="551166"/>
                  </a:cubicBezTo>
                  <a:cubicBezTo>
                    <a:pt x="918352" y="567608"/>
                    <a:pt x="898322" y="574766"/>
                    <a:pt x="886968" y="587742"/>
                  </a:cubicBezTo>
                  <a:cubicBezTo>
                    <a:pt x="876932" y="599211"/>
                    <a:pt x="870312" y="613542"/>
                    <a:pt x="859536" y="624318"/>
                  </a:cubicBezTo>
                  <a:cubicBezTo>
                    <a:pt x="848760" y="635094"/>
                    <a:pt x="835445" y="643010"/>
                    <a:pt x="822960" y="651750"/>
                  </a:cubicBezTo>
                  <a:cubicBezTo>
                    <a:pt x="804954" y="664354"/>
                    <a:pt x="786943" y="677018"/>
                    <a:pt x="768096" y="688326"/>
                  </a:cubicBezTo>
                  <a:cubicBezTo>
                    <a:pt x="742467" y="703703"/>
                    <a:pt x="713315" y="713896"/>
                    <a:pt x="685800" y="724902"/>
                  </a:cubicBezTo>
                  <a:cubicBezTo>
                    <a:pt x="611588" y="712533"/>
                    <a:pt x="615605" y="730777"/>
                    <a:pt x="612648" y="624318"/>
                  </a:cubicBezTo>
                  <a:cubicBezTo>
                    <a:pt x="612258" y="610267"/>
                    <a:pt x="579180" y="420042"/>
                    <a:pt x="640080" y="359142"/>
                  </a:cubicBezTo>
                  <a:cubicBezTo>
                    <a:pt x="653880" y="345342"/>
                    <a:pt x="670560" y="334758"/>
                    <a:pt x="685800" y="322566"/>
                  </a:cubicBezTo>
                  <a:cubicBezTo>
                    <a:pt x="792120" y="329654"/>
                    <a:pt x="815688" y="291607"/>
                    <a:pt x="841248" y="368286"/>
                  </a:cubicBezTo>
                  <a:cubicBezTo>
                    <a:pt x="846163" y="383030"/>
                    <a:pt x="847344" y="398766"/>
                    <a:pt x="850392" y="414006"/>
                  </a:cubicBezTo>
                  <a:cubicBezTo>
                    <a:pt x="841248" y="441438"/>
                    <a:pt x="850939" y="489003"/>
                    <a:pt x="822960" y="496302"/>
                  </a:cubicBezTo>
                  <a:cubicBezTo>
                    <a:pt x="803634" y="501344"/>
                    <a:pt x="656066" y="488809"/>
                    <a:pt x="603504" y="450582"/>
                  </a:cubicBezTo>
                  <a:cubicBezTo>
                    <a:pt x="564833" y="422458"/>
                    <a:pt x="543189" y="399411"/>
                    <a:pt x="512064" y="368286"/>
                  </a:cubicBezTo>
                  <a:cubicBezTo>
                    <a:pt x="486005" y="290109"/>
                    <a:pt x="491385" y="332550"/>
                    <a:pt x="502920" y="240270"/>
                  </a:cubicBezTo>
                  <a:cubicBezTo>
                    <a:pt x="560832" y="243318"/>
                    <a:pt x="640429" y="204130"/>
                    <a:pt x="676656" y="249414"/>
                  </a:cubicBezTo>
                  <a:cubicBezTo>
                    <a:pt x="713282" y="295196"/>
                    <a:pt x="662907" y="366139"/>
                    <a:pt x="649224" y="423150"/>
                  </a:cubicBezTo>
                  <a:cubicBezTo>
                    <a:pt x="637533" y="471864"/>
                    <a:pt x="604160" y="494257"/>
                    <a:pt x="576072" y="532878"/>
                  </a:cubicBezTo>
                  <a:cubicBezTo>
                    <a:pt x="565619" y="547251"/>
                    <a:pt x="560206" y="565104"/>
                    <a:pt x="548640" y="578598"/>
                  </a:cubicBezTo>
                  <a:cubicBezTo>
                    <a:pt x="367323" y="790134"/>
                    <a:pt x="539510" y="578584"/>
                    <a:pt x="420624" y="697470"/>
                  </a:cubicBezTo>
                  <a:cubicBezTo>
                    <a:pt x="412853" y="705241"/>
                    <a:pt x="410918" y="718037"/>
                    <a:pt x="402336" y="724902"/>
                  </a:cubicBezTo>
                  <a:cubicBezTo>
                    <a:pt x="396373" y="729672"/>
                    <a:pt x="340718" y="742593"/>
                    <a:pt x="338328" y="743190"/>
                  </a:cubicBezTo>
                  <a:cubicBezTo>
                    <a:pt x="336153" y="739927"/>
                    <a:pt x="290977" y="686823"/>
                    <a:pt x="329184" y="679182"/>
                  </a:cubicBezTo>
                  <a:cubicBezTo>
                    <a:pt x="356739" y="673671"/>
                    <a:pt x="384048" y="691374"/>
                    <a:pt x="411480" y="697470"/>
                  </a:cubicBezTo>
                  <a:cubicBezTo>
                    <a:pt x="420624" y="712710"/>
                    <a:pt x="430964" y="727294"/>
                    <a:pt x="438912" y="743190"/>
                  </a:cubicBezTo>
                  <a:cubicBezTo>
                    <a:pt x="456531" y="778429"/>
                    <a:pt x="452865" y="828575"/>
                    <a:pt x="438912" y="862062"/>
                  </a:cubicBezTo>
                  <a:cubicBezTo>
                    <a:pt x="433669" y="874645"/>
                    <a:pt x="414528" y="874254"/>
                    <a:pt x="402336" y="880350"/>
                  </a:cubicBezTo>
                  <a:cubicBezTo>
                    <a:pt x="374904" y="877302"/>
                    <a:pt x="345801" y="881114"/>
                    <a:pt x="320040" y="871206"/>
                  </a:cubicBezTo>
                  <a:cubicBezTo>
                    <a:pt x="303947" y="865016"/>
                    <a:pt x="294685" y="847721"/>
                    <a:pt x="283464" y="834630"/>
                  </a:cubicBezTo>
                  <a:cubicBezTo>
                    <a:pt x="265679" y="813881"/>
                    <a:pt x="263521" y="804729"/>
                    <a:pt x="256032" y="779766"/>
                  </a:cubicBezTo>
                  <a:cubicBezTo>
                    <a:pt x="249656" y="758512"/>
                    <a:pt x="244270" y="736967"/>
                    <a:pt x="237744" y="715758"/>
                  </a:cubicBezTo>
                  <a:cubicBezTo>
                    <a:pt x="211398" y="630132"/>
                    <a:pt x="224737" y="692579"/>
                    <a:pt x="210312" y="606030"/>
                  </a:cubicBezTo>
                  <a:cubicBezTo>
                    <a:pt x="213214" y="530573"/>
                    <a:pt x="164477" y="395795"/>
                    <a:pt x="246888" y="340854"/>
                  </a:cubicBezTo>
                  <a:cubicBezTo>
                    <a:pt x="254908" y="335507"/>
                    <a:pt x="265176" y="334758"/>
                    <a:pt x="274320" y="331710"/>
                  </a:cubicBezTo>
                  <a:cubicBezTo>
                    <a:pt x="323088" y="337806"/>
                    <a:pt x="391849" y="310155"/>
                    <a:pt x="420624" y="349998"/>
                  </a:cubicBezTo>
                  <a:cubicBezTo>
                    <a:pt x="449675" y="390222"/>
                    <a:pt x="409583" y="449470"/>
                    <a:pt x="393192" y="496302"/>
                  </a:cubicBezTo>
                  <a:cubicBezTo>
                    <a:pt x="388766" y="508949"/>
                    <a:pt x="332468" y="553208"/>
                    <a:pt x="320040" y="560310"/>
                  </a:cubicBezTo>
                  <a:cubicBezTo>
                    <a:pt x="311671" y="565092"/>
                    <a:pt x="301229" y="565143"/>
                    <a:pt x="292608" y="569454"/>
                  </a:cubicBezTo>
                  <a:cubicBezTo>
                    <a:pt x="282292" y="574612"/>
                    <a:pt x="226666" y="611400"/>
                    <a:pt x="210312" y="615174"/>
                  </a:cubicBezTo>
                  <a:cubicBezTo>
                    <a:pt x="183418" y="621380"/>
                    <a:pt x="155448" y="621270"/>
                    <a:pt x="128016" y="624318"/>
                  </a:cubicBezTo>
                  <a:cubicBezTo>
                    <a:pt x="97536" y="621270"/>
                    <a:pt x="63547" y="629697"/>
                    <a:pt x="36576" y="615174"/>
                  </a:cubicBezTo>
                  <a:cubicBezTo>
                    <a:pt x="18573" y="605480"/>
                    <a:pt x="11402" y="580632"/>
                    <a:pt x="9144" y="560310"/>
                  </a:cubicBezTo>
                  <a:cubicBezTo>
                    <a:pt x="5091" y="523832"/>
                    <a:pt x="7160" y="485557"/>
                    <a:pt x="18288" y="450582"/>
                  </a:cubicBezTo>
                  <a:cubicBezTo>
                    <a:pt x="34408" y="399919"/>
                    <a:pt x="84547" y="345468"/>
                    <a:pt x="118872" y="304278"/>
                  </a:cubicBezTo>
                  <a:cubicBezTo>
                    <a:pt x="121920" y="295134"/>
                    <a:pt x="121995" y="284372"/>
                    <a:pt x="128016" y="276846"/>
                  </a:cubicBezTo>
                  <a:cubicBezTo>
                    <a:pt x="134881" y="268264"/>
                    <a:pt x="155448" y="247568"/>
                    <a:pt x="155448" y="258558"/>
                  </a:cubicBezTo>
                  <a:cubicBezTo>
                    <a:pt x="155448" y="317365"/>
                    <a:pt x="123399" y="346625"/>
                    <a:pt x="91440" y="386574"/>
                  </a:cubicBezTo>
                  <a:cubicBezTo>
                    <a:pt x="88392" y="395718"/>
                    <a:pt x="87643" y="405986"/>
                    <a:pt x="82296" y="414006"/>
                  </a:cubicBezTo>
                  <a:cubicBezTo>
                    <a:pt x="75123" y="424766"/>
                    <a:pt x="63280" y="431620"/>
                    <a:pt x="54864" y="441438"/>
                  </a:cubicBezTo>
                  <a:cubicBezTo>
                    <a:pt x="44946" y="453009"/>
                    <a:pt x="36576" y="465822"/>
                    <a:pt x="27432" y="478014"/>
                  </a:cubicBezTo>
                  <a:cubicBezTo>
                    <a:pt x="5170" y="544800"/>
                    <a:pt x="13819" y="514176"/>
                    <a:pt x="0" y="569454"/>
                  </a:cubicBezTo>
                  <a:cubicBezTo>
                    <a:pt x="4751" y="631223"/>
                    <a:pt x="-6764" y="677028"/>
                    <a:pt x="27432" y="724902"/>
                  </a:cubicBezTo>
                  <a:cubicBezTo>
                    <a:pt x="34948" y="735425"/>
                    <a:pt x="43298" y="746551"/>
                    <a:pt x="54864" y="752334"/>
                  </a:cubicBezTo>
                  <a:cubicBezTo>
                    <a:pt x="68765" y="759285"/>
                    <a:pt x="85344" y="758430"/>
                    <a:pt x="100584" y="761478"/>
                  </a:cubicBezTo>
                  <a:cubicBezTo>
                    <a:pt x="149352" y="758430"/>
                    <a:pt x="199979" y="766016"/>
                    <a:pt x="246888" y="752334"/>
                  </a:cubicBezTo>
                  <a:cubicBezTo>
                    <a:pt x="276149" y="743800"/>
                    <a:pt x="294679" y="714377"/>
                    <a:pt x="320040" y="697470"/>
                  </a:cubicBezTo>
                  <a:lnTo>
                    <a:pt x="347472" y="679182"/>
                  </a:lnTo>
                  <a:cubicBezTo>
                    <a:pt x="353568" y="670038"/>
                    <a:pt x="367123" y="662655"/>
                    <a:pt x="365760" y="651750"/>
                  </a:cubicBezTo>
                  <a:cubicBezTo>
                    <a:pt x="358877" y="596684"/>
                    <a:pt x="322143" y="603858"/>
                    <a:pt x="283464" y="587742"/>
                  </a:cubicBezTo>
                  <a:cubicBezTo>
                    <a:pt x="186758" y="547448"/>
                    <a:pt x="272626" y="566599"/>
                    <a:pt x="164592" y="551166"/>
                  </a:cubicBezTo>
                  <a:cubicBezTo>
                    <a:pt x="146304" y="542022"/>
                    <a:pt x="128602" y="531598"/>
                    <a:pt x="109728" y="523734"/>
                  </a:cubicBezTo>
                  <a:cubicBezTo>
                    <a:pt x="91934" y="516320"/>
                    <a:pt x="72480" y="513275"/>
                    <a:pt x="54864" y="505446"/>
                  </a:cubicBezTo>
                  <a:cubicBezTo>
                    <a:pt x="-51491" y="458177"/>
                    <a:pt x="100044" y="511362"/>
                    <a:pt x="0" y="478014"/>
                  </a:cubicBezTo>
                  <a:cubicBezTo>
                    <a:pt x="13786" y="395297"/>
                    <a:pt x="-2821" y="448661"/>
                    <a:pt x="27432" y="395718"/>
                  </a:cubicBezTo>
                  <a:cubicBezTo>
                    <a:pt x="34195" y="383883"/>
                    <a:pt x="36081" y="368781"/>
                    <a:pt x="45720" y="359142"/>
                  </a:cubicBezTo>
                  <a:cubicBezTo>
                    <a:pt x="67273" y="337589"/>
                    <a:pt x="94488" y="322566"/>
                    <a:pt x="118872" y="304278"/>
                  </a:cubicBezTo>
                  <a:cubicBezTo>
                    <a:pt x="131064" y="295134"/>
                    <a:pt x="140990" y="281665"/>
                    <a:pt x="155448" y="276846"/>
                  </a:cubicBezTo>
                  <a:cubicBezTo>
                    <a:pt x="173736" y="270750"/>
                    <a:pt x="192763" y="266535"/>
                    <a:pt x="210312" y="258558"/>
                  </a:cubicBezTo>
                  <a:cubicBezTo>
                    <a:pt x="325423" y="206235"/>
                    <a:pt x="171136" y="252350"/>
                    <a:pt x="329184" y="212838"/>
                  </a:cubicBezTo>
                  <a:cubicBezTo>
                    <a:pt x="347472" y="200646"/>
                    <a:pt x="362725" y="181593"/>
                    <a:pt x="384048" y="176262"/>
                  </a:cubicBezTo>
                  <a:cubicBezTo>
                    <a:pt x="429975" y="164780"/>
                    <a:pt x="408702" y="171092"/>
                    <a:pt x="448056" y="157974"/>
                  </a:cubicBezTo>
                  <a:cubicBezTo>
                    <a:pt x="475488" y="161022"/>
                    <a:pt x="507066" y="152300"/>
                    <a:pt x="530352" y="167118"/>
                  </a:cubicBezTo>
                  <a:cubicBezTo>
                    <a:pt x="546615" y="177467"/>
                    <a:pt x="547438" y="202742"/>
                    <a:pt x="548640" y="221982"/>
                  </a:cubicBezTo>
                  <a:cubicBezTo>
                    <a:pt x="554389" y="313970"/>
                    <a:pt x="551807" y="301111"/>
                    <a:pt x="502920" y="349998"/>
                  </a:cubicBezTo>
                  <a:cubicBezTo>
                    <a:pt x="505968" y="337806"/>
                    <a:pt x="507114" y="324973"/>
                    <a:pt x="512064" y="313422"/>
                  </a:cubicBezTo>
                  <a:cubicBezTo>
                    <a:pt x="516393" y="303321"/>
                    <a:pt x="524527" y="295309"/>
                    <a:pt x="530352" y="285990"/>
                  </a:cubicBezTo>
                  <a:cubicBezTo>
                    <a:pt x="539772" y="270919"/>
                    <a:pt x="548364" y="255341"/>
                    <a:pt x="557784" y="240270"/>
                  </a:cubicBezTo>
                  <a:cubicBezTo>
                    <a:pt x="563609" y="230951"/>
                    <a:pt x="570620" y="222380"/>
                    <a:pt x="576072" y="212838"/>
                  </a:cubicBezTo>
                  <a:cubicBezTo>
                    <a:pt x="582835" y="201003"/>
                    <a:pt x="585634" y="186734"/>
                    <a:pt x="594360" y="176262"/>
                  </a:cubicBezTo>
                  <a:cubicBezTo>
                    <a:pt x="601395" y="167819"/>
                    <a:pt x="614021" y="165745"/>
                    <a:pt x="621792" y="157974"/>
                  </a:cubicBezTo>
                  <a:cubicBezTo>
                    <a:pt x="632568" y="147198"/>
                    <a:pt x="637516" y="131154"/>
                    <a:pt x="649224" y="121398"/>
                  </a:cubicBezTo>
                  <a:cubicBezTo>
                    <a:pt x="658103" y="113999"/>
                    <a:pt x="720894" y="103406"/>
                    <a:pt x="722376" y="103110"/>
                  </a:cubicBezTo>
                  <a:cubicBezTo>
                    <a:pt x="758952" y="106158"/>
                    <a:pt x="808396" y="84236"/>
                    <a:pt x="832104" y="112254"/>
                  </a:cubicBezTo>
                  <a:cubicBezTo>
                    <a:pt x="903137" y="196202"/>
                    <a:pt x="830757" y="226196"/>
                    <a:pt x="786384" y="231126"/>
                  </a:cubicBezTo>
                  <a:cubicBezTo>
                    <a:pt x="771237" y="232809"/>
                    <a:pt x="755904" y="231126"/>
                    <a:pt x="740664" y="231126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 97">
              <a:extLst>
                <a:ext uri="{FF2B5EF4-FFF2-40B4-BE49-F238E27FC236}">
                  <a16:creationId xmlns:a16="http://schemas.microsoft.com/office/drawing/2014/main" id="{C75A4881-359C-47A6-B57B-5426A4CA6507}"/>
                </a:ext>
              </a:extLst>
            </p:cNvPr>
            <p:cNvSpPr/>
            <p:nvPr/>
          </p:nvSpPr>
          <p:spPr>
            <a:xfrm>
              <a:off x="4507891" y="735241"/>
              <a:ext cx="718737" cy="389946"/>
            </a:xfrm>
            <a:custGeom>
              <a:avLst/>
              <a:gdLst>
                <a:gd name="connsiteX0" fmla="*/ 182880 w 1061798"/>
                <a:gd name="connsiteY0" fmla="*/ 64008 h 576072"/>
                <a:gd name="connsiteX1" fmla="*/ 128016 w 1061798"/>
                <a:gd name="connsiteY1" fmla="*/ 54864 h 576072"/>
                <a:gd name="connsiteX2" fmla="*/ 54864 w 1061798"/>
                <a:gd name="connsiteY2" fmla="*/ 109728 h 576072"/>
                <a:gd name="connsiteX3" fmla="*/ 18288 w 1061798"/>
                <a:gd name="connsiteY3" fmla="*/ 137160 h 576072"/>
                <a:gd name="connsiteX4" fmla="*/ 9144 w 1061798"/>
                <a:gd name="connsiteY4" fmla="*/ 182880 h 576072"/>
                <a:gd name="connsiteX5" fmla="*/ 27432 w 1061798"/>
                <a:gd name="connsiteY5" fmla="*/ 301752 h 576072"/>
                <a:gd name="connsiteX6" fmla="*/ 64008 w 1061798"/>
                <a:gd name="connsiteY6" fmla="*/ 347472 h 576072"/>
                <a:gd name="connsiteX7" fmla="*/ 146304 w 1061798"/>
                <a:gd name="connsiteY7" fmla="*/ 384048 h 576072"/>
                <a:gd name="connsiteX8" fmla="*/ 219456 w 1061798"/>
                <a:gd name="connsiteY8" fmla="*/ 374904 h 576072"/>
                <a:gd name="connsiteX9" fmla="*/ 237744 w 1061798"/>
                <a:gd name="connsiteY9" fmla="*/ 338328 h 576072"/>
                <a:gd name="connsiteX10" fmla="*/ 274320 w 1061798"/>
                <a:gd name="connsiteY10" fmla="*/ 301752 h 576072"/>
                <a:gd name="connsiteX11" fmla="*/ 265176 w 1061798"/>
                <a:gd name="connsiteY11" fmla="*/ 384048 h 576072"/>
                <a:gd name="connsiteX12" fmla="*/ 228600 w 1061798"/>
                <a:gd name="connsiteY12" fmla="*/ 429768 h 576072"/>
                <a:gd name="connsiteX13" fmla="*/ 173736 w 1061798"/>
                <a:gd name="connsiteY13" fmla="*/ 420624 h 576072"/>
                <a:gd name="connsiteX14" fmla="*/ 146304 w 1061798"/>
                <a:gd name="connsiteY14" fmla="*/ 365760 h 576072"/>
                <a:gd name="connsiteX15" fmla="*/ 128016 w 1061798"/>
                <a:gd name="connsiteY15" fmla="*/ 292608 h 576072"/>
                <a:gd name="connsiteX16" fmla="*/ 137160 w 1061798"/>
                <a:gd name="connsiteY16" fmla="*/ 182880 h 576072"/>
                <a:gd name="connsiteX17" fmla="*/ 173736 w 1061798"/>
                <a:gd name="connsiteY17" fmla="*/ 146304 h 576072"/>
                <a:gd name="connsiteX18" fmla="*/ 201168 w 1061798"/>
                <a:gd name="connsiteY18" fmla="*/ 137160 h 576072"/>
                <a:gd name="connsiteX19" fmla="*/ 283464 w 1061798"/>
                <a:gd name="connsiteY19" fmla="*/ 128016 h 576072"/>
                <a:gd name="connsiteX20" fmla="*/ 512064 w 1061798"/>
                <a:gd name="connsiteY20" fmla="*/ 146304 h 576072"/>
                <a:gd name="connsiteX21" fmla="*/ 521208 w 1061798"/>
                <a:gd name="connsiteY21" fmla="*/ 192024 h 576072"/>
                <a:gd name="connsiteX22" fmla="*/ 512064 w 1061798"/>
                <a:gd name="connsiteY22" fmla="*/ 283464 h 576072"/>
                <a:gd name="connsiteX23" fmla="*/ 502920 w 1061798"/>
                <a:gd name="connsiteY23" fmla="*/ 310896 h 576072"/>
                <a:gd name="connsiteX24" fmla="*/ 448056 w 1061798"/>
                <a:gd name="connsiteY24" fmla="*/ 338328 h 576072"/>
                <a:gd name="connsiteX25" fmla="*/ 356616 w 1061798"/>
                <a:gd name="connsiteY25" fmla="*/ 310896 h 576072"/>
                <a:gd name="connsiteX26" fmla="*/ 310896 w 1061798"/>
                <a:gd name="connsiteY26" fmla="*/ 246888 h 576072"/>
                <a:gd name="connsiteX27" fmla="*/ 283464 w 1061798"/>
                <a:gd name="connsiteY27" fmla="*/ 118872 h 576072"/>
                <a:gd name="connsiteX28" fmla="*/ 292608 w 1061798"/>
                <a:gd name="connsiteY28" fmla="*/ 18288 h 576072"/>
                <a:gd name="connsiteX29" fmla="*/ 320040 w 1061798"/>
                <a:gd name="connsiteY29" fmla="*/ 9144 h 576072"/>
                <a:gd name="connsiteX30" fmla="*/ 548640 w 1061798"/>
                <a:gd name="connsiteY30" fmla="*/ 18288 h 576072"/>
                <a:gd name="connsiteX31" fmla="*/ 566928 w 1061798"/>
                <a:gd name="connsiteY31" fmla="*/ 54864 h 576072"/>
                <a:gd name="connsiteX32" fmla="*/ 512064 w 1061798"/>
                <a:gd name="connsiteY32" fmla="*/ 192024 h 576072"/>
                <a:gd name="connsiteX33" fmla="*/ 466344 w 1061798"/>
                <a:gd name="connsiteY33" fmla="*/ 237744 h 576072"/>
                <a:gd name="connsiteX34" fmla="*/ 448056 w 1061798"/>
                <a:gd name="connsiteY34" fmla="*/ 201168 h 576072"/>
                <a:gd name="connsiteX35" fmla="*/ 438912 w 1061798"/>
                <a:gd name="connsiteY35" fmla="*/ 73152 h 576072"/>
                <a:gd name="connsiteX36" fmla="*/ 429768 w 1061798"/>
                <a:gd name="connsiteY36" fmla="*/ 45720 h 576072"/>
                <a:gd name="connsiteX37" fmla="*/ 347472 w 1061798"/>
                <a:gd name="connsiteY37" fmla="*/ 18288 h 576072"/>
                <a:gd name="connsiteX38" fmla="*/ 274320 w 1061798"/>
                <a:gd name="connsiteY38" fmla="*/ 0 h 576072"/>
                <a:gd name="connsiteX39" fmla="*/ 210312 w 1061798"/>
                <a:gd name="connsiteY39" fmla="*/ 18288 h 576072"/>
                <a:gd name="connsiteX40" fmla="*/ 192024 w 1061798"/>
                <a:gd name="connsiteY40" fmla="*/ 54864 h 576072"/>
                <a:gd name="connsiteX41" fmla="*/ 237744 w 1061798"/>
                <a:gd name="connsiteY41" fmla="*/ 210312 h 576072"/>
                <a:gd name="connsiteX42" fmla="*/ 320040 w 1061798"/>
                <a:gd name="connsiteY42" fmla="*/ 246888 h 576072"/>
                <a:gd name="connsiteX43" fmla="*/ 365760 w 1061798"/>
                <a:gd name="connsiteY43" fmla="*/ 265176 h 576072"/>
                <a:gd name="connsiteX44" fmla="*/ 475488 w 1061798"/>
                <a:gd name="connsiteY44" fmla="*/ 256032 h 576072"/>
                <a:gd name="connsiteX45" fmla="*/ 484632 w 1061798"/>
                <a:gd name="connsiteY45" fmla="*/ 228600 h 576072"/>
                <a:gd name="connsiteX46" fmla="*/ 466344 w 1061798"/>
                <a:gd name="connsiteY46" fmla="*/ 164592 h 576072"/>
                <a:gd name="connsiteX47" fmla="*/ 429768 w 1061798"/>
                <a:gd name="connsiteY47" fmla="*/ 118872 h 576072"/>
                <a:gd name="connsiteX48" fmla="*/ 356616 w 1061798"/>
                <a:gd name="connsiteY48" fmla="*/ 73152 h 576072"/>
                <a:gd name="connsiteX49" fmla="*/ 320040 w 1061798"/>
                <a:gd name="connsiteY49" fmla="*/ 64008 h 576072"/>
                <a:gd name="connsiteX50" fmla="*/ 292608 w 1061798"/>
                <a:gd name="connsiteY50" fmla="*/ 82296 h 576072"/>
                <a:gd name="connsiteX51" fmla="*/ 265176 w 1061798"/>
                <a:gd name="connsiteY51" fmla="*/ 146304 h 576072"/>
                <a:gd name="connsiteX52" fmla="*/ 246888 w 1061798"/>
                <a:gd name="connsiteY52" fmla="*/ 329184 h 576072"/>
                <a:gd name="connsiteX53" fmla="*/ 192024 w 1061798"/>
                <a:gd name="connsiteY53" fmla="*/ 310896 h 576072"/>
                <a:gd name="connsiteX54" fmla="*/ 182880 w 1061798"/>
                <a:gd name="connsiteY54" fmla="*/ 283464 h 576072"/>
                <a:gd name="connsiteX55" fmla="*/ 173736 w 1061798"/>
                <a:gd name="connsiteY55" fmla="*/ 228600 h 576072"/>
                <a:gd name="connsiteX56" fmla="*/ 192024 w 1061798"/>
                <a:gd name="connsiteY56" fmla="*/ 100584 h 576072"/>
                <a:gd name="connsiteX57" fmla="*/ 210312 w 1061798"/>
                <a:gd name="connsiteY57" fmla="*/ 73152 h 576072"/>
                <a:gd name="connsiteX58" fmla="*/ 301752 w 1061798"/>
                <a:gd name="connsiteY58" fmla="*/ 64008 h 576072"/>
                <a:gd name="connsiteX59" fmla="*/ 429768 w 1061798"/>
                <a:gd name="connsiteY59" fmla="*/ 73152 h 576072"/>
                <a:gd name="connsiteX60" fmla="*/ 448056 w 1061798"/>
                <a:gd name="connsiteY60" fmla="*/ 100584 h 576072"/>
                <a:gd name="connsiteX61" fmla="*/ 457200 w 1061798"/>
                <a:gd name="connsiteY61" fmla="*/ 128016 h 576072"/>
                <a:gd name="connsiteX62" fmla="*/ 493776 w 1061798"/>
                <a:gd name="connsiteY62" fmla="*/ 192024 h 576072"/>
                <a:gd name="connsiteX63" fmla="*/ 530352 w 1061798"/>
                <a:gd name="connsiteY63" fmla="*/ 182880 h 576072"/>
                <a:gd name="connsiteX64" fmla="*/ 557784 w 1061798"/>
                <a:gd name="connsiteY64" fmla="*/ 146304 h 576072"/>
                <a:gd name="connsiteX65" fmla="*/ 585216 w 1061798"/>
                <a:gd name="connsiteY65" fmla="*/ 128016 h 576072"/>
                <a:gd name="connsiteX66" fmla="*/ 685800 w 1061798"/>
                <a:gd name="connsiteY66" fmla="*/ 137160 h 576072"/>
                <a:gd name="connsiteX67" fmla="*/ 722376 w 1061798"/>
                <a:gd name="connsiteY67" fmla="*/ 164592 h 576072"/>
                <a:gd name="connsiteX68" fmla="*/ 758952 w 1061798"/>
                <a:gd name="connsiteY68" fmla="*/ 219456 h 576072"/>
                <a:gd name="connsiteX69" fmla="*/ 786384 w 1061798"/>
                <a:gd name="connsiteY69" fmla="*/ 320040 h 576072"/>
                <a:gd name="connsiteX70" fmla="*/ 777240 w 1061798"/>
                <a:gd name="connsiteY70" fmla="*/ 393192 h 576072"/>
                <a:gd name="connsiteX71" fmla="*/ 740664 w 1061798"/>
                <a:gd name="connsiteY71" fmla="*/ 411480 h 576072"/>
                <a:gd name="connsiteX72" fmla="*/ 621792 w 1061798"/>
                <a:gd name="connsiteY72" fmla="*/ 402336 h 576072"/>
                <a:gd name="connsiteX73" fmla="*/ 512064 w 1061798"/>
                <a:gd name="connsiteY73" fmla="*/ 411480 h 576072"/>
                <a:gd name="connsiteX74" fmla="*/ 475488 w 1061798"/>
                <a:gd name="connsiteY74" fmla="*/ 429768 h 576072"/>
                <a:gd name="connsiteX75" fmla="*/ 438912 w 1061798"/>
                <a:gd name="connsiteY75" fmla="*/ 438912 h 576072"/>
                <a:gd name="connsiteX76" fmla="*/ 393192 w 1061798"/>
                <a:gd name="connsiteY76" fmla="*/ 457200 h 576072"/>
                <a:gd name="connsiteX77" fmla="*/ 365760 w 1061798"/>
                <a:gd name="connsiteY77" fmla="*/ 466344 h 576072"/>
                <a:gd name="connsiteX78" fmla="*/ 329184 w 1061798"/>
                <a:gd name="connsiteY78" fmla="*/ 457200 h 576072"/>
                <a:gd name="connsiteX79" fmla="*/ 310896 w 1061798"/>
                <a:gd name="connsiteY79" fmla="*/ 429768 h 576072"/>
                <a:gd name="connsiteX80" fmla="*/ 274320 w 1061798"/>
                <a:gd name="connsiteY80" fmla="*/ 384048 h 576072"/>
                <a:gd name="connsiteX81" fmla="*/ 246888 w 1061798"/>
                <a:gd name="connsiteY81" fmla="*/ 356616 h 576072"/>
                <a:gd name="connsiteX82" fmla="*/ 228600 w 1061798"/>
                <a:gd name="connsiteY82" fmla="*/ 329184 h 576072"/>
                <a:gd name="connsiteX83" fmla="*/ 173736 w 1061798"/>
                <a:gd name="connsiteY83" fmla="*/ 310896 h 576072"/>
                <a:gd name="connsiteX84" fmla="*/ 73152 w 1061798"/>
                <a:gd name="connsiteY84" fmla="*/ 329184 h 576072"/>
                <a:gd name="connsiteX85" fmla="*/ 36576 w 1061798"/>
                <a:gd name="connsiteY85" fmla="*/ 356616 h 576072"/>
                <a:gd name="connsiteX86" fmla="*/ 9144 w 1061798"/>
                <a:gd name="connsiteY86" fmla="*/ 411480 h 576072"/>
                <a:gd name="connsiteX87" fmla="*/ 0 w 1061798"/>
                <a:gd name="connsiteY87" fmla="*/ 448056 h 576072"/>
                <a:gd name="connsiteX88" fmla="*/ 18288 w 1061798"/>
                <a:gd name="connsiteY88" fmla="*/ 557784 h 576072"/>
                <a:gd name="connsiteX89" fmla="*/ 54864 w 1061798"/>
                <a:gd name="connsiteY89" fmla="*/ 576072 h 576072"/>
                <a:gd name="connsiteX90" fmla="*/ 237744 w 1061798"/>
                <a:gd name="connsiteY90" fmla="*/ 566928 h 576072"/>
                <a:gd name="connsiteX91" fmla="*/ 338328 w 1061798"/>
                <a:gd name="connsiteY91" fmla="*/ 493776 h 576072"/>
                <a:gd name="connsiteX92" fmla="*/ 356616 w 1061798"/>
                <a:gd name="connsiteY92" fmla="*/ 466344 h 576072"/>
                <a:gd name="connsiteX93" fmla="*/ 393192 w 1061798"/>
                <a:gd name="connsiteY93" fmla="*/ 457200 h 576072"/>
                <a:gd name="connsiteX94" fmla="*/ 420624 w 1061798"/>
                <a:gd name="connsiteY94" fmla="*/ 448056 h 576072"/>
                <a:gd name="connsiteX95" fmla="*/ 585216 w 1061798"/>
                <a:gd name="connsiteY95" fmla="*/ 457200 h 576072"/>
                <a:gd name="connsiteX96" fmla="*/ 640080 w 1061798"/>
                <a:gd name="connsiteY96" fmla="*/ 466344 h 576072"/>
                <a:gd name="connsiteX97" fmla="*/ 694944 w 1061798"/>
                <a:gd name="connsiteY97" fmla="*/ 484632 h 576072"/>
                <a:gd name="connsiteX98" fmla="*/ 713232 w 1061798"/>
                <a:gd name="connsiteY98" fmla="*/ 448056 h 576072"/>
                <a:gd name="connsiteX99" fmla="*/ 676656 w 1061798"/>
                <a:gd name="connsiteY99" fmla="*/ 365760 h 576072"/>
                <a:gd name="connsiteX100" fmla="*/ 621792 w 1061798"/>
                <a:gd name="connsiteY100" fmla="*/ 292608 h 576072"/>
                <a:gd name="connsiteX101" fmla="*/ 612648 w 1061798"/>
                <a:gd name="connsiteY101" fmla="*/ 265176 h 576072"/>
                <a:gd name="connsiteX102" fmla="*/ 594360 w 1061798"/>
                <a:gd name="connsiteY102" fmla="*/ 237744 h 576072"/>
                <a:gd name="connsiteX103" fmla="*/ 576072 w 1061798"/>
                <a:gd name="connsiteY103" fmla="*/ 164592 h 576072"/>
                <a:gd name="connsiteX104" fmla="*/ 585216 w 1061798"/>
                <a:gd name="connsiteY104" fmla="*/ 118872 h 576072"/>
                <a:gd name="connsiteX105" fmla="*/ 603504 w 1061798"/>
                <a:gd name="connsiteY105" fmla="*/ 91440 h 576072"/>
                <a:gd name="connsiteX106" fmla="*/ 630936 w 1061798"/>
                <a:gd name="connsiteY106" fmla="*/ 82296 h 576072"/>
                <a:gd name="connsiteX107" fmla="*/ 704088 w 1061798"/>
                <a:gd name="connsiteY107" fmla="*/ 73152 h 576072"/>
                <a:gd name="connsiteX108" fmla="*/ 822960 w 1061798"/>
                <a:gd name="connsiteY108" fmla="*/ 91440 h 576072"/>
                <a:gd name="connsiteX109" fmla="*/ 877824 w 1061798"/>
                <a:gd name="connsiteY109" fmla="*/ 182880 h 576072"/>
                <a:gd name="connsiteX110" fmla="*/ 896112 w 1061798"/>
                <a:gd name="connsiteY110" fmla="*/ 210312 h 576072"/>
                <a:gd name="connsiteX111" fmla="*/ 868680 w 1061798"/>
                <a:gd name="connsiteY111" fmla="*/ 393192 h 576072"/>
                <a:gd name="connsiteX112" fmla="*/ 841248 w 1061798"/>
                <a:gd name="connsiteY112" fmla="*/ 429768 h 576072"/>
                <a:gd name="connsiteX113" fmla="*/ 804672 w 1061798"/>
                <a:gd name="connsiteY113" fmla="*/ 475488 h 576072"/>
                <a:gd name="connsiteX114" fmla="*/ 795528 w 1061798"/>
                <a:gd name="connsiteY114" fmla="*/ 512064 h 576072"/>
                <a:gd name="connsiteX115" fmla="*/ 740664 w 1061798"/>
                <a:gd name="connsiteY115" fmla="*/ 566928 h 576072"/>
                <a:gd name="connsiteX116" fmla="*/ 649224 w 1061798"/>
                <a:gd name="connsiteY116" fmla="*/ 548640 h 576072"/>
                <a:gd name="connsiteX117" fmla="*/ 676656 w 1061798"/>
                <a:gd name="connsiteY117" fmla="*/ 365760 h 576072"/>
                <a:gd name="connsiteX118" fmla="*/ 694944 w 1061798"/>
                <a:gd name="connsiteY118" fmla="*/ 338328 h 576072"/>
                <a:gd name="connsiteX119" fmla="*/ 813816 w 1061798"/>
                <a:gd name="connsiteY119" fmla="*/ 292608 h 576072"/>
                <a:gd name="connsiteX120" fmla="*/ 905256 w 1061798"/>
                <a:gd name="connsiteY120" fmla="*/ 283464 h 576072"/>
                <a:gd name="connsiteX121" fmla="*/ 941832 w 1061798"/>
                <a:gd name="connsiteY121" fmla="*/ 274320 h 576072"/>
                <a:gd name="connsiteX122" fmla="*/ 969264 w 1061798"/>
                <a:gd name="connsiteY122" fmla="*/ 265176 h 576072"/>
                <a:gd name="connsiteX123" fmla="*/ 1060704 w 1061798"/>
                <a:gd name="connsiteY123" fmla="*/ 256032 h 576072"/>
                <a:gd name="connsiteX124" fmla="*/ 1033272 w 1061798"/>
                <a:gd name="connsiteY124" fmla="*/ 228600 h 576072"/>
                <a:gd name="connsiteX125" fmla="*/ 987552 w 1061798"/>
                <a:gd name="connsiteY125" fmla="*/ 173736 h 576072"/>
                <a:gd name="connsiteX126" fmla="*/ 960120 w 1061798"/>
                <a:gd name="connsiteY126" fmla="*/ 164592 h 576072"/>
                <a:gd name="connsiteX127" fmla="*/ 786384 w 1061798"/>
                <a:gd name="connsiteY127" fmla="*/ 91440 h 576072"/>
                <a:gd name="connsiteX128" fmla="*/ 758952 w 1061798"/>
                <a:gd name="connsiteY128" fmla="*/ 73152 h 576072"/>
                <a:gd name="connsiteX129" fmla="*/ 731520 w 1061798"/>
                <a:gd name="connsiteY129" fmla="*/ 64008 h 576072"/>
                <a:gd name="connsiteX130" fmla="*/ 685800 w 1061798"/>
                <a:gd name="connsiteY130" fmla="*/ 45720 h 576072"/>
                <a:gd name="connsiteX131" fmla="*/ 640080 w 1061798"/>
                <a:gd name="connsiteY131" fmla="*/ 18288 h 576072"/>
                <a:gd name="connsiteX132" fmla="*/ 603504 w 1061798"/>
                <a:gd name="connsiteY132" fmla="*/ 27432 h 576072"/>
                <a:gd name="connsiteX133" fmla="*/ 640080 w 1061798"/>
                <a:gd name="connsiteY133" fmla="*/ 109728 h 576072"/>
                <a:gd name="connsiteX134" fmla="*/ 777240 w 1061798"/>
                <a:gd name="connsiteY134" fmla="*/ 192024 h 576072"/>
                <a:gd name="connsiteX135" fmla="*/ 841248 w 1061798"/>
                <a:gd name="connsiteY135" fmla="*/ 210312 h 576072"/>
                <a:gd name="connsiteX136" fmla="*/ 886968 w 1061798"/>
                <a:gd name="connsiteY136" fmla="*/ 228600 h 576072"/>
                <a:gd name="connsiteX137" fmla="*/ 1024128 w 1061798"/>
                <a:gd name="connsiteY137" fmla="*/ 292608 h 576072"/>
                <a:gd name="connsiteX138" fmla="*/ 1051560 w 1061798"/>
                <a:gd name="connsiteY138" fmla="*/ 320040 h 576072"/>
                <a:gd name="connsiteX139" fmla="*/ 1051560 w 1061798"/>
                <a:gd name="connsiteY139" fmla="*/ 493776 h 576072"/>
                <a:gd name="connsiteX140" fmla="*/ 1014984 w 1061798"/>
                <a:gd name="connsiteY140" fmla="*/ 512064 h 576072"/>
                <a:gd name="connsiteX141" fmla="*/ 850392 w 1061798"/>
                <a:gd name="connsiteY141" fmla="*/ 502920 h 576072"/>
                <a:gd name="connsiteX142" fmla="*/ 822960 w 1061798"/>
                <a:gd name="connsiteY142" fmla="*/ 484632 h 576072"/>
                <a:gd name="connsiteX143" fmla="*/ 786384 w 1061798"/>
                <a:gd name="connsiteY143" fmla="*/ 475488 h 576072"/>
                <a:gd name="connsiteX144" fmla="*/ 758952 w 1061798"/>
                <a:gd name="connsiteY144" fmla="*/ 448056 h 576072"/>
                <a:gd name="connsiteX145" fmla="*/ 694944 w 1061798"/>
                <a:gd name="connsiteY145" fmla="*/ 402336 h 576072"/>
                <a:gd name="connsiteX146" fmla="*/ 649224 w 1061798"/>
                <a:gd name="connsiteY146" fmla="*/ 347472 h 576072"/>
                <a:gd name="connsiteX147" fmla="*/ 612648 w 1061798"/>
                <a:gd name="connsiteY147" fmla="*/ 320040 h 576072"/>
                <a:gd name="connsiteX148" fmla="*/ 539496 w 1061798"/>
                <a:gd name="connsiteY148" fmla="*/ 301752 h 576072"/>
                <a:gd name="connsiteX149" fmla="*/ 374904 w 1061798"/>
                <a:gd name="connsiteY149" fmla="*/ 365760 h 576072"/>
                <a:gd name="connsiteX150" fmla="*/ 347472 w 1061798"/>
                <a:gd name="connsiteY150" fmla="*/ 402336 h 576072"/>
                <a:gd name="connsiteX151" fmla="*/ 338328 w 1061798"/>
                <a:gd name="connsiteY151" fmla="*/ 429768 h 576072"/>
                <a:gd name="connsiteX152" fmla="*/ 320040 w 1061798"/>
                <a:gd name="connsiteY152" fmla="*/ 457200 h 576072"/>
                <a:gd name="connsiteX153" fmla="*/ 201168 w 1061798"/>
                <a:gd name="connsiteY153" fmla="*/ 448056 h 576072"/>
                <a:gd name="connsiteX154" fmla="*/ 192024 w 1061798"/>
                <a:gd name="connsiteY154" fmla="*/ 448056 h 57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061798" h="576072">
                  <a:moveTo>
                    <a:pt x="182880" y="64008"/>
                  </a:moveTo>
                  <a:cubicBezTo>
                    <a:pt x="164592" y="60960"/>
                    <a:pt x="146257" y="51547"/>
                    <a:pt x="128016" y="54864"/>
                  </a:cubicBezTo>
                  <a:cubicBezTo>
                    <a:pt x="94756" y="60911"/>
                    <a:pt x="77729" y="90129"/>
                    <a:pt x="54864" y="109728"/>
                  </a:cubicBezTo>
                  <a:cubicBezTo>
                    <a:pt x="43293" y="119646"/>
                    <a:pt x="30480" y="128016"/>
                    <a:pt x="18288" y="137160"/>
                  </a:cubicBezTo>
                  <a:cubicBezTo>
                    <a:pt x="15240" y="152400"/>
                    <a:pt x="8282" y="167362"/>
                    <a:pt x="9144" y="182880"/>
                  </a:cubicBezTo>
                  <a:cubicBezTo>
                    <a:pt x="11368" y="222908"/>
                    <a:pt x="14754" y="263719"/>
                    <a:pt x="27432" y="301752"/>
                  </a:cubicBezTo>
                  <a:cubicBezTo>
                    <a:pt x="33604" y="320267"/>
                    <a:pt x="48768" y="335280"/>
                    <a:pt x="64008" y="347472"/>
                  </a:cubicBezTo>
                  <a:cubicBezTo>
                    <a:pt x="86681" y="365611"/>
                    <a:pt x="118714" y="374851"/>
                    <a:pt x="146304" y="384048"/>
                  </a:cubicBezTo>
                  <a:cubicBezTo>
                    <a:pt x="170688" y="381000"/>
                    <a:pt x="197477" y="385894"/>
                    <a:pt x="219456" y="374904"/>
                  </a:cubicBezTo>
                  <a:cubicBezTo>
                    <a:pt x="231648" y="368808"/>
                    <a:pt x="229565" y="349233"/>
                    <a:pt x="237744" y="338328"/>
                  </a:cubicBezTo>
                  <a:cubicBezTo>
                    <a:pt x="248089" y="324534"/>
                    <a:pt x="262128" y="313944"/>
                    <a:pt x="274320" y="301752"/>
                  </a:cubicBezTo>
                  <a:cubicBezTo>
                    <a:pt x="292607" y="246891"/>
                    <a:pt x="294985" y="235004"/>
                    <a:pt x="265176" y="384048"/>
                  </a:cubicBezTo>
                  <a:cubicBezTo>
                    <a:pt x="258381" y="418023"/>
                    <a:pt x="257411" y="410561"/>
                    <a:pt x="228600" y="429768"/>
                  </a:cubicBezTo>
                  <a:cubicBezTo>
                    <a:pt x="210312" y="426720"/>
                    <a:pt x="190319" y="428915"/>
                    <a:pt x="173736" y="420624"/>
                  </a:cubicBezTo>
                  <a:cubicBezTo>
                    <a:pt x="160594" y="414053"/>
                    <a:pt x="149721" y="378288"/>
                    <a:pt x="146304" y="365760"/>
                  </a:cubicBezTo>
                  <a:cubicBezTo>
                    <a:pt x="139691" y="341511"/>
                    <a:pt x="128016" y="292608"/>
                    <a:pt x="128016" y="292608"/>
                  </a:cubicBezTo>
                  <a:cubicBezTo>
                    <a:pt x="131064" y="256032"/>
                    <a:pt x="126212" y="217912"/>
                    <a:pt x="137160" y="182880"/>
                  </a:cubicBezTo>
                  <a:cubicBezTo>
                    <a:pt x="142303" y="166423"/>
                    <a:pt x="159706" y="156326"/>
                    <a:pt x="173736" y="146304"/>
                  </a:cubicBezTo>
                  <a:cubicBezTo>
                    <a:pt x="181579" y="140702"/>
                    <a:pt x="191661" y="138745"/>
                    <a:pt x="201168" y="137160"/>
                  </a:cubicBezTo>
                  <a:cubicBezTo>
                    <a:pt x="228393" y="132622"/>
                    <a:pt x="256032" y="131064"/>
                    <a:pt x="283464" y="128016"/>
                  </a:cubicBezTo>
                  <a:cubicBezTo>
                    <a:pt x="359664" y="134112"/>
                    <a:pt x="438249" y="126431"/>
                    <a:pt x="512064" y="146304"/>
                  </a:cubicBezTo>
                  <a:cubicBezTo>
                    <a:pt x="527071" y="150344"/>
                    <a:pt x="521208" y="176482"/>
                    <a:pt x="521208" y="192024"/>
                  </a:cubicBezTo>
                  <a:cubicBezTo>
                    <a:pt x="521208" y="222656"/>
                    <a:pt x="516722" y="253188"/>
                    <a:pt x="512064" y="283464"/>
                  </a:cubicBezTo>
                  <a:cubicBezTo>
                    <a:pt x="510598" y="292991"/>
                    <a:pt x="508941" y="303370"/>
                    <a:pt x="502920" y="310896"/>
                  </a:cubicBezTo>
                  <a:cubicBezTo>
                    <a:pt x="490028" y="327010"/>
                    <a:pt x="466127" y="332304"/>
                    <a:pt x="448056" y="338328"/>
                  </a:cubicBezTo>
                  <a:cubicBezTo>
                    <a:pt x="417576" y="329184"/>
                    <a:pt x="384634" y="325983"/>
                    <a:pt x="356616" y="310896"/>
                  </a:cubicBezTo>
                  <a:cubicBezTo>
                    <a:pt x="350718" y="307720"/>
                    <a:pt x="317354" y="256575"/>
                    <a:pt x="310896" y="246888"/>
                  </a:cubicBezTo>
                  <a:cubicBezTo>
                    <a:pt x="288111" y="155749"/>
                    <a:pt x="296740" y="198528"/>
                    <a:pt x="283464" y="118872"/>
                  </a:cubicBezTo>
                  <a:cubicBezTo>
                    <a:pt x="286512" y="85344"/>
                    <a:pt x="281962" y="50227"/>
                    <a:pt x="292608" y="18288"/>
                  </a:cubicBezTo>
                  <a:cubicBezTo>
                    <a:pt x="295656" y="9144"/>
                    <a:pt x="310401" y="9144"/>
                    <a:pt x="320040" y="9144"/>
                  </a:cubicBezTo>
                  <a:cubicBezTo>
                    <a:pt x="396301" y="9144"/>
                    <a:pt x="472440" y="15240"/>
                    <a:pt x="548640" y="18288"/>
                  </a:cubicBezTo>
                  <a:cubicBezTo>
                    <a:pt x="554736" y="30480"/>
                    <a:pt x="566928" y="41233"/>
                    <a:pt x="566928" y="54864"/>
                  </a:cubicBezTo>
                  <a:cubicBezTo>
                    <a:pt x="566928" y="143386"/>
                    <a:pt x="554172" y="135880"/>
                    <a:pt x="512064" y="192024"/>
                  </a:cubicBezTo>
                  <a:cubicBezTo>
                    <a:pt x="481584" y="232664"/>
                    <a:pt x="509016" y="209296"/>
                    <a:pt x="466344" y="237744"/>
                  </a:cubicBezTo>
                  <a:cubicBezTo>
                    <a:pt x="460248" y="225552"/>
                    <a:pt x="450297" y="214614"/>
                    <a:pt x="448056" y="201168"/>
                  </a:cubicBezTo>
                  <a:cubicBezTo>
                    <a:pt x="441023" y="158969"/>
                    <a:pt x="443911" y="115640"/>
                    <a:pt x="438912" y="73152"/>
                  </a:cubicBezTo>
                  <a:cubicBezTo>
                    <a:pt x="437786" y="63579"/>
                    <a:pt x="436584" y="52536"/>
                    <a:pt x="429768" y="45720"/>
                  </a:cubicBezTo>
                  <a:cubicBezTo>
                    <a:pt x="410028" y="25980"/>
                    <a:pt x="371513" y="23836"/>
                    <a:pt x="347472" y="18288"/>
                  </a:cubicBezTo>
                  <a:cubicBezTo>
                    <a:pt x="322981" y="12636"/>
                    <a:pt x="274320" y="0"/>
                    <a:pt x="274320" y="0"/>
                  </a:cubicBezTo>
                  <a:cubicBezTo>
                    <a:pt x="252984" y="6096"/>
                    <a:pt x="228775" y="5979"/>
                    <a:pt x="210312" y="18288"/>
                  </a:cubicBezTo>
                  <a:cubicBezTo>
                    <a:pt x="198970" y="25849"/>
                    <a:pt x="192024" y="41233"/>
                    <a:pt x="192024" y="54864"/>
                  </a:cubicBezTo>
                  <a:cubicBezTo>
                    <a:pt x="192024" y="96222"/>
                    <a:pt x="201400" y="173968"/>
                    <a:pt x="237744" y="210312"/>
                  </a:cubicBezTo>
                  <a:cubicBezTo>
                    <a:pt x="269856" y="242424"/>
                    <a:pt x="283464" y="234696"/>
                    <a:pt x="320040" y="246888"/>
                  </a:cubicBezTo>
                  <a:cubicBezTo>
                    <a:pt x="335612" y="252079"/>
                    <a:pt x="350520" y="259080"/>
                    <a:pt x="365760" y="265176"/>
                  </a:cubicBezTo>
                  <a:cubicBezTo>
                    <a:pt x="402336" y="262128"/>
                    <a:pt x="440408" y="266826"/>
                    <a:pt x="475488" y="256032"/>
                  </a:cubicBezTo>
                  <a:cubicBezTo>
                    <a:pt x="484700" y="253197"/>
                    <a:pt x="485591" y="238191"/>
                    <a:pt x="484632" y="228600"/>
                  </a:cubicBezTo>
                  <a:cubicBezTo>
                    <a:pt x="482424" y="206520"/>
                    <a:pt x="472720" y="185846"/>
                    <a:pt x="466344" y="164592"/>
                  </a:cubicBezTo>
                  <a:cubicBezTo>
                    <a:pt x="454765" y="125997"/>
                    <a:pt x="464033" y="143347"/>
                    <a:pt x="429768" y="118872"/>
                  </a:cubicBezTo>
                  <a:cubicBezTo>
                    <a:pt x="397970" y="96159"/>
                    <a:pt x="392796" y="86720"/>
                    <a:pt x="356616" y="73152"/>
                  </a:cubicBezTo>
                  <a:cubicBezTo>
                    <a:pt x="344849" y="68739"/>
                    <a:pt x="332232" y="67056"/>
                    <a:pt x="320040" y="64008"/>
                  </a:cubicBezTo>
                  <a:cubicBezTo>
                    <a:pt x="310896" y="70104"/>
                    <a:pt x="300379" y="74525"/>
                    <a:pt x="292608" y="82296"/>
                  </a:cubicBezTo>
                  <a:cubicBezTo>
                    <a:pt x="271559" y="103345"/>
                    <a:pt x="272171" y="118323"/>
                    <a:pt x="265176" y="146304"/>
                  </a:cubicBezTo>
                  <a:cubicBezTo>
                    <a:pt x="259080" y="207264"/>
                    <a:pt x="271770" y="273200"/>
                    <a:pt x="246888" y="329184"/>
                  </a:cubicBezTo>
                  <a:cubicBezTo>
                    <a:pt x="239059" y="346800"/>
                    <a:pt x="207711" y="322101"/>
                    <a:pt x="192024" y="310896"/>
                  </a:cubicBezTo>
                  <a:cubicBezTo>
                    <a:pt x="184181" y="305294"/>
                    <a:pt x="184971" y="292873"/>
                    <a:pt x="182880" y="283464"/>
                  </a:cubicBezTo>
                  <a:cubicBezTo>
                    <a:pt x="178858" y="265365"/>
                    <a:pt x="176784" y="246888"/>
                    <a:pt x="173736" y="228600"/>
                  </a:cubicBezTo>
                  <a:cubicBezTo>
                    <a:pt x="179832" y="185928"/>
                    <a:pt x="182151" y="142543"/>
                    <a:pt x="192024" y="100584"/>
                  </a:cubicBezTo>
                  <a:cubicBezTo>
                    <a:pt x="194541" y="89886"/>
                    <a:pt x="199886" y="76627"/>
                    <a:pt x="210312" y="73152"/>
                  </a:cubicBezTo>
                  <a:cubicBezTo>
                    <a:pt x="239372" y="63465"/>
                    <a:pt x="271272" y="67056"/>
                    <a:pt x="301752" y="64008"/>
                  </a:cubicBezTo>
                  <a:cubicBezTo>
                    <a:pt x="344424" y="67056"/>
                    <a:pt x="388265" y="62776"/>
                    <a:pt x="429768" y="73152"/>
                  </a:cubicBezTo>
                  <a:cubicBezTo>
                    <a:pt x="440430" y="75817"/>
                    <a:pt x="443141" y="90754"/>
                    <a:pt x="448056" y="100584"/>
                  </a:cubicBezTo>
                  <a:cubicBezTo>
                    <a:pt x="452367" y="109205"/>
                    <a:pt x="453403" y="119157"/>
                    <a:pt x="457200" y="128016"/>
                  </a:cubicBezTo>
                  <a:cubicBezTo>
                    <a:pt x="471122" y="160500"/>
                    <a:pt x="475410" y="164474"/>
                    <a:pt x="493776" y="192024"/>
                  </a:cubicBezTo>
                  <a:cubicBezTo>
                    <a:pt x="505968" y="188976"/>
                    <a:pt x="520126" y="190185"/>
                    <a:pt x="530352" y="182880"/>
                  </a:cubicBezTo>
                  <a:cubicBezTo>
                    <a:pt x="542753" y="174022"/>
                    <a:pt x="547008" y="157080"/>
                    <a:pt x="557784" y="146304"/>
                  </a:cubicBezTo>
                  <a:cubicBezTo>
                    <a:pt x="565555" y="138533"/>
                    <a:pt x="576072" y="134112"/>
                    <a:pt x="585216" y="128016"/>
                  </a:cubicBezTo>
                  <a:cubicBezTo>
                    <a:pt x="618744" y="131064"/>
                    <a:pt x="653270" y="128485"/>
                    <a:pt x="685800" y="137160"/>
                  </a:cubicBezTo>
                  <a:cubicBezTo>
                    <a:pt x="700525" y="141087"/>
                    <a:pt x="712251" y="153201"/>
                    <a:pt x="722376" y="164592"/>
                  </a:cubicBezTo>
                  <a:cubicBezTo>
                    <a:pt x="736978" y="181020"/>
                    <a:pt x="752001" y="198604"/>
                    <a:pt x="758952" y="219456"/>
                  </a:cubicBezTo>
                  <a:cubicBezTo>
                    <a:pt x="782155" y="289064"/>
                    <a:pt x="773459" y="255417"/>
                    <a:pt x="786384" y="320040"/>
                  </a:cubicBezTo>
                  <a:cubicBezTo>
                    <a:pt x="783336" y="344424"/>
                    <a:pt x="788230" y="371213"/>
                    <a:pt x="777240" y="393192"/>
                  </a:cubicBezTo>
                  <a:cubicBezTo>
                    <a:pt x="771144" y="405384"/>
                    <a:pt x="754272" y="410680"/>
                    <a:pt x="740664" y="411480"/>
                  </a:cubicBezTo>
                  <a:cubicBezTo>
                    <a:pt x="700992" y="413814"/>
                    <a:pt x="661416" y="405384"/>
                    <a:pt x="621792" y="402336"/>
                  </a:cubicBezTo>
                  <a:cubicBezTo>
                    <a:pt x="585216" y="405384"/>
                    <a:pt x="548138" y="404716"/>
                    <a:pt x="512064" y="411480"/>
                  </a:cubicBezTo>
                  <a:cubicBezTo>
                    <a:pt x="498666" y="413992"/>
                    <a:pt x="488251" y="424982"/>
                    <a:pt x="475488" y="429768"/>
                  </a:cubicBezTo>
                  <a:cubicBezTo>
                    <a:pt x="463721" y="434181"/>
                    <a:pt x="450834" y="434938"/>
                    <a:pt x="438912" y="438912"/>
                  </a:cubicBezTo>
                  <a:cubicBezTo>
                    <a:pt x="423340" y="444103"/>
                    <a:pt x="408561" y="451437"/>
                    <a:pt x="393192" y="457200"/>
                  </a:cubicBezTo>
                  <a:cubicBezTo>
                    <a:pt x="384167" y="460584"/>
                    <a:pt x="374904" y="463296"/>
                    <a:pt x="365760" y="466344"/>
                  </a:cubicBezTo>
                  <a:cubicBezTo>
                    <a:pt x="353568" y="463296"/>
                    <a:pt x="339641" y="464171"/>
                    <a:pt x="329184" y="457200"/>
                  </a:cubicBezTo>
                  <a:cubicBezTo>
                    <a:pt x="320040" y="451104"/>
                    <a:pt x="317490" y="438560"/>
                    <a:pt x="310896" y="429768"/>
                  </a:cubicBezTo>
                  <a:cubicBezTo>
                    <a:pt x="299186" y="414155"/>
                    <a:pt x="287172" y="398736"/>
                    <a:pt x="274320" y="384048"/>
                  </a:cubicBezTo>
                  <a:cubicBezTo>
                    <a:pt x="265805" y="374316"/>
                    <a:pt x="255167" y="366550"/>
                    <a:pt x="246888" y="356616"/>
                  </a:cubicBezTo>
                  <a:cubicBezTo>
                    <a:pt x="239853" y="348173"/>
                    <a:pt x="237919" y="335009"/>
                    <a:pt x="228600" y="329184"/>
                  </a:cubicBezTo>
                  <a:cubicBezTo>
                    <a:pt x="212253" y="318967"/>
                    <a:pt x="173736" y="310896"/>
                    <a:pt x="173736" y="310896"/>
                  </a:cubicBezTo>
                  <a:cubicBezTo>
                    <a:pt x="140208" y="316992"/>
                    <a:pt x="105481" y="318408"/>
                    <a:pt x="73152" y="329184"/>
                  </a:cubicBezTo>
                  <a:cubicBezTo>
                    <a:pt x="58694" y="334003"/>
                    <a:pt x="47352" y="345840"/>
                    <a:pt x="36576" y="356616"/>
                  </a:cubicBezTo>
                  <a:cubicBezTo>
                    <a:pt x="20546" y="372646"/>
                    <a:pt x="15094" y="390656"/>
                    <a:pt x="9144" y="411480"/>
                  </a:cubicBezTo>
                  <a:cubicBezTo>
                    <a:pt x="5692" y="423564"/>
                    <a:pt x="3048" y="435864"/>
                    <a:pt x="0" y="448056"/>
                  </a:cubicBezTo>
                  <a:cubicBezTo>
                    <a:pt x="6096" y="484632"/>
                    <a:pt x="3681" y="523702"/>
                    <a:pt x="18288" y="557784"/>
                  </a:cubicBezTo>
                  <a:cubicBezTo>
                    <a:pt x="23658" y="570313"/>
                    <a:pt x="41245" y="575505"/>
                    <a:pt x="54864" y="576072"/>
                  </a:cubicBezTo>
                  <a:lnTo>
                    <a:pt x="237744" y="566928"/>
                  </a:lnTo>
                  <a:cubicBezTo>
                    <a:pt x="291449" y="553502"/>
                    <a:pt x="294591" y="559381"/>
                    <a:pt x="338328" y="493776"/>
                  </a:cubicBezTo>
                  <a:cubicBezTo>
                    <a:pt x="344424" y="484632"/>
                    <a:pt x="347472" y="472440"/>
                    <a:pt x="356616" y="466344"/>
                  </a:cubicBezTo>
                  <a:cubicBezTo>
                    <a:pt x="367073" y="459373"/>
                    <a:pt x="381108" y="460652"/>
                    <a:pt x="393192" y="457200"/>
                  </a:cubicBezTo>
                  <a:cubicBezTo>
                    <a:pt x="402460" y="454552"/>
                    <a:pt x="411480" y="451104"/>
                    <a:pt x="420624" y="448056"/>
                  </a:cubicBezTo>
                  <a:cubicBezTo>
                    <a:pt x="475488" y="451104"/>
                    <a:pt x="530457" y="452637"/>
                    <a:pt x="585216" y="457200"/>
                  </a:cubicBezTo>
                  <a:cubicBezTo>
                    <a:pt x="603692" y="458740"/>
                    <a:pt x="622093" y="461847"/>
                    <a:pt x="640080" y="466344"/>
                  </a:cubicBezTo>
                  <a:cubicBezTo>
                    <a:pt x="658782" y="471019"/>
                    <a:pt x="694944" y="484632"/>
                    <a:pt x="694944" y="484632"/>
                  </a:cubicBezTo>
                  <a:cubicBezTo>
                    <a:pt x="701040" y="472440"/>
                    <a:pt x="711727" y="461604"/>
                    <a:pt x="713232" y="448056"/>
                  </a:cubicBezTo>
                  <a:cubicBezTo>
                    <a:pt x="717871" y="406303"/>
                    <a:pt x="696967" y="396226"/>
                    <a:pt x="676656" y="365760"/>
                  </a:cubicBezTo>
                  <a:cubicBezTo>
                    <a:pt x="631209" y="297590"/>
                    <a:pt x="670058" y="340874"/>
                    <a:pt x="621792" y="292608"/>
                  </a:cubicBezTo>
                  <a:cubicBezTo>
                    <a:pt x="618744" y="283464"/>
                    <a:pt x="616959" y="273797"/>
                    <a:pt x="612648" y="265176"/>
                  </a:cubicBezTo>
                  <a:cubicBezTo>
                    <a:pt x="607733" y="255346"/>
                    <a:pt x="598116" y="248072"/>
                    <a:pt x="594360" y="237744"/>
                  </a:cubicBezTo>
                  <a:cubicBezTo>
                    <a:pt x="585770" y="214123"/>
                    <a:pt x="576072" y="164592"/>
                    <a:pt x="576072" y="164592"/>
                  </a:cubicBezTo>
                  <a:cubicBezTo>
                    <a:pt x="579120" y="149352"/>
                    <a:pt x="579759" y="133424"/>
                    <a:pt x="585216" y="118872"/>
                  </a:cubicBezTo>
                  <a:cubicBezTo>
                    <a:pt x="589075" y="108582"/>
                    <a:pt x="594922" y="98305"/>
                    <a:pt x="603504" y="91440"/>
                  </a:cubicBezTo>
                  <a:cubicBezTo>
                    <a:pt x="611030" y="85419"/>
                    <a:pt x="621453" y="84020"/>
                    <a:pt x="630936" y="82296"/>
                  </a:cubicBezTo>
                  <a:cubicBezTo>
                    <a:pt x="655113" y="77900"/>
                    <a:pt x="679704" y="76200"/>
                    <a:pt x="704088" y="73152"/>
                  </a:cubicBezTo>
                  <a:cubicBezTo>
                    <a:pt x="743712" y="79248"/>
                    <a:pt x="789064" y="70032"/>
                    <a:pt x="822960" y="91440"/>
                  </a:cubicBezTo>
                  <a:cubicBezTo>
                    <a:pt x="853013" y="110421"/>
                    <a:pt x="858107" y="153304"/>
                    <a:pt x="877824" y="182880"/>
                  </a:cubicBezTo>
                  <a:lnTo>
                    <a:pt x="896112" y="210312"/>
                  </a:lnTo>
                  <a:cubicBezTo>
                    <a:pt x="887748" y="352499"/>
                    <a:pt x="915458" y="327702"/>
                    <a:pt x="868680" y="393192"/>
                  </a:cubicBezTo>
                  <a:cubicBezTo>
                    <a:pt x="859822" y="405593"/>
                    <a:pt x="850392" y="417576"/>
                    <a:pt x="841248" y="429768"/>
                  </a:cubicBezTo>
                  <a:cubicBezTo>
                    <a:pt x="811355" y="519448"/>
                    <a:pt x="859819" y="392767"/>
                    <a:pt x="804672" y="475488"/>
                  </a:cubicBezTo>
                  <a:cubicBezTo>
                    <a:pt x="797701" y="485945"/>
                    <a:pt x="801148" y="500824"/>
                    <a:pt x="795528" y="512064"/>
                  </a:cubicBezTo>
                  <a:cubicBezTo>
                    <a:pt x="778515" y="546090"/>
                    <a:pt x="768508" y="548365"/>
                    <a:pt x="740664" y="566928"/>
                  </a:cubicBezTo>
                  <a:cubicBezTo>
                    <a:pt x="710184" y="560832"/>
                    <a:pt x="658649" y="578260"/>
                    <a:pt x="649224" y="548640"/>
                  </a:cubicBezTo>
                  <a:cubicBezTo>
                    <a:pt x="630534" y="489900"/>
                    <a:pt x="663561" y="425995"/>
                    <a:pt x="676656" y="365760"/>
                  </a:cubicBezTo>
                  <a:cubicBezTo>
                    <a:pt x="678991" y="355021"/>
                    <a:pt x="685672" y="344228"/>
                    <a:pt x="694944" y="338328"/>
                  </a:cubicBezTo>
                  <a:cubicBezTo>
                    <a:pt x="718183" y="323540"/>
                    <a:pt x="777648" y="297775"/>
                    <a:pt x="813816" y="292608"/>
                  </a:cubicBezTo>
                  <a:cubicBezTo>
                    <a:pt x="844140" y="288276"/>
                    <a:pt x="874776" y="286512"/>
                    <a:pt x="905256" y="283464"/>
                  </a:cubicBezTo>
                  <a:cubicBezTo>
                    <a:pt x="917448" y="280416"/>
                    <a:pt x="929748" y="277772"/>
                    <a:pt x="941832" y="274320"/>
                  </a:cubicBezTo>
                  <a:cubicBezTo>
                    <a:pt x="951100" y="271672"/>
                    <a:pt x="959737" y="266642"/>
                    <a:pt x="969264" y="265176"/>
                  </a:cubicBezTo>
                  <a:cubicBezTo>
                    <a:pt x="999540" y="260518"/>
                    <a:pt x="1030224" y="259080"/>
                    <a:pt x="1060704" y="256032"/>
                  </a:cubicBezTo>
                  <a:cubicBezTo>
                    <a:pt x="1051560" y="246888"/>
                    <a:pt x="1041863" y="238265"/>
                    <a:pt x="1033272" y="228600"/>
                  </a:cubicBezTo>
                  <a:cubicBezTo>
                    <a:pt x="1017456" y="210807"/>
                    <a:pt x="1005468" y="189412"/>
                    <a:pt x="987552" y="173736"/>
                  </a:cubicBezTo>
                  <a:cubicBezTo>
                    <a:pt x="980298" y="167389"/>
                    <a:pt x="968546" y="169273"/>
                    <a:pt x="960120" y="164592"/>
                  </a:cubicBezTo>
                  <a:cubicBezTo>
                    <a:pt x="830704" y="92694"/>
                    <a:pt x="1001819" y="157728"/>
                    <a:pt x="786384" y="91440"/>
                  </a:cubicBezTo>
                  <a:cubicBezTo>
                    <a:pt x="777240" y="85344"/>
                    <a:pt x="768782" y="78067"/>
                    <a:pt x="758952" y="73152"/>
                  </a:cubicBezTo>
                  <a:cubicBezTo>
                    <a:pt x="750331" y="68841"/>
                    <a:pt x="740545" y="67392"/>
                    <a:pt x="731520" y="64008"/>
                  </a:cubicBezTo>
                  <a:cubicBezTo>
                    <a:pt x="716151" y="58245"/>
                    <a:pt x="700481" y="53061"/>
                    <a:pt x="685800" y="45720"/>
                  </a:cubicBezTo>
                  <a:cubicBezTo>
                    <a:pt x="669904" y="37772"/>
                    <a:pt x="655320" y="27432"/>
                    <a:pt x="640080" y="18288"/>
                  </a:cubicBezTo>
                  <a:cubicBezTo>
                    <a:pt x="627888" y="21336"/>
                    <a:pt x="608454" y="15881"/>
                    <a:pt x="603504" y="27432"/>
                  </a:cubicBezTo>
                  <a:cubicBezTo>
                    <a:pt x="589407" y="60325"/>
                    <a:pt x="617231" y="93407"/>
                    <a:pt x="640080" y="109728"/>
                  </a:cubicBezTo>
                  <a:cubicBezTo>
                    <a:pt x="669029" y="130406"/>
                    <a:pt x="733634" y="173336"/>
                    <a:pt x="777240" y="192024"/>
                  </a:cubicBezTo>
                  <a:cubicBezTo>
                    <a:pt x="808061" y="205233"/>
                    <a:pt x="806447" y="198712"/>
                    <a:pt x="841248" y="210312"/>
                  </a:cubicBezTo>
                  <a:cubicBezTo>
                    <a:pt x="856820" y="215503"/>
                    <a:pt x="872287" y="221259"/>
                    <a:pt x="886968" y="228600"/>
                  </a:cubicBezTo>
                  <a:cubicBezTo>
                    <a:pt x="1019164" y="294698"/>
                    <a:pt x="919191" y="257629"/>
                    <a:pt x="1024128" y="292608"/>
                  </a:cubicBezTo>
                  <a:cubicBezTo>
                    <a:pt x="1033272" y="301752"/>
                    <a:pt x="1045144" y="308812"/>
                    <a:pt x="1051560" y="320040"/>
                  </a:cubicBezTo>
                  <a:cubicBezTo>
                    <a:pt x="1074502" y="360189"/>
                    <a:pt x="1051750" y="493130"/>
                    <a:pt x="1051560" y="493776"/>
                  </a:cubicBezTo>
                  <a:cubicBezTo>
                    <a:pt x="1047714" y="506853"/>
                    <a:pt x="1027176" y="505968"/>
                    <a:pt x="1014984" y="512064"/>
                  </a:cubicBezTo>
                  <a:cubicBezTo>
                    <a:pt x="960120" y="509016"/>
                    <a:pt x="904788" y="510691"/>
                    <a:pt x="850392" y="502920"/>
                  </a:cubicBezTo>
                  <a:cubicBezTo>
                    <a:pt x="839513" y="501366"/>
                    <a:pt x="833061" y="488961"/>
                    <a:pt x="822960" y="484632"/>
                  </a:cubicBezTo>
                  <a:cubicBezTo>
                    <a:pt x="811409" y="479682"/>
                    <a:pt x="798576" y="478536"/>
                    <a:pt x="786384" y="475488"/>
                  </a:cubicBezTo>
                  <a:cubicBezTo>
                    <a:pt x="777240" y="466344"/>
                    <a:pt x="768770" y="456472"/>
                    <a:pt x="758952" y="448056"/>
                  </a:cubicBezTo>
                  <a:cubicBezTo>
                    <a:pt x="739104" y="431043"/>
                    <a:pt x="716654" y="416809"/>
                    <a:pt x="694944" y="402336"/>
                  </a:cubicBezTo>
                  <a:cubicBezTo>
                    <a:pt x="676131" y="374117"/>
                    <a:pt x="676604" y="370941"/>
                    <a:pt x="649224" y="347472"/>
                  </a:cubicBezTo>
                  <a:cubicBezTo>
                    <a:pt x="637653" y="337554"/>
                    <a:pt x="626716" y="325902"/>
                    <a:pt x="612648" y="320040"/>
                  </a:cubicBezTo>
                  <a:cubicBezTo>
                    <a:pt x="589447" y="310373"/>
                    <a:pt x="563880" y="307848"/>
                    <a:pt x="539496" y="301752"/>
                  </a:cubicBezTo>
                  <a:cubicBezTo>
                    <a:pt x="431101" y="330657"/>
                    <a:pt x="424519" y="307876"/>
                    <a:pt x="374904" y="365760"/>
                  </a:cubicBezTo>
                  <a:cubicBezTo>
                    <a:pt x="364986" y="377331"/>
                    <a:pt x="356616" y="390144"/>
                    <a:pt x="347472" y="402336"/>
                  </a:cubicBezTo>
                  <a:cubicBezTo>
                    <a:pt x="344424" y="411480"/>
                    <a:pt x="342639" y="421147"/>
                    <a:pt x="338328" y="429768"/>
                  </a:cubicBezTo>
                  <a:cubicBezTo>
                    <a:pt x="333413" y="439598"/>
                    <a:pt x="330933" y="455748"/>
                    <a:pt x="320040" y="457200"/>
                  </a:cubicBezTo>
                  <a:cubicBezTo>
                    <a:pt x="280648" y="462452"/>
                    <a:pt x="240808" y="450887"/>
                    <a:pt x="201168" y="448056"/>
                  </a:cubicBezTo>
                  <a:cubicBezTo>
                    <a:pt x="198128" y="447839"/>
                    <a:pt x="195072" y="448056"/>
                    <a:pt x="192024" y="448056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Freeform 98">
              <a:extLst>
                <a:ext uri="{FF2B5EF4-FFF2-40B4-BE49-F238E27FC236}">
                  <a16:creationId xmlns:a16="http://schemas.microsoft.com/office/drawing/2014/main" id="{F36779A0-0D82-4AFF-8F7E-B3F82333F255}"/>
                </a:ext>
              </a:extLst>
            </p:cNvPr>
            <p:cNvSpPr/>
            <p:nvPr/>
          </p:nvSpPr>
          <p:spPr>
            <a:xfrm>
              <a:off x="3635154" y="1055646"/>
              <a:ext cx="687049" cy="799918"/>
            </a:xfrm>
            <a:custGeom>
              <a:avLst/>
              <a:gdLst>
                <a:gd name="connsiteX0" fmla="*/ 420624 w 1014984"/>
                <a:gd name="connsiteY0" fmla="*/ 441063 h 1181727"/>
                <a:gd name="connsiteX1" fmla="*/ 301752 w 1014984"/>
                <a:gd name="connsiteY1" fmla="*/ 431919 h 1181727"/>
                <a:gd name="connsiteX2" fmla="*/ 274320 w 1014984"/>
                <a:gd name="connsiteY2" fmla="*/ 422775 h 1181727"/>
                <a:gd name="connsiteX3" fmla="*/ 228600 w 1014984"/>
                <a:gd name="connsiteY3" fmla="*/ 413631 h 1181727"/>
                <a:gd name="connsiteX4" fmla="*/ 201168 w 1014984"/>
                <a:gd name="connsiteY4" fmla="*/ 395343 h 1181727"/>
                <a:gd name="connsiteX5" fmla="*/ 201168 w 1014984"/>
                <a:gd name="connsiteY5" fmla="*/ 276471 h 1181727"/>
                <a:gd name="connsiteX6" fmla="*/ 228600 w 1014984"/>
                <a:gd name="connsiteY6" fmla="*/ 267327 h 1181727"/>
                <a:gd name="connsiteX7" fmla="*/ 210312 w 1014984"/>
                <a:gd name="connsiteY7" fmla="*/ 441063 h 1181727"/>
                <a:gd name="connsiteX8" fmla="*/ 155448 w 1014984"/>
                <a:gd name="connsiteY8" fmla="*/ 422775 h 1181727"/>
                <a:gd name="connsiteX9" fmla="*/ 146304 w 1014984"/>
                <a:gd name="connsiteY9" fmla="*/ 395343 h 1181727"/>
                <a:gd name="connsiteX10" fmla="*/ 137160 w 1014984"/>
                <a:gd name="connsiteY10" fmla="*/ 349623 h 1181727"/>
                <a:gd name="connsiteX11" fmla="*/ 146304 w 1014984"/>
                <a:gd name="connsiteY11" fmla="*/ 212463 h 1181727"/>
                <a:gd name="connsiteX12" fmla="*/ 182880 w 1014984"/>
                <a:gd name="connsiteY12" fmla="*/ 221607 h 1181727"/>
                <a:gd name="connsiteX13" fmla="*/ 146304 w 1014984"/>
                <a:gd name="connsiteY13" fmla="*/ 431919 h 1181727"/>
                <a:gd name="connsiteX14" fmla="*/ 118872 w 1014984"/>
                <a:gd name="connsiteY14" fmla="*/ 441063 h 1181727"/>
                <a:gd name="connsiteX15" fmla="*/ 9144 w 1014984"/>
                <a:gd name="connsiteY15" fmla="*/ 395343 h 1181727"/>
                <a:gd name="connsiteX16" fmla="*/ 0 w 1014984"/>
                <a:gd name="connsiteY16" fmla="*/ 349623 h 1181727"/>
                <a:gd name="connsiteX17" fmla="*/ 27432 w 1014984"/>
                <a:gd name="connsiteY17" fmla="*/ 249039 h 1181727"/>
                <a:gd name="connsiteX18" fmla="*/ 54864 w 1014984"/>
                <a:gd name="connsiteY18" fmla="*/ 230751 h 1181727"/>
                <a:gd name="connsiteX19" fmla="*/ 91440 w 1014984"/>
                <a:gd name="connsiteY19" fmla="*/ 249039 h 1181727"/>
                <a:gd name="connsiteX20" fmla="*/ 100584 w 1014984"/>
                <a:gd name="connsiteY20" fmla="*/ 349623 h 1181727"/>
                <a:gd name="connsiteX21" fmla="*/ 182880 w 1014984"/>
                <a:gd name="connsiteY21" fmla="*/ 313047 h 1181727"/>
                <a:gd name="connsiteX22" fmla="*/ 219456 w 1014984"/>
                <a:gd name="connsiteY22" fmla="*/ 258183 h 1181727"/>
                <a:gd name="connsiteX23" fmla="*/ 246888 w 1014984"/>
                <a:gd name="connsiteY23" fmla="*/ 194175 h 1181727"/>
                <a:gd name="connsiteX24" fmla="*/ 256032 w 1014984"/>
                <a:gd name="connsiteY24" fmla="*/ 166743 h 1181727"/>
                <a:gd name="connsiteX25" fmla="*/ 246888 w 1014984"/>
                <a:gd name="connsiteY25" fmla="*/ 11295 h 1181727"/>
                <a:gd name="connsiteX26" fmla="*/ 155448 w 1014984"/>
                <a:gd name="connsiteY26" fmla="*/ 20439 h 1181727"/>
                <a:gd name="connsiteX27" fmla="*/ 128016 w 1014984"/>
                <a:gd name="connsiteY27" fmla="*/ 57015 h 1181727"/>
                <a:gd name="connsiteX28" fmla="*/ 100584 w 1014984"/>
                <a:gd name="connsiteY28" fmla="*/ 130167 h 1181727"/>
                <a:gd name="connsiteX29" fmla="*/ 91440 w 1014984"/>
                <a:gd name="connsiteY29" fmla="*/ 175887 h 1181727"/>
                <a:gd name="connsiteX30" fmla="*/ 82296 w 1014984"/>
                <a:gd name="connsiteY30" fmla="*/ 203319 h 1181727"/>
                <a:gd name="connsiteX31" fmla="*/ 91440 w 1014984"/>
                <a:gd name="connsiteY31" fmla="*/ 303903 h 1181727"/>
                <a:gd name="connsiteX32" fmla="*/ 118872 w 1014984"/>
                <a:gd name="connsiteY32" fmla="*/ 313047 h 1181727"/>
                <a:gd name="connsiteX33" fmla="*/ 192024 w 1014984"/>
                <a:gd name="connsiteY33" fmla="*/ 367911 h 1181727"/>
                <a:gd name="connsiteX34" fmla="*/ 219456 w 1014984"/>
                <a:gd name="connsiteY34" fmla="*/ 395343 h 1181727"/>
                <a:gd name="connsiteX35" fmla="*/ 265176 w 1014984"/>
                <a:gd name="connsiteY35" fmla="*/ 477639 h 1181727"/>
                <a:gd name="connsiteX36" fmla="*/ 256032 w 1014984"/>
                <a:gd name="connsiteY36" fmla="*/ 587367 h 1181727"/>
                <a:gd name="connsiteX37" fmla="*/ 201168 w 1014984"/>
                <a:gd name="connsiteY37" fmla="*/ 578223 h 1181727"/>
                <a:gd name="connsiteX38" fmla="*/ 137160 w 1014984"/>
                <a:gd name="connsiteY38" fmla="*/ 477639 h 1181727"/>
                <a:gd name="connsiteX39" fmla="*/ 118872 w 1014984"/>
                <a:gd name="connsiteY39" fmla="*/ 441063 h 1181727"/>
                <a:gd name="connsiteX40" fmla="*/ 118872 w 1014984"/>
                <a:gd name="connsiteY40" fmla="*/ 349623 h 1181727"/>
                <a:gd name="connsiteX41" fmla="*/ 146304 w 1014984"/>
                <a:gd name="connsiteY41" fmla="*/ 340479 h 1181727"/>
                <a:gd name="connsiteX42" fmla="*/ 320040 w 1014984"/>
                <a:gd name="connsiteY42" fmla="*/ 358767 h 1181727"/>
                <a:gd name="connsiteX43" fmla="*/ 365760 w 1014984"/>
                <a:gd name="connsiteY43" fmla="*/ 422775 h 1181727"/>
                <a:gd name="connsiteX44" fmla="*/ 448056 w 1014984"/>
                <a:gd name="connsiteY44" fmla="*/ 514215 h 1181727"/>
                <a:gd name="connsiteX45" fmla="*/ 484632 w 1014984"/>
                <a:gd name="connsiteY45" fmla="*/ 532503 h 1181727"/>
                <a:gd name="connsiteX46" fmla="*/ 521208 w 1014984"/>
                <a:gd name="connsiteY46" fmla="*/ 541647 h 1181727"/>
                <a:gd name="connsiteX47" fmla="*/ 512064 w 1014984"/>
                <a:gd name="connsiteY47" fmla="*/ 578223 h 1181727"/>
                <a:gd name="connsiteX48" fmla="*/ 448056 w 1014984"/>
                <a:gd name="connsiteY48" fmla="*/ 651375 h 1181727"/>
                <a:gd name="connsiteX49" fmla="*/ 438912 w 1014984"/>
                <a:gd name="connsiteY49" fmla="*/ 678807 h 1181727"/>
                <a:gd name="connsiteX50" fmla="*/ 484632 w 1014984"/>
                <a:gd name="connsiteY50" fmla="*/ 669663 h 1181727"/>
                <a:gd name="connsiteX51" fmla="*/ 493776 w 1014984"/>
                <a:gd name="connsiteY51" fmla="*/ 614799 h 1181727"/>
                <a:gd name="connsiteX52" fmla="*/ 457200 w 1014984"/>
                <a:gd name="connsiteY52" fmla="*/ 468495 h 1181727"/>
                <a:gd name="connsiteX53" fmla="*/ 429768 w 1014984"/>
                <a:gd name="connsiteY53" fmla="*/ 450207 h 1181727"/>
                <a:gd name="connsiteX54" fmla="*/ 365760 w 1014984"/>
                <a:gd name="connsiteY54" fmla="*/ 459351 h 1181727"/>
                <a:gd name="connsiteX55" fmla="*/ 356616 w 1014984"/>
                <a:gd name="connsiteY55" fmla="*/ 495927 h 1181727"/>
                <a:gd name="connsiteX56" fmla="*/ 384048 w 1014984"/>
                <a:gd name="connsiteY56" fmla="*/ 633087 h 1181727"/>
                <a:gd name="connsiteX57" fmla="*/ 411480 w 1014984"/>
                <a:gd name="connsiteY57" fmla="*/ 651375 h 1181727"/>
                <a:gd name="connsiteX58" fmla="*/ 448056 w 1014984"/>
                <a:gd name="connsiteY58" fmla="*/ 660519 h 1181727"/>
                <a:gd name="connsiteX59" fmla="*/ 557784 w 1014984"/>
                <a:gd name="connsiteY59" fmla="*/ 651375 h 1181727"/>
                <a:gd name="connsiteX60" fmla="*/ 566928 w 1014984"/>
                <a:gd name="connsiteY60" fmla="*/ 623943 h 1181727"/>
                <a:gd name="connsiteX61" fmla="*/ 594360 w 1014984"/>
                <a:gd name="connsiteY61" fmla="*/ 605655 h 1181727"/>
                <a:gd name="connsiteX62" fmla="*/ 722376 w 1014984"/>
                <a:gd name="connsiteY62" fmla="*/ 651375 h 1181727"/>
                <a:gd name="connsiteX63" fmla="*/ 713232 w 1014984"/>
                <a:gd name="connsiteY63" fmla="*/ 733671 h 1181727"/>
                <a:gd name="connsiteX64" fmla="*/ 704088 w 1014984"/>
                <a:gd name="connsiteY64" fmla="*/ 761103 h 1181727"/>
                <a:gd name="connsiteX65" fmla="*/ 649224 w 1014984"/>
                <a:gd name="connsiteY65" fmla="*/ 815967 h 1181727"/>
                <a:gd name="connsiteX66" fmla="*/ 594360 w 1014984"/>
                <a:gd name="connsiteY66" fmla="*/ 834255 h 1181727"/>
                <a:gd name="connsiteX67" fmla="*/ 475488 w 1014984"/>
                <a:gd name="connsiteY67" fmla="*/ 788535 h 1181727"/>
                <a:gd name="connsiteX68" fmla="*/ 466344 w 1014984"/>
                <a:gd name="connsiteY68" fmla="*/ 751959 h 1181727"/>
                <a:gd name="connsiteX69" fmla="*/ 475488 w 1014984"/>
                <a:gd name="connsiteY69" fmla="*/ 596511 h 1181727"/>
                <a:gd name="connsiteX70" fmla="*/ 484632 w 1014984"/>
                <a:gd name="connsiteY70" fmla="*/ 559935 h 1181727"/>
                <a:gd name="connsiteX71" fmla="*/ 548640 w 1014984"/>
                <a:gd name="connsiteY71" fmla="*/ 495927 h 1181727"/>
                <a:gd name="connsiteX72" fmla="*/ 685800 w 1014984"/>
                <a:gd name="connsiteY72" fmla="*/ 505071 h 1181727"/>
                <a:gd name="connsiteX73" fmla="*/ 658368 w 1014984"/>
                <a:gd name="connsiteY73" fmla="*/ 687951 h 1181727"/>
                <a:gd name="connsiteX74" fmla="*/ 630936 w 1014984"/>
                <a:gd name="connsiteY74" fmla="*/ 697095 h 1181727"/>
                <a:gd name="connsiteX75" fmla="*/ 603504 w 1014984"/>
                <a:gd name="connsiteY75" fmla="*/ 687951 h 1181727"/>
                <a:gd name="connsiteX76" fmla="*/ 548640 w 1014984"/>
                <a:gd name="connsiteY76" fmla="*/ 605655 h 1181727"/>
                <a:gd name="connsiteX77" fmla="*/ 530352 w 1014984"/>
                <a:gd name="connsiteY77" fmla="*/ 578223 h 1181727"/>
                <a:gd name="connsiteX78" fmla="*/ 539496 w 1014984"/>
                <a:gd name="connsiteY78" fmla="*/ 514215 h 1181727"/>
                <a:gd name="connsiteX79" fmla="*/ 749808 w 1014984"/>
                <a:gd name="connsiteY79" fmla="*/ 559935 h 1181727"/>
                <a:gd name="connsiteX80" fmla="*/ 804672 w 1014984"/>
                <a:gd name="connsiteY80" fmla="*/ 587367 h 1181727"/>
                <a:gd name="connsiteX81" fmla="*/ 841248 w 1014984"/>
                <a:gd name="connsiteY81" fmla="*/ 623943 h 1181727"/>
                <a:gd name="connsiteX82" fmla="*/ 850392 w 1014984"/>
                <a:gd name="connsiteY82" fmla="*/ 660519 h 1181727"/>
                <a:gd name="connsiteX83" fmla="*/ 813816 w 1014984"/>
                <a:gd name="connsiteY83" fmla="*/ 870831 h 1181727"/>
                <a:gd name="connsiteX84" fmla="*/ 786384 w 1014984"/>
                <a:gd name="connsiteY84" fmla="*/ 925695 h 1181727"/>
                <a:gd name="connsiteX85" fmla="*/ 758952 w 1014984"/>
                <a:gd name="connsiteY85" fmla="*/ 943983 h 1181727"/>
                <a:gd name="connsiteX86" fmla="*/ 685800 w 1014984"/>
                <a:gd name="connsiteY86" fmla="*/ 925695 h 1181727"/>
                <a:gd name="connsiteX87" fmla="*/ 658368 w 1014984"/>
                <a:gd name="connsiteY87" fmla="*/ 907407 h 1181727"/>
                <a:gd name="connsiteX88" fmla="*/ 594360 w 1014984"/>
                <a:gd name="connsiteY88" fmla="*/ 889119 h 1181727"/>
                <a:gd name="connsiteX89" fmla="*/ 521208 w 1014984"/>
                <a:gd name="connsiteY89" fmla="*/ 843399 h 1181727"/>
                <a:gd name="connsiteX90" fmla="*/ 484632 w 1014984"/>
                <a:gd name="connsiteY90" fmla="*/ 815967 h 1181727"/>
                <a:gd name="connsiteX91" fmla="*/ 438912 w 1014984"/>
                <a:gd name="connsiteY91" fmla="*/ 806823 h 1181727"/>
                <a:gd name="connsiteX92" fmla="*/ 402336 w 1014984"/>
                <a:gd name="connsiteY92" fmla="*/ 779391 h 1181727"/>
                <a:gd name="connsiteX93" fmla="*/ 374904 w 1014984"/>
                <a:gd name="connsiteY93" fmla="*/ 761103 h 1181727"/>
                <a:gd name="connsiteX94" fmla="*/ 347472 w 1014984"/>
                <a:gd name="connsiteY94" fmla="*/ 706239 h 1181727"/>
                <a:gd name="connsiteX95" fmla="*/ 338328 w 1014984"/>
                <a:gd name="connsiteY95" fmla="*/ 669663 h 1181727"/>
                <a:gd name="connsiteX96" fmla="*/ 310896 w 1014984"/>
                <a:gd name="connsiteY96" fmla="*/ 633087 h 1181727"/>
                <a:gd name="connsiteX97" fmla="*/ 274320 w 1014984"/>
                <a:gd name="connsiteY97" fmla="*/ 550791 h 1181727"/>
                <a:gd name="connsiteX98" fmla="*/ 228600 w 1014984"/>
                <a:gd name="connsiteY98" fmla="*/ 505071 h 1181727"/>
                <a:gd name="connsiteX99" fmla="*/ 164592 w 1014984"/>
                <a:gd name="connsiteY99" fmla="*/ 486783 h 1181727"/>
                <a:gd name="connsiteX100" fmla="*/ 64008 w 1014984"/>
                <a:gd name="connsiteY100" fmla="*/ 505071 h 1181727"/>
                <a:gd name="connsiteX101" fmla="*/ 54864 w 1014984"/>
                <a:gd name="connsiteY101" fmla="*/ 532503 h 1181727"/>
                <a:gd name="connsiteX102" fmla="*/ 36576 w 1014984"/>
                <a:gd name="connsiteY102" fmla="*/ 569079 h 1181727"/>
                <a:gd name="connsiteX103" fmla="*/ 82296 w 1014984"/>
                <a:gd name="connsiteY103" fmla="*/ 715383 h 1181727"/>
                <a:gd name="connsiteX104" fmla="*/ 109728 w 1014984"/>
                <a:gd name="connsiteY104" fmla="*/ 724527 h 1181727"/>
                <a:gd name="connsiteX105" fmla="*/ 237744 w 1014984"/>
                <a:gd name="connsiteY105" fmla="*/ 715383 h 1181727"/>
                <a:gd name="connsiteX106" fmla="*/ 246888 w 1014984"/>
                <a:gd name="connsiteY106" fmla="*/ 687951 h 1181727"/>
                <a:gd name="connsiteX107" fmla="*/ 237744 w 1014984"/>
                <a:gd name="connsiteY107" fmla="*/ 569079 h 1181727"/>
                <a:gd name="connsiteX108" fmla="*/ 192024 w 1014984"/>
                <a:gd name="connsiteY108" fmla="*/ 505071 h 1181727"/>
                <a:gd name="connsiteX109" fmla="*/ 173736 w 1014984"/>
                <a:gd name="connsiteY109" fmla="*/ 477639 h 1181727"/>
                <a:gd name="connsiteX110" fmla="*/ 100584 w 1014984"/>
                <a:gd name="connsiteY110" fmla="*/ 441063 h 1181727"/>
                <a:gd name="connsiteX111" fmla="*/ 36576 w 1014984"/>
                <a:gd name="connsiteY111" fmla="*/ 450207 h 1181727"/>
                <a:gd name="connsiteX112" fmla="*/ 27432 w 1014984"/>
                <a:gd name="connsiteY112" fmla="*/ 495927 h 1181727"/>
                <a:gd name="connsiteX113" fmla="*/ 54864 w 1014984"/>
                <a:gd name="connsiteY113" fmla="*/ 669663 h 1181727"/>
                <a:gd name="connsiteX114" fmla="*/ 118872 w 1014984"/>
                <a:gd name="connsiteY114" fmla="*/ 751959 h 1181727"/>
                <a:gd name="connsiteX115" fmla="*/ 173736 w 1014984"/>
                <a:gd name="connsiteY115" fmla="*/ 770247 h 1181727"/>
                <a:gd name="connsiteX116" fmla="*/ 438912 w 1014984"/>
                <a:gd name="connsiteY116" fmla="*/ 797679 h 1181727"/>
                <a:gd name="connsiteX117" fmla="*/ 466344 w 1014984"/>
                <a:gd name="connsiteY117" fmla="*/ 806823 h 1181727"/>
                <a:gd name="connsiteX118" fmla="*/ 539496 w 1014984"/>
                <a:gd name="connsiteY118" fmla="*/ 834255 h 1181727"/>
                <a:gd name="connsiteX119" fmla="*/ 621792 w 1014984"/>
                <a:gd name="connsiteY119" fmla="*/ 889119 h 1181727"/>
                <a:gd name="connsiteX120" fmla="*/ 630936 w 1014984"/>
                <a:gd name="connsiteY120" fmla="*/ 916551 h 1181727"/>
                <a:gd name="connsiteX121" fmla="*/ 585216 w 1014984"/>
                <a:gd name="connsiteY121" fmla="*/ 1071999 h 1181727"/>
                <a:gd name="connsiteX122" fmla="*/ 521208 w 1014984"/>
                <a:gd name="connsiteY122" fmla="*/ 1081143 h 1181727"/>
                <a:gd name="connsiteX123" fmla="*/ 420624 w 1014984"/>
                <a:gd name="connsiteY123" fmla="*/ 1053711 h 1181727"/>
                <a:gd name="connsiteX124" fmla="*/ 402336 w 1014984"/>
                <a:gd name="connsiteY124" fmla="*/ 1026279 h 1181727"/>
                <a:gd name="connsiteX125" fmla="*/ 374904 w 1014984"/>
                <a:gd name="connsiteY125" fmla="*/ 1007991 h 1181727"/>
                <a:gd name="connsiteX126" fmla="*/ 374904 w 1014984"/>
                <a:gd name="connsiteY126" fmla="*/ 907407 h 1181727"/>
                <a:gd name="connsiteX127" fmla="*/ 475488 w 1014984"/>
                <a:gd name="connsiteY127" fmla="*/ 916551 h 1181727"/>
                <a:gd name="connsiteX128" fmla="*/ 548640 w 1014984"/>
                <a:gd name="connsiteY128" fmla="*/ 971415 h 1181727"/>
                <a:gd name="connsiteX129" fmla="*/ 612648 w 1014984"/>
                <a:gd name="connsiteY129" fmla="*/ 1035423 h 1181727"/>
                <a:gd name="connsiteX130" fmla="*/ 713232 w 1014984"/>
                <a:gd name="connsiteY130" fmla="*/ 1062855 h 1181727"/>
                <a:gd name="connsiteX131" fmla="*/ 813816 w 1014984"/>
                <a:gd name="connsiteY131" fmla="*/ 1053711 h 1181727"/>
                <a:gd name="connsiteX132" fmla="*/ 786384 w 1014984"/>
                <a:gd name="connsiteY132" fmla="*/ 879975 h 1181727"/>
                <a:gd name="connsiteX133" fmla="*/ 731520 w 1014984"/>
                <a:gd name="connsiteY133" fmla="*/ 852543 h 1181727"/>
                <a:gd name="connsiteX134" fmla="*/ 704088 w 1014984"/>
                <a:gd name="connsiteY134" fmla="*/ 861687 h 1181727"/>
                <a:gd name="connsiteX135" fmla="*/ 694944 w 1014984"/>
                <a:gd name="connsiteY135" fmla="*/ 1007991 h 1181727"/>
                <a:gd name="connsiteX136" fmla="*/ 777240 w 1014984"/>
                <a:gd name="connsiteY136" fmla="*/ 1071999 h 1181727"/>
                <a:gd name="connsiteX137" fmla="*/ 822960 w 1014984"/>
                <a:gd name="connsiteY137" fmla="*/ 1099431 h 1181727"/>
                <a:gd name="connsiteX138" fmla="*/ 923544 w 1014984"/>
                <a:gd name="connsiteY138" fmla="*/ 1136007 h 1181727"/>
                <a:gd name="connsiteX139" fmla="*/ 868680 w 1014984"/>
                <a:gd name="connsiteY139" fmla="*/ 1044567 h 1181727"/>
                <a:gd name="connsiteX140" fmla="*/ 850392 w 1014984"/>
                <a:gd name="connsiteY140" fmla="*/ 989703 h 1181727"/>
                <a:gd name="connsiteX141" fmla="*/ 859536 w 1014984"/>
                <a:gd name="connsiteY141" fmla="*/ 779391 h 1181727"/>
                <a:gd name="connsiteX142" fmla="*/ 868680 w 1014984"/>
                <a:gd name="connsiteY142" fmla="*/ 751959 h 1181727"/>
                <a:gd name="connsiteX143" fmla="*/ 859536 w 1014984"/>
                <a:gd name="connsiteY143" fmla="*/ 660519 h 1181727"/>
                <a:gd name="connsiteX144" fmla="*/ 941832 w 1014984"/>
                <a:gd name="connsiteY144" fmla="*/ 687951 h 1181727"/>
                <a:gd name="connsiteX145" fmla="*/ 969264 w 1014984"/>
                <a:gd name="connsiteY145" fmla="*/ 742815 h 1181727"/>
                <a:gd name="connsiteX146" fmla="*/ 960120 w 1014984"/>
                <a:gd name="connsiteY146" fmla="*/ 1007991 h 1181727"/>
                <a:gd name="connsiteX147" fmla="*/ 950976 w 1014984"/>
                <a:gd name="connsiteY147" fmla="*/ 1035423 h 1181727"/>
                <a:gd name="connsiteX148" fmla="*/ 914400 w 1014984"/>
                <a:gd name="connsiteY148" fmla="*/ 1081143 h 1181727"/>
                <a:gd name="connsiteX149" fmla="*/ 859536 w 1014984"/>
                <a:gd name="connsiteY149" fmla="*/ 1108575 h 1181727"/>
                <a:gd name="connsiteX150" fmla="*/ 822960 w 1014984"/>
                <a:gd name="connsiteY150" fmla="*/ 1090287 h 1181727"/>
                <a:gd name="connsiteX151" fmla="*/ 877824 w 1014984"/>
                <a:gd name="connsiteY151" fmla="*/ 1062855 h 1181727"/>
                <a:gd name="connsiteX152" fmla="*/ 996696 w 1014984"/>
                <a:gd name="connsiteY152" fmla="*/ 971415 h 1181727"/>
                <a:gd name="connsiteX153" fmla="*/ 1014984 w 1014984"/>
                <a:gd name="connsiteY153" fmla="*/ 934839 h 1181727"/>
                <a:gd name="connsiteX154" fmla="*/ 987552 w 1014984"/>
                <a:gd name="connsiteY154" fmla="*/ 715383 h 1181727"/>
                <a:gd name="connsiteX155" fmla="*/ 960120 w 1014984"/>
                <a:gd name="connsiteY155" fmla="*/ 687951 h 1181727"/>
                <a:gd name="connsiteX156" fmla="*/ 950976 w 1014984"/>
                <a:gd name="connsiteY156" fmla="*/ 660519 h 1181727"/>
                <a:gd name="connsiteX157" fmla="*/ 868680 w 1014984"/>
                <a:gd name="connsiteY157" fmla="*/ 550791 h 1181727"/>
                <a:gd name="connsiteX158" fmla="*/ 841248 w 1014984"/>
                <a:gd name="connsiteY158" fmla="*/ 523359 h 1181727"/>
                <a:gd name="connsiteX159" fmla="*/ 813816 w 1014984"/>
                <a:gd name="connsiteY159" fmla="*/ 486783 h 1181727"/>
                <a:gd name="connsiteX160" fmla="*/ 804672 w 1014984"/>
                <a:gd name="connsiteY160" fmla="*/ 459351 h 1181727"/>
                <a:gd name="connsiteX161" fmla="*/ 786384 w 1014984"/>
                <a:gd name="connsiteY161" fmla="*/ 431919 h 1181727"/>
                <a:gd name="connsiteX162" fmla="*/ 722376 w 1014984"/>
                <a:gd name="connsiteY162" fmla="*/ 386199 h 1181727"/>
                <a:gd name="connsiteX163" fmla="*/ 676656 w 1014984"/>
                <a:gd name="connsiteY163" fmla="*/ 377055 h 1181727"/>
                <a:gd name="connsiteX164" fmla="*/ 612648 w 1014984"/>
                <a:gd name="connsiteY164" fmla="*/ 395343 h 1181727"/>
                <a:gd name="connsiteX165" fmla="*/ 585216 w 1014984"/>
                <a:gd name="connsiteY165" fmla="*/ 413631 h 1181727"/>
                <a:gd name="connsiteX166" fmla="*/ 530352 w 1014984"/>
                <a:gd name="connsiteY166" fmla="*/ 477639 h 1181727"/>
                <a:gd name="connsiteX167" fmla="*/ 521208 w 1014984"/>
                <a:gd name="connsiteY167" fmla="*/ 505071 h 1181727"/>
                <a:gd name="connsiteX168" fmla="*/ 557784 w 1014984"/>
                <a:gd name="connsiteY168" fmla="*/ 733671 h 1181727"/>
                <a:gd name="connsiteX169" fmla="*/ 667512 w 1014984"/>
                <a:gd name="connsiteY169" fmla="*/ 843399 h 1181727"/>
                <a:gd name="connsiteX170" fmla="*/ 676656 w 1014984"/>
                <a:gd name="connsiteY170" fmla="*/ 870831 h 1181727"/>
                <a:gd name="connsiteX171" fmla="*/ 713232 w 1014984"/>
                <a:gd name="connsiteY171" fmla="*/ 925695 h 1181727"/>
                <a:gd name="connsiteX172" fmla="*/ 758952 w 1014984"/>
                <a:gd name="connsiteY172" fmla="*/ 998847 h 1181727"/>
                <a:gd name="connsiteX173" fmla="*/ 768096 w 1014984"/>
                <a:gd name="connsiteY173" fmla="*/ 1026279 h 1181727"/>
                <a:gd name="connsiteX174" fmla="*/ 740664 w 1014984"/>
                <a:gd name="connsiteY174" fmla="*/ 1145151 h 1181727"/>
                <a:gd name="connsiteX175" fmla="*/ 731520 w 1014984"/>
                <a:gd name="connsiteY175" fmla="*/ 1172583 h 1181727"/>
                <a:gd name="connsiteX176" fmla="*/ 704088 w 1014984"/>
                <a:gd name="connsiteY176" fmla="*/ 1181727 h 1181727"/>
                <a:gd name="connsiteX177" fmla="*/ 649224 w 1014984"/>
                <a:gd name="connsiteY177" fmla="*/ 1172583 h 1181727"/>
                <a:gd name="connsiteX178" fmla="*/ 484632 w 1014984"/>
                <a:gd name="connsiteY178" fmla="*/ 1071999 h 1181727"/>
                <a:gd name="connsiteX179" fmla="*/ 448056 w 1014984"/>
                <a:gd name="connsiteY179" fmla="*/ 1044567 h 1181727"/>
                <a:gd name="connsiteX180" fmla="*/ 402336 w 1014984"/>
                <a:gd name="connsiteY180" fmla="*/ 998847 h 1181727"/>
                <a:gd name="connsiteX181" fmla="*/ 384048 w 1014984"/>
                <a:gd name="connsiteY181" fmla="*/ 962271 h 1181727"/>
                <a:gd name="connsiteX182" fmla="*/ 429768 w 1014984"/>
                <a:gd name="connsiteY182" fmla="*/ 861687 h 1181727"/>
                <a:gd name="connsiteX183" fmla="*/ 475488 w 1014984"/>
                <a:gd name="connsiteY183" fmla="*/ 852543 h 1181727"/>
                <a:gd name="connsiteX184" fmla="*/ 448056 w 1014984"/>
                <a:gd name="connsiteY184" fmla="*/ 834255 h 1181727"/>
                <a:gd name="connsiteX185" fmla="*/ 283464 w 1014984"/>
                <a:gd name="connsiteY185" fmla="*/ 852543 h 1181727"/>
                <a:gd name="connsiteX186" fmla="*/ 265176 w 1014984"/>
                <a:gd name="connsiteY186" fmla="*/ 815967 h 118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</a:cxnLst>
              <a:rect l="l" t="t" r="r" b="b"/>
              <a:pathLst>
                <a:path w="1014984" h="1181727">
                  <a:moveTo>
                    <a:pt x="420624" y="441063"/>
                  </a:moveTo>
                  <a:cubicBezTo>
                    <a:pt x="381000" y="438015"/>
                    <a:pt x="341186" y="436848"/>
                    <a:pt x="301752" y="431919"/>
                  </a:cubicBezTo>
                  <a:cubicBezTo>
                    <a:pt x="292188" y="430723"/>
                    <a:pt x="283671" y="425113"/>
                    <a:pt x="274320" y="422775"/>
                  </a:cubicBezTo>
                  <a:cubicBezTo>
                    <a:pt x="259242" y="419006"/>
                    <a:pt x="243840" y="416679"/>
                    <a:pt x="228600" y="413631"/>
                  </a:cubicBezTo>
                  <a:cubicBezTo>
                    <a:pt x="219456" y="407535"/>
                    <a:pt x="206083" y="405173"/>
                    <a:pt x="201168" y="395343"/>
                  </a:cubicBezTo>
                  <a:cubicBezTo>
                    <a:pt x="188445" y="369898"/>
                    <a:pt x="189443" y="299921"/>
                    <a:pt x="201168" y="276471"/>
                  </a:cubicBezTo>
                  <a:cubicBezTo>
                    <a:pt x="205479" y="267850"/>
                    <a:pt x="219456" y="270375"/>
                    <a:pt x="228600" y="267327"/>
                  </a:cubicBezTo>
                  <a:cubicBezTo>
                    <a:pt x="222504" y="325239"/>
                    <a:pt x="235107" y="388374"/>
                    <a:pt x="210312" y="441063"/>
                  </a:cubicBezTo>
                  <a:cubicBezTo>
                    <a:pt x="202104" y="458505"/>
                    <a:pt x="171135" y="433980"/>
                    <a:pt x="155448" y="422775"/>
                  </a:cubicBezTo>
                  <a:cubicBezTo>
                    <a:pt x="147605" y="417173"/>
                    <a:pt x="148642" y="404694"/>
                    <a:pt x="146304" y="395343"/>
                  </a:cubicBezTo>
                  <a:cubicBezTo>
                    <a:pt x="142535" y="380265"/>
                    <a:pt x="140208" y="364863"/>
                    <a:pt x="137160" y="349623"/>
                  </a:cubicBezTo>
                  <a:lnTo>
                    <a:pt x="146304" y="212463"/>
                  </a:lnTo>
                  <a:cubicBezTo>
                    <a:pt x="150531" y="200628"/>
                    <a:pt x="181182" y="209155"/>
                    <a:pt x="182880" y="221607"/>
                  </a:cubicBezTo>
                  <a:cubicBezTo>
                    <a:pt x="198160" y="333660"/>
                    <a:pt x="222776" y="393683"/>
                    <a:pt x="146304" y="431919"/>
                  </a:cubicBezTo>
                  <a:cubicBezTo>
                    <a:pt x="137683" y="436230"/>
                    <a:pt x="128016" y="438015"/>
                    <a:pt x="118872" y="441063"/>
                  </a:cubicBezTo>
                  <a:cubicBezTo>
                    <a:pt x="81773" y="432819"/>
                    <a:pt x="29839" y="436733"/>
                    <a:pt x="9144" y="395343"/>
                  </a:cubicBezTo>
                  <a:cubicBezTo>
                    <a:pt x="2193" y="381442"/>
                    <a:pt x="3048" y="364863"/>
                    <a:pt x="0" y="349623"/>
                  </a:cubicBezTo>
                  <a:cubicBezTo>
                    <a:pt x="5409" y="306351"/>
                    <a:pt x="-2207" y="278678"/>
                    <a:pt x="27432" y="249039"/>
                  </a:cubicBezTo>
                  <a:cubicBezTo>
                    <a:pt x="35203" y="241268"/>
                    <a:pt x="45720" y="236847"/>
                    <a:pt x="54864" y="230751"/>
                  </a:cubicBezTo>
                  <a:cubicBezTo>
                    <a:pt x="67056" y="236847"/>
                    <a:pt x="86547" y="236317"/>
                    <a:pt x="91440" y="249039"/>
                  </a:cubicBezTo>
                  <a:cubicBezTo>
                    <a:pt x="103525" y="280461"/>
                    <a:pt x="79915" y="323048"/>
                    <a:pt x="100584" y="349623"/>
                  </a:cubicBezTo>
                  <a:cubicBezTo>
                    <a:pt x="111731" y="363955"/>
                    <a:pt x="170274" y="321451"/>
                    <a:pt x="182880" y="313047"/>
                  </a:cubicBezTo>
                  <a:cubicBezTo>
                    <a:pt x="195072" y="294759"/>
                    <a:pt x="212505" y="279035"/>
                    <a:pt x="219456" y="258183"/>
                  </a:cubicBezTo>
                  <a:cubicBezTo>
                    <a:pt x="240900" y="193850"/>
                    <a:pt x="212990" y="273270"/>
                    <a:pt x="246888" y="194175"/>
                  </a:cubicBezTo>
                  <a:cubicBezTo>
                    <a:pt x="250685" y="185316"/>
                    <a:pt x="252984" y="175887"/>
                    <a:pt x="256032" y="166743"/>
                  </a:cubicBezTo>
                  <a:cubicBezTo>
                    <a:pt x="252984" y="114927"/>
                    <a:pt x="276294" y="54067"/>
                    <a:pt x="246888" y="11295"/>
                  </a:cubicBezTo>
                  <a:cubicBezTo>
                    <a:pt x="229534" y="-13947"/>
                    <a:pt x="184038" y="9443"/>
                    <a:pt x="155448" y="20439"/>
                  </a:cubicBezTo>
                  <a:cubicBezTo>
                    <a:pt x="141224" y="25910"/>
                    <a:pt x="135417" y="43693"/>
                    <a:pt x="128016" y="57015"/>
                  </a:cubicBezTo>
                  <a:cubicBezTo>
                    <a:pt x="124202" y="63880"/>
                    <a:pt x="104317" y="115235"/>
                    <a:pt x="100584" y="130167"/>
                  </a:cubicBezTo>
                  <a:cubicBezTo>
                    <a:pt x="96815" y="145245"/>
                    <a:pt x="95209" y="160809"/>
                    <a:pt x="91440" y="175887"/>
                  </a:cubicBezTo>
                  <a:cubicBezTo>
                    <a:pt x="89102" y="185238"/>
                    <a:pt x="85344" y="194175"/>
                    <a:pt x="82296" y="203319"/>
                  </a:cubicBezTo>
                  <a:cubicBezTo>
                    <a:pt x="85344" y="236847"/>
                    <a:pt x="80794" y="271964"/>
                    <a:pt x="91440" y="303903"/>
                  </a:cubicBezTo>
                  <a:cubicBezTo>
                    <a:pt x="94488" y="313047"/>
                    <a:pt x="110740" y="307872"/>
                    <a:pt x="118872" y="313047"/>
                  </a:cubicBezTo>
                  <a:cubicBezTo>
                    <a:pt x="144587" y="329411"/>
                    <a:pt x="170471" y="346358"/>
                    <a:pt x="192024" y="367911"/>
                  </a:cubicBezTo>
                  <a:cubicBezTo>
                    <a:pt x="201168" y="377055"/>
                    <a:pt x="211697" y="384998"/>
                    <a:pt x="219456" y="395343"/>
                  </a:cubicBezTo>
                  <a:cubicBezTo>
                    <a:pt x="236679" y="418306"/>
                    <a:pt x="252149" y="451585"/>
                    <a:pt x="265176" y="477639"/>
                  </a:cubicBezTo>
                  <a:cubicBezTo>
                    <a:pt x="262128" y="514215"/>
                    <a:pt x="275737" y="556402"/>
                    <a:pt x="256032" y="587367"/>
                  </a:cubicBezTo>
                  <a:cubicBezTo>
                    <a:pt x="246078" y="603009"/>
                    <a:pt x="218110" y="585753"/>
                    <a:pt x="201168" y="578223"/>
                  </a:cubicBezTo>
                  <a:cubicBezTo>
                    <a:pt x="171141" y="564878"/>
                    <a:pt x="144351" y="492020"/>
                    <a:pt x="137160" y="477639"/>
                  </a:cubicBezTo>
                  <a:lnTo>
                    <a:pt x="118872" y="441063"/>
                  </a:lnTo>
                  <a:cubicBezTo>
                    <a:pt x="115295" y="419602"/>
                    <a:pt x="100057" y="373141"/>
                    <a:pt x="118872" y="349623"/>
                  </a:cubicBezTo>
                  <a:cubicBezTo>
                    <a:pt x="124893" y="342097"/>
                    <a:pt x="137160" y="343527"/>
                    <a:pt x="146304" y="340479"/>
                  </a:cubicBezTo>
                  <a:cubicBezTo>
                    <a:pt x="204216" y="346575"/>
                    <a:pt x="263256" y="345862"/>
                    <a:pt x="320040" y="358767"/>
                  </a:cubicBezTo>
                  <a:cubicBezTo>
                    <a:pt x="343575" y="364116"/>
                    <a:pt x="355957" y="408070"/>
                    <a:pt x="365760" y="422775"/>
                  </a:cubicBezTo>
                  <a:cubicBezTo>
                    <a:pt x="401169" y="475889"/>
                    <a:pt x="404655" y="489414"/>
                    <a:pt x="448056" y="514215"/>
                  </a:cubicBezTo>
                  <a:cubicBezTo>
                    <a:pt x="459891" y="520978"/>
                    <a:pt x="471869" y="527717"/>
                    <a:pt x="484632" y="532503"/>
                  </a:cubicBezTo>
                  <a:cubicBezTo>
                    <a:pt x="496399" y="536916"/>
                    <a:pt x="509016" y="538599"/>
                    <a:pt x="521208" y="541647"/>
                  </a:cubicBezTo>
                  <a:cubicBezTo>
                    <a:pt x="518160" y="553839"/>
                    <a:pt x="517684" y="566983"/>
                    <a:pt x="512064" y="578223"/>
                  </a:cubicBezTo>
                  <a:cubicBezTo>
                    <a:pt x="499472" y="603408"/>
                    <a:pt x="466915" y="632516"/>
                    <a:pt x="448056" y="651375"/>
                  </a:cubicBezTo>
                  <a:cubicBezTo>
                    <a:pt x="445008" y="660519"/>
                    <a:pt x="430291" y="674496"/>
                    <a:pt x="438912" y="678807"/>
                  </a:cubicBezTo>
                  <a:cubicBezTo>
                    <a:pt x="452813" y="685758"/>
                    <a:pt x="474518" y="681463"/>
                    <a:pt x="484632" y="669663"/>
                  </a:cubicBezTo>
                  <a:cubicBezTo>
                    <a:pt x="496698" y="655586"/>
                    <a:pt x="490728" y="633087"/>
                    <a:pt x="493776" y="614799"/>
                  </a:cubicBezTo>
                  <a:cubicBezTo>
                    <a:pt x="485978" y="513426"/>
                    <a:pt x="511972" y="514139"/>
                    <a:pt x="457200" y="468495"/>
                  </a:cubicBezTo>
                  <a:cubicBezTo>
                    <a:pt x="448757" y="461460"/>
                    <a:pt x="438912" y="456303"/>
                    <a:pt x="429768" y="450207"/>
                  </a:cubicBezTo>
                  <a:cubicBezTo>
                    <a:pt x="408432" y="453255"/>
                    <a:pt x="384037" y="447928"/>
                    <a:pt x="365760" y="459351"/>
                  </a:cubicBezTo>
                  <a:cubicBezTo>
                    <a:pt x="355103" y="466012"/>
                    <a:pt x="356616" y="483360"/>
                    <a:pt x="356616" y="495927"/>
                  </a:cubicBezTo>
                  <a:cubicBezTo>
                    <a:pt x="356616" y="542015"/>
                    <a:pt x="348412" y="597451"/>
                    <a:pt x="384048" y="633087"/>
                  </a:cubicBezTo>
                  <a:cubicBezTo>
                    <a:pt x="391819" y="640858"/>
                    <a:pt x="401379" y="647046"/>
                    <a:pt x="411480" y="651375"/>
                  </a:cubicBezTo>
                  <a:cubicBezTo>
                    <a:pt x="423031" y="656325"/>
                    <a:pt x="435864" y="657471"/>
                    <a:pt x="448056" y="660519"/>
                  </a:cubicBezTo>
                  <a:cubicBezTo>
                    <a:pt x="484632" y="657471"/>
                    <a:pt x="522704" y="662169"/>
                    <a:pt x="557784" y="651375"/>
                  </a:cubicBezTo>
                  <a:cubicBezTo>
                    <a:pt x="566996" y="648540"/>
                    <a:pt x="560907" y="631469"/>
                    <a:pt x="566928" y="623943"/>
                  </a:cubicBezTo>
                  <a:cubicBezTo>
                    <a:pt x="573793" y="615361"/>
                    <a:pt x="585216" y="611751"/>
                    <a:pt x="594360" y="605655"/>
                  </a:cubicBezTo>
                  <a:cubicBezTo>
                    <a:pt x="666366" y="611194"/>
                    <a:pt x="722376" y="577689"/>
                    <a:pt x="722376" y="651375"/>
                  </a:cubicBezTo>
                  <a:cubicBezTo>
                    <a:pt x="722376" y="678976"/>
                    <a:pt x="717770" y="706446"/>
                    <a:pt x="713232" y="733671"/>
                  </a:cubicBezTo>
                  <a:cubicBezTo>
                    <a:pt x="711647" y="743178"/>
                    <a:pt x="710006" y="753495"/>
                    <a:pt x="704088" y="761103"/>
                  </a:cubicBezTo>
                  <a:cubicBezTo>
                    <a:pt x="688210" y="781518"/>
                    <a:pt x="673760" y="807788"/>
                    <a:pt x="649224" y="815967"/>
                  </a:cubicBezTo>
                  <a:lnTo>
                    <a:pt x="594360" y="834255"/>
                  </a:lnTo>
                  <a:cubicBezTo>
                    <a:pt x="547709" y="824925"/>
                    <a:pt x="500991" y="833165"/>
                    <a:pt x="475488" y="788535"/>
                  </a:cubicBezTo>
                  <a:cubicBezTo>
                    <a:pt x="469253" y="777624"/>
                    <a:pt x="469392" y="764151"/>
                    <a:pt x="466344" y="751959"/>
                  </a:cubicBezTo>
                  <a:cubicBezTo>
                    <a:pt x="469392" y="700143"/>
                    <a:pt x="470567" y="648183"/>
                    <a:pt x="475488" y="596511"/>
                  </a:cubicBezTo>
                  <a:cubicBezTo>
                    <a:pt x="476679" y="584000"/>
                    <a:pt x="477240" y="570099"/>
                    <a:pt x="484632" y="559935"/>
                  </a:cubicBezTo>
                  <a:cubicBezTo>
                    <a:pt x="502379" y="535532"/>
                    <a:pt x="548640" y="495927"/>
                    <a:pt x="548640" y="495927"/>
                  </a:cubicBezTo>
                  <a:cubicBezTo>
                    <a:pt x="594360" y="498975"/>
                    <a:pt x="657668" y="468902"/>
                    <a:pt x="685800" y="505071"/>
                  </a:cubicBezTo>
                  <a:cubicBezTo>
                    <a:pt x="687206" y="506879"/>
                    <a:pt x="703078" y="652183"/>
                    <a:pt x="658368" y="687951"/>
                  </a:cubicBezTo>
                  <a:cubicBezTo>
                    <a:pt x="650842" y="693972"/>
                    <a:pt x="640080" y="694047"/>
                    <a:pt x="630936" y="697095"/>
                  </a:cubicBezTo>
                  <a:cubicBezTo>
                    <a:pt x="621792" y="694047"/>
                    <a:pt x="610822" y="694224"/>
                    <a:pt x="603504" y="687951"/>
                  </a:cubicBezTo>
                  <a:cubicBezTo>
                    <a:pt x="567422" y="657024"/>
                    <a:pt x="569364" y="641921"/>
                    <a:pt x="548640" y="605655"/>
                  </a:cubicBezTo>
                  <a:cubicBezTo>
                    <a:pt x="543188" y="596113"/>
                    <a:pt x="536448" y="587367"/>
                    <a:pt x="530352" y="578223"/>
                  </a:cubicBezTo>
                  <a:cubicBezTo>
                    <a:pt x="533400" y="556887"/>
                    <a:pt x="518406" y="518655"/>
                    <a:pt x="539496" y="514215"/>
                  </a:cubicBezTo>
                  <a:cubicBezTo>
                    <a:pt x="577874" y="506135"/>
                    <a:pt x="694470" y="532266"/>
                    <a:pt x="749808" y="559935"/>
                  </a:cubicBezTo>
                  <a:cubicBezTo>
                    <a:pt x="820712" y="595387"/>
                    <a:pt x="735721" y="564383"/>
                    <a:pt x="804672" y="587367"/>
                  </a:cubicBezTo>
                  <a:cubicBezTo>
                    <a:pt x="816864" y="599559"/>
                    <a:pt x="832110" y="609322"/>
                    <a:pt x="841248" y="623943"/>
                  </a:cubicBezTo>
                  <a:cubicBezTo>
                    <a:pt x="847909" y="634600"/>
                    <a:pt x="850963" y="647965"/>
                    <a:pt x="850392" y="660519"/>
                  </a:cubicBezTo>
                  <a:cubicBezTo>
                    <a:pt x="845465" y="768906"/>
                    <a:pt x="848093" y="795421"/>
                    <a:pt x="813816" y="870831"/>
                  </a:cubicBezTo>
                  <a:cubicBezTo>
                    <a:pt x="805355" y="889445"/>
                    <a:pt x="798652" y="909338"/>
                    <a:pt x="786384" y="925695"/>
                  </a:cubicBezTo>
                  <a:cubicBezTo>
                    <a:pt x="779790" y="934487"/>
                    <a:pt x="768096" y="937887"/>
                    <a:pt x="758952" y="943983"/>
                  </a:cubicBezTo>
                  <a:cubicBezTo>
                    <a:pt x="741562" y="940505"/>
                    <a:pt x="704545" y="935068"/>
                    <a:pt x="685800" y="925695"/>
                  </a:cubicBezTo>
                  <a:cubicBezTo>
                    <a:pt x="675970" y="920780"/>
                    <a:pt x="668198" y="912322"/>
                    <a:pt x="658368" y="907407"/>
                  </a:cubicBezTo>
                  <a:cubicBezTo>
                    <a:pt x="645250" y="900848"/>
                    <a:pt x="606079" y="892049"/>
                    <a:pt x="594360" y="889119"/>
                  </a:cubicBezTo>
                  <a:cubicBezTo>
                    <a:pt x="490746" y="811408"/>
                    <a:pt x="621622" y="906158"/>
                    <a:pt x="521208" y="843399"/>
                  </a:cubicBezTo>
                  <a:cubicBezTo>
                    <a:pt x="508285" y="835322"/>
                    <a:pt x="498558" y="822157"/>
                    <a:pt x="484632" y="815967"/>
                  </a:cubicBezTo>
                  <a:cubicBezTo>
                    <a:pt x="470430" y="809655"/>
                    <a:pt x="454152" y="809871"/>
                    <a:pt x="438912" y="806823"/>
                  </a:cubicBezTo>
                  <a:cubicBezTo>
                    <a:pt x="426720" y="797679"/>
                    <a:pt x="414737" y="788249"/>
                    <a:pt x="402336" y="779391"/>
                  </a:cubicBezTo>
                  <a:cubicBezTo>
                    <a:pt x="393393" y="773003"/>
                    <a:pt x="382675" y="768874"/>
                    <a:pt x="374904" y="761103"/>
                  </a:cubicBezTo>
                  <a:cubicBezTo>
                    <a:pt x="358874" y="745073"/>
                    <a:pt x="353422" y="727063"/>
                    <a:pt x="347472" y="706239"/>
                  </a:cubicBezTo>
                  <a:cubicBezTo>
                    <a:pt x="344020" y="694155"/>
                    <a:pt x="343948" y="680903"/>
                    <a:pt x="338328" y="669663"/>
                  </a:cubicBezTo>
                  <a:cubicBezTo>
                    <a:pt x="331512" y="656032"/>
                    <a:pt x="320040" y="645279"/>
                    <a:pt x="310896" y="633087"/>
                  </a:cubicBezTo>
                  <a:cubicBezTo>
                    <a:pt x="297780" y="593739"/>
                    <a:pt x="300772" y="598405"/>
                    <a:pt x="274320" y="550791"/>
                  </a:cubicBezTo>
                  <a:cubicBezTo>
                    <a:pt x="260252" y="525469"/>
                    <a:pt x="254860" y="518201"/>
                    <a:pt x="228600" y="505071"/>
                  </a:cubicBezTo>
                  <a:cubicBezTo>
                    <a:pt x="215482" y="498512"/>
                    <a:pt x="176311" y="489713"/>
                    <a:pt x="164592" y="486783"/>
                  </a:cubicBezTo>
                  <a:cubicBezTo>
                    <a:pt x="131064" y="492879"/>
                    <a:pt x="95464" y="491964"/>
                    <a:pt x="64008" y="505071"/>
                  </a:cubicBezTo>
                  <a:cubicBezTo>
                    <a:pt x="55111" y="508778"/>
                    <a:pt x="58661" y="523644"/>
                    <a:pt x="54864" y="532503"/>
                  </a:cubicBezTo>
                  <a:cubicBezTo>
                    <a:pt x="49494" y="545032"/>
                    <a:pt x="42672" y="556887"/>
                    <a:pt x="36576" y="569079"/>
                  </a:cubicBezTo>
                  <a:cubicBezTo>
                    <a:pt x="46949" y="636502"/>
                    <a:pt x="29703" y="680321"/>
                    <a:pt x="82296" y="715383"/>
                  </a:cubicBezTo>
                  <a:cubicBezTo>
                    <a:pt x="90316" y="720730"/>
                    <a:pt x="100584" y="721479"/>
                    <a:pt x="109728" y="724527"/>
                  </a:cubicBezTo>
                  <a:cubicBezTo>
                    <a:pt x="152400" y="721479"/>
                    <a:pt x="196408" y="726406"/>
                    <a:pt x="237744" y="715383"/>
                  </a:cubicBezTo>
                  <a:cubicBezTo>
                    <a:pt x="247057" y="712899"/>
                    <a:pt x="246888" y="697590"/>
                    <a:pt x="246888" y="687951"/>
                  </a:cubicBezTo>
                  <a:cubicBezTo>
                    <a:pt x="246888" y="648210"/>
                    <a:pt x="244650" y="608215"/>
                    <a:pt x="237744" y="569079"/>
                  </a:cubicBezTo>
                  <a:cubicBezTo>
                    <a:pt x="231683" y="534734"/>
                    <a:pt x="212009" y="529053"/>
                    <a:pt x="192024" y="505071"/>
                  </a:cubicBezTo>
                  <a:cubicBezTo>
                    <a:pt x="184989" y="496628"/>
                    <a:pt x="181507" y="485410"/>
                    <a:pt x="173736" y="477639"/>
                  </a:cubicBezTo>
                  <a:cubicBezTo>
                    <a:pt x="155474" y="459377"/>
                    <a:pt x="122413" y="449795"/>
                    <a:pt x="100584" y="441063"/>
                  </a:cubicBezTo>
                  <a:cubicBezTo>
                    <a:pt x="79248" y="444111"/>
                    <a:pt x="53818" y="437275"/>
                    <a:pt x="36576" y="450207"/>
                  </a:cubicBezTo>
                  <a:cubicBezTo>
                    <a:pt x="24143" y="459532"/>
                    <a:pt x="27432" y="480385"/>
                    <a:pt x="27432" y="495927"/>
                  </a:cubicBezTo>
                  <a:cubicBezTo>
                    <a:pt x="27432" y="575658"/>
                    <a:pt x="29161" y="605407"/>
                    <a:pt x="54864" y="669663"/>
                  </a:cubicBezTo>
                  <a:cubicBezTo>
                    <a:pt x="68467" y="703669"/>
                    <a:pt x="86162" y="731143"/>
                    <a:pt x="118872" y="751959"/>
                  </a:cubicBezTo>
                  <a:cubicBezTo>
                    <a:pt x="135135" y="762308"/>
                    <a:pt x="154531" y="768577"/>
                    <a:pt x="173736" y="770247"/>
                  </a:cubicBezTo>
                  <a:cubicBezTo>
                    <a:pt x="208793" y="773295"/>
                    <a:pt x="365678" y="781405"/>
                    <a:pt x="438912" y="797679"/>
                  </a:cubicBezTo>
                  <a:cubicBezTo>
                    <a:pt x="448321" y="799770"/>
                    <a:pt x="457286" y="803529"/>
                    <a:pt x="466344" y="806823"/>
                  </a:cubicBezTo>
                  <a:cubicBezTo>
                    <a:pt x="490818" y="815723"/>
                    <a:pt x="516480" y="822070"/>
                    <a:pt x="539496" y="834255"/>
                  </a:cubicBezTo>
                  <a:cubicBezTo>
                    <a:pt x="568634" y="849681"/>
                    <a:pt x="621792" y="889119"/>
                    <a:pt x="621792" y="889119"/>
                  </a:cubicBezTo>
                  <a:cubicBezTo>
                    <a:pt x="624840" y="898263"/>
                    <a:pt x="630936" y="906912"/>
                    <a:pt x="630936" y="916551"/>
                  </a:cubicBezTo>
                  <a:cubicBezTo>
                    <a:pt x="630936" y="1005316"/>
                    <a:pt x="659786" y="1051662"/>
                    <a:pt x="585216" y="1071999"/>
                  </a:cubicBezTo>
                  <a:cubicBezTo>
                    <a:pt x="564423" y="1077670"/>
                    <a:pt x="542544" y="1078095"/>
                    <a:pt x="521208" y="1081143"/>
                  </a:cubicBezTo>
                  <a:cubicBezTo>
                    <a:pt x="490951" y="1076100"/>
                    <a:pt x="447439" y="1072865"/>
                    <a:pt x="420624" y="1053711"/>
                  </a:cubicBezTo>
                  <a:cubicBezTo>
                    <a:pt x="411681" y="1047323"/>
                    <a:pt x="410107" y="1034050"/>
                    <a:pt x="402336" y="1026279"/>
                  </a:cubicBezTo>
                  <a:cubicBezTo>
                    <a:pt x="394565" y="1018508"/>
                    <a:pt x="384048" y="1014087"/>
                    <a:pt x="374904" y="1007991"/>
                  </a:cubicBezTo>
                  <a:cubicBezTo>
                    <a:pt x="374439" y="1005199"/>
                    <a:pt x="352707" y="914806"/>
                    <a:pt x="374904" y="907407"/>
                  </a:cubicBezTo>
                  <a:cubicBezTo>
                    <a:pt x="406843" y="896761"/>
                    <a:pt x="441960" y="913503"/>
                    <a:pt x="475488" y="916551"/>
                  </a:cubicBezTo>
                  <a:cubicBezTo>
                    <a:pt x="504890" y="936152"/>
                    <a:pt x="519679" y="944868"/>
                    <a:pt x="548640" y="971415"/>
                  </a:cubicBezTo>
                  <a:cubicBezTo>
                    <a:pt x="570883" y="991804"/>
                    <a:pt x="583375" y="1028105"/>
                    <a:pt x="612648" y="1035423"/>
                  </a:cubicBezTo>
                  <a:cubicBezTo>
                    <a:pt x="670751" y="1049949"/>
                    <a:pt x="637140" y="1041115"/>
                    <a:pt x="713232" y="1062855"/>
                  </a:cubicBezTo>
                  <a:cubicBezTo>
                    <a:pt x="746760" y="1059807"/>
                    <a:pt x="796747" y="1082729"/>
                    <a:pt x="813816" y="1053711"/>
                  </a:cubicBezTo>
                  <a:cubicBezTo>
                    <a:pt x="831049" y="1024415"/>
                    <a:pt x="825690" y="919281"/>
                    <a:pt x="786384" y="879975"/>
                  </a:cubicBezTo>
                  <a:cubicBezTo>
                    <a:pt x="768658" y="862249"/>
                    <a:pt x="753831" y="859980"/>
                    <a:pt x="731520" y="852543"/>
                  </a:cubicBezTo>
                  <a:cubicBezTo>
                    <a:pt x="722376" y="855591"/>
                    <a:pt x="711614" y="855666"/>
                    <a:pt x="704088" y="861687"/>
                  </a:cubicBezTo>
                  <a:cubicBezTo>
                    <a:pt x="663805" y="893913"/>
                    <a:pt x="684779" y="980399"/>
                    <a:pt x="694944" y="1007991"/>
                  </a:cubicBezTo>
                  <a:cubicBezTo>
                    <a:pt x="719367" y="1074283"/>
                    <a:pt x="739157" y="1052957"/>
                    <a:pt x="777240" y="1071999"/>
                  </a:cubicBezTo>
                  <a:cubicBezTo>
                    <a:pt x="793136" y="1079947"/>
                    <a:pt x="807064" y="1091483"/>
                    <a:pt x="822960" y="1099431"/>
                  </a:cubicBezTo>
                  <a:cubicBezTo>
                    <a:pt x="876931" y="1126416"/>
                    <a:pt x="876136" y="1124155"/>
                    <a:pt x="923544" y="1136007"/>
                  </a:cubicBezTo>
                  <a:cubicBezTo>
                    <a:pt x="903372" y="1105749"/>
                    <a:pt x="884441" y="1078715"/>
                    <a:pt x="868680" y="1044567"/>
                  </a:cubicBezTo>
                  <a:cubicBezTo>
                    <a:pt x="860602" y="1027064"/>
                    <a:pt x="856488" y="1007991"/>
                    <a:pt x="850392" y="989703"/>
                  </a:cubicBezTo>
                  <a:cubicBezTo>
                    <a:pt x="853440" y="919599"/>
                    <a:pt x="854154" y="849355"/>
                    <a:pt x="859536" y="779391"/>
                  </a:cubicBezTo>
                  <a:cubicBezTo>
                    <a:pt x="860275" y="769781"/>
                    <a:pt x="868680" y="761598"/>
                    <a:pt x="868680" y="751959"/>
                  </a:cubicBezTo>
                  <a:cubicBezTo>
                    <a:pt x="868680" y="721327"/>
                    <a:pt x="836483" y="680690"/>
                    <a:pt x="859536" y="660519"/>
                  </a:cubicBezTo>
                  <a:cubicBezTo>
                    <a:pt x="881297" y="641478"/>
                    <a:pt x="914400" y="678807"/>
                    <a:pt x="941832" y="687951"/>
                  </a:cubicBezTo>
                  <a:cubicBezTo>
                    <a:pt x="950976" y="706239"/>
                    <a:pt x="968098" y="722402"/>
                    <a:pt x="969264" y="742815"/>
                  </a:cubicBezTo>
                  <a:cubicBezTo>
                    <a:pt x="974310" y="831115"/>
                    <a:pt x="965637" y="919719"/>
                    <a:pt x="960120" y="1007991"/>
                  </a:cubicBezTo>
                  <a:cubicBezTo>
                    <a:pt x="959519" y="1017611"/>
                    <a:pt x="956084" y="1027249"/>
                    <a:pt x="950976" y="1035423"/>
                  </a:cubicBezTo>
                  <a:cubicBezTo>
                    <a:pt x="940632" y="1051973"/>
                    <a:pt x="928200" y="1067343"/>
                    <a:pt x="914400" y="1081143"/>
                  </a:cubicBezTo>
                  <a:cubicBezTo>
                    <a:pt x="896674" y="1098869"/>
                    <a:pt x="881847" y="1101138"/>
                    <a:pt x="859536" y="1108575"/>
                  </a:cubicBezTo>
                  <a:cubicBezTo>
                    <a:pt x="847344" y="1102479"/>
                    <a:pt x="817898" y="1102943"/>
                    <a:pt x="822960" y="1090287"/>
                  </a:cubicBezTo>
                  <a:cubicBezTo>
                    <a:pt x="830554" y="1071303"/>
                    <a:pt x="860291" y="1073375"/>
                    <a:pt x="877824" y="1062855"/>
                  </a:cubicBezTo>
                  <a:cubicBezTo>
                    <a:pt x="913628" y="1041372"/>
                    <a:pt x="968624" y="1008844"/>
                    <a:pt x="996696" y="971415"/>
                  </a:cubicBezTo>
                  <a:cubicBezTo>
                    <a:pt x="1004875" y="960510"/>
                    <a:pt x="1008888" y="947031"/>
                    <a:pt x="1014984" y="934839"/>
                  </a:cubicBezTo>
                  <a:cubicBezTo>
                    <a:pt x="1012150" y="886668"/>
                    <a:pt x="1016845" y="773969"/>
                    <a:pt x="987552" y="715383"/>
                  </a:cubicBezTo>
                  <a:cubicBezTo>
                    <a:pt x="981769" y="703817"/>
                    <a:pt x="969264" y="697095"/>
                    <a:pt x="960120" y="687951"/>
                  </a:cubicBezTo>
                  <a:cubicBezTo>
                    <a:pt x="957072" y="678807"/>
                    <a:pt x="955935" y="668784"/>
                    <a:pt x="950976" y="660519"/>
                  </a:cubicBezTo>
                  <a:cubicBezTo>
                    <a:pt x="937515" y="638084"/>
                    <a:pt x="889180" y="574219"/>
                    <a:pt x="868680" y="550791"/>
                  </a:cubicBezTo>
                  <a:cubicBezTo>
                    <a:pt x="860165" y="541059"/>
                    <a:pt x="849664" y="533177"/>
                    <a:pt x="841248" y="523359"/>
                  </a:cubicBezTo>
                  <a:cubicBezTo>
                    <a:pt x="831330" y="511788"/>
                    <a:pt x="822960" y="498975"/>
                    <a:pt x="813816" y="486783"/>
                  </a:cubicBezTo>
                  <a:cubicBezTo>
                    <a:pt x="810768" y="477639"/>
                    <a:pt x="808983" y="467972"/>
                    <a:pt x="804672" y="459351"/>
                  </a:cubicBezTo>
                  <a:cubicBezTo>
                    <a:pt x="799757" y="449521"/>
                    <a:pt x="793419" y="440362"/>
                    <a:pt x="786384" y="431919"/>
                  </a:cubicBezTo>
                  <a:cubicBezTo>
                    <a:pt x="766651" y="408240"/>
                    <a:pt x="752243" y="396155"/>
                    <a:pt x="722376" y="386199"/>
                  </a:cubicBezTo>
                  <a:cubicBezTo>
                    <a:pt x="707632" y="381284"/>
                    <a:pt x="691896" y="380103"/>
                    <a:pt x="676656" y="377055"/>
                  </a:cubicBezTo>
                  <a:cubicBezTo>
                    <a:pt x="655320" y="383151"/>
                    <a:pt x="633251" y="387102"/>
                    <a:pt x="612648" y="395343"/>
                  </a:cubicBezTo>
                  <a:cubicBezTo>
                    <a:pt x="602444" y="399424"/>
                    <a:pt x="593659" y="406596"/>
                    <a:pt x="585216" y="413631"/>
                  </a:cubicBezTo>
                  <a:cubicBezTo>
                    <a:pt x="559744" y="434858"/>
                    <a:pt x="550533" y="450731"/>
                    <a:pt x="530352" y="477639"/>
                  </a:cubicBezTo>
                  <a:cubicBezTo>
                    <a:pt x="527304" y="486783"/>
                    <a:pt x="521208" y="495432"/>
                    <a:pt x="521208" y="505071"/>
                  </a:cubicBezTo>
                  <a:cubicBezTo>
                    <a:pt x="521208" y="624975"/>
                    <a:pt x="501870" y="659119"/>
                    <a:pt x="557784" y="733671"/>
                  </a:cubicBezTo>
                  <a:cubicBezTo>
                    <a:pt x="636361" y="838441"/>
                    <a:pt x="601168" y="821284"/>
                    <a:pt x="667512" y="843399"/>
                  </a:cubicBezTo>
                  <a:cubicBezTo>
                    <a:pt x="670560" y="852543"/>
                    <a:pt x="671975" y="862405"/>
                    <a:pt x="676656" y="870831"/>
                  </a:cubicBezTo>
                  <a:cubicBezTo>
                    <a:pt x="687330" y="890044"/>
                    <a:pt x="701040" y="907407"/>
                    <a:pt x="713232" y="925695"/>
                  </a:cubicBezTo>
                  <a:cubicBezTo>
                    <a:pt x="727739" y="947456"/>
                    <a:pt x="747923" y="976790"/>
                    <a:pt x="758952" y="998847"/>
                  </a:cubicBezTo>
                  <a:cubicBezTo>
                    <a:pt x="763263" y="1007468"/>
                    <a:pt x="765048" y="1017135"/>
                    <a:pt x="768096" y="1026279"/>
                  </a:cubicBezTo>
                  <a:cubicBezTo>
                    <a:pt x="751712" y="1190114"/>
                    <a:pt x="778149" y="1070182"/>
                    <a:pt x="740664" y="1145151"/>
                  </a:cubicBezTo>
                  <a:cubicBezTo>
                    <a:pt x="736353" y="1153772"/>
                    <a:pt x="738336" y="1165767"/>
                    <a:pt x="731520" y="1172583"/>
                  </a:cubicBezTo>
                  <a:cubicBezTo>
                    <a:pt x="724704" y="1179399"/>
                    <a:pt x="713232" y="1178679"/>
                    <a:pt x="704088" y="1181727"/>
                  </a:cubicBezTo>
                  <a:cubicBezTo>
                    <a:pt x="685800" y="1178679"/>
                    <a:pt x="666504" y="1179303"/>
                    <a:pt x="649224" y="1172583"/>
                  </a:cubicBezTo>
                  <a:cubicBezTo>
                    <a:pt x="541598" y="1130728"/>
                    <a:pt x="557292" y="1130127"/>
                    <a:pt x="484632" y="1071999"/>
                  </a:cubicBezTo>
                  <a:cubicBezTo>
                    <a:pt x="472732" y="1062479"/>
                    <a:pt x="458832" y="1055343"/>
                    <a:pt x="448056" y="1044567"/>
                  </a:cubicBezTo>
                  <a:cubicBezTo>
                    <a:pt x="387096" y="983607"/>
                    <a:pt x="475488" y="1047615"/>
                    <a:pt x="402336" y="998847"/>
                  </a:cubicBezTo>
                  <a:cubicBezTo>
                    <a:pt x="396240" y="986655"/>
                    <a:pt x="384048" y="975902"/>
                    <a:pt x="384048" y="962271"/>
                  </a:cubicBezTo>
                  <a:cubicBezTo>
                    <a:pt x="384048" y="914896"/>
                    <a:pt x="387039" y="877710"/>
                    <a:pt x="429768" y="861687"/>
                  </a:cubicBezTo>
                  <a:cubicBezTo>
                    <a:pt x="444320" y="856230"/>
                    <a:pt x="460248" y="855591"/>
                    <a:pt x="475488" y="852543"/>
                  </a:cubicBezTo>
                  <a:cubicBezTo>
                    <a:pt x="466344" y="846447"/>
                    <a:pt x="459029" y="834865"/>
                    <a:pt x="448056" y="834255"/>
                  </a:cubicBezTo>
                  <a:cubicBezTo>
                    <a:pt x="347409" y="828663"/>
                    <a:pt x="344663" y="832143"/>
                    <a:pt x="283464" y="852543"/>
                  </a:cubicBezTo>
                  <a:cubicBezTo>
                    <a:pt x="263485" y="822575"/>
                    <a:pt x="265176" y="836101"/>
                    <a:pt x="265176" y="815967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99">
              <a:extLst>
                <a:ext uri="{FF2B5EF4-FFF2-40B4-BE49-F238E27FC236}">
                  <a16:creationId xmlns:a16="http://schemas.microsoft.com/office/drawing/2014/main" id="{9212BBD0-DCF8-4C0E-ACE8-BD8210B620FC}"/>
                </a:ext>
              </a:extLst>
            </p:cNvPr>
            <p:cNvSpPr/>
            <p:nvPr/>
          </p:nvSpPr>
          <p:spPr>
            <a:xfrm>
              <a:off x="4316013" y="1242111"/>
              <a:ext cx="823221" cy="681539"/>
            </a:xfrm>
            <a:custGeom>
              <a:avLst/>
              <a:gdLst>
                <a:gd name="connsiteX0" fmla="*/ 100584 w 1298833"/>
                <a:gd name="connsiteY0" fmla="*/ 612648 h 1033272"/>
                <a:gd name="connsiteX1" fmla="*/ 27432 w 1298833"/>
                <a:gd name="connsiteY1" fmla="*/ 676656 h 1033272"/>
                <a:gd name="connsiteX2" fmla="*/ 9144 w 1298833"/>
                <a:gd name="connsiteY2" fmla="*/ 704088 h 1033272"/>
                <a:gd name="connsiteX3" fmla="*/ 0 w 1298833"/>
                <a:gd name="connsiteY3" fmla="*/ 740664 h 1033272"/>
                <a:gd name="connsiteX4" fmla="*/ 274320 w 1298833"/>
                <a:gd name="connsiteY4" fmla="*/ 841248 h 1033272"/>
                <a:gd name="connsiteX5" fmla="*/ 292608 w 1298833"/>
                <a:gd name="connsiteY5" fmla="*/ 813816 h 1033272"/>
                <a:gd name="connsiteX6" fmla="*/ 246888 w 1298833"/>
                <a:gd name="connsiteY6" fmla="*/ 658368 h 1033272"/>
                <a:gd name="connsiteX7" fmla="*/ 210312 w 1298833"/>
                <a:gd name="connsiteY7" fmla="*/ 630936 h 1033272"/>
                <a:gd name="connsiteX8" fmla="*/ 146304 w 1298833"/>
                <a:gd name="connsiteY8" fmla="*/ 621792 h 1033272"/>
                <a:gd name="connsiteX9" fmla="*/ 73152 w 1298833"/>
                <a:gd name="connsiteY9" fmla="*/ 640080 h 1033272"/>
                <a:gd name="connsiteX10" fmla="*/ 118872 w 1298833"/>
                <a:gd name="connsiteY10" fmla="*/ 859536 h 1033272"/>
                <a:gd name="connsiteX11" fmla="*/ 146304 w 1298833"/>
                <a:gd name="connsiteY11" fmla="*/ 877824 h 1033272"/>
                <a:gd name="connsiteX12" fmla="*/ 182880 w 1298833"/>
                <a:gd name="connsiteY12" fmla="*/ 896112 h 1033272"/>
                <a:gd name="connsiteX13" fmla="*/ 210312 w 1298833"/>
                <a:gd name="connsiteY13" fmla="*/ 923544 h 1033272"/>
                <a:gd name="connsiteX14" fmla="*/ 237744 w 1298833"/>
                <a:gd name="connsiteY14" fmla="*/ 932688 h 1033272"/>
                <a:gd name="connsiteX15" fmla="*/ 310896 w 1298833"/>
                <a:gd name="connsiteY15" fmla="*/ 950976 h 1033272"/>
                <a:gd name="connsiteX16" fmla="*/ 448056 w 1298833"/>
                <a:gd name="connsiteY16" fmla="*/ 941832 h 1033272"/>
                <a:gd name="connsiteX17" fmla="*/ 429768 w 1298833"/>
                <a:gd name="connsiteY17" fmla="*/ 813816 h 1033272"/>
                <a:gd name="connsiteX18" fmla="*/ 384048 w 1298833"/>
                <a:gd name="connsiteY18" fmla="*/ 758952 h 1033272"/>
                <a:gd name="connsiteX19" fmla="*/ 329184 w 1298833"/>
                <a:gd name="connsiteY19" fmla="*/ 731520 h 1033272"/>
                <a:gd name="connsiteX20" fmla="*/ 246888 w 1298833"/>
                <a:gd name="connsiteY20" fmla="*/ 694944 h 1033272"/>
                <a:gd name="connsiteX21" fmla="*/ 146304 w 1298833"/>
                <a:gd name="connsiteY21" fmla="*/ 704088 h 1033272"/>
                <a:gd name="connsiteX22" fmla="*/ 128016 w 1298833"/>
                <a:gd name="connsiteY22" fmla="*/ 740664 h 1033272"/>
                <a:gd name="connsiteX23" fmla="*/ 137160 w 1298833"/>
                <a:gd name="connsiteY23" fmla="*/ 877824 h 1033272"/>
                <a:gd name="connsiteX24" fmla="*/ 192024 w 1298833"/>
                <a:gd name="connsiteY24" fmla="*/ 950976 h 1033272"/>
                <a:gd name="connsiteX25" fmla="*/ 219456 w 1298833"/>
                <a:gd name="connsiteY25" fmla="*/ 987552 h 1033272"/>
                <a:gd name="connsiteX26" fmla="*/ 283464 w 1298833"/>
                <a:gd name="connsiteY26" fmla="*/ 1014984 h 1033272"/>
                <a:gd name="connsiteX27" fmla="*/ 310896 w 1298833"/>
                <a:gd name="connsiteY27" fmla="*/ 1024128 h 1033272"/>
                <a:gd name="connsiteX28" fmla="*/ 420624 w 1298833"/>
                <a:gd name="connsiteY28" fmla="*/ 1014984 h 1033272"/>
                <a:gd name="connsiteX29" fmla="*/ 448056 w 1298833"/>
                <a:gd name="connsiteY29" fmla="*/ 1005840 h 1033272"/>
                <a:gd name="connsiteX30" fmla="*/ 466344 w 1298833"/>
                <a:gd name="connsiteY30" fmla="*/ 978408 h 1033272"/>
                <a:gd name="connsiteX31" fmla="*/ 457200 w 1298833"/>
                <a:gd name="connsiteY31" fmla="*/ 832104 h 1033272"/>
                <a:gd name="connsiteX32" fmla="*/ 438912 w 1298833"/>
                <a:gd name="connsiteY32" fmla="*/ 804672 h 1033272"/>
                <a:gd name="connsiteX33" fmla="*/ 402336 w 1298833"/>
                <a:gd name="connsiteY33" fmla="*/ 795528 h 1033272"/>
                <a:gd name="connsiteX34" fmla="*/ 347472 w 1298833"/>
                <a:gd name="connsiteY34" fmla="*/ 804672 h 1033272"/>
                <a:gd name="connsiteX35" fmla="*/ 320040 w 1298833"/>
                <a:gd name="connsiteY35" fmla="*/ 832104 h 1033272"/>
                <a:gd name="connsiteX36" fmla="*/ 283464 w 1298833"/>
                <a:gd name="connsiteY36" fmla="*/ 859536 h 1033272"/>
                <a:gd name="connsiteX37" fmla="*/ 210312 w 1298833"/>
                <a:gd name="connsiteY37" fmla="*/ 877824 h 1033272"/>
                <a:gd name="connsiteX38" fmla="*/ 82296 w 1298833"/>
                <a:gd name="connsiteY38" fmla="*/ 850392 h 1033272"/>
                <a:gd name="connsiteX39" fmla="*/ 64008 w 1298833"/>
                <a:gd name="connsiteY39" fmla="*/ 813816 h 1033272"/>
                <a:gd name="connsiteX40" fmla="*/ 100584 w 1298833"/>
                <a:gd name="connsiteY40" fmla="*/ 630936 h 1033272"/>
                <a:gd name="connsiteX41" fmla="*/ 109728 w 1298833"/>
                <a:gd name="connsiteY41" fmla="*/ 603504 h 1033272"/>
                <a:gd name="connsiteX42" fmla="*/ 164592 w 1298833"/>
                <a:gd name="connsiteY42" fmla="*/ 557784 h 1033272"/>
                <a:gd name="connsiteX43" fmla="*/ 192024 w 1298833"/>
                <a:gd name="connsiteY43" fmla="*/ 548640 h 1033272"/>
                <a:gd name="connsiteX44" fmla="*/ 411480 w 1298833"/>
                <a:gd name="connsiteY44" fmla="*/ 576072 h 1033272"/>
                <a:gd name="connsiteX45" fmla="*/ 448056 w 1298833"/>
                <a:gd name="connsiteY45" fmla="*/ 585216 h 1033272"/>
                <a:gd name="connsiteX46" fmla="*/ 502920 w 1298833"/>
                <a:gd name="connsiteY46" fmla="*/ 612648 h 1033272"/>
                <a:gd name="connsiteX47" fmla="*/ 557784 w 1298833"/>
                <a:gd name="connsiteY47" fmla="*/ 630936 h 1033272"/>
                <a:gd name="connsiteX48" fmla="*/ 621792 w 1298833"/>
                <a:gd name="connsiteY48" fmla="*/ 685800 h 1033272"/>
                <a:gd name="connsiteX49" fmla="*/ 685800 w 1298833"/>
                <a:gd name="connsiteY49" fmla="*/ 713232 h 1033272"/>
                <a:gd name="connsiteX50" fmla="*/ 722376 w 1298833"/>
                <a:gd name="connsiteY50" fmla="*/ 704088 h 1033272"/>
                <a:gd name="connsiteX51" fmla="*/ 731520 w 1298833"/>
                <a:gd name="connsiteY51" fmla="*/ 667512 h 1033272"/>
                <a:gd name="connsiteX52" fmla="*/ 722376 w 1298833"/>
                <a:gd name="connsiteY52" fmla="*/ 530352 h 1033272"/>
                <a:gd name="connsiteX53" fmla="*/ 658368 w 1298833"/>
                <a:gd name="connsiteY53" fmla="*/ 448056 h 1033272"/>
                <a:gd name="connsiteX54" fmla="*/ 603504 w 1298833"/>
                <a:gd name="connsiteY54" fmla="*/ 384048 h 1033272"/>
                <a:gd name="connsiteX55" fmla="*/ 576072 w 1298833"/>
                <a:gd name="connsiteY55" fmla="*/ 374904 h 1033272"/>
                <a:gd name="connsiteX56" fmla="*/ 530352 w 1298833"/>
                <a:gd name="connsiteY56" fmla="*/ 356616 h 1033272"/>
                <a:gd name="connsiteX57" fmla="*/ 420624 w 1298833"/>
                <a:gd name="connsiteY57" fmla="*/ 365760 h 1033272"/>
                <a:gd name="connsiteX58" fmla="*/ 402336 w 1298833"/>
                <a:gd name="connsiteY58" fmla="*/ 393192 h 1033272"/>
                <a:gd name="connsiteX59" fmla="*/ 411480 w 1298833"/>
                <a:gd name="connsiteY59" fmla="*/ 521208 h 1033272"/>
                <a:gd name="connsiteX60" fmla="*/ 384048 w 1298833"/>
                <a:gd name="connsiteY60" fmla="*/ 704088 h 1033272"/>
                <a:gd name="connsiteX61" fmla="*/ 356616 w 1298833"/>
                <a:gd name="connsiteY61" fmla="*/ 713232 h 1033272"/>
                <a:gd name="connsiteX62" fmla="*/ 256032 w 1298833"/>
                <a:gd name="connsiteY62" fmla="*/ 704088 h 1033272"/>
                <a:gd name="connsiteX63" fmla="*/ 228600 w 1298833"/>
                <a:gd name="connsiteY63" fmla="*/ 685800 h 1033272"/>
                <a:gd name="connsiteX64" fmla="*/ 219456 w 1298833"/>
                <a:gd name="connsiteY64" fmla="*/ 630936 h 1033272"/>
                <a:gd name="connsiteX65" fmla="*/ 210312 w 1298833"/>
                <a:gd name="connsiteY65" fmla="*/ 603504 h 1033272"/>
                <a:gd name="connsiteX66" fmla="*/ 219456 w 1298833"/>
                <a:gd name="connsiteY66" fmla="*/ 493776 h 1033272"/>
                <a:gd name="connsiteX67" fmla="*/ 274320 w 1298833"/>
                <a:gd name="connsiteY67" fmla="*/ 438912 h 1033272"/>
                <a:gd name="connsiteX68" fmla="*/ 457200 w 1298833"/>
                <a:gd name="connsiteY68" fmla="*/ 457200 h 1033272"/>
                <a:gd name="connsiteX69" fmla="*/ 493776 w 1298833"/>
                <a:gd name="connsiteY69" fmla="*/ 502920 h 1033272"/>
                <a:gd name="connsiteX70" fmla="*/ 512064 w 1298833"/>
                <a:gd name="connsiteY70" fmla="*/ 548640 h 1033272"/>
                <a:gd name="connsiteX71" fmla="*/ 521208 w 1298833"/>
                <a:gd name="connsiteY71" fmla="*/ 585216 h 1033272"/>
                <a:gd name="connsiteX72" fmla="*/ 539496 w 1298833"/>
                <a:gd name="connsiteY72" fmla="*/ 612648 h 1033272"/>
                <a:gd name="connsiteX73" fmla="*/ 548640 w 1298833"/>
                <a:gd name="connsiteY73" fmla="*/ 685800 h 1033272"/>
                <a:gd name="connsiteX74" fmla="*/ 539496 w 1298833"/>
                <a:gd name="connsiteY74" fmla="*/ 740664 h 1033272"/>
                <a:gd name="connsiteX75" fmla="*/ 402336 w 1298833"/>
                <a:gd name="connsiteY75" fmla="*/ 722376 h 1033272"/>
                <a:gd name="connsiteX76" fmla="*/ 411480 w 1298833"/>
                <a:gd name="connsiteY76" fmla="*/ 566928 h 1033272"/>
                <a:gd name="connsiteX77" fmla="*/ 493776 w 1298833"/>
                <a:gd name="connsiteY77" fmla="*/ 521208 h 1033272"/>
                <a:gd name="connsiteX78" fmla="*/ 740664 w 1298833"/>
                <a:gd name="connsiteY78" fmla="*/ 530352 h 1033272"/>
                <a:gd name="connsiteX79" fmla="*/ 758952 w 1298833"/>
                <a:gd name="connsiteY79" fmla="*/ 566928 h 1033272"/>
                <a:gd name="connsiteX80" fmla="*/ 694944 w 1298833"/>
                <a:gd name="connsiteY80" fmla="*/ 768096 h 1033272"/>
                <a:gd name="connsiteX81" fmla="*/ 667512 w 1298833"/>
                <a:gd name="connsiteY81" fmla="*/ 777240 h 1033272"/>
                <a:gd name="connsiteX82" fmla="*/ 658368 w 1298833"/>
                <a:gd name="connsiteY82" fmla="*/ 658368 h 1033272"/>
                <a:gd name="connsiteX83" fmla="*/ 667512 w 1298833"/>
                <a:gd name="connsiteY83" fmla="*/ 493776 h 1033272"/>
                <a:gd name="connsiteX84" fmla="*/ 694944 w 1298833"/>
                <a:gd name="connsiteY84" fmla="*/ 475488 h 1033272"/>
                <a:gd name="connsiteX85" fmla="*/ 749808 w 1298833"/>
                <a:gd name="connsiteY85" fmla="*/ 457200 h 1033272"/>
                <a:gd name="connsiteX86" fmla="*/ 914400 w 1298833"/>
                <a:gd name="connsiteY86" fmla="*/ 521208 h 1033272"/>
                <a:gd name="connsiteX87" fmla="*/ 923544 w 1298833"/>
                <a:gd name="connsiteY87" fmla="*/ 566928 h 1033272"/>
                <a:gd name="connsiteX88" fmla="*/ 859536 w 1298833"/>
                <a:gd name="connsiteY88" fmla="*/ 713232 h 1033272"/>
                <a:gd name="connsiteX89" fmla="*/ 832104 w 1298833"/>
                <a:gd name="connsiteY89" fmla="*/ 722376 h 1033272"/>
                <a:gd name="connsiteX90" fmla="*/ 713232 w 1298833"/>
                <a:gd name="connsiteY90" fmla="*/ 694944 h 1033272"/>
                <a:gd name="connsiteX91" fmla="*/ 630936 w 1298833"/>
                <a:gd name="connsiteY91" fmla="*/ 621792 h 1033272"/>
                <a:gd name="connsiteX92" fmla="*/ 621792 w 1298833"/>
                <a:gd name="connsiteY92" fmla="*/ 566928 h 1033272"/>
                <a:gd name="connsiteX93" fmla="*/ 612648 w 1298833"/>
                <a:gd name="connsiteY93" fmla="*/ 539496 h 1033272"/>
                <a:gd name="connsiteX94" fmla="*/ 603504 w 1298833"/>
                <a:gd name="connsiteY94" fmla="*/ 493776 h 1033272"/>
                <a:gd name="connsiteX95" fmla="*/ 612648 w 1298833"/>
                <a:gd name="connsiteY95" fmla="*/ 384048 h 1033272"/>
                <a:gd name="connsiteX96" fmla="*/ 640080 w 1298833"/>
                <a:gd name="connsiteY96" fmla="*/ 356616 h 1033272"/>
                <a:gd name="connsiteX97" fmla="*/ 813816 w 1298833"/>
                <a:gd name="connsiteY97" fmla="*/ 374904 h 1033272"/>
                <a:gd name="connsiteX98" fmla="*/ 841248 w 1298833"/>
                <a:gd name="connsiteY98" fmla="*/ 402336 h 1033272"/>
                <a:gd name="connsiteX99" fmla="*/ 905256 w 1298833"/>
                <a:gd name="connsiteY99" fmla="*/ 429768 h 1033272"/>
                <a:gd name="connsiteX100" fmla="*/ 960120 w 1298833"/>
                <a:gd name="connsiteY100" fmla="*/ 411480 h 1033272"/>
                <a:gd name="connsiteX101" fmla="*/ 969264 w 1298833"/>
                <a:gd name="connsiteY101" fmla="*/ 384048 h 1033272"/>
                <a:gd name="connsiteX102" fmla="*/ 941832 w 1298833"/>
                <a:gd name="connsiteY102" fmla="*/ 246888 h 1033272"/>
                <a:gd name="connsiteX103" fmla="*/ 896112 w 1298833"/>
                <a:gd name="connsiteY103" fmla="*/ 219456 h 1033272"/>
                <a:gd name="connsiteX104" fmla="*/ 804672 w 1298833"/>
                <a:gd name="connsiteY104" fmla="*/ 201168 h 1033272"/>
                <a:gd name="connsiteX105" fmla="*/ 658368 w 1298833"/>
                <a:gd name="connsiteY105" fmla="*/ 182880 h 1033272"/>
                <a:gd name="connsiteX106" fmla="*/ 603504 w 1298833"/>
                <a:gd name="connsiteY106" fmla="*/ 192024 h 1033272"/>
                <a:gd name="connsiteX107" fmla="*/ 640080 w 1298833"/>
                <a:gd name="connsiteY107" fmla="*/ 283464 h 1033272"/>
                <a:gd name="connsiteX108" fmla="*/ 713232 w 1298833"/>
                <a:gd name="connsiteY108" fmla="*/ 338328 h 1033272"/>
                <a:gd name="connsiteX109" fmla="*/ 758952 w 1298833"/>
                <a:gd name="connsiteY109" fmla="*/ 365760 h 1033272"/>
                <a:gd name="connsiteX110" fmla="*/ 786384 w 1298833"/>
                <a:gd name="connsiteY110" fmla="*/ 393192 h 1033272"/>
                <a:gd name="connsiteX111" fmla="*/ 822960 w 1298833"/>
                <a:gd name="connsiteY111" fmla="*/ 420624 h 1033272"/>
                <a:gd name="connsiteX112" fmla="*/ 850392 w 1298833"/>
                <a:gd name="connsiteY112" fmla="*/ 438912 h 1033272"/>
                <a:gd name="connsiteX113" fmla="*/ 896112 w 1298833"/>
                <a:gd name="connsiteY113" fmla="*/ 484632 h 1033272"/>
                <a:gd name="connsiteX114" fmla="*/ 914400 w 1298833"/>
                <a:gd name="connsiteY114" fmla="*/ 521208 h 1033272"/>
                <a:gd name="connsiteX115" fmla="*/ 905256 w 1298833"/>
                <a:gd name="connsiteY115" fmla="*/ 621792 h 1033272"/>
                <a:gd name="connsiteX116" fmla="*/ 868680 w 1298833"/>
                <a:gd name="connsiteY116" fmla="*/ 640080 h 1033272"/>
                <a:gd name="connsiteX117" fmla="*/ 749808 w 1298833"/>
                <a:gd name="connsiteY117" fmla="*/ 630936 h 1033272"/>
                <a:gd name="connsiteX118" fmla="*/ 685800 w 1298833"/>
                <a:gd name="connsiteY118" fmla="*/ 576072 h 1033272"/>
                <a:gd name="connsiteX119" fmla="*/ 649224 w 1298833"/>
                <a:gd name="connsiteY119" fmla="*/ 512064 h 1033272"/>
                <a:gd name="connsiteX120" fmla="*/ 621792 w 1298833"/>
                <a:gd name="connsiteY120" fmla="*/ 365760 h 1033272"/>
                <a:gd name="connsiteX121" fmla="*/ 630936 w 1298833"/>
                <a:gd name="connsiteY121" fmla="*/ 274320 h 1033272"/>
                <a:gd name="connsiteX122" fmla="*/ 649224 w 1298833"/>
                <a:gd name="connsiteY122" fmla="*/ 237744 h 1033272"/>
                <a:gd name="connsiteX123" fmla="*/ 722376 w 1298833"/>
                <a:gd name="connsiteY123" fmla="*/ 210312 h 1033272"/>
                <a:gd name="connsiteX124" fmla="*/ 914400 w 1298833"/>
                <a:gd name="connsiteY124" fmla="*/ 228600 h 1033272"/>
                <a:gd name="connsiteX125" fmla="*/ 941832 w 1298833"/>
                <a:gd name="connsiteY125" fmla="*/ 237744 h 1033272"/>
                <a:gd name="connsiteX126" fmla="*/ 1060704 w 1298833"/>
                <a:gd name="connsiteY126" fmla="*/ 283464 h 1033272"/>
                <a:gd name="connsiteX127" fmla="*/ 1088136 w 1298833"/>
                <a:gd name="connsiteY127" fmla="*/ 301752 h 1033272"/>
                <a:gd name="connsiteX128" fmla="*/ 1170432 w 1298833"/>
                <a:gd name="connsiteY128" fmla="*/ 329184 h 1033272"/>
                <a:gd name="connsiteX129" fmla="*/ 1234440 w 1298833"/>
                <a:gd name="connsiteY129" fmla="*/ 356616 h 1033272"/>
                <a:gd name="connsiteX130" fmla="*/ 1280160 w 1298833"/>
                <a:gd name="connsiteY130" fmla="*/ 338328 h 1033272"/>
                <a:gd name="connsiteX131" fmla="*/ 1289304 w 1298833"/>
                <a:gd name="connsiteY131" fmla="*/ 310896 h 1033272"/>
                <a:gd name="connsiteX132" fmla="*/ 1298448 w 1298833"/>
                <a:gd name="connsiteY132" fmla="*/ 338328 h 1033272"/>
                <a:gd name="connsiteX133" fmla="*/ 1261872 w 1298833"/>
                <a:gd name="connsiteY133" fmla="*/ 420624 h 1033272"/>
                <a:gd name="connsiteX134" fmla="*/ 1234440 w 1298833"/>
                <a:gd name="connsiteY134" fmla="*/ 448056 h 1033272"/>
                <a:gd name="connsiteX135" fmla="*/ 1143000 w 1298833"/>
                <a:gd name="connsiteY135" fmla="*/ 512064 h 1033272"/>
                <a:gd name="connsiteX136" fmla="*/ 1097280 w 1298833"/>
                <a:gd name="connsiteY136" fmla="*/ 530352 h 1033272"/>
                <a:gd name="connsiteX137" fmla="*/ 1024128 w 1298833"/>
                <a:gd name="connsiteY137" fmla="*/ 539496 h 1033272"/>
                <a:gd name="connsiteX138" fmla="*/ 886968 w 1298833"/>
                <a:gd name="connsiteY138" fmla="*/ 530352 h 1033272"/>
                <a:gd name="connsiteX139" fmla="*/ 868680 w 1298833"/>
                <a:gd name="connsiteY139" fmla="*/ 448056 h 1033272"/>
                <a:gd name="connsiteX140" fmla="*/ 905256 w 1298833"/>
                <a:gd name="connsiteY140" fmla="*/ 438912 h 1033272"/>
                <a:gd name="connsiteX141" fmla="*/ 1124712 w 1298833"/>
                <a:gd name="connsiteY141" fmla="*/ 475488 h 1033272"/>
                <a:gd name="connsiteX142" fmla="*/ 1152144 w 1298833"/>
                <a:gd name="connsiteY142" fmla="*/ 512064 h 1033272"/>
                <a:gd name="connsiteX143" fmla="*/ 1143000 w 1298833"/>
                <a:gd name="connsiteY143" fmla="*/ 676656 h 1033272"/>
                <a:gd name="connsiteX144" fmla="*/ 1097280 w 1298833"/>
                <a:gd name="connsiteY144" fmla="*/ 749808 h 1033272"/>
                <a:gd name="connsiteX145" fmla="*/ 1051560 w 1298833"/>
                <a:gd name="connsiteY145" fmla="*/ 768096 h 1033272"/>
                <a:gd name="connsiteX146" fmla="*/ 941832 w 1298833"/>
                <a:gd name="connsiteY146" fmla="*/ 758952 h 1033272"/>
                <a:gd name="connsiteX147" fmla="*/ 905256 w 1298833"/>
                <a:gd name="connsiteY147" fmla="*/ 731520 h 1033272"/>
                <a:gd name="connsiteX148" fmla="*/ 804672 w 1298833"/>
                <a:gd name="connsiteY148" fmla="*/ 576072 h 1033272"/>
                <a:gd name="connsiteX149" fmla="*/ 822960 w 1298833"/>
                <a:gd name="connsiteY149" fmla="*/ 530352 h 1033272"/>
                <a:gd name="connsiteX150" fmla="*/ 1115568 w 1298833"/>
                <a:gd name="connsiteY150" fmla="*/ 521208 h 1033272"/>
                <a:gd name="connsiteX151" fmla="*/ 1161288 w 1298833"/>
                <a:gd name="connsiteY151" fmla="*/ 512064 h 1033272"/>
                <a:gd name="connsiteX152" fmla="*/ 1197864 w 1298833"/>
                <a:gd name="connsiteY152" fmla="*/ 475488 h 1033272"/>
                <a:gd name="connsiteX153" fmla="*/ 1207008 w 1298833"/>
                <a:gd name="connsiteY153" fmla="*/ 438912 h 1033272"/>
                <a:gd name="connsiteX154" fmla="*/ 1197864 w 1298833"/>
                <a:gd name="connsiteY154" fmla="*/ 384048 h 1033272"/>
                <a:gd name="connsiteX155" fmla="*/ 1078992 w 1298833"/>
                <a:gd name="connsiteY155" fmla="*/ 320040 h 1033272"/>
                <a:gd name="connsiteX156" fmla="*/ 832104 w 1298833"/>
                <a:gd name="connsiteY156" fmla="*/ 384048 h 1033272"/>
                <a:gd name="connsiteX157" fmla="*/ 822960 w 1298833"/>
                <a:gd name="connsiteY157" fmla="*/ 411480 h 1033272"/>
                <a:gd name="connsiteX158" fmla="*/ 813816 w 1298833"/>
                <a:gd name="connsiteY158" fmla="*/ 475488 h 1033272"/>
                <a:gd name="connsiteX159" fmla="*/ 850392 w 1298833"/>
                <a:gd name="connsiteY159" fmla="*/ 640080 h 1033272"/>
                <a:gd name="connsiteX160" fmla="*/ 914400 w 1298833"/>
                <a:gd name="connsiteY160" fmla="*/ 722376 h 1033272"/>
                <a:gd name="connsiteX161" fmla="*/ 941832 w 1298833"/>
                <a:gd name="connsiteY161" fmla="*/ 813816 h 1033272"/>
                <a:gd name="connsiteX162" fmla="*/ 923544 w 1298833"/>
                <a:gd name="connsiteY162" fmla="*/ 877824 h 1033272"/>
                <a:gd name="connsiteX163" fmla="*/ 886968 w 1298833"/>
                <a:gd name="connsiteY163" fmla="*/ 914400 h 1033272"/>
                <a:gd name="connsiteX164" fmla="*/ 868680 w 1298833"/>
                <a:gd name="connsiteY164" fmla="*/ 941832 h 1033272"/>
                <a:gd name="connsiteX165" fmla="*/ 795528 w 1298833"/>
                <a:gd name="connsiteY165" fmla="*/ 996696 h 1033272"/>
                <a:gd name="connsiteX166" fmla="*/ 731520 w 1298833"/>
                <a:gd name="connsiteY166" fmla="*/ 1033272 h 1033272"/>
                <a:gd name="connsiteX167" fmla="*/ 685800 w 1298833"/>
                <a:gd name="connsiteY167" fmla="*/ 1024128 h 1033272"/>
                <a:gd name="connsiteX168" fmla="*/ 630936 w 1298833"/>
                <a:gd name="connsiteY168" fmla="*/ 950976 h 1033272"/>
                <a:gd name="connsiteX169" fmla="*/ 603504 w 1298833"/>
                <a:gd name="connsiteY169" fmla="*/ 896112 h 1033272"/>
                <a:gd name="connsiteX170" fmla="*/ 612648 w 1298833"/>
                <a:gd name="connsiteY170" fmla="*/ 841248 h 1033272"/>
                <a:gd name="connsiteX171" fmla="*/ 758952 w 1298833"/>
                <a:gd name="connsiteY171" fmla="*/ 832104 h 1033272"/>
                <a:gd name="connsiteX172" fmla="*/ 768096 w 1298833"/>
                <a:gd name="connsiteY172" fmla="*/ 868680 h 1033272"/>
                <a:gd name="connsiteX173" fmla="*/ 731520 w 1298833"/>
                <a:gd name="connsiteY173" fmla="*/ 978408 h 1033272"/>
                <a:gd name="connsiteX174" fmla="*/ 704088 w 1298833"/>
                <a:gd name="connsiteY174" fmla="*/ 996696 h 1033272"/>
                <a:gd name="connsiteX175" fmla="*/ 557784 w 1298833"/>
                <a:gd name="connsiteY175" fmla="*/ 950976 h 1033272"/>
                <a:gd name="connsiteX176" fmla="*/ 539496 w 1298833"/>
                <a:gd name="connsiteY176" fmla="*/ 923544 h 1033272"/>
                <a:gd name="connsiteX177" fmla="*/ 530352 w 1298833"/>
                <a:gd name="connsiteY177" fmla="*/ 896112 h 1033272"/>
                <a:gd name="connsiteX178" fmla="*/ 548640 w 1298833"/>
                <a:gd name="connsiteY178" fmla="*/ 768096 h 1033272"/>
                <a:gd name="connsiteX179" fmla="*/ 576072 w 1298833"/>
                <a:gd name="connsiteY179" fmla="*/ 758952 h 1033272"/>
                <a:gd name="connsiteX180" fmla="*/ 612648 w 1298833"/>
                <a:gd name="connsiteY180" fmla="*/ 749808 h 1033272"/>
                <a:gd name="connsiteX181" fmla="*/ 713232 w 1298833"/>
                <a:gd name="connsiteY181" fmla="*/ 740664 h 1033272"/>
                <a:gd name="connsiteX182" fmla="*/ 704088 w 1298833"/>
                <a:gd name="connsiteY182" fmla="*/ 713232 h 1033272"/>
                <a:gd name="connsiteX183" fmla="*/ 640080 w 1298833"/>
                <a:gd name="connsiteY183" fmla="*/ 621792 h 1033272"/>
                <a:gd name="connsiteX184" fmla="*/ 630936 w 1298833"/>
                <a:gd name="connsiteY184" fmla="*/ 566928 h 1033272"/>
                <a:gd name="connsiteX185" fmla="*/ 640080 w 1298833"/>
                <a:gd name="connsiteY185" fmla="*/ 484632 h 1033272"/>
                <a:gd name="connsiteX186" fmla="*/ 786384 w 1298833"/>
                <a:gd name="connsiteY186" fmla="*/ 393192 h 1033272"/>
                <a:gd name="connsiteX187" fmla="*/ 850392 w 1298833"/>
                <a:gd name="connsiteY187" fmla="*/ 374904 h 1033272"/>
                <a:gd name="connsiteX188" fmla="*/ 877824 w 1298833"/>
                <a:gd name="connsiteY188" fmla="*/ 356616 h 1033272"/>
                <a:gd name="connsiteX189" fmla="*/ 905256 w 1298833"/>
                <a:gd name="connsiteY189" fmla="*/ 347472 h 1033272"/>
                <a:gd name="connsiteX190" fmla="*/ 932688 w 1298833"/>
                <a:gd name="connsiteY190" fmla="*/ 320040 h 1033272"/>
                <a:gd name="connsiteX191" fmla="*/ 923544 w 1298833"/>
                <a:gd name="connsiteY191" fmla="*/ 173736 h 1033272"/>
                <a:gd name="connsiteX192" fmla="*/ 905256 w 1298833"/>
                <a:gd name="connsiteY192" fmla="*/ 118872 h 1033272"/>
                <a:gd name="connsiteX193" fmla="*/ 914400 w 1298833"/>
                <a:gd name="connsiteY193" fmla="*/ 18288 h 1033272"/>
                <a:gd name="connsiteX194" fmla="*/ 950976 w 1298833"/>
                <a:gd name="connsiteY194" fmla="*/ 9144 h 1033272"/>
                <a:gd name="connsiteX195" fmla="*/ 996696 w 1298833"/>
                <a:gd name="connsiteY195" fmla="*/ 0 h 1033272"/>
                <a:gd name="connsiteX196" fmla="*/ 1078992 w 1298833"/>
                <a:gd name="connsiteY196" fmla="*/ 18288 h 1033272"/>
                <a:gd name="connsiteX197" fmla="*/ 1106424 w 1298833"/>
                <a:gd name="connsiteY197" fmla="*/ 109728 h 1033272"/>
                <a:gd name="connsiteX198" fmla="*/ 1115568 w 1298833"/>
                <a:gd name="connsiteY198" fmla="*/ 164592 h 1033272"/>
                <a:gd name="connsiteX199" fmla="*/ 1060704 w 1298833"/>
                <a:gd name="connsiteY199" fmla="*/ 246888 h 1033272"/>
                <a:gd name="connsiteX200" fmla="*/ 923544 w 1298833"/>
                <a:gd name="connsiteY200" fmla="*/ 320040 h 1033272"/>
                <a:gd name="connsiteX201" fmla="*/ 877824 w 1298833"/>
                <a:gd name="connsiteY201" fmla="*/ 347472 h 1033272"/>
                <a:gd name="connsiteX202" fmla="*/ 850392 w 1298833"/>
                <a:gd name="connsiteY202" fmla="*/ 374904 h 1033272"/>
                <a:gd name="connsiteX203" fmla="*/ 859536 w 1298833"/>
                <a:gd name="connsiteY203" fmla="*/ 438912 h 1033272"/>
                <a:gd name="connsiteX204" fmla="*/ 978408 w 1298833"/>
                <a:gd name="connsiteY204" fmla="*/ 484632 h 1033272"/>
                <a:gd name="connsiteX205" fmla="*/ 1051560 w 1298833"/>
                <a:gd name="connsiteY205" fmla="*/ 466344 h 1033272"/>
                <a:gd name="connsiteX206" fmla="*/ 1060704 w 1298833"/>
                <a:gd name="connsiteY206" fmla="*/ 438912 h 1033272"/>
                <a:gd name="connsiteX207" fmla="*/ 1069848 w 1298833"/>
                <a:gd name="connsiteY207" fmla="*/ 210312 h 1033272"/>
                <a:gd name="connsiteX208" fmla="*/ 1115568 w 1298833"/>
                <a:gd name="connsiteY208" fmla="*/ 146304 h 1033272"/>
                <a:gd name="connsiteX209" fmla="*/ 1188720 w 1298833"/>
                <a:gd name="connsiteY209" fmla="*/ 128016 h 1033272"/>
                <a:gd name="connsiteX210" fmla="*/ 1234440 w 1298833"/>
                <a:gd name="connsiteY210" fmla="*/ 146304 h 1033272"/>
                <a:gd name="connsiteX211" fmla="*/ 1243584 w 1298833"/>
                <a:gd name="connsiteY211" fmla="*/ 173736 h 1033272"/>
                <a:gd name="connsiteX212" fmla="*/ 1234440 w 1298833"/>
                <a:gd name="connsiteY212" fmla="*/ 265176 h 1033272"/>
                <a:gd name="connsiteX213" fmla="*/ 1078992 w 1298833"/>
                <a:gd name="connsiteY213" fmla="*/ 393192 h 1033272"/>
                <a:gd name="connsiteX214" fmla="*/ 1033272 w 1298833"/>
                <a:gd name="connsiteY214" fmla="*/ 411480 h 1033272"/>
                <a:gd name="connsiteX215" fmla="*/ 987552 w 1298833"/>
                <a:gd name="connsiteY215" fmla="*/ 438912 h 1033272"/>
                <a:gd name="connsiteX216" fmla="*/ 905256 w 1298833"/>
                <a:gd name="connsiteY216" fmla="*/ 475488 h 1033272"/>
                <a:gd name="connsiteX217" fmla="*/ 905256 w 1298833"/>
                <a:gd name="connsiteY217" fmla="*/ 484632 h 103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298833" h="1033272">
                  <a:moveTo>
                    <a:pt x="100584" y="612648"/>
                  </a:moveTo>
                  <a:cubicBezTo>
                    <a:pt x="75881" y="632411"/>
                    <a:pt x="48048" y="651917"/>
                    <a:pt x="27432" y="676656"/>
                  </a:cubicBezTo>
                  <a:cubicBezTo>
                    <a:pt x="20397" y="685099"/>
                    <a:pt x="15240" y="694944"/>
                    <a:pt x="9144" y="704088"/>
                  </a:cubicBezTo>
                  <a:cubicBezTo>
                    <a:pt x="6096" y="716280"/>
                    <a:pt x="0" y="728097"/>
                    <a:pt x="0" y="740664"/>
                  </a:cubicBezTo>
                  <a:cubicBezTo>
                    <a:pt x="0" y="939100"/>
                    <a:pt x="12197" y="850287"/>
                    <a:pt x="274320" y="841248"/>
                  </a:cubicBezTo>
                  <a:cubicBezTo>
                    <a:pt x="280416" y="832104"/>
                    <a:pt x="292608" y="824806"/>
                    <a:pt x="292608" y="813816"/>
                  </a:cubicBezTo>
                  <a:cubicBezTo>
                    <a:pt x="292608" y="745633"/>
                    <a:pt x="290541" y="702021"/>
                    <a:pt x="246888" y="658368"/>
                  </a:cubicBezTo>
                  <a:cubicBezTo>
                    <a:pt x="236112" y="647592"/>
                    <a:pt x="224634" y="636144"/>
                    <a:pt x="210312" y="630936"/>
                  </a:cubicBezTo>
                  <a:cubicBezTo>
                    <a:pt x="190057" y="623571"/>
                    <a:pt x="167640" y="624840"/>
                    <a:pt x="146304" y="621792"/>
                  </a:cubicBezTo>
                  <a:cubicBezTo>
                    <a:pt x="121920" y="627888"/>
                    <a:pt x="81455" y="616357"/>
                    <a:pt x="73152" y="640080"/>
                  </a:cubicBezTo>
                  <a:cubicBezTo>
                    <a:pt x="61821" y="672455"/>
                    <a:pt x="60494" y="820617"/>
                    <a:pt x="118872" y="859536"/>
                  </a:cubicBezTo>
                  <a:cubicBezTo>
                    <a:pt x="128016" y="865632"/>
                    <a:pt x="136762" y="872372"/>
                    <a:pt x="146304" y="877824"/>
                  </a:cubicBezTo>
                  <a:cubicBezTo>
                    <a:pt x="158139" y="884587"/>
                    <a:pt x="171788" y="888189"/>
                    <a:pt x="182880" y="896112"/>
                  </a:cubicBezTo>
                  <a:cubicBezTo>
                    <a:pt x="193403" y="903628"/>
                    <a:pt x="199552" y="916371"/>
                    <a:pt x="210312" y="923544"/>
                  </a:cubicBezTo>
                  <a:cubicBezTo>
                    <a:pt x="218332" y="928891"/>
                    <a:pt x="228393" y="930350"/>
                    <a:pt x="237744" y="932688"/>
                  </a:cubicBezTo>
                  <a:lnTo>
                    <a:pt x="310896" y="950976"/>
                  </a:lnTo>
                  <a:cubicBezTo>
                    <a:pt x="356616" y="947928"/>
                    <a:pt x="418046" y="976459"/>
                    <a:pt x="448056" y="941832"/>
                  </a:cubicBezTo>
                  <a:cubicBezTo>
                    <a:pt x="476287" y="909258"/>
                    <a:pt x="437259" y="856265"/>
                    <a:pt x="429768" y="813816"/>
                  </a:cubicBezTo>
                  <a:cubicBezTo>
                    <a:pt x="423525" y="778441"/>
                    <a:pt x="416127" y="781866"/>
                    <a:pt x="384048" y="758952"/>
                  </a:cubicBezTo>
                  <a:cubicBezTo>
                    <a:pt x="322902" y="715276"/>
                    <a:pt x="389577" y="761717"/>
                    <a:pt x="329184" y="731520"/>
                  </a:cubicBezTo>
                  <a:cubicBezTo>
                    <a:pt x="242241" y="688048"/>
                    <a:pt x="388432" y="742125"/>
                    <a:pt x="246888" y="694944"/>
                  </a:cubicBezTo>
                  <a:cubicBezTo>
                    <a:pt x="213360" y="697992"/>
                    <a:pt x="177726" y="692003"/>
                    <a:pt x="146304" y="704088"/>
                  </a:cubicBezTo>
                  <a:cubicBezTo>
                    <a:pt x="133582" y="708981"/>
                    <a:pt x="128732" y="727052"/>
                    <a:pt x="128016" y="740664"/>
                  </a:cubicBezTo>
                  <a:cubicBezTo>
                    <a:pt x="125608" y="786422"/>
                    <a:pt x="130014" y="832563"/>
                    <a:pt x="137160" y="877824"/>
                  </a:cubicBezTo>
                  <a:cubicBezTo>
                    <a:pt x="142459" y="911384"/>
                    <a:pt x="171993" y="928083"/>
                    <a:pt x="192024" y="950976"/>
                  </a:cubicBezTo>
                  <a:cubicBezTo>
                    <a:pt x="202060" y="962445"/>
                    <a:pt x="208680" y="976776"/>
                    <a:pt x="219456" y="987552"/>
                  </a:cubicBezTo>
                  <a:cubicBezTo>
                    <a:pt x="241729" y="1009825"/>
                    <a:pt x="254084" y="1006590"/>
                    <a:pt x="283464" y="1014984"/>
                  </a:cubicBezTo>
                  <a:cubicBezTo>
                    <a:pt x="292732" y="1017632"/>
                    <a:pt x="301752" y="1021080"/>
                    <a:pt x="310896" y="1024128"/>
                  </a:cubicBezTo>
                  <a:cubicBezTo>
                    <a:pt x="347472" y="1021080"/>
                    <a:pt x="384243" y="1019835"/>
                    <a:pt x="420624" y="1014984"/>
                  </a:cubicBezTo>
                  <a:cubicBezTo>
                    <a:pt x="430178" y="1013710"/>
                    <a:pt x="440530" y="1011861"/>
                    <a:pt x="448056" y="1005840"/>
                  </a:cubicBezTo>
                  <a:cubicBezTo>
                    <a:pt x="456638" y="998975"/>
                    <a:pt x="460248" y="987552"/>
                    <a:pt x="466344" y="978408"/>
                  </a:cubicBezTo>
                  <a:cubicBezTo>
                    <a:pt x="482479" y="913870"/>
                    <a:pt x="483463" y="930591"/>
                    <a:pt x="457200" y="832104"/>
                  </a:cubicBezTo>
                  <a:cubicBezTo>
                    <a:pt x="454368" y="821485"/>
                    <a:pt x="448056" y="810768"/>
                    <a:pt x="438912" y="804672"/>
                  </a:cubicBezTo>
                  <a:cubicBezTo>
                    <a:pt x="428455" y="797701"/>
                    <a:pt x="414528" y="798576"/>
                    <a:pt x="402336" y="795528"/>
                  </a:cubicBezTo>
                  <a:cubicBezTo>
                    <a:pt x="384048" y="798576"/>
                    <a:pt x="364414" y="797142"/>
                    <a:pt x="347472" y="804672"/>
                  </a:cubicBezTo>
                  <a:cubicBezTo>
                    <a:pt x="335655" y="809924"/>
                    <a:pt x="329858" y="823688"/>
                    <a:pt x="320040" y="832104"/>
                  </a:cubicBezTo>
                  <a:cubicBezTo>
                    <a:pt x="308469" y="842022"/>
                    <a:pt x="297532" y="853674"/>
                    <a:pt x="283464" y="859536"/>
                  </a:cubicBezTo>
                  <a:cubicBezTo>
                    <a:pt x="260263" y="869203"/>
                    <a:pt x="210312" y="877824"/>
                    <a:pt x="210312" y="877824"/>
                  </a:cubicBezTo>
                  <a:cubicBezTo>
                    <a:pt x="180459" y="875110"/>
                    <a:pt x="111078" y="884931"/>
                    <a:pt x="82296" y="850392"/>
                  </a:cubicBezTo>
                  <a:cubicBezTo>
                    <a:pt x="73570" y="839920"/>
                    <a:pt x="70104" y="826008"/>
                    <a:pt x="64008" y="813816"/>
                  </a:cubicBezTo>
                  <a:cubicBezTo>
                    <a:pt x="87897" y="634646"/>
                    <a:pt x="63944" y="728642"/>
                    <a:pt x="100584" y="630936"/>
                  </a:cubicBezTo>
                  <a:cubicBezTo>
                    <a:pt x="103968" y="621911"/>
                    <a:pt x="104381" y="611524"/>
                    <a:pt x="109728" y="603504"/>
                  </a:cubicBezTo>
                  <a:cubicBezTo>
                    <a:pt x="119839" y="588337"/>
                    <a:pt x="147724" y="566218"/>
                    <a:pt x="164592" y="557784"/>
                  </a:cubicBezTo>
                  <a:cubicBezTo>
                    <a:pt x="173213" y="553473"/>
                    <a:pt x="182880" y="551688"/>
                    <a:pt x="192024" y="548640"/>
                  </a:cubicBezTo>
                  <a:cubicBezTo>
                    <a:pt x="417451" y="561164"/>
                    <a:pt x="289897" y="539597"/>
                    <a:pt x="411480" y="576072"/>
                  </a:cubicBezTo>
                  <a:cubicBezTo>
                    <a:pt x="423517" y="579683"/>
                    <a:pt x="436388" y="580549"/>
                    <a:pt x="448056" y="585216"/>
                  </a:cubicBezTo>
                  <a:cubicBezTo>
                    <a:pt x="467040" y="592810"/>
                    <a:pt x="484046" y="604784"/>
                    <a:pt x="502920" y="612648"/>
                  </a:cubicBezTo>
                  <a:cubicBezTo>
                    <a:pt x="520714" y="620062"/>
                    <a:pt x="557784" y="630936"/>
                    <a:pt x="557784" y="630936"/>
                  </a:cubicBezTo>
                  <a:cubicBezTo>
                    <a:pt x="582721" y="655873"/>
                    <a:pt x="590511" y="666249"/>
                    <a:pt x="621792" y="685800"/>
                  </a:cubicBezTo>
                  <a:cubicBezTo>
                    <a:pt x="647619" y="701942"/>
                    <a:pt x="659133" y="704343"/>
                    <a:pt x="685800" y="713232"/>
                  </a:cubicBezTo>
                  <a:cubicBezTo>
                    <a:pt x="697992" y="710184"/>
                    <a:pt x="713490" y="712974"/>
                    <a:pt x="722376" y="704088"/>
                  </a:cubicBezTo>
                  <a:cubicBezTo>
                    <a:pt x="731262" y="695202"/>
                    <a:pt x="731520" y="680079"/>
                    <a:pt x="731520" y="667512"/>
                  </a:cubicBezTo>
                  <a:cubicBezTo>
                    <a:pt x="731520" y="621691"/>
                    <a:pt x="732989" y="574927"/>
                    <a:pt x="722376" y="530352"/>
                  </a:cubicBezTo>
                  <a:cubicBezTo>
                    <a:pt x="713555" y="493304"/>
                    <a:pt x="680792" y="474217"/>
                    <a:pt x="658368" y="448056"/>
                  </a:cubicBezTo>
                  <a:cubicBezTo>
                    <a:pt x="641466" y="428337"/>
                    <a:pt x="626194" y="399174"/>
                    <a:pt x="603504" y="384048"/>
                  </a:cubicBezTo>
                  <a:cubicBezTo>
                    <a:pt x="595484" y="378701"/>
                    <a:pt x="585097" y="378288"/>
                    <a:pt x="576072" y="374904"/>
                  </a:cubicBezTo>
                  <a:cubicBezTo>
                    <a:pt x="560703" y="369141"/>
                    <a:pt x="545592" y="362712"/>
                    <a:pt x="530352" y="356616"/>
                  </a:cubicBezTo>
                  <a:cubicBezTo>
                    <a:pt x="493776" y="359664"/>
                    <a:pt x="455915" y="355677"/>
                    <a:pt x="420624" y="365760"/>
                  </a:cubicBezTo>
                  <a:cubicBezTo>
                    <a:pt x="410057" y="368779"/>
                    <a:pt x="402981" y="382221"/>
                    <a:pt x="402336" y="393192"/>
                  </a:cubicBezTo>
                  <a:cubicBezTo>
                    <a:pt x="399824" y="435899"/>
                    <a:pt x="408432" y="478536"/>
                    <a:pt x="411480" y="521208"/>
                  </a:cubicBezTo>
                  <a:cubicBezTo>
                    <a:pt x="411078" y="527633"/>
                    <a:pt x="421512" y="666624"/>
                    <a:pt x="384048" y="704088"/>
                  </a:cubicBezTo>
                  <a:cubicBezTo>
                    <a:pt x="377232" y="710904"/>
                    <a:pt x="365760" y="710184"/>
                    <a:pt x="356616" y="713232"/>
                  </a:cubicBezTo>
                  <a:cubicBezTo>
                    <a:pt x="323088" y="710184"/>
                    <a:pt x="288951" y="711142"/>
                    <a:pt x="256032" y="704088"/>
                  </a:cubicBezTo>
                  <a:cubicBezTo>
                    <a:pt x="245286" y="701785"/>
                    <a:pt x="233515" y="695630"/>
                    <a:pt x="228600" y="685800"/>
                  </a:cubicBezTo>
                  <a:cubicBezTo>
                    <a:pt x="220309" y="669217"/>
                    <a:pt x="223478" y="649035"/>
                    <a:pt x="219456" y="630936"/>
                  </a:cubicBezTo>
                  <a:cubicBezTo>
                    <a:pt x="217365" y="621527"/>
                    <a:pt x="213360" y="612648"/>
                    <a:pt x="210312" y="603504"/>
                  </a:cubicBezTo>
                  <a:cubicBezTo>
                    <a:pt x="213360" y="566928"/>
                    <a:pt x="206153" y="527983"/>
                    <a:pt x="219456" y="493776"/>
                  </a:cubicBezTo>
                  <a:cubicBezTo>
                    <a:pt x="228830" y="469671"/>
                    <a:pt x="274320" y="438912"/>
                    <a:pt x="274320" y="438912"/>
                  </a:cubicBezTo>
                  <a:cubicBezTo>
                    <a:pt x="335280" y="445008"/>
                    <a:pt x="396842" y="446703"/>
                    <a:pt x="457200" y="457200"/>
                  </a:cubicBezTo>
                  <a:cubicBezTo>
                    <a:pt x="487568" y="462481"/>
                    <a:pt x="485616" y="481159"/>
                    <a:pt x="493776" y="502920"/>
                  </a:cubicBezTo>
                  <a:cubicBezTo>
                    <a:pt x="499539" y="518289"/>
                    <a:pt x="506873" y="533068"/>
                    <a:pt x="512064" y="548640"/>
                  </a:cubicBezTo>
                  <a:cubicBezTo>
                    <a:pt x="516038" y="560562"/>
                    <a:pt x="516258" y="573665"/>
                    <a:pt x="521208" y="585216"/>
                  </a:cubicBezTo>
                  <a:cubicBezTo>
                    <a:pt x="525537" y="595317"/>
                    <a:pt x="533400" y="603504"/>
                    <a:pt x="539496" y="612648"/>
                  </a:cubicBezTo>
                  <a:cubicBezTo>
                    <a:pt x="542544" y="637032"/>
                    <a:pt x="548640" y="661226"/>
                    <a:pt x="548640" y="685800"/>
                  </a:cubicBezTo>
                  <a:cubicBezTo>
                    <a:pt x="548640" y="704340"/>
                    <a:pt x="557483" y="736167"/>
                    <a:pt x="539496" y="740664"/>
                  </a:cubicBezTo>
                  <a:cubicBezTo>
                    <a:pt x="494749" y="751851"/>
                    <a:pt x="448056" y="728472"/>
                    <a:pt x="402336" y="722376"/>
                  </a:cubicBezTo>
                  <a:cubicBezTo>
                    <a:pt x="391865" y="670023"/>
                    <a:pt x="376452" y="621062"/>
                    <a:pt x="411480" y="566928"/>
                  </a:cubicBezTo>
                  <a:cubicBezTo>
                    <a:pt x="428528" y="540581"/>
                    <a:pt x="466344" y="536448"/>
                    <a:pt x="493776" y="521208"/>
                  </a:cubicBezTo>
                  <a:lnTo>
                    <a:pt x="740664" y="530352"/>
                  </a:lnTo>
                  <a:cubicBezTo>
                    <a:pt x="754097" y="532668"/>
                    <a:pt x="759544" y="553310"/>
                    <a:pt x="758952" y="566928"/>
                  </a:cubicBezTo>
                  <a:cubicBezTo>
                    <a:pt x="753851" y="684250"/>
                    <a:pt x="772001" y="724063"/>
                    <a:pt x="694944" y="768096"/>
                  </a:cubicBezTo>
                  <a:cubicBezTo>
                    <a:pt x="686575" y="772878"/>
                    <a:pt x="676656" y="774192"/>
                    <a:pt x="667512" y="777240"/>
                  </a:cubicBezTo>
                  <a:cubicBezTo>
                    <a:pt x="664464" y="737616"/>
                    <a:pt x="662757" y="697866"/>
                    <a:pt x="658368" y="658368"/>
                  </a:cubicBezTo>
                  <a:cubicBezTo>
                    <a:pt x="649365" y="577345"/>
                    <a:pt x="626215" y="617667"/>
                    <a:pt x="667512" y="493776"/>
                  </a:cubicBezTo>
                  <a:cubicBezTo>
                    <a:pt x="670987" y="483350"/>
                    <a:pt x="684901" y="479951"/>
                    <a:pt x="694944" y="475488"/>
                  </a:cubicBezTo>
                  <a:cubicBezTo>
                    <a:pt x="712560" y="467659"/>
                    <a:pt x="749808" y="457200"/>
                    <a:pt x="749808" y="457200"/>
                  </a:cubicBezTo>
                  <a:cubicBezTo>
                    <a:pt x="857831" y="471603"/>
                    <a:pt x="881252" y="438338"/>
                    <a:pt x="914400" y="521208"/>
                  </a:cubicBezTo>
                  <a:cubicBezTo>
                    <a:pt x="920172" y="535638"/>
                    <a:pt x="920496" y="551688"/>
                    <a:pt x="923544" y="566928"/>
                  </a:cubicBezTo>
                  <a:cubicBezTo>
                    <a:pt x="914086" y="670965"/>
                    <a:pt x="938961" y="660282"/>
                    <a:pt x="859536" y="713232"/>
                  </a:cubicBezTo>
                  <a:cubicBezTo>
                    <a:pt x="851516" y="718579"/>
                    <a:pt x="841248" y="719328"/>
                    <a:pt x="832104" y="722376"/>
                  </a:cubicBezTo>
                  <a:cubicBezTo>
                    <a:pt x="792480" y="713232"/>
                    <a:pt x="751132" y="709683"/>
                    <a:pt x="713232" y="694944"/>
                  </a:cubicBezTo>
                  <a:cubicBezTo>
                    <a:pt x="693863" y="687412"/>
                    <a:pt x="646138" y="636994"/>
                    <a:pt x="630936" y="621792"/>
                  </a:cubicBezTo>
                  <a:cubicBezTo>
                    <a:pt x="627888" y="603504"/>
                    <a:pt x="625814" y="585027"/>
                    <a:pt x="621792" y="566928"/>
                  </a:cubicBezTo>
                  <a:cubicBezTo>
                    <a:pt x="619701" y="557519"/>
                    <a:pt x="614986" y="548847"/>
                    <a:pt x="612648" y="539496"/>
                  </a:cubicBezTo>
                  <a:cubicBezTo>
                    <a:pt x="608879" y="524418"/>
                    <a:pt x="606552" y="509016"/>
                    <a:pt x="603504" y="493776"/>
                  </a:cubicBezTo>
                  <a:cubicBezTo>
                    <a:pt x="606552" y="457200"/>
                    <a:pt x="603191" y="419512"/>
                    <a:pt x="612648" y="384048"/>
                  </a:cubicBezTo>
                  <a:cubicBezTo>
                    <a:pt x="615980" y="371553"/>
                    <a:pt x="627162" y="357203"/>
                    <a:pt x="640080" y="356616"/>
                  </a:cubicBezTo>
                  <a:cubicBezTo>
                    <a:pt x="698252" y="353972"/>
                    <a:pt x="755904" y="368808"/>
                    <a:pt x="813816" y="374904"/>
                  </a:cubicBezTo>
                  <a:cubicBezTo>
                    <a:pt x="822960" y="384048"/>
                    <a:pt x="830725" y="394820"/>
                    <a:pt x="841248" y="402336"/>
                  </a:cubicBezTo>
                  <a:cubicBezTo>
                    <a:pt x="861022" y="416460"/>
                    <a:pt x="882869" y="422306"/>
                    <a:pt x="905256" y="429768"/>
                  </a:cubicBezTo>
                  <a:cubicBezTo>
                    <a:pt x="923544" y="423672"/>
                    <a:pt x="944433" y="422685"/>
                    <a:pt x="960120" y="411480"/>
                  </a:cubicBezTo>
                  <a:cubicBezTo>
                    <a:pt x="967963" y="405878"/>
                    <a:pt x="969264" y="393687"/>
                    <a:pt x="969264" y="384048"/>
                  </a:cubicBezTo>
                  <a:cubicBezTo>
                    <a:pt x="969264" y="354962"/>
                    <a:pt x="977468" y="277433"/>
                    <a:pt x="941832" y="246888"/>
                  </a:cubicBezTo>
                  <a:cubicBezTo>
                    <a:pt x="928338" y="235322"/>
                    <a:pt x="912353" y="226674"/>
                    <a:pt x="896112" y="219456"/>
                  </a:cubicBezTo>
                  <a:cubicBezTo>
                    <a:pt x="880708" y="212610"/>
                    <a:pt x="814162" y="202354"/>
                    <a:pt x="804672" y="201168"/>
                  </a:cubicBezTo>
                  <a:lnTo>
                    <a:pt x="658368" y="182880"/>
                  </a:lnTo>
                  <a:cubicBezTo>
                    <a:pt x="640080" y="185928"/>
                    <a:pt x="613330" y="176302"/>
                    <a:pt x="603504" y="192024"/>
                  </a:cubicBezTo>
                  <a:cubicBezTo>
                    <a:pt x="580801" y="228349"/>
                    <a:pt x="617614" y="265082"/>
                    <a:pt x="640080" y="283464"/>
                  </a:cubicBezTo>
                  <a:cubicBezTo>
                    <a:pt x="663670" y="302765"/>
                    <a:pt x="688172" y="320978"/>
                    <a:pt x="713232" y="338328"/>
                  </a:cubicBezTo>
                  <a:cubicBezTo>
                    <a:pt x="727845" y="348444"/>
                    <a:pt x="744734" y="355096"/>
                    <a:pt x="758952" y="365760"/>
                  </a:cubicBezTo>
                  <a:cubicBezTo>
                    <a:pt x="769297" y="373519"/>
                    <a:pt x="776566" y="384776"/>
                    <a:pt x="786384" y="393192"/>
                  </a:cubicBezTo>
                  <a:cubicBezTo>
                    <a:pt x="797955" y="403110"/>
                    <a:pt x="810559" y="411766"/>
                    <a:pt x="822960" y="420624"/>
                  </a:cubicBezTo>
                  <a:cubicBezTo>
                    <a:pt x="831903" y="427012"/>
                    <a:pt x="842121" y="431675"/>
                    <a:pt x="850392" y="438912"/>
                  </a:cubicBezTo>
                  <a:cubicBezTo>
                    <a:pt x="866612" y="453104"/>
                    <a:pt x="882880" y="467619"/>
                    <a:pt x="896112" y="484632"/>
                  </a:cubicBezTo>
                  <a:cubicBezTo>
                    <a:pt x="904481" y="495392"/>
                    <a:pt x="908304" y="509016"/>
                    <a:pt x="914400" y="521208"/>
                  </a:cubicBezTo>
                  <a:cubicBezTo>
                    <a:pt x="911352" y="554736"/>
                    <a:pt x="917341" y="590370"/>
                    <a:pt x="905256" y="621792"/>
                  </a:cubicBezTo>
                  <a:cubicBezTo>
                    <a:pt x="900363" y="634514"/>
                    <a:pt x="882288" y="639280"/>
                    <a:pt x="868680" y="640080"/>
                  </a:cubicBezTo>
                  <a:cubicBezTo>
                    <a:pt x="829008" y="642414"/>
                    <a:pt x="789432" y="633984"/>
                    <a:pt x="749808" y="630936"/>
                  </a:cubicBezTo>
                  <a:cubicBezTo>
                    <a:pt x="722994" y="613060"/>
                    <a:pt x="706669" y="604767"/>
                    <a:pt x="685800" y="576072"/>
                  </a:cubicBezTo>
                  <a:cubicBezTo>
                    <a:pt x="671346" y="556198"/>
                    <a:pt x="661416" y="533400"/>
                    <a:pt x="649224" y="512064"/>
                  </a:cubicBezTo>
                  <a:cubicBezTo>
                    <a:pt x="637517" y="465237"/>
                    <a:pt x="621792" y="414806"/>
                    <a:pt x="621792" y="365760"/>
                  </a:cubicBezTo>
                  <a:cubicBezTo>
                    <a:pt x="621792" y="335128"/>
                    <a:pt x="624518" y="304272"/>
                    <a:pt x="630936" y="274320"/>
                  </a:cubicBezTo>
                  <a:cubicBezTo>
                    <a:pt x="633792" y="260992"/>
                    <a:pt x="638875" y="246615"/>
                    <a:pt x="649224" y="237744"/>
                  </a:cubicBezTo>
                  <a:cubicBezTo>
                    <a:pt x="656182" y="231780"/>
                    <a:pt x="707389" y="215308"/>
                    <a:pt x="722376" y="210312"/>
                  </a:cubicBezTo>
                  <a:cubicBezTo>
                    <a:pt x="786384" y="216408"/>
                    <a:pt x="850599" y="220625"/>
                    <a:pt x="914400" y="228600"/>
                  </a:cubicBezTo>
                  <a:cubicBezTo>
                    <a:pt x="923964" y="229796"/>
                    <a:pt x="932807" y="234360"/>
                    <a:pt x="941832" y="237744"/>
                  </a:cubicBezTo>
                  <a:lnTo>
                    <a:pt x="1060704" y="283464"/>
                  </a:lnTo>
                  <a:cubicBezTo>
                    <a:pt x="1070961" y="287409"/>
                    <a:pt x="1078306" y="296837"/>
                    <a:pt x="1088136" y="301752"/>
                  </a:cubicBezTo>
                  <a:cubicBezTo>
                    <a:pt x="1122569" y="318969"/>
                    <a:pt x="1135508" y="320453"/>
                    <a:pt x="1170432" y="329184"/>
                  </a:cubicBezTo>
                  <a:cubicBezTo>
                    <a:pt x="1189142" y="341657"/>
                    <a:pt x="1209134" y="359428"/>
                    <a:pt x="1234440" y="356616"/>
                  </a:cubicBezTo>
                  <a:cubicBezTo>
                    <a:pt x="1250754" y="354803"/>
                    <a:pt x="1264920" y="344424"/>
                    <a:pt x="1280160" y="338328"/>
                  </a:cubicBezTo>
                  <a:cubicBezTo>
                    <a:pt x="1283208" y="329184"/>
                    <a:pt x="1279665" y="310896"/>
                    <a:pt x="1289304" y="310896"/>
                  </a:cubicBezTo>
                  <a:cubicBezTo>
                    <a:pt x="1298943" y="310896"/>
                    <a:pt x="1299512" y="328748"/>
                    <a:pt x="1298448" y="338328"/>
                  </a:cubicBezTo>
                  <a:cubicBezTo>
                    <a:pt x="1295381" y="365931"/>
                    <a:pt x="1280195" y="398637"/>
                    <a:pt x="1261872" y="420624"/>
                  </a:cubicBezTo>
                  <a:cubicBezTo>
                    <a:pt x="1253593" y="430558"/>
                    <a:pt x="1244172" y="439541"/>
                    <a:pt x="1234440" y="448056"/>
                  </a:cubicBezTo>
                  <a:cubicBezTo>
                    <a:pt x="1205051" y="473772"/>
                    <a:pt x="1177946" y="494591"/>
                    <a:pt x="1143000" y="512064"/>
                  </a:cubicBezTo>
                  <a:cubicBezTo>
                    <a:pt x="1128319" y="519405"/>
                    <a:pt x="1113274" y="526661"/>
                    <a:pt x="1097280" y="530352"/>
                  </a:cubicBezTo>
                  <a:cubicBezTo>
                    <a:pt x="1073336" y="535878"/>
                    <a:pt x="1048512" y="536448"/>
                    <a:pt x="1024128" y="539496"/>
                  </a:cubicBezTo>
                  <a:cubicBezTo>
                    <a:pt x="978408" y="536448"/>
                    <a:pt x="931698" y="540292"/>
                    <a:pt x="886968" y="530352"/>
                  </a:cubicBezTo>
                  <a:cubicBezTo>
                    <a:pt x="849278" y="521976"/>
                    <a:pt x="853321" y="469558"/>
                    <a:pt x="868680" y="448056"/>
                  </a:cubicBezTo>
                  <a:cubicBezTo>
                    <a:pt x="875985" y="437830"/>
                    <a:pt x="893064" y="441960"/>
                    <a:pt x="905256" y="438912"/>
                  </a:cubicBezTo>
                  <a:cubicBezTo>
                    <a:pt x="992593" y="443509"/>
                    <a:pt x="1061182" y="419899"/>
                    <a:pt x="1124712" y="475488"/>
                  </a:cubicBezTo>
                  <a:cubicBezTo>
                    <a:pt x="1136181" y="485524"/>
                    <a:pt x="1143000" y="499872"/>
                    <a:pt x="1152144" y="512064"/>
                  </a:cubicBezTo>
                  <a:cubicBezTo>
                    <a:pt x="1170238" y="584441"/>
                    <a:pt x="1168225" y="556838"/>
                    <a:pt x="1143000" y="676656"/>
                  </a:cubicBezTo>
                  <a:cubicBezTo>
                    <a:pt x="1137009" y="705114"/>
                    <a:pt x="1122847" y="733829"/>
                    <a:pt x="1097280" y="749808"/>
                  </a:cubicBezTo>
                  <a:cubicBezTo>
                    <a:pt x="1083361" y="758507"/>
                    <a:pt x="1066800" y="762000"/>
                    <a:pt x="1051560" y="768096"/>
                  </a:cubicBezTo>
                  <a:cubicBezTo>
                    <a:pt x="1014984" y="765048"/>
                    <a:pt x="977439" y="767854"/>
                    <a:pt x="941832" y="758952"/>
                  </a:cubicBezTo>
                  <a:cubicBezTo>
                    <a:pt x="927047" y="755256"/>
                    <a:pt x="914866" y="743348"/>
                    <a:pt x="905256" y="731520"/>
                  </a:cubicBezTo>
                  <a:cubicBezTo>
                    <a:pt x="840216" y="651471"/>
                    <a:pt x="837437" y="641602"/>
                    <a:pt x="804672" y="576072"/>
                  </a:cubicBezTo>
                  <a:cubicBezTo>
                    <a:pt x="810768" y="560832"/>
                    <a:pt x="806796" y="533205"/>
                    <a:pt x="822960" y="530352"/>
                  </a:cubicBezTo>
                  <a:cubicBezTo>
                    <a:pt x="919059" y="513393"/>
                    <a:pt x="1018127" y="526475"/>
                    <a:pt x="1115568" y="521208"/>
                  </a:cubicBezTo>
                  <a:cubicBezTo>
                    <a:pt x="1131087" y="520369"/>
                    <a:pt x="1146048" y="515112"/>
                    <a:pt x="1161288" y="512064"/>
                  </a:cubicBezTo>
                  <a:cubicBezTo>
                    <a:pt x="1173480" y="499872"/>
                    <a:pt x="1188726" y="490109"/>
                    <a:pt x="1197864" y="475488"/>
                  </a:cubicBezTo>
                  <a:cubicBezTo>
                    <a:pt x="1204525" y="464831"/>
                    <a:pt x="1207008" y="451479"/>
                    <a:pt x="1207008" y="438912"/>
                  </a:cubicBezTo>
                  <a:cubicBezTo>
                    <a:pt x="1207008" y="420372"/>
                    <a:pt x="1209604" y="398397"/>
                    <a:pt x="1197864" y="384048"/>
                  </a:cubicBezTo>
                  <a:cubicBezTo>
                    <a:pt x="1174037" y="354926"/>
                    <a:pt x="1115309" y="334567"/>
                    <a:pt x="1078992" y="320040"/>
                  </a:cubicBezTo>
                  <a:cubicBezTo>
                    <a:pt x="933303" y="338251"/>
                    <a:pt x="885393" y="290792"/>
                    <a:pt x="832104" y="384048"/>
                  </a:cubicBezTo>
                  <a:cubicBezTo>
                    <a:pt x="827322" y="392417"/>
                    <a:pt x="826008" y="402336"/>
                    <a:pt x="822960" y="411480"/>
                  </a:cubicBezTo>
                  <a:cubicBezTo>
                    <a:pt x="819912" y="432816"/>
                    <a:pt x="812791" y="453960"/>
                    <a:pt x="813816" y="475488"/>
                  </a:cubicBezTo>
                  <a:cubicBezTo>
                    <a:pt x="816184" y="525223"/>
                    <a:pt x="818471" y="593971"/>
                    <a:pt x="850392" y="640080"/>
                  </a:cubicBezTo>
                  <a:cubicBezTo>
                    <a:pt x="870173" y="668653"/>
                    <a:pt x="914400" y="722376"/>
                    <a:pt x="914400" y="722376"/>
                  </a:cubicBezTo>
                  <a:cubicBezTo>
                    <a:pt x="936662" y="789162"/>
                    <a:pt x="928013" y="758538"/>
                    <a:pt x="941832" y="813816"/>
                  </a:cubicBezTo>
                  <a:cubicBezTo>
                    <a:pt x="935736" y="835152"/>
                    <a:pt x="934170" y="858344"/>
                    <a:pt x="923544" y="877824"/>
                  </a:cubicBezTo>
                  <a:cubicBezTo>
                    <a:pt x="915288" y="892961"/>
                    <a:pt x="898189" y="901309"/>
                    <a:pt x="886968" y="914400"/>
                  </a:cubicBezTo>
                  <a:cubicBezTo>
                    <a:pt x="879816" y="922744"/>
                    <a:pt x="876451" y="934061"/>
                    <a:pt x="868680" y="941832"/>
                  </a:cubicBezTo>
                  <a:cubicBezTo>
                    <a:pt x="856954" y="953558"/>
                    <a:pt x="815225" y="985441"/>
                    <a:pt x="795528" y="996696"/>
                  </a:cubicBezTo>
                  <a:cubicBezTo>
                    <a:pt x="714318" y="1043102"/>
                    <a:pt x="798354" y="988716"/>
                    <a:pt x="731520" y="1033272"/>
                  </a:cubicBezTo>
                  <a:cubicBezTo>
                    <a:pt x="716280" y="1030224"/>
                    <a:pt x="699701" y="1031079"/>
                    <a:pt x="685800" y="1024128"/>
                  </a:cubicBezTo>
                  <a:cubicBezTo>
                    <a:pt x="622433" y="992444"/>
                    <a:pt x="649858" y="998280"/>
                    <a:pt x="630936" y="950976"/>
                  </a:cubicBezTo>
                  <a:cubicBezTo>
                    <a:pt x="623342" y="931992"/>
                    <a:pt x="612648" y="914400"/>
                    <a:pt x="603504" y="896112"/>
                  </a:cubicBezTo>
                  <a:cubicBezTo>
                    <a:pt x="606552" y="877824"/>
                    <a:pt x="601524" y="856080"/>
                    <a:pt x="612648" y="841248"/>
                  </a:cubicBezTo>
                  <a:cubicBezTo>
                    <a:pt x="639181" y="805871"/>
                    <a:pt x="745489" y="830880"/>
                    <a:pt x="758952" y="832104"/>
                  </a:cubicBezTo>
                  <a:cubicBezTo>
                    <a:pt x="762000" y="844296"/>
                    <a:pt x="769060" y="856150"/>
                    <a:pt x="768096" y="868680"/>
                  </a:cubicBezTo>
                  <a:cubicBezTo>
                    <a:pt x="765676" y="900141"/>
                    <a:pt x="758258" y="951670"/>
                    <a:pt x="731520" y="978408"/>
                  </a:cubicBezTo>
                  <a:cubicBezTo>
                    <a:pt x="723749" y="986179"/>
                    <a:pt x="713232" y="990600"/>
                    <a:pt x="704088" y="996696"/>
                  </a:cubicBezTo>
                  <a:cubicBezTo>
                    <a:pt x="672748" y="989464"/>
                    <a:pt x="592502" y="985694"/>
                    <a:pt x="557784" y="950976"/>
                  </a:cubicBezTo>
                  <a:cubicBezTo>
                    <a:pt x="550013" y="943205"/>
                    <a:pt x="544411" y="933374"/>
                    <a:pt x="539496" y="923544"/>
                  </a:cubicBezTo>
                  <a:cubicBezTo>
                    <a:pt x="535185" y="914923"/>
                    <a:pt x="533400" y="905256"/>
                    <a:pt x="530352" y="896112"/>
                  </a:cubicBezTo>
                  <a:cubicBezTo>
                    <a:pt x="536448" y="853440"/>
                    <a:pt x="535009" y="808989"/>
                    <a:pt x="548640" y="768096"/>
                  </a:cubicBezTo>
                  <a:cubicBezTo>
                    <a:pt x="551688" y="758952"/>
                    <a:pt x="566804" y="761600"/>
                    <a:pt x="576072" y="758952"/>
                  </a:cubicBezTo>
                  <a:cubicBezTo>
                    <a:pt x="588156" y="755500"/>
                    <a:pt x="600191" y="751469"/>
                    <a:pt x="612648" y="749808"/>
                  </a:cubicBezTo>
                  <a:cubicBezTo>
                    <a:pt x="646019" y="745359"/>
                    <a:pt x="679704" y="743712"/>
                    <a:pt x="713232" y="740664"/>
                  </a:cubicBezTo>
                  <a:cubicBezTo>
                    <a:pt x="710184" y="731520"/>
                    <a:pt x="709140" y="721441"/>
                    <a:pt x="704088" y="713232"/>
                  </a:cubicBezTo>
                  <a:cubicBezTo>
                    <a:pt x="684589" y="681546"/>
                    <a:pt x="640080" y="621792"/>
                    <a:pt x="640080" y="621792"/>
                  </a:cubicBezTo>
                  <a:cubicBezTo>
                    <a:pt x="637032" y="603504"/>
                    <a:pt x="630936" y="585468"/>
                    <a:pt x="630936" y="566928"/>
                  </a:cubicBezTo>
                  <a:cubicBezTo>
                    <a:pt x="630936" y="539327"/>
                    <a:pt x="626676" y="508759"/>
                    <a:pt x="640080" y="484632"/>
                  </a:cubicBezTo>
                  <a:cubicBezTo>
                    <a:pt x="696712" y="382694"/>
                    <a:pt x="706695" y="410268"/>
                    <a:pt x="786384" y="393192"/>
                  </a:cubicBezTo>
                  <a:cubicBezTo>
                    <a:pt x="808081" y="388543"/>
                    <a:pt x="829056" y="381000"/>
                    <a:pt x="850392" y="374904"/>
                  </a:cubicBezTo>
                  <a:cubicBezTo>
                    <a:pt x="859536" y="368808"/>
                    <a:pt x="867994" y="361531"/>
                    <a:pt x="877824" y="356616"/>
                  </a:cubicBezTo>
                  <a:cubicBezTo>
                    <a:pt x="886445" y="352305"/>
                    <a:pt x="897236" y="352819"/>
                    <a:pt x="905256" y="347472"/>
                  </a:cubicBezTo>
                  <a:cubicBezTo>
                    <a:pt x="916016" y="340299"/>
                    <a:pt x="923544" y="329184"/>
                    <a:pt x="932688" y="320040"/>
                  </a:cubicBezTo>
                  <a:cubicBezTo>
                    <a:pt x="929640" y="271272"/>
                    <a:pt x="930146" y="222151"/>
                    <a:pt x="923544" y="173736"/>
                  </a:cubicBezTo>
                  <a:cubicBezTo>
                    <a:pt x="920939" y="154636"/>
                    <a:pt x="905256" y="118872"/>
                    <a:pt x="905256" y="118872"/>
                  </a:cubicBezTo>
                  <a:cubicBezTo>
                    <a:pt x="908304" y="85344"/>
                    <a:pt x="901451" y="49365"/>
                    <a:pt x="914400" y="18288"/>
                  </a:cubicBezTo>
                  <a:cubicBezTo>
                    <a:pt x="919234" y="6687"/>
                    <a:pt x="938708" y="11870"/>
                    <a:pt x="950976" y="9144"/>
                  </a:cubicBezTo>
                  <a:cubicBezTo>
                    <a:pt x="966148" y="5773"/>
                    <a:pt x="981456" y="3048"/>
                    <a:pt x="996696" y="0"/>
                  </a:cubicBezTo>
                  <a:cubicBezTo>
                    <a:pt x="1024128" y="6096"/>
                    <a:pt x="1056266" y="1760"/>
                    <a:pt x="1078992" y="18288"/>
                  </a:cubicBezTo>
                  <a:cubicBezTo>
                    <a:pt x="1084451" y="22258"/>
                    <a:pt x="1103559" y="95401"/>
                    <a:pt x="1106424" y="109728"/>
                  </a:cubicBezTo>
                  <a:cubicBezTo>
                    <a:pt x="1110060" y="127908"/>
                    <a:pt x="1112520" y="146304"/>
                    <a:pt x="1115568" y="164592"/>
                  </a:cubicBezTo>
                  <a:cubicBezTo>
                    <a:pt x="1095600" y="204529"/>
                    <a:pt x="1094216" y="221754"/>
                    <a:pt x="1060704" y="246888"/>
                  </a:cubicBezTo>
                  <a:cubicBezTo>
                    <a:pt x="1023384" y="274878"/>
                    <a:pt x="958745" y="298920"/>
                    <a:pt x="923544" y="320040"/>
                  </a:cubicBezTo>
                  <a:cubicBezTo>
                    <a:pt x="908304" y="329184"/>
                    <a:pt x="892042" y="336808"/>
                    <a:pt x="877824" y="347472"/>
                  </a:cubicBezTo>
                  <a:cubicBezTo>
                    <a:pt x="867479" y="355231"/>
                    <a:pt x="859536" y="365760"/>
                    <a:pt x="850392" y="374904"/>
                  </a:cubicBezTo>
                  <a:cubicBezTo>
                    <a:pt x="853440" y="396240"/>
                    <a:pt x="847965" y="420729"/>
                    <a:pt x="859536" y="438912"/>
                  </a:cubicBezTo>
                  <a:cubicBezTo>
                    <a:pt x="886228" y="480857"/>
                    <a:pt x="937851" y="478838"/>
                    <a:pt x="978408" y="484632"/>
                  </a:cubicBezTo>
                  <a:cubicBezTo>
                    <a:pt x="1002792" y="478536"/>
                    <a:pt x="1029589" y="478550"/>
                    <a:pt x="1051560" y="466344"/>
                  </a:cubicBezTo>
                  <a:cubicBezTo>
                    <a:pt x="1059986" y="461663"/>
                    <a:pt x="1060017" y="448526"/>
                    <a:pt x="1060704" y="438912"/>
                  </a:cubicBezTo>
                  <a:cubicBezTo>
                    <a:pt x="1066137" y="362845"/>
                    <a:pt x="1062001" y="286168"/>
                    <a:pt x="1069848" y="210312"/>
                  </a:cubicBezTo>
                  <a:cubicBezTo>
                    <a:pt x="1071573" y="193641"/>
                    <a:pt x="1099697" y="153518"/>
                    <a:pt x="1115568" y="146304"/>
                  </a:cubicBezTo>
                  <a:cubicBezTo>
                    <a:pt x="1138450" y="135903"/>
                    <a:pt x="1188720" y="128016"/>
                    <a:pt x="1188720" y="128016"/>
                  </a:cubicBezTo>
                  <a:cubicBezTo>
                    <a:pt x="1203960" y="134112"/>
                    <a:pt x="1221830" y="135796"/>
                    <a:pt x="1234440" y="146304"/>
                  </a:cubicBezTo>
                  <a:cubicBezTo>
                    <a:pt x="1241845" y="152474"/>
                    <a:pt x="1243584" y="164097"/>
                    <a:pt x="1243584" y="173736"/>
                  </a:cubicBezTo>
                  <a:cubicBezTo>
                    <a:pt x="1243584" y="204368"/>
                    <a:pt x="1249202" y="238336"/>
                    <a:pt x="1234440" y="265176"/>
                  </a:cubicBezTo>
                  <a:cubicBezTo>
                    <a:pt x="1202806" y="322692"/>
                    <a:pt x="1136425" y="364475"/>
                    <a:pt x="1078992" y="393192"/>
                  </a:cubicBezTo>
                  <a:cubicBezTo>
                    <a:pt x="1064311" y="400533"/>
                    <a:pt x="1047953" y="404139"/>
                    <a:pt x="1033272" y="411480"/>
                  </a:cubicBezTo>
                  <a:cubicBezTo>
                    <a:pt x="1017376" y="419428"/>
                    <a:pt x="1003732" y="431558"/>
                    <a:pt x="987552" y="438912"/>
                  </a:cubicBezTo>
                  <a:cubicBezTo>
                    <a:pt x="954353" y="454002"/>
                    <a:pt x="930433" y="450311"/>
                    <a:pt x="905256" y="475488"/>
                  </a:cubicBezTo>
                  <a:lnTo>
                    <a:pt x="905256" y="484632"/>
                  </a:ln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74DA1B36-FADA-4667-AE3D-ED8C6A884D07}"/>
                </a:ext>
              </a:extLst>
            </p:cNvPr>
            <p:cNvSpPr/>
            <p:nvPr/>
          </p:nvSpPr>
          <p:spPr>
            <a:xfrm>
              <a:off x="4980276" y="1020710"/>
              <a:ext cx="437134" cy="437134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81" name="Freeform 116">
              <a:extLst>
                <a:ext uri="{FF2B5EF4-FFF2-40B4-BE49-F238E27FC236}">
                  <a16:creationId xmlns:a16="http://schemas.microsoft.com/office/drawing/2014/main" id="{E1330431-75D0-4F1F-8A19-1764A0870CF9}"/>
                </a:ext>
              </a:extLst>
            </p:cNvPr>
            <p:cNvSpPr/>
            <p:nvPr/>
          </p:nvSpPr>
          <p:spPr>
            <a:xfrm>
              <a:off x="4956375" y="1274076"/>
              <a:ext cx="725478" cy="677136"/>
            </a:xfrm>
            <a:custGeom>
              <a:avLst/>
              <a:gdLst>
                <a:gd name="connsiteX0" fmla="*/ 576775 w 1071756"/>
                <a:gd name="connsiteY0" fmla="*/ 196948 h 1000341"/>
                <a:gd name="connsiteX1" fmla="*/ 647114 w 1071756"/>
                <a:gd name="connsiteY1" fmla="*/ 239151 h 1000341"/>
                <a:gd name="connsiteX2" fmla="*/ 689317 w 1071756"/>
                <a:gd name="connsiteY2" fmla="*/ 211016 h 1000341"/>
                <a:gd name="connsiteX3" fmla="*/ 703385 w 1071756"/>
                <a:gd name="connsiteY3" fmla="*/ 112542 h 1000341"/>
                <a:gd name="connsiteX4" fmla="*/ 731520 w 1071756"/>
                <a:gd name="connsiteY4" fmla="*/ 56271 h 1000341"/>
                <a:gd name="connsiteX5" fmla="*/ 829994 w 1071756"/>
                <a:gd name="connsiteY5" fmla="*/ 98474 h 1000341"/>
                <a:gd name="connsiteX6" fmla="*/ 858129 w 1071756"/>
                <a:gd name="connsiteY6" fmla="*/ 182880 h 1000341"/>
                <a:gd name="connsiteX7" fmla="*/ 829994 w 1071756"/>
                <a:gd name="connsiteY7" fmla="*/ 337625 h 1000341"/>
                <a:gd name="connsiteX8" fmla="*/ 787791 w 1071756"/>
                <a:gd name="connsiteY8" fmla="*/ 351692 h 1000341"/>
                <a:gd name="connsiteX9" fmla="*/ 661181 w 1071756"/>
                <a:gd name="connsiteY9" fmla="*/ 323557 h 1000341"/>
                <a:gd name="connsiteX10" fmla="*/ 717452 w 1071756"/>
                <a:gd name="connsiteY10" fmla="*/ 140677 h 1000341"/>
                <a:gd name="connsiteX11" fmla="*/ 773723 w 1071756"/>
                <a:gd name="connsiteY11" fmla="*/ 154745 h 1000341"/>
                <a:gd name="connsiteX12" fmla="*/ 801858 w 1071756"/>
                <a:gd name="connsiteY12" fmla="*/ 323557 h 1000341"/>
                <a:gd name="connsiteX13" fmla="*/ 731520 w 1071756"/>
                <a:gd name="connsiteY13" fmla="*/ 337625 h 1000341"/>
                <a:gd name="connsiteX14" fmla="*/ 661181 w 1071756"/>
                <a:gd name="connsiteY14" fmla="*/ 323557 h 1000341"/>
                <a:gd name="connsiteX15" fmla="*/ 647114 w 1071756"/>
                <a:gd name="connsiteY15" fmla="*/ 112542 h 1000341"/>
                <a:gd name="connsiteX16" fmla="*/ 661181 w 1071756"/>
                <a:gd name="connsiteY16" fmla="*/ 70339 h 1000341"/>
                <a:gd name="connsiteX17" fmla="*/ 745588 w 1071756"/>
                <a:gd name="connsiteY17" fmla="*/ 28136 h 1000341"/>
                <a:gd name="connsiteX18" fmla="*/ 886265 w 1071756"/>
                <a:gd name="connsiteY18" fmla="*/ 42203 h 1000341"/>
                <a:gd name="connsiteX19" fmla="*/ 900332 w 1071756"/>
                <a:gd name="connsiteY19" fmla="*/ 84406 h 1000341"/>
                <a:gd name="connsiteX20" fmla="*/ 928468 w 1071756"/>
                <a:gd name="connsiteY20" fmla="*/ 196948 h 1000341"/>
                <a:gd name="connsiteX21" fmla="*/ 900332 w 1071756"/>
                <a:gd name="connsiteY21" fmla="*/ 379828 h 1000341"/>
                <a:gd name="connsiteX22" fmla="*/ 886265 w 1071756"/>
                <a:gd name="connsiteY22" fmla="*/ 436099 h 1000341"/>
                <a:gd name="connsiteX23" fmla="*/ 844061 w 1071756"/>
                <a:gd name="connsiteY23" fmla="*/ 464234 h 1000341"/>
                <a:gd name="connsiteX24" fmla="*/ 787791 w 1071756"/>
                <a:gd name="connsiteY24" fmla="*/ 520505 h 1000341"/>
                <a:gd name="connsiteX25" fmla="*/ 717452 w 1071756"/>
                <a:gd name="connsiteY25" fmla="*/ 534572 h 1000341"/>
                <a:gd name="connsiteX26" fmla="*/ 604911 w 1071756"/>
                <a:gd name="connsiteY26" fmla="*/ 562708 h 1000341"/>
                <a:gd name="connsiteX27" fmla="*/ 562708 w 1071756"/>
                <a:gd name="connsiteY27" fmla="*/ 520505 h 1000341"/>
                <a:gd name="connsiteX28" fmla="*/ 548640 w 1071756"/>
                <a:gd name="connsiteY28" fmla="*/ 464234 h 1000341"/>
                <a:gd name="connsiteX29" fmla="*/ 520505 w 1071756"/>
                <a:gd name="connsiteY29" fmla="*/ 407963 h 1000341"/>
                <a:gd name="connsiteX30" fmla="*/ 506437 w 1071756"/>
                <a:gd name="connsiteY30" fmla="*/ 365760 h 1000341"/>
                <a:gd name="connsiteX31" fmla="*/ 478301 w 1071756"/>
                <a:gd name="connsiteY31" fmla="*/ 337625 h 1000341"/>
                <a:gd name="connsiteX32" fmla="*/ 450166 w 1071756"/>
                <a:gd name="connsiteY32" fmla="*/ 295422 h 1000341"/>
                <a:gd name="connsiteX33" fmla="*/ 407963 w 1071756"/>
                <a:gd name="connsiteY33" fmla="*/ 436099 h 1000341"/>
                <a:gd name="connsiteX34" fmla="*/ 450166 w 1071756"/>
                <a:gd name="connsiteY34" fmla="*/ 450166 h 1000341"/>
                <a:gd name="connsiteX35" fmla="*/ 520505 w 1071756"/>
                <a:gd name="connsiteY35" fmla="*/ 464234 h 1000341"/>
                <a:gd name="connsiteX36" fmla="*/ 689317 w 1071756"/>
                <a:gd name="connsiteY36" fmla="*/ 239151 h 1000341"/>
                <a:gd name="connsiteX37" fmla="*/ 661181 w 1071756"/>
                <a:gd name="connsiteY37" fmla="*/ 196948 h 1000341"/>
                <a:gd name="connsiteX38" fmla="*/ 604911 w 1071756"/>
                <a:gd name="connsiteY38" fmla="*/ 211016 h 1000341"/>
                <a:gd name="connsiteX39" fmla="*/ 590843 w 1071756"/>
                <a:gd name="connsiteY39" fmla="*/ 351692 h 1000341"/>
                <a:gd name="connsiteX40" fmla="*/ 633046 w 1071756"/>
                <a:gd name="connsiteY40" fmla="*/ 379828 h 1000341"/>
                <a:gd name="connsiteX41" fmla="*/ 675249 w 1071756"/>
                <a:gd name="connsiteY41" fmla="*/ 365760 h 1000341"/>
                <a:gd name="connsiteX42" fmla="*/ 703385 w 1071756"/>
                <a:gd name="connsiteY42" fmla="*/ 337625 h 1000341"/>
                <a:gd name="connsiteX43" fmla="*/ 787791 w 1071756"/>
                <a:gd name="connsiteY43" fmla="*/ 295422 h 1000341"/>
                <a:gd name="connsiteX44" fmla="*/ 815926 w 1071756"/>
                <a:gd name="connsiteY44" fmla="*/ 337625 h 1000341"/>
                <a:gd name="connsiteX45" fmla="*/ 787791 w 1071756"/>
                <a:gd name="connsiteY45" fmla="*/ 379828 h 1000341"/>
                <a:gd name="connsiteX46" fmla="*/ 703385 w 1071756"/>
                <a:gd name="connsiteY46" fmla="*/ 436099 h 1000341"/>
                <a:gd name="connsiteX47" fmla="*/ 618978 w 1071756"/>
                <a:gd name="connsiteY47" fmla="*/ 520505 h 1000341"/>
                <a:gd name="connsiteX48" fmla="*/ 534572 w 1071756"/>
                <a:gd name="connsiteY48" fmla="*/ 548640 h 1000341"/>
                <a:gd name="connsiteX49" fmla="*/ 492369 w 1071756"/>
                <a:gd name="connsiteY49" fmla="*/ 562708 h 1000341"/>
                <a:gd name="connsiteX50" fmla="*/ 436098 w 1071756"/>
                <a:gd name="connsiteY50" fmla="*/ 604911 h 1000341"/>
                <a:gd name="connsiteX51" fmla="*/ 393895 w 1071756"/>
                <a:gd name="connsiteY51" fmla="*/ 689317 h 1000341"/>
                <a:gd name="connsiteX52" fmla="*/ 351692 w 1071756"/>
                <a:gd name="connsiteY52" fmla="*/ 717452 h 1000341"/>
                <a:gd name="connsiteX53" fmla="*/ 323557 w 1071756"/>
                <a:gd name="connsiteY53" fmla="*/ 773723 h 1000341"/>
                <a:gd name="connsiteX54" fmla="*/ 239151 w 1071756"/>
                <a:gd name="connsiteY54" fmla="*/ 844062 h 1000341"/>
                <a:gd name="connsiteX55" fmla="*/ 253218 w 1071756"/>
                <a:gd name="connsiteY55" fmla="*/ 745588 h 1000341"/>
                <a:gd name="connsiteX56" fmla="*/ 379828 w 1071756"/>
                <a:gd name="connsiteY56" fmla="*/ 520505 h 1000341"/>
                <a:gd name="connsiteX57" fmla="*/ 422031 w 1071756"/>
                <a:gd name="connsiteY57" fmla="*/ 436099 h 1000341"/>
                <a:gd name="connsiteX58" fmla="*/ 464234 w 1071756"/>
                <a:gd name="connsiteY58" fmla="*/ 323557 h 1000341"/>
                <a:gd name="connsiteX59" fmla="*/ 450166 w 1071756"/>
                <a:gd name="connsiteY59" fmla="*/ 196948 h 1000341"/>
                <a:gd name="connsiteX60" fmla="*/ 407963 w 1071756"/>
                <a:gd name="connsiteY60" fmla="*/ 211016 h 1000341"/>
                <a:gd name="connsiteX61" fmla="*/ 393895 w 1071756"/>
                <a:gd name="connsiteY61" fmla="*/ 281354 h 1000341"/>
                <a:gd name="connsiteX62" fmla="*/ 379828 w 1071756"/>
                <a:gd name="connsiteY62" fmla="*/ 323557 h 1000341"/>
                <a:gd name="connsiteX63" fmla="*/ 365760 w 1071756"/>
                <a:gd name="connsiteY63" fmla="*/ 393896 h 1000341"/>
                <a:gd name="connsiteX64" fmla="*/ 337625 w 1071756"/>
                <a:gd name="connsiteY64" fmla="*/ 450166 h 1000341"/>
                <a:gd name="connsiteX65" fmla="*/ 323557 w 1071756"/>
                <a:gd name="connsiteY65" fmla="*/ 520505 h 1000341"/>
                <a:gd name="connsiteX66" fmla="*/ 337625 w 1071756"/>
                <a:gd name="connsiteY66" fmla="*/ 633046 h 1000341"/>
                <a:gd name="connsiteX67" fmla="*/ 295421 w 1071756"/>
                <a:gd name="connsiteY67" fmla="*/ 647114 h 1000341"/>
                <a:gd name="connsiteX68" fmla="*/ 239151 w 1071756"/>
                <a:gd name="connsiteY68" fmla="*/ 661182 h 1000341"/>
                <a:gd name="connsiteX69" fmla="*/ 211015 w 1071756"/>
                <a:gd name="connsiteY69" fmla="*/ 633046 h 1000341"/>
                <a:gd name="connsiteX70" fmla="*/ 239151 w 1071756"/>
                <a:gd name="connsiteY70" fmla="*/ 576776 h 1000341"/>
                <a:gd name="connsiteX71" fmla="*/ 253218 w 1071756"/>
                <a:gd name="connsiteY71" fmla="*/ 520505 h 1000341"/>
                <a:gd name="connsiteX72" fmla="*/ 239151 w 1071756"/>
                <a:gd name="connsiteY72" fmla="*/ 436099 h 1000341"/>
                <a:gd name="connsiteX73" fmla="*/ 211015 w 1071756"/>
                <a:gd name="connsiteY73" fmla="*/ 464234 h 1000341"/>
                <a:gd name="connsiteX74" fmla="*/ 182880 w 1071756"/>
                <a:gd name="connsiteY74" fmla="*/ 548640 h 1000341"/>
                <a:gd name="connsiteX75" fmla="*/ 168812 w 1071756"/>
                <a:gd name="connsiteY75" fmla="*/ 647114 h 1000341"/>
                <a:gd name="connsiteX76" fmla="*/ 126609 w 1071756"/>
                <a:gd name="connsiteY76" fmla="*/ 717452 h 1000341"/>
                <a:gd name="connsiteX77" fmla="*/ 84406 w 1071756"/>
                <a:gd name="connsiteY77" fmla="*/ 731520 h 1000341"/>
                <a:gd name="connsiteX78" fmla="*/ 0 w 1071756"/>
                <a:gd name="connsiteY78" fmla="*/ 787791 h 1000341"/>
                <a:gd name="connsiteX79" fmla="*/ 14068 w 1071756"/>
                <a:gd name="connsiteY79" fmla="*/ 984739 h 1000341"/>
                <a:gd name="connsiteX80" fmla="*/ 56271 w 1071756"/>
                <a:gd name="connsiteY80" fmla="*/ 998806 h 1000341"/>
                <a:gd name="connsiteX81" fmla="*/ 112541 w 1071756"/>
                <a:gd name="connsiteY81" fmla="*/ 956603 h 1000341"/>
                <a:gd name="connsiteX82" fmla="*/ 140677 w 1071756"/>
                <a:gd name="connsiteY82" fmla="*/ 914400 h 1000341"/>
                <a:gd name="connsiteX83" fmla="*/ 225083 w 1071756"/>
                <a:gd name="connsiteY83" fmla="*/ 801859 h 1000341"/>
                <a:gd name="connsiteX84" fmla="*/ 281354 w 1071756"/>
                <a:gd name="connsiteY84" fmla="*/ 731520 h 1000341"/>
                <a:gd name="connsiteX85" fmla="*/ 295421 w 1071756"/>
                <a:gd name="connsiteY85" fmla="*/ 689317 h 1000341"/>
                <a:gd name="connsiteX86" fmla="*/ 267286 w 1071756"/>
                <a:gd name="connsiteY86" fmla="*/ 731520 h 1000341"/>
                <a:gd name="connsiteX87" fmla="*/ 168812 w 1071756"/>
                <a:gd name="connsiteY87" fmla="*/ 815926 h 1000341"/>
                <a:gd name="connsiteX88" fmla="*/ 140677 w 1071756"/>
                <a:gd name="connsiteY88" fmla="*/ 844062 h 1000341"/>
                <a:gd name="connsiteX89" fmla="*/ 70338 w 1071756"/>
                <a:gd name="connsiteY89" fmla="*/ 787791 h 1000341"/>
                <a:gd name="connsiteX90" fmla="*/ 98474 w 1071756"/>
                <a:gd name="connsiteY90" fmla="*/ 604911 h 1000341"/>
                <a:gd name="connsiteX91" fmla="*/ 154745 w 1071756"/>
                <a:gd name="connsiteY91" fmla="*/ 633046 h 1000341"/>
                <a:gd name="connsiteX92" fmla="*/ 211015 w 1071756"/>
                <a:gd name="connsiteY92" fmla="*/ 717452 h 1000341"/>
                <a:gd name="connsiteX93" fmla="*/ 267286 w 1071756"/>
                <a:gd name="connsiteY93" fmla="*/ 829994 h 1000341"/>
                <a:gd name="connsiteX94" fmla="*/ 351692 w 1071756"/>
                <a:gd name="connsiteY94" fmla="*/ 872197 h 1000341"/>
                <a:gd name="connsiteX95" fmla="*/ 436098 w 1071756"/>
                <a:gd name="connsiteY95" fmla="*/ 844062 h 1000341"/>
                <a:gd name="connsiteX96" fmla="*/ 464234 w 1071756"/>
                <a:gd name="connsiteY96" fmla="*/ 759656 h 1000341"/>
                <a:gd name="connsiteX97" fmla="*/ 492369 w 1071756"/>
                <a:gd name="connsiteY97" fmla="*/ 731520 h 1000341"/>
                <a:gd name="connsiteX98" fmla="*/ 562708 w 1071756"/>
                <a:gd name="connsiteY98" fmla="*/ 633046 h 1000341"/>
                <a:gd name="connsiteX99" fmla="*/ 689317 w 1071756"/>
                <a:gd name="connsiteY99" fmla="*/ 618979 h 1000341"/>
                <a:gd name="connsiteX100" fmla="*/ 703385 w 1071756"/>
                <a:gd name="connsiteY100" fmla="*/ 661182 h 1000341"/>
                <a:gd name="connsiteX101" fmla="*/ 590843 w 1071756"/>
                <a:gd name="connsiteY101" fmla="*/ 717452 h 1000341"/>
                <a:gd name="connsiteX102" fmla="*/ 506437 w 1071756"/>
                <a:gd name="connsiteY102" fmla="*/ 745588 h 1000341"/>
                <a:gd name="connsiteX103" fmla="*/ 520505 w 1071756"/>
                <a:gd name="connsiteY103" fmla="*/ 689317 h 1000341"/>
                <a:gd name="connsiteX104" fmla="*/ 618978 w 1071756"/>
                <a:gd name="connsiteY104" fmla="*/ 548640 h 1000341"/>
                <a:gd name="connsiteX105" fmla="*/ 689317 w 1071756"/>
                <a:gd name="connsiteY105" fmla="*/ 450166 h 1000341"/>
                <a:gd name="connsiteX106" fmla="*/ 731520 w 1071756"/>
                <a:gd name="connsiteY106" fmla="*/ 407963 h 1000341"/>
                <a:gd name="connsiteX107" fmla="*/ 787791 w 1071756"/>
                <a:gd name="connsiteY107" fmla="*/ 393896 h 1000341"/>
                <a:gd name="connsiteX108" fmla="*/ 815926 w 1071756"/>
                <a:gd name="connsiteY108" fmla="*/ 436099 h 1000341"/>
                <a:gd name="connsiteX109" fmla="*/ 829994 w 1071756"/>
                <a:gd name="connsiteY109" fmla="*/ 492369 h 1000341"/>
                <a:gd name="connsiteX110" fmla="*/ 844061 w 1071756"/>
                <a:gd name="connsiteY110" fmla="*/ 534572 h 1000341"/>
                <a:gd name="connsiteX111" fmla="*/ 914400 w 1071756"/>
                <a:gd name="connsiteY111" fmla="*/ 520505 h 1000341"/>
                <a:gd name="connsiteX112" fmla="*/ 928468 w 1071756"/>
                <a:gd name="connsiteY112" fmla="*/ 450166 h 1000341"/>
                <a:gd name="connsiteX113" fmla="*/ 900332 w 1071756"/>
                <a:gd name="connsiteY113" fmla="*/ 492369 h 1000341"/>
                <a:gd name="connsiteX114" fmla="*/ 886265 w 1071756"/>
                <a:gd name="connsiteY114" fmla="*/ 576776 h 1000341"/>
                <a:gd name="connsiteX115" fmla="*/ 858129 w 1071756"/>
                <a:gd name="connsiteY115" fmla="*/ 675249 h 1000341"/>
                <a:gd name="connsiteX116" fmla="*/ 815926 w 1071756"/>
                <a:gd name="connsiteY116" fmla="*/ 801859 h 1000341"/>
                <a:gd name="connsiteX117" fmla="*/ 829994 w 1071756"/>
                <a:gd name="connsiteY117" fmla="*/ 633046 h 1000341"/>
                <a:gd name="connsiteX118" fmla="*/ 942535 w 1071756"/>
                <a:gd name="connsiteY118" fmla="*/ 478302 h 1000341"/>
                <a:gd name="connsiteX119" fmla="*/ 970671 w 1071756"/>
                <a:gd name="connsiteY119" fmla="*/ 393896 h 1000341"/>
                <a:gd name="connsiteX120" fmla="*/ 1012874 w 1071756"/>
                <a:gd name="connsiteY120" fmla="*/ 295422 h 1000341"/>
                <a:gd name="connsiteX121" fmla="*/ 1026941 w 1071756"/>
                <a:gd name="connsiteY121" fmla="*/ 196948 h 1000341"/>
                <a:gd name="connsiteX122" fmla="*/ 1041009 w 1071756"/>
                <a:gd name="connsiteY122" fmla="*/ 239151 h 1000341"/>
                <a:gd name="connsiteX123" fmla="*/ 1069145 w 1071756"/>
                <a:gd name="connsiteY123" fmla="*/ 211016 h 1000341"/>
                <a:gd name="connsiteX124" fmla="*/ 1055077 w 1071756"/>
                <a:gd name="connsiteY124" fmla="*/ 84406 h 1000341"/>
                <a:gd name="connsiteX125" fmla="*/ 984738 w 1071756"/>
                <a:gd name="connsiteY125" fmla="*/ 126609 h 1000341"/>
                <a:gd name="connsiteX126" fmla="*/ 970671 w 1071756"/>
                <a:gd name="connsiteY126" fmla="*/ 225083 h 1000341"/>
                <a:gd name="connsiteX127" fmla="*/ 886265 w 1071756"/>
                <a:gd name="connsiteY127" fmla="*/ 267286 h 1000341"/>
                <a:gd name="connsiteX128" fmla="*/ 815926 w 1071756"/>
                <a:gd name="connsiteY128" fmla="*/ 253219 h 1000341"/>
                <a:gd name="connsiteX129" fmla="*/ 759655 w 1071756"/>
                <a:gd name="connsiteY129" fmla="*/ 168812 h 1000341"/>
                <a:gd name="connsiteX130" fmla="*/ 745588 w 1071756"/>
                <a:gd name="connsiteY130" fmla="*/ 126609 h 1000341"/>
                <a:gd name="connsiteX131" fmla="*/ 872197 w 1071756"/>
                <a:gd name="connsiteY131" fmla="*/ 56271 h 1000341"/>
                <a:gd name="connsiteX132" fmla="*/ 914400 w 1071756"/>
                <a:gd name="connsiteY132" fmla="*/ 28136 h 1000341"/>
                <a:gd name="connsiteX133" fmla="*/ 942535 w 1071756"/>
                <a:gd name="connsiteY133" fmla="*/ 0 h 1000341"/>
                <a:gd name="connsiteX0" fmla="*/ 576775 w 1071756"/>
                <a:gd name="connsiteY0" fmla="*/ 196948 h 1000341"/>
                <a:gd name="connsiteX1" fmla="*/ 647114 w 1071756"/>
                <a:gd name="connsiteY1" fmla="*/ 239151 h 1000341"/>
                <a:gd name="connsiteX2" fmla="*/ 689317 w 1071756"/>
                <a:gd name="connsiteY2" fmla="*/ 211016 h 1000341"/>
                <a:gd name="connsiteX3" fmla="*/ 703385 w 1071756"/>
                <a:gd name="connsiteY3" fmla="*/ 112542 h 1000341"/>
                <a:gd name="connsiteX4" fmla="*/ 731520 w 1071756"/>
                <a:gd name="connsiteY4" fmla="*/ 56271 h 1000341"/>
                <a:gd name="connsiteX5" fmla="*/ 829994 w 1071756"/>
                <a:gd name="connsiteY5" fmla="*/ 98474 h 1000341"/>
                <a:gd name="connsiteX6" fmla="*/ 858129 w 1071756"/>
                <a:gd name="connsiteY6" fmla="*/ 182880 h 1000341"/>
                <a:gd name="connsiteX7" fmla="*/ 829994 w 1071756"/>
                <a:gd name="connsiteY7" fmla="*/ 337625 h 1000341"/>
                <a:gd name="connsiteX8" fmla="*/ 787791 w 1071756"/>
                <a:gd name="connsiteY8" fmla="*/ 351692 h 1000341"/>
                <a:gd name="connsiteX9" fmla="*/ 661181 w 1071756"/>
                <a:gd name="connsiteY9" fmla="*/ 323557 h 1000341"/>
                <a:gd name="connsiteX10" fmla="*/ 717452 w 1071756"/>
                <a:gd name="connsiteY10" fmla="*/ 140677 h 1000341"/>
                <a:gd name="connsiteX11" fmla="*/ 773723 w 1071756"/>
                <a:gd name="connsiteY11" fmla="*/ 154745 h 1000341"/>
                <a:gd name="connsiteX12" fmla="*/ 801858 w 1071756"/>
                <a:gd name="connsiteY12" fmla="*/ 323557 h 1000341"/>
                <a:gd name="connsiteX13" fmla="*/ 731520 w 1071756"/>
                <a:gd name="connsiteY13" fmla="*/ 337625 h 1000341"/>
                <a:gd name="connsiteX14" fmla="*/ 661181 w 1071756"/>
                <a:gd name="connsiteY14" fmla="*/ 323557 h 1000341"/>
                <a:gd name="connsiteX15" fmla="*/ 647114 w 1071756"/>
                <a:gd name="connsiteY15" fmla="*/ 112542 h 1000341"/>
                <a:gd name="connsiteX16" fmla="*/ 661181 w 1071756"/>
                <a:gd name="connsiteY16" fmla="*/ 70339 h 1000341"/>
                <a:gd name="connsiteX17" fmla="*/ 745588 w 1071756"/>
                <a:gd name="connsiteY17" fmla="*/ 28136 h 1000341"/>
                <a:gd name="connsiteX18" fmla="*/ 886265 w 1071756"/>
                <a:gd name="connsiteY18" fmla="*/ 42203 h 1000341"/>
                <a:gd name="connsiteX19" fmla="*/ 900332 w 1071756"/>
                <a:gd name="connsiteY19" fmla="*/ 84406 h 1000341"/>
                <a:gd name="connsiteX20" fmla="*/ 928468 w 1071756"/>
                <a:gd name="connsiteY20" fmla="*/ 196948 h 1000341"/>
                <a:gd name="connsiteX21" fmla="*/ 900332 w 1071756"/>
                <a:gd name="connsiteY21" fmla="*/ 379828 h 1000341"/>
                <a:gd name="connsiteX22" fmla="*/ 886265 w 1071756"/>
                <a:gd name="connsiteY22" fmla="*/ 436099 h 1000341"/>
                <a:gd name="connsiteX23" fmla="*/ 844061 w 1071756"/>
                <a:gd name="connsiteY23" fmla="*/ 464234 h 1000341"/>
                <a:gd name="connsiteX24" fmla="*/ 787791 w 1071756"/>
                <a:gd name="connsiteY24" fmla="*/ 520505 h 1000341"/>
                <a:gd name="connsiteX25" fmla="*/ 717452 w 1071756"/>
                <a:gd name="connsiteY25" fmla="*/ 534572 h 1000341"/>
                <a:gd name="connsiteX26" fmla="*/ 604911 w 1071756"/>
                <a:gd name="connsiteY26" fmla="*/ 562708 h 1000341"/>
                <a:gd name="connsiteX27" fmla="*/ 562708 w 1071756"/>
                <a:gd name="connsiteY27" fmla="*/ 520505 h 1000341"/>
                <a:gd name="connsiteX28" fmla="*/ 548640 w 1071756"/>
                <a:gd name="connsiteY28" fmla="*/ 464234 h 1000341"/>
                <a:gd name="connsiteX29" fmla="*/ 520505 w 1071756"/>
                <a:gd name="connsiteY29" fmla="*/ 407963 h 1000341"/>
                <a:gd name="connsiteX30" fmla="*/ 506437 w 1071756"/>
                <a:gd name="connsiteY30" fmla="*/ 365760 h 1000341"/>
                <a:gd name="connsiteX31" fmla="*/ 478301 w 1071756"/>
                <a:gd name="connsiteY31" fmla="*/ 337625 h 1000341"/>
                <a:gd name="connsiteX32" fmla="*/ 450166 w 1071756"/>
                <a:gd name="connsiteY32" fmla="*/ 295422 h 1000341"/>
                <a:gd name="connsiteX33" fmla="*/ 407963 w 1071756"/>
                <a:gd name="connsiteY33" fmla="*/ 436099 h 1000341"/>
                <a:gd name="connsiteX34" fmla="*/ 450166 w 1071756"/>
                <a:gd name="connsiteY34" fmla="*/ 450166 h 1000341"/>
                <a:gd name="connsiteX35" fmla="*/ 520505 w 1071756"/>
                <a:gd name="connsiteY35" fmla="*/ 464234 h 1000341"/>
                <a:gd name="connsiteX36" fmla="*/ 689317 w 1071756"/>
                <a:gd name="connsiteY36" fmla="*/ 239151 h 1000341"/>
                <a:gd name="connsiteX37" fmla="*/ 661181 w 1071756"/>
                <a:gd name="connsiteY37" fmla="*/ 196948 h 1000341"/>
                <a:gd name="connsiteX38" fmla="*/ 604911 w 1071756"/>
                <a:gd name="connsiteY38" fmla="*/ 211016 h 1000341"/>
                <a:gd name="connsiteX39" fmla="*/ 590843 w 1071756"/>
                <a:gd name="connsiteY39" fmla="*/ 351692 h 1000341"/>
                <a:gd name="connsiteX40" fmla="*/ 633046 w 1071756"/>
                <a:gd name="connsiteY40" fmla="*/ 379828 h 1000341"/>
                <a:gd name="connsiteX41" fmla="*/ 675249 w 1071756"/>
                <a:gd name="connsiteY41" fmla="*/ 365760 h 1000341"/>
                <a:gd name="connsiteX42" fmla="*/ 703385 w 1071756"/>
                <a:gd name="connsiteY42" fmla="*/ 337625 h 1000341"/>
                <a:gd name="connsiteX43" fmla="*/ 787791 w 1071756"/>
                <a:gd name="connsiteY43" fmla="*/ 295422 h 1000341"/>
                <a:gd name="connsiteX44" fmla="*/ 815926 w 1071756"/>
                <a:gd name="connsiteY44" fmla="*/ 337625 h 1000341"/>
                <a:gd name="connsiteX45" fmla="*/ 787791 w 1071756"/>
                <a:gd name="connsiteY45" fmla="*/ 379828 h 1000341"/>
                <a:gd name="connsiteX46" fmla="*/ 703385 w 1071756"/>
                <a:gd name="connsiteY46" fmla="*/ 436099 h 1000341"/>
                <a:gd name="connsiteX47" fmla="*/ 618978 w 1071756"/>
                <a:gd name="connsiteY47" fmla="*/ 520505 h 1000341"/>
                <a:gd name="connsiteX48" fmla="*/ 534572 w 1071756"/>
                <a:gd name="connsiteY48" fmla="*/ 548640 h 1000341"/>
                <a:gd name="connsiteX49" fmla="*/ 492369 w 1071756"/>
                <a:gd name="connsiteY49" fmla="*/ 562708 h 1000341"/>
                <a:gd name="connsiteX50" fmla="*/ 436098 w 1071756"/>
                <a:gd name="connsiteY50" fmla="*/ 604911 h 1000341"/>
                <a:gd name="connsiteX51" fmla="*/ 393895 w 1071756"/>
                <a:gd name="connsiteY51" fmla="*/ 689317 h 1000341"/>
                <a:gd name="connsiteX52" fmla="*/ 351692 w 1071756"/>
                <a:gd name="connsiteY52" fmla="*/ 717452 h 1000341"/>
                <a:gd name="connsiteX53" fmla="*/ 323557 w 1071756"/>
                <a:gd name="connsiteY53" fmla="*/ 773723 h 1000341"/>
                <a:gd name="connsiteX54" fmla="*/ 239151 w 1071756"/>
                <a:gd name="connsiteY54" fmla="*/ 844062 h 1000341"/>
                <a:gd name="connsiteX55" fmla="*/ 253218 w 1071756"/>
                <a:gd name="connsiteY55" fmla="*/ 745588 h 1000341"/>
                <a:gd name="connsiteX56" fmla="*/ 379828 w 1071756"/>
                <a:gd name="connsiteY56" fmla="*/ 520505 h 1000341"/>
                <a:gd name="connsiteX57" fmla="*/ 422031 w 1071756"/>
                <a:gd name="connsiteY57" fmla="*/ 436099 h 1000341"/>
                <a:gd name="connsiteX58" fmla="*/ 464234 w 1071756"/>
                <a:gd name="connsiteY58" fmla="*/ 323557 h 1000341"/>
                <a:gd name="connsiteX59" fmla="*/ 450166 w 1071756"/>
                <a:gd name="connsiteY59" fmla="*/ 196948 h 1000341"/>
                <a:gd name="connsiteX60" fmla="*/ 407963 w 1071756"/>
                <a:gd name="connsiteY60" fmla="*/ 211016 h 1000341"/>
                <a:gd name="connsiteX61" fmla="*/ 393895 w 1071756"/>
                <a:gd name="connsiteY61" fmla="*/ 281354 h 1000341"/>
                <a:gd name="connsiteX62" fmla="*/ 379828 w 1071756"/>
                <a:gd name="connsiteY62" fmla="*/ 323557 h 1000341"/>
                <a:gd name="connsiteX63" fmla="*/ 365760 w 1071756"/>
                <a:gd name="connsiteY63" fmla="*/ 393896 h 1000341"/>
                <a:gd name="connsiteX64" fmla="*/ 337625 w 1071756"/>
                <a:gd name="connsiteY64" fmla="*/ 450166 h 1000341"/>
                <a:gd name="connsiteX65" fmla="*/ 323557 w 1071756"/>
                <a:gd name="connsiteY65" fmla="*/ 520505 h 1000341"/>
                <a:gd name="connsiteX66" fmla="*/ 337625 w 1071756"/>
                <a:gd name="connsiteY66" fmla="*/ 633046 h 1000341"/>
                <a:gd name="connsiteX67" fmla="*/ 295421 w 1071756"/>
                <a:gd name="connsiteY67" fmla="*/ 647114 h 1000341"/>
                <a:gd name="connsiteX68" fmla="*/ 239151 w 1071756"/>
                <a:gd name="connsiteY68" fmla="*/ 661182 h 1000341"/>
                <a:gd name="connsiteX69" fmla="*/ 211015 w 1071756"/>
                <a:gd name="connsiteY69" fmla="*/ 633046 h 1000341"/>
                <a:gd name="connsiteX70" fmla="*/ 239151 w 1071756"/>
                <a:gd name="connsiteY70" fmla="*/ 576776 h 1000341"/>
                <a:gd name="connsiteX71" fmla="*/ 253218 w 1071756"/>
                <a:gd name="connsiteY71" fmla="*/ 520505 h 1000341"/>
                <a:gd name="connsiteX72" fmla="*/ 239151 w 1071756"/>
                <a:gd name="connsiteY72" fmla="*/ 436099 h 1000341"/>
                <a:gd name="connsiteX73" fmla="*/ 211015 w 1071756"/>
                <a:gd name="connsiteY73" fmla="*/ 464234 h 1000341"/>
                <a:gd name="connsiteX74" fmla="*/ 182880 w 1071756"/>
                <a:gd name="connsiteY74" fmla="*/ 548640 h 1000341"/>
                <a:gd name="connsiteX75" fmla="*/ 168812 w 1071756"/>
                <a:gd name="connsiteY75" fmla="*/ 647114 h 1000341"/>
                <a:gd name="connsiteX76" fmla="*/ 126609 w 1071756"/>
                <a:gd name="connsiteY76" fmla="*/ 717452 h 1000341"/>
                <a:gd name="connsiteX77" fmla="*/ 84406 w 1071756"/>
                <a:gd name="connsiteY77" fmla="*/ 731520 h 1000341"/>
                <a:gd name="connsiteX78" fmla="*/ 0 w 1071756"/>
                <a:gd name="connsiteY78" fmla="*/ 787791 h 1000341"/>
                <a:gd name="connsiteX79" fmla="*/ 14068 w 1071756"/>
                <a:gd name="connsiteY79" fmla="*/ 984739 h 1000341"/>
                <a:gd name="connsiteX80" fmla="*/ 56271 w 1071756"/>
                <a:gd name="connsiteY80" fmla="*/ 998806 h 1000341"/>
                <a:gd name="connsiteX81" fmla="*/ 112541 w 1071756"/>
                <a:gd name="connsiteY81" fmla="*/ 956603 h 1000341"/>
                <a:gd name="connsiteX82" fmla="*/ 140677 w 1071756"/>
                <a:gd name="connsiteY82" fmla="*/ 914400 h 1000341"/>
                <a:gd name="connsiteX83" fmla="*/ 225083 w 1071756"/>
                <a:gd name="connsiteY83" fmla="*/ 801859 h 1000341"/>
                <a:gd name="connsiteX84" fmla="*/ 281354 w 1071756"/>
                <a:gd name="connsiteY84" fmla="*/ 731520 h 1000341"/>
                <a:gd name="connsiteX85" fmla="*/ 295421 w 1071756"/>
                <a:gd name="connsiteY85" fmla="*/ 689317 h 1000341"/>
                <a:gd name="connsiteX86" fmla="*/ 267286 w 1071756"/>
                <a:gd name="connsiteY86" fmla="*/ 731520 h 1000341"/>
                <a:gd name="connsiteX87" fmla="*/ 168812 w 1071756"/>
                <a:gd name="connsiteY87" fmla="*/ 815926 h 1000341"/>
                <a:gd name="connsiteX88" fmla="*/ 140677 w 1071756"/>
                <a:gd name="connsiteY88" fmla="*/ 844062 h 1000341"/>
                <a:gd name="connsiteX89" fmla="*/ 70338 w 1071756"/>
                <a:gd name="connsiteY89" fmla="*/ 787791 h 1000341"/>
                <a:gd name="connsiteX90" fmla="*/ 98474 w 1071756"/>
                <a:gd name="connsiteY90" fmla="*/ 604911 h 1000341"/>
                <a:gd name="connsiteX91" fmla="*/ 154745 w 1071756"/>
                <a:gd name="connsiteY91" fmla="*/ 633046 h 1000341"/>
                <a:gd name="connsiteX92" fmla="*/ 211015 w 1071756"/>
                <a:gd name="connsiteY92" fmla="*/ 717452 h 1000341"/>
                <a:gd name="connsiteX93" fmla="*/ 267286 w 1071756"/>
                <a:gd name="connsiteY93" fmla="*/ 829994 h 1000341"/>
                <a:gd name="connsiteX94" fmla="*/ 351692 w 1071756"/>
                <a:gd name="connsiteY94" fmla="*/ 872197 h 1000341"/>
                <a:gd name="connsiteX95" fmla="*/ 436098 w 1071756"/>
                <a:gd name="connsiteY95" fmla="*/ 844062 h 1000341"/>
                <a:gd name="connsiteX96" fmla="*/ 464234 w 1071756"/>
                <a:gd name="connsiteY96" fmla="*/ 759656 h 1000341"/>
                <a:gd name="connsiteX97" fmla="*/ 492369 w 1071756"/>
                <a:gd name="connsiteY97" fmla="*/ 731520 h 1000341"/>
                <a:gd name="connsiteX98" fmla="*/ 562708 w 1071756"/>
                <a:gd name="connsiteY98" fmla="*/ 633046 h 1000341"/>
                <a:gd name="connsiteX99" fmla="*/ 689317 w 1071756"/>
                <a:gd name="connsiteY99" fmla="*/ 618979 h 1000341"/>
                <a:gd name="connsiteX100" fmla="*/ 703385 w 1071756"/>
                <a:gd name="connsiteY100" fmla="*/ 661182 h 1000341"/>
                <a:gd name="connsiteX101" fmla="*/ 590843 w 1071756"/>
                <a:gd name="connsiteY101" fmla="*/ 717452 h 1000341"/>
                <a:gd name="connsiteX102" fmla="*/ 506437 w 1071756"/>
                <a:gd name="connsiteY102" fmla="*/ 745588 h 1000341"/>
                <a:gd name="connsiteX103" fmla="*/ 520505 w 1071756"/>
                <a:gd name="connsiteY103" fmla="*/ 689317 h 1000341"/>
                <a:gd name="connsiteX104" fmla="*/ 618978 w 1071756"/>
                <a:gd name="connsiteY104" fmla="*/ 548640 h 1000341"/>
                <a:gd name="connsiteX105" fmla="*/ 689317 w 1071756"/>
                <a:gd name="connsiteY105" fmla="*/ 450166 h 1000341"/>
                <a:gd name="connsiteX106" fmla="*/ 731520 w 1071756"/>
                <a:gd name="connsiteY106" fmla="*/ 407963 h 1000341"/>
                <a:gd name="connsiteX107" fmla="*/ 787791 w 1071756"/>
                <a:gd name="connsiteY107" fmla="*/ 393896 h 1000341"/>
                <a:gd name="connsiteX108" fmla="*/ 815926 w 1071756"/>
                <a:gd name="connsiteY108" fmla="*/ 436099 h 1000341"/>
                <a:gd name="connsiteX109" fmla="*/ 829994 w 1071756"/>
                <a:gd name="connsiteY109" fmla="*/ 492369 h 1000341"/>
                <a:gd name="connsiteX110" fmla="*/ 844061 w 1071756"/>
                <a:gd name="connsiteY110" fmla="*/ 534572 h 1000341"/>
                <a:gd name="connsiteX111" fmla="*/ 914400 w 1071756"/>
                <a:gd name="connsiteY111" fmla="*/ 520505 h 1000341"/>
                <a:gd name="connsiteX112" fmla="*/ 928468 w 1071756"/>
                <a:gd name="connsiteY112" fmla="*/ 450166 h 1000341"/>
                <a:gd name="connsiteX113" fmla="*/ 900332 w 1071756"/>
                <a:gd name="connsiteY113" fmla="*/ 492369 h 1000341"/>
                <a:gd name="connsiteX114" fmla="*/ 886265 w 1071756"/>
                <a:gd name="connsiteY114" fmla="*/ 576776 h 1000341"/>
                <a:gd name="connsiteX115" fmla="*/ 858129 w 1071756"/>
                <a:gd name="connsiteY115" fmla="*/ 675249 h 1000341"/>
                <a:gd name="connsiteX116" fmla="*/ 661182 w 1071756"/>
                <a:gd name="connsiteY116" fmla="*/ 801859 h 1000341"/>
                <a:gd name="connsiteX117" fmla="*/ 829994 w 1071756"/>
                <a:gd name="connsiteY117" fmla="*/ 633046 h 1000341"/>
                <a:gd name="connsiteX118" fmla="*/ 942535 w 1071756"/>
                <a:gd name="connsiteY118" fmla="*/ 478302 h 1000341"/>
                <a:gd name="connsiteX119" fmla="*/ 970671 w 1071756"/>
                <a:gd name="connsiteY119" fmla="*/ 393896 h 1000341"/>
                <a:gd name="connsiteX120" fmla="*/ 1012874 w 1071756"/>
                <a:gd name="connsiteY120" fmla="*/ 295422 h 1000341"/>
                <a:gd name="connsiteX121" fmla="*/ 1026941 w 1071756"/>
                <a:gd name="connsiteY121" fmla="*/ 196948 h 1000341"/>
                <a:gd name="connsiteX122" fmla="*/ 1041009 w 1071756"/>
                <a:gd name="connsiteY122" fmla="*/ 239151 h 1000341"/>
                <a:gd name="connsiteX123" fmla="*/ 1069145 w 1071756"/>
                <a:gd name="connsiteY123" fmla="*/ 211016 h 1000341"/>
                <a:gd name="connsiteX124" fmla="*/ 1055077 w 1071756"/>
                <a:gd name="connsiteY124" fmla="*/ 84406 h 1000341"/>
                <a:gd name="connsiteX125" fmla="*/ 984738 w 1071756"/>
                <a:gd name="connsiteY125" fmla="*/ 126609 h 1000341"/>
                <a:gd name="connsiteX126" fmla="*/ 970671 w 1071756"/>
                <a:gd name="connsiteY126" fmla="*/ 225083 h 1000341"/>
                <a:gd name="connsiteX127" fmla="*/ 886265 w 1071756"/>
                <a:gd name="connsiteY127" fmla="*/ 267286 h 1000341"/>
                <a:gd name="connsiteX128" fmla="*/ 815926 w 1071756"/>
                <a:gd name="connsiteY128" fmla="*/ 253219 h 1000341"/>
                <a:gd name="connsiteX129" fmla="*/ 759655 w 1071756"/>
                <a:gd name="connsiteY129" fmla="*/ 168812 h 1000341"/>
                <a:gd name="connsiteX130" fmla="*/ 745588 w 1071756"/>
                <a:gd name="connsiteY130" fmla="*/ 126609 h 1000341"/>
                <a:gd name="connsiteX131" fmla="*/ 872197 w 1071756"/>
                <a:gd name="connsiteY131" fmla="*/ 56271 h 1000341"/>
                <a:gd name="connsiteX132" fmla="*/ 914400 w 1071756"/>
                <a:gd name="connsiteY132" fmla="*/ 28136 h 1000341"/>
                <a:gd name="connsiteX133" fmla="*/ 942535 w 1071756"/>
                <a:gd name="connsiteY133" fmla="*/ 0 h 100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71756" h="1000341">
                  <a:moveTo>
                    <a:pt x="576775" y="196948"/>
                  </a:moveTo>
                  <a:cubicBezTo>
                    <a:pt x="600221" y="211016"/>
                    <a:pt x="619982" y="235759"/>
                    <a:pt x="647114" y="239151"/>
                  </a:cubicBezTo>
                  <a:cubicBezTo>
                    <a:pt x="663891" y="241248"/>
                    <a:pt x="682450" y="226466"/>
                    <a:pt x="689317" y="211016"/>
                  </a:cubicBezTo>
                  <a:cubicBezTo>
                    <a:pt x="702784" y="180716"/>
                    <a:pt x="694661" y="144532"/>
                    <a:pt x="703385" y="112542"/>
                  </a:cubicBezTo>
                  <a:cubicBezTo>
                    <a:pt x="708903" y="92310"/>
                    <a:pt x="722142" y="75028"/>
                    <a:pt x="731520" y="56271"/>
                  </a:cubicBezTo>
                  <a:cubicBezTo>
                    <a:pt x="758108" y="62918"/>
                    <a:pt x="812004" y="69690"/>
                    <a:pt x="829994" y="98474"/>
                  </a:cubicBezTo>
                  <a:cubicBezTo>
                    <a:pt x="845712" y="123623"/>
                    <a:pt x="858129" y="182880"/>
                    <a:pt x="858129" y="182880"/>
                  </a:cubicBezTo>
                  <a:cubicBezTo>
                    <a:pt x="848751" y="234462"/>
                    <a:pt x="850158" y="289231"/>
                    <a:pt x="829994" y="337625"/>
                  </a:cubicBezTo>
                  <a:cubicBezTo>
                    <a:pt x="824291" y="351313"/>
                    <a:pt x="802568" y="352923"/>
                    <a:pt x="787791" y="351692"/>
                  </a:cubicBezTo>
                  <a:cubicBezTo>
                    <a:pt x="744708" y="348102"/>
                    <a:pt x="703384" y="332935"/>
                    <a:pt x="661181" y="323557"/>
                  </a:cubicBezTo>
                  <a:cubicBezTo>
                    <a:pt x="666350" y="261532"/>
                    <a:pt x="624341" y="140677"/>
                    <a:pt x="717452" y="140677"/>
                  </a:cubicBezTo>
                  <a:cubicBezTo>
                    <a:pt x="736786" y="140677"/>
                    <a:pt x="754966" y="150056"/>
                    <a:pt x="773723" y="154745"/>
                  </a:cubicBezTo>
                  <a:cubicBezTo>
                    <a:pt x="814457" y="209057"/>
                    <a:pt x="857778" y="239677"/>
                    <a:pt x="801858" y="323557"/>
                  </a:cubicBezTo>
                  <a:cubicBezTo>
                    <a:pt x="788595" y="343452"/>
                    <a:pt x="754966" y="332936"/>
                    <a:pt x="731520" y="337625"/>
                  </a:cubicBezTo>
                  <a:cubicBezTo>
                    <a:pt x="708074" y="332936"/>
                    <a:pt x="680638" y="337455"/>
                    <a:pt x="661181" y="323557"/>
                  </a:cubicBezTo>
                  <a:cubicBezTo>
                    <a:pt x="604685" y="283203"/>
                    <a:pt x="643985" y="134443"/>
                    <a:pt x="647114" y="112542"/>
                  </a:cubicBezTo>
                  <a:cubicBezTo>
                    <a:pt x="649211" y="97862"/>
                    <a:pt x="651918" y="81918"/>
                    <a:pt x="661181" y="70339"/>
                  </a:cubicBezTo>
                  <a:cubicBezTo>
                    <a:pt x="681015" y="45546"/>
                    <a:pt x="717785" y="37403"/>
                    <a:pt x="745588" y="28136"/>
                  </a:cubicBezTo>
                  <a:cubicBezTo>
                    <a:pt x="792480" y="32825"/>
                    <a:pt x="841976" y="26098"/>
                    <a:pt x="886265" y="42203"/>
                  </a:cubicBezTo>
                  <a:cubicBezTo>
                    <a:pt x="900201" y="47271"/>
                    <a:pt x="896736" y="70020"/>
                    <a:pt x="900332" y="84406"/>
                  </a:cubicBezTo>
                  <a:lnTo>
                    <a:pt x="928468" y="196948"/>
                  </a:lnTo>
                  <a:cubicBezTo>
                    <a:pt x="919089" y="257908"/>
                    <a:pt x="911051" y="319089"/>
                    <a:pt x="900332" y="379828"/>
                  </a:cubicBezTo>
                  <a:cubicBezTo>
                    <a:pt x="896972" y="398868"/>
                    <a:pt x="896990" y="420012"/>
                    <a:pt x="886265" y="436099"/>
                  </a:cubicBezTo>
                  <a:cubicBezTo>
                    <a:pt x="876886" y="450167"/>
                    <a:pt x="856898" y="453231"/>
                    <a:pt x="844061" y="464234"/>
                  </a:cubicBezTo>
                  <a:cubicBezTo>
                    <a:pt x="823921" y="481497"/>
                    <a:pt x="810979" y="507623"/>
                    <a:pt x="787791" y="520505"/>
                  </a:cubicBezTo>
                  <a:cubicBezTo>
                    <a:pt x="766889" y="532117"/>
                    <a:pt x="740750" y="529195"/>
                    <a:pt x="717452" y="534572"/>
                  </a:cubicBezTo>
                  <a:cubicBezTo>
                    <a:pt x="679774" y="543267"/>
                    <a:pt x="604911" y="562708"/>
                    <a:pt x="604911" y="562708"/>
                  </a:cubicBezTo>
                  <a:cubicBezTo>
                    <a:pt x="590843" y="548640"/>
                    <a:pt x="572579" y="537778"/>
                    <a:pt x="562708" y="520505"/>
                  </a:cubicBezTo>
                  <a:cubicBezTo>
                    <a:pt x="553115" y="503718"/>
                    <a:pt x="555429" y="482337"/>
                    <a:pt x="548640" y="464234"/>
                  </a:cubicBezTo>
                  <a:cubicBezTo>
                    <a:pt x="541277" y="444598"/>
                    <a:pt x="528766" y="427238"/>
                    <a:pt x="520505" y="407963"/>
                  </a:cubicBezTo>
                  <a:cubicBezTo>
                    <a:pt x="514664" y="394333"/>
                    <a:pt x="514066" y="378475"/>
                    <a:pt x="506437" y="365760"/>
                  </a:cubicBezTo>
                  <a:cubicBezTo>
                    <a:pt x="499613" y="354387"/>
                    <a:pt x="486587" y="347982"/>
                    <a:pt x="478301" y="337625"/>
                  </a:cubicBezTo>
                  <a:cubicBezTo>
                    <a:pt x="467739" y="324423"/>
                    <a:pt x="459544" y="309490"/>
                    <a:pt x="450166" y="295422"/>
                  </a:cubicBezTo>
                  <a:cubicBezTo>
                    <a:pt x="358377" y="313779"/>
                    <a:pt x="336775" y="293721"/>
                    <a:pt x="407963" y="436099"/>
                  </a:cubicBezTo>
                  <a:cubicBezTo>
                    <a:pt x="414594" y="449362"/>
                    <a:pt x="435780" y="446570"/>
                    <a:pt x="450166" y="450166"/>
                  </a:cubicBezTo>
                  <a:cubicBezTo>
                    <a:pt x="473363" y="455965"/>
                    <a:pt x="497059" y="459545"/>
                    <a:pt x="520505" y="464234"/>
                  </a:cubicBezTo>
                  <a:cubicBezTo>
                    <a:pt x="736359" y="414422"/>
                    <a:pt x="734179" y="478410"/>
                    <a:pt x="689317" y="239151"/>
                  </a:cubicBezTo>
                  <a:cubicBezTo>
                    <a:pt x="686201" y="222533"/>
                    <a:pt x="670560" y="211016"/>
                    <a:pt x="661181" y="196948"/>
                  </a:cubicBezTo>
                  <a:cubicBezTo>
                    <a:pt x="642424" y="201637"/>
                    <a:pt x="619764" y="198639"/>
                    <a:pt x="604911" y="211016"/>
                  </a:cubicBezTo>
                  <a:cubicBezTo>
                    <a:pt x="565361" y="243974"/>
                    <a:pt x="571501" y="313009"/>
                    <a:pt x="590843" y="351692"/>
                  </a:cubicBezTo>
                  <a:cubicBezTo>
                    <a:pt x="598404" y="366814"/>
                    <a:pt x="618978" y="370449"/>
                    <a:pt x="633046" y="379828"/>
                  </a:cubicBezTo>
                  <a:cubicBezTo>
                    <a:pt x="647114" y="375139"/>
                    <a:pt x="662533" y="373389"/>
                    <a:pt x="675249" y="365760"/>
                  </a:cubicBezTo>
                  <a:cubicBezTo>
                    <a:pt x="686622" y="358936"/>
                    <a:pt x="693028" y="345910"/>
                    <a:pt x="703385" y="337625"/>
                  </a:cubicBezTo>
                  <a:cubicBezTo>
                    <a:pt x="742345" y="306457"/>
                    <a:pt x="743213" y="310281"/>
                    <a:pt x="787791" y="295422"/>
                  </a:cubicBezTo>
                  <a:cubicBezTo>
                    <a:pt x="797169" y="309490"/>
                    <a:pt x="815926" y="320718"/>
                    <a:pt x="815926" y="337625"/>
                  </a:cubicBezTo>
                  <a:cubicBezTo>
                    <a:pt x="815926" y="354532"/>
                    <a:pt x="798615" y="366840"/>
                    <a:pt x="787791" y="379828"/>
                  </a:cubicBezTo>
                  <a:cubicBezTo>
                    <a:pt x="747262" y="428463"/>
                    <a:pt x="755399" y="418761"/>
                    <a:pt x="703385" y="436099"/>
                  </a:cubicBezTo>
                  <a:cubicBezTo>
                    <a:pt x="672433" y="477367"/>
                    <a:pt x="665260" y="499935"/>
                    <a:pt x="618978" y="520505"/>
                  </a:cubicBezTo>
                  <a:cubicBezTo>
                    <a:pt x="591877" y="532550"/>
                    <a:pt x="562707" y="539262"/>
                    <a:pt x="534572" y="548640"/>
                  </a:cubicBezTo>
                  <a:lnTo>
                    <a:pt x="492369" y="562708"/>
                  </a:lnTo>
                  <a:cubicBezTo>
                    <a:pt x="473612" y="576776"/>
                    <a:pt x="452677" y="588332"/>
                    <a:pt x="436098" y="604911"/>
                  </a:cubicBezTo>
                  <a:cubicBezTo>
                    <a:pt x="317510" y="723499"/>
                    <a:pt x="485428" y="574901"/>
                    <a:pt x="393895" y="689317"/>
                  </a:cubicBezTo>
                  <a:cubicBezTo>
                    <a:pt x="383333" y="702519"/>
                    <a:pt x="365760" y="708074"/>
                    <a:pt x="351692" y="717452"/>
                  </a:cubicBezTo>
                  <a:cubicBezTo>
                    <a:pt x="342314" y="736209"/>
                    <a:pt x="335746" y="756658"/>
                    <a:pt x="323557" y="773723"/>
                  </a:cubicBezTo>
                  <a:cubicBezTo>
                    <a:pt x="298941" y="808186"/>
                    <a:pt x="272801" y="821628"/>
                    <a:pt x="239151" y="844062"/>
                  </a:cubicBezTo>
                  <a:cubicBezTo>
                    <a:pt x="243840" y="811237"/>
                    <a:pt x="243467" y="777280"/>
                    <a:pt x="253218" y="745588"/>
                  </a:cubicBezTo>
                  <a:cubicBezTo>
                    <a:pt x="268648" y="695439"/>
                    <a:pt x="368296" y="543568"/>
                    <a:pt x="379828" y="520505"/>
                  </a:cubicBezTo>
                  <a:cubicBezTo>
                    <a:pt x="393896" y="492370"/>
                    <a:pt x="409014" y="464736"/>
                    <a:pt x="422031" y="436099"/>
                  </a:cubicBezTo>
                  <a:cubicBezTo>
                    <a:pt x="443054" y="389847"/>
                    <a:pt x="449590" y="367487"/>
                    <a:pt x="464234" y="323557"/>
                  </a:cubicBezTo>
                  <a:cubicBezTo>
                    <a:pt x="459545" y="281354"/>
                    <a:pt x="469156" y="234928"/>
                    <a:pt x="450166" y="196948"/>
                  </a:cubicBezTo>
                  <a:cubicBezTo>
                    <a:pt x="443534" y="183685"/>
                    <a:pt x="416188" y="198678"/>
                    <a:pt x="407963" y="211016"/>
                  </a:cubicBezTo>
                  <a:cubicBezTo>
                    <a:pt x="394700" y="230911"/>
                    <a:pt x="399694" y="258158"/>
                    <a:pt x="393895" y="281354"/>
                  </a:cubicBezTo>
                  <a:cubicBezTo>
                    <a:pt x="390299" y="295740"/>
                    <a:pt x="383424" y="309171"/>
                    <a:pt x="379828" y="323557"/>
                  </a:cubicBezTo>
                  <a:cubicBezTo>
                    <a:pt x="374029" y="346754"/>
                    <a:pt x="373321" y="371212"/>
                    <a:pt x="365760" y="393896"/>
                  </a:cubicBezTo>
                  <a:cubicBezTo>
                    <a:pt x="359129" y="413790"/>
                    <a:pt x="347003" y="431409"/>
                    <a:pt x="337625" y="450166"/>
                  </a:cubicBezTo>
                  <a:cubicBezTo>
                    <a:pt x="332936" y="473612"/>
                    <a:pt x="320591" y="496779"/>
                    <a:pt x="323557" y="520505"/>
                  </a:cubicBezTo>
                  <a:cubicBezTo>
                    <a:pt x="332101" y="588861"/>
                    <a:pt x="401470" y="537279"/>
                    <a:pt x="337625" y="633046"/>
                  </a:cubicBezTo>
                  <a:cubicBezTo>
                    <a:pt x="329399" y="645384"/>
                    <a:pt x="309679" y="643040"/>
                    <a:pt x="295421" y="647114"/>
                  </a:cubicBezTo>
                  <a:cubicBezTo>
                    <a:pt x="276831" y="652426"/>
                    <a:pt x="257908" y="656493"/>
                    <a:pt x="239151" y="661182"/>
                  </a:cubicBezTo>
                  <a:cubicBezTo>
                    <a:pt x="229772" y="651803"/>
                    <a:pt x="211015" y="646309"/>
                    <a:pt x="211015" y="633046"/>
                  </a:cubicBezTo>
                  <a:cubicBezTo>
                    <a:pt x="211015" y="612075"/>
                    <a:pt x="231788" y="596412"/>
                    <a:pt x="239151" y="576776"/>
                  </a:cubicBezTo>
                  <a:cubicBezTo>
                    <a:pt x="245940" y="558673"/>
                    <a:pt x="248529" y="539262"/>
                    <a:pt x="253218" y="520505"/>
                  </a:cubicBezTo>
                  <a:cubicBezTo>
                    <a:pt x="248529" y="492370"/>
                    <a:pt x="256265" y="458918"/>
                    <a:pt x="239151" y="436099"/>
                  </a:cubicBezTo>
                  <a:cubicBezTo>
                    <a:pt x="231193" y="425488"/>
                    <a:pt x="216947" y="452371"/>
                    <a:pt x="211015" y="464234"/>
                  </a:cubicBezTo>
                  <a:cubicBezTo>
                    <a:pt x="197752" y="490760"/>
                    <a:pt x="182880" y="548640"/>
                    <a:pt x="182880" y="548640"/>
                  </a:cubicBezTo>
                  <a:cubicBezTo>
                    <a:pt x="178191" y="581465"/>
                    <a:pt x="175315" y="614600"/>
                    <a:pt x="168812" y="647114"/>
                  </a:cubicBezTo>
                  <a:cubicBezTo>
                    <a:pt x="162776" y="677294"/>
                    <a:pt x="154296" y="700840"/>
                    <a:pt x="126609" y="717452"/>
                  </a:cubicBezTo>
                  <a:cubicBezTo>
                    <a:pt x="113893" y="725081"/>
                    <a:pt x="97369" y="724319"/>
                    <a:pt x="84406" y="731520"/>
                  </a:cubicBezTo>
                  <a:cubicBezTo>
                    <a:pt x="54847" y="747942"/>
                    <a:pt x="0" y="787791"/>
                    <a:pt x="0" y="787791"/>
                  </a:cubicBezTo>
                  <a:cubicBezTo>
                    <a:pt x="4689" y="853440"/>
                    <a:pt x="-2891" y="921145"/>
                    <a:pt x="14068" y="984739"/>
                  </a:cubicBezTo>
                  <a:cubicBezTo>
                    <a:pt x="17889" y="999067"/>
                    <a:pt x="42013" y="1002880"/>
                    <a:pt x="56271" y="998806"/>
                  </a:cubicBezTo>
                  <a:cubicBezTo>
                    <a:pt x="78815" y="992365"/>
                    <a:pt x="95962" y="973182"/>
                    <a:pt x="112541" y="956603"/>
                  </a:cubicBezTo>
                  <a:cubicBezTo>
                    <a:pt x="124496" y="944648"/>
                    <a:pt x="130733" y="928074"/>
                    <a:pt x="140677" y="914400"/>
                  </a:cubicBezTo>
                  <a:cubicBezTo>
                    <a:pt x="168258" y="876477"/>
                    <a:pt x="199072" y="840876"/>
                    <a:pt x="225083" y="801859"/>
                  </a:cubicBezTo>
                  <a:cubicBezTo>
                    <a:pt x="260575" y="748620"/>
                    <a:pt x="241263" y="771611"/>
                    <a:pt x="281354" y="731520"/>
                  </a:cubicBezTo>
                  <a:cubicBezTo>
                    <a:pt x="286043" y="717452"/>
                    <a:pt x="310250" y="689317"/>
                    <a:pt x="295421" y="689317"/>
                  </a:cubicBezTo>
                  <a:cubicBezTo>
                    <a:pt x="278514" y="689317"/>
                    <a:pt x="277113" y="717762"/>
                    <a:pt x="267286" y="731520"/>
                  </a:cubicBezTo>
                  <a:cubicBezTo>
                    <a:pt x="216559" y="802539"/>
                    <a:pt x="242424" y="779121"/>
                    <a:pt x="168812" y="815926"/>
                  </a:cubicBezTo>
                  <a:cubicBezTo>
                    <a:pt x="159434" y="825305"/>
                    <a:pt x="153760" y="841881"/>
                    <a:pt x="140677" y="844062"/>
                  </a:cubicBezTo>
                  <a:cubicBezTo>
                    <a:pt x="79317" y="854289"/>
                    <a:pt x="83389" y="826944"/>
                    <a:pt x="70338" y="787791"/>
                  </a:cubicBezTo>
                  <a:cubicBezTo>
                    <a:pt x="79717" y="726831"/>
                    <a:pt x="68940" y="659057"/>
                    <a:pt x="98474" y="604911"/>
                  </a:cubicBezTo>
                  <a:cubicBezTo>
                    <a:pt x="108516" y="586501"/>
                    <a:pt x="139916" y="618217"/>
                    <a:pt x="154745" y="633046"/>
                  </a:cubicBezTo>
                  <a:cubicBezTo>
                    <a:pt x="178655" y="656956"/>
                    <a:pt x="195893" y="687208"/>
                    <a:pt x="211015" y="717452"/>
                  </a:cubicBezTo>
                  <a:cubicBezTo>
                    <a:pt x="229772" y="754966"/>
                    <a:pt x="232388" y="806729"/>
                    <a:pt x="267286" y="829994"/>
                  </a:cubicBezTo>
                  <a:cubicBezTo>
                    <a:pt x="321827" y="866354"/>
                    <a:pt x="293449" y="852782"/>
                    <a:pt x="351692" y="872197"/>
                  </a:cubicBezTo>
                  <a:cubicBezTo>
                    <a:pt x="379827" y="862819"/>
                    <a:pt x="415127" y="865033"/>
                    <a:pt x="436098" y="844062"/>
                  </a:cubicBezTo>
                  <a:cubicBezTo>
                    <a:pt x="457069" y="823091"/>
                    <a:pt x="443263" y="780627"/>
                    <a:pt x="464234" y="759656"/>
                  </a:cubicBezTo>
                  <a:cubicBezTo>
                    <a:pt x="473612" y="750277"/>
                    <a:pt x="485012" y="742556"/>
                    <a:pt x="492369" y="731520"/>
                  </a:cubicBezTo>
                  <a:cubicBezTo>
                    <a:pt x="510920" y="703694"/>
                    <a:pt x="523210" y="646212"/>
                    <a:pt x="562708" y="633046"/>
                  </a:cubicBezTo>
                  <a:cubicBezTo>
                    <a:pt x="602992" y="619618"/>
                    <a:pt x="647114" y="623668"/>
                    <a:pt x="689317" y="618979"/>
                  </a:cubicBezTo>
                  <a:cubicBezTo>
                    <a:pt x="694006" y="633047"/>
                    <a:pt x="708074" y="647114"/>
                    <a:pt x="703385" y="661182"/>
                  </a:cubicBezTo>
                  <a:cubicBezTo>
                    <a:pt x="685628" y="714451"/>
                    <a:pt x="630989" y="706503"/>
                    <a:pt x="590843" y="717452"/>
                  </a:cubicBezTo>
                  <a:cubicBezTo>
                    <a:pt x="562231" y="725255"/>
                    <a:pt x="506437" y="745588"/>
                    <a:pt x="506437" y="745588"/>
                  </a:cubicBezTo>
                  <a:cubicBezTo>
                    <a:pt x="511126" y="726831"/>
                    <a:pt x="512653" y="706985"/>
                    <a:pt x="520505" y="689317"/>
                  </a:cubicBezTo>
                  <a:cubicBezTo>
                    <a:pt x="547540" y="628489"/>
                    <a:pt x="579248" y="601613"/>
                    <a:pt x="618978" y="548640"/>
                  </a:cubicBezTo>
                  <a:cubicBezTo>
                    <a:pt x="663502" y="489275"/>
                    <a:pt x="632280" y="516709"/>
                    <a:pt x="689317" y="450166"/>
                  </a:cubicBezTo>
                  <a:cubicBezTo>
                    <a:pt x="702264" y="435061"/>
                    <a:pt x="714247" y="417833"/>
                    <a:pt x="731520" y="407963"/>
                  </a:cubicBezTo>
                  <a:cubicBezTo>
                    <a:pt x="748307" y="398371"/>
                    <a:pt x="769034" y="398585"/>
                    <a:pt x="787791" y="393896"/>
                  </a:cubicBezTo>
                  <a:cubicBezTo>
                    <a:pt x="797169" y="407964"/>
                    <a:pt x="809266" y="420559"/>
                    <a:pt x="815926" y="436099"/>
                  </a:cubicBezTo>
                  <a:cubicBezTo>
                    <a:pt x="823542" y="453870"/>
                    <a:pt x="824683" y="473779"/>
                    <a:pt x="829994" y="492369"/>
                  </a:cubicBezTo>
                  <a:cubicBezTo>
                    <a:pt x="834068" y="506627"/>
                    <a:pt x="839372" y="520504"/>
                    <a:pt x="844061" y="534572"/>
                  </a:cubicBezTo>
                  <a:cubicBezTo>
                    <a:pt x="867507" y="529883"/>
                    <a:pt x="897493" y="537412"/>
                    <a:pt x="914400" y="520505"/>
                  </a:cubicBezTo>
                  <a:cubicBezTo>
                    <a:pt x="931308" y="503598"/>
                    <a:pt x="939161" y="471552"/>
                    <a:pt x="928468" y="450166"/>
                  </a:cubicBezTo>
                  <a:cubicBezTo>
                    <a:pt x="920907" y="435044"/>
                    <a:pt x="909711" y="478301"/>
                    <a:pt x="900332" y="492369"/>
                  </a:cubicBezTo>
                  <a:cubicBezTo>
                    <a:pt x="895643" y="520505"/>
                    <a:pt x="891859" y="548806"/>
                    <a:pt x="886265" y="576776"/>
                  </a:cubicBezTo>
                  <a:cubicBezTo>
                    <a:pt x="859956" y="708322"/>
                    <a:pt x="895643" y="637735"/>
                    <a:pt x="858129" y="675249"/>
                  </a:cubicBezTo>
                  <a:cubicBezTo>
                    <a:pt x="820615" y="712763"/>
                    <a:pt x="707983" y="708255"/>
                    <a:pt x="661182" y="801859"/>
                  </a:cubicBezTo>
                  <a:cubicBezTo>
                    <a:pt x="665871" y="745588"/>
                    <a:pt x="783102" y="686972"/>
                    <a:pt x="829994" y="633046"/>
                  </a:cubicBezTo>
                  <a:cubicBezTo>
                    <a:pt x="876886" y="579120"/>
                    <a:pt x="923007" y="502712"/>
                    <a:pt x="942535" y="478302"/>
                  </a:cubicBezTo>
                  <a:cubicBezTo>
                    <a:pt x="951914" y="450167"/>
                    <a:pt x="959657" y="421432"/>
                    <a:pt x="970671" y="393896"/>
                  </a:cubicBezTo>
                  <a:cubicBezTo>
                    <a:pt x="1040205" y="220061"/>
                    <a:pt x="967590" y="431271"/>
                    <a:pt x="1012874" y="295422"/>
                  </a:cubicBezTo>
                  <a:cubicBezTo>
                    <a:pt x="1017563" y="262597"/>
                    <a:pt x="1012113" y="226605"/>
                    <a:pt x="1026941" y="196948"/>
                  </a:cubicBezTo>
                  <a:cubicBezTo>
                    <a:pt x="1033572" y="183685"/>
                    <a:pt x="1026941" y="234462"/>
                    <a:pt x="1041009" y="239151"/>
                  </a:cubicBezTo>
                  <a:cubicBezTo>
                    <a:pt x="1053592" y="243345"/>
                    <a:pt x="1059766" y="220394"/>
                    <a:pt x="1069145" y="211016"/>
                  </a:cubicBezTo>
                  <a:cubicBezTo>
                    <a:pt x="1064456" y="168813"/>
                    <a:pt x="1085103" y="114432"/>
                    <a:pt x="1055077" y="84406"/>
                  </a:cubicBezTo>
                  <a:cubicBezTo>
                    <a:pt x="1035743" y="65072"/>
                    <a:pt x="998806" y="103163"/>
                    <a:pt x="984738" y="126609"/>
                  </a:cubicBezTo>
                  <a:cubicBezTo>
                    <a:pt x="967678" y="155042"/>
                    <a:pt x="984137" y="194783"/>
                    <a:pt x="970671" y="225083"/>
                  </a:cubicBezTo>
                  <a:cubicBezTo>
                    <a:pt x="961185" y="246427"/>
                    <a:pt x="904992" y="261044"/>
                    <a:pt x="886265" y="267286"/>
                  </a:cubicBezTo>
                  <a:cubicBezTo>
                    <a:pt x="862819" y="262597"/>
                    <a:pt x="834800" y="267899"/>
                    <a:pt x="815926" y="253219"/>
                  </a:cubicBezTo>
                  <a:cubicBezTo>
                    <a:pt x="789234" y="232459"/>
                    <a:pt x="759655" y="168812"/>
                    <a:pt x="759655" y="168812"/>
                  </a:cubicBezTo>
                  <a:cubicBezTo>
                    <a:pt x="754966" y="154744"/>
                    <a:pt x="736969" y="138675"/>
                    <a:pt x="745588" y="126609"/>
                  </a:cubicBezTo>
                  <a:cubicBezTo>
                    <a:pt x="794871" y="57614"/>
                    <a:pt x="818728" y="83005"/>
                    <a:pt x="872197" y="56271"/>
                  </a:cubicBezTo>
                  <a:cubicBezTo>
                    <a:pt x="887319" y="48710"/>
                    <a:pt x="901198" y="38698"/>
                    <a:pt x="914400" y="28136"/>
                  </a:cubicBezTo>
                  <a:cubicBezTo>
                    <a:pt x="924757" y="19850"/>
                    <a:pt x="942535" y="0"/>
                    <a:pt x="942535" y="0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Freeform 117">
              <a:extLst>
                <a:ext uri="{FF2B5EF4-FFF2-40B4-BE49-F238E27FC236}">
                  <a16:creationId xmlns:a16="http://schemas.microsoft.com/office/drawing/2014/main" id="{CF9B7B6A-2D03-4364-B84C-459DA94E639A}"/>
                </a:ext>
              </a:extLst>
            </p:cNvPr>
            <p:cNvSpPr/>
            <p:nvPr/>
          </p:nvSpPr>
          <p:spPr>
            <a:xfrm>
              <a:off x="4223142" y="1083626"/>
              <a:ext cx="742910" cy="523737"/>
            </a:xfrm>
            <a:custGeom>
              <a:avLst/>
              <a:gdLst>
                <a:gd name="connsiteX0" fmla="*/ 393895 w 1097509"/>
                <a:gd name="connsiteY0" fmla="*/ 126610 h 773723"/>
                <a:gd name="connsiteX1" fmla="*/ 576775 w 1097509"/>
                <a:gd name="connsiteY1" fmla="*/ 126610 h 773723"/>
                <a:gd name="connsiteX2" fmla="*/ 590843 w 1097509"/>
                <a:gd name="connsiteY2" fmla="*/ 168813 h 773723"/>
                <a:gd name="connsiteX3" fmla="*/ 520504 w 1097509"/>
                <a:gd name="connsiteY3" fmla="*/ 351693 h 773723"/>
                <a:gd name="connsiteX4" fmla="*/ 464233 w 1097509"/>
                <a:gd name="connsiteY4" fmla="*/ 365760 h 773723"/>
                <a:gd name="connsiteX5" fmla="*/ 422030 w 1097509"/>
                <a:gd name="connsiteY5" fmla="*/ 351693 h 773723"/>
                <a:gd name="connsiteX6" fmla="*/ 379827 w 1097509"/>
                <a:gd name="connsiteY6" fmla="*/ 267286 h 773723"/>
                <a:gd name="connsiteX7" fmla="*/ 393895 w 1097509"/>
                <a:gd name="connsiteY7" fmla="*/ 196948 h 773723"/>
                <a:gd name="connsiteX8" fmla="*/ 492369 w 1097509"/>
                <a:gd name="connsiteY8" fmla="*/ 154745 h 773723"/>
                <a:gd name="connsiteX9" fmla="*/ 618978 w 1097509"/>
                <a:gd name="connsiteY9" fmla="*/ 182880 h 773723"/>
                <a:gd name="connsiteX10" fmla="*/ 647113 w 1097509"/>
                <a:gd name="connsiteY10" fmla="*/ 225083 h 773723"/>
                <a:gd name="connsiteX11" fmla="*/ 675249 w 1097509"/>
                <a:gd name="connsiteY11" fmla="*/ 309490 h 773723"/>
                <a:gd name="connsiteX12" fmla="*/ 661181 w 1097509"/>
                <a:gd name="connsiteY12" fmla="*/ 393896 h 773723"/>
                <a:gd name="connsiteX13" fmla="*/ 604910 w 1097509"/>
                <a:gd name="connsiteY13" fmla="*/ 379828 h 773723"/>
                <a:gd name="connsiteX14" fmla="*/ 661181 w 1097509"/>
                <a:gd name="connsiteY14" fmla="*/ 225083 h 773723"/>
                <a:gd name="connsiteX15" fmla="*/ 844061 w 1097509"/>
                <a:gd name="connsiteY15" fmla="*/ 225083 h 773723"/>
                <a:gd name="connsiteX16" fmla="*/ 858129 w 1097509"/>
                <a:gd name="connsiteY16" fmla="*/ 182880 h 773723"/>
                <a:gd name="connsiteX17" fmla="*/ 844061 w 1097509"/>
                <a:gd name="connsiteY17" fmla="*/ 42203 h 773723"/>
                <a:gd name="connsiteX18" fmla="*/ 717452 w 1097509"/>
                <a:gd name="connsiteY18" fmla="*/ 98474 h 773723"/>
                <a:gd name="connsiteX19" fmla="*/ 731520 w 1097509"/>
                <a:gd name="connsiteY19" fmla="*/ 182880 h 773723"/>
                <a:gd name="connsiteX20" fmla="*/ 829993 w 1097509"/>
                <a:gd name="connsiteY20" fmla="*/ 168813 h 773723"/>
                <a:gd name="connsiteX21" fmla="*/ 914400 w 1097509"/>
                <a:gd name="connsiteY21" fmla="*/ 140677 h 773723"/>
                <a:gd name="connsiteX22" fmla="*/ 928467 w 1097509"/>
                <a:gd name="connsiteY22" fmla="*/ 337625 h 773723"/>
                <a:gd name="connsiteX23" fmla="*/ 844061 w 1097509"/>
                <a:gd name="connsiteY23" fmla="*/ 379828 h 773723"/>
                <a:gd name="connsiteX24" fmla="*/ 815926 w 1097509"/>
                <a:gd name="connsiteY24" fmla="*/ 281354 h 773723"/>
                <a:gd name="connsiteX25" fmla="*/ 858129 w 1097509"/>
                <a:gd name="connsiteY25" fmla="*/ 267286 h 773723"/>
                <a:gd name="connsiteX26" fmla="*/ 942535 w 1097509"/>
                <a:gd name="connsiteY26" fmla="*/ 253219 h 773723"/>
                <a:gd name="connsiteX27" fmla="*/ 970670 w 1097509"/>
                <a:gd name="connsiteY27" fmla="*/ 225083 h 773723"/>
                <a:gd name="connsiteX28" fmla="*/ 970670 w 1097509"/>
                <a:gd name="connsiteY28" fmla="*/ 0 h 773723"/>
                <a:gd name="connsiteX29" fmla="*/ 900332 w 1097509"/>
                <a:gd name="connsiteY29" fmla="*/ 14068 h 773723"/>
                <a:gd name="connsiteX30" fmla="*/ 886264 w 1097509"/>
                <a:gd name="connsiteY30" fmla="*/ 56271 h 773723"/>
                <a:gd name="connsiteX31" fmla="*/ 900332 w 1097509"/>
                <a:gd name="connsiteY31" fmla="*/ 196948 h 773723"/>
                <a:gd name="connsiteX32" fmla="*/ 942535 w 1097509"/>
                <a:gd name="connsiteY32" fmla="*/ 253219 h 773723"/>
                <a:gd name="connsiteX33" fmla="*/ 1041009 w 1097509"/>
                <a:gd name="connsiteY33" fmla="*/ 323557 h 773723"/>
                <a:gd name="connsiteX34" fmla="*/ 1083212 w 1097509"/>
                <a:gd name="connsiteY34" fmla="*/ 309490 h 773723"/>
                <a:gd name="connsiteX35" fmla="*/ 1083212 w 1097509"/>
                <a:gd name="connsiteY35" fmla="*/ 182880 h 773723"/>
                <a:gd name="connsiteX36" fmla="*/ 1041009 w 1097509"/>
                <a:gd name="connsiteY36" fmla="*/ 168813 h 773723"/>
                <a:gd name="connsiteX37" fmla="*/ 956603 w 1097509"/>
                <a:gd name="connsiteY37" fmla="*/ 154745 h 773723"/>
                <a:gd name="connsiteX38" fmla="*/ 872197 w 1097509"/>
                <a:gd name="connsiteY38" fmla="*/ 168813 h 773723"/>
                <a:gd name="connsiteX39" fmla="*/ 844061 w 1097509"/>
                <a:gd name="connsiteY39" fmla="*/ 196948 h 773723"/>
                <a:gd name="connsiteX40" fmla="*/ 801858 w 1097509"/>
                <a:gd name="connsiteY40" fmla="*/ 309490 h 773723"/>
                <a:gd name="connsiteX41" fmla="*/ 787790 w 1097509"/>
                <a:gd name="connsiteY41" fmla="*/ 351693 h 773723"/>
                <a:gd name="connsiteX42" fmla="*/ 773723 w 1097509"/>
                <a:gd name="connsiteY42" fmla="*/ 478302 h 773723"/>
                <a:gd name="connsiteX43" fmla="*/ 675249 w 1097509"/>
                <a:gd name="connsiteY43" fmla="*/ 548640 h 773723"/>
                <a:gd name="connsiteX44" fmla="*/ 604910 w 1097509"/>
                <a:gd name="connsiteY44" fmla="*/ 393896 h 773723"/>
                <a:gd name="connsiteX45" fmla="*/ 562707 w 1097509"/>
                <a:gd name="connsiteY45" fmla="*/ 422031 h 773723"/>
                <a:gd name="connsiteX46" fmla="*/ 506437 w 1097509"/>
                <a:gd name="connsiteY46" fmla="*/ 436099 h 773723"/>
                <a:gd name="connsiteX47" fmla="*/ 464233 w 1097509"/>
                <a:gd name="connsiteY47" fmla="*/ 450166 h 773723"/>
                <a:gd name="connsiteX48" fmla="*/ 337624 w 1097509"/>
                <a:gd name="connsiteY48" fmla="*/ 436099 h 773723"/>
                <a:gd name="connsiteX49" fmla="*/ 379827 w 1097509"/>
                <a:gd name="connsiteY49" fmla="*/ 225083 h 773723"/>
                <a:gd name="connsiteX50" fmla="*/ 422030 w 1097509"/>
                <a:gd name="connsiteY50" fmla="*/ 196948 h 773723"/>
                <a:gd name="connsiteX51" fmla="*/ 450166 w 1097509"/>
                <a:gd name="connsiteY51" fmla="*/ 168813 h 773723"/>
                <a:gd name="connsiteX52" fmla="*/ 492369 w 1097509"/>
                <a:gd name="connsiteY52" fmla="*/ 182880 h 773723"/>
                <a:gd name="connsiteX53" fmla="*/ 478301 w 1097509"/>
                <a:gd name="connsiteY53" fmla="*/ 239151 h 773723"/>
                <a:gd name="connsiteX54" fmla="*/ 422030 w 1097509"/>
                <a:gd name="connsiteY54" fmla="*/ 323557 h 773723"/>
                <a:gd name="connsiteX55" fmla="*/ 281353 w 1097509"/>
                <a:gd name="connsiteY55" fmla="*/ 309490 h 773723"/>
                <a:gd name="connsiteX56" fmla="*/ 309489 w 1097509"/>
                <a:gd name="connsiteY56" fmla="*/ 225083 h 773723"/>
                <a:gd name="connsiteX57" fmla="*/ 351692 w 1097509"/>
                <a:gd name="connsiteY57" fmla="*/ 140677 h 773723"/>
                <a:gd name="connsiteX58" fmla="*/ 309489 w 1097509"/>
                <a:gd name="connsiteY58" fmla="*/ 112542 h 773723"/>
                <a:gd name="connsiteX59" fmla="*/ 225083 w 1097509"/>
                <a:gd name="connsiteY59" fmla="*/ 182880 h 773723"/>
                <a:gd name="connsiteX60" fmla="*/ 225083 w 1097509"/>
                <a:gd name="connsiteY60" fmla="*/ 323557 h 773723"/>
                <a:gd name="connsiteX61" fmla="*/ 267286 w 1097509"/>
                <a:gd name="connsiteY61" fmla="*/ 337625 h 773723"/>
                <a:gd name="connsiteX62" fmla="*/ 323557 w 1097509"/>
                <a:gd name="connsiteY62" fmla="*/ 365760 h 773723"/>
                <a:gd name="connsiteX63" fmla="*/ 365760 w 1097509"/>
                <a:gd name="connsiteY63" fmla="*/ 351693 h 773723"/>
                <a:gd name="connsiteX64" fmla="*/ 267286 w 1097509"/>
                <a:gd name="connsiteY64" fmla="*/ 309490 h 773723"/>
                <a:gd name="connsiteX65" fmla="*/ 168812 w 1097509"/>
                <a:gd name="connsiteY65" fmla="*/ 323557 h 773723"/>
                <a:gd name="connsiteX66" fmla="*/ 225083 w 1097509"/>
                <a:gd name="connsiteY66" fmla="*/ 576776 h 773723"/>
                <a:gd name="connsiteX67" fmla="*/ 267286 w 1097509"/>
                <a:gd name="connsiteY67" fmla="*/ 604911 h 773723"/>
                <a:gd name="connsiteX68" fmla="*/ 337624 w 1097509"/>
                <a:gd name="connsiteY68" fmla="*/ 590843 h 773723"/>
                <a:gd name="connsiteX69" fmla="*/ 379827 w 1097509"/>
                <a:gd name="connsiteY69" fmla="*/ 618979 h 773723"/>
                <a:gd name="connsiteX70" fmla="*/ 351692 w 1097509"/>
                <a:gd name="connsiteY70" fmla="*/ 675250 h 773723"/>
                <a:gd name="connsiteX71" fmla="*/ 267286 w 1097509"/>
                <a:gd name="connsiteY71" fmla="*/ 717453 h 773723"/>
                <a:gd name="connsiteX72" fmla="*/ 225083 w 1097509"/>
                <a:gd name="connsiteY72" fmla="*/ 745588 h 773723"/>
                <a:gd name="connsiteX73" fmla="*/ 154744 w 1097509"/>
                <a:gd name="connsiteY73" fmla="*/ 773723 h 773723"/>
                <a:gd name="connsiteX74" fmla="*/ 84406 w 1097509"/>
                <a:gd name="connsiteY74" fmla="*/ 759656 h 773723"/>
                <a:gd name="connsiteX75" fmla="*/ 112541 w 1097509"/>
                <a:gd name="connsiteY75" fmla="*/ 618979 h 773723"/>
                <a:gd name="connsiteX76" fmla="*/ 196947 w 1097509"/>
                <a:gd name="connsiteY76" fmla="*/ 562708 h 773723"/>
                <a:gd name="connsiteX77" fmla="*/ 281353 w 1097509"/>
                <a:gd name="connsiteY77" fmla="*/ 506437 h 773723"/>
                <a:gd name="connsiteX78" fmla="*/ 281353 w 1097509"/>
                <a:gd name="connsiteY78" fmla="*/ 309490 h 773723"/>
                <a:gd name="connsiteX79" fmla="*/ 253218 w 1097509"/>
                <a:gd name="connsiteY79" fmla="*/ 281354 h 773723"/>
                <a:gd name="connsiteX80" fmla="*/ 211015 w 1097509"/>
                <a:gd name="connsiteY80" fmla="*/ 267286 h 773723"/>
                <a:gd name="connsiteX81" fmla="*/ 154744 w 1097509"/>
                <a:gd name="connsiteY81" fmla="*/ 309490 h 773723"/>
                <a:gd name="connsiteX82" fmla="*/ 140677 w 1097509"/>
                <a:gd name="connsiteY82" fmla="*/ 365760 h 773723"/>
                <a:gd name="connsiteX83" fmla="*/ 126609 w 1097509"/>
                <a:gd name="connsiteY83" fmla="*/ 464234 h 773723"/>
                <a:gd name="connsiteX84" fmla="*/ 14067 w 1097509"/>
                <a:gd name="connsiteY84" fmla="*/ 422031 h 773723"/>
                <a:gd name="connsiteX85" fmla="*/ 0 w 1097509"/>
                <a:gd name="connsiteY85" fmla="*/ 379828 h 773723"/>
                <a:gd name="connsiteX86" fmla="*/ 14067 w 1097509"/>
                <a:gd name="connsiteY86" fmla="*/ 295422 h 773723"/>
                <a:gd name="connsiteX87" fmla="*/ 126609 w 1097509"/>
                <a:gd name="connsiteY87" fmla="*/ 295422 h 773723"/>
                <a:gd name="connsiteX88" fmla="*/ 154744 w 1097509"/>
                <a:gd name="connsiteY88" fmla="*/ 351693 h 773723"/>
                <a:gd name="connsiteX89" fmla="*/ 182880 w 1097509"/>
                <a:gd name="connsiteY89" fmla="*/ 436099 h 773723"/>
                <a:gd name="connsiteX90" fmla="*/ 168812 w 1097509"/>
                <a:gd name="connsiteY90" fmla="*/ 534573 h 773723"/>
                <a:gd name="connsiteX91" fmla="*/ 70338 w 1097509"/>
                <a:gd name="connsiteY91" fmla="*/ 520505 h 773723"/>
                <a:gd name="connsiteX92" fmla="*/ 112541 w 1097509"/>
                <a:gd name="connsiteY92" fmla="*/ 407963 h 773723"/>
                <a:gd name="connsiteX93" fmla="*/ 267286 w 1097509"/>
                <a:gd name="connsiteY93" fmla="*/ 422031 h 773723"/>
                <a:gd name="connsiteX94" fmla="*/ 309489 w 1097509"/>
                <a:gd name="connsiteY94" fmla="*/ 520505 h 773723"/>
                <a:gd name="connsiteX95" fmla="*/ 365760 w 1097509"/>
                <a:gd name="connsiteY95" fmla="*/ 604911 h 773723"/>
                <a:gd name="connsiteX96" fmla="*/ 436098 w 1097509"/>
                <a:gd name="connsiteY96" fmla="*/ 590843 h 773723"/>
                <a:gd name="connsiteX97" fmla="*/ 464233 w 1097509"/>
                <a:gd name="connsiteY97" fmla="*/ 534573 h 773723"/>
                <a:gd name="connsiteX98" fmla="*/ 478301 w 1097509"/>
                <a:gd name="connsiteY98" fmla="*/ 168813 h 773723"/>
                <a:gd name="connsiteX99" fmla="*/ 520504 w 1097509"/>
                <a:gd name="connsiteY99" fmla="*/ 140677 h 773723"/>
                <a:gd name="connsiteX100" fmla="*/ 548640 w 1097509"/>
                <a:gd name="connsiteY100" fmla="*/ 112542 h 773723"/>
                <a:gd name="connsiteX101" fmla="*/ 633046 w 1097509"/>
                <a:gd name="connsiteY101" fmla="*/ 126610 h 773723"/>
                <a:gd name="connsiteX102" fmla="*/ 647113 w 1097509"/>
                <a:gd name="connsiteY102" fmla="*/ 168813 h 773723"/>
                <a:gd name="connsiteX103" fmla="*/ 647113 w 1097509"/>
                <a:gd name="connsiteY103" fmla="*/ 281354 h 7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97509" h="773723">
                  <a:moveTo>
                    <a:pt x="393895" y="126610"/>
                  </a:moveTo>
                  <a:cubicBezTo>
                    <a:pt x="452616" y="116823"/>
                    <a:pt x="517944" y="97195"/>
                    <a:pt x="576775" y="126610"/>
                  </a:cubicBezTo>
                  <a:cubicBezTo>
                    <a:pt x="590038" y="133242"/>
                    <a:pt x="586154" y="154745"/>
                    <a:pt x="590843" y="168813"/>
                  </a:cubicBezTo>
                  <a:cubicBezTo>
                    <a:pt x="577858" y="311647"/>
                    <a:pt x="621894" y="313672"/>
                    <a:pt x="520504" y="351693"/>
                  </a:cubicBezTo>
                  <a:cubicBezTo>
                    <a:pt x="502401" y="358482"/>
                    <a:pt x="482990" y="361071"/>
                    <a:pt x="464233" y="365760"/>
                  </a:cubicBezTo>
                  <a:cubicBezTo>
                    <a:pt x="450165" y="361071"/>
                    <a:pt x="434745" y="359322"/>
                    <a:pt x="422030" y="351693"/>
                  </a:cubicBezTo>
                  <a:cubicBezTo>
                    <a:pt x="385143" y="329561"/>
                    <a:pt x="389941" y="307743"/>
                    <a:pt x="379827" y="267286"/>
                  </a:cubicBezTo>
                  <a:cubicBezTo>
                    <a:pt x="384516" y="243840"/>
                    <a:pt x="382032" y="217708"/>
                    <a:pt x="393895" y="196948"/>
                  </a:cubicBezTo>
                  <a:cubicBezTo>
                    <a:pt x="410087" y="168613"/>
                    <a:pt x="467838" y="160878"/>
                    <a:pt x="492369" y="154745"/>
                  </a:cubicBezTo>
                  <a:cubicBezTo>
                    <a:pt x="534572" y="164123"/>
                    <a:pt x="579621" y="164990"/>
                    <a:pt x="618978" y="182880"/>
                  </a:cubicBezTo>
                  <a:cubicBezTo>
                    <a:pt x="634370" y="189876"/>
                    <a:pt x="640246" y="209633"/>
                    <a:pt x="647113" y="225083"/>
                  </a:cubicBezTo>
                  <a:cubicBezTo>
                    <a:pt x="659158" y="252184"/>
                    <a:pt x="675249" y="309490"/>
                    <a:pt x="675249" y="309490"/>
                  </a:cubicBezTo>
                  <a:cubicBezTo>
                    <a:pt x="670560" y="337625"/>
                    <a:pt x="681350" y="373727"/>
                    <a:pt x="661181" y="393896"/>
                  </a:cubicBezTo>
                  <a:cubicBezTo>
                    <a:pt x="647509" y="407567"/>
                    <a:pt x="610466" y="398347"/>
                    <a:pt x="604910" y="379828"/>
                  </a:cubicBezTo>
                  <a:cubicBezTo>
                    <a:pt x="571713" y="269171"/>
                    <a:pt x="603210" y="263731"/>
                    <a:pt x="661181" y="225083"/>
                  </a:cubicBezTo>
                  <a:cubicBezTo>
                    <a:pt x="719902" y="234870"/>
                    <a:pt x="785230" y="254498"/>
                    <a:pt x="844061" y="225083"/>
                  </a:cubicBezTo>
                  <a:cubicBezTo>
                    <a:pt x="857324" y="218451"/>
                    <a:pt x="853440" y="196948"/>
                    <a:pt x="858129" y="182880"/>
                  </a:cubicBezTo>
                  <a:cubicBezTo>
                    <a:pt x="853440" y="135988"/>
                    <a:pt x="877384" y="75526"/>
                    <a:pt x="844061" y="42203"/>
                  </a:cubicBezTo>
                  <a:cubicBezTo>
                    <a:pt x="752597" y="-49261"/>
                    <a:pt x="729437" y="62520"/>
                    <a:pt x="717452" y="98474"/>
                  </a:cubicBezTo>
                  <a:cubicBezTo>
                    <a:pt x="722141" y="126609"/>
                    <a:pt x="707332" y="167762"/>
                    <a:pt x="731520" y="182880"/>
                  </a:cubicBezTo>
                  <a:cubicBezTo>
                    <a:pt x="759637" y="200454"/>
                    <a:pt x="797685" y="176269"/>
                    <a:pt x="829993" y="168813"/>
                  </a:cubicBezTo>
                  <a:cubicBezTo>
                    <a:pt x="858891" y="162144"/>
                    <a:pt x="914400" y="140677"/>
                    <a:pt x="914400" y="140677"/>
                  </a:cubicBezTo>
                  <a:cubicBezTo>
                    <a:pt x="962958" y="213514"/>
                    <a:pt x="969516" y="204218"/>
                    <a:pt x="928467" y="337625"/>
                  </a:cubicBezTo>
                  <a:cubicBezTo>
                    <a:pt x="922234" y="357882"/>
                    <a:pt x="859934" y="374537"/>
                    <a:pt x="844061" y="379828"/>
                  </a:cubicBezTo>
                  <a:cubicBezTo>
                    <a:pt x="792303" y="362575"/>
                    <a:pt x="765749" y="369163"/>
                    <a:pt x="815926" y="281354"/>
                  </a:cubicBezTo>
                  <a:cubicBezTo>
                    <a:pt x="823283" y="268479"/>
                    <a:pt x="843653" y="270503"/>
                    <a:pt x="858129" y="267286"/>
                  </a:cubicBezTo>
                  <a:cubicBezTo>
                    <a:pt x="885973" y="261098"/>
                    <a:pt x="914400" y="257908"/>
                    <a:pt x="942535" y="253219"/>
                  </a:cubicBezTo>
                  <a:cubicBezTo>
                    <a:pt x="951913" y="243840"/>
                    <a:pt x="963846" y="236456"/>
                    <a:pt x="970670" y="225083"/>
                  </a:cubicBezTo>
                  <a:cubicBezTo>
                    <a:pt x="1007109" y="164351"/>
                    <a:pt x="973356" y="34913"/>
                    <a:pt x="970670" y="0"/>
                  </a:cubicBezTo>
                  <a:cubicBezTo>
                    <a:pt x="947224" y="4689"/>
                    <a:pt x="920227" y="805"/>
                    <a:pt x="900332" y="14068"/>
                  </a:cubicBezTo>
                  <a:cubicBezTo>
                    <a:pt x="887994" y="22293"/>
                    <a:pt x="886264" y="41442"/>
                    <a:pt x="886264" y="56271"/>
                  </a:cubicBezTo>
                  <a:cubicBezTo>
                    <a:pt x="886264" y="103397"/>
                    <a:pt x="887385" y="151635"/>
                    <a:pt x="900332" y="196948"/>
                  </a:cubicBezTo>
                  <a:cubicBezTo>
                    <a:pt x="906773" y="219492"/>
                    <a:pt x="925956" y="236640"/>
                    <a:pt x="942535" y="253219"/>
                  </a:cubicBezTo>
                  <a:cubicBezTo>
                    <a:pt x="959985" y="270669"/>
                    <a:pt x="1017045" y="307581"/>
                    <a:pt x="1041009" y="323557"/>
                  </a:cubicBezTo>
                  <a:cubicBezTo>
                    <a:pt x="1055077" y="318868"/>
                    <a:pt x="1072727" y="319975"/>
                    <a:pt x="1083212" y="309490"/>
                  </a:cubicBezTo>
                  <a:cubicBezTo>
                    <a:pt x="1109830" y="282872"/>
                    <a:pt x="1092929" y="199884"/>
                    <a:pt x="1083212" y="182880"/>
                  </a:cubicBezTo>
                  <a:cubicBezTo>
                    <a:pt x="1075855" y="170005"/>
                    <a:pt x="1055484" y="172030"/>
                    <a:pt x="1041009" y="168813"/>
                  </a:cubicBezTo>
                  <a:cubicBezTo>
                    <a:pt x="1013165" y="162625"/>
                    <a:pt x="984738" y="159434"/>
                    <a:pt x="956603" y="154745"/>
                  </a:cubicBezTo>
                  <a:cubicBezTo>
                    <a:pt x="928468" y="159434"/>
                    <a:pt x="898904" y="158798"/>
                    <a:pt x="872197" y="168813"/>
                  </a:cubicBezTo>
                  <a:cubicBezTo>
                    <a:pt x="859778" y="173470"/>
                    <a:pt x="851418" y="185912"/>
                    <a:pt x="844061" y="196948"/>
                  </a:cubicBezTo>
                  <a:cubicBezTo>
                    <a:pt x="811282" y="246116"/>
                    <a:pt x="817322" y="255366"/>
                    <a:pt x="801858" y="309490"/>
                  </a:cubicBezTo>
                  <a:cubicBezTo>
                    <a:pt x="797784" y="323748"/>
                    <a:pt x="792479" y="337625"/>
                    <a:pt x="787790" y="351693"/>
                  </a:cubicBezTo>
                  <a:cubicBezTo>
                    <a:pt x="783101" y="393896"/>
                    <a:pt x="788966" y="438670"/>
                    <a:pt x="773723" y="478302"/>
                  </a:cubicBezTo>
                  <a:cubicBezTo>
                    <a:pt x="754089" y="529352"/>
                    <a:pt x="716276" y="534965"/>
                    <a:pt x="675249" y="548640"/>
                  </a:cubicBezTo>
                  <a:cubicBezTo>
                    <a:pt x="543267" y="515646"/>
                    <a:pt x="694005" y="572086"/>
                    <a:pt x="604910" y="393896"/>
                  </a:cubicBezTo>
                  <a:cubicBezTo>
                    <a:pt x="597349" y="378774"/>
                    <a:pt x="578247" y="415371"/>
                    <a:pt x="562707" y="422031"/>
                  </a:cubicBezTo>
                  <a:cubicBezTo>
                    <a:pt x="544936" y="429647"/>
                    <a:pt x="525027" y="430788"/>
                    <a:pt x="506437" y="436099"/>
                  </a:cubicBezTo>
                  <a:cubicBezTo>
                    <a:pt x="492179" y="440173"/>
                    <a:pt x="478301" y="445477"/>
                    <a:pt x="464233" y="450166"/>
                  </a:cubicBezTo>
                  <a:cubicBezTo>
                    <a:pt x="422030" y="445477"/>
                    <a:pt x="358691" y="472967"/>
                    <a:pt x="337624" y="436099"/>
                  </a:cubicBezTo>
                  <a:cubicBezTo>
                    <a:pt x="291259" y="354961"/>
                    <a:pt x="321791" y="271513"/>
                    <a:pt x="379827" y="225083"/>
                  </a:cubicBezTo>
                  <a:cubicBezTo>
                    <a:pt x="393029" y="214521"/>
                    <a:pt x="408828" y="207510"/>
                    <a:pt x="422030" y="196948"/>
                  </a:cubicBezTo>
                  <a:cubicBezTo>
                    <a:pt x="432387" y="188663"/>
                    <a:pt x="440787" y="178191"/>
                    <a:pt x="450166" y="168813"/>
                  </a:cubicBezTo>
                  <a:cubicBezTo>
                    <a:pt x="464234" y="173502"/>
                    <a:pt x="486862" y="169112"/>
                    <a:pt x="492369" y="182880"/>
                  </a:cubicBezTo>
                  <a:cubicBezTo>
                    <a:pt x="499550" y="200831"/>
                    <a:pt x="486948" y="221858"/>
                    <a:pt x="478301" y="239151"/>
                  </a:cubicBezTo>
                  <a:cubicBezTo>
                    <a:pt x="463179" y="269396"/>
                    <a:pt x="422030" y="323557"/>
                    <a:pt x="422030" y="323557"/>
                  </a:cubicBezTo>
                  <a:cubicBezTo>
                    <a:pt x="375138" y="318868"/>
                    <a:pt x="316819" y="340523"/>
                    <a:pt x="281353" y="309490"/>
                  </a:cubicBezTo>
                  <a:cubicBezTo>
                    <a:pt x="259033" y="289960"/>
                    <a:pt x="297444" y="252184"/>
                    <a:pt x="309489" y="225083"/>
                  </a:cubicBezTo>
                  <a:cubicBezTo>
                    <a:pt x="382213" y="61454"/>
                    <a:pt x="300384" y="294596"/>
                    <a:pt x="351692" y="140677"/>
                  </a:cubicBezTo>
                  <a:cubicBezTo>
                    <a:pt x="337624" y="131299"/>
                    <a:pt x="326226" y="114933"/>
                    <a:pt x="309489" y="112542"/>
                  </a:cubicBezTo>
                  <a:cubicBezTo>
                    <a:pt x="246920" y="103604"/>
                    <a:pt x="246630" y="139787"/>
                    <a:pt x="225083" y="182880"/>
                  </a:cubicBezTo>
                  <a:cubicBezTo>
                    <a:pt x="216426" y="226166"/>
                    <a:pt x="196226" y="280271"/>
                    <a:pt x="225083" y="323557"/>
                  </a:cubicBezTo>
                  <a:cubicBezTo>
                    <a:pt x="233308" y="335895"/>
                    <a:pt x="253656" y="331784"/>
                    <a:pt x="267286" y="337625"/>
                  </a:cubicBezTo>
                  <a:cubicBezTo>
                    <a:pt x="286561" y="345886"/>
                    <a:pt x="304800" y="356382"/>
                    <a:pt x="323557" y="365760"/>
                  </a:cubicBezTo>
                  <a:cubicBezTo>
                    <a:pt x="337625" y="361071"/>
                    <a:pt x="365760" y="366522"/>
                    <a:pt x="365760" y="351693"/>
                  </a:cubicBezTo>
                  <a:cubicBezTo>
                    <a:pt x="365760" y="327404"/>
                    <a:pt x="273303" y="310994"/>
                    <a:pt x="267286" y="309490"/>
                  </a:cubicBezTo>
                  <a:cubicBezTo>
                    <a:pt x="234461" y="314179"/>
                    <a:pt x="180454" y="292510"/>
                    <a:pt x="168812" y="323557"/>
                  </a:cubicBezTo>
                  <a:cubicBezTo>
                    <a:pt x="122047" y="448264"/>
                    <a:pt x="150574" y="514686"/>
                    <a:pt x="225083" y="576776"/>
                  </a:cubicBezTo>
                  <a:cubicBezTo>
                    <a:pt x="238071" y="587600"/>
                    <a:pt x="253218" y="595533"/>
                    <a:pt x="267286" y="604911"/>
                  </a:cubicBezTo>
                  <a:cubicBezTo>
                    <a:pt x="290732" y="600222"/>
                    <a:pt x="315647" y="600262"/>
                    <a:pt x="337624" y="590843"/>
                  </a:cubicBezTo>
                  <a:cubicBezTo>
                    <a:pt x="384826" y="570614"/>
                    <a:pt x="354680" y="518387"/>
                    <a:pt x="379827" y="618979"/>
                  </a:cubicBezTo>
                  <a:cubicBezTo>
                    <a:pt x="370449" y="637736"/>
                    <a:pt x="365117" y="659140"/>
                    <a:pt x="351692" y="675250"/>
                  </a:cubicBezTo>
                  <a:cubicBezTo>
                    <a:pt x="322897" y="709805"/>
                    <a:pt x="302948" y="699622"/>
                    <a:pt x="267286" y="717453"/>
                  </a:cubicBezTo>
                  <a:cubicBezTo>
                    <a:pt x="252164" y="725014"/>
                    <a:pt x="240205" y="738027"/>
                    <a:pt x="225083" y="745588"/>
                  </a:cubicBezTo>
                  <a:cubicBezTo>
                    <a:pt x="202496" y="756881"/>
                    <a:pt x="178190" y="764345"/>
                    <a:pt x="154744" y="773723"/>
                  </a:cubicBezTo>
                  <a:cubicBezTo>
                    <a:pt x="131298" y="769034"/>
                    <a:pt x="95099" y="781042"/>
                    <a:pt x="84406" y="759656"/>
                  </a:cubicBezTo>
                  <a:cubicBezTo>
                    <a:pt x="82533" y="755910"/>
                    <a:pt x="96054" y="643710"/>
                    <a:pt x="112541" y="618979"/>
                  </a:cubicBezTo>
                  <a:cubicBezTo>
                    <a:pt x="156616" y="552866"/>
                    <a:pt x="142290" y="593073"/>
                    <a:pt x="196947" y="562708"/>
                  </a:cubicBezTo>
                  <a:cubicBezTo>
                    <a:pt x="226506" y="546286"/>
                    <a:pt x="281353" y="506437"/>
                    <a:pt x="281353" y="506437"/>
                  </a:cubicBezTo>
                  <a:cubicBezTo>
                    <a:pt x="301930" y="424129"/>
                    <a:pt x="309338" y="421431"/>
                    <a:pt x="281353" y="309490"/>
                  </a:cubicBezTo>
                  <a:cubicBezTo>
                    <a:pt x="278136" y="296623"/>
                    <a:pt x="264591" y="288178"/>
                    <a:pt x="253218" y="281354"/>
                  </a:cubicBezTo>
                  <a:cubicBezTo>
                    <a:pt x="240503" y="273725"/>
                    <a:pt x="225083" y="271975"/>
                    <a:pt x="211015" y="267286"/>
                  </a:cubicBezTo>
                  <a:cubicBezTo>
                    <a:pt x="192258" y="281354"/>
                    <a:pt x="168372" y="290411"/>
                    <a:pt x="154744" y="309490"/>
                  </a:cubicBezTo>
                  <a:cubicBezTo>
                    <a:pt x="143506" y="325223"/>
                    <a:pt x="144136" y="346738"/>
                    <a:pt x="140677" y="365760"/>
                  </a:cubicBezTo>
                  <a:cubicBezTo>
                    <a:pt x="134746" y="398383"/>
                    <a:pt x="131298" y="431409"/>
                    <a:pt x="126609" y="464234"/>
                  </a:cubicBezTo>
                  <a:cubicBezTo>
                    <a:pt x="75293" y="455681"/>
                    <a:pt x="40902" y="466756"/>
                    <a:pt x="14067" y="422031"/>
                  </a:cubicBezTo>
                  <a:cubicBezTo>
                    <a:pt x="6438" y="409316"/>
                    <a:pt x="4689" y="393896"/>
                    <a:pt x="0" y="379828"/>
                  </a:cubicBezTo>
                  <a:cubicBezTo>
                    <a:pt x="4689" y="351693"/>
                    <a:pt x="-84" y="320187"/>
                    <a:pt x="14067" y="295422"/>
                  </a:cubicBezTo>
                  <a:cubicBezTo>
                    <a:pt x="31814" y="264365"/>
                    <a:pt x="117740" y="293648"/>
                    <a:pt x="126609" y="295422"/>
                  </a:cubicBezTo>
                  <a:cubicBezTo>
                    <a:pt x="135987" y="314179"/>
                    <a:pt x="146956" y="332222"/>
                    <a:pt x="154744" y="351693"/>
                  </a:cubicBezTo>
                  <a:cubicBezTo>
                    <a:pt x="165758" y="379229"/>
                    <a:pt x="182880" y="436099"/>
                    <a:pt x="182880" y="436099"/>
                  </a:cubicBezTo>
                  <a:cubicBezTo>
                    <a:pt x="178191" y="468924"/>
                    <a:pt x="195338" y="514678"/>
                    <a:pt x="168812" y="534573"/>
                  </a:cubicBezTo>
                  <a:cubicBezTo>
                    <a:pt x="142286" y="554468"/>
                    <a:pt x="91917" y="545680"/>
                    <a:pt x="70338" y="520505"/>
                  </a:cubicBezTo>
                  <a:cubicBezTo>
                    <a:pt x="32843" y="476761"/>
                    <a:pt x="89227" y="431277"/>
                    <a:pt x="112541" y="407963"/>
                  </a:cubicBezTo>
                  <a:cubicBezTo>
                    <a:pt x="164123" y="412652"/>
                    <a:pt x="217782" y="406799"/>
                    <a:pt x="267286" y="422031"/>
                  </a:cubicBezTo>
                  <a:cubicBezTo>
                    <a:pt x="297543" y="431341"/>
                    <a:pt x="301158" y="503843"/>
                    <a:pt x="309489" y="520505"/>
                  </a:cubicBezTo>
                  <a:cubicBezTo>
                    <a:pt x="324611" y="550750"/>
                    <a:pt x="365760" y="604911"/>
                    <a:pt x="365760" y="604911"/>
                  </a:cubicBezTo>
                  <a:cubicBezTo>
                    <a:pt x="389206" y="600222"/>
                    <a:pt x="416641" y="604741"/>
                    <a:pt x="436098" y="590843"/>
                  </a:cubicBezTo>
                  <a:cubicBezTo>
                    <a:pt x="453162" y="578654"/>
                    <a:pt x="462146" y="555440"/>
                    <a:pt x="464233" y="534573"/>
                  </a:cubicBezTo>
                  <a:cubicBezTo>
                    <a:pt x="476373" y="413168"/>
                    <a:pt x="461046" y="289597"/>
                    <a:pt x="478301" y="168813"/>
                  </a:cubicBezTo>
                  <a:cubicBezTo>
                    <a:pt x="480692" y="152076"/>
                    <a:pt x="507302" y="151239"/>
                    <a:pt x="520504" y="140677"/>
                  </a:cubicBezTo>
                  <a:cubicBezTo>
                    <a:pt x="530861" y="132392"/>
                    <a:pt x="539261" y="121920"/>
                    <a:pt x="548640" y="112542"/>
                  </a:cubicBezTo>
                  <a:cubicBezTo>
                    <a:pt x="576775" y="117231"/>
                    <a:pt x="608281" y="112458"/>
                    <a:pt x="633046" y="126610"/>
                  </a:cubicBezTo>
                  <a:cubicBezTo>
                    <a:pt x="645921" y="133967"/>
                    <a:pt x="645771" y="154045"/>
                    <a:pt x="647113" y="168813"/>
                  </a:cubicBezTo>
                  <a:cubicBezTo>
                    <a:pt x="650509" y="206173"/>
                    <a:pt x="647113" y="243840"/>
                    <a:pt x="647113" y="281354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Freeform 118">
              <a:extLst>
                <a:ext uri="{FF2B5EF4-FFF2-40B4-BE49-F238E27FC236}">
                  <a16:creationId xmlns:a16="http://schemas.microsoft.com/office/drawing/2014/main" id="{E7EA11D4-9F8F-4ADA-B2D6-1666CB5AADF7}"/>
                </a:ext>
              </a:extLst>
            </p:cNvPr>
            <p:cNvSpPr/>
            <p:nvPr/>
          </p:nvSpPr>
          <p:spPr>
            <a:xfrm>
              <a:off x="5240388" y="864608"/>
              <a:ext cx="430175" cy="390423"/>
            </a:xfrm>
            <a:custGeom>
              <a:avLst/>
              <a:gdLst>
                <a:gd name="connsiteX0" fmla="*/ 30591 w 635502"/>
                <a:gd name="connsiteY0" fmla="*/ 154745 h 576776"/>
                <a:gd name="connsiteX1" fmla="*/ 16523 w 635502"/>
                <a:gd name="connsiteY1" fmla="*/ 14068 h 576776"/>
                <a:gd name="connsiteX2" fmla="*/ 58726 w 635502"/>
                <a:gd name="connsiteY2" fmla="*/ 0 h 576776"/>
                <a:gd name="connsiteX3" fmla="*/ 100930 w 635502"/>
                <a:gd name="connsiteY3" fmla="*/ 14068 h 576776"/>
                <a:gd name="connsiteX4" fmla="*/ 100930 w 635502"/>
                <a:gd name="connsiteY4" fmla="*/ 154745 h 576776"/>
                <a:gd name="connsiteX5" fmla="*/ 72794 w 635502"/>
                <a:gd name="connsiteY5" fmla="*/ 84407 h 576776"/>
                <a:gd name="connsiteX6" fmla="*/ 129065 w 635502"/>
                <a:gd name="connsiteY6" fmla="*/ 98474 h 576776"/>
                <a:gd name="connsiteX7" fmla="*/ 157200 w 635502"/>
                <a:gd name="connsiteY7" fmla="*/ 126610 h 576776"/>
                <a:gd name="connsiteX8" fmla="*/ 227539 w 635502"/>
                <a:gd name="connsiteY8" fmla="*/ 182880 h 576776"/>
                <a:gd name="connsiteX9" fmla="*/ 227539 w 635502"/>
                <a:gd name="connsiteY9" fmla="*/ 98474 h 576776"/>
                <a:gd name="connsiteX10" fmla="*/ 171268 w 635502"/>
                <a:gd name="connsiteY10" fmla="*/ 42203 h 576776"/>
                <a:gd name="connsiteX11" fmla="*/ 171268 w 635502"/>
                <a:gd name="connsiteY11" fmla="*/ 154745 h 576776"/>
                <a:gd name="connsiteX12" fmla="*/ 255674 w 635502"/>
                <a:gd name="connsiteY12" fmla="*/ 112542 h 576776"/>
                <a:gd name="connsiteX13" fmla="*/ 382283 w 635502"/>
                <a:gd name="connsiteY13" fmla="*/ 126610 h 576776"/>
                <a:gd name="connsiteX14" fmla="*/ 396351 w 635502"/>
                <a:gd name="connsiteY14" fmla="*/ 168813 h 576776"/>
                <a:gd name="connsiteX15" fmla="*/ 382283 w 635502"/>
                <a:gd name="connsiteY15" fmla="*/ 253219 h 576776"/>
                <a:gd name="connsiteX16" fmla="*/ 340080 w 635502"/>
                <a:gd name="connsiteY16" fmla="*/ 225083 h 576776"/>
                <a:gd name="connsiteX17" fmla="*/ 396351 w 635502"/>
                <a:gd name="connsiteY17" fmla="*/ 140677 h 576776"/>
                <a:gd name="connsiteX18" fmla="*/ 466690 w 635502"/>
                <a:gd name="connsiteY18" fmla="*/ 182880 h 576776"/>
                <a:gd name="connsiteX19" fmla="*/ 494825 w 635502"/>
                <a:gd name="connsiteY19" fmla="*/ 267287 h 576776"/>
                <a:gd name="connsiteX20" fmla="*/ 480757 w 635502"/>
                <a:gd name="connsiteY20" fmla="*/ 337625 h 576776"/>
                <a:gd name="connsiteX21" fmla="*/ 396351 w 635502"/>
                <a:gd name="connsiteY21" fmla="*/ 365760 h 576776"/>
                <a:gd name="connsiteX22" fmla="*/ 340080 w 635502"/>
                <a:gd name="connsiteY22" fmla="*/ 295422 h 576776"/>
                <a:gd name="connsiteX23" fmla="*/ 269742 w 635502"/>
                <a:gd name="connsiteY23" fmla="*/ 225083 h 576776"/>
                <a:gd name="connsiteX24" fmla="*/ 129065 w 635502"/>
                <a:gd name="connsiteY24" fmla="*/ 281354 h 576776"/>
                <a:gd name="connsiteX25" fmla="*/ 157200 w 635502"/>
                <a:gd name="connsiteY25" fmla="*/ 309490 h 576776"/>
                <a:gd name="connsiteX26" fmla="*/ 143133 w 635502"/>
                <a:gd name="connsiteY26" fmla="*/ 351693 h 576776"/>
                <a:gd name="connsiteX27" fmla="*/ 114997 w 635502"/>
                <a:gd name="connsiteY27" fmla="*/ 323557 h 576776"/>
                <a:gd name="connsiteX28" fmla="*/ 72794 w 635502"/>
                <a:gd name="connsiteY28" fmla="*/ 295422 h 576776"/>
                <a:gd name="connsiteX29" fmla="*/ 86862 w 635502"/>
                <a:gd name="connsiteY29" fmla="*/ 225083 h 576776"/>
                <a:gd name="connsiteX30" fmla="*/ 199403 w 635502"/>
                <a:gd name="connsiteY30" fmla="*/ 225083 h 576776"/>
                <a:gd name="connsiteX31" fmla="*/ 227539 w 635502"/>
                <a:gd name="connsiteY31" fmla="*/ 253219 h 576776"/>
                <a:gd name="connsiteX32" fmla="*/ 227539 w 635502"/>
                <a:gd name="connsiteY32" fmla="*/ 393896 h 576776"/>
                <a:gd name="connsiteX33" fmla="*/ 241606 w 635502"/>
                <a:gd name="connsiteY33" fmla="*/ 492370 h 576776"/>
                <a:gd name="connsiteX34" fmla="*/ 269742 w 635502"/>
                <a:gd name="connsiteY34" fmla="*/ 464234 h 576776"/>
                <a:gd name="connsiteX35" fmla="*/ 283810 w 635502"/>
                <a:gd name="connsiteY35" fmla="*/ 422031 h 576776"/>
                <a:gd name="connsiteX36" fmla="*/ 269742 w 635502"/>
                <a:gd name="connsiteY36" fmla="*/ 337625 h 576776"/>
                <a:gd name="connsiteX37" fmla="*/ 241606 w 635502"/>
                <a:gd name="connsiteY37" fmla="*/ 365760 h 576776"/>
                <a:gd name="connsiteX38" fmla="*/ 227539 w 635502"/>
                <a:gd name="connsiteY38" fmla="*/ 407963 h 576776"/>
                <a:gd name="connsiteX39" fmla="*/ 269742 w 635502"/>
                <a:gd name="connsiteY39" fmla="*/ 534573 h 576776"/>
                <a:gd name="connsiteX40" fmla="*/ 311945 w 635502"/>
                <a:gd name="connsiteY40" fmla="*/ 520505 h 576776"/>
                <a:gd name="connsiteX41" fmla="*/ 354148 w 635502"/>
                <a:gd name="connsiteY41" fmla="*/ 436099 h 576776"/>
                <a:gd name="connsiteX42" fmla="*/ 438554 w 635502"/>
                <a:gd name="connsiteY42" fmla="*/ 379828 h 576776"/>
                <a:gd name="connsiteX43" fmla="*/ 565163 w 635502"/>
                <a:gd name="connsiteY43" fmla="*/ 436099 h 576776"/>
                <a:gd name="connsiteX44" fmla="*/ 551096 w 635502"/>
                <a:gd name="connsiteY44" fmla="*/ 534573 h 576776"/>
                <a:gd name="connsiteX45" fmla="*/ 466690 w 635502"/>
                <a:gd name="connsiteY45" fmla="*/ 562708 h 576776"/>
                <a:gd name="connsiteX46" fmla="*/ 424486 w 635502"/>
                <a:gd name="connsiteY46" fmla="*/ 548640 h 576776"/>
                <a:gd name="connsiteX47" fmla="*/ 410419 w 635502"/>
                <a:gd name="connsiteY47" fmla="*/ 337625 h 576776"/>
                <a:gd name="connsiteX48" fmla="*/ 508893 w 635502"/>
                <a:gd name="connsiteY48" fmla="*/ 351693 h 576776"/>
                <a:gd name="connsiteX49" fmla="*/ 537028 w 635502"/>
                <a:gd name="connsiteY49" fmla="*/ 393896 h 576776"/>
                <a:gd name="connsiteX50" fmla="*/ 607366 w 635502"/>
                <a:gd name="connsiteY50" fmla="*/ 478302 h 576776"/>
                <a:gd name="connsiteX51" fmla="*/ 593299 w 635502"/>
                <a:gd name="connsiteY51" fmla="*/ 506437 h 576776"/>
                <a:gd name="connsiteX52" fmla="*/ 551096 w 635502"/>
                <a:gd name="connsiteY52" fmla="*/ 492370 h 576776"/>
                <a:gd name="connsiteX53" fmla="*/ 508893 w 635502"/>
                <a:gd name="connsiteY53" fmla="*/ 506437 h 576776"/>
                <a:gd name="connsiteX54" fmla="*/ 452622 w 635502"/>
                <a:gd name="connsiteY54" fmla="*/ 534573 h 576776"/>
                <a:gd name="connsiteX55" fmla="*/ 466690 w 635502"/>
                <a:gd name="connsiteY55" fmla="*/ 450167 h 576776"/>
                <a:gd name="connsiteX56" fmla="*/ 508893 w 635502"/>
                <a:gd name="connsiteY56" fmla="*/ 436099 h 576776"/>
                <a:gd name="connsiteX57" fmla="*/ 621434 w 635502"/>
                <a:gd name="connsiteY57" fmla="*/ 450167 h 576776"/>
                <a:gd name="connsiteX58" fmla="*/ 635502 w 635502"/>
                <a:gd name="connsiteY58" fmla="*/ 492370 h 576776"/>
                <a:gd name="connsiteX59" fmla="*/ 466690 w 635502"/>
                <a:gd name="connsiteY59" fmla="*/ 576776 h 576776"/>
                <a:gd name="connsiteX60" fmla="*/ 354148 w 635502"/>
                <a:gd name="connsiteY60" fmla="*/ 506437 h 57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35502" h="576776">
                  <a:moveTo>
                    <a:pt x="30591" y="154745"/>
                  </a:moveTo>
                  <a:cubicBezTo>
                    <a:pt x="11152" y="106148"/>
                    <a:pt x="-19139" y="67562"/>
                    <a:pt x="16523" y="14068"/>
                  </a:cubicBezTo>
                  <a:cubicBezTo>
                    <a:pt x="24748" y="1730"/>
                    <a:pt x="44658" y="4689"/>
                    <a:pt x="58726" y="0"/>
                  </a:cubicBezTo>
                  <a:cubicBezTo>
                    <a:pt x="72794" y="4689"/>
                    <a:pt x="90444" y="3582"/>
                    <a:pt x="100930" y="14068"/>
                  </a:cubicBezTo>
                  <a:cubicBezTo>
                    <a:pt x="131620" y="44758"/>
                    <a:pt x="103369" y="137674"/>
                    <a:pt x="100930" y="154745"/>
                  </a:cubicBezTo>
                  <a:cubicBezTo>
                    <a:pt x="89738" y="151014"/>
                    <a:pt x="-9218" y="133614"/>
                    <a:pt x="72794" y="84407"/>
                  </a:cubicBezTo>
                  <a:cubicBezTo>
                    <a:pt x="89373" y="74460"/>
                    <a:pt x="110308" y="93785"/>
                    <a:pt x="129065" y="98474"/>
                  </a:cubicBezTo>
                  <a:cubicBezTo>
                    <a:pt x="138443" y="107853"/>
                    <a:pt x="146843" y="118324"/>
                    <a:pt x="157200" y="126610"/>
                  </a:cubicBezTo>
                  <a:cubicBezTo>
                    <a:pt x="245943" y="197605"/>
                    <a:pt x="159595" y="114939"/>
                    <a:pt x="227539" y="182880"/>
                  </a:cubicBezTo>
                  <a:cubicBezTo>
                    <a:pt x="239474" y="147072"/>
                    <a:pt x="253116" y="134282"/>
                    <a:pt x="227539" y="98474"/>
                  </a:cubicBezTo>
                  <a:cubicBezTo>
                    <a:pt x="212121" y="76889"/>
                    <a:pt x="171268" y="42203"/>
                    <a:pt x="171268" y="42203"/>
                  </a:cubicBezTo>
                  <a:cubicBezTo>
                    <a:pt x="160167" y="75506"/>
                    <a:pt x="137316" y="120793"/>
                    <a:pt x="171268" y="154745"/>
                  </a:cubicBezTo>
                  <a:cubicBezTo>
                    <a:pt x="182916" y="166393"/>
                    <a:pt x="254258" y="113486"/>
                    <a:pt x="255674" y="112542"/>
                  </a:cubicBezTo>
                  <a:cubicBezTo>
                    <a:pt x="297877" y="117231"/>
                    <a:pt x="342857" y="110840"/>
                    <a:pt x="382283" y="126610"/>
                  </a:cubicBezTo>
                  <a:cubicBezTo>
                    <a:pt x="396051" y="132117"/>
                    <a:pt x="396351" y="153984"/>
                    <a:pt x="396351" y="168813"/>
                  </a:cubicBezTo>
                  <a:cubicBezTo>
                    <a:pt x="396351" y="197336"/>
                    <a:pt x="386972" y="225084"/>
                    <a:pt x="382283" y="253219"/>
                  </a:cubicBezTo>
                  <a:cubicBezTo>
                    <a:pt x="368215" y="243840"/>
                    <a:pt x="345427" y="241123"/>
                    <a:pt x="340080" y="225083"/>
                  </a:cubicBezTo>
                  <a:cubicBezTo>
                    <a:pt x="323564" y="175534"/>
                    <a:pt x="368393" y="159316"/>
                    <a:pt x="396351" y="140677"/>
                  </a:cubicBezTo>
                  <a:cubicBezTo>
                    <a:pt x="425227" y="150303"/>
                    <a:pt x="451242" y="151985"/>
                    <a:pt x="466690" y="182880"/>
                  </a:cubicBezTo>
                  <a:cubicBezTo>
                    <a:pt x="479953" y="209406"/>
                    <a:pt x="494825" y="267287"/>
                    <a:pt x="494825" y="267287"/>
                  </a:cubicBezTo>
                  <a:cubicBezTo>
                    <a:pt x="490136" y="290733"/>
                    <a:pt x="497664" y="320718"/>
                    <a:pt x="480757" y="337625"/>
                  </a:cubicBezTo>
                  <a:cubicBezTo>
                    <a:pt x="459786" y="358596"/>
                    <a:pt x="396351" y="365760"/>
                    <a:pt x="396351" y="365760"/>
                  </a:cubicBezTo>
                  <a:cubicBezTo>
                    <a:pt x="286474" y="292509"/>
                    <a:pt x="408028" y="386020"/>
                    <a:pt x="340080" y="295422"/>
                  </a:cubicBezTo>
                  <a:cubicBezTo>
                    <a:pt x="320185" y="268896"/>
                    <a:pt x="269742" y="225083"/>
                    <a:pt x="269742" y="225083"/>
                  </a:cubicBezTo>
                  <a:cubicBezTo>
                    <a:pt x="180901" y="233160"/>
                    <a:pt x="75522" y="192114"/>
                    <a:pt x="129065" y="281354"/>
                  </a:cubicBezTo>
                  <a:cubicBezTo>
                    <a:pt x="135889" y="292727"/>
                    <a:pt x="147822" y="300111"/>
                    <a:pt x="157200" y="309490"/>
                  </a:cubicBezTo>
                  <a:cubicBezTo>
                    <a:pt x="152511" y="323558"/>
                    <a:pt x="157201" y="347004"/>
                    <a:pt x="143133" y="351693"/>
                  </a:cubicBezTo>
                  <a:cubicBezTo>
                    <a:pt x="130550" y="355887"/>
                    <a:pt x="125354" y="331843"/>
                    <a:pt x="114997" y="323557"/>
                  </a:cubicBezTo>
                  <a:cubicBezTo>
                    <a:pt x="101795" y="312995"/>
                    <a:pt x="86862" y="304800"/>
                    <a:pt x="72794" y="295422"/>
                  </a:cubicBezTo>
                  <a:cubicBezTo>
                    <a:pt x="77483" y="271976"/>
                    <a:pt x="73599" y="244978"/>
                    <a:pt x="86862" y="225083"/>
                  </a:cubicBezTo>
                  <a:cubicBezTo>
                    <a:pt x="107218" y="194549"/>
                    <a:pt x="186328" y="222468"/>
                    <a:pt x="199403" y="225083"/>
                  </a:cubicBezTo>
                  <a:cubicBezTo>
                    <a:pt x="208782" y="234462"/>
                    <a:pt x="220715" y="241846"/>
                    <a:pt x="227539" y="253219"/>
                  </a:cubicBezTo>
                  <a:cubicBezTo>
                    <a:pt x="255868" y="300435"/>
                    <a:pt x="235256" y="339872"/>
                    <a:pt x="227539" y="393896"/>
                  </a:cubicBezTo>
                  <a:cubicBezTo>
                    <a:pt x="232228" y="426721"/>
                    <a:pt x="224546" y="463937"/>
                    <a:pt x="241606" y="492370"/>
                  </a:cubicBezTo>
                  <a:cubicBezTo>
                    <a:pt x="248430" y="503743"/>
                    <a:pt x="262918" y="475607"/>
                    <a:pt x="269742" y="464234"/>
                  </a:cubicBezTo>
                  <a:cubicBezTo>
                    <a:pt x="277371" y="451519"/>
                    <a:pt x="279121" y="436099"/>
                    <a:pt x="283810" y="422031"/>
                  </a:cubicBezTo>
                  <a:cubicBezTo>
                    <a:pt x="279121" y="393896"/>
                    <a:pt x="286856" y="360444"/>
                    <a:pt x="269742" y="337625"/>
                  </a:cubicBezTo>
                  <a:cubicBezTo>
                    <a:pt x="261784" y="327015"/>
                    <a:pt x="248430" y="354387"/>
                    <a:pt x="241606" y="365760"/>
                  </a:cubicBezTo>
                  <a:cubicBezTo>
                    <a:pt x="233977" y="378475"/>
                    <a:pt x="232228" y="393895"/>
                    <a:pt x="227539" y="407963"/>
                  </a:cubicBezTo>
                  <a:cubicBezTo>
                    <a:pt x="229819" y="421647"/>
                    <a:pt x="234418" y="520444"/>
                    <a:pt x="269742" y="534573"/>
                  </a:cubicBezTo>
                  <a:cubicBezTo>
                    <a:pt x="283510" y="540080"/>
                    <a:pt x="297877" y="525194"/>
                    <a:pt x="311945" y="520505"/>
                  </a:cubicBezTo>
                  <a:cubicBezTo>
                    <a:pt x="321980" y="490402"/>
                    <a:pt x="328482" y="458557"/>
                    <a:pt x="354148" y="436099"/>
                  </a:cubicBezTo>
                  <a:cubicBezTo>
                    <a:pt x="379596" y="413832"/>
                    <a:pt x="438554" y="379828"/>
                    <a:pt x="438554" y="379828"/>
                  </a:cubicBezTo>
                  <a:cubicBezTo>
                    <a:pt x="499467" y="387442"/>
                    <a:pt x="565163" y="361283"/>
                    <a:pt x="565163" y="436099"/>
                  </a:cubicBezTo>
                  <a:cubicBezTo>
                    <a:pt x="565163" y="469257"/>
                    <a:pt x="571453" y="508400"/>
                    <a:pt x="551096" y="534573"/>
                  </a:cubicBezTo>
                  <a:cubicBezTo>
                    <a:pt x="532888" y="557983"/>
                    <a:pt x="466690" y="562708"/>
                    <a:pt x="466690" y="562708"/>
                  </a:cubicBezTo>
                  <a:cubicBezTo>
                    <a:pt x="452622" y="558019"/>
                    <a:pt x="436065" y="557904"/>
                    <a:pt x="424486" y="548640"/>
                  </a:cubicBezTo>
                  <a:cubicBezTo>
                    <a:pt x="361778" y="498474"/>
                    <a:pt x="405807" y="392971"/>
                    <a:pt x="410419" y="337625"/>
                  </a:cubicBezTo>
                  <a:cubicBezTo>
                    <a:pt x="443244" y="342314"/>
                    <a:pt x="478593" y="338226"/>
                    <a:pt x="508893" y="351693"/>
                  </a:cubicBezTo>
                  <a:cubicBezTo>
                    <a:pt x="524343" y="358560"/>
                    <a:pt x="526204" y="380908"/>
                    <a:pt x="537028" y="393896"/>
                  </a:cubicBezTo>
                  <a:cubicBezTo>
                    <a:pt x="627291" y="502212"/>
                    <a:pt x="537512" y="373520"/>
                    <a:pt x="607366" y="478302"/>
                  </a:cubicBezTo>
                  <a:cubicBezTo>
                    <a:pt x="631821" y="576121"/>
                    <a:pt x="630186" y="528569"/>
                    <a:pt x="593299" y="506437"/>
                  </a:cubicBezTo>
                  <a:cubicBezTo>
                    <a:pt x="580584" y="498808"/>
                    <a:pt x="565164" y="497059"/>
                    <a:pt x="551096" y="492370"/>
                  </a:cubicBezTo>
                  <a:cubicBezTo>
                    <a:pt x="537028" y="497059"/>
                    <a:pt x="519378" y="495952"/>
                    <a:pt x="508893" y="506437"/>
                  </a:cubicBezTo>
                  <a:cubicBezTo>
                    <a:pt x="462000" y="553329"/>
                    <a:pt x="537028" y="562707"/>
                    <a:pt x="452622" y="534573"/>
                  </a:cubicBezTo>
                  <a:cubicBezTo>
                    <a:pt x="457311" y="506438"/>
                    <a:pt x="452538" y="474932"/>
                    <a:pt x="466690" y="450167"/>
                  </a:cubicBezTo>
                  <a:cubicBezTo>
                    <a:pt x="474047" y="437292"/>
                    <a:pt x="494064" y="436099"/>
                    <a:pt x="508893" y="436099"/>
                  </a:cubicBezTo>
                  <a:cubicBezTo>
                    <a:pt x="546699" y="436099"/>
                    <a:pt x="583920" y="445478"/>
                    <a:pt x="621434" y="450167"/>
                  </a:cubicBezTo>
                  <a:cubicBezTo>
                    <a:pt x="626123" y="464235"/>
                    <a:pt x="635502" y="477541"/>
                    <a:pt x="635502" y="492370"/>
                  </a:cubicBezTo>
                  <a:cubicBezTo>
                    <a:pt x="635502" y="611294"/>
                    <a:pt x="592768" y="565314"/>
                    <a:pt x="466690" y="576776"/>
                  </a:cubicBezTo>
                  <a:cubicBezTo>
                    <a:pt x="335536" y="560381"/>
                    <a:pt x="354148" y="600514"/>
                    <a:pt x="354148" y="506437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DB2AB418-75E8-4BB1-B6DA-85FDF54D97CA}"/>
              </a:ext>
            </a:extLst>
          </p:cNvPr>
          <p:cNvGrpSpPr/>
          <p:nvPr/>
        </p:nvGrpSpPr>
        <p:grpSpPr>
          <a:xfrm rot="232632">
            <a:off x="5721308" y="3159777"/>
            <a:ext cx="191195" cy="62558"/>
            <a:chOff x="4073355" y="2396239"/>
            <a:chExt cx="440017" cy="143971"/>
          </a:xfrm>
          <a:solidFill>
            <a:schemeClr val="bg1">
              <a:lumMod val="95000"/>
            </a:schemeClr>
          </a:solidFill>
        </p:grpSpPr>
        <p:sp>
          <p:nvSpPr>
            <p:cNvPr id="471" name="Freeform 33">
              <a:extLst>
                <a:ext uri="{FF2B5EF4-FFF2-40B4-BE49-F238E27FC236}">
                  <a16:creationId xmlns:a16="http://schemas.microsoft.com/office/drawing/2014/main" id="{2209CAA0-0BB0-4E0F-9EA4-4D71E363259D}"/>
                </a:ext>
              </a:extLst>
            </p:cNvPr>
            <p:cNvSpPr/>
            <p:nvPr/>
          </p:nvSpPr>
          <p:spPr>
            <a:xfrm>
              <a:off x="4179218" y="2396239"/>
              <a:ext cx="218096" cy="143971"/>
            </a:xfrm>
            <a:custGeom>
              <a:avLst/>
              <a:gdLst>
                <a:gd name="connsiteX0" fmla="*/ 995 w 151036"/>
                <a:gd name="connsiteY0" fmla="*/ 4707 h 117919"/>
                <a:gd name="connsiteX1" fmla="*/ 43858 w 151036"/>
                <a:gd name="connsiteY1" fmla="*/ 52332 h 117919"/>
                <a:gd name="connsiteX2" fmla="*/ 995 w 151036"/>
                <a:gd name="connsiteY2" fmla="*/ 90432 h 117919"/>
                <a:gd name="connsiteX3" fmla="*/ 60526 w 151036"/>
                <a:gd name="connsiteY3" fmla="*/ 116626 h 117919"/>
                <a:gd name="connsiteX4" fmla="*/ 141489 w 151036"/>
                <a:gd name="connsiteY4" fmla="*/ 109482 h 117919"/>
                <a:gd name="connsiteX5" fmla="*/ 103389 w 151036"/>
                <a:gd name="connsiteY5" fmla="*/ 71382 h 117919"/>
                <a:gd name="connsiteX6" fmla="*/ 151014 w 151036"/>
                <a:gd name="connsiteY6" fmla="*/ 35664 h 117919"/>
                <a:gd name="connsiteX7" fmla="*/ 96245 w 151036"/>
                <a:gd name="connsiteY7" fmla="*/ 4707 h 117919"/>
                <a:gd name="connsiteX8" fmla="*/ 995 w 151036"/>
                <a:gd name="connsiteY8" fmla="*/ 4707 h 117919"/>
                <a:gd name="connsiteX0" fmla="*/ 4161 w 154202"/>
                <a:gd name="connsiteY0" fmla="*/ 19223 h 132435"/>
                <a:gd name="connsiteX1" fmla="*/ 47024 w 154202"/>
                <a:gd name="connsiteY1" fmla="*/ 66848 h 132435"/>
                <a:gd name="connsiteX2" fmla="*/ 4161 w 154202"/>
                <a:gd name="connsiteY2" fmla="*/ 104948 h 132435"/>
                <a:gd name="connsiteX3" fmla="*/ 63692 w 154202"/>
                <a:gd name="connsiteY3" fmla="*/ 131142 h 132435"/>
                <a:gd name="connsiteX4" fmla="*/ 144655 w 154202"/>
                <a:gd name="connsiteY4" fmla="*/ 123998 h 132435"/>
                <a:gd name="connsiteX5" fmla="*/ 106555 w 154202"/>
                <a:gd name="connsiteY5" fmla="*/ 85898 h 132435"/>
                <a:gd name="connsiteX6" fmla="*/ 154180 w 154202"/>
                <a:gd name="connsiteY6" fmla="*/ 50180 h 132435"/>
                <a:gd name="connsiteX7" fmla="*/ 17024 w 154202"/>
                <a:gd name="connsiteY7" fmla="*/ 939 h 132435"/>
                <a:gd name="connsiteX8" fmla="*/ 4161 w 154202"/>
                <a:gd name="connsiteY8" fmla="*/ 19223 h 132435"/>
                <a:gd name="connsiteX0" fmla="*/ 4362 w 157720"/>
                <a:gd name="connsiteY0" fmla="*/ 18294 h 131506"/>
                <a:gd name="connsiteX1" fmla="*/ 47225 w 157720"/>
                <a:gd name="connsiteY1" fmla="*/ 65919 h 131506"/>
                <a:gd name="connsiteX2" fmla="*/ 4362 w 157720"/>
                <a:gd name="connsiteY2" fmla="*/ 104019 h 131506"/>
                <a:gd name="connsiteX3" fmla="*/ 63893 w 157720"/>
                <a:gd name="connsiteY3" fmla="*/ 130213 h 131506"/>
                <a:gd name="connsiteX4" fmla="*/ 144856 w 157720"/>
                <a:gd name="connsiteY4" fmla="*/ 123069 h 131506"/>
                <a:gd name="connsiteX5" fmla="*/ 106756 w 157720"/>
                <a:gd name="connsiteY5" fmla="*/ 84969 h 131506"/>
                <a:gd name="connsiteX6" fmla="*/ 154381 w 157720"/>
                <a:gd name="connsiteY6" fmla="*/ 49251 h 131506"/>
                <a:gd name="connsiteX7" fmla="*/ 143961 w 157720"/>
                <a:gd name="connsiteY7" fmla="*/ 20204 h 131506"/>
                <a:gd name="connsiteX8" fmla="*/ 17225 w 157720"/>
                <a:gd name="connsiteY8" fmla="*/ 10 h 131506"/>
                <a:gd name="connsiteX9" fmla="*/ 4362 w 157720"/>
                <a:gd name="connsiteY9" fmla="*/ 18294 h 131506"/>
                <a:gd name="connsiteX0" fmla="*/ 12662 w 166020"/>
                <a:gd name="connsiteY0" fmla="*/ 18294 h 126426"/>
                <a:gd name="connsiteX1" fmla="*/ 55525 w 166020"/>
                <a:gd name="connsiteY1" fmla="*/ 65919 h 126426"/>
                <a:gd name="connsiteX2" fmla="*/ 12662 w 166020"/>
                <a:gd name="connsiteY2" fmla="*/ 104019 h 126426"/>
                <a:gd name="connsiteX3" fmla="*/ 11993 w 166020"/>
                <a:gd name="connsiteY3" fmla="*/ 122359 h 126426"/>
                <a:gd name="connsiteX4" fmla="*/ 153156 w 166020"/>
                <a:gd name="connsiteY4" fmla="*/ 123069 h 126426"/>
                <a:gd name="connsiteX5" fmla="*/ 115056 w 166020"/>
                <a:gd name="connsiteY5" fmla="*/ 84969 h 126426"/>
                <a:gd name="connsiteX6" fmla="*/ 162681 w 166020"/>
                <a:gd name="connsiteY6" fmla="*/ 49251 h 126426"/>
                <a:gd name="connsiteX7" fmla="*/ 152261 w 166020"/>
                <a:gd name="connsiteY7" fmla="*/ 20204 h 126426"/>
                <a:gd name="connsiteX8" fmla="*/ 25525 w 166020"/>
                <a:gd name="connsiteY8" fmla="*/ 10 h 126426"/>
                <a:gd name="connsiteX9" fmla="*/ 12662 w 166020"/>
                <a:gd name="connsiteY9" fmla="*/ 18294 h 12642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257 w 164615"/>
                <a:gd name="connsiteY0" fmla="*/ 18294 h 136015"/>
                <a:gd name="connsiteX1" fmla="*/ 54120 w 164615"/>
                <a:gd name="connsiteY1" fmla="*/ 65919 h 136015"/>
                <a:gd name="connsiteX2" fmla="*/ 11257 w 164615"/>
                <a:gd name="connsiteY2" fmla="*/ 104019 h 136015"/>
                <a:gd name="connsiteX3" fmla="*/ 10588 w 164615"/>
                <a:gd name="connsiteY3" fmla="*/ 122359 h 136015"/>
                <a:gd name="connsiteX4" fmla="*/ 132452 w 164615"/>
                <a:gd name="connsiteY4" fmla="*/ 136013 h 136015"/>
                <a:gd name="connsiteX5" fmla="*/ 151751 w 164615"/>
                <a:gd name="connsiteY5" fmla="*/ 123069 h 136015"/>
                <a:gd name="connsiteX6" fmla="*/ 113651 w 164615"/>
                <a:gd name="connsiteY6" fmla="*/ 84969 h 136015"/>
                <a:gd name="connsiteX7" fmla="*/ 161276 w 164615"/>
                <a:gd name="connsiteY7" fmla="*/ 49251 h 136015"/>
                <a:gd name="connsiteX8" fmla="*/ 150856 w 164615"/>
                <a:gd name="connsiteY8" fmla="*/ 20204 h 136015"/>
                <a:gd name="connsiteX9" fmla="*/ 24120 w 164615"/>
                <a:gd name="connsiteY9" fmla="*/ 10 h 136015"/>
                <a:gd name="connsiteX10" fmla="*/ 11257 w 164615"/>
                <a:gd name="connsiteY10" fmla="*/ 18294 h 136015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14550 w 165514"/>
                <a:gd name="connsiteY6" fmla="*/ 84969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43040 w 165514"/>
                <a:gd name="connsiteY6" fmla="*/ 85090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80539"/>
                <a:gd name="connsiteY0" fmla="*/ 18294 h 142337"/>
                <a:gd name="connsiteX1" fmla="*/ 55019 w 180539"/>
                <a:gd name="connsiteY1" fmla="*/ 65919 h 142337"/>
                <a:gd name="connsiteX2" fmla="*/ 12156 w 180539"/>
                <a:gd name="connsiteY2" fmla="*/ 104019 h 142337"/>
                <a:gd name="connsiteX3" fmla="*/ 11487 w 180539"/>
                <a:gd name="connsiteY3" fmla="*/ 122359 h 142337"/>
                <a:gd name="connsiteX4" fmla="*/ 145713 w 180539"/>
                <a:gd name="connsiteY4" fmla="*/ 142336 h 142337"/>
                <a:gd name="connsiteX5" fmla="*/ 152650 w 180539"/>
                <a:gd name="connsiteY5" fmla="*/ 123069 h 142337"/>
                <a:gd name="connsiteX6" fmla="*/ 143040 w 180539"/>
                <a:gd name="connsiteY6" fmla="*/ 85090 h 142337"/>
                <a:gd name="connsiteX7" fmla="*/ 180539 w 180539"/>
                <a:gd name="connsiteY7" fmla="*/ 50179 h 142337"/>
                <a:gd name="connsiteX8" fmla="*/ 151755 w 180539"/>
                <a:gd name="connsiteY8" fmla="*/ 20204 h 142337"/>
                <a:gd name="connsiteX9" fmla="*/ 25019 w 180539"/>
                <a:gd name="connsiteY9" fmla="*/ 10 h 142337"/>
                <a:gd name="connsiteX10" fmla="*/ 12156 w 180539"/>
                <a:gd name="connsiteY10" fmla="*/ 18294 h 142337"/>
                <a:gd name="connsiteX0" fmla="*/ 12156 w 173916"/>
                <a:gd name="connsiteY0" fmla="*/ 18294 h 142337"/>
                <a:gd name="connsiteX1" fmla="*/ 55019 w 173916"/>
                <a:gd name="connsiteY1" fmla="*/ 65919 h 142337"/>
                <a:gd name="connsiteX2" fmla="*/ 12156 w 173916"/>
                <a:gd name="connsiteY2" fmla="*/ 104019 h 142337"/>
                <a:gd name="connsiteX3" fmla="*/ 11487 w 173916"/>
                <a:gd name="connsiteY3" fmla="*/ 122359 h 142337"/>
                <a:gd name="connsiteX4" fmla="*/ 145713 w 173916"/>
                <a:gd name="connsiteY4" fmla="*/ 142336 h 142337"/>
                <a:gd name="connsiteX5" fmla="*/ 152650 w 173916"/>
                <a:gd name="connsiteY5" fmla="*/ 123069 h 142337"/>
                <a:gd name="connsiteX6" fmla="*/ 143040 w 173916"/>
                <a:gd name="connsiteY6" fmla="*/ 85090 h 142337"/>
                <a:gd name="connsiteX7" fmla="*/ 173916 w 173916"/>
                <a:gd name="connsiteY7" fmla="*/ 41159 h 142337"/>
                <a:gd name="connsiteX8" fmla="*/ 151755 w 173916"/>
                <a:gd name="connsiteY8" fmla="*/ 20204 h 142337"/>
                <a:gd name="connsiteX9" fmla="*/ 25019 w 173916"/>
                <a:gd name="connsiteY9" fmla="*/ 10 h 142337"/>
                <a:gd name="connsiteX10" fmla="*/ 12156 w 173916"/>
                <a:gd name="connsiteY10" fmla="*/ 18294 h 142337"/>
                <a:gd name="connsiteX0" fmla="*/ 12156 w 179951"/>
                <a:gd name="connsiteY0" fmla="*/ 18294 h 143593"/>
                <a:gd name="connsiteX1" fmla="*/ 55019 w 179951"/>
                <a:gd name="connsiteY1" fmla="*/ 65919 h 143593"/>
                <a:gd name="connsiteX2" fmla="*/ 12156 w 179951"/>
                <a:gd name="connsiteY2" fmla="*/ 104019 h 143593"/>
                <a:gd name="connsiteX3" fmla="*/ 11487 w 179951"/>
                <a:gd name="connsiteY3" fmla="*/ 122359 h 143593"/>
                <a:gd name="connsiteX4" fmla="*/ 145713 w 179951"/>
                <a:gd name="connsiteY4" fmla="*/ 142336 h 143593"/>
                <a:gd name="connsiteX5" fmla="*/ 179939 w 179951"/>
                <a:gd name="connsiteY5" fmla="*/ 137607 h 143593"/>
                <a:gd name="connsiteX6" fmla="*/ 143040 w 179951"/>
                <a:gd name="connsiteY6" fmla="*/ 85090 h 143593"/>
                <a:gd name="connsiteX7" fmla="*/ 173916 w 179951"/>
                <a:gd name="connsiteY7" fmla="*/ 41159 h 143593"/>
                <a:gd name="connsiteX8" fmla="*/ 151755 w 179951"/>
                <a:gd name="connsiteY8" fmla="*/ 20204 h 143593"/>
                <a:gd name="connsiteX9" fmla="*/ 25019 w 179951"/>
                <a:gd name="connsiteY9" fmla="*/ 10 h 143593"/>
                <a:gd name="connsiteX10" fmla="*/ 12156 w 179951"/>
                <a:gd name="connsiteY10" fmla="*/ 18294 h 143593"/>
                <a:gd name="connsiteX0" fmla="*/ 8175 w 177095"/>
                <a:gd name="connsiteY0" fmla="*/ 18294 h 141383"/>
                <a:gd name="connsiteX1" fmla="*/ 51038 w 177095"/>
                <a:gd name="connsiteY1" fmla="*/ 65919 h 141383"/>
                <a:gd name="connsiteX2" fmla="*/ 8175 w 177095"/>
                <a:gd name="connsiteY2" fmla="*/ 104019 h 141383"/>
                <a:gd name="connsiteX3" fmla="*/ 7506 w 177095"/>
                <a:gd name="connsiteY3" fmla="*/ 122359 h 141383"/>
                <a:gd name="connsiteX4" fmla="*/ 86506 w 177095"/>
                <a:gd name="connsiteY4" fmla="*/ 137180 h 141383"/>
                <a:gd name="connsiteX5" fmla="*/ 175958 w 177095"/>
                <a:gd name="connsiteY5" fmla="*/ 137607 h 141383"/>
                <a:gd name="connsiteX6" fmla="*/ 139059 w 177095"/>
                <a:gd name="connsiteY6" fmla="*/ 85090 h 141383"/>
                <a:gd name="connsiteX7" fmla="*/ 169935 w 177095"/>
                <a:gd name="connsiteY7" fmla="*/ 41159 h 141383"/>
                <a:gd name="connsiteX8" fmla="*/ 147774 w 177095"/>
                <a:gd name="connsiteY8" fmla="*/ 20204 h 141383"/>
                <a:gd name="connsiteX9" fmla="*/ 21038 w 177095"/>
                <a:gd name="connsiteY9" fmla="*/ 10 h 141383"/>
                <a:gd name="connsiteX10" fmla="*/ 8175 w 177095"/>
                <a:gd name="connsiteY10" fmla="*/ 18294 h 141383"/>
                <a:gd name="connsiteX0" fmla="*/ 4363 w 173283"/>
                <a:gd name="connsiteY0" fmla="*/ 18294 h 141383"/>
                <a:gd name="connsiteX1" fmla="*/ 47226 w 173283"/>
                <a:gd name="connsiteY1" fmla="*/ 65919 h 141383"/>
                <a:gd name="connsiteX2" fmla="*/ 4363 w 173283"/>
                <a:gd name="connsiteY2" fmla="*/ 104019 h 141383"/>
                <a:gd name="connsiteX3" fmla="*/ 30433 w 173283"/>
                <a:gd name="connsiteY3" fmla="*/ 127394 h 141383"/>
                <a:gd name="connsiteX4" fmla="*/ 82694 w 173283"/>
                <a:gd name="connsiteY4" fmla="*/ 137180 h 141383"/>
                <a:gd name="connsiteX5" fmla="*/ 172146 w 173283"/>
                <a:gd name="connsiteY5" fmla="*/ 137607 h 141383"/>
                <a:gd name="connsiteX6" fmla="*/ 135247 w 173283"/>
                <a:gd name="connsiteY6" fmla="*/ 85090 h 141383"/>
                <a:gd name="connsiteX7" fmla="*/ 166123 w 173283"/>
                <a:gd name="connsiteY7" fmla="*/ 41159 h 141383"/>
                <a:gd name="connsiteX8" fmla="*/ 143962 w 173283"/>
                <a:gd name="connsiteY8" fmla="*/ 20204 h 141383"/>
                <a:gd name="connsiteX9" fmla="*/ 17226 w 173283"/>
                <a:gd name="connsiteY9" fmla="*/ 10 h 141383"/>
                <a:gd name="connsiteX10" fmla="*/ 4363 w 173283"/>
                <a:gd name="connsiteY10" fmla="*/ 18294 h 141383"/>
                <a:gd name="connsiteX0" fmla="*/ 5650 w 174570"/>
                <a:gd name="connsiteY0" fmla="*/ 18294 h 141383"/>
                <a:gd name="connsiteX1" fmla="*/ 48513 w 174570"/>
                <a:gd name="connsiteY1" fmla="*/ 65919 h 141383"/>
                <a:gd name="connsiteX2" fmla="*/ 261 w 174570"/>
                <a:gd name="connsiteY2" fmla="*/ 116382 h 141383"/>
                <a:gd name="connsiteX3" fmla="*/ 31720 w 174570"/>
                <a:gd name="connsiteY3" fmla="*/ 127394 h 141383"/>
                <a:gd name="connsiteX4" fmla="*/ 83981 w 174570"/>
                <a:gd name="connsiteY4" fmla="*/ 137180 h 141383"/>
                <a:gd name="connsiteX5" fmla="*/ 173433 w 174570"/>
                <a:gd name="connsiteY5" fmla="*/ 137607 h 141383"/>
                <a:gd name="connsiteX6" fmla="*/ 136534 w 174570"/>
                <a:gd name="connsiteY6" fmla="*/ 85090 h 141383"/>
                <a:gd name="connsiteX7" fmla="*/ 167410 w 174570"/>
                <a:gd name="connsiteY7" fmla="*/ 41159 h 141383"/>
                <a:gd name="connsiteX8" fmla="*/ 145249 w 174570"/>
                <a:gd name="connsiteY8" fmla="*/ 20204 h 141383"/>
                <a:gd name="connsiteX9" fmla="*/ 18513 w 174570"/>
                <a:gd name="connsiteY9" fmla="*/ 10 h 141383"/>
                <a:gd name="connsiteX10" fmla="*/ 5650 w 174570"/>
                <a:gd name="connsiteY10" fmla="*/ 18294 h 141383"/>
                <a:gd name="connsiteX0" fmla="*/ 5611 w 174531"/>
                <a:gd name="connsiteY0" fmla="*/ 18295 h 141384"/>
                <a:gd name="connsiteX1" fmla="*/ 46998 w 174531"/>
                <a:gd name="connsiteY1" fmla="*/ 75584 h 141384"/>
                <a:gd name="connsiteX2" fmla="*/ 222 w 174531"/>
                <a:gd name="connsiteY2" fmla="*/ 116383 h 141384"/>
                <a:gd name="connsiteX3" fmla="*/ 31681 w 174531"/>
                <a:gd name="connsiteY3" fmla="*/ 127395 h 141384"/>
                <a:gd name="connsiteX4" fmla="*/ 83942 w 174531"/>
                <a:gd name="connsiteY4" fmla="*/ 137181 h 141384"/>
                <a:gd name="connsiteX5" fmla="*/ 173394 w 174531"/>
                <a:gd name="connsiteY5" fmla="*/ 137608 h 141384"/>
                <a:gd name="connsiteX6" fmla="*/ 136495 w 174531"/>
                <a:gd name="connsiteY6" fmla="*/ 85091 h 141384"/>
                <a:gd name="connsiteX7" fmla="*/ 167371 w 174531"/>
                <a:gd name="connsiteY7" fmla="*/ 41160 h 141384"/>
                <a:gd name="connsiteX8" fmla="*/ 145210 w 174531"/>
                <a:gd name="connsiteY8" fmla="*/ 20205 h 141384"/>
                <a:gd name="connsiteX9" fmla="*/ 18474 w 174531"/>
                <a:gd name="connsiteY9" fmla="*/ 11 h 141384"/>
                <a:gd name="connsiteX10" fmla="*/ 5611 w 174531"/>
                <a:gd name="connsiteY10" fmla="*/ 18295 h 141384"/>
                <a:gd name="connsiteX0" fmla="*/ 5627 w 174547"/>
                <a:gd name="connsiteY0" fmla="*/ 18292 h 141381"/>
                <a:gd name="connsiteX1" fmla="*/ 47667 w 174547"/>
                <a:gd name="connsiteY1" fmla="*/ 51661 h 141381"/>
                <a:gd name="connsiteX2" fmla="*/ 238 w 174547"/>
                <a:gd name="connsiteY2" fmla="*/ 116380 h 141381"/>
                <a:gd name="connsiteX3" fmla="*/ 31697 w 174547"/>
                <a:gd name="connsiteY3" fmla="*/ 127392 h 141381"/>
                <a:gd name="connsiteX4" fmla="*/ 83958 w 174547"/>
                <a:gd name="connsiteY4" fmla="*/ 137178 h 141381"/>
                <a:gd name="connsiteX5" fmla="*/ 173410 w 174547"/>
                <a:gd name="connsiteY5" fmla="*/ 137605 h 141381"/>
                <a:gd name="connsiteX6" fmla="*/ 136511 w 174547"/>
                <a:gd name="connsiteY6" fmla="*/ 85088 h 141381"/>
                <a:gd name="connsiteX7" fmla="*/ 167387 w 174547"/>
                <a:gd name="connsiteY7" fmla="*/ 41157 h 141381"/>
                <a:gd name="connsiteX8" fmla="*/ 145226 w 174547"/>
                <a:gd name="connsiteY8" fmla="*/ 20202 h 141381"/>
                <a:gd name="connsiteX9" fmla="*/ 18490 w 174547"/>
                <a:gd name="connsiteY9" fmla="*/ 8 h 141381"/>
                <a:gd name="connsiteX10" fmla="*/ 5627 w 174547"/>
                <a:gd name="connsiteY10" fmla="*/ 18292 h 141381"/>
                <a:gd name="connsiteX0" fmla="*/ 5747 w 173546"/>
                <a:gd name="connsiteY0" fmla="*/ 18292 h 143967"/>
                <a:gd name="connsiteX1" fmla="*/ 47787 w 173546"/>
                <a:gd name="connsiteY1" fmla="*/ 51661 h 143967"/>
                <a:gd name="connsiteX2" fmla="*/ 358 w 173546"/>
                <a:gd name="connsiteY2" fmla="*/ 116380 h 143967"/>
                <a:gd name="connsiteX3" fmla="*/ 31817 w 173546"/>
                <a:gd name="connsiteY3" fmla="*/ 127392 h 143967"/>
                <a:gd name="connsiteX4" fmla="*/ 131207 w 173546"/>
                <a:gd name="connsiteY4" fmla="*/ 142977 h 143967"/>
                <a:gd name="connsiteX5" fmla="*/ 173530 w 173546"/>
                <a:gd name="connsiteY5" fmla="*/ 137605 h 143967"/>
                <a:gd name="connsiteX6" fmla="*/ 136631 w 173546"/>
                <a:gd name="connsiteY6" fmla="*/ 85088 h 143967"/>
                <a:gd name="connsiteX7" fmla="*/ 167507 w 173546"/>
                <a:gd name="connsiteY7" fmla="*/ 41157 h 143967"/>
                <a:gd name="connsiteX8" fmla="*/ 145346 w 173546"/>
                <a:gd name="connsiteY8" fmla="*/ 20202 h 143967"/>
                <a:gd name="connsiteX9" fmla="*/ 18610 w 173546"/>
                <a:gd name="connsiteY9" fmla="*/ 8 h 143967"/>
                <a:gd name="connsiteX10" fmla="*/ 5747 w 173546"/>
                <a:gd name="connsiteY10" fmla="*/ 18292 h 143967"/>
                <a:gd name="connsiteX0" fmla="*/ 5747 w 177830"/>
                <a:gd name="connsiteY0" fmla="*/ 18296 h 143971"/>
                <a:gd name="connsiteX1" fmla="*/ 47787 w 177830"/>
                <a:gd name="connsiteY1" fmla="*/ 51665 h 143971"/>
                <a:gd name="connsiteX2" fmla="*/ 358 w 177830"/>
                <a:gd name="connsiteY2" fmla="*/ 116384 h 143971"/>
                <a:gd name="connsiteX3" fmla="*/ 31817 w 177830"/>
                <a:gd name="connsiteY3" fmla="*/ 127396 h 143971"/>
                <a:gd name="connsiteX4" fmla="*/ 131207 w 177830"/>
                <a:gd name="connsiteY4" fmla="*/ 142981 h 143971"/>
                <a:gd name="connsiteX5" fmla="*/ 173530 w 177830"/>
                <a:gd name="connsiteY5" fmla="*/ 137609 h 143971"/>
                <a:gd name="connsiteX6" fmla="*/ 136631 w 177830"/>
                <a:gd name="connsiteY6" fmla="*/ 85092 h 143971"/>
                <a:gd name="connsiteX7" fmla="*/ 167507 w 177830"/>
                <a:gd name="connsiteY7" fmla="*/ 41161 h 143971"/>
                <a:gd name="connsiteX8" fmla="*/ 167760 w 177830"/>
                <a:gd name="connsiteY8" fmla="*/ 20810 h 143971"/>
                <a:gd name="connsiteX9" fmla="*/ 18610 w 177830"/>
                <a:gd name="connsiteY9" fmla="*/ 12 h 143971"/>
                <a:gd name="connsiteX10" fmla="*/ 5747 w 177830"/>
                <a:gd name="connsiteY10" fmla="*/ 18296 h 143971"/>
                <a:gd name="connsiteX0" fmla="*/ 5747 w 185910"/>
                <a:gd name="connsiteY0" fmla="*/ 18296 h 143971"/>
                <a:gd name="connsiteX1" fmla="*/ 47787 w 185910"/>
                <a:gd name="connsiteY1" fmla="*/ 51665 h 143971"/>
                <a:gd name="connsiteX2" fmla="*/ 358 w 185910"/>
                <a:gd name="connsiteY2" fmla="*/ 116384 h 143971"/>
                <a:gd name="connsiteX3" fmla="*/ 31817 w 185910"/>
                <a:gd name="connsiteY3" fmla="*/ 127396 h 143971"/>
                <a:gd name="connsiteX4" fmla="*/ 131207 w 185910"/>
                <a:gd name="connsiteY4" fmla="*/ 142981 h 143971"/>
                <a:gd name="connsiteX5" fmla="*/ 173530 w 185910"/>
                <a:gd name="connsiteY5" fmla="*/ 137609 h 143971"/>
                <a:gd name="connsiteX6" fmla="*/ 136631 w 185910"/>
                <a:gd name="connsiteY6" fmla="*/ 85092 h 143971"/>
                <a:gd name="connsiteX7" fmla="*/ 185459 w 185910"/>
                <a:gd name="connsiteY7" fmla="*/ 34959 h 143971"/>
                <a:gd name="connsiteX8" fmla="*/ 167760 w 185910"/>
                <a:gd name="connsiteY8" fmla="*/ 20810 h 143971"/>
                <a:gd name="connsiteX9" fmla="*/ 18610 w 185910"/>
                <a:gd name="connsiteY9" fmla="*/ 12 h 143971"/>
                <a:gd name="connsiteX10" fmla="*/ 5747 w 185910"/>
                <a:gd name="connsiteY10" fmla="*/ 18296 h 14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910" h="143971">
                  <a:moveTo>
                    <a:pt x="5747" y="18296"/>
                  </a:moveTo>
                  <a:cubicBezTo>
                    <a:pt x="10610" y="26905"/>
                    <a:pt x="48685" y="35317"/>
                    <a:pt x="47787" y="51665"/>
                  </a:cubicBezTo>
                  <a:cubicBezTo>
                    <a:pt x="46889" y="68013"/>
                    <a:pt x="3020" y="103762"/>
                    <a:pt x="358" y="116384"/>
                  </a:cubicBezTo>
                  <a:cubicBezTo>
                    <a:pt x="-2304" y="129006"/>
                    <a:pt x="10009" y="122963"/>
                    <a:pt x="31817" y="127396"/>
                  </a:cubicBezTo>
                  <a:cubicBezTo>
                    <a:pt x="53625" y="131829"/>
                    <a:pt x="104821" y="135897"/>
                    <a:pt x="131207" y="142981"/>
                  </a:cubicBezTo>
                  <a:cubicBezTo>
                    <a:pt x="154734" y="143099"/>
                    <a:pt x="172626" y="147257"/>
                    <a:pt x="173530" y="137609"/>
                  </a:cubicBezTo>
                  <a:cubicBezTo>
                    <a:pt x="174434" y="127961"/>
                    <a:pt x="134643" y="102200"/>
                    <a:pt x="136631" y="85092"/>
                  </a:cubicBezTo>
                  <a:cubicBezTo>
                    <a:pt x="138619" y="67984"/>
                    <a:pt x="185567" y="44928"/>
                    <a:pt x="185459" y="34959"/>
                  </a:cubicBezTo>
                  <a:cubicBezTo>
                    <a:pt x="185351" y="24990"/>
                    <a:pt x="190619" y="29017"/>
                    <a:pt x="167760" y="20810"/>
                  </a:cubicBezTo>
                  <a:cubicBezTo>
                    <a:pt x="144901" y="12603"/>
                    <a:pt x="45612" y="431"/>
                    <a:pt x="18610" y="12"/>
                  </a:cubicBezTo>
                  <a:cubicBezTo>
                    <a:pt x="-8392" y="-407"/>
                    <a:pt x="884" y="9687"/>
                    <a:pt x="5747" y="18296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47AB4EA9-5E2B-4578-902E-09F40B55B541}"/>
                </a:ext>
              </a:extLst>
            </p:cNvPr>
            <p:cNvGrpSpPr/>
            <p:nvPr/>
          </p:nvGrpSpPr>
          <p:grpSpPr>
            <a:xfrm>
              <a:off x="4073355" y="2399513"/>
              <a:ext cx="440017" cy="135387"/>
              <a:chOff x="4163594" y="2688104"/>
              <a:chExt cx="440017" cy="135387"/>
            </a:xfrm>
            <a:grpFill/>
          </p:grpSpPr>
          <p:sp>
            <p:nvSpPr>
              <p:cNvPr id="473" name="Freeform 35">
                <a:extLst>
                  <a:ext uri="{FF2B5EF4-FFF2-40B4-BE49-F238E27FC236}">
                    <a16:creationId xmlns:a16="http://schemas.microsoft.com/office/drawing/2014/main" id="{CABA470B-F4D3-4EAF-BF0D-D823F46BA957}"/>
                  </a:ext>
                </a:extLst>
              </p:cNvPr>
              <p:cNvSpPr/>
              <p:nvPr/>
            </p:nvSpPr>
            <p:spPr>
              <a:xfrm>
                <a:off x="4163594" y="2688104"/>
                <a:ext cx="159096" cy="102650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62949"/>
                  <a:gd name="connsiteY0" fmla="*/ 0 h 91071"/>
                  <a:gd name="connsiteX1" fmla="*/ 62658 w 62949"/>
                  <a:gd name="connsiteY1" fmla="*/ 55352 h 91071"/>
                  <a:gd name="connsiteX2" fmla="*/ 19795 w 62949"/>
                  <a:gd name="connsiteY2" fmla="*/ 91071 h 91071"/>
                  <a:gd name="connsiteX0" fmla="*/ 8392 w 71081"/>
                  <a:gd name="connsiteY0" fmla="*/ 0 h 97756"/>
                  <a:gd name="connsiteX1" fmla="*/ 71050 w 71081"/>
                  <a:gd name="connsiteY1" fmla="*/ 55352 h 97756"/>
                  <a:gd name="connsiteX2" fmla="*/ 0 w 71081"/>
                  <a:gd name="connsiteY2" fmla="*/ 97756 h 97756"/>
                  <a:gd name="connsiteX0" fmla="*/ 6821 w 71070"/>
                  <a:gd name="connsiteY0" fmla="*/ 0 h 85716"/>
                  <a:gd name="connsiteX1" fmla="*/ 71050 w 71070"/>
                  <a:gd name="connsiteY1" fmla="*/ 43312 h 85716"/>
                  <a:gd name="connsiteX2" fmla="*/ 0 w 71070"/>
                  <a:gd name="connsiteY2" fmla="*/ 85716 h 85716"/>
                  <a:gd name="connsiteX0" fmla="*/ 0 w 138427"/>
                  <a:gd name="connsiteY0" fmla="*/ 0 h 104644"/>
                  <a:gd name="connsiteX1" fmla="*/ 137114 w 138427"/>
                  <a:gd name="connsiteY1" fmla="*/ 62240 h 104644"/>
                  <a:gd name="connsiteX2" fmla="*/ 66064 w 138427"/>
                  <a:gd name="connsiteY2" fmla="*/ 104644 h 104644"/>
                  <a:gd name="connsiteX0" fmla="*/ 0 w 139231"/>
                  <a:gd name="connsiteY0" fmla="*/ 0 h 104644"/>
                  <a:gd name="connsiteX1" fmla="*/ 109590 w 139231"/>
                  <a:gd name="connsiteY1" fmla="*/ 18659 h 104644"/>
                  <a:gd name="connsiteX2" fmla="*/ 137114 w 139231"/>
                  <a:gd name="connsiteY2" fmla="*/ 62240 h 104644"/>
                  <a:gd name="connsiteX3" fmla="*/ 66064 w 139231"/>
                  <a:gd name="connsiteY3" fmla="*/ 104644 h 104644"/>
                  <a:gd name="connsiteX0" fmla="*/ 9357 w 153753"/>
                  <a:gd name="connsiteY0" fmla="*/ 0 h 83503"/>
                  <a:gd name="connsiteX1" fmla="*/ 118947 w 153753"/>
                  <a:gd name="connsiteY1" fmla="*/ 18659 h 83503"/>
                  <a:gd name="connsiteX2" fmla="*/ 146471 w 153753"/>
                  <a:gd name="connsiteY2" fmla="*/ 62240 h 83503"/>
                  <a:gd name="connsiteX3" fmla="*/ 0 w 153753"/>
                  <a:gd name="connsiteY3" fmla="*/ 83503 h 83503"/>
                  <a:gd name="connsiteX0" fmla="*/ 9357 w 146517"/>
                  <a:gd name="connsiteY0" fmla="*/ 0 h 105155"/>
                  <a:gd name="connsiteX1" fmla="*/ 118947 w 146517"/>
                  <a:gd name="connsiteY1" fmla="*/ 18659 h 105155"/>
                  <a:gd name="connsiteX2" fmla="*/ 146471 w 146517"/>
                  <a:gd name="connsiteY2" fmla="*/ 62240 h 105155"/>
                  <a:gd name="connsiteX3" fmla="*/ 115240 w 146517"/>
                  <a:gd name="connsiteY3" fmla="*/ 104832 h 105155"/>
                  <a:gd name="connsiteX4" fmla="*/ 0 w 146517"/>
                  <a:gd name="connsiteY4" fmla="*/ 83503 h 105155"/>
                  <a:gd name="connsiteX0" fmla="*/ 9357 w 146844"/>
                  <a:gd name="connsiteY0" fmla="*/ 0 h 97501"/>
                  <a:gd name="connsiteX1" fmla="*/ 118947 w 146844"/>
                  <a:gd name="connsiteY1" fmla="*/ 18659 h 97501"/>
                  <a:gd name="connsiteX2" fmla="*/ 146471 w 146844"/>
                  <a:gd name="connsiteY2" fmla="*/ 62240 h 97501"/>
                  <a:gd name="connsiteX3" fmla="*/ 124260 w 146844"/>
                  <a:gd name="connsiteY3" fmla="*/ 97061 h 97501"/>
                  <a:gd name="connsiteX4" fmla="*/ 0 w 146844"/>
                  <a:gd name="connsiteY4" fmla="*/ 83503 h 97501"/>
                  <a:gd name="connsiteX0" fmla="*/ 9357 w 146756"/>
                  <a:gd name="connsiteY0" fmla="*/ 0 h 105633"/>
                  <a:gd name="connsiteX1" fmla="*/ 118947 w 146756"/>
                  <a:gd name="connsiteY1" fmla="*/ 18659 h 105633"/>
                  <a:gd name="connsiteX2" fmla="*/ 146471 w 146756"/>
                  <a:gd name="connsiteY2" fmla="*/ 62240 h 105633"/>
                  <a:gd name="connsiteX3" fmla="*/ 108112 w 146756"/>
                  <a:gd name="connsiteY3" fmla="*/ 105316 h 105633"/>
                  <a:gd name="connsiteX4" fmla="*/ 0 w 146756"/>
                  <a:gd name="connsiteY4" fmla="*/ 83503 h 105633"/>
                  <a:gd name="connsiteX0" fmla="*/ 9357 w 146818"/>
                  <a:gd name="connsiteY0" fmla="*/ 0 h 105633"/>
                  <a:gd name="connsiteX1" fmla="*/ 119752 w 146818"/>
                  <a:gd name="connsiteY1" fmla="*/ 30538 h 105633"/>
                  <a:gd name="connsiteX2" fmla="*/ 146471 w 146818"/>
                  <a:gd name="connsiteY2" fmla="*/ 62240 h 105633"/>
                  <a:gd name="connsiteX3" fmla="*/ 108112 w 146818"/>
                  <a:gd name="connsiteY3" fmla="*/ 105316 h 105633"/>
                  <a:gd name="connsiteX4" fmla="*/ 0 w 146818"/>
                  <a:gd name="connsiteY4" fmla="*/ 83503 h 105633"/>
                  <a:gd name="connsiteX0" fmla="*/ 9357 w 149398"/>
                  <a:gd name="connsiteY0" fmla="*/ 0 h 105633"/>
                  <a:gd name="connsiteX1" fmla="*/ 131308 w 149398"/>
                  <a:gd name="connsiteY1" fmla="*/ 24981 h 105633"/>
                  <a:gd name="connsiteX2" fmla="*/ 146471 w 149398"/>
                  <a:gd name="connsiteY2" fmla="*/ 62240 h 105633"/>
                  <a:gd name="connsiteX3" fmla="*/ 108112 w 149398"/>
                  <a:gd name="connsiteY3" fmla="*/ 105316 h 105633"/>
                  <a:gd name="connsiteX4" fmla="*/ 0 w 149398"/>
                  <a:gd name="connsiteY4" fmla="*/ 83503 h 105633"/>
                  <a:gd name="connsiteX0" fmla="*/ 9357 w 148717"/>
                  <a:gd name="connsiteY0" fmla="*/ 0 h 102650"/>
                  <a:gd name="connsiteX1" fmla="*/ 131308 w 148717"/>
                  <a:gd name="connsiteY1" fmla="*/ 24981 h 102650"/>
                  <a:gd name="connsiteX2" fmla="*/ 146471 w 148717"/>
                  <a:gd name="connsiteY2" fmla="*/ 62240 h 102650"/>
                  <a:gd name="connsiteX3" fmla="*/ 117454 w 148717"/>
                  <a:gd name="connsiteY3" fmla="*/ 102297 h 102650"/>
                  <a:gd name="connsiteX4" fmla="*/ 0 w 148717"/>
                  <a:gd name="connsiteY4" fmla="*/ 83503 h 102650"/>
                  <a:gd name="connsiteX0" fmla="*/ 9357 w 159096"/>
                  <a:gd name="connsiteY0" fmla="*/ 0 h 102650"/>
                  <a:gd name="connsiteX1" fmla="*/ 131308 w 159096"/>
                  <a:gd name="connsiteY1" fmla="*/ 24981 h 102650"/>
                  <a:gd name="connsiteX2" fmla="*/ 158672 w 159096"/>
                  <a:gd name="connsiteY2" fmla="*/ 66187 h 102650"/>
                  <a:gd name="connsiteX3" fmla="*/ 117454 w 159096"/>
                  <a:gd name="connsiteY3" fmla="*/ 102297 h 102650"/>
                  <a:gd name="connsiteX4" fmla="*/ 0 w 159096"/>
                  <a:gd name="connsiteY4" fmla="*/ 83503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096" h="102650">
                    <a:moveTo>
                      <a:pt x="9357" y="0"/>
                    </a:moveTo>
                    <a:cubicBezTo>
                      <a:pt x="21052" y="5942"/>
                      <a:pt x="108456" y="14608"/>
                      <a:pt x="131308" y="24981"/>
                    </a:cubicBezTo>
                    <a:cubicBezTo>
                      <a:pt x="154160" y="35354"/>
                      <a:pt x="160981" y="53301"/>
                      <a:pt x="158672" y="66187"/>
                    </a:cubicBezTo>
                    <a:cubicBezTo>
                      <a:pt x="156363" y="79073"/>
                      <a:pt x="141866" y="98753"/>
                      <a:pt x="117454" y="102297"/>
                    </a:cubicBezTo>
                    <a:cubicBezTo>
                      <a:pt x="93042" y="105841"/>
                      <a:pt x="12469" y="81548"/>
                      <a:pt x="0" y="83503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Freeform 36">
                <a:extLst>
                  <a:ext uri="{FF2B5EF4-FFF2-40B4-BE49-F238E27FC236}">
                    <a16:creationId xmlns:a16="http://schemas.microsoft.com/office/drawing/2014/main" id="{B7E4FE41-6CD6-4F36-AC8C-784097676E85}"/>
                  </a:ext>
                </a:extLst>
              </p:cNvPr>
              <p:cNvSpPr/>
              <p:nvPr/>
            </p:nvSpPr>
            <p:spPr>
              <a:xfrm rot="579247" flipH="1">
                <a:off x="4432770" y="2721882"/>
                <a:ext cx="170841" cy="101609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55351"/>
                  <a:gd name="connsiteY0" fmla="*/ 0 h 90150"/>
                  <a:gd name="connsiteX1" fmla="*/ 55228 w 55351"/>
                  <a:gd name="connsiteY1" fmla="*/ 54431 h 90150"/>
                  <a:gd name="connsiteX2" fmla="*/ 12365 w 55351"/>
                  <a:gd name="connsiteY2" fmla="*/ 90150 h 90150"/>
                  <a:gd name="connsiteX0" fmla="*/ 13249 w 68566"/>
                  <a:gd name="connsiteY0" fmla="*/ 0 h 91458"/>
                  <a:gd name="connsiteX1" fmla="*/ 68477 w 68566"/>
                  <a:gd name="connsiteY1" fmla="*/ 54431 h 91458"/>
                  <a:gd name="connsiteX2" fmla="*/ 0 w 68566"/>
                  <a:gd name="connsiteY2" fmla="*/ 91458 h 91458"/>
                  <a:gd name="connsiteX0" fmla="*/ 65842 w 122688"/>
                  <a:gd name="connsiteY0" fmla="*/ 0 h 75992"/>
                  <a:gd name="connsiteX1" fmla="*/ 121070 w 122688"/>
                  <a:gd name="connsiteY1" fmla="*/ 54431 h 75992"/>
                  <a:gd name="connsiteX2" fmla="*/ 0 w 122688"/>
                  <a:gd name="connsiteY2" fmla="*/ 75992 h 75992"/>
                  <a:gd name="connsiteX0" fmla="*/ 65842 w 121087"/>
                  <a:gd name="connsiteY0" fmla="*/ 0 h 87043"/>
                  <a:gd name="connsiteX1" fmla="*/ 121070 w 121087"/>
                  <a:gd name="connsiteY1" fmla="*/ 54431 h 87043"/>
                  <a:gd name="connsiteX2" fmla="*/ 71047 w 121087"/>
                  <a:gd name="connsiteY2" fmla="*/ 86533 h 87043"/>
                  <a:gd name="connsiteX3" fmla="*/ 0 w 121087"/>
                  <a:gd name="connsiteY3" fmla="*/ 75992 h 87043"/>
                  <a:gd name="connsiteX0" fmla="*/ 0 w 141594"/>
                  <a:gd name="connsiteY0" fmla="*/ 0 h 108019"/>
                  <a:gd name="connsiteX1" fmla="*/ 138652 w 141594"/>
                  <a:gd name="connsiteY1" fmla="*/ 75407 h 108019"/>
                  <a:gd name="connsiteX2" fmla="*/ 88629 w 141594"/>
                  <a:gd name="connsiteY2" fmla="*/ 107509 h 108019"/>
                  <a:gd name="connsiteX3" fmla="*/ 17582 w 141594"/>
                  <a:gd name="connsiteY3" fmla="*/ 96968 h 108019"/>
                  <a:gd name="connsiteX0" fmla="*/ 0 w 139218"/>
                  <a:gd name="connsiteY0" fmla="*/ 0 h 108019"/>
                  <a:gd name="connsiteX1" fmla="*/ 108063 w 139218"/>
                  <a:gd name="connsiteY1" fmla="*/ 28591 h 108019"/>
                  <a:gd name="connsiteX2" fmla="*/ 138652 w 139218"/>
                  <a:gd name="connsiteY2" fmla="*/ 75407 h 108019"/>
                  <a:gd name="connsiteX3" fmla="*/ 88629 w 139218"/>
                  <a:gd name="connsiteY3" fmla="*/ 107509 h 108019"/>
                  <a:gd name="connsiteX4" fmla="*/ 17582 w 139218"/>
                  <a:gd name="connsiteY4" fmla="*/ 96968 h 108019"/>
                  <a:gd name="connsiteX0" fmla="*/ 0 w 149060"/>
                  <a:gd name="connsiteY0" fmla="*/ 0 h 101318"/>
                  <a:gd name="connsiteX1" fmla="*/ 117905 w 149060"/>
                  <a:gd name="connsiteY1" fmla="*/ 21890 h 101318"/>
                  <a:gd name="connsiteX2" fmla="*/ 148494 w 149060"/>
                  <a:gd name="connsiteY2" fmla="*/ 68706 h 101318"/>
                  <a:gd name="connsiteX3" fmla="*/ 98471 w 149060"/>
                  <a:gd name="connsiteY3" fmla="*/ 100808 h 101318"/>
                  <a:gd name="connsiteX4" fmla="*/ 27424 w 149060"/>
                  <a:gd name="connsiteY4" fmla="*/ 90267 h 101318"/>
                  <a:gd name="connsiteX0" fmla="*/ 0 w 155361"/>
                  <a:gd name="connsiteY0" fmla="*/ 0 h 95487"/>
                  <a:gd name="connsiteX1" fmla="*/ 124206 w 155361"/>
                  <a:gd name="connsiteY1" fmla="*/ 16059 h 95487"/>
                  <a:gd name="connsiteX2" fmla="*/ 154795 w 155361"/>
                  <a:gd name="connsiteY2" fmla="*/ 62875 h 95487"/>
                  <a:gd name="connsiteX3" fmla="*/ 104772 w 155361"/>
                  <a:gd name="connsiteY3" fmla="*/ 94977 h 95487"/>
                  <a:gd name="connsiteX4" fmla="*/ 33725 w 155361"/>
                  <a:gd name="connsiteY4" fmla="*/ 84436 h 95487"/>
                  <a:gd name="connsiteX0" fmla="*/ 4432 w 159793"/>
                  <a:gd name="connsiteY0" fmla="*/ 0 h 95393"/>
                  <a:gd name="connsiteX1" fmla="*/ 128638 w 159793"/>
                  <a:gd name="connsiteY1" fmla="*/ 16059 h 95393"/>
                  <a:gd name="connsiteX2" fmla="*/ 159227 w 159793"/>
                  <a:gd name="connsiteY2" fmla="*/ 62875 h 95393"/>
                  <a:gd name="connsiteX3" fmla="*/ 109204 w 159793"/>
                  <a:gd name="connsiteY3" fmla="*/ 94977 h 95393"/>
                  <a:gd name="connsiteX4" fmla="*/ 0 w 159793"/>
                  <a:gd name="connsiteY4" fmla="*/ 80153 h 95393"/>
                  <a:gd name="connsiteX0" fmla="*/ 4432 w 159585"/>
                  <a:gd name="connsiteY0" fmla="*/ 0 h 95393"/>
                  <a:gd name="connsiteX1" fmla="*/ 125679 w 159585"/>
                  <a:gd name="connsiteY1" fmla="*/ 7999 h 95393"/>
                  <a:gd name="connsiteX2" fmla="*/ 159227 w 159585"/>
                  <a:gd name="connsiteY2" fmla="*/ 62875 h 95393"/>
                  <a:gd name="connsiteX3" fmla="*/ 109204 w 159585"/>
                  <a:gd name="connsiteY3" fmla="*/ 94977 h 95393"/>
                  <a:gd name="connsiteX4" fmla="*/ 0 w 159585"/>
                  <a:gd name="connsiteY4" fmla="*/ 80153 h 95393"/>
                  <a:gd name="connsiteX0" fmla="*/ 0 w 170245"/>
                  <a:gd name="connsiteY0" fmla="*/ 0 h 103924"/>
                  <a:gd name="connsiteX1" fmla="*/ 136339 w 170245"/>
                  <a:gd name="connsiteY1" fmla="*/ 16530 h 103924"/>
                  <a:gd name="connsiteX2" fmla="*/ 169887 w 170245"/>
                  <a:gd name="connsiteY2" fmla="*/ 71406 h 103924"/>
                  <a:gd name="connsiteX3" fmla="*/ 119864 w 170245"/>
                  <a:gd name="connsiteY3" fmla="*/ 103508 h 103924"/>
                  <a:gd name="connsiteX4" fmla="*/ 10660 w 170245"/>
                  <a:gd name="connsiteY4" fmla="*/ 88684 h 103924"/>
                  <a:gd name="connsiteX0" fmla="*/ 0 w 170284"/>
                  <a:gd name="connsiteY0" fmla="*/ 0 h 103924"/>
                  <a:gd name="connsiteX1" fmla="*/ 136983 w 170284"/>
                  <a:gd name="connsiteY1" fmla="*/ 24033 h 103924"/>
                  <a:gd name="connsiteX2" fmla="*/ 169887 w 170284"/>
                  <a:gd name="connsiteY2" fmla="*/ 71406 h 103924"/>
                  <a:gd name="connsiteX3" fmla="*/ 119864 w 170284"/>
                  <a:gd name="connsiteY3" fmla="*/ 103508 h 103924"/>
                  <a:gd name="connsiteX4" fmla="*/ 10660 w 170284"/>
                  <a:gd name="connsiteY4" fmla="*/ 88684 h 103924"/>
                  <a:gd name="connsiteX0" fmla="*/ 0 w 170841"/>
                  <a:gd name="connsiteY0" fmla="*/ 0 h 101609"/>
                  <a:gd name="connsiteX1" fmla="*/ 137540 w 170841"/>
                  <a:gd name="connsiteY1" fmla="*/ 21718 h 101609"/>
                  <a:gd name="connsiteX2" fmla="*/ 170444 w 170841"/>
                  <a:gd name="connsiteY2" fmla="*/ 69091 h 101609"/>
                  <a:gd name="connsiteX3" fmla="*/ 120421 w 170841"/>
                  <a:gd name="connsiteY3" fmla="*/ 101193 h 101609"/>
                  <a:gd name="connsiteX4" fmla="*/ 11217 w 170841"/>
                  <a:gd name="connsiteY4" fmla="*/ 86369 h 10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841" h="101609">
                    <a:moveTo>
                      <a:pt x="0" y="0"/>
                    </a:moveTo>
                    <a:cubicBezTo>
                      <a:pt x="11598" y="6347"/>
                      <a:pt x="114432" y="9150"/>
                      <a:pt x="137540" y="21718"/>
                    </a:cubicBezTo>
                    <a:cubicBezTo>
                      <a:pt x="160648" y="34286"/>
                      <a:pt x="173297" y="55845"/>
                      <a:pt x="170444" y="69091"/>
                    </a:cubicBezTo>
                    <a:cubicBezTo>
                      <a:pt x="167591" y="82337"/>
                      <a:pt x="140599" y="97599"/>
                      <a:pt x="120421" y="101193"/>
                    </a:cubicBezTo>
                    <a:cubicBezTo>
                      <a:pt x="100243" y="104787"/>
                      <a:pt x="21585" y="83847"/>
                      <a:pt x="11217" y="86369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AD29876-4085-4B3C-A4CC-0A483B97BC58}"/>
              </a:ext>
            </a:extLst>
          </p:cNvPr>
          <p:cNvGrpSpPr/>
          <p:nvPr/>
        </p:nvGrpSpPr>
        <p:grpSpPr>
          <a:xfrm rot="19384336">
            <a:off x="6415305" y="3055377"/>
            <a:ext cx="192713" cy="66235"/>
            <a:chOff x="4069860" y="2392832"/>
            <a:chExt cx="443512" cy="152434"/>
          </a:xfrm>
          <a:solidFill>
            <a:schemeClr val="bg1">
              <a:lumMod val="95000"/>
            </a:schemeClr>
          </a:solidFill>
        </p:grpSpPr>
        <p:sp>
          <p:nvSpPr>
            <p:cNvPr id="467" name="Freeform 38">
              <a:extLst>
                <a:ext uri="{FF2B5EF4-FFF2-40B4-BE49-F238E27FC236}">
                  <a16:creationId xmlns:a16="http://schemas.microsoft.com/office/drawing/2014/main" id="{F1929F5D-FED0-4291-967B-D347EBFB7B63}"/>
                </a:ext>
              </a:extLst>
            </p:cNvPr>
            <p:cNvSpPr/>
            <p:nvPr/>
          </p:nvSpPr>
          <p:spPr>
            <a:xfrm>
              <a:off x="4179440" y="2396239"/>
              <a:ext cx="217873" cy="149027"/>
            </a:xfrm>
            <a:custGeom>
              <a:avLst/>
              <a:gdLst>
                <a:gd name="connsiteX0" fmla="*/ 995 w 151036"/>
                <a:gd name="connsiteY0" fmla="*/ 4707 h 117919"/>
                <a:gd name="connsiteX1" fmla="*/ 43858 w 151036"/>
                <a:gd name="connsiteY1" fmla="*/ 52332 h 117919"/>
                <a:gd name="connsiteX2" fmla="*/ 995 w 151036"/>
                <a:gd name="connsiteY2" fmla="*/ 90432 h 117919"/>
                <a:gd name="connsiteX3" fmla="*/ 60526 w 151036"/>
                <a:gd name="connsiteY3" fmla="*/ 116626 h 117919"/>
                <a:gd name="connsiteX4" fmla="*/ 141489 w 151036"/>
                <a:gd name="connsiteY4" fmla="*/ 109482 h 117919"/>
                <a:gd name="connsiteX5" fmla="*/ 103389 w 151036"/>
                <a:gd name="connsiteY5" fmla="*/ 71382 h 117919"/>
                <a:gd name="connsiteX6" fmla="*/ 151014 w 151036"/>
                <a:gd name="connsiteY6" fmla="*/ 35664 h 117919"/>
                <a:gd name="connsiteX7" fmla="*/ 96245 w 151036"/>
                <a:gd name="connsiteY7" fmla="*/ 4707 h 117919"/>
                <a:gd name="connsiteX8" fmla="*/ 995 w 151036"/>
                <a:gd name="connsiteY8" fmla="*/ 4707 h 117919"/>
                <a:gd name="connsiteX0" fmla="*/ 4161 w 154202"/>
                <a:gd name="connsiteY0" fmla="*/ 19223 h 132435"/>
                <a:gd name="connsiteX1" fmla="*/ 47024 w 154202"/>
                <a:gd name="connsiteY1" fmla="*/ 66848 h 132435"/>
                <a:gd name="connsiteX2" fmla="*/ 4161 w 154202"/>
                <a:gd name="connsiteY2" fmla="*/ 104948 h 132435"/>
                <a:gd name="connsiteX3" fmla="*/ 63692 w 154202"/>
                <a:gd name="connsiteY3" fmla="*/ 131142 h 132435"/>
                <a:gd name="connsiteX4" fmla="*/ 144655 w 154202"/>
                <a:gd name="connsiteY4" fmla="*/ 123998 h 132435"/>
                <a:gd name="connsiteX5" fmla="*/ 106555 w 154202"/>
                <a:gd name="connsiteY5" fmla="*/ 85898 h 132435"/>
                <a:gd name="connsiteX6" fmla="*/ 154180 w 154202"/>
                <a:gd name="connsiteY6" fmla="*/ 50180 h 132435"/>
                <a:gd name="connsiteX7" fmla="*/ 17024 w 154202"/>
                <a:gd name="connsiteY7" fmla="*/ 939 h 132435"/>
                <a:gd name="connsiteX8" fmla="*/ 4161 w 154202"/>
                <a:gd name="connsiteY8" fmla="*/ 19223 h 132435"/>
                <a:gd name="connsiteX0" fmla="*/ 4362 w 157720"/>
                <a:gd name="connsiteY0" fmla="*/ 18294 h 131506"/>
                <a:gd name="connsiteX1" fmla="*/ 47225 w 157720"/>
                <a:gd name="connsiteY1" fmla="*/ 65919 h 131506"/>
                <a:gd name="connsiteX2" fmla="*/ 4362 w 157720"/>
                <a:gd name="connsiteY2" fmla="*/ 104019 h 131506"/>
                <a:gd name="connsiteX3" fmla="*/ 63893 w 157720"/>
                <a:gd name="connsiteY3" fmla="*/ 130213 h 131506"/>
                <a:gd name="connsiteX4" fmla="*/ 144856 w 157720"/>
                <a:gd name="connsiteY4" fmla="*/ 123069 h 131506"/>
                <a:gd name="connsiteX5" fmla="*/ 106756 w 157720"/>
                <a:gd name="connsiteY5" fmla="*/ 84969 h 131506"/>
                <a:gd name="connsiteX6" fmla="*/ 154381 w 157720"/>
                <a:gd name="connsiteY6" fmla="*/ 49251 h 131506"/>
                <a:gd name="connsiteX7" fmla="*/ 143961 w 157720"/>
                <a:gd name="connsiteY7" fmla="*/ 20204 h 131506"/>
                <a:gd name="connsiteX8" fmla="*/ 17225 w 157720"/>
                <a:gd name="connsiteY8" fmla="*/ 10 h 131506"/>
                <a:gd name="connsiteX9" fmla="*/ 4362 w 157720"/>
                <a:gd name="connsiteY9" fmla="*/ 18294 h 131506"/>
                <a:gd name="connsiteX0" fmla="*/ 12662 w 166020"/>
                <a:gd name="connsiteY0" fmla="*/ 18294 h 126426"/>
                <a:gd name="connsiteX1" fmla="*/ 55525 w 166020"/>
                <a:gd name="connsiteY1" fmla="*/ 65919 h 126426"/>
                <a:gd name="connsiteX2" fmla="*/ 12662 w 166020"/>
                <a:gd name="connsiteY2" fmla="*/ 104019 h 126426"/>
                <a:gd name="connsiteX3" fmla="*/ 11993 w 166020"/>
                <a:gd name="connsiteY3" fmla="*/ 122359 h 126426"/>
                <a:gd name="connsiteX4" fmla="*/ 153156 w 166020"/>
                <a:gd name="connsiteY4" fmla="*/ 123069 h 126426"/>
                <a:gd name="connsiteX5" fmla="*/ 115056 w 166020"/>
                <a:gd name="connsiteY5" fmla="*/ 84969 h 126426"/>
                <a:gd name="connsiteX6" fmla="*/ 162681 w 166020"/>
                <a:gd name="connsiteY6" fmla="*/ 49251 h 126426"/>
                <a:gd name="connsiteX7" fmla="*/ 152261 w 166020"/>
                <a:gd name="connsiteY7" fmla="*/ 20204 h 126426"/>
                <a:gd name="connsiteX8" fmla="*/ 25525 w 166020"/>
                <a:gd name="connsiteY8" fmla="*/ 10 h 126426"/>
                <a:gd name="connsiteX9" fmla="*/ 12662 w 166020"/>
                <a:gd name="connsiteY9" fmla="*/ 18294 h 12642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257 w 164615"/>
                <a:gd name="connsiteY0" fmla="*/ 18294 h 136015"/>
                <a:gd name="connsiteX1" fmla="*/ 54120 w 164615"/>
                <a:gd name="connsiteY1" fmla="*/ 65919 h 136015"/>
                <a:gd name="connsiteX2" fmla="*/ 11257 w 164615"/>
                <a:gd name="connsiteY2" fmla="*/ 104019 h 136015"/>
                <a:gd name="connsiteX3" fmla="*/ 10588 w 164615"/>
                <a:gd name="connsiteY3" fmla="*/ 122359 h 136015"/>
                <a:gd name="connsiteX4" fmla="*/ 132452 w 164615"/>
                <a:gd name="connsiteY4" fmla="*/ 136013 h 136015"/>
                <a:gd name="connsiteX5" fmla="*/ 151751 w 164615"/>
                <a:gd name="connsiteY5" fmla="*/ 123069 h 136015"/>
                <a:gd name="connsiteX6" fmla="*/ 113651 w 164615"/>
                <a:gd name="connsiteY6" fmla="*/ 84969 h 136015"/>
                <a:gd name="connsiteX7" fmla="*/ 161276 w 164615"/>
                <a:gd name="connsiteY7" fmla="*/ 49251 h 136015"/>
                <a:gd name="connsiteX8" fmla="*/ 150856 w 164615"/>
                <a:gd name="connsiteY8" fmla="*/ 20204 h 136015"/>
                <a:gd name="connsiteX9" fmla="*/ 24120 w 164615"/>
                <a:gd name="connsiteY9" fmla="*/ 10 h 136015"/>
                <a:gd name="connsiteX10" fmla="*/ 11257 w 164615"/>
                <a:gd name="connsiteY10" fmla="*/ 18294 h 136015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14550 w 165514"/>
                <a:gd name="connsiteY6" fmla="*/ 84969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43040 w 165514"/>
                <a:gd name="connsiteY6" fmla="*/ 85090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80539"/>
                <a:gd name="connsiteY0" fmla="*/ 18294 h 142337"/>
                <a:gd name="connsiteX1" fmla="*/ 55019 w 180539"/>
                <a:gd name="connsiteY1" fmla="*/ 65919 h 142337"/>
                <a:gd name="connsiteX2" fmla="*/ 12156 w 180539"/>
                <a:gd name="connsiteY2" fmla="*/ 104019 h 142337"/>
                <a:gd name="connsiteX3" fmla="*/ 11487 w 180539"/>
                <a:gd name="connsiteY3" fmla="*/ 122359 h 142337"/>
                <a:gd name="connsiteX4" fmla="*/ 145713 w 180539"/>
                <a:gd name="connsiteY4" fmla="*/ 142336 h 142337"/>
                <a:gd name="connsiteX5" fmla="*/ 152650 w 180539"/>
                <a:gd name="connsiteY5" fmla="*/ 123069 h 142337"/>
                <a:gd name="connsiteX6" fmla="*/ 143040 w 180539"/>
                <a:gd name="connsiteY6" fmla="*/ 85090 h 142337"/>
                <a:gd name="connsiteX7" fmla="*/ 180539 w 180539"/>
                <a:gd name="connsiteY7" fmla="*/ 50179 h 142337"/>
                <a:gd name="connsiteX8" fmla="*/ 151755 w 180539"/>
                <a:gd name="connsiteY8" fmla="*/ 20204 h 142337"/>
                <a:gd name="connsiteX9" fmla="*/ 25019 w 180539"/>
                <a:gd name="connsiteY9" fmla="*/ 10 h 142337"/>
                <a:gd name="connsiteX10" fmla="*/ 12156 w 180539"/>
                <a:gd name="connsiteY10" fmla="*/ 18294 h 142337"/>
                <a:gd name="connsiteX0" fmla="*/ 12156 w 173916"/>
                <a:gd name="connsiteY0" fmla="*/ 18294 h 142337"/>
                <a:gd name="connsiteX1" fmla="*/ 55019 w 173916"/>
                <a:gd name="connsiteY1" fmla="*/ 65919 h 142337"/>
                <a:gd name="connsiteX2" fmla="*/ 12156 w 173916"/>
                <a:gd name="connsiteY2" fmla="*/ 104019 h 142337"/>
                <a:gd name="connsiteX3" fmla="*/ 11487 w 173916"/>
                <a:gd name="connsiteY3" fmla="*/ 122359 h 142337"/>
                <a:gd name="connsiteX4" fmla="*/ 145713 w 173916"/>
                <a:gd name="connsiteY4" fmla="*/ 142336 h 142337"/>
                <a:gd name="connsiteX5" fmla="*/ 152650 w 173916"/>
                <a:gd name="connsiteY5" fmla="*/ 123069 h 142337"/>
                <a:gd name="connsiteX6" fmla="*/ 143040 w 173916"/>
                <a:gd name="connsiteY6" fmla="*/ 85090 h 142337"/>
                <a:gd name="connsiteX7" fmla="*/ 173916 w 173916"/>
                <a:gd name="connsiteY7" fmla="*/ 41159 h 142337"/>
                <a:gd name="connsiteX8" fmla="*/ 151755 w 173916"/>
                <a:gd name="connsiteY8" fmla="*/ 20204 h 142337"/>
                <a:gd name="connsiteX9" fmla="*/ 25019 w 173916"/>
                <a:gd name="connsiteY9" fmla="*/ 10 h 142337"/>
                <a:gd name="connsiteX10" fmla="*/ 12156 w 173916"/>
                <a:gd name="connsiteY10" fmla="*/ 18294 h 142337"/>
                <a:gd name="connsiteX0" fmla="*/ 12156 w 179951"/>
                <a:gd name="connsiteY0" fmla="*/ 18294 h 143593"/>
                <a:gd name="connsiteX1" fmla="*/ 55019 w 179951"/>
                <a:gd name="connsiteY1" fmla="*/ 65919 h 143593"/>
                <a:gd name="connsiteX2" fmla="*/ 12156 w 179951"/>
                <a:gd name="connsiteY2" fmla="*/ 104019 h 143593"/>
                <a:gd name="connsiteX3" fmla="*/ 11487 w 179951"/>
                <a:gd name="connsiteY3" fmla="*/ 122359 h 143593"/>
                <a:gd name="connsiteX4" fmla="*/ 145713 w 179951"/>
                <a:gd name="connsiteY4" fmla="*/ 142336 h 143593"/>
                <a:gd name="connsiteX5" fmla="*/ 179939 w 179951"/>
                <a:gd name="connsiteY5" fmla="*/ 137607 h 143593"/>
                <a:gd name="connsiteX6" fmla="*/ 143040 w 179951"/>
                <a:gd name="connsiteY6" fmla="*/ 85090 h 143593"/>
                <a:gd name="connsiteX7" fmla="*/ 173916 w 179951"/>
                <a:gd name="connsiteY7" fmla="*/ 41159 h 143593"/>
                <a:gd name="connsiteX8" fmla="*/ 151755 w 179951"/>
                <a:gd name="connsiteY8" fmla="*/ 20204 h 143593"/>
                <a:gd name="connsiteX9" fmla="*/ 25019 w 179951"/>
                <a:gd name="connsiteY9" fmla="*/ 10 h 143593"/>
                <a:gd name="connsiteX10" fmla="*/ 12156 w 179951"/>
                <a:gd name="connsiteY10" fmla="*/ 18294 h 143593"/>
                <a:gd name="connsiteX0" fmla="*/ 8175 w 177095"/>
                <a:gd name="connsiteY0" fmla="*/ 18294 h 141383"/>
                <a:gd name="connsiteX1" fmla="*/ 51038 w 177095"/>
                <a:gd name="connsiteY1" fmla="*/ 65919 h 141383"/>
                <a:gd name="connsiteX2" fmla="*/ 8175 w 177095"/>
                <a:gd name="connsiteY2" fmla="*/ 104019 h 141383"/>
                <a:gd name="connsiteX3" fmla="*/ 7506 w 177095"/>
                <a:gd name="connsiteY3" fmla="*/ 122359 h 141383"/>
                <a:gd name="connsiteX4" fmla="*/ 86506 w 177095"/>
                <a:gd name="connsiteY4" fmla="*/ 137180 h 141383"/>
                <a:gd name="connsiteX5" fmla="*/ 175958 w 177095"/>
                <a:gd name="connsiteY5" fmla="*/ 137607 h 141383"/>
                <a:gd name="connsiteX6" fmla="*/ 139059 w 177095"/>
                <a:gd name="connsiteY6" fmla="*/ 85090 h 141383"/>
                <a:gd name="connsiteX7" fmla="*/ 169935 w 177095"/>
                <a:gd name="connsiteY7" fmla="*/ 41159 h 141383"/>
                <a:gd name="connsiteX8" fmla="*/ 147774 w 177095"/>
                <a:gd name="connsiteY8" fmla="*/ 20204 h 141383"/>
                <a:gd name="connsiteX9" fmla="*/ 21038 w 177095"/>
                <a:gd name="connsiteY9" fmla="*/ 10 h 141383"/>
                <a:gd name="connsiteX10" fmla="*/ 8175 w 177095"/>
                <a:gd name="connsiteY10" fmla="*/ 18294 h 141383"/>
                <a:gd name="connsiteX0" fmla="*/ 4363 w 173283"/>
                <a:gd name="connsiteY0" fmla="*/ 18294 h 141383"/>
                <a:gd name="connsiteX1" fmla="*/ 47226 w 173283"/>
                <a:gd name="connsiteY1" fmla="*/ 65919 h 141383"/>
                <a:gd name="connsiteX2" fmla="*/ 4363 w 173283"/>
                <a:gd name="connsiteY2" fmla="*/ 104019 h 141383"/>
                <a:gd name="connsiteX3" fmla="*/ 30433 w 173283"/>
                <a:gd name="connsiteY3" fmla="*/ 127394 h 141383"/>
                <a:gd name="connsiteX4" fmla="*/ 82694 w 173283"/>
                <a:gd name="connsiteY4" fmla="*/ 137180 h 141383"/>
                <a:gd name="connsiteX5" fmla="*/ 172146 w 173283"/>
                <a:gd name="connsiteY5" fmla="*/ 137607 h 141383"/>
                <a:gd name="connsiteX6" fmla="*/ 135247 w 173283"/>
                <a:gd name="connsiteY6" fmla="*/ 85090 h 141383"/>
                <a:gd name="connsiteX7" fmla="*/ 166123 w 173283"/>
                <a:gd name="connsiteY7" fmla="*/ 41159 h 141383"/>
                <a:gd name="connsiteX8" fmla="*/ 143962 w 173283"/>
                <a:gd name="connsiteY8" fmla="*/ 20204 h 141383"/>
                <a:gd name="connsiteX9" fmla="*/ 17226 w 173283"/>
                <a:gd name="connsiteY9" fmla="*/ 10 h 141383"/>
                <a:gd name="connsiteX10" fmla="*/ 4363 w 173283"/>
                <a:gd name="connsiteY10" fmla="*/ 18294 h 141383"/>
                <a:gd name="connsiteX0" fmla="*/ 5650 w 174570"/>
                <a:gd name="connsiteY0" fmla="*/ 18294 h 141383"/>
                <a:gd name="connsiteX1" fmla="*/ 48513 w 174570"/>
                <a:gd name="connsiteY1" fmla="*/ 65919 h 141383"/>
                <a:gd name="connsiteX2" fmla="*/ 261 w 174570"/>
                <a:gd name="connsiteY2" fmla="*/ 116382 h 141383"/>
                <a:gd name="connsiteX3" fmla="*/ 31720 w 174570"/>
                <a:gd name="connsiteY3" fmla="*/ 127394 h 141383"/>
                <a:gd name="connsiteX4" fmla="*/ 83981 w 174570"/>
                <a:gd name="connsiteY4" fmla="*/ 137180 h 141383"/>
                <a:gd name="connsiteX5" fmla="*/ 173433 w 174570"/>
                <a:gd name="connsiteY5" fmla="*/ 137607 h 141383"/>
                <a:gd name="connsiteX6" fmla="*/ 136534 w 174570"/>
                <a:gd name="connsiteY6" fmla="*/ 85090 h 141383"/>
                <a:gd name="connsiteX7" fmla="*/ 167410 w 174570"/>
                <a:gd name="connsiteY7" fmla="*/ 41159 h 141383"/>
                <a:gd name="connsiteX8" fmla="*/ 145249 w 174570"/>
                <a:gd name="connsiteY8" fmla="*/ 20204 h 141383"/>
                <a:gd name="connsiteX9" fmla="*/ 18513 w 174570"/>
                <a:gd name="connsiteY9" fmla="*/ 10 h 141383"/>
                <a:gd name="connsiteX10" fmla="*/ 5650 w 174570"/>
                <a:gd name="connsiteY10" fmla="*/ 18294 h 141383"/>
                <a:gd name="connsiteX0" fmla="*/ 5611 w 174531"/>
                <a:gd name="connsiteY0" fmla="*/ 18295 h 141384"/>
                <a:gd name="connsiteX1" fmla="*/ 46998 w 174531"/>
                <a:gd name="connsiteY1" fmla="*/ 75584 h 141384"/>
                <a:gd name="connsiteX2" fmla="*/ 222 w 174531"/>
                <a:gd name="connsiteY2" fmla="*/ 116383 h 141384"/>
                <a:gd name="connsiteX3" fmla="*/ 31681 w 174531"/>
                <a:gd name="connsiteY3" fmla="*/ 127395 h 141384"/>
                <a:gd name="connsiteX4" fmla="*/ 83942 w 174531"/>
                <a:gd name="connsiteY4" fmla="*/ 137181 h 141384"/>
                <a:gd name="connsiteX5" fmla="*/ 173394 w 174531"/>
                <a:gd name="connsiteY5" fmla="*/ 137608 h 141384"/>
                <a:gd name="connsiteX6" fmla="*/ 136495 w 174531"/>
                <a:gd name="connsiteY6" fmla="*/ 85091 h 141384"/>
                <a:gd name="connsiteX7" fmla="*/ 167371 w 174531"/>
                <a:gd name="connsiteY7" fmla="*/ 41160 h 141384"/>
                <a:gd name="connsiteX8" fmla="*/ 145210 w 174531"/>
                <a:gd name="connsiteY8" fmla="*/ 20205 h 141384"/>
                <a:gd name="connsiteX9" fmla="*/ 18474 w 174531"/>
                <a:gd name="connsiteY9" fmla="*/ 11 h 141384"/>
                <a:gd name="connsiteX10" fmla="*/ 5611 w 174531"/>
                <a:gd name="connsiteY10" fmla="*/ 18295 h 141384"/>
                <a:gd name="connsiteX0" fmla="*/ 5627 w 174547"/>
                <a:gd name="connsiteY0" fmla="*/ 18292 h 141381"/>
                <a:gd name="connsiteX1" fmla="*/ 47667 w 174547"/>
                <a:gd name="connsiteY1" fmla="*/ 51661 h 141381"/>
                <a:gd name="connsiteX2" fmla="*/ 238 w 174547"/>
                <a:gd name="connsiteY2" fmla="*/ 116380 h 141381"/>
                <a:gd name="connsiteX3" fmla="*/ 31697 w 174547"/>
                <a:gd name="connsiteY3" fmla="*/ 127392 h 141381"/>
                <a:gd name="connsiteX4" fmla="*/ 83958 w 174547"/>
                <a:gd name="connsiteY4" fmla="*/ 137178 h 141381"/>
                <a:gd name="connsiteX5" fmla="*/ 173410 w 174547"/>
                <a:gd name="connsiteY5" fmla="*/ 137605 h 141381"/>
                <a:gd name="connsiteX6" fmla="*/ 136511 w 174547"/>
                <a:gd name="connsiteY6" fmla="*/ 85088 h 141381"/>
                <a:gd name="connsiteX7" fmla="*/ 167387 w 174547"/>
                <a:gd name="connsiteY7" fmla="*/ 41157 h 141381"/>
                <a:gd name="connsiteX8" fmla="*/ 145226 w 174547"/>
                <a:gd name="connsiteY8" fmla="*/ 20202 h 141381"/>
                <a:gd name="connsiteX9" fmla="*/ 18490 w 174547"/>
                <a:gd name="connsiteY9" fmla="*/ 8 h 141381"/>
                <a:gd name="connsiteX10" fmla="*/ 5627 w 174547"/>
                <a:gd name="connsiteY10" fmla="*/ 18292 h 141381"/>
                <a:gd name="connsiteX0" fmla="*/ 5747 w 173546"/>
                <a:gd name="connsiteY0" fmla="*/ 18292 h 143967"/>
                <a:gd name="connsiteX1" fmla="*/ 47787 w 173546"/>
                <a:gd name="connsiteY1" fmla="*/ 51661 h 143967"/>
                <a:gd name="connsiteX2" fmla="*/ 358 w 173546"/>
                <a:gd name="connsiteY2" fmla="*/ 116380 h 143967"/>
                <a:gd name="connsiteX3" fmla="*/ 31817 w 173546"/>
                <a:gd name="connsiteY3" fmla="*/ 127392 h 143967"/>
                <a:gd name="connsiteX4" fmla="*/ 131207 w 173546"/>
                <a:gd name="connsiteY4" fmla="*/ 142977 h 143967"/>
                <a:gd name="connsiteX5" fmla="*/ 173530 w 173546"/>
                <a:gd name="connsiteY5" fmla="*/ 137605 h 143967"/>
                <a:gd name="connsiteX6" fmla="*/ 136631 w 173546"/>
                <a:gd name="connsiteY6" fmla="*/ 85088 h 143967"/>
                <a:gd name="connsiteX7" fmla="*/ 167507 w 173546"/>
                <a:gd name="connsiteY7" fmla="*/ 41157 h 143967"/>
                <a:gd name="connsiteX8" fmla="*/ 145346 w 173546"/>
                <a:gd name="connsiteY8" fmla="*/ 20202 h 143967"/>
                <a:gd name="connsiteX9" fmla="*/ 18610 w 173546"/>
                <a:gd name="connsiteY9" fmla="*/ 8 h 143967"/>
                <a:gd name="connsiteX10" fmla="*/ 5747 w 173546"/>
                <a:gd name="connsiteY10" fmla="*/ 18292 h 143967"/>
                <a:gd name="connsiteX0" fmla="*/ 5747 w 177830"/>
                <a:gd name="connsiteY0" fmla="*/ 18296 h 143971"/>
                <a:gd name="connsiteX1" fmla="*/ 47787 w 177830"/>
                <a:gd name="connsiteY1" fmla="*/ 51665 h 143971"/>
                <a:gd name="connsiteX2" fmla="*/ 358 w 177830"/>
                <a:gd name="connsiteY2" fmla="*/ 116384 h 143971"/>
                <a:gd name="connsiteX3" fmla="*/ 31817 w 177830"/>
                <a:gd name="connsiteY3" fmla="*/ 127396 h 143971"/>
                <a:gd name="connsiteX4" fmla="*/ 131207 w 177830"/>
                <a:gd name="connsiteY4" fmla="*/ 142981 h 143971"/>
                <a:gd name="connsiteX5" fmla="*/ 173530 w 177830"/>
                <a:gd name="connsiteY5" fmla="*/ 137609 h 143971"/>
                <a:gd name="connsiteX6" fmla="*/ 136631 w 177830"/>
                <a:gd name="connsiteY6" fmla="*/ 85092 h 143971"/>
                <a:gd name="connsiteX7" fmla="*/ 167507 w 177830"/>
                <a:gd name="connsiteY7" fmla="*/ 41161 h 143971"/>
                <a:gd name="connsiteX8" fmla="*/ 167760 w 177830"/>
                <a:gd name="connsiteY8" fmla="*/ 20810 h 143971"/>
                <a:gd name="connsiteX9" fmla="*/ 18610 w 177830"/>
                <a:gd name="connsiteY9" fmla="*/ 12 h 143971"/>
                <a:gd name="connsiteX10" fmla="*/ 5747 w 177830"/>
                <a:gd name="connsiteY10" fmla="*/ 18296 h 143971"/>
                <a:gd name="connsiteX0" fmla="*/ 5747 w 185910"/>
                <a:gd name="connsiteY0" fmla="*/ 18296 h 143971"/>
                <a:gd name="connsiteX1" fmla="*/ 47787 w 185910"/>
                <a:gd name="connsiteY1" fmla="*/ 51665 h 143971"/>
                <a:gd name="connsiteX2" fmla="*/ 358 w 185910"/>
                <a:gd name="connsiteY2" fmla="*/ 116384 h 143971"/>
                <a:gd name="connsiteX3" fmla="*/ 31817 w 185910"/>
                <a:gd name="connsiteY3" fmla="*/ 127396 h 143971"/>
                <a:gd name="connsiteX4" fmla="*/ 131207 w 185910"/>
                <a:gd name="connsiteY4" fmla="*/ 142981 h 143971"/>
                <a:gd name="connsiteX5" fmla="*/ 173530 w 185910"/>
                <a:gd name="connsiteY5" fmla="*/ 137609 h 143971"/>
                <a:gd name="connsiteX6" fmla="*/ 136631 w 185910"/>
                <a:gd name="connsiteY6" fmla="*/ 85092 h 143971"/>
                <a:gd name="connsiteX7" fmla="*/ 185459 w 185910"/>
                <a:gd name="connsiteY7" fmla="*/ 34959 h 143971"/>
                <a:gd name="connsiteX8" fmla="*/ 167760 w 185910"/>
                <a:gd name="connsiteY8" fmla="*/ 20810 h 143971"/>
                <a:gd name="connsiteX9" fmla="*/ 18610 w 185910"/>
                <a:gd name="connsiteY9" fmla="*/ 12 h 143971"/>
                <a:gd name="connsiteX10" fmla="*/ 5747 w 185910"/>
                <a:gd name="connsiteY10" fmla="*/ 18296 h 143971"/>
                <a:gd name="connsiteX0" fmla="*/ 5557 w 185720"/>
                <a:gd name="connsiteY0" fmla="*/ 18296 h 143971"/>
                <a:gd name="connsiteX1" fmla="*/ 47597 w 185720"/>
                <a:gd name="connsiteY1" fmla="*/ 51665 h 143971"/>
                <a:gd name="connsiteX2" fmla="*/ 168 w 185720"/>
                <a:gd name="connsiteY2" fmla="*/ 116384 h 143971"/>
                <a:gd name="connsiteX3" fmla="*/ 44204 w 185720"/>
                <a:gd name="connsiteY3" fmla="*/ 135507 h 143971"/>
                <a:gd name="connsiteX4" fmla="*/ 131017 w 185720"/>
                <a:gd name="connsiteY4" fmla="*/ 142981 h 143971"/>
                <a:gd name="connsiteX5" fmla="*/ 173340 w 185720"/>
                <a:gd name="connsiteY5" fmla="*/ 137609 h 143971"/>
                <a:gd name="connsiteX6" fmla="*/ 136441 w 185720"/>
                <a:gd name="connsiteY6" fmla="*/ 85092 h 143971"/>
                <a:gd name="connsiteX7" fmla="*/ 185269 w 185720"/>
                <a:gd name="connsiteY7" fmla="*/ 34959 h 143971"/>
                <a:gd name="connsiteX8" fmla="*/ 167570 w 185720"/>
                <a:gd name="connsiteY8" fmla="*/ 20810 h 143971"/>
                <a:gd name="connsiteX9" fmla="*/ 18420 w 185720"/>
                <a:gd name="connsiteY9" fmla="*/ 12 h 143971"/>
                <a:gd name="connsiteX10" fmla="*/ 5557 w 185720"/>
                <a:gd name="connsiteY10" fmla="*/ 18296 h 143971"/>
                <a:gd name="connsiteX0" fmla="*/ 5557 w 185720"/>
                <a:gd name="connsiteY0" fmla="*/ 18296 h 147773"/>
                <a:gd name="connsiteX1" fmla="*/ 47597 w 185720"/>
                <a:gd name="connsiteY1" fmla="*/ 51665 h 147773"/>
                <a:gd name="connsiteX2" fmla="*/ 168 w 185720"/>
                <a:gd name="connsiteY2" fmla="*/ 116384 h 147773"/>
                <a:gd name="connsiteX3" fmla="*/ 44204 w 185720"/>
                <a:gd name="connsiteY3" fmla="*/ 135507 h 147773"/>
                <a:gd name="connsiteX4" fmla="*/ 133043 w 185720"/>
                <a:gd name="connsiteY4" fmla="*/ 147746 h 147773"/>
                <a:gd name="connsiteX5" fmla="*/ 173340 w 185720"/>
                <a:gd name="connsiteY5" fmla="*/ 137609 h 147773"/>
                <a:gd name="connsiteX6" fmla="*/ 136441 w 185720"/>
                <a:gd name="connsiteY6" fmla="*/ 85092 h 147773"/>
                <a:gd name="connsiteX7" fmla="*/ 185269 w 185720"/>
                <a:gd name="connsiteY7" fmla="*/ 34959 h 147773"/>
                <a:gd name="connsiteX8" fmla="*/ 167570 w 185720"/>
                <a:gd name="connsiteY8" fmla="*/ 20810 h 147773"/>
                <a:gd name="connsiteX9" fmla="*/ 18420 w 185720"/>
                <a:gd name="connsiteY9" fmla="*/ 12 h 147773"/>
                <a:gd name="connsiteX10" fmla="*/ 5557 w 185720"/>
                <a:gd name="connsiteY10" fmla="*/ 18296 h 147773"/>
                <a:gd name="connsiteX0" fmla="*/ 5557 w 185720"/>
                <a:gd name="connsiteY0" fmla="*/ 18296 h 149027"/>
                <a:gd name="connsiteX1" fmla="*/ 47597 w 185720"/>
                <a:gd name="connsiteY1" fmla="*/ 51665 h 149027"/>
                <a:gd name="connsiteX2" fmla="*/ 168 w 185720"/>
                <a:gd name="connsiteY2" fmla="*/ 116384 h 149027"/>
                <a:gd name="connsiteX3" fmla="*/ 44204 w 185720"/>
                <a:gd name="connsiteY3" fmla="*/ 135507 h 149027"/>
                <a:gd name="connsiteX4" fmla="*/ 133043 w 185720"/>
                <a:gd name="connsiteY4" fmla="*/ 147746 h 149027"/>
                <a:gd name="connsiteX5" fmla="*/ 185514 w 185720"/>
                <a:gd name="connsiteY5" fmla="*/ 142386 h 149027"/>
                <a:gd name="connsiteX6" fmla="*/ 136441 w 185720"/>
                <a:gd name="connsiteY6" fmla="*/ 85092 h 149027"/>
                <a:gd name="connsiteX7" fmla="*/ 185269 w 185720"/>
                <a:gd name="connsiteY7" fmla="*/ 34959 h 149027"/>
                <a:gd name="connsiteX8" fmla="*/ 167570 w 185720"/>
                <a:gd name="connsiteY8" fmla="*/ 20810 h 149027"/>
                <a:gd name="connsiteX9" fmla="*/ 18420 w 185720"/>
                <a:gd name="connsiteY9" fmla="*/ 12 h 149027"/>
                <a:gd name="connsiteX10" fmla="*/ 5557 w 185720"/>
                <a:gd name="connsiteY10" fmla="*/ 18296 h 149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720" h="149027">
                  <a:moveTo>
                    <a:pt x="5557" y="18296"/>
                  </a:moveTo>
                  <a:cubicBezTo>
                    <a:pt x="10420" y="26905"/>
                    <a:pt x="48495" y="35317"/>
                    <a:pt x="47597" y="51665"/>
                  </a:cubicBezTo>
                  <a:cubicBezTo>
                    <a:pt x="46699" y="68013"/>
                    <a:pt x="734" y="102410"/>
                    <a:pt x="168" y="116384"/>
                  </a:cubicBezTo>
                  <a:cubicBezTo>
                    <a:pt x="-398" y="130358"/>
                    <a:pt x="22058" y="130280"/>
                    <a:pt x="44204" y="135507"/>
                  </a:cubicBezTo>
                  <a:cubicBezTo>
                    <a:pt x="66350" y="140734"/>
                    <a:pt x="106657" y="140662"/>
                    <a:pt x="133043" y="147746"/>
                  </a:cubicBezTo>
                  <a:cubicBezTo>
                    <a:pt x="156570" y="147864"/>
                    <a:pt x="184948" y="152828"/>
                    <a:pt x="185514" y="142386"/>
                  </a:cubicBezTo>
                  <a:cubicBezTo>
                    <a:pt x="186080" y="131944"/>
                    <a:pt x="136482" y="102996"/>
                    <a:pt x="136441" y="85092"/>
                  </a:cubicBezTo>
                  <a:cubicBezTo>
                    <a:pt x="136400" y="67188"/>
                    <a:pt x="185377" y="44928"/>
                    <a:pt x="185269" y="34959"/>
                  </a:cubicBezTo>
                  <a:cubicBezTo>
                    <a:pt x="185161" y="24990"/>
                    <a:pt x="190429" y="29017"/>
                    <a:pt x="167570" y="20810"/>
                  </a:cubicBezTo>
                  <a:cubicBezTo>
                    <a:pt x="144711" y="12603"/>
                    <a:pt x="45422" y="431"/>
                    <a:pt x="18420" y="12"/>
                  </a:cubicBezTo>
                  <a:cubicBezTo>
                    <a:pt x="-8582" y="-407"/>
                    <a:pt x="694" y="9687"/>
                    <a:pt x="5557" y="18296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67E1EB55-277E-4304-8AE3-8D29D0D213F4}"/>
                </a:ext>
              </a:extLst>
            </p:cNvPr>
            <p:cNvGrpSpPr/>
            <p:nvPr/>
          </p:nvGrpSpPr>
          <p:grpSpPr>
            <a:xfrm>
              <a:off x="4069860" y="2392832"/>
              <a:ext cx="443512" cy="142068"/>
              <a:chOff x="4160099" y="2681423"/>
              <a:chExt cx="443512" cy="142068"/>
            </a:xfrm>
            <a:grpFill/>
          </p:grpSpPr>
          <p:sp>
            <p:nvSpPr>
              <p:cNvPr id="469" name="Freeform 40">
                <a:extLst>
                  <a:ext uri="{FF2B5EF4-FFF2-40B4-BE49-F238E27FC236}">
                    <a16:creationId xmlns:a16="http://schemas.microsoft.com/office/drawing/2014/main" id="{1B56EF05-C513-473F-A551-10BAD5451776}"/>
                  </a:ext>
                </a:extLst>
              </p:cNvPr>
              <p:cNvSpPr/>
              <p:nvPr/>
            </p:nvSpPr>
            <p:spPr>
              <a:xfrm>
                <a:off x="4160099" y="2681423"/>
                <a:ext cx="162431" cy="109330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62949"/>
                  <a:gd name="connsiteY0" fmla="*/ 0 h 91071"/>
                  <a:gd name="connsiteX1" fmla="*/ 62658 w 62949"/>
                  <a:gd name="connsiteY1" fmla="*/ 55352 h 91071"/>
                  <a:gd name="connsiteX2" fmla="*/ 19795 w 62949"/>
                  <a:gd name="connsiteY2" fmla="*/ 91071 h 91071"/>
                  <a:gd name="connsiteX0" fmla="*/ 8392 w 71081"/>
                  <a:gd name="connsiteY0" fmla="*/ 0 h 97756"/>
                  <a:gd name="connsiteX1" fmla="*/ 71050 w 71081"/>
                  <a:gd name="connsiteY1" fmla="*/ 55352 h 97756"/>
                  <a:gd name="connsiteX2" fmla="*/ 0 w 71081"/>
                  <a:gd name="connsiteY2" fmla="*/ 97756 h 97756"/>
                  <a:gd name="connsiteX0" fmla="*/ 6821 w 71070"/>
                  <a:gd name="connsiteY0" fmla="*/ 0 h 85716"/>
                  <a:gd name="connsiteX1" fmla="*/ 71050 w 71070"/>
                  <a:gd name="connsiteY1" fmla="*/ 43312 h 85716"/>
                  <a:gd name="connsiteX2" fmla="*/ 0 w 71070"/>
                  <a:gd name="connsiteY2" fmla="*/ 85716 h 85716"/>
                  <a:gd name="connsiteX0" fmla="*/ 0 w 138427"/>
                  <a:gd name="connsiteY0" fmla="*/ 0 h 104644"/>
                  <a:gd name="connsiteX1" fmla="*/ 137114 w 138427"/>
                  <a:gd name="connsiteY1" fmla="*/ 62240 h 104644"/>
                  <a:gd name="connsiteX2" fmla="*/ 66064 w 138427"/>
                  <a:gd name="connsiteY2" fmla="*/ 104644 h 104644"/>
                  <a:gd name="connsiteX0" fmla="*/ 0 w 139231"/>
                  <a:gd name="connsiteY0" fmla="*/ 0 h 104644"/>
                  <a:gd name="connsiteX1" fmla="*/ 109590 w 139231"/>
                  <a:gd name="connsiteY1" fmla="*/ 18659 h 104644"/>
                  <a:gd name="connsiteX2" fmla="*/ 137114 w 139231"/>
                  <a:gd name="connsiteY2" fmla="*/ 62240 h 104644"/>
                  <a:gd name="connsiteX3" fmla="*/ 66064 w 139231"/>
                  <a:gd name="connsiteY3" fmla="*/ 104644 h 104644"/>
                  <a:gd name="connsiteX0" fmla="*/ 9357 w 153753"/>
                  <a:gd name="connsiteY0" fmla="*/ 0 h 83503"/>
                  <a:gd name="connsiteX1" fmla="*/ 118947 w 153753"/>
                  <a:gd name="connsiteY1" fmla="*/ 18659 h 83503"/>
                  <a:gd name="connsiteX2" fmla="*/ 146471 w 153753"/>
                  <a:gd name="connsiteY2" fmla="*/ 62240 h 83503"/>
                  <a:gd name="connsiteX3" fmla="*/ 0 w 153753"/>
                  <a:gd name="connsiteY3" fmla="*/ 83503 h 83503"/>
                  <a:gd name="connsiteX0" fmla="*/ 9357 w 146517"/>
                  <a:gd name="connsiteY0" fmla="*/ 0 h 105155"/>
                  <a:gd name="connsiteX1" fmla="*/ 118947 w 146517"/>
                  <a:gd name="connsiteY1" fmla="*/ 18659 h 105155"/>
                  <a:gd name="connsiteX2" fmla="*/ 146471 w 146517"/>
                  <a:gd name="connsiteY2" fmla="*/ 62240 h 105155"/>
                  <a:gd name="connsiteX3" fmla="*/ 115240 w 146517"/>
                  <a:gd name="connsiteY3" fmla="*/ 104832 h 105155"/>
                  <a:gd name="connsiteX4" fmla="*/ 0 w 146517"/>
                  <a:gd name="connsiteY4" fmla="*/ 83503 h 105155"/>
                  <a:gd name="connsiteX0" fmla="*/ 9357 w 146844"/>
                  <a:gd name="connsiteY0" fmla="*/ 0 h 97501"/>
                  <a:gd name="connsiteX1" fmla="*/ 118947 w 146844"/>
                  <a:gd name="connsiteY1" fmla="*/ 18659 h 97501"/>
                  <a:gd name="connsiteX2" fmla="*/ 146471 w 146844"/>
                  <a:gd name="connsiteY2" fmla="*/ 62240 h 97501"/>
                  <a:gd name="connsiteX3" fmla="*/ 124260 w 146844"/>
                  <a:gd name="connsiteY3" fmla="*/ 97061 h 97501"/>
                  <a:gd name="connsiteX4" fmla="*/ 0 w 146844"/>
                  <a:gd name="connsiteY4" fmla="*/ 83503 h 97501"/>
                  <a:gd name="connsiteX0" fmla="*/ 9357 w 146756"/>
                  <a:gd name="connsiteY0" fmla="*/ 0 h 105633"/>
                  <a:gd name="connsiteX1" fmla="*/ 118947 w 146756"/>
                  <a:gd name="connsiteY1" fmla="*/ 18659 h 105633"/>
                  <a:gd name="connsiteX2" fmla="*/ 146471 w 146756"/>
                  <a:gd name="connsiteY2" fmla="*/ 62240 h 105633"/>
                  <a:gd name="connsiteX3" fmla="*/ 108112 w 146756"/>
                  <a:gd name="connsiteY3" fmla="*/ 105316 h 105633"/>
                  <a:gd name="connsiteX4" fmla="*/ 0 w 146756"/>
                  <a:gd name="connsiteY4" fmla="*/ 83503 h 105633"/>
                  <a:gd name="connsiteX0" fmla="*/ 9357 w 146818"/>
                  <a:gd name="connsiteY0" fmla="*/ 0 h 105633"/>
                  <a:gd name="connsiteX1" fmla="*/ 119752 w 146818"/>
                  <a:gd name="connsiteY1" fmla="*/ 30538 h 105633"/>
                  <a:gd name="connsiteX2" fmla="*/ 146471 w 146818"/>
                  <a:gd name="connsiteY2" fmla="*/ 62240 h 105633"/>
                  <a:gd name="connsiteX3" fmla="*/ 108112 w 146818"/>
                  <a:gd name="connsiteY3" fmla="*/ 105316 h 105633"/>
                  <a:gd name="connsiteX4" fmla="*/ 0 w 146818"/>
                  <a:gd name="connsiteY4" fmla="*/ 83503 h 105633"/>
                  <a:gd name="connsiteX0" fmla="*/ 9357 w 149398"/>
                  <a:gd name="connsiteY0" fmla="*/ 0 h 105633"/>
                  <a:gd name="connsiteX1" fmla="*/ 131308 w 149398"/>
                  <a:gd name="connsiteY1" fmla="*/ 24981 h 105633"/>
                  <a:gd name="connsiteX2" fmla="*/ 146471 w 149398"/>
                  <a:gd name="connsiteY2" fmla="*/ 62240 h 105633"/>
                  <a:gd name="connsiteX3" fmla="*/ 108112 w 149398"/>
                  <a:gd name="connsiteY3" fmla="*/ 105316 h 105633"/>
                  <a:gd name="connsiteX4" fmla="*/ 0 w 149398"/>
                  <a:gd name="connsiteY4" fmla="*/ 83503 h 105633"/>
                  <a:gd name="connsiteX0" fmla="*/ 9357 w 148717"/>
                  <a:gd name="connsiteY0" fmla="*/ 0 h 102650"/>
                  <a:gd name="connsiteX1" fmla="*/ 131308 w 148717"/>
                  <a:gd name="connsiteY1" fmla="*/ 24981 h 102650"/>
                  <a:gd name="connsiteX2" fmla="*/ 146471 w 148717"/>
                  <a:gd name="connsiteY2" fmla="*/ 62240 h 102650"/>
                  <a:gd name="connsiteX3" fmla="*/ 117454 w 148717"/>
                  <a:gd name="connsiteY3" fmla="*/ 102297 h 102650"/>
                  <a:gd name="connsiteX4" fmla="*/ 0 w 148717"/>
                  <a:gd name="connsiteY4" fmla="*/ 83503 h 102650"/>
                  <a:gd name="connsiteX0" fmla="*/ 9357 w 159096"/>
                  <a:gd name="connsiteY0" fmla="*/ 0 h 102650"/>
                  <a:gd name="connsiteX1" fmla="*/ 131308 w 159096"/>
                  <a:gd name="connsiteY1" fmla="*/ 24981 h 102650"/>
                  <a:gd name="connsiteX2" fmla="*/ 158672 w 159096"/>
                  <a:gd name="connsiteY2" fmla="*/ 66187 h 102650"/>
                  <a:gd name="connsiteX3" fmla="*/ 117454 w 159096"/>
                  <a:gd name="connsiteY3" fmla="*/ 102297 h 102650"/>
                  <a:gd name="connsiteX4" fmla="*/ 0 w 159096"/>
                  <a:gd name="connsiteY4" fmla="*/ 83503 h 102650"/>
                  <a:gd name="connsiteX0" fmla="*/ 0 w 162590"/>
                  <a:gd name="connsiteY0" fmla="*/ 0 h 109330"/>
                  <a:gd name="connsiteX1" fmla="*/ 134802 w 162590"/>
                  <a:gd name="connsiteY1" fmla="*/ 31661 h 109330"/>
                  <a:gd name="connsiteX2" fmla="*/ 162166 w 162590"/>
                  <a:gd name="connsiteY2" fmla="*/ 72867 h 109330"/>
                  <a:gd name="connsiteX3" fmla="*/ 120948 w 162590"/>
                  <a:gd name="connsiteY3" fmla="*/ 108977 h 109330"/>
                  <a:gd name="connsiteX4" fmla="*/ 3494 w 162590"/>
                  <a:gd name="connsiteY4" fmla="*/ 90183 h 109330"/>
                  <a:gd name="connsiteX0" fmla="*/ 0 w 162431"/>
                  <a:gd name="connsiteY0" fmla="*/ 0 h 109330"/>
                  <a:gd name="connsiteX1" fmla="*/ 69234 w 162431"/>
                  <a:gd name="connsiteY1" fmla="*/ 16044 h 109330"/>
                  <a:gd name="connsiteX2" fmla="*/ 134802 w 162431"/>
                  <a:gd name="connsiteY2" fmla="*/ 31661 h 109330"/>
                  <a:gd name="connsiteX3" fmla="*/ 162166 w 162431"/>
                  <a:gd name="connsiteY3" fmla="*/ 72867 h 109330"/>
                  <a:gd name="connsiteX4" fmla="*/ 120948 w 162431"/>
                  <a:gd name="connsiteY4" fmla="*/ 108977 h 109330"/>
                  <a:gd name="connsiteX5" fmla="*/ 3494 w 162431"/>
                  <a:gd name="connsiteY5" fmla="*/ 90183 h 10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431" h="109330">
                    <a:moveTo>
                      <a:pt x="0" y="0"/>
                    </a:moveTo>
                    <a:cubicBezTo>
                      <a:pt x="10427" y="2832"/>
                      <a:pt x="46767" y="10767"/>
                      <a:pt x="69234" y="16044"/>
                    </a:cubicBezTo>
                    <a:cubicBezTo>
                      <a:pt x="91701" y="21321"/>
                      <a:pt x="118202" y="22348"/>
                      <a:pt x="134802" y="31661"/>
                    </a:cubicBezTo>
                    <a:cubicBezTo>
                      <a:pt x="151402" y="40974"/>
                      <a:pt x="164475" y="59981"/>
                      <a:pt x="162166" y="72867"/>
                    </a:cubicBezTo>
                    <a:cubicBezTo>
                      <a:pt x="159857" y="85753"/>
                      <a:pt x="145360" y="105433"/>
                      <a:pt x="120948" y="108977"/>
                    </a:cubicBezTo>
                    <a:cubicBezTo>
                      <a:pt x="96536" y="112521"/>
                      <a:pt x="15963" y="88228"/>
                      <a:pt x="3494" y="90183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1">
                <a:extLst>
                  <a:ext uri="{FF2B5EF4-FFF2-40B4-BE49-F238E27FC236}">
                    <a16:creationId xmlns:a16="http://schemas.microsoft.com/office/drawing/2014/main" id="{6880E71F-EE4E-4062-BFCF-39FB5E2D7347}"/>
                  </a:ext>
                </a:extLst>
              </p:cNvPr>
              <p:cNvSpPr/>
              <p:nvPr/>
            </p:nvSpPr>
            <p:spPr>
              <a:xfrm rot="579247" flipH="1">
                <a:off x="4432770" y="2721882"/>
                <a:ext cx="170841" cy="101609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55351"/>
                  <a:gd name="connsiteY0" fmla="*/ 0 h 90150"/>
                  <a:gd name="connsiteX1" fmla="*/ 55228 w 55351"/>
                  <a:gd name="connsiteY1" fmla="*/ 54431 h 90150"/>
                  <a:gd name="connsiteX2" fmla="*/ 12365 w 55351"/>
                  <a:gd name="connsiteY2" fmla="*/ 90150 h 90150"/>
                  <a:gd name="connsiteX0" fmla="*/ 13249 w 68566"/>
                  <a:gd name="connsiteY0" fmla="*/ 0 h 91458"/>
                  <a:gd name="connsiteX1" fmla="*/ 68477 w 68566"/>
                  <a:gd name="connsiteY1" fmla="*/ 54431 h 91458"/>
                  <a:gd name="connsiteX2" fmla="*/ 0 w 68566"/>
                  <a:gd name="connsiteY2" fmla="*/ 91458 h 91458"/>
                  <a:gd name="connsiteX0" fmla="*/ 65842 w 122688"/>
                  <a:gd name="connsiteY0" fmla="*/ 0 h 75992"/>
                  <a:gd name="connsiteX1" fmla="*/ 121070 w 122688"/>
                  <a:gd name="connsiteY1" fmla="*/ 54431 h 75992"/>
                  <a:gd name="connsiteX2" fmla="*/ 0 w 122688"/>
                  <a:gd name="connsiteY2" fmla="*/ 75992 h 75992"/>
                  <a:gd name="connsiteX0" fmla="*/ 65842 w 121087"/>
                  <a:gd name="connsiteY0" fmla="*/ 0 h 87043"/>
                  <a:gd name="connsiteX1" fmla="*/ 121070 w 121087"/>
                  <a:gd name="connsiteY1" fmla="*/ 54431 h 87043"/>
                  <a:gd name="connsiteX2" fmla="*/ 71047 w 121087"/>
                  <a:gd name="connsiteY2" fmla="*/ 86533 h 87043"/>
                  <a:gd name="connsiteX3" fmla="*/ 0 w 121087"/>
                  <a:gd name="connsiteY3" fmla="*/ 75992 h 87043"/>
                  <a:gd name="connsiteX0" fmla="*/ 0 w 141594"/>
                  <a:gd name="connsiteY0" fmla="*/ 0 h 108019"/>
                  <a:gd name="connsiteX1" fmla="*/ 138652 w 141594"/>
                  <a:gd name="connsiteY1" fmla="*/ 75407 h 108019"/>
                  <a:gd name="connsiteX2" fmla="*/ 88629 w 141594"/>
                  <a:gd name="connsiteY2" fmla="*/ 107509 h 108019"/>
                  <a:gd name="connsiteX3" fmla="*/ 17582 w 141594"/>
                  <a:gd name="connsiteY3" fmla="*/ 96968 h 108019"/>
                  <a:gd name="connsiteX0" fmla="*/ 0 w 139218"/>
                  <a:gd name="connsiteY0" fmla="*/ 0 h 108019"/>
                  <a:gd name="connsiteX1" fmla="*/ 108063 w 139218"/>
                  <a:gd name="connsiteY1" fmla="*/ 28591 h 108019"/>
                  <a:gd name="connsiteX2" fmla="*/ 138652 w 139218"/>
                  <a:gd name="connsiteY2" fmla="*/ 75407 h 108019"/>
                  <a:gd name="connsiteX3" fmla="*/ 88629 w 139218"/>
                  <a:gd name="connsiteY3" fmla="*/ 107509 h 108019"/>
                  <a:gd name="connsiteX4" fmla="*/ 17582 w 139218"/>
                  <a:gd name="connsiteY4" fmla="*/ 96968 h 108019"/>
                  <a:gd name="connsiteX0" fmla="*/ 0 w 149060"/>
                  <a:gd name="connsiteY0" fmla="*/ 0 h 101318"/>
                  <a:gd name="connsiteX1" fmla="*/ 117905 w 149060"/>
                  <a:gd name="connsiteY1" fmla="*/ 21890 h 101318"/>
                  <a:gd name="connsiteX2" fmla="*/ 148494 w 149060"/>
                  <a:gd name="connsiteY2" fmla="*/ 68706 h 101318"/>
                  <a:gd name="connsiteX3" fmla="*/ 98471 w 149060"/>
                  <a:gd name="connsiteY3" fmla="*/ 100808 h 101318"/>
                  <a:gd name="connsiteX4" fmla="*/ 27424 w 149060"/>
                  <a:gd name="connsiteY4" fmla="*/ 90267 h 101318"/>
                  <a:gd name="connsiteX0" fmla="*/ 0 w 155361"/>
                  <a:gd name="connsiteY0" fmla="*/ 0 h 95487"/>
                  <a:gd name="connsiteX1" fmla="*/ 124206 w 155361"/>
                  <a:gd name="connsiteY1" fmla="*/ 16059 h 95487"/>
                  <a:gd name="connsiteX2" fmla="*/ 154795 w 155361"/>
                  <a:gd name="connsiteY2" fmla="*/ 62875 h 95487"/>
                  <a:gd name="connsiteX3" fmla="*/ 104772 w 155361"/>
                  <a:gd name="connsiteY3" fmla="*/ 94977 h 95487"/>
                  <a:gd name="connsiteX4" fmla="*/ 33725 w 155361"/>
                  <a:gd name="connsiteY4" fmla="*/ 84436 h 95487"/>
                  <a:gd name="connsiteX0" fmla="*/ 4432 w 159793"/>
                  <a:gd name="connsiteY0" fmla="*/ 0 h 95393"/>
                  <a:gd name="connsiteX1" fmla="*/ 128638 w 159793"/>
                  <a:gd name="connsiteY1" fmla="*/ 16059 h 95393"/>
                  <a:gd name="connsiteX2" fmla="*/ 159227 w 159793"/>
                  <a:gd name="connsiteY2" fmla="*/ 62875 h 95393"/>
                  <a:gd name="connsiteX3" fmla="*/ 109204 w 159793"/>
                  <a:gd name="connsiteY3" fmla="*/ 94977 h 95393"/>
                  <a:gd name="connsiteX4" fmla="*/ 0 w 159793"/>
                  <a:gd name="connsiteY4" fmla="*/ 80153 h 95393"/>
                  <a:gd name="connsiteX0" fmla="*/ 4432 w 159585"/>
                  <a:gd name="connsiteY0" fmla="*/ 0 h 95393"/>
                  <a:gd name="connsiteX1" fmla="*/ 125679 w 159585"/>
                  <a:gd name="connsiteY1" fmla="*/ 7999 h 95393"/>
                  <a:gd name="connsiteX2" fmla="*/ 159227 w 159585"/>
                  <a:gd name="connsiteY2" fmla="*/ 62875 h 95393"/>
                  <a:gd name="connsiteX3" fmla="*/ 109204 w 159585"/>
                  <a:gd name="connsiteY3" fmla="*/ 94977 h 95393"/>
                  <a:gd name="connsiteX4" fmla="*/ 0 w 159585"/>
                  <a:gd name="connsiteY4" fmla="*/ 80153 h 95393"/>
                  <a:gd name="connsiteX0" fmla="*/ 0 w 170245"/>
                  <a:gd name="connsiteY0" fmla="*/ 0 h 103924"/>
                  <a:gd name="connsiteX1" fmla="*/ 136339 w 170245"/>
                  <a:gd name="connsiteY1" fmla="*/ 16530 h 103924"/>
                  <a:gd name="connsiteX2" fmla="*/ 169887 w 170245"/>
                  <a:gd name="connsiteY2" fmla="*/ 71406 h 103924"/>
                  <a:gd name="connsiteX3" fmla="*/ 119864 w 170245"/>
                  <a:gd name="connsiteY3" fmla="*/ 103508 h 103924"/>
                  <a:gd name="connsiteX4" fmla="*/ 10660 w 170245"/>
                  <a:gd name="connsiteY4" fmla="*/ 88684 h 103924"/>
                  <a:gd name="connsiteX0" fmla="*/ 0 w 170284"/>
                  <a:gd name="connsiteY0" fmla="*/ 0 h 103924"/>
                  <a:gd name="connsiteX1" fmla="*/ 136983 w 170284"/>
                  <a:gd name="connsiteY1" fmla="*/ 24033 h 103924"/>
                  <a:gd name="connsiteX2" fmla="*/ 169887 w 170284"/>
                  <a:gd name="connsiteY2" fmla="*/ 71406 h 103924"/>
                  <a:gd name="connsiteX3" fmla="*/ 119864 w 170284"/>
                  <a:gd name="connsiteY3" fmla="*/ 103508 h 103924"/>
                  <a:gd name="connsiteX4" fmla="*/ 10660 w 170284"/>
                  <a:gd name="connsiteY4" fmla="*/ 88684 h 103924"/>
                  <a:gd name="connsiteX0" fmla="*/ 0 w 170841"/>
                  <a:gd name="connsiteY0" fmla="*/ 0 h 101609"/>
                  <a:gd name="connsiteX1" fmla="*/ 137540 w 170841"/>
                  <a:gd name="connsiteY1" fmla="*/ 21718 h 101609"/>
                  <a:gd name="connsiteX2" fmla="*/ 170444 w 170841"/>
                  <a:gd name="connsiteY2" fmla="*/ 69091 h 101609"/>
                  <a:gd name="connsiteX3" fmla="*/ 120421 w 170841"/>
                  <a:gd name="connsiteY3" fmla="*/ 101193 h 101609"/>
                  <a:gd name="connsiteX4" fmla="*/ 11217 w 170841"/>
                  <a:gd name="connsiteY4" fmla="*/ 86369 h 10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841" h="101609">
                    <a:moveTo>
                      <a:pt x="0" y="0"/>
                    </a:moveTo>
                    <a:cubicBezTo>
                      <a:pt x="11598" y="6347"/>
                      <a:pt x="114432" y="9150"/>
                      <a:pt x="137540" y="21718"/>
                    </a:cubicBezTo>
                    <a:cubicBezTo>
                      <a:pt x="160648" y="34286"/>
                      <a:pt x="173297" y="55845"/>
                      <a:pt x="170444" y="69091"/>
                    </a:cubicBezTo>
                    <a:cubicBezTo>
                      <a:pt x="167591" y="82337"/>
                      <a:pt x="140599" y="97599"/>
                      <a:pt x="120421" y="101193"/>
                    </a:cubicBezTo>
                    <a:cubicBezTo>
                      <a:pt x="100243" y="104787"/>
                      <a:pt x="21585" y="83847"/>
                      <a:pt x="11217" y="86369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1D7107C8-2760-4A37-8B7A-95D6090807CF}"/>
              </a:ext>
            </a:extLst>
          </p:cNvPr>
          <p:cNvGrpSpPr/>
          <p:nvPr/>
        </p:nvGrpSpPr>
        <p:grpSpPr>
          <a:xfrm rot="12994591">
            <a:off x="6521279" y="2434526"/>
            <a:ext cx="190867" cy="67093"/>
            <a:chOff x="4067619" y="2395627"/>
            <a:chExt cx="439262" cy="154408"/>
          </a:xfrm>
          <a:solidFill>
            <a:schemeClr val="bg1">
              <a:lumMod val="95000"/>
            </a:schemeClr>
          </a:solidFill>
        </p:grpSpPr>
        <p:sp>
          <p:nvSpPr>
            <p:cNvPr id="463" name="Freeform 43">
              <a:extLst>
                <a:ext uri="{FF2B5EF4-FFF2-40B4-BE49-F238E27FC236}">
                  <a16:creationId xmlns:a16="http://schemas.microsoft.com/office/drawing/2014/main" id="{5E355930-E3D3-4517-BBFB-E4C0B68424E2}"/>
                </a:ext>
              </a:extLst>
            </p:cNvPr>
            <p:cNvSpPr/>
            <p:nvPr/>
          </p:nvSpPr>
          <p:spPr>
            <a:xfrm>
              <a:off x="4154713" y="2401418"/>
              <a:ext cx="263976" cy="148617"/>
            </a:xfrm>
            <a:custGeom>
              <a:avLst/>
              <a:gdLst>
                <a:gd name="connsiteX0" fmla="*/ 995 w 151036"/>
                <a:gd name="connsiteY0" fmla="*/ 4707 h 117919"/>
                <a:gd name="connsiteX1" fmla="*/ 43858 w 151036"/>
                <a:gd name="connsiteY1" fmla="*/ 52332 h 117919"/>
                <a:gd name="connsiteX2" fmla="*/ 995 w 151036"/>
                <a:gd name="connsiteY2" fmla="*/ 90432 h 117919"/>
                <a:gd name="connsiteX3" fmla="*/ 60526 w 151036"/>
                <a:gd name="connsiteY3" fmla="*/ 116626 h 117919"/>
                <a:gd name="connsiteX4" fmla="*/ 141489 w 151036"/>
                <a:gd name="connsiteY4" fmla="*/ 109482 h 117919"/>
                <a:gd name="connsiteX5" fmla="*/ 103389 w 151036"/>
                <a:gd name="connsiteY5" fmla="*/ 71382 h 117919"/>
                <a:gd name="connsiteX6" fmla="*/ 151014 w 151036"/>
                <a:gd name="connsiteY6" fmla="*/ 35664 h 117919"/>
                <a:gd name="connsiteX7" fmla="*/ 96245 w 151036"/>
                <a:gd name="connsiteY7" fmla="*/ 4707 h 117919"/>
                <a:gd name="connsiteX8" fmla="*/ 995 w 151036"/>
                <a:gd name="connsiteY8" fmla="*/ 4707 h 117919"/>
                <a:gd name="connsiteX0" fmla="*/ 4161 w 154202"/>
                <a:gd name="connsiteY0" fmla="*/ 19223 h 132435"/>
                <a:gd name="connsiteX1" fmla="*/ 47024 w 154202"/>
                <a:gd name="connsiteY1" fmla="*/ 66848 h 132435"/>
                <a:gd name="connsiteX2" fmla="*/ 4161 w 154202"/>
                <a:gd name="connsiteY2" fmla="*/ 104948 h 132435"/>
                <a:gd name="connsiteX3" fmla="*/ 63692 w 154202"/>
                <a:gd name="connsiteY3" fmla="*/ 131142 h 132435"/>
                <a:gd name="connsiteX4" fmla="*/ 144655 w 154202"/>
                <a:gd name="connsiteY4" fmla="*/ 123998 h 132435"/>
                <a:gd name="connsiteX5" fmla="*/ 106555 w 154202"/>
                <a:gd name="connsiteY5" fmla="*/ 85898 h 132435"/>
                <a:gd name="connsiteX6" fmla="*/ 154180 w 154202"/>
                <a:gd name="connsiteY6" fmla="*/ 50180 h 132435"/>
                <a:gd name="connsiteX7" fmla="*/ 17024 w 154202"/>
                <a:gd name="connsiteY7" fmla="*/ 939 h 132435"/>
                <a:gd name="connsiteX8" fmla="*/ 4161 w 154202"/>
                <a:gd name="connsiteY8" fmla="*/ 19223 h 132435"/>
                <a:gd name="connsiteX0" fmla="*/ 4362 w 157720"/>
                <a:gd name="connsiteY0" fmla="*/ 18294 h 131506"/>
                <a:gd name="connsiteX1" fmla="*/ 47225 w 157720"/>
                <a:gd name="connsiteY1" fmla="*/ 65919 h 131506"/>
                <a:gd name="connsiteX2" fmla="*/ 4362 w 157720"/>
                <a:gd name="connsiteY2" fmla="*/ 104019 h 131506"/>
                <a:gd name="connsiteX3" fmla="*/ 63893 w 157720"/>
                <a:gd name="connsiteY3" fmla="*/ 130213 h 131506"/>
                <a:gd name="connsiteX4" fmla="*/ 144856 w 157720"/>
                <a:gd name="connsiteY4" fmla="*/ 123069 h 131506"/>
                <a:gd name="connsiteX5" fmla="*/ 106756 w 157720"/>
                <a:gd name="connsiteY5" fmla="*/ 84969 h 131506"/>
                <a:gd name="connsiteX6" fmla="*/ 154381 w 157720"/>
                <a:gd name="connsiteY6" fmla="*/ 49251 h 131506"/>
                <a:gd name="connsiteX7" fmla="*/ 143961 w 157720"/>
                <a:gd name="connsiteY7" fmla="*/ 20204 h 131506"/>
                <a:gd name="connsiteX8" fmla="*/ 17225 w 157720"/>
                <a:gd name="connsiteY8" fmla="*/ 10 h 131506"/>
                <a:gd name="connsiteX9" fmla="*/ 4362 w 157720"/>
                <a:gd name="connsiteY9" fmla="*/ 18294 h 131506"/>
                <a:gd name="connsiteX0" fmla="*/ 12662 w 166020"/>
                <a:gd name="connsiteY0" fmla="*/ 18294 h 126426"/>
                <a:gd name="connsiteX1" fmla="*/ 55525 w 166020"/>
                <a:gd name="connsiteY1" fmla="*/ 65919 h 126426"/>
                <a:gd name="connsiteX2" fmla="*/ 12662 w 166020"/>
                <a:gd name="connsiteY2" fmla="*/ 104019 h 126426"/>
                <a:gd name="connsiteX3" fmla="*/ 11993 w 166020"/>
                <a:gd name="connsiteY3" fmla="*/ 122359 h 126426"/>
                <a:gd name="connsiteX4" fmla="*/ 153156 w 166020"/>
                <a:gd name="connsiteY4" fmla="*/ 123069 h 126426"/>
                <a:gd name="connsiteX5" fmla="*/ 115056 w 166020"/>
                <a:gd name="connsiteY5" fmla="*/ 84969 h 126426"/>
                <a:gd name="connsiteX6" fmla="*/ 162681 w 166020"/>
                <a:gd name="connsiteY6" fmla="*/ 49251 h 126426"/>
                <a:gd name="connsiteX7" fmla="*/ 152261 w 166020"/>
                <a:gd name="connsiteY7" fmla="*/ 20204 h 126426"/>
                <a:gd name="connsiteX8" fmla="*/ 25525 w 166020"/>
                <a:gd name="connsiteY8" fmla="*/ 10 h 126426"/>
                <a:gd name="connsiteX9" fmla="*/ 12662 w 166020"/>
                <a:gd name="connsiteY9" fmla="*/ 18294 h 12642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257 w 164615"/>
                <a:gd name="connsiteY0" fmla="*/ 18294 h 136015"/>
                <a:gd name="connsiteX1" fmla="*/ 54120 w 164615"/>
                <a:gd name="connsiteY1" fmla="*/ 65919 h 136015"/>
                <a:gd name="connsiteX2" fmla="*/ 11257 w 164615"/>
                <a:gd name="connsiteY2" fmla="*/ 104019 h 136015"/>
                <a:gd name="connsiteX3" fmla="*/ 10588 w 164615"/>
                <a:gd name="connsiteY3" fmla="*/ 122359 h 136015"/>
                <a:gd name="connsiteX4" fmla="*/ 132452 w 164615"/>
                <a:gd name="connsiteY4" fmla="*/ 136013 h 136015"/>
                <a:gd name="connsiteX5" fmla="*/ 151751 w 164615"/>
                <a:gd name="connsiteY5" fmla="*/ 123069 h 136015"/>
                <a:gd name="connsiteX6" fmla="*/ 113651 w 164615"/>
                <a:gd name="connsiteY6" fmla="*/ 84969 h 136015"/>
                <a:gd name="connsiteX7" fmla="*/ 161276 w 164615"/>
                <a:gd name="connsiteY7" fmla="*/ 49251 h 136015"/>
                <a:gd name="connsiteX8" fmla="*/ 150856 w 164615"/>
                <a:gd name="connsiteY8" fmla="*/ 20204 h 136015"/>
                <a:gd name="connsiteX9" fmla="*/ 24120 w 164615"/>
                <a:gd name="connsiteY9" fmla="*/ 10 h 136015"/>
                <a:gd name="connsiteX10" fmla="*/ 11257 w 164615"/>
                <a:gd name="connsiteY10" fmla="*/ 18294 h 136015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14550 w 165514"/>
                <a:gd name="connsiteY6" fmla="*/ 84969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43040 w 165514"/>
                <a:gd name="connsiteY6" fmla="*/ 85090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80539"/>
                <a:gd name="connsiteY0" fmla="*/ 18294 h 142337"/>
                <a:gd name="connsiteX1" fmla="*/ 55019 w 180539"/>
                <a:gd name="connsiteY1" fmla="*/ 65919 h 142337"/>
                <a:gd name="connsiteX2" fmla="*/ 12156 w 180539"/>
                <a:gd name="connsiteY2" fmla="*/ 104019 h 142337"/>
                <a:gd name="connsiteX3" fmla="*/ 11487 w 180539"/>
                <a:gd name="connsiteY3" fmla="*/ 122359 h 142337"/>
                <a:gd name="connsiteX4" fmla="*/ 145713 w 180539"/>
                <a:gd name="connsiteY4" fmla="*/ 142336 h 142337"/>
                <a:gd name="connsiteX5" fmla="*/ 152650 w 180539"/>
                <a:gd name="connsiteY5" fmla="*/ 123069 h 142337"/>
                <a:gd name="connsiteX6" fmla="*/ 143040 w 180539"/>
                <a:gd name="connsiteY6" fmla="*/ 85090 h 142337"/>
                <a:gd name="connsiteX7" fmla="*/ 180539 w 180539"/>
                <a:gd name="connsiteY7" fmla="*/ 50179 h 142337"/>
                <a:gd name="connsiteX8" fmla="*/ 151755 w 180539"/>
                <a:gd name="connsiteY8" fmla="*/ 20204 h 142337"/>
                <a:gd name="connsiteX9" fmla="*/ 25019 w 180539"/>
                <a:gd name="connsiteY9" fmla="*/ 10 h 142337"/>
                <a:gd name="connsiteX10" fmla="*/ 12156 w 180539"/>
                <a:gd name="connsiteY10" fmla="*/ 18294 h 142337"/>
                <a:gd name="connsiteX0" fmla="*/ 12156 w 173916"/>
                <a:gd name="connsiteY0" fmla="*/ 18294 h 142337"/>
                <a:gd name="connsiteX1" fmla="*/ 55019 w 173916"/>
                <a:gd name="connsiteY1" fmla="*/ 65919 h 142337"/>
                <a:gd name="connsiteX2" fmla="*/ 12156 w 173916"/>
                <a:gd name="connsiteY2" fmla="*/ 104019 h 142337"/>
                <a:gd name="connsiteX3" fmla="*/ 11487 w 173916"/>
                <a:gd name="connsiteY3" fmla="*/ 122359 h 142337"/>
                <a:gd name="connsiteX4" fmla="*/ 145713 w 173916"/>
                <a:gd name="connsiteY4" fmla="*/ 142336 h 142337"/>
                <a:gd name="connsiteX5" fmla="*/ 152650 w 173916"/>
                <a:gd name="connsiteY5" fmla="*/ 123069 h 142337"/>
                <a:gd name="connsiteX6" fmla="*/ 143040 w 173916"/>
                <a:gd name="connsiteY6" fmla="*/ 85090 h 142337"/>
                <a:gd name="connsiteX7" fmla="*/ 173916 w 173916"/>
                <a:gd name="connsiteY7" fmla="*/ 41159 h 142337"/>
                <a:gd name="connsiteX8" fmla="*/ 151755 w 173916"/>
                <a:gd name="connsiteY8" fmla="*/ 20204 h 142337"/>
                <a:gd name="connsiteX9" fmla="*/ 25019 w 173916"/>
                <a:gd name="connsiteY9" fmla="*/ 10 h 142337"/>
                <a:gd name="connsiteX10" fmla="*/ 12156 w 173916"/>
                <a:gd name="connsiteY10" fmla="*/ 18294 h 142337"/>
                <a:gd name="connsiteX0" fmla="*/ 12156 w 179951"/>
                <a:gd name="connsiteY0" fmla="*/ 18294 h 143593"/>
                <a:gd name="connsiteX1" fmla="*/ 55019 w 179951"/>
                <a:gd name="connsiteY1" fmla="*/ 65919 h 143593"/>
                <a:gd name="connsiteX2" fmla="*/ 12156 w 179951"/>
                <a:gd name="connsiteY2" fmla="*/ 104019 h 143593"/>
                <a:gd name="connsiteX3" fmla="*/ 11487 w 179951"/>
                <a:gd name="connsiteY3" fmla="*/ 122359 h 143593"/>
                <a:gd name="connsiteX4" fmla="*/ 145713 w 179951"/>
                <a:gd name="connsiteY4" fmla="*/ 142336 h 143593"/>
                <a:gd name="connsiteX5" fmla="*/ 179939 w 179951"/>
                <a:gd name="connsiteY5" fmla="*/ 137607 h 143593"/>
                <a:gd name="connsiteX6" fmla="*/ 143040 w 179951"/>
                <a:gd name="connsiteY6" fmla="*/ 85090 h 143593"/>
                <a:gd name="connsiteX7" fmla="*/ 173916 w 179951"/>
                <a:gd name="connsiteY7" fmla="*/ 41159 h 143593"/>
                <a:gd name="connsiteX8" fmla="*/ 151755 w 179951"/>
                <a:gd name="connsiteY8" fmla="*/ 20204 h 143593"/>
                <a:gd name="connsiteX9" fmla="*/ 25019 w 179951"/>
                <a:gd name="connsiteY9" fmla="*/ 10 h 143593"/>
                <a:gd name="connsiteX10" fmla="*/ 12156 w 179951"/>
                <a:gd name="connsiteY10" fmla="*/ 18294 h 143593"/>
                <a:gd name="connsiteX0" fmla="*/ 8175 w 177095"/>
                <a:gd name="connsiteY0" fmla="*/ 18294 h 141383"/>
                <a:gd name="connsiteX1" fmla="*/ 51038 w 177095"/>
                <a:gd name="connsiteY1" fmla="*/ 65919 h 141383"/>
                <a:gd name="connsiteX2" fmla="*/ 8175 w 177095"/>
                <a:gd name="connsiteY2" fmla="*/ 104019 h 141383"/>
                <a:gd name="connsiteX3" fmla="*/ 7506 w 177095"/>
                <a:gd name="connsiteY3" fmla="*/ 122359 h 141383"/>
                <a:gd name="connsiteX4" fmla="*/ 86506 w 177095"/>
                <a:gd name="connsiteY4" fmla="*/ 137180 h 141383"/>
                <a:gd name="connsiteX5" fmla="*/ 175958 w 177095"/>
                <a:gd name="connsiteY5" fmla="*/ 137607 h 141383"/>
                <a:gd name="connsiteX6" fmla="*/ 139059 w 177095"/>
                <a:gd name="connsiteY6" fmla="*/ 85090 h 141383"/>
                <a:gd name="connsiteX7" fmla="*/ 169935 w 177095"/>
                <a:gd name="connsiteY7" fmla="*/ 41159 h 141383"/>
                <a:gd name="connsiteX8" fmla="*/ 147774 w 177095"/>
                <a:gd name="connsiteY8" fmla="*/ 20204 h 141383"/>
                <a:gd name="connsiteX9" fmla="*/ 21038 w 177095"/>
                <a:gd name="connsiteY9" fmla="*/ 10 h 141383"/>
                <a:gd name="connsiteX10" fmla="*/ 8175 w 177095"/>
                <a:gd name="connsiteY10" fmla="*/ 18294 h 141383"/>
                <a:gd name="connsiteX0" fmla="*/ 4363 w 173283"/>
                <a:gd name="connsiteY0" fmla="*/ 18294 h 141383"/>
                <a:gd name="connsiteX1" fmla="*/ 47226 w 173283"/>
                <a:gd name="connsiteY1" fmla="*/ 65919 h 141383"/>
                <a:gd name="connsiteX2" fmla="*/ 4363 w 173283"/>
                <a:gd name="connsiteY2" fmla="*/ 104019 h 141383"/>
                <a:gd name="connsiteX3" fmla="*/ 30433 w 173283"/>
                <a:gd name="connsiteY3" fmla="*/ 127394 h 141383"/>
                <a:gd name="connsiteX4" fmla="*/ 82694 w 173283"/>
                <a:gd name="connsiteY4" fmla="*/ 137180 h 141383"/>
                <a:gd name="connsiteX5" fmla="*/ 172146 w 173283"/>
                <a:gd name="connsiteY5" fmla="*/ 137607 h 141383"/>
                <a:gd name="connsiteX6" fmla="*/ 135247 w 173283"/>
                <a:gd name="connsiteY6" fmla="*/ 85090 h 141383"/>
                <a:gd name="connsiteX7" fmla="*/ 166123 w 173283"/>
                <a:gd name="connsiteY7" fmla="*/ 41159 h 141383"/>
                <a:gd name="connsiteX8" fmla="*/ 143962 w 173283"/>
                <a:gd name="connsiteY8" fmla="*/ 20204 h 141383"/>
                <a:gd name="connsiteX9" fmla="*/ 17226 w 173283"/>
                <a:gd name="connsiteY9" fmla="*/ 10 h 141383"/>
                <a:gd name="connsiteX10" fmla="*/ 4363 w 173283"/>
                <a:gd name="connsiteY10" fmla="*/ 18294 h 141383"/>
                <a:gd name="connsiteX0" fmla="*/ 5650 w 174570"/>
                <a:gd name="connsiteY0" fmla="*/ 18294 h 141383"/>
                <a:gd name="connsiteX1" fmla="*/ 48513 w 174570"/>
                <a:gd name="connsiteY1" fmla="*/ 65919 h 141383"/>
                <a:gd name="connsiteX2" fmla="*/ 261 w 174570"/>
                <a:gd name="connsiteY2" fmla="*/ 116382 h 141383"/>
                <a:gd name="connsiteX3" fmla="*/ 31720 w 174570"/>
                <a:gd name="connsiteY3" fmla="*/ 127394 h 141383"/>
                <a:gd name="connsiteX4" fmla="*/ 83981 w 174570"/>
                <a:gd name="connsiteY4" fmla="*/ 137180 h 141383"/>
                <a:gd name="connsiteX5" fmla="*/ 173433 w 174570"/>
                <a:gd name="connsiteY5" fmla="*/ 137607 h 141383"/>
                <a:gd name="connsiteX6" fmla="*/ 136534 w 174570"/>
                <a:gd name="connsiteY6" fmla="*/ 85090 h 141383"/>
                <a:gd name="connsiteX7" fmla="*/ 167410 w 174570"/>
                <a:gd name="connsiteY7" fmla="*/ 41159 h 141383"/>
                <a:gd name="connsiteX8" fmla="*/ 145249 w 174570"/>
                <a:gd name="connsiteY8" fmla="*/ 20204 h 141383"/>
                <a:gd name="connsiteX9" fmla="*/ 18513 w 174570"/>
                <a:gd name="connsiteY9" fmla="*/ 10 h 141383"/>
                <a:gd name="connsiteX10" fmla="*/ 5650 w 174570"/>
                <a:gd name="connsiteY10" fmla="*/ 18294 h 141383"/>
                <a:gd name="connsiteX0" fmla="*/ 5611 w 174531"/>
                <a:gd name="connsiteY0" fmla="*/ 18295 h 141384"/>
                <a:gd name="connsiteX1" fmla="*/ 46998 w 174531"/>
                <a:gd name="connsiteY1" fmla="*/ 75584 h 141384"/>
                <a:gd name="connsiteX2" fmla="*/ 222 w 174531"/>
                <a:gd name="connsiteY2" fmla="*/ 116383 h 141384"/>
                <a:gd name="connsiteX3" fmla="*/ 31681 w 174531"/>
                <a:gd name="connsiteY3" fmla="*/ 127395 h 141384"/>
                <a:gd name="connsiteX4" fmla="*/ 83942 w 174531"/>
                <a:gd name="connsiteY4" fmla="*/ 137181 h 141384"/>
                <a:gd name="connsiteX5" fmla="*/ 173394 w 174531"/>
                <a:gd name="connsiteY5" fmla="*/ 137608 h 141384"/>
                <a:gd name="connsiteX6" fmla="*/ 136495 w 174531"/>
                <a:gd name="connsiteY6" fmla="*/ 85091 h 141384"/>
                <a:gd name="connsiteX7" fmla="*/ 167371 w 174531"/>
                <a:gd name="connsiteY7" fmla="*/ 41160 h 141384"/>
                <a:gd name="connsiteX8" fmla="*/ 145210 w 174531"/>
                <a:gd name="connsiteY8" fmla="*/ 20205 h 141384"/>
                <a:gd name="connsiteX9" fmla="*/ 18474 w 174531"/>
                <a:gd name="connsiteY9" fmla="*/ 11 h 141384"/>
                <a:gd name="connsiteX10" fmla="*/ 5611 w 174531"/>
                <a:gd name="connsiteY10" fmla="*/ 18295 h 141384"/>
                <a:gd name="connsiteX0" fmla="*/ 5627 w 174547"/>
                <a:gd name="connsiteY0" fmla="*/ 18292 h 141381"/>
                <a:gd name="connsiteX1" fmla="*/ 47667 w 174547"/>
                <a:gd name="connsiteY1" fmla="*/ 51661 h 141381"/>
                <a:gd name="connsiteX2" fmla="*/ 238 w 174547"/>
                <a:gd name="connsiteY2" fmla="*/ 116380 h 141381"/>
                <a:gd name="connsiteX3" fmla="*/ 31697 w 174547"/>
                <a:gd name="connsiteY3" fmla="*/ 127392 h 141381"/>
                <a:gd name="connsiteX4" fmla="*/ 83958 w 174547"/>
                <a:gd name="connsiteY4" fmla="*/ 137178 h 141381"/>
                <a:gd name="connsiteX5" fmla="*/ 173410 w 174547"/>
                <a:gd name="connsiteY5" fmla="*/ 137605 h 141381"/>
                <a:gd name="connsiteX6" fmla="*/ 136511 w 174547"/>
                <a:gd name="connsiteY6" fmla="*/ 85088 h 141381"/>
                <a:gd name="connsiteX7" fmla="*/ 167387 w 174547"/>
                <a:gd name="connsiteY7" fmla="*/ 41157 h 141381"/>
                <a:gd name="connsiteX8" fmla="*/ 145226 w 174547"/>
                <a:gd name="connsiteY8" fmla="*/ 20202 h 141381"/>
                <a:gd name="connsiteX9" fmla="*/ 18490 w 174547"/>
                <a:gd name="connsiteY9" fmla="*/ 8 h 141381"/>
                <a:gd name="connsiteX10" fmla="*/ 5627 w 174547"/>
                <a:gd name="connsiteY10" fmla="*/ 18292 h 141381"/>
                <a:gd name="connsiteX0" fmla="*/ 5747 w 173546"/>
                <a:gd name="connsiteY0" fmla="*/ 18292 h 143967"/>
                <a:gd name="connsiteX1" fmla="*/ 47787 w 173546"/>
                <a:gd name="connsiteY1" fmla="*/ 51661 h 143967"/>
                <a:gd name="connsiteX2" fmla="*/ 358 w 173546"/>
                <a:gd name="connsiteY2" fmla="*/ 116380 h 143967"/>
                <a:gd name="connsiteX3" fmla="*/ 31817 w 173546"/>
                <a:gd name="connsiteY3" fmla="*/ 127392 h 143967"/>
                <a:gd name="connsiteX4" fmla="*/ 131207 w 173546"/>
                <a:gd name="connsiteY4" fmla="*/ 142977 h 143967"/>
                <a:gd name="connsiteX5" fmla="*/ 173530 w 173546"/>
                <a:gd name="connsiteY5" fmla="*/ 137605 h 143967"/>
                <a:gd name="connsiteX6" fmla="*/ 136631 w 173546"/>
                <a:gd name="connsiteY6" fmla="*/ 85088 h 143967"/>
                <a:gd name="connsiteX7" fmla="*/ 167507 w 173546"/>
                <a:gd name="connsiteY7" fmla="*/ 41157 h 143967"/>
                <a:gd name="connsiteX8" fmla="*/ 145346 w 173546"/>
                <a:gd name="connsiteY8" fmla="*/ 20202 h 143967"/>
                <a:gd name="connsiteX9" fmla="*/ 18610 w 173546"/>
                <a:gd name="connsiteY9" fmla="*/ 8 h 143967"/>
                <a:gd name="connsiteX10" fmla="*/ 5747 w 173546"/>
                <a:gd name="connsiteY10" fmla="*/ 18292 h 143967"/>
                <a:gd name="connsiteX0" fmla="*/ 5747 w 177830"/>
                <a:gd name="connsiteY0" fmla="*/ 18296 h 143971"/>
                <a:gd name="connsiteX1" fmla="*/ 47787 w 177830"/>
                <a:gd name="connsiteY1" fmla="*/ 51665 h 143971"/>
                <a:gd name="connsiteX2" fmla="*/ 358 w 177830"/>
                <a:gd name="connsiteY2" fmla="*/ 116384 h 143971"/>
                <a:gd name="connsiteX3" fmla="*/ 31817 w 177830"/>
                <a:gd name="connsiteY3" fmla="*/ 127396 h 143971"/>
                <a:gd name="connsiteX4" fmla="*/ 131207 w 177830"/>
                <a:gd name="connsiteY4" fmla="*/ 142981 h 143971"/>
                <a:gd name="connsiteX5" fmla="*/ 173530 w 177830"/>
                <a:gd name="connsiteY5" fmla="*/ 137609 h 143971"/>
                <a:gd name="connsiteX6" fmla="*/ 136631 w 177830"/>
                <a:gd name="connsiteY6" fmla="*/ 85092 h 143971"/>
                <a:gd name="connsiteX7" fmla="*/ 167507 w 177830"/>
                <a:gd name="connsiteY7" fmla="*/ 41161 h 143971"/>
                <a:gd name="connsiteX8" fmla="*/ 167760 w 177830"/>
                <a:gd name="connsiteY8" fmla="*/ 20810 h 143971"/>
                <a:gd name="connsiteX9" fmla="*/ 18610 w 177830"/>
                <a:gd name="connsiteY9" fmla="*/ 12 h 143971"/>
                <a:gd name="connsiteX10" fmla="*/ 5747 w 177830"/>
                <a:gd name="connsiteY10" fmla="*/ 18296 h 143971"/>
                <a:gd name="connsiteX0" fmla="*/ 5747 w 185910"/>
                <a:gd name="connsiteY0" fmla="*/ 18296 h 143971"/>
                <a:gd name="connsiteX1" fmla="*/ 47787 w 185910"/>
                <a:gd name="connsiteY1" fmla="*/ 51665 h 143971"/>
                <a:gd name="connsiteX2" fmla="*/ 358 w 185910"/>
                <a:gd name="connsiteY2" fmla="*/ 116384 h 143971"/>
                <a:gd name="connsiteX3" fmla="*/ 31817 w 185910"/>
                <a:gd name="connsiteY3" fmla="*/ 127396 h 143971"/>
                <a:gd name="connsiteX4" fmla="*/ 131207 w 185910"/>
                <a:gd name="connsiteY4" fmla="*/ 142981 h 143971"/>
                <a:gd name="connsiteX5" fmla="*/ 173530 w 185910"/>
                <a:gd name="connsiteY5" fmla="*/ 137609 h 143971"/>
                <a:gd name="connsiteX6" fmla="*/ 136631 w 185910"/>
                <a:gd name="connsiteY6" fmla="*/ 85092 h 143971"/>
                <a:gd name="connsiteX7" fmla="*/ 185459 w 185910"/>
                <a:gd name="connsiteY7" fmla="*/ 34959 h 143971"/>
                <a:gd name="connsiteX8" fmla="*/ 167760 w 185910"/>
                <a:gd name="connsiteY8" fmla="*/ 20810 h 143971"/>
                <a:gd name="connsiteX9" fmla="*/ 18610 w 185910"/>
                <a:gd name="connsiteY9" fmla="*/ 12 h 143971"/>
                <a:gd name="connsiteX10" fmla="*/ 5747 w 185910"/>
                <a:gd name="connsiteY10" fmla="*/ 18296 h 143971"/>
                <a:gd name="connsiteX0" fmla="*/ 5747 w 210034"/>
                <a:gd name="connsiteY0" fmla="*/ 18296 h 150759"/>
                <a:gd name="connsiteX1" fmla="*/ 47787 w 210034"/>
                <a:gd name="connsiteY1" fmla="*/ 51665 h 150759"/>
                <a:gd name="connsiteX2" fmla="*/ 358 w 210034"/>
                <a:gd name="connsiteY2" fmla="*/ 116384 h 150759"/>
                <a:gd name="connsiteX3" fmla="*/ 31817 w 210034"/>
                <a:gd name="connsiteY3" fmla="*/ 127396 h 150759"/>
                <a:gd name="connsiteX4" fmla="*/ 131207 w 210034"/>
                <a:gd name="connsiteY4" fmla="*/ 142981 h 150759"/>
                <a:gd name="connsiteX5" fmla="*/ 210026 w 210034"/>
                <a:gd name="connsiteY5" fmla="*/ 147354 h 150759"/>
                <a:gd name="connsiteX6" fmla="*/ 136631 w 210034"/>
                <a:gd name="connsiteY6" fmla="*/ 85092 h 150759"/>
                <a:gd name="connsiteX7" fmla="*/ 185459 w 210034"/>
                <a:gd name="connsiteY7" fmla="*/ 34959 h 150759"/>
                <a:gd name="connsiteX8" fmla="*/ 167760 w 210034"/>
                <a:gd name="connsiteY8" fmla="*/ 20810 h 150759"/>
                <a:gd name="connsiteX9" fmla="*/ 18610 w 210034"/>
                <a:gd name="connsiteY9" fmla="*/ 12 h 150759"/>
                <a:gd name="connsiteX10" fmla="*/ 5747 w 210034"/>
                <a:gd name="connsiteY10" fmla="*/ 18296 h 150759"/>
                <a:gd name="connsiteX0" fmla="*/ 5747 w 210207"/>
                <a:gd name="connsiteY0" fmla="*/ 18296 h 148617"/>
                <a:gd name="connsiteX1" fmla="*/ 47787 w 210207"/>
                <a:gd name="connsiteY1" fmla="*/ 51665 h 148617"/>
                <a:gd name="connsiteX2" fmla="*/ 358 w 210207"/>
                <a:gd name="connsiteY2" fmla="*/ 116384 h 148617"/>
                <a:gd name="connsiteX3" fmla="*/ 31817 w 210207"/>
                <a:gd name="connsiteY3" fmla="*/ 127396 h 148617"/>
                <a:gd name="connsiteX4" fmla="*/ 131207 w 210207"/>
                <a:gd name="connsiteY4" fmla="*/ 142981 h 148617"/>
                <a:gd name="connsiteX5" fmla="*/ 210026 w 210207"/>
                <a:gd name="connsiteY5" fmla="*/ 147354 h 148617"/>
                <a:gd name="connsiteX6" fmla="*/ 152378 w 210207"/>
                <a:gd name="connsiteY6" fmla="*/ 116317 h 148617"/>
                <a:gd name="connsiteX7" fmla="*/ 136631 w 210207"/>
                <a:gd name="connsiteY7" fmla="*/ 85092 h 148617"/>
                <a:gd name="connsiteX8" fmla="*/ 185459 w 210207"/>
                <a:gd name="connsiteY8" fmla="*/ 34959 h 148617"/>
                <a:gd name="connsiteX9" fmla="*/ 167760 w 210207"/>
                <a:gd name="connsiteY9" fmla="*/ 20810 h 148617"/>
                <a:gd name="connsiteX10" fmla="*/ 18610 w 210207"/>
                <a:gd name="connsiteY10" fmla="*/ 12 h 148617"/>
                <a:gd name="connsiteX11" fmla="*/ 5747 w 210207"/>
                <a:gd name="connsiteY11" fmla="*/ 18296 h 148617"/>
                <a:gd name="connsiteX0" fmla="*/ 5747 w 213486"/>
                <a:gd name="connsiteY0" fmla="*/ 18296 h 148617"/>
                <a:gd name="connsiteX1" fmla="*/ 47787 w 213486"/>
                <a:gd name="connsiteY1" fmla="*/ 51665 h 148617"/>
                <a:gd name="connsiteX2" fmla="*/ 358 w 213486"/>
                <a:gd name="connsiteY2" fmla="*/ 116384 h 148617"/>
                <a:gd name="connsiteX3" fmla="*/ 31817 w 213486"/>
                <a:gd name="connsiteY3" fmla="*/ 127396 h 148617"/>
                <a:gd name="connsiteX4" fmla="*/ 131207 w 213486"/>
                <a:gd name="connsiteY4" fmla="*/ 142981 h 148617"/>
                <a:gd name="connsiteX5" fmla="*/ 210026 w 213486"/>
                <a:gd name="connsiteY5" fmla="*/ 147354 h 148617"/>
                <a:gd name="connsiteX6" fmla="*/ 152378 w 213486"/>
                <a:gd name="connsiteY6" fmla="*/ 116317 h 148617"/>
                <a:gd name="connsiteX7" fmla="*/ 136631 w 213486"/>
                <a:gd name="connsiteY7" fmla="*/ 85092 h 148617"/>
                <a:gd name="connsiteX8" fmla="*/ 213486 w 213486"/>
                <a:gd name="connsiteY8" fmla="*/ 31317 h 148617"/>
                <a:gd name="connsiteX9" fmla="*/ 167760 w 213486"/>
                <a:gd name="connsiteY9" fmla="*/ 20810 h 148617"/>
                <a:gd name="connsiteX10" fmla="*/ 18610 w 213486"/>
                <a:gd name="connsiteY10" fmla="*/ 12 h 148617"/>
                <a:gd name="connsiteX11" fmla="*/ 5747 w 213486"/>
                <a:gd name="connsiteY11" fmla="*/ 18296 h 148617"/>
                <a:gd name="connsiteX0" fmla="*/ 5747 w 213486"/>
                <a:gd name="connsiteY0" fmla="*/ 18296 h 148617"/>
                <a:gd name="connsiteX1" fmla="*/ 47787 w 213486"/>
                <a:gd name="connsiteY1" fmla="*/ 51665 h 148617"/>
                <a:gd name="connsiteX2" fmla="*/ 358 w 213486"/>
                <a:gd name="connsiteY2" fmla="*/ 116384 h 148617"/>
                <a:gd name="connsiteX3" fmla="*/ 31817 w 213486"/>
                <a:gd name="connsiteY3" fmla="*/ 127396 h 148617"/>
                <a:gd name="connsiteX4" fmla="*/ 131207 w 213486"/>
                <a:gd name="connsiteY4" fmla="*/ 142981 h 148617"/>
                <a:gd name="connsiteX5" fmla="*/ 210026 w 213486"/>
                <a:gd name="connsiteY5" fmla="*/ 147354 h 148617"/>
                <a:gd name="connsiteX6" fmla="*/ 152378 w 213486"/>
                <a:gd name="connsiteY6" fmla="*/ 116317 h 148617"/>
                <a:gd name="connsiteX7" fmla="*/ 150144 w 213486"/>
                <a:gd name="connsiteY7" fmla="*/ 58503 h 148617"/>
                <a:gd name="connsiteX8" fmla="*/ 213486 w 213486"/>
                <a:gd name="connsiteY8" fmla="*/ 31317 h 148617"/>
                <a:gd name="connsiteX9" fmla="*/ 167760 w 213486"/>
                <a:gd name="connsiteY9" fmla="*/ 20810 h 148617"/>
                <a:gd name="connsiteX10" fmla="*/ 18610 w 213486"/>
                <a:gd name="connsiteY10" fmla="*/ 12 h 148617"/>
                <a:gd name="connsiteX11" fmla="*/ 5747 w 213486"/>
                <a:gd name="connsiteY11" fmla="*/ 18296 h 148617"/>
                <a:gd name="connsiteX0" fmla="*/ 5746 w 213485"/>
                <a:gd name="connsiteY0" fmla="*/ 18296 h 148617"/>
                <a:gd name="connsiteX1" fmla="*/ 47786 w 213485"/>
                <a:gd name="connsiteY1" fmla="*/ 51665 h 148617"/>
                <a:gd name="connsiteX2" fmla="*/ 47729 w 213485"/>
                <a:gd name="connsiteY2" fmla="*/ 94734 h 148617"/>
                <a:gd name="connsiteX3" fmla="*/ 357 w 213485"/>
                <a:gd name="connsiteY3" fmla="*/ 116384 h 148617"/>
                <a:gd name="connsiteX4" fmla="*/ 31816 w 213485"/>
                <a:gd name="connsiteY4" fmla="*/ 127396 h 148617"/>
                <a:gd name="connsiteX5" fmla="*/ 131206 w 213485"/>
                <a:gd name="connsiteY5" fmla="*/ 142981 h 148617"/>
                <a:gd name="connsiteX6" fmla="*/ 210025 w 213485"/>
                <a:gd name="connsiteY6" fmla="*/ 147354 h 148617"/>
                <a:gd name="connsiteX7" fmla="*/ 152377 w 213485"/>
                <a:gd name="connsiteY7" fmla="*/ 116317 h 148617"/>
                <a:gd name="connsiteX8" fmla="*/ 150143 w 213485"/>
                <a:gd name="connsiteY8" fmla="*/ 58503 h 148617"/>
                <a:gd name="connsiteX9" fmla="*/ 213485 w 213485"/>
                <a:gd name="connsiteY9" fmla="*/ 31317 h 148617"/>
                <a:gd name="connsiteX10" fmla="*/ 167759 w 213485"/>
                <a:gd name="connsiteY10" fmla="*/ 20810 h 148617"/>
                <a:gd name="connsiteX11" fmla="*/ 18609 w 213485"/>
                <a:gd name="connsiteY11" fmla="*/ 12 h 148617"/>
                <a:gd name="connsiteX12" fmla="*/ 5746 w 213485"/>
                <a:gd name="connsiteY12" fmla="*/ 18296 h 148617"/>
                <a:gd name="connsiteX0" fmla="*/ 14515 w 222254"/>
                <a:gd name="connsiteY0" fmla="*/ 18296 h 148617"/>
                <a:gd name="connsiteX1" fmla="*/ 56555 w 222254"/>
                <a:gd name="connsiteY1" fmla="*/ 51665 h 148617"/>
                <a:gd name="connsiteX2" fmla="*/ 56498 w 222254"/>
                <a:gd name="connsiteY2" fmla="*/ 94734 h 148617"/>
                <a:gd name="connsiteX3" fmla="*/ 239 w 222254"/>
                <a:gd name="connsiteY3" fmla="*/ 106329 h 148617"/>
                <a:gd name="connsiteX4" fmla="*/ 40585 w 222254"/>
                <a:gd name="connsiteY4" fmla="*/ 127396 h 148617"/>
                <a:gd name="connsiteX5" fmla="*/ 139975 w 222254"/>
                <a:gd name="connsiteY5" fmla="*/ 142981 h 148617"/>
                <a:gd name="connsiteX6" fmla="*/ 218794 w 222254"/>
                <a:gd name="connsiteY6" fmla="*/ 147354 h 148617"/>
                <a:gd name="connsiteX7" fmla="*/ 161146 w 222254"/>
                <a:gd name="connsiteY7" fmla="*/ 116317 h 148617"/>
                <a:gd name="connsiteX8" fmla="*/ 158912 w 222254"/>
                <a:gd name="connsiteY8" fmla="*/ 58503 h 148617"/>
                <a:gd name="connsiteX9" fmla="*/ 222254 w 222254"/>
                <a:gd name="connsiteY9" fmla="*/ 31317 h 148617"/>
                <a:gd name="connsiteX10" fmla="*/ 176528 w 222254"/>
                <a:gd name="connsiteY10" fmla="*/ 20810 h 148617"/>
                <a:gd name="connsiteX11" fmla="*/ 27378 w 222254"/>
                <a:gd name="connsiteY11" fmla="*/ 12 h 148617"/>
                <a:gd name="connsiteX12" fmla="*/ 14515 w 222254"/>
                <a:gd name="connsiteY12" fmla="*/ 18296 h 148617"/>
                <a:gd name="connsiteX0" fmla="*/ 16966 w 224705"/>
                <a:gd name="connsiteY0" fmla="*/ 18296 h 148617"/>
                <a:gd name="connsiteX1" fmla="*/ 59006 w 224705"/>
                <a:gd name="connsiteY1" fmla="*/ 51665 h 148617"/>
                <a:gd name="connsiteX2" fmla="*/ 58949 w 224705"/>
                <a:gd name="connsiteY2" fmla="*/ 94734 h 148617"/>
                <a:gd name="connsiteX3" fmla="*/ 219 w 224705"/>
                <a:gd name="connsiteY3" fmla="*/ 114411 h 148617"/>
                <a:gd name="connsiteX4" fmla="*/ 43036 w 224705"/>
                <a:gd name="connsiteY4" fmla="*/ 127396 h 148617"/>
                <a:gd name="connsiteX5" fmla="*/ 142426 w 224705"/>
                <a:gd name="connsiteY5" fmla="*/ 142981 h 148617"/>
                <a:gd name="connsiteX6" fmla="*/ 221245 w 224705"/>
                <a:gd name="connsiteY6" fmla="*/ 147354 h 148617"/>
                <a:gd name="connsiteX7" fmla="*/ 163597 w 224705"/>
                <a:gd name="connsiteY7" fmla="*/ 116317 h 148617"/>
                <a:gd name="connsiteX8" fmla="*/ 161363 w 224705"/>
                <a:gd name="connsiteY8" fmla="*/ 58503 h 148617"/>
                <a:gd name="connsiteX9" fmla="*/ 224705 w 224705"/>
                <a:gd name="connsiteY9" fmla="*/ 31317 h 148617"/>
                <a:gd name="connsiteX10" fmla="*/ 178979 w 224705"/>
                <a:gd name="connsiteY10" fmla="*/ 20810 h 148617"/>
                <a:gd name="connsiteX11" fmla="*/ 29829 w 224705"/>
                <a:gd name="connsiteY11" fmla="*/ 12 h 148617"/>
                <a:gd name="connsiteX12" fmla="*/ 16966 w 224705"/>
                <a:gd name="connsiteY12" fmla="*/ 18296 h 148617"/>
                <a:gd name="connsiteX0" fmla="*/ 17280 w 225019"/>
                <a:gd name="connsiteY0" fmla="*/ 18296 h 148617"/>
                <a:gd name="connsiteX1" fmla="*/ 59320 w 225019"/>
                <a:gd name="connsiteY1" fmla="*/ 51665 h 148617"/>
                <a:gd name="connsiteX2" fmla="*/ 59263 w 225019"/>
                <a:gd name="connsiteY2" fmla="*/ 94734 h 148617"/>
                <a:gd name="connsiteX3" fmla="*/ 533 w 225019"/>
                <a:gd name="connsiteY3" fmla="*/ 114411 h 148617"/>
                <a:gd name="connsiteX4" fmla="*/ 36830 w 225019"/>
                <a:gd name="connsiteY4" fmla="*/ 133072 h 148617"/>
                <a:gd name="connsiteX5" fmla="*/ 142740 w 225019"/>
                <a:gd name="connsiteY5" fmla="*/ 142981 h 148617"/>
                <a:gd name="connsiteX6" fmla="*/ 221559 w 225019"/>
                <a:gd name="connsiteY6" fmla="*/ 147354 h 148617"/>
                <a:gd name="connsiteX7" fmla="*/ 163911 w 225019"/>
                <a:gd name="connsiteY7" fmla="*/ 116317 h 148617"/>
                <a:gd name="connsiteX8" fmla="*/ 161677 w 225019"/>
                <a:gd name="connsiteY8" fmla="*/ 58503 h 148617"/>
                <a:gd name="connsiteX9" fmla="*/ 225019 w 225019"/>
                <a:gd name="connsiteY9" fmla="*/ 31317 h 148617"/>
                <a:gd name="connsiteX10" fmla="*/ 179293 w 225019"/>
                <a:gd name="connsiteY10" fmla="*/ 20810 h 148617"/>
                <a:gd name="connsiteX11" fmla="*/ 30143 w 225019"/>
                <a:gd name="connsiteY11" fmla="*/ 12 h 148617"/>
                <a:gd name="connsiteX12" fmla="*/ 17280 w 225019"/>
                <a:gd name="connsiteY12" fmla="*/ 18296 h 14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019" h="148617">
                  <a:moveTo>
                    <a:pt x="17280" y="18296"/>
                  </a:moveTo>
                  <a:cubicBezTo>
                    <a:pt x="22143" y="26905"/>
                    <a:pt x="52323" y="38925"/>
                    <a:pt x="59320" y="51665"/>
                  </a:cubicBezTo>
                  <a:cubicBezTo>
                    <a:pt x="66317" y="64405"/>
                    <a:pt x="67168" y="83948"/>
                    <a:pt x="59263" y="94734"/>
                  </a:cubicBezTo>
                  <a:cubicBezTo>
                    <a:pt x="51358" y="105520"/>
                    <a:pt x="4272" y="108021"/>
                    <a:pt x="533" y="114411"/>
                  </a:cubicBezTo>
                  <a:cubicBezTo>
                    <a:pt x="-3206" y="120801"/>
                    <a:pt x="13129" y="128310"/>
                    <a:pt x="36830" y="133072"/>
                  </a:cubicBezTo>
                  <a:cubicBezTo>
                    <a:pt x="60531" y="137834"/>
                    <a:pt x="116354" y="135897"/>
                    <a:pt x="142740" y="142981"/>
                  </a:cubicBezTo>
                  <a:cubicBezTo>
                    <a:pt x="166267" y="143099"/>
                    <a:pt x="218031" y="151798"/>
                    <a:pt x="221559" y="147354"/>
                  </a:cubicBezTo>
                  <a:cubicBezTo>
                    <a:pt x="225087" y="142910"/>
                    <a:pt x="176143" y="126694"/>
                    <a:pt x="163911" y="116317"/>
                  </a:cubicBezTo>
                  <a:cubicBezTo>
                    <a:pt x="151679" y="105940"/>
                    <a:pt x="151492" y="72670"/>
                    <a:pt x="161677" y="58503"/>
                  </a:cubicBezTo>
                  <a:cubicBezTo>
                    <a:pt x="171862" y="44336"/>
                    <a:pt x="225127" y="41286"/>
                    <a:pt x="225019" y="31317"/>
                  </a:cubicBezTo>
                  <a:cubicBezTo>
                    <a:pt x="224911" y="21348"/>
                    <a:pt x="202152" y="29017"/>
                    <a:pt x="179293" y="20810"/>
                  </a:cubicBezTo>
                  <a:cubicBezTo>
                    <a:pt x="156434" y="12603"/>
                    <a:pt x="57145" y="431"/>
                    <a:pt x="30143" y="12"/>
                  </a:cubicBezTo>
                  <a:cubicBezTo>
                    <a:pt x="3141" y="-407"/>
                    <a:pt x="12417" y="9687"/>
                    <a:pt x="17280" y="18296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838085D-EBC1-4BB0-962F-58F9AA6ACD36}"/>
                </a:ext>
              </a:extLst>
            </p:cNvPr>
            <p:cNvGrpSpPr/>
            <p:nvPr/>
          </p:nvGrpSpPr>
          <p:grpSpPr>
            <a:xfrm>
              <a:off x="4067619" y="2395627"/>
              <a:ext cx="439262" cy="138751"/>
              <a:chOff x="4157858" y="2684218"/>
              <a:chExt cx="439262" cy="138751"/>
            </a:xfrm>
            <a:grpFill/>
          </p:grpSpPr>
          <p:sp>
            <p:nvSpPr>
              <p:cNvPr id="465" name="Freeform 45">
                <a:extLst>
                  <a:ext uri="{FF2B5EF4-FFF2-40B4-BE49-F238E27FC236}">
                    <a16:creationId xmlns:a16="http://schemas.microsoft.com/office/drawing/2014/main" id="{C05B06C0-ED20-46B2-A680-60377273CC48}"/>
                  </a:ext>
                </a:extLst>
              </p:cNvPr>
              <p:cNvSpPr/>
              <p:nvPr/>
            </p:nvSpPr>
            <p:spPr>
              <a:xfrm>
                <a:off x="4157858" y="2684218"/>
                <a:ext cx="159117" cy="120199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62949"/>
                  <a:gd name="connsiteY0" fmla="*/ 0 h 91071"/>
                  <a:gd name="connsiteX1" fmla="*/ 62658 w 62949"/>
                  <a:gd name="connsiteY1" fmla="*/ 55352 h 91071"/>
                  <a:gd name="connsiteX2" fmla="*/ 19795 w 62949"/>
                  <a:gd name="connsiteY2" fmla="*/ 91071 h 91071"/>
                  <a:gd name="connsiteX0" fmla="*/ 8392 w 71081"/>
                  <a:gd name="connsiteY0" fmla="*/ 0 h 97756"/>
                  <a:gd name="connsiteX1" fmla="*/ 71050 w 71081"/>
                  <a:gd name="connsiteY1" fmla="*/ 55352 h 97756"/>
                  <a:gd name="connsiteX2" fmla="*/ 0 w 71081"/>
                  <a:gd name="connsiteY2" fmla="*/ 97756 h 97756"/>
                  <a:gd name="connsiteX0" fmla="*/ 6821 w 71070"/>
                  <a:gd name="connsiteY0" fmla="*/ 0 h 85716"/>
                  <a:gd name="connsiteX1" fmla="*/ 71050 w 71070"/>
                  <a:gd name="connsiteY1" fmla="*/ 43312 h 85716"/>
                  <a:gd name="connsiteX2" fmla="*/ 0 w 71070"/>
                  <a:gd name="connsiteY2" fmla="*/ 85716 h 85716"/>
                  <a:gd name="connsiteX0" fmla="*/ 0 w 138427"/>
                  <a:gd name="connsiteY0" fmla="*/ 0 h 104644"/>
                  <a:gd name="connsiteX1" fmla="*/ 137114 w 138427"/>
                  <a:gd name="connsiteY1" fmla="*/ 62240 h 104644"/>
                  <a:gd name="connsiteX2" fmla="*/ 66064 w 138427"/>
                  <a:gd name="connsiteY2" fmla="*/ 104644 h 104644"/>
                  <a:gd name="connsiteX0" fmla="*/ 0 w 139231"/>
                  <a:gd name="connsiteY0" fmla="*/ 0 h 104644"/>
                  <a:gd name="connsiteX1" fmla="*/ 109590 w 139231"/>
                  <a:gd name="connsiteY1" fmla="*/ 18659 h 104644"/>
                  <a:gd name="connsiteX2" fmla="*/ 137114 w 139231"/>
                  <a:gd name="connsiteY2" fmla="*/ 62240 h 104644"/>
                  <a:gd name="connsiteX3" fmla="*/ 66064 w 139231"/>
                  <a:gd name="connsiteY3" fmla="*/ 104644 h 104644"/>
                  <a:gd name="connsiteX0" fmla="*/ 9357 w 153753"/>
                  <a:gd name="connsiteY0" fmla="*/ 0 h 83503"/>
                  <a:gd name="connsiteX1" fmla="*/ 118947 w 153753"/>
                  <a:gd name="connsiteY1" fmla="*/ 18659 h 83503"/>
                  <a:gd name="connsiteX2" fmla="*/ 146471 w 153753"/>
                  <a:gd name="connsiteY2" fmla="*/ 62240 h 83503"/>
                  <a:gd name="connsiteX3" fmla="*/ 0 w 153753"/>
                  <a:gd name="connsiteY3" fmla="*/ 83503 h 83503"/>
                  <a:gd name="connsiteX0" fmla="*/ 9357 w 146517"/>
                  <a:gd name="connsiteY0" fmla="*/ 0 h 105155"/>
                  <a:gd name="connsiteX1" fmla="*/ 118947 w 146517"/>
                  <a:gd name="connsiteY1" fmla="*/ 18659 h 105155"/>
                  <a:gd name="connsiteX2" fmla="*/ 146471 w 146517"/>
                  <a:gd name="connsiteY2" fmla="*/ 62240 h 105155"/>
                  <a:gd name="connsiteX3" fmla="*/ 115240 w 146517"/>
                  <a:gd name="connsiteY3" fmla="*/ 104832 h 105155"/>
                  <a:gd name="connsiteX4" fmla="*/ 0 w 146517"/>
                  <a:gd name="connsiteY4" fmla="*/ 83503 h 105155"/>
                  <a:gd name="connsiteX0" fmla="*/ 9357 w 146844"/>
                  <a:gd name="connsiteY0" fmla="*/ 0 h 97501"/>
                  <a:gd name="connsiteX1" fmla="*/ 118947 w 146844"/>
                  <a:gd name="connsiteY1" fmla="*/ 18659 h 97501"/>
                  <a:gd name="connsiteX2" fmla="*/ 146471 w 146844"/>
                  <a:gd name="connsiteY2" fmla="*/ 62240 h 97501"/>
                  <a:gd name="connsiteX3" fmla="*/ 124260 w 146844"/>
                  <a:gd name="connsiteY3" fmla="*/ 97061 h 97501"/>
                  <a:gd name="connsiteX4" fmla="*/ 0 w 146844"/>
                  <a:gd name="connsiteY4" fmla="*/ 83503 h 97501"/>
                  <a:gd name="connsiteX0" fmla="*/ 9357 w 146756"/>
                  <a:gd name="connsiteY0" fmla="*/ 0 h 105633"/>
                  <a:gd name="connsiteX1" fmla="*/ 118947 w 146756"/>
                  <a:gd name="connsiteY1" fmla="*/ 18659 h 105633"/>
                  <a:gd name="connsiteX2" fmla="*/ 146471 w 146756"/>
                  <a:gd name="connsiteY2" fmla="*/ 62240 h 105633"/>
                  <a:gd name="connsiteX3" fmla="*/ 108112 w 146756"/>
                  <a:gd name="connsiteY3" fmla="*/ 105316 h 105633"/>
                  <a:gd name="connsiteX4" fmla="*/ 0 w 146756"/>
                  <a:gd name="connsiteY4" fmla="*/ 83503 h 105633"/>
                  <a:gd name="connsiteX0" fmla="*/ 9357 w 146818"/>
                  <a:gd name="connsiteY0" fmla="*/ 0 h 105633"/>
                  <a:gd name="connsiteX1" fmla="*/ 119752 w 146818"/>
                  <a:gd name="connsiteY1" fmla="*/ 30538 h 105633"/>
                  <a:gd name="connsiteX2" fmla="*/ 146471 w 146818"/>
                  <a:gd name="connsiteY2" fmla="*/ 62240 h 105633"/>
                  <a:gd name="connsiteX3" fmla="*/ 108112 w 146818"/>
                  <a:gd name="connsiteY3" fmla="*/ 105316 h 105633"/>
                  <a:gd name="connsiteX4" fmla="*/ 0 w 146818"/>
                  <a:gd name="connsiteY4" fmla="*/ 83503 h 105633"/>
                  <a:gd name="connsiteX0" fmla="*/ 9357 w 149398"/>
                  <a:gd name="connsiteY0" fmla="*/ 0 h 105633"/>
                  <a:gd name="connsiteX1" fmla="*/ 131308 w 149398"/>
                  <a:gd name="connsiteY1" fmla="*/ 24981 h 105633"/>
                  <a:gd name="connsiteX2" fmla="*/ 146471 w 149398"/>
                  <a:gd name="connsiteY2" fmla="*/ 62240 h 105633"/>
                  <a:gd name="connsiteX3" fmla="*/ 108112 w 149398"/>
                  <a:gd name="connsiteY3" fmla="*/ 105316 h 105633"/>
                  <a:gd name="connsiteX4" fmla="*/ 0 w 149398"/>
                  <a:gd name="connsiteY4" fmla="*/ 83503 h 105633"/>
                  <a:gd name="connsiteX0" fmla="*/ 9357 w 148717"/>
                  <a:gd name="connsiteY0" fmla="*/ 0 h 102650"/>
                  <a:gd name="connsiteX1" fmla="*/ 131308 w 148717"/>
                  <a:gd name="connsiteY1" fmla="*/ 24981 h 102650"/>
                  <a:gd name="connsiteX2" fmla="*/ 146471 w 148717"/>
                  <a:gd name="connsiteY2" fmla="*/ 62240 h 102650"/>
                  <a:gd name="connsiteX3" fmla="*/ 117454 w 148717"/>
                  <a:gd name="connsiteY3" fmla="*/ 102297 h 102650"/>
                  <a:gd name="connsiteX4" fmla="*/ 0 w 148717"/>
                  <a:gd name="connsiteY4" fmla="*/ 83503 h 102650"/>
                  <a:gd name="connsiteX0" fmla="*/ 9357 w 159096"/>
                  <a:gd name="connsiteY0" fmla="*/ 0 h 102650"/>
                  <a:gd name="connsiteX1" fmla="*/ 131308 w 159096"/>
                  <a:gd name="connsiteY1" fmla="*/ 24981 h 102650"/>
                  <a:gd name="connsiteX2" fmla="*/ 158672 w 159096"/>
                  <a:gd name="connsiteY2" fmla="*/ 66187 h 102650"/>
                  <a:gd name="connsiteX3" fmla="*/ 117454 w 159096"/>
                  <a:gd name="connsiteY3" fmla="*/ 102297 h 102650"/>
                  <a:gd name="connsiteX4" fmla="*/ 0 w 159096"/>
                  <a:gd name="connsiteY4" fmla="*/ 83503 h 102650"/>
                  <a:gd name="connsiteX0" fmla="*/ 9357 w 159335"/>
                  <a:gd name="connsiteY0" fmla="*/ 0 h 112057"/>
                  <a:gd name="connsiteX1" fmla="*/ 131308 w 159335"/>
                  <a:gd name="connsiteY1" fmla="*/ 24981 h 112057"/>
                  <a:gd name="connsiteX2" fmla="*/ 158672 w 159335"/>
                  <a:gd name="connsiteY2" fmla="*/ 66187 h 112057"/>
                  <a:gd name="connsiteX3" fmla="*/ 112643 w 159335"/>
                  <a:gd name="connsiteY3" fmla="*/ 111797 h 112057"/>
                  <a:gd name="connsiteX4" fmla="*/ 0 w 159335"/>
                  <a:gd name="connsiteY4" fmla="*/ 83503 h 112057"/>
                  <a:gd name="connsiteX0" fmla="*/ 351 w 159335"/>
                  <a:gd name="connsiteY0" fmla="*/ 0 h 120199"/>
                  <a:gd name="connsiteX1" fmla="*/ 131308 w 159335"/>
                  <a:gd name="connsiteY1" fmla="*/ 33123 h 120199"/>
                  <a:gd name="connsiteX2" fmla="*/ 158672 w 159335"/>
                  <a:gd name="connsiteY2" fmla="*/ 74329 h 120199"/>
                  <a:gd name="connsiteX3" fmla="*/ 112643 w 159335"/>
                  <a:gd name="connsiteY3" fmla="*/ 119939 h 120199"/>
                  <a:gd name="connsiteX4" fmla="*/ 0 w 159335"/>
                  <a:gd name="connsiteY4" fmla="*/ 91645 h 120199"/>
                  <a:gd name="connsiteX0" fmla="*/ 351 w 159117"/>
                  <a:gd name="connsiteY0" fmla="*/ 0 h 120199"/>
                  <a:gd name="connsiteX1" fmla="*/ 64634 w 159117"/>
                  <a:gd name="connsiteY1" fmla="*/ 20522 h 120199"/>
                  <a:gd name="connsiteX2" fmla="*/ 131308 w 159117"/>
                  <a:gd name="connsiteY2" fmla="*/ 33123 h 120199"/>
                  <a:gd name="connsiteX3" fmla="*/ 158672 w 159117"/>
                  <a:gd name="connsiteY3" fmla="*/ 74329 h 120199"/>
                  <a:gd name="connsiteX4" fmla="*/ 112643 w 159117"/>
                  <a:gd name="connsiteY4" fmla="*/ 119939 h 120199"/>
                  <a:gd name="connsiteX5" fmla="*/ 0 w 159117"/>
                  <a:gd name="connsiteY5" fmla="*/ 91645 h 12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17" h="120199">
                    <a:moveTo>
                      <a:pt x="351" y="0"/>
                    </a:moveTo>
                    <a:cubicBezTo>
                      <a:pt x="9882" y="1827"/>
                      <a:pt x="42808" y="15002"/>
                      <a:pt x="64634" y="20522"/>
                    </a:cubicBezTo>
                    <a:cubicBezTo>
                      <a:pt x="86460" y="26042"/>
                      <a:pt x="114453" y="22562"/>
                      <a:pt x="131308" y="33123"/>
                    </a:cubicBezTo>
                    <a:cubicBezTo>
                      <a:pt x="148163" y="43684"/>
                      <a:pt x="161783" y="59860"/>
                      <a:pt x="158672" y="74329"/>
                    </a:cubicBezTo>
                    <a:cubicBezTo>
                      <a:pt x="155561" y="88798"/>
                      <a:pt x="137055" y="116395"/>
                      <a:pt x="112643" y="119939"/>
                    </a:cubicBezTo>
                    <a:cubicBezTo>
                      <a:pt x="88231" y="123483"/>
                      <a:pt x="12469" y="89690"/>
                      <a:pt x="0" y="91645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Freeform 46">
                <a:extLst>
                  <a:ext uri="{FF2B5EF4-FFF2-40B4-BE49-F238E27FC236}">
                    <a16:creationId xmlns:a16="http://schemas.microsoft.com/office/drawing/2014/main" id="{656FEE66-F220-4C72-9AC1-6591B68B9026}"/>
                  </a:ext>
                </a:extLst>
              </p:cNvPr>
              <p:cNvSpPr/>
              <p:nvPr/>
            </p:nvSpPr>
            <p:spPr>
              <a:xfrm rot="579247" flipH="1">
                <a:off x="4433410" y="2718139"/>
                <a:ext cx="163710" cy="104830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55351"/>
                  <a:gd name="connsiteY0" fmla="*/ 0 h 90150"/>
                  <a:gd name="connsiteX1" fmla="*/ 55228 w 55351"/>
                  <a:gd name="connsiteY1" fmla="*/ 54431 h 90150"/>
                  <a:gd name="connsiteX2" fmla="*/ 12365 w 55351"/>
                  <a:gd name="connsiteY2" fmla="*/ 90150 h 90150"/>
                  <a:gd name="connsiteX0" fmla="*/ 13249 w 68566"/>
                  <a:gd name="connsiteY0" fmla="*/ 0 h 91458"/>
                  <a:gd name="connsiteX1" fmla="*/ 68477 w 68566"/>
                  <a:gd name="connsiteY1" fmla="*/ 54431 h 91458"/>
                  <a:gd name="connsiteX2" fmla="*/ 0 w 68566"/>
                  <a:gd name="connsiteY2" fmla="*/ 91458 h 91458"/>
                  <a:gd name="connsiteX0" fmla="*/ 65842 w 122688"/>
                  <a:gd name="connsiteY0" fmla="*/ 0 h 75992"/>
                  <a:gd name="connsiteX1" fmla="*/ 121070 w 122688"/>
                  <a:gd name="connsiteY1" fmla="*/ 54431 h 75992"/>
                  <a:gd name="connsiteX2" fmla="*/ 0 w 122688"/>
                  <a:gd name="connsiteY2" fmla="*/ 75992 h 75992"/>
                  <a:gd name="connsiteX0" fmla="*/ 65842 w 121087"/>
                  <a:gd name="connsiteY0" fmla="*/ 0 h 87043"/>
                  <a:gd name="connsiteX1" fmla="*/ 121070 w 121087"/>
                  <a:gd name="connsiteY1" fmla="*/ 54431 h 87043"/>
                  <a:gd name="connsiteX2" fmla="*/ 71047 w 121087"/>
                  <a:gd name="connsiteY2" fmla="*/ 86533 h 87043"/>
                  <a:gd name="connsiteX3" fmla="*/ 0 w 121087"/>
                  <a:gd name="connsiteY3" fmla="*/ 75992 h 87043"/>
                  <a:gd name="connsiteX0" fmla="*/ 0 w 141594"/>
                  <a:gd name="connsiteY0" fmla="*/ 0 h 108019"/>
                  <a:gd name="connsiteX1" fmla="*/ 138652 w 141594"/>
                  <a:gd name="connsiteY1" fmla="*/ 75407 h 108019"/>
                  <a:gd name="connsiteX2" fmla="*/ 88629 w 141594"/>
                  <a:gd name="connsiteY2" fmla="*/ 107509 h 108019"/>
                  <a:gd name="connsiteX3" fmla="*/ 17582 w 141594"/>
                  <a:gd name="connsiteY3" fmla="*/ 96968 h 108019"/>
                  <a:gd name="connsiteX0" fmla="*/ 0 w 139218"/>
                  <a:gd name="connsiteY0" fmla="*/ 0 h 108019"/>
                  <a:gd name="connsiteX1" fmla="*/ 108063 w 139218"/>
                  <a:gd name="connsiteY1" fmla="*/ 28591 h 108019"/>
                  <a:gd name="connsiteX2" fmla="*/ 138652 w 139218"/>
                  <a:gd name="connsiteY2" fmla="*/ 75407 h 108019"/>
                  <a:gd name="connsiteX3" fmla="*/ 88629 w 139218"/>
                  <a:gd name="connsiteY3" fmla="*/ 107509 h 108019"/>
                  <a:gd name="connsiteX4" fmla="*/ 17582 w 139218"/>
                  <a:gd name="connsiteY4" fmla="*/ 96968 h 108019"/>
                  <a:gd name="connsiteX0" fmla="*/ 0 w 149060"/>
                  <a:gd name="connsiteY0" fmla="*/ 0 h 101318"/>
                  <a:gd name="connsiteX1" fmla="*/ 117905 w 149060"/>
                  <a:gd name="connsiteY1" fmla="*/ 21890 h 101318"/>
                  <a:gd name="connsiteX2" fmla="*/ 148494 w 149060"/>
                  <a:gd name="connsiteY2" fmla="*/ 68706 h 101318"/>
                  <a:gd name="connsiteX3" fmla="*/ 98471 w 149060"/>
                  <a:gd name="connsiteY3" fmla="*/ 100808 h 101318"/>
                  <a:gd name="connsiteX4" fmla="*/ 27424 w 149060"/>
                  <a:gd name="connsiteY4" fmla="*/ 90267 h 101318"/>
                  <a:gd name="connsiteX0" fmla="*/ 0 w 155361"/>
                  <a:gd name="connsiteY0" fmla="*/ 0 h 95487"/>
                  <a:gd name="connsiteX1" fmla="*/ 124206 w 155361"/>
                  <a:gd name="connsiteY1" fmla="*/ 16059 h 95487"/>
                  <a:gd name="connsiteX2" fmla="*/ 154795 w 155361"/>
                  <a:gd name="connsiteY2" fmla="*/ 62875 h 95487"/>
                  <a:gd name="connsiteX3" fmla="*/ 104772 w 155361"/>
                  <a:gd name="connsiteY3" fmla="*/ 94977 h 95487"/>
                  <a:gd name="connsiteX4" fmla="*/ 33725 w 155361"/>
                  <a:gd name="connsiteY4" fmla="*/ 84436 h 95487"/>
                  <a:gd name="connsiteX0" fmla="*/ 4432 w 159793"/>
                  <a:gd name="connsiteY0" fmla="*/ 0 h 95393"/>
                  <a:gd name="connsiteX1" fmla="*/ 128638 w 159793"/>
                  <a:gd name="connsiteY1" fmla="*/ 16059 h 95393"/>
                  <a:gd name="connsiteX2" fmla="*/ 159227 w 159793"/>
                  <a:gd name="connsiteY2" fmla="*/ 62875 h 95393"/>
                  <a:gd name="connsiteX3" fmla="*/ 109204 w 159793"/>
                  <a:gd name="connsiteY3" fmla="*/ 94977 h 95393"/>
                  <a:gd name="connsiteX4" fmla="*/ 0 w 159793"/>
                  <a:gd name="connsiteY4" fmla="*/ 80153 h 95393"/>
                  <a:gd name="connsiteX0" fmla="*/ 4432 w 159585"/>
                  <a:gd name="connsiteY0" fmla="*/ 0 h 95393"/>
                  <a:gd name="connsiteX1" fmla="*/ 125679 w 159585"/>
                  <a:gd name="connsiteY1" fmla="*/ 7999 h 95393"/>
                  <a:gd name="connsiteX2" fmla="*/ 159227 w 159585"/>
                  <a:gd name="connsiteY2" fmla="*/ 62875 h 95393"/>
                  <a:gd name="connsiteX3" fmla="*/ 109204 w 159585"/>
                  <a:gd name="connsiteY3" fmla="*/ 94977 h 95393"/>
                  <a:gd name="connsiteX4" fmla="*/ 0 w 159585"/>
                  <a:gd name="connsiteY4" fmla="*/ 80153 h 95393"/>
                  <a:gd name="connsiteX0" fmla="*/ 0 w 170245"/>
                  <a:gd name="connsiteY0" fmla="*/ 0 h 103924"/>
                  <a:gd name="connsiteX1" fmla="*/ 136339 w 170245"/>
                  <a:gd name="connsiteY1" fmla="*/ 16530 h 103924"/>
                  <a:gd name="connsiteX2" fmla="*/ 169887 w 170245"/>
                  <a:gd name="connsiteY2" fmla="*/ 71406 h 103924"/>
                  <a:gd name="connsiteX3" fmla="*/ 119864 w 170245"/>
                  <a:gd name="connsiteY3" fmla="*/ 103508 h 103924"/>
                  <a:gd name="connsiteX4" fmla="*/ 10660 w 170245"/>
                  <a:gd name="connsiteY4" fmla="*/ 88684 h 103924"/>
                  <a:gd name="connsiteX0" fmla="*/ 0 w 170284"/>
                  <a:gd name="connsiteY0" fmla="*/ 0 h 103924"/>
                  <a:gd name="connsiteX1" fmla="*/ 136983 w 170284"/>
                  <a:gd name="connsiteY1" fmla="*/ 24033 h 103924"/>
                  <a:gd name="connsiteX2" fmla="*/ 169887 w 170284"/>
                  <a:gd name="connsiteY2" fmla="*/ 71406 h 103924"/>
                  <a:gd name="connsiteX3" fmla="*/ 119864 w 170284"/>
                  <a:gd name="connsiteY3" fmla="*/ 103508 h 103924"/>
                  <a:gd name="connsiteX4" fmla="*/ 10660 w 170284"/>
                  <a:gd name="connsiteY4" fmla="*/ 88684 h 103924"/>
                  <a:gd name="connsiteX0" fmla="*/ 0 w 170841"/>
                  <a:gd name="connsiteY0" fmla="*/ 0 h 101609"/>
                  <a:gd name="connsiteX1" fmla="*/ 137540 w 170841"/>
                  <a:gd name="connsiteY1" fmla="*/ 21718 h 101609"/>
                  <a:gd name="connsiteX2" fmla="*/ 170444 w 170841"/>
                  <a:gd name="connsiteY2" fmla="*/ 69091 h 101609"/>
                  <a:gd name="connsiteX3" fmla="*/ 120421 w 170841"/>
                  <a:gd name="connsiteY3" fmla="*/ 101193 h 101609"/>
                  <a:gd name="connsiteX4" fmla="*/ 11217 w 170841"/>
                  <a:gd name="connsiteY4" fmla="*/ 86369 h 101609"/>
                  <a:gd name="connsiteX0" fmla="*/ 0 w 168976"/>
                  <a:gd name="connsiteY0" fmla="*/ 0 h 109989"/>
                  <a:gd name="connsiteX1" fmla="*/ 135675 w 168976"/>
                  <a:gd name="connsiteY1" fmla="*/ 30098 h 109989"/>
                  <a:gd name="connsiteX2" fmla="*/ 168579 w 168976"/>
                  <a:gd name="connsiteY2" fmla="*/ 77471 h 109989"/>
                  <a:gd name="connsiteX3" fmla="*/ 118556 w 168976"/>
                  <a:gd name="connsiteY3" fmla="*/ 109573 h 109989"/>
                  <a:gd name="connsiteX4" fmla="*/ 9352 w 168976"/>
                  <a:gd name="connsiteY4" fmla="*/ 94749 h 109989"/>
                  <a:gd name="connsiteX0" fmla="*/ 0 w 164034"/>
                  <a:gd name="connsiteY0" fmla="*/ 0 h 104830"/>
                  <a:gd name="connsiteX1" fmla="*/ 130733 w 164034"/>
                  <a:gd name="connsiteY1" fmla="*/ 24939 h 104830"/>
                  <a:gd name="connsiteX2" fmla="*/ 163637 w 164034"/>
                  <a:gd name="connsiteY2" fmla="*/ 72312 h 104830"/>
                  <a:gd name="connsiteX3" fmla="*/ 113614 w 164034"/>
                  <a:gd name="connsiteY3" fmla="*/ 104414 h 104830"/>
                  <a:gd name="connsiteX4" fmla="*/ 4410 w 164034"/>
                  <a:gd name="connsiteY4" fmla="*/ 89590 h 104830"/>
                  <a:gd name="connsiteX0" fmla="*/ 0 w 163710"/>
                  <a:gd name="connsiteY0" fmla="*/ 0 h 104830"/>
                  <a:gd name="connsiteX1" fmla="*/ 122208 w 163710"/>
                  <a:gd name="connsiteY1" fmla="*/ 29808 h 104830"/>
                  <a:gd name="connsiteX2" fmla="*/ 163637 w 163710"/>
                  <a:gd name="connsiteY2" fmla="*/ 72312 h 104830"/>
                  <a:gd name="connsiteX3" fmla="*/ 113614 w 163710"/>
                  <a:gd name="connsiteY3" fmla="*/ 104414 h 104830"/>
                  <a:gd name="connsiteX4" fmla="*/ 4410 w 163710"/>
                  <a:gd name="connsiteY4" fmla="*/ 89590 h 104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10" h="104830">
                    <a:moveTo>
                      <a:pt x="0" y="0"/>
                    </a:moveTo>
                    <a:cubicBezTo>
                      <a:pt x="11598" y="6347"/>
                      <a:pt x="99100" y="17240"/>
                      <a:pt x="122208" y="29808"/>
                    </a:cubicBezTo>
                    <a:cubicBezTo>
                      <a:pt x="145316" y="42376"/>
                      <a:pt x="165069" y="59878"/>
                      <a:pt x="163637" y="72312"/>
                    </a:cubicBezTo>
                    <a:cubicBezTo>
                      <a:pt x="162205" y="84746"/>
                      <a:pt x="133792" y="100820"/>
                      <a:pt x="113614" y="104414"/>
                    </a:cubicBezTo>
                    <a:cubicBezTo>
                      <a:pt x="93436" y="108008"/>
                      <a:pt x="14778" y="87068"/>
                      <a:pt x="4410" y="89590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E352CED-D797-456E-94D5-3BE336ED48C6}"/>
              </a:ext>
            </a:extLst>
          </p:cNvPr>
          <p:cNvGrpSpPr/>
          <p:nvPr/>
        </p:nvGrpSpPr>
        <p:grpSpPr>
          <a:xfrm rot="9876727">
            <a:off x="5741421" y="2251720"/>
            <a:ext cx="191478" cy="64150"/>
            <a:chOff x="4073355" y="2396237"/>
            <a:chExt cx="440668" cy="147636"/>
          </a:xfrm>
          <a:solidFill>
            <a:schemeClr val="bg1">
              <a:lumMod val="95000"/>
            </a:schemeClr>
          </a:solidFill>
        </p:grpSpPr>
        <p:sp>
          <p:nvSpPr>
            <p:cNvPr id="459" name="Freeform 48">
              <a:extLst>
                <a:ext uri="{FF2B5EF4-FFF2-40B4-BE49-F238E27FC236}">
                  <a16:creationId xmlns:a16="http://schemas.microsoft.com/office/drawing/2014/main" id="{3F77100A-9DC2-4648-86F5-C1788B3D7EED}"/>
                </a:ext>
              </a:extLst>
            </p:cNvPr>
            <p:cNvSpPr/>
            <p:nvPr/>
          </p:nvSpPr>
          <p:spPr>
            <a:xfrm>
              <a:off x="4161881" y="2396237"/>
              <a:ext cx="243476" cy="147636"/>
            </a:xfrm>
            <a:custGeom>
              <a:avLst/>
              <a:gdLst>
                <a:gd name="connsiteX0" fmla="*/ 995 w 151036"/>
                <a:gd name="connsiteY0" fmla="*/ 4707 h 117919"/>
                <a:gd name="connsiteX1" fmla="*/ 43858 w 151036"/>
                <a:gd name="connsiteY1" fmla="*/ 52332 h 117919"/>
                <a:gd name="connsiteX2" fmla="*/ 995 w 151036"/>
                <a:gd name="connsiteY2" fmla="*/ 90432 h 117919"/>
                <a:gd name="connsiteX3" fmla="*/ 60526 w 151036"/>
                <a:gd name="connsiteY3" fmla="*/ 116626 h 117919"/>
                <a:gd name="connsiteX4" fmla="*/ 141489 w 151036"/>
                <a:gd name="connsiteY4" fmla="*/ 109482 h 117919"/>
                <a:gd name="connsiteX5" fmla="*/ 103389 w 151036"/>
                <a:gd name="connsiteY5" fmla="*/ 71382 h 117919"/>
                <a:gd name="connsiteX6" fmla="*/ 151014 w 151036"/>
                <a:gd name="connsiteY6" fmla="*/ 35664 h 117919"/>
                <a:gd name="connsiteX7" fmla="*/ 96245 w 151036"/>
                <a:gd name="connsiteY7" fmla="*/ 4707 h 117919"/>
                <a:gd name="connsiteX8" fmla="*/ 995 w 151036"/>
                <a:gd name="connsiteY8" fmla="*/ 4707 h 117919"/>
                <a:gd name="connsiteX0" fmla="*/ 4161 w 154202"/>
                <a:gd name="connsiteY0" fmla="*/ 19223 h 132435"/>
                <a:gd name="connsiteX1" fmla="*/ 47024 w 154202"/>
                <a:gd name="connsiteY1" fmla="*/ 66848 h 132435"/>
                <a:gd name="connsiteX2" fmla="*/ 4161 w 154202"/>
                <a:gd name="connsiteY2" fmla="*/ 104948 h 132435"/>
                <a:gd name="connsiteX3" fmla="*/ 63692 w 154202"/>
                <a:gd name="connsiteY3" fmla="*/ 131142 h 132435"/>
                <a:gd name="connsiteX4" fmla="*/ 144655 w 154202"/>
                <a:gd name="connsiteY4" fmla="*/ 123998 h 132435"/>
                <a:gd name="connsiteX5" fmla="*/ 106555 w 154202"/>
                <a:gd name="connsiteY5" fmla="*/ 85898 h 132435"/>
                <a:gd name="connsiteX6" fmla="*/ 154180 w 154202"/>
                <a:gd name="connsiteY6" fmla="*/ 50180 h 132435"/>
                <a:gd name="connsiteX7" fmla="*/ 17024 w 154202"/>
                <a:gd name="connsiteY7" fmla="*/ 939 h 132435"/>
                <a:gd name="connsiteX8" fmla="*/ 4161 w 154202"/>
                <a:gd name="connsiteY8" fmla="*/ 19223 h 132435"/>
                <a:gd name="connsiteX0" fmla="*/ 4362 w 157720"/>
                <a:gd name="connsiteY0" fmla="*/ 18294 h 131506"/>
                <a:gd name="connsiteX1" fmla="*/ 47225 w 157720"/>
                <a:gd name="connsiteY1" fmla="*/ 65919 h 131506"/>
                <a:gd name="connsiteX2" fmla="*/ 4362 w 157720"/>
                <a:gd name="connsiteY2" fmla="*/ 104019 h 131506"/>
                <a:gd name="connsiteX3" fmla="*/ 63893 w 157720"/>
                <a:gd name="connsiteY3" fmla="*/ 130213 h 131506"/>
                <a:gd name="connsiteX4" fmla="*/ 144856 w 157720"/>
                <a:gd name="connsiteY4" fmla="*/ 123069 h 131506"/>
                <a:gd name="connsiteX5" fmla="*/ 106756 w 157720"/>
                <a:gd name="connsiteY5" fmla="*/ 84969 h 131506"/>
                <a:gd name="connsiteX6" fmla="*/ 154381 w 157720"/>
                <a:gd name="connsiteY6" fmla="*/ 49251 h 131506"/>
                <a:gd name="connsiteX7" fmla="*/ 143961 w 157720"/>
                <a:gd name="connsiteY7" fmla="*/ 20204 h 131506"/>
                <a:gd name="connsiteX8" fmla="*/ 17225 w 157720"/>
                <a:gd name="connsiteY8" fmla="*/ 10 h 131506"/>
                <a:gd name="connsiteX9" fmla="*/ 4362 w 157720"/>
                <a:gd name="connsiteY9" fmla="*/ 18294 h 131506"/>
                <a:gd name="connsiteX0" fmla="*/ 12662 w 166020"/>
                <a:gd name="connsiteY0" fmla="*/ 18294 h 126426"/>
                <a:gd name="connsiteX1" fmla="*/ 55525 w 166020"/>
                <a:gd name="connsiteY1" fmla="*/ 65919 h 126426"/>
                <a:gd name="connsiteX2" fmla="*/ 12662 w 166020"/>
                <a:gd name="connsiteY2" fmla="*/ 104019 h 126426"/>
                <a:gd name="connsiteX3" fmla="*/ 11993 w 166020"/>
                <a:gd name="connsiteY3" fmla="*/ 122359 h 126426"/>
                <a:gd name="connsiteX4" fmla="*/ 153156 w 166020"/>
                <a:gd name="connsiteY4" fmla="*/ 123069 h 126426"/>
                <a:gd name="connsiteX5" fmla="*/ 115056 w 166020"/>
                <a:gd name="connsiteY5" fmla="*/ 84969 h 126426"/>
                <a:gd name="connsiteX6" fmla="*/ 162681 w 166020"/>
                <a:gd name="connsiteY6" fmla="*/ 49251 h 126426"/>
                <a:gd name="connsiteX7" fmla="*/ 152261 w 166020"/>
                <a:gd name="connsiteY7" fmla="*/ 20204 h 126426"/>
                <a:gd name="connsiteX8" fmla="*/ 25525 w 166020"/>
                <a:gd name="connsiteY8" fmla="*/ 10 h 126426"/>
                <a:gd name="connsiteX9" fmla="*/ 12662 w 166020"/>
                <a:gd name="connsiteY9" fmla="*/ 18294 h 12642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257 w 164615"/>
                <a:gd name="connsiteY0" fmla="*/ 18294 h 136015"/>
                <a:gd name="connsiteX1" fmla="*/ 54120 w 164615"/>
                <a:gd name="connsiteY1" fmla="*/ 65919 h 136015"/>
                <a:gd name="connsiteX2" fmla="*/ 11257 w 164615"/>
                <a:gd name="connsiteY2" fmla="*/ 104019 h 136015"/>
                <a:gd name="connsiteX3" fmla="*/ 10588 w 164615"/>
                <a:gd name="connsiteY3" fmla="*/ 122359 h 136015"/>
                <a:gd name="connsiteX4" fmla="*/ 132452 w 164615"/>
                <a:gd name="connsiteY4" fmla="*/ 136013 h 136015"/>
                <a:gd name="connsiteX5" fmla="*/ 151751 w 164615"/>
                <a:gd name="connsiteY5" fmla="*/ 123069 h 136015"/>
                <a:gd name="connsiteX6" fmla="*/ 113651 w 164615"/>
                <a:gd name="connsiteY6" fmla="*/ 84969 h 136015"/>
                <a:gd name="connsiteX7" fmla="*/ 161276 w 164615"/>
                <a:gd name="connsiteY7" fmla="*/ 49251 h 136015"/>
                <a:gd name="connsiteX8" fmla="*/ 150856 w 164615"/>
                <a:gd name="connsiteY8" fmla="*/ 20204 h 136015"/>
                <a:gd name="connsiteX9" fmla="*/ 24120 w 164615"/>
                <a:gd name="connsiteY9" fmla="*/ 10 h 136015"/>
                <a:gd name="connsiteX10" fmla="*/ 11257 w 164615"/>
                <a:gd name="connsiteY10" fmla="*/ 18294 h 136015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14550 w 165514"/>
                <a:gd name="connsiteY6" fmla="*/ 84969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43040 w 165514"/>
                <a:gd name="connsiteY6" fmla="*/ 85090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80539"/>
                <a:gd name="connsiteY0" fmla="*/ 18294 h 142337"/>
                <a:gd name="connsiteX1" fmla="*/ 55019 w 180539"/>
                <a:gd name="connsiteY1" fmla="*/ 65919 h 142337"/>
                <a:gd name="connsiteX2" fmla="*/ 12156 w 180539"/>
                <a:gd name="connsiteY2" fmla="*/ 104019 h 142337"/>
                <a:gd name="connsiteX3" fmla="*/ 11487 w 180539"/>
                <a:gd name="connsiteY3" fmla="*/ 122359 h 142337"/>
                <a:gd name="connsiteX4" fmla="*/ 145713 w 180539"/>
                <a:gd name="connsiteY4" fmla="*/ 142336 h 142337"/>
                <a:gd name="connsiteX5" fmla="*/ 152650 w 180539"/>
                <a:gd name="connsiteY5" fmla="*/ 123069 h 142337"/>
                <a:gd name="connsiteX6" fmla="*/ 143040 w 180539"/>
                <a:gd name="connsiteY6" fmla="*/ 85090 h 142337"/>
                <a:gd name="connsiteX7" fmla="*/ 180539 w 180539"/>
                <a:gd name="connsiteY7" fmla="*/ 50179 h 142337"/>
                <a:gd name="connsiteX8" fmla="*/ 151755 w 180539"/>
                <a:gd name="connsiteY8" fmla="*/ 20204 h 142337"/>
                <a:gd name="connsiteX9" fmla="*/ 25019 w 180539"/>
                <a:gd name="connsiteY9" fmla="*/ 10 h 142337"/>
                <a:gd name="connsiteX10" fmla="*/ 12156 w 180539"/>
                <a:gd name="connsiteY10" fmla="*/ 18294 h 142337"/>
                <a:gd name="connsiteX0" fmla="*/ 12156 w 173916"/>
                <a:gd name="connsiteY0" fmla="*/ 18294 h 142337"/>
                <a:gd name="connsiteX1" fmla="*/ 55019 w 173916"/>
                <a:gd name="connsiteY1" fmla="*/ 65919 h 142337"/>
                <a:gd name="connsiteX2" fmla="*/ 12156 w 173916"/>
                <a:gd name="connsiteY2" fmla="*/ 104019 h 142337"/>
                <a:gd name="connsiteX3" fmla="*/ 11487 w 173916"/>
                <a:gd name="connsiteY3" fmla="*/ 122359 h 142337"/>
                <a:gd name="connsiteX4" fmla="*/ 145713 w 173916"/>
                <a:gd name="connsiteY4" fmla="*/ 142336 h 142337"/>
                <a:gd name="connsiteX5" fmla="*/ 152650 w 173916"/>
                <a:gd name="connsiteY5" fmla="*/ 123069 h 142337"/>
                <a:gd name="connsiteX6" fmla="*/ 143040 w 173916"/>
                <a:gd name="connsiteY6" fmla="*/ 85090 h 142337"/>
                <a:gd name="connsiteX7" fmla="*/ 173916 w 173916"/>
                <a:gd name="connsiteY7" fmla="*/ 41159 h 142337"/>
                <a:gd name="connsiteX8" fmla="*/ 151755 w 173916"/>
                <a:gd name="connsiteY8" fmla="*/ 20204 h 142337"/>
                <a:gd name="connsiteX9" fmla="*/ 25019 w 173916"/>
                <a:gd name="connsiteY9" fmla="*/ 10 h 142337"/>
                <a:gd name="connsiteX10" fmla="*/ 12156 w 173916"/>
                <a:gd name="connsiteY10" fmla="*/ 18294 h 142337"/>
                <a:gd name="connsiteX0" fmla="*/ 12156 w 179951"/>
                <a:gd name="connsiteY0" fmla="*/ 18294 h 143593"/>
                <a:gd name="connsiteX1" fmla="*/ 55019 w 179951"/>
                <a:gd name="connsiteY1" fmla="*/ 65919 h 143593"/>
                <a:gd name="connsiteX2" fmla="*/ 12156 w 179951"/>
                <a:gd name="connsiteY2" fmla="*/ 104019 h 143593"/>
                <a:gd name="connsiteX3" fmla="*/ 11487 w 179951"/>
                <a:gd name="connsiteY3" fmla="*/ 122359 h 143593"/>
                <a:gd name="connsiteX4" fmla="*/ 145713 w 179951"/>
                <a:gd name="connsiteY4" fmla="*/ 142336 h 143593"/>
                <a:gd name="connsiteX5" fmla="*/ 179939 w 179951"/>
                <a:gd name="connsiteY5" fmla="*/ 137607 h 143593"/>
                <a:gd name="connsiteX6" fmla="*/ 143040 w 179951"/>
                <a:gd name="connsiteY6" fmla="*/ 85090 h 143593"/>
                <a:gd name="connsiteX7" fmla="*/ 173916 w 179951"/>
                <a:gd name="connsiteY7" fmla="*/ 41159 h 143593"/>
                <a:gd name="connsiteX8" fmla="*/ 151755 w 179951"/>
                <a:gd name="connsiteY8" fmla="*/ 20204 h 143593"/>
                <a:gd name="connsiteX9" fmla="*/ 25019 w 179951"/>
                <a:gd name="connsiteY9" fmla="*/ 10 h 143593"/>
                <a:gd name="connsiteX10" fmla="*/ 12156 w 179951"/>
                <a:gd name="connsiteY10" fmla="*/ 18294 h 143593"/>
                <a:gd name="connsiteX0" fmla="*/ 8175 w 177095"/>
                <a:gd name="connsiteY0" fmla="*/ 18294 h 141383"/>
                <a:gd name="connsiteX1" fmla="*/ 51038 w 177095"/>
                <a:gd name="connsiteY1" fmla="*/ 65919 h 141383"/>
                <a:gd name="connsiteX2" fmla="*/ 8175 w 177095"/>
                <a:gd name="connsiteY2" fmla="*/ 104019 h 141383"/>
                <a:gd name="connsiteX3" fmla="*/ 7506 w 177095"/>
                <a:gd name="connsiteY3" fmla="*/ 122359 h 141383"/>
                <a:gd name="connsiteX4" fmla="*/ 86506 w 177095"/>
                <a:gd name="connsiteY4" fmla="*/ 137180 h 141383"/>
                <a:gd name="connsiteX5" fmla="*/ 175958 w 177095"/>
                <a:gd name="connsiteY5" fmla="*/ 137607 h 141383"/>
                <a:gd name="connsiteX6" fmla="*/ 139059 w 177095"/>
                <a:gd name="connsiteY6" fmla="*/ 85090 h 141383"/>
                <a:gd name="connsiteX7" fmla="*/ 169935 w 177095"/>
                <a:gd name="connsiteY7" fmla="*/ 41159 h 141383"/>
                <a:gd name="connsiteX8" fmla="*/ 147774 w 177095"/>
                <a:gd name="connsiteY8" fmla="*/ 20204 h 141383"/>
                <a:gd name="connsiteX9" fmla="*/ 21038 w 177095"/>
                <a:gd name="connsiteY9" fmla="*/ 10 h 141383"/>
                <a:gd name="connsiteX10" fmla="*/ 8175 w 177095"/>
                <a:gd name="connsiteY10" fmla="*/ 18294 h 141383"/>
                <a:gd name="connsiteX0" fmla="*/ 4363 w 173283"/>
                <a:gd name="connsiteY0" fmla="*/ 18294 h 141383"/>
                <a:gd name="connsiteX1" fmla="*/ 47226 w 173283"/>
                <a:gd name="connsiteY1" fmla="*/ 65919 h 141383"/>
                <a:gd name="connsiteX2" fmla="*/ 4363 w 173283"/>
                <a:gd name="connsiteY2" fmla="*/ 104019 h 141383"/>
                <a:gd name="connsiteX3" fmla="*/ 30433 w 173283"/>
                <a:gd name="connsiteY3" fmla="*/ 127394 h 141383"/>
                <a:gd name="connsiteX4" fmla="*/ 82694 w 173283"/>
                <a:gd name="connsiteY4" fmla="*/ 137180 h 141383"/>
                <a:gd name="connsiteX5" fmla="*/ 172146 w 173283"/>
                <a:gd name="connsiteY5" fmla="*/ 137607 h 141383"/>
                <a:gd name="connsiteX6" fmla="*/ 135247 w 173283"/>
                <a:gd name="connsiteY6" fmla="*/ 85090 h 141383"/>
                <a:gd name="connsiteX7" fmla="*/ 166123 w 173283"/>
                <a:gd name="connsiteY7" fmla="*/ 41159 h 141383"/>
                <a:gd name="connsiteX8" fmla="*/ 143962 w 173283"/>
                <a:gd name="connsiteY8" fmla="*/ 20204 h 141383"/>
                <a:gd name="connsiteX9" fmla="*/ 17226 w 173283"/>
                <a:gd name="connsiteY9" fmla="*/ 10 h 141383"/>
                <a:gd name="connsiteX10" fmla="*/ 4363 w 173283"/>
                <a:gd name="connsiteY10" fmla="*/ 18294 h 141383"/>
                <a:gd name="connsiteX0" fmla="*/ 5650 w 174570"/>
                <a:gd name="connsiteY0" fmla="*/ 18294 h 141383"/>
                <a:gd name="connsiteX1" fmla="*/ 48513 w 174570"/>
                <a:gd name="connsiteY1" fmla="*/ 65919 h 141383"/>
                <a:gd name="connsiteX2" fmla="*/ 261 w 174570"/>
                <a:gd name="connsiteY2" fmla="*/ 116382 h 141383"/>
                <a:gd name="connsiteX3" fmla="*/ 31720 w 174570"/>
                <a:gd name="connsiteY3" fmla="*/ 127394 h 141383"/>
                <a:gd name="connsiteX4" fmla="*/ 83981 w 174570"/>
                <a:gd name="connsiteY4" fmla="*/ 137180 h 141383"/>
                <a:gd name="connsiteX5" fmla="*/ 173433 w 174570"/>
                <a:gd name="connsiteY5" fmla="*/ 137607 h 141383"/>
                <a:gd name="connsiteX6" fmla="*/ 136534 w 174570"/>
                <a:gd name="connsiteY6" fmla="*/ 85090 h 141383"/>
                <a:gd name="connsiteX7" fmla="*/ 167410 w 174570"/>
                <a:gd name="connsiteY7" fmla="*/ 41159 h 141383"/>
                <a:gd name="connsiteX8" fmla="*/ 145249 w 174570"/>
                <a:gd name="connsiteY8" fmla="*/ 20204 h 141383"/>
                <a:gd name="connsiteX9" fmla="*/ 18513 w 174570"/>
                <a:gd name="connsiteY9" fmla="*/ 10 h 141383"/>
                <a:gd name="connsiteX10" fmla="*/ 5650 w 174570"/>
                <a:gd name="connsiteY10" fmla="*/ 18294 h 141383"/>
                <a:gd name="connsiteX0" fmla="*/ 5611 w 174531"/>
                <a:gd name="connsiteY0" fmla="*/ 18295 h 141384"/>
                <a:gd name="connsiteX1" fmla="*/ 46998 w 174531"/>
                <a:gd name="connsiteY1" fmla="*/ 75584 h 141384"/>
                <a:gd name="connsiteX2" fmla="*/ 222 w 174531"/>
                <a:gd name="connsiteY2" fmla="*/ 116383 h 141384"/>
                <a:gd name="connsiteX3" fmla="*/ 31681 w 174531"/>
                <a:gd name="connsiteY3" fmla="*/ 127395 h 141384"/>
                <a:gd name="connsiteX4" fmla="*/ 83942 w 174531"/>
                <a:gd name="connsiteY4" fmla="*/ 137181 h 141384"/>
                <a:gd name="connsiteX5" fmla="*/ 173394 w 174531"/>
                <a:gd name="connsiteY5" fmla="*/ 137608 h 141384"/>
                <a:gd name="connsiteX6" fmla="*/ 136495 w 174531"/>
                <a:gd name="connsiteY6" fmla="*/ 85091 h 141384"/>
                <a:gd name="connsiteX7" fmla="*/ 167371 w 174531"/>
                <a:gd name="connsiteY7" fmla="*/ 41160 h 141384"/>
                <a:gd name="connsiteX8" fmla="*/ 145210 w 174531"/>
                <a:gd name="connsiteY8" fmla="*/ 20205 h 141384"/>
                <a:gd name="connsiteX9" fmla="*/ 18474 w 174531"/>
                <a:gd name="connsiteY9" fmla="*/ 11 h 141384"/>
                <a:gd name="connsiteX10" fmla="*/ 5611 w 174531"/>
                <a:gd name="connsiteY10" fmla="*/ 18295 h 141384"/>
                <a:gd name="connsiteX0" fmla="*/ 5627 w 174547"/>
                <a:gd name="connsiteY0" fmla="*/ 18292 h 141381"/>
                <a:gd name="connsiteX1" fmla="*/ 47667 w 174547"/>
                <a:gd name="connsiteY1" fmla="*/ 51661 h 141381"/>
                <a:gd name="connsiteX2" fmla="*/ 238 w 174547"/>
                <a:gd name="connsiteY2" fmla="*/ 116380 h 141381"/>
                <a:gd name="connsiteX3" fmla="*/ 31697 w 174547"/>
                <a:gd name="connsiteY3" fmla="*/ 127392 h 141381"/>
                <a:gd name="connsiteX4" fmla="*/ 83958 w 174547"/>
                <a:gd name="connsiteY4" fmla="*/ 137178 h 141381"/>
                <a:gd name="connsiteX5" fmla="*/ 173410 w 174547"/>
                <a:gd name="connsiteY5" fmla="*/ 137605 h 141381"/>
                <a:gd name="connsiteX6" fmla="*/ 136511 w 174547"/>
                <a:gd name="connsiteY6" fmla="*/ 85088 h 141381"/>
                <a:gd name="connsiteX7" fmla="*/ 167387 w 174547"/>
                <a:gd name="connsiteY7" fmla="*/ 41157 h 141381"/>
                <a:gd name="connsiteX8" fmla="*/ 145226 w 174547"/>
                <a:gd name="connsiteY8" fmla="*/ 20202 h 141381"/>
                <a:gd name="connsiteX9" fmla="*/ 18490 w 174547"/>
                <a:gd name="connsiteY9" fmla="*/ 8 h 141381"/>
                <a:gd name="connsiteX10" fmla="*/ 5627 w 174547"/>
                <a:gd name="connsiteY10" fmla="*/ 18292 h 141381"/>
                <a:gd name="connsiteX0" fmla="*/ 5747 w 173546"/>
                <a:gd name="connsiteY0" fmla="*/ 18292 h 143967"/>
                <a:gd name="connsiteX1" fmla="*/ 47787 w 173546"/>
                <a:gd name="connsiteY1" fmla="*/ 51661 h 143967"/>
                <a:gd name="connsiteX2" fmla="*/ 358 w 173546"/>
                <a:gd name="connsiteY2" fmla="*/ 116380 h 143967"/>
                <a:gd name="connsiteX3" fmla="*/ 31817 w 173546"/>
                <a:gd name="connsiteY3" fmla="*/ 127392 h 143967"/>
                <a:gd name="connsiteX4" fmla="*/ 131207 w 173546"/>
                <a:gd name="connsiteY4" fmla="*/ 142977 h 143967"/>
                <a:gd name="connsiteX5" fmla="*/ 173530 w 173546"/>
                <a:gd name="connsiteY5" fmla="*/ 137605 h 143967"/>
                <a:gd name="connsiteX6" fmla="*/ 136631 w 173546"/>
                <a:gd name="connsiteY6" fmla="*/ 85088 h 143967"/>
                <a:gd name="connsiteX7" fmla="*/ 167507 w 173546"/>
                <a:gd name="connsiteY7" fmla="*/ 41157 h 143967"/>
                <a:gd name="connsiteX8" fmla="*/ 145346 w 173546"/>
                <a:gd name="connsiteY8" fmla="*/ 20202 h 143967"/>
                <a:gd name="connsiteX9" fmla="*/ 18610 w 173546"/>
                <a:gd name="connsiteY9" fmla="*/ 8 h 143967"/>
                <a:gd name="connsiteX10" fmla="*/ 5747 w 173546"/>
                <a:gd name="connsiteY10" fmla="*/ 18292 h 143967"/>
                <a:gd name="connsiteX0" fmla="*/ 5747 w 177830"/>
                <a:gd name="connsiteY0" fmla="*/ 18296 h 143971"/>
                <a:gd name="connsiteX1" fmla="*/ 47787 w 177830"/>
                <a:gd name="connsiteY1" fmla="*/ 51665 h 143971"/>
                <a:gd name="connsiteX2" fmla="*/ 358 w 177830"/>
                <a:gd name="connsiteY2" fmla="*/ 116384 h 143971"/>
                <a:gd name="connsiteX3" fmla="*/ 31817 w 177830"/>
                <a:gd name="connsiteY3" fmla="*/ 127396 h 143971"/>
                <a:gd name="connsiteX4" fmla="*/ 131207 w 177830"/>
                <a:gd name="connsiteY4" fmla="*/ 142981 h 143971"/>
                <a:gd name="connsiteX5" fmla="*/ 173530 w 177830"/>
                <a:gd name="connsiteY5" fmla="*/ 137609 h 143971"/>
                <a:gd name="connsiteX6" fmla="*/ 136631 w 177830"/>
                <a:gd name="connsiteY6" fmla="*/ 85092 h 143971"/>
                <a:gd name="connsiteX7" fmla="*/ 167507 w 177830"/>
                <a:gd name="connsiteY7" fmla="*/ 41161 h 143971"/>
                <a:gd name="connsiteX8" fmla="*/ 167760 w 177830"/>
                <a:gd name="connsiteY8" fmla="*/ 20810 h 143971"/>
                <a:gd name="connsiteX9" fmla="*/ 18610 w 177830"/>
                <a:gd name="connsiteY9" fmla="*/ 12 h 143971"/>
                <a:gd name="connsiteX10" fmla="*/ 5747 w 177830"/>
                <a:gd name="connsiteY10" fmla="*/ 18296 h 143971"/>
                <a:gd name="connsiteX0" fmla="*/ 5747 w 185910"/>
                <a:gd name="connsiteY0" fmla="*/ 18296 h 143971"/>
                <a:gd name="connsiteX1" fmla="*/ 47787 w 185910"/>
                <a:gd name="connsiteY1" fmla="*/ 51665 h 143971"/>
                <a:gd name="connsiteX2" fmla="*/ 358 w 185910"/>
                <a:gd name="connsiteY2" fmla="*/ 116384 h 143971"/>
                <a:gd name="connsiteX3" fmla="*/ 31817 w 185910"/>
                <a:gd name="connsiteY3" fmla="*/ 127396 h 143971"/>
                <a:gd name="connsiteX4" fmla="*/ 131207 w 185910"/>
                <a:gd name="connsiteY4" fmla="*/ 142981 h 143971"/>
                <a:gd name="connsiteX5" fmla="*/ 173530 w 185910"/>
                <a:gd name="connsiteY5" fmla="*/ 137609 h 143971"/>
                <a:gd name="connsiteX6" fmla="*/ 136631 w 185910"/>
                <a:gd name="connsiteY6" fmla="*/ 85092 h 143971"/>
                <a:gd name="connsiteX7" fmla="*/ 185459 w 185910"/>
                <a:gd name="connsiteY7" fmla="*/ 34959 h 143971"/>
                <a:gd name="connsiteX8" fmla="*/ 167760 w 185910"/>
                <a:gd name="connsiteY8" fmla="*/ 20810 h 143971"/>
                <a:gd name="connsiteX9" fmla="*/ 18610 w 185910"/>
                <a:gd name="connsiteY9" fmla="*/ 12 h 143971"/>
                <a:gd name="connsiteX10" fmla="*/ 5747 w 185910"/>
                <a:gd name="connsiteY10" fmla="*/ 18296 h 143971"/>
                <a:gd name="connsiteX0" fmla="*/ 5747 w 192770"/>
                <a:gd name="connsiteY0" fmla="*/ 18296 h 143498"/>
                <a:gd name="connsiteX1" fmla="*/ 47787 w 192770"/>
                <a:gd name="connsiteY1" fmla="*/ 51665 h 143498"/>
                <a:gd name="connsiteX2" fmla="*/ 358 w 192770"/>
                <a:gd name="connsiteY2" fmla="*/ 116384 h 143498"/>
                <a:gd name="connsiteX3" fmla="*/ 31817 w 192770"/>
                <a:gd name="connsiteY3" fmla="*/ 127396 h 143498"/>
                <a:gd name="connsiteX4" fmla="*/ 131207 w 192770"/>
                <a:gd name="connsiteY4" fmla="*/ 142981 h 143498"/>
                <a:gd name="connsiteX5" fmla="*/ 192760 w 192770"/>
                <a:gd name="connsiteY5" fmla="*/ 136408 h 143498"/>
                <a:gd name="connsiteX6" fmla="*/ 136631 w 192770"/>
                <a:gd name="connsiteY6" fmla="*/ 85092 h 143498"/>
                <a:gd name="connsiteX7" fmla="*/ 185459 w 192770"/>
                <a:gd name="connsiteY7" fmla="*/ 34959 h 143498"/>
                <a:gd name="connsiteX8" fmla="*/ 167760 w 192770"/>
                <a:gd name="connsiteY8" fmla="*/ 20810 h 143498"/>
                <a:gd name="connsiteX9" fmla="*/ 18610 w 192770"/>
                <a:gd name="connsiteY9" fmla="*/ 12 h 143498"/>
                <a:gd name="connsiteX10" fmla="*/ 5747 w 192770"/>
                <a:gd name="connsiteY10" fmla="*/ 18296 h 143498"/>
                <a:gd name="connsiteX0" fmla="*/ 5747 w 192983"/>
                <a:gd name="connsiteY0" fmla="*/ 18296 h 142984"/>
                <a:gd name="connsiteX1" fmla="*/ 47787 w 192983"/>
                <a:gd name="connsiteY1" fmla="*/ 51665 h 142984"/>
                <a:gd name="connsiteX2" fmla="*/ 358 w 192983"/>
                <a:gd name="connsiteY2" fmla="*/ 116384 h 142984"/>
                <a:gd name="connsiteX3" fmla="*/ 31817 w 192983"/>
                <a:gd name="connsiteY3" fmla="*/ 127396 h 142984"/>
                <a:gd name="connsiteX4" fmla="*/ 131207 w 192983"/>
                <a:gd name="connsiteY4" fmla="*/ 142981 h 142984"/>
                <a:gd name="connsiteX5" fmla="*/ 192760 w 192983"/>
                <a:gd name="connsiteY5" fmla="*/ 136408 h 142984"/>
                <a:gd name="connsiteX6" fmla="*/ 151340 w 192983"/>
                <a:gd name="connsiteY6" fmla="*/ 118339 h 142984"/>
                <a:gd name="connsiteX7" fmla="*/ 136631 w 192983"/>
                <a:gd name="connsiteY7" fmla="*/ 85092 h 142984"/>
                <a:gd name="connsiteX8" fmla="*/ 185459 w 192983"/>
                <a:gd name="connsiteY8" fmla="*/ 34959 h 142984"/>
                <a:gd name="connsiteX9" fmla="*/ 167760 w 192983"/>
                <a:gd name="connsiteY9" fmla="*/ 20810 h 142984"/>
                <a:gd name="connsiteX10" fmla="*/ 18610 w 192983"/>
                <a:gd name="connsiteY10" fmla="*/ 12 h 142984"/>
                <a:gd name="connsiteX11" fmla="*/ 5747 w 192983"/>
                <a:gd name="connsiteY11" fmla="*/ 18296 h 142984"/>
                <a:gd name="connsiteX0" fmla="*/ 5747 w 192983"/>
                <a:gd name="connsiteY0" fmla="*/ 18296 h 142984"/>
                <a:gd name="connsiteX1" fmla="*/ 47787 w 192983"/>
                <a:gd name="connsiteY1" fmla="*/ 51665 h 142984"/>
                <a:gd name="connsiteX2" fmla="*/ 358 w 192983"/>
                <a:gd name="connsiteY2" fmla="*/ 116384 h 142984"/>
                <a:gd name="connsiteX3" fmla="*/ 31817 w 192983"/>
                <a:gd name="connsiteY3" fmla="*/ 127396 h 142984"/>
                <a:gd name="connsiteX4" fmla="*/ 131207 w 192983"/>
                <a:gd name="connsiteY4" fmla="*/ 142981 h 142984"/>
                <a:gd name="connsiteX5" fmla="*/ 192760 w 192983"/>
                <a:gd name="connsiteY5" fmla="*/ 136408 h 142984"/>
                <a:gd name="connsiteX6" fmla="*/ 151340 w 192983"/>
                <a:gd name="connsiteY6" fmla="*/ 118339 h 142984"/>
                <a:gd name="connsiteX7" fmla="*/ 136631 w 192983"/>
                <a:gd name="connsiteY7" fmla="*/ 85092 h 142984"/>
                <a:gd name="connsiteX8" fmla="*/ 149148 w 192983"/>
                <a:gd name="connsiteY8" fmla="*/ 55886 h 142984"/>
                <a:gd name="connsiteX9" fmla="*/ 185459 w 192983"/>
                <a:gd name="connsiteY9" fmla="*/ 34959 h 142984"/>
                <a:gd name="connsiteX10" fmla="*/ 167760 w 192983"/>
                <a:gd name="connsiteY10" fmla="*/ 20810 h 142984"/>
                <a:gd name="connsiteX11" fmla="*/ 18610 w 192983"/>
                <a:gd name="connsiteY11" fmla="*/ 12 h 142984"/>
                <a:gd name="connsiteX12" fmla="*/ 5747 w 192983"/>
                <a:gd name="connsiteY12" fmla="*/ 18296 h 142984"/>
                <a:gd name="connsiteX0" fmla="*/ 20703 w 207939"/>
                <a:gd name="connsiteY0" fmla="*/ 18296 h 142984"/>
                <a:gd name="connsiteX1" fmla="*/ 62743 w 207939"/>
                <a:gd name="connsiteY1" fmla="*/ 51665 h 142984"/>
                <a:gd name="connsiteX2" fmla="*/ 196 w 207939"/>
                <a:gd name="connsiteY2" fmla="*/ 109033 h 142984"/>
                <a:gd name="connsiteX3" fmla="*/ 46773 w 207939"/>
                <a:gd name="connsiteY3" fmla="*/ 127396 h 142984"/>
                <a:gd name="connsiteX4" fmla="*/ 146163 w 207939"/>
                <a:gd name="connsiteY4" fmla="*/ 142981 h 142984"/>
                <a:gd name="connsiteX5" fmla="*/ 207716 w 207939"/>
                <a:gd name="connsiteY5" fmla="*/ 136408 h 142984"/>
                <a:gd name="connsiteX6" fmla="*/ 166296 w 207939"/>
                <a:gd name="connsiteY6" fmla="*/ 118339 h 142984"/>
                <a:gd name="connsiteX7" fmla="*/ 151587 w 207939"/>
                <a:gd name="connsiteY7" fmla="*/ 85092 h 142984"/>
                <a:gd name="connsiteX8" fmla="*/ 164104 w 207939"/>
                <a:gd name="connsiteY8" fmla="*/ 55886 h 142984"/>
                <a:gd name="connsiteX9" fmla="*/ 200415 w 207939"/>
                <a:gd name="connsiteY9" fmla="*/ 34959 h 142984"/>
                <a:gd name="connsiteX10" fmla="*/ 182716 w 207939"/>
                <a:gd name="connsiteY10" fmla="*/ 20810 h 142984"/>
                <a:gd name="connsiteX11" fmla="*/ 33566 w 207939"/>
                <a:gd name="connsiteY11" fmla="*/ 12 h 142984"/>
                <a:gd name="connsiteX12" fmla="*/ 20703 w 207939"/>
                <a:gd name="connsiteY12" fmla="*/ 18296 h 142984"/>
                <a:gd name="connsiteX0" fmla="*/ 20516 w 207752"/>
                <a:gd name="connsiteY0" fmla="*/ 18296 h 142984"/>
                <a:gd name="connsiteX1" fmla="*/ 62556 w 207752"/>
                <a:gd name="connsiteY1" fmla="*/ 51665 h 142984"/>
                <a:gd name="connsiteX2" fmla="*/ 42956 w 207752"/>
                <a:gd name="connsiteY2" fmla="*/ 95865 h 142984"/>
                <a:gd name="connsiteX3" fmla="*/ 9 w 207752"/>
                <a:gd name="connsiteY3" fmla="*/ 109033 h 142984"/>
                <a:gd name="connsiteX4" fmla="*/ 46586 w 207752"/>
                <a:gd name="connsiteY4" fmla="*/ 127396 h 142984"/>
                <a:gd name="connsiteX5" fmla="*/ 145976 w 207752"/>
                <a:gd name="connsiteY5" fmla="*/ 142981 h 142984"/>
                <a:gd name="connsiteX6" fmla="*/ 207529 w 207752"/>
                <a:gd name="connsiteY6" fmla="*/ 136408 h 142984"/>
                <a:gd name="connsiteX7" fmla="*/ 166109 w 207752"/>
                <a:gd name="connsiteY7" fmla="*/ 118339 h 142984"/>
                <a:gd name="connsiteX8" fmla="*/ 151400 w 207752"/>
                <a:gd name="connsiteY8" fmla="*/ 85092 h 142984"/>
                <a:gd name="connsiteX9" fmla="*/ 163917 w 207752"/>
                <a:gd name="connsiteY9" fmla="*/ 55886 h 142984"/>
                <a:gd name="connsiteX10" fmla="*/ 200228 w 207752"/>
                <a:gd name="connsiteY10" fmla="*/ 34959 h 142984"/>
                <a:gd name="connsiteX11" fmla="*/ 182529 w 207752"/>
                <a:gd name="connsiteY11" fmla="*/ 20810 h 142984"/>
                <a:gd name="connsiteX12" fmla="*/ 33379 w 207752"/>
                <a:gd name="connsiteY12" fmla="*/ 12 h 142984"/>
                <a:gd name="connsiteX13" fmla="*/ 20516 w 207752"/>
                <a:gd name="connsiteY13" fmla="*/ 18296 h 142984"/>
                <a:gd name="connsiteX0" fmla="*/ 20516 w 207752"/>
                <a:gd name="connsiteY0" fmla="*/ 18295 h 142983"/>
                <a:gd name="connsiteX1" fmla="*/ 54925 w 207752"/>
                <a:gd name="connsiteY1" fmla="*/ 39321 h 142983"/>
                <a:gd name="connsiteX2" fmla="*/ 42956 w 207752"/>
                <a:gd name="connsiteY2" fmla="*/ 95864 h 142983"/>
                <a:gd name="connsiteX3" fmla="*/ 9 w 207752"/>
                <a:gd name="connsiteY3" fmla="*/ 109032 h 142983"/>
                <a:gd name="connsiteX4" fmla="*/ 46586 w 207752"/>
                <a:gd name="connsiteY4" fmla="*/ 127395 h 142983"/>
                <a:gd name="connsiteX5" fmla="*/ 145976 w 207752"/>
                <a:gd name="connsiteY5" fmla="*/ 142980 h 142983"/>
                <a:gd name="connsiteX6" fmla="*/ 207529 w 207752"/>
                <a:gd name="connsiteY6" fmla="*/ 136407 h 142983"/>
                <a:gd name="connsiteX7" fmla="*/ 166109 w 207752"/>
                <a:gd name="connsiteY7" fmla="*/ 118338 h 142983"/>
                <a:gd name="connsiteX8" fmla="*/ 151400 w 207752"/>
                <a:gd name="connsiteY8" fmla="*/ 85091 h 142983"/>
                <a:gd name="connsiteX9" fmla="*/ 163917 w 207752"/>
                <a:gd name="connsiteY9" fmla="*/ 55885 h 142983"/>
                <a:gd name="connsiteX10" fmla="*/ 200228 w 207752"/>
                <a:gd name="connsiteY10" fmla="*/ 34958 h 142983"/>
                <a:gd name="connsiteX11" fmla="*/ 182529 w 207752"/>
                <a:gd name="connsiteY11" fmla="*/ 20809 h 142983"/>
                <a:gd name="connsiteX12" fmla="*/ 33379 w 207752"/>
                <a:gd name="connsiteY12" fmla="*/ 11 h 142983"/>
                <a:gd name="connsiteX13" fmla="*/ 20516 w 207752"/>
                <a:gd name="connsiteY13" fmla="*/ 18295 h 142983"/>
                <a:gd name="connsiteX0" fmla="*/ 20524 w 207760"/>
                <a:gd name="connsiteY0" fmla="*/ 18295 h 142983"/>
                <a:gd name="connsiteX1" fmla="*/ 54933 w 207760"/>
                <a:gd name="connsiteY1" fmla="*/ 39321 h 142983"/>
                <a:gd name="connsiteX2" fmla="*/ 50991 w 207760"/>
                <a:gd name="connsiteY2" fmla="*/ 88576 h 142983"/>
                <a:gd name="connsiteX3" fmla="*/ 17 w 207760"/>
                <a:gd name="connsiteY3" fmla="*/ 109032 h 142983"/>
                <a:gd name="connsiteX4" fmla="*/ 46594 w 207760"/>
                <a:gd name="connsiteY4" fmla="*/ 127395 h 142983"/>
                <a:gd name="connsiteX5" fmla="*/ 145984 w 207760"/>
                <a:gd name="connsiteY5" fmla="*/ 142980 h 142983"/>
                <a:gd name="connsiteX6" fmla="*/ 207537 w 207760"/>
                <a:gd name="connsiteY6" fmla="*/ 136407 h 142983"/>
                <a:gd name="connsiteX7" fmla="*/ 166117 w 207760"/>
                <a:gd name="connsiteY7" fmla="*/ 118338 h 142983"/>
                <a:gd name="connsiteX8" fmla="*/ 151408 w 207760"/>
                <a:gd name="connsiteY8" fmla="*/ 85091 h 142983"/>
                <a:gd name="connsiteX9" fmla="*/ 163925 w 207760"/>
                <a:gd name="connsiteY9" fmla="*/ 55885 h 142983"/>
                <a:gd name="connsiteX10" fmla="*/ 200236 w 207760"/>
                <a:gd name="connsiteY10" fmla="*/ 34958 h 142983"/>
                <a:gd name="connsiteX11" fmla="*/ 182537 w 207760"/>
                <a:gd name="connsiteY11" fmla="*/ 20809 h 142983"/>
                <a:gd name="connsiteX12" fmla="*/ 33387 w 207760"/>
                <a:gd name="connsiteY12" fmla="*/ 11 h 142983"/>
                <a:gd name="connsiteX13" fmla="*/ 20524 w 207760"/>
                <a:gd name="connsiteY13" fmla="*/ 18295 h 142983"/>
                <a:gd name="connsiteX0" fmla="*/ 20526 w 207538"/>
                <a:gd name="connsiteY0" fmla="*/ 18295 h 139548"/>
                <a:gd name="connsiteX1" fmla="*/ 54935 w 207538"/>
                <a:gd name="connsiteY1" fmla="*/ 39321 h 139548"/>
                <a:gd name="connsiteX2" fmla="*/ 50993 w 207538"/>
                <a:gd name="connsiteY2" fmla="*/ 88576 h 139548"/>
                <a:gd name="connsiteX3" fmla="*/ 19 w 207538"/>
                <a:gd name="connsiteY3" fmla="*/ 109032 h 139548"/>
                <a:gd name="connsiteX4" fmla="*/ 46596 w 207538"/>
                <a:gd name="connsiteY4" fmla="*/ 127395 h 139548"/>
                <a:gd name="connsiteX5" fmla="*/ 165755 w 207538"/>
                <a:gd name="connsiteY5" fmla="*/ 139483 h 139548"/>
                <a:gd name="connsiteX6" fmla="*/ 207539 w 207538"/>
                <a:gd name="connsiteY6" fmla="*/ 136407 h 139548"/>
                <a:gd name="connsiteX7" fmla="*/ 166119 w 207538"/>
                <a:gd name="connsiteY7" fmla="*/ 118338 h 139548"/>
                <a:gd name="connsiteX8" fmla="*/ 151410 w 207538"/>
                <a:gd name="connsiteY8" fmla="*/ 85091 h 139548"/>
                <a:gd name="connsiteX9" fmla="*/ 163927 w 207538"/>
                <a:gd name="connsiteY9" fmla="*/ 55885 h 139548"/>
                <a:gd name="connsiteX10" fmla="*/ 200238 w 207538"/>
                <a:gd name="connsiteY10" fmla="*/ 34958 h 139548"/>
                <a:gd name="connsiteX11" fmla="*/ 182539 w 207538"/>
                <a:gd name="connsiteY11" fmla="*/ 20809 h 139548"/>
                <a:gd name="connsiteX12" fmla="*/ 33389 w 207538"/>
                <a:gd name="connsiteY12" fmla="*/ 11 h 139548"/>
                <a:gd name="connsiteX13" fmla="*/ 20526 w 207538"/>
                <a:gd name="connsiteY13" fmla="*/ 18295 h 139548"/>
                <a:gd name="connsiteX0" fmla="*/ 20526 w 207539"/>
                <a:gd name="connsiteY0" fmla="*/ 18295 h 139548"/>
                <a:gd name="connsiteX1" fmla="*/ 54935 w 207539"/>
                <a:gd name="connsiteY1" fmla="*/ 39321 h 139548"/>
                <a:gd name="connsiteX2" fmla="*/ 50993 w 207539"/>
                <a:gd name="connsiteY2" fmla="*/ 88576 h 139548"/>
                <a:gd name="connsiteX3" fmla="*/ 19 w 207539"/>
                <a:gd name="connsiteY3" fmla="*/ 109032 h 139548"/>
                <a:gd name="connsiteX4" fmla="*/ 46596 w 207539"/>
                <a:gd name="connsiteY4" fmla="*/ 127395 h 139548"/>
                <a:gd name="connsiteX5" fmla="*/ 165755 w 207539"/>
                <a:gd name="connsiteY5" fmla="*/ 139483 h 139548"/>
                <a:gd name="connsiteX6" fmla="*/ 207539 w 207539"/>
                <a:gd name="connsiteY6" fmla="*/ 136407 h 139548"/>
                <a:gd name="connsiteX7" fmla="*/ 166119 w 207539"/>
                <a:gd name="connsiteY7" fmla="*/ 118338 h 139548"/>
                <a:gd name="connsiteX8" fmla="*/ 151410 w 207539"/>
                <a:gd name="connsiteY8" fmla="*/ 85091 h 139548"/>
                <a:gd name="connsiteX9" fmla="*/ 163927 w 207539"/>
                <a:gd name="connsiteY9" fmla="*/ 55885 h 139548"/>
                <a:gd name="connsiteX10" fmla="*/ 200238 w 207539"/>
                <a:gd name="connsiteY10" fmla="*/ 34958 h 139548"/>
                <a:gd name="connsiteX11" fmla="*/ 182539 w 207539"/>
                <a:gd name="connsiteY11" fmla="*/ 20809 h 139548"/>
                <a:gd name="connsiteX12" fmla="*/ 33389 w 207539"/>
                <a:gd name="connsiteY12" fmla="*/ 11 h 139548"/>
                <a:gd name="connsiteX13" fmla="*/ 20526 w 207539"/>
                <a:gd name="connsiteY13" fmla="*/ 18295 h 139548"/>
                <a:gd name="connsiteX0" fmla="*/ 20527 w 207544"/>
                <a:gd name="connsiteY0" fmla="*/ 18295 h 147636"/>
                <a:gd name="connsiteX1" fmla="*/ 54936 w 207544"/>
                <a:gd name="connsiteY1" fmla="*/ 39321 h 147636"/>
                <a:gd name="connsiteX2" fmla="*/ 50994 w 207544"/>
                <a:gd name="connsiteY2" fmla="*/ 88576 h 147636"/>
                <a:gd name="connsiteX3" fmla="*/ 20 w 207544"/>
                <a:gd name="connsiteY3" fmla="*/ 109032 h 147636"/>
                <a:gd name="connsiteX4" fmla="*/ 46597 w 207544"/>
                <a:gd name="connsiteY4" fmla="*/ 127395 h 147636"/>
                <a:gd name="connsiteX5" fmla="*/ 168053 w 207544"/>
                <a:gd name="connsiteY5" fmla="*/ 147635 h 147636"/>
                <a:gd name="connsiteX6" fmla="*/ 207540 w 207544"/>
                <a:gd name="connsiteY6" fmla="*/ 136407 h 147636"/>
                <a:gd name="connsiteX7" fmla="*/ 166120 w 207544"/>
                <a:gd name="connsiteY7" fmla="*/ 118338 h 147636"/>
                <a:gd name="connsiteX8" fmla="*/ 151411 w 207544"/>
                <a:gd name="connsiteY8" fmla="*/ 85091 h 147636"/>
                <a:gd name="connsiteX9" fmla="*/ 163928 w 207544"/>
                <a:gd name="connsiteY9" fmla="*/ 55885 h 147636"/>
                <a:gd name="connsiteX10" fmla="*/ 200239 w 207544"/>
                <a:gd name="connsiteY10" fmla="*/ 34958 h 147636"/>
                <a:gd name="connsiteX11" fmla="*/ 182540 w 207544"/>
                <a:gd name="connsiteY11" fmla="*/ 20809 h 147636"/>
                <a:gd name="connsiteX12" fmla="*/ 33390 w 207544"/>
                <a:gd name="connsiteY12" fmla="*/ 11 h 147636"/>
                <a:gd name="connsiteX13" fmla="*/ 20527 w 207544"/>
                <a:gd name="connsiteY13" fmla="*/ 18295 h 147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7544" h="147636">
                  <a:moveTo>
                    <a:pt x="20527" y="18295"/>
                  </a:moveTo>
                  <a:cubicBezTo>
                    <a:pt x="24118" y="24847"/>
                    <a:pt x="49858" y="27608"/>
                    <a:pt x="54936" y="39321"/>
                  </a:cubicBezTo>
                  <a:cubicBezTo>
                    <a:pt x="60014" y="51034"/>
                    <a:pt x="61418" y="79015"/>
                    <a:pt x="50994" y="88576"/>
                  </a:cubicBezTo>
                  <a:cubicBezTo>
                    <a:pt x="40570" y="98137"/>
                    <a:pt x="753" y="102562"/>
                    <a:pt x="20" y="109032"/>
                  </a:cubicBezTo>
                  <a:cubicBezTo>
                    <a:pt x="-713" y="115502"/>
                    <a:pt x="18592" y="120961"/>
                    <a:pt x="46597" y="127395"/>
                  </a:cubicBezTo>
                  <a:cubicBezTo>
                    <a:pt x="74603" y="133829"/>
                    <a:pt x="132223" y="144912"/>
                    <a:pt x="168053" y="147635"/>
                  </a:cubicBezTo>
                  <a:cubicBezTo>
                    <a:pt x="191580" y="147753"/>
                    <a:pt x="207862" y="141290"/>
                    <a:pt x="207540" y="136407"/>
                  </a:cubicBezTo>
                  <a:cubicBezTo>
                    <a:pt x="207218" y="131524"/>
                    <a:pt x="175475" y="126891"/>
                    <a:pt x="166120" y="118338"/>
                  </a:cubicBezTo>
                  <a:cubicBezTo>
                    <a:pt x="156765" y="109785"/>
                    <a:pt x="151776" y="95500"/>
                    <a:pt x="151411" y="85091"/>
                  </a:cubicBezTo>
                  <a:cubicBezTo>
                    <a:pt x="151046" y="74682"/>
                    <a:pt x="155790" y="64241"/>
                    <a:pt x="163928" y="55885"/>
                  </a:cubicBezTo>
                  <a:cubicBezTo>
                    <a:pt x="172066" y="47530"/>
                    <a:pt x="198499" y="42479"/>
                    <a:pt x="200239" y="34958"/>
                  </a:cubicBezTo>
                  <a:cubicBezTo>
                    <a:pt x="201979" y="27437"/>
                    <a:pt x="205399" y="29016"/>
                    <a:pt x="182540" y="20809"/>
                  </a:cubicBezTo>
                  <a:cubicBezTo>
                    <a:pt x="159681" y="12602"/>
                    <a:pt x="60392" y="430"/>
                    <a:pt x="33390" y="11"/>
                  </a:cubicBezTo>
                  <a:cubicBezTo>
                    <a:pt x="6388" y="-408"/>
                    <a:pt x="16936" y="11743"/>
                    <a:pt x="20527" y="18295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371DF492-207F-480F-A6E7-F05CB5C0204B}"/>
                </a:ext>
              </a:extLst>
            </p:cNvPr>
            <p:cNvGrpSpPr/>
            <p:nvPr/>
          </p:nvGrpSpPr>
          <p:grpSpPr>
            <a:xfrm>
              <a:off x="4073355" y="2399513"/>
              <a:ext cx="440668" cy="127685"/>
              <a:chOff x="4163594" y="2688104"/>
              <a:chExt cx="440668" cy="127685"/>
            </a:xfrm>
            <a:grpFill/>
          </p:grpSpPr>
          <p:sp>
            <p:nvSpPr>
              <p:cNvPr id="461" name="Freeform 50">
                <a:extLst>
                  <a:ext uri="{FF2B5EF4-FFF2-40B4-BE49-F238E27FC236}">
                    <a16:creationId xmlns:a16="http://schemas.microsoft.com/office/drawing/2014/main" id="{94E5D58D-919F-4D48-B7AA-188147A7D5EA}"/>
                  </a:ext>
                </a:extLst>
              </p:cNvPr>
              <p:cNvSpPr/>
              <p:nvPr/>
            </p:nvSpPr>
            <p:spPr>
              <a:xfrm>
                <a:off x="4163594" y="2688104"/>
                <a:ext cx="159096" cy="102650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62949"/>
                  <a:gd name="connsiteY0" fmla="*/ 0 h 91071"/>
                  <a:gd name="connsiteX1" fmla="*/ 62658 w 62949"/>
                  <a:gd name="connsiteY1" fmla="*/ 55352 h 91071"/>
                  <a:gd name="connsiteX2" fmla="*/ 19795 w 62949"/>
                  <a:gd name="connsiteY2" fmla="*/ 91071 h 91071"/>
                  <a:gd name="connsiteX0" fmla="*/ 8392 w 71081"/>
                  <a:gd name="connsiteY0" fmla="*/ 0 h 97756"/>
                  <a:gd name="connsiteX1" fmla="*/ 71050 w 71081"/>
                  <a:gd name="connsiteY1" fmla="*/ 55352 h 97756"/>
                  <a:gd name="connsiteX2" fmla="*/ 0 w 71081"/>
                  <a:gd name="connsiteY2" fmla="*/ 97756 h 97756"/>
                  <a:gd name="connsiteX0" fmla="*/ 6821 w 71070"/>
                  <a:gd name="connsiteY0" fmla="*/ 0 h 85716"/>
                  <a:gd name="connsiteX1" fmla="*/ 71050 w 71070"/>
                  <a:gd name="connsiteY1" fmla="*/ 43312 h 85716"/>
                  <a:gd name="connsiteX2" fmla="*/ 0 w 71070"/>
                  <a:gd name="connsiteY2" fmla="*/ 85716 h 85716"/>
                  <a:gd name="connsiteX0" fmla="*/ 0 w 138427"/>
                  <a:gd name="connsiteY0" fmla="*/ 0 h 104644"/>
                  <a:gd name="connsiteX1" fmla="*/ 137114 w 138427"/>
                  <a:gd name="connsiteY1" fmla="*/ 62240 h 104644"/>
                  <a:gd name="connsiteX2" fmla="*/ 66064 w 138427"/>
                  <a:gd name="connsiteY2" fmla="*/ 104644 h 104644"/>
                  <a:gd name="connsiteX0" fmla="*/ 0 w 139231"/>
                  <a:gd name="connsiteY0" fmla="*/ 0 h 104644"/>
                  <a:gd name="connsiteX1" fmla="*/ 109590 w 139231"/>
                  <a:gd name="connsiteY1" fmla="*/ 18659 h 104644"/>
                  <a:gd name="connsiteX2" fmla="*/ 137114 w 139231"/>
                  <a:gd name="connsiteY2" fmla="*/ 62240 h 104644"/>
                  <a:gd name="connsiteX3" fmla="*/ 66064 w 139231"/>
                  <a:gd name="connsiteY3" fmla="*/ 104644 h 104644"/>
                  <a:gd name="connsiteX0" fmla="*/ 9357 w 153753"/>
                  <a:gd name="connsiteY0" fmla="*/ 0 h 83503"/>
                  <a:gd name="connsiteX1" fmla="*/ 118947 w 153753"/>
                  <a:gd name="connsiteY1" fmla="*/ 18659 h 83503"/>
                  <a:gd name="connsiteX2" fmla="*/ 146471 w 153753"/>
                  <a:gd name="connsiteY2" fmla="*/ 62240 h 83503"/>
                  <a:gd name="connsiteX3" fmla="*/ 0 w 153753"/>
                  <a:gd name="connsiteY3" fmla="*/ 83503 h 83503"/>
                  <a:gd name="connsiteX0" fmla="*/ 9357 w 146517"/>
                  <a:gd name="connsiteY0" fmla="*/ 0 h 105155"/>
                  <a:gd name="connsiteX1" fmla="*/ 118947 w 146517"/>
                  <a:gd name="connsiteY1" fmla="*/ 18659 h 105155"/>
                  <a:gd name="connsiteX2" fmla="*/ 146471 w 146517"/>
                  <a:gd name="connsiteY2" fmla="*/ 62240 h 105155"/>
                  <a:gd name="connsiteX3" fmla="*/ 115240 w 146517"/>
                  <a:gd name="connsiteY3" fmla="*/ 104832 h 105155"/>
                  <a:gd name="connsiteX4" fmla="*/ 0 w 146517"/>
                  <a:gd name="connsiteY4" fmla="*/ 83503 h 105155"/>
                  <a:gd name="connsiteX0" fmla="*/ 9357 w 146844"/>
                  <a:gd name="connsiteY0" fmla="*/ 0 h 97501"/>
                  <a:gd name="connsiteX1" fmla="*/ 118947 w 146844"/>
                  <a:gd name="connsiteY1" fmla="*/ 18659 h 97501"/>
                  <a:gd name="connsiteX2" fmla="*/ 146471 w 146844"/>
                  <a:gd name="connsiteY2" fmla="*/ 62240 h 97501"/>
                  <a:gd name="connsiteX3" fmla="*/ 124260 w 146844"/>
                  <a:gd name="connsiteY3" fmla="*/ 97061 h 97501"/>
                  <a:gd name="connsiteX4" fmla="*/ 0 w 146844"/>
                  <a:gd name="connsiteY4" fmla="*/ 83503 h 97501"/>
                  <a:gd name="connsiteX0" fmla="*/ 9357 w 146756"/>
                  <a:gd name="connsiteY0" fmla="*/ 0 h 105633"/>
                  <a:gd name="connsiteX1" fmla="*/ 118947 w 146756"/>
                  <a:gd name="connsiteY1" fmla="*/ 18659 h 105633"/>
                  <a:gd name="connsiteX2" fmla="*/ 146471 w 146756"/>
                  <a:gd name="connsiteY2" fmla="*/ 62240 h 105633"/>
                  <a:gd name="connsiteX3" fmla="*/ 108112 w 146756"/>
                  <a:gd name="connsiteY3" fmla="*/ 105316 h 105633"/>
                  <a:gd name="connsiteX4" fmla="*/ 0 w 146756"/>
                  <a:gd name="connsiteY4" fmla="*/ 83503 h 105633"/>
                  <a:gd name="connsiteX0" fmla="*/ 9357 w 146818"/>
                  <a:gd name="connsiteY0" fmla="*/ 0 h 105633"/>
                  <a:gd name="connsiteX1" fmla="*/ 119752 w 146818"/>
                  <a:gd name="connsiteY1" fmla="*/ 30538 h 105633"/>
                  <a:gd name="connsiteX2" fmla="*/ 146471 w 146818"/>
                  <a:gd name="connsiteY2" fmla="*/ 62240 h 105633"/>
                  <a:gd name="connsiteX3" fmla="*/ 108112 w 146818"/>
                  <a:gd name="connsiteY3" fmla="*/ 105316 h 105633"/>
                  <a:gd name="connsiteX4" fmla="*/ 0 w 146818"/>
                  <a:gd name="connsiteY4" fmla="*/ 83503 h 105633"/>
                  <a:gd name="connsiteX0" fmla="*/ 9357 w 149398"/>
                  <a:gd name="connsiteY0" fmla="*/ 0 h 105633"/>
                  <a:gd name="connsiteX1" fmla="*/ 131308 w 149398"/>
                  <a:gd name="connsiteY1" fmla="*/ 24981 h 105633"/>
                  <a:gd name="connsiteX2" fmla="*/ 146471 w 149398"/>
                  <a:gd name="connsiteY2" fmla="*/ 62240 h 105633"/>
                  <a:gd name="connsiteX3" fmla="*/ 108112 w 149398"/>
                  <a:gd name="connsiteY3" fmla="*/ 105316 h 105633"/>
                  <a:gd name="connsiteX4" fmla="*/ 0 w 149398"/>
                  <a:gd name="connsiteY4" fmla="*/ 83503 h 105633"/>
                  <a:gd name="connsiteX0" fmla="*/ 9357 w 148717"/>
                  <a:gd name="connsiteY0" fmla="*/ 0 h 102650"/>
                  <a:gd name="connsiteX1" fmla="*/ 131308 w 148717"/>
                  <a:gd name="connsiteY1" fmla="*/ 24981 h 102650"/>
                  <a:gd name="connsiteX2" fmla="*/ 146471 w 148717"/>
                  <a:gd name="connsiteY2" fmla="*/ 62240 h 102650"/>
                  <a:gd name="connsiteX3" fmla="*/ 117454 w 148717"/>
                  <a:gd name="connsiteY3" fmla="*/ 102297 h 102650"/>
                  <a:gd name="connsiteX4" fmla="*/ 0 w 148717"/>
                  <a:gd name="connsiteY4" fmla="*/ 83503 h 102650"/>
                  <a:gd name="connsiteX0" fmla="*/ 9357 w 159096"/>
                  <a:gd name="connsiteY0" fmla="*/ 0 h 102650"/>
                  <a:gd name="connsiteX1" fmla="*/ 131308 w 159096"/>
                  <a:gd name="connsiteY1" fmla="*/ 24981 h 102650"/>
                  <a:gd name="connsiteX2" fmla="*/ 158672 w 159096"/>
                  <a:gd name="connsiteY2" fmla="*/ 66187 h 102650"/>
                  <a:gd name="connsiteX3" fmla="*/ 117454 w 159096"/>
                  <a:gd name="connsiteY3" fmla="*/ 102297 h 102650"/>
                  <a:gd name="connsiteX4" fmla="*/ 0 w 159096"/>
                  <a:gd name="connsiteY4" fmla="*/ 83503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096" h="102650">
                    <a:moveTo>
                      <a:pt x="9357" y="0"/>
                    </a:moveTo>
                    <a:cubicBezTo>
                      <a:pt x="21052" y="5942"/>
                      <a:pt x="108456" y="14608"/>
                      <a:pt x="131308" y="24981"/>
                    </a:cubicBezTo>
                    <a:cubicBezTo>
                      <a:pt x="154160" y="35354"/>
                      <a:pt x="160981" y="53301"/>
                      <a:pt x="158672" y="66187"/>
                    </a:cubicBezTo>
                    <a:cubicBezTo>
                      <a:pt x="156363" y="79073"/>
                      <a:pt x="141866" y="98753"/>
                      <a:pt x="117454" y="102297"/>
                    </a:cubicBezTo>
                    <a:cubicBezTo>
                      <a:pt x="93042" y="105841"/>
                      <a:pt x="12469" y="81548"/>
                      <a:pt x="0" y="83503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51">
                <a:extLst>
                  <a:ext uri="{FF2B5EF4-FFF2-40B4-BE49-F238E27FC236}">
                    <a16:creationId xmlns:a16="http://schemas.microsoft.com/office/drawing/2014/main" id="{44A2C321-ED45-4CB9-8930-778D75995865}"/>
                  </a:ext>
                </a:extLst>
              </p:cNvPr>
              <p:cNvSpPr/>
              <p:nvPr/>
            </p:nvSpPr>
            <p:spPr>
              <a:xfrm rot="579247" flipH="1">
                <a:off x="4433381" y="2721933"/>
                <a:ext cx="170881" cy="93856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55351"/>
                  <a:gd name="connsiteY0" fmla="*/ 0 h 90150"/>
                  <a:gd name="connsiteX1" fmla="*/ 55228 w 55351"/>
                  <a:gd name="connsiteY1" fmla="*/ 54431 h 90150"/>
                  <a:gd name="connsiteX2" fmla="*/ 12365 w 55351"/>
                  <a:gd name="connsiteY2" fmla="*/ 90150 h 90150"/>
                  <a:gd name="connsiteX0" fmla="*/ 13249 w 68566"/>
                  <a:gd name="connsiteY0" fmla="*/ 0 h 91458"/>
                  <a:gd name="connsiteX1" fmla="*/ 68477 w 68566"/>
                  <a:gd name="connsiteY1" fmla="*/ 54431 h 91458"/>
                  <a:gd name="connsiteX2" fmla="*/ 0 w 68566"/>
                  <a:gd name="connsiteY2" fmla="*/ 91458 h 91458"/>
                  <a:gd name="connsiteX0" fmla="*/ 65842 w 122688"/>
                  <a:gd name="connsiteY0" fmla="*/ 0 h 75992"/>
                  <a:gd name="connsiteX1" fmla="*/ 121070 w 122688"/>
                  <a:gd name="connsiteY1" fmla="*/ 54431 h 75992"/>
                  <a:gd name="connsiteX2" fmla="*/ 0 w 122688"/>
                  <a:gd name="connsiteY2" fmla="*/ 75992 h 75992"/>
                  <a:gd name="connsiteX0" fmla="*/ 65842 w 121087"/>
                  <a:gd name="connsiteY0" fmla="*/ 0 h 87043"/>
                  <a:gd name="connsiteX1" fmla="*/ 121070 w 121087"/>
                  <a:gd name="connsiteY1" fmla="*/ 54431 h 87043"/>
                  <a:gd name="connsiteX2" fmla="*/ 71047 w 121087"/>
                  <a:gd name="connsiteY2" fmla="*/ 86533 h 87043"/>
                  <a:gd name="connsiteX3" fmla="*/ 0 w 121087"/>
                  <a:gd name="connsiteY3" fmla="*/ 75992 h 87043"/>
                  <a:gd name="connsiteX0" fmla="*/ 0 w 141594"/>
                  <a:gd name="connsiteY0" fmla="*/ 0 h 108019"/>
                  <a:gd name="connsiteX1" fmla="*/ 138652 w 141594"/>
                  <a:gd name="connsiteY1" fmla="*/ 75407 h 108019"/>
                  <a:gd name="connsiteX2" fmla="*/ 88629 w 141594"/>
                  <a:gd name="connsiteY2" fmla="*/ 107509 h 108019"/>
                  <a:gd name="connsiteX3" fmla="*/ 17582 w 141594"/>
                  <a:gd name="connsiteY3" fmla="*/ 96968 h 108019"/>
                  <a:gd name="connsiteX0" fmla="*/ 0 w 139218"/>
                  <a:gd name="connsiteY0" fmla="*/ 0 h 108019"/>
                  <a:gd name="connsiteX1" fmla="*/ 108063 w 139218"/>
                  <a:gd name="connsiteY1" fmla="*/ 28591 h 108019"/>
                  <a:gd name="connsiteX2" fmla="*/ 138652 w 139218"/>
                  <a:gd name="connsiteY2" fmla="*/ 75407 h 108019"/>
                  <a:gd name="connsiteX3" fmla="*/ 88629 w 139218"/>
                  <a:gd name="connsiteY3" fmla="*/ 107509 h 108019"/>
                  <a:gd name="connsiteX4" fmla="*/ 17582 w 139218"/>
                  <a:gd name="connsiteY4" fmla="*/ 96968 h 108019"/>
                  <a:gd name="connsiteX0" fmla="*/ 0 w 149060"/>
                  <a:gd name="connsiteY0" fmla="*/ 0 h 101318"/>
                  <a:gd name="connsiteX1" fmla="*/ 117905 w 149060"/>
                  <a:gd name="connsiteY1" fmla="*/ 21890 h 101318"/>
                  <a:gd name="connsiteX2" fmla="*/ 148494 w 149060"/>
                  <a:gd name="connsiteY2" fmla="*/ 68706 h 101318"/>
                  <a:gd name="connsiteX3" fmla="*/ 98471 w 149060"/>
                  <a:gd name="connsiteY3" fmla="*/ 100808 h 101318"/>
                  <a:gd name="connsiteX4" fmla="*/ 27424 w 149060"/>
                  <a:gd name="connsiteY4" fmla="*/ 90267 h 101318"/>
                  <a:gd name="connsiteX0" fmla="*/ 0 w 155361"/>
                  <a:gd name="connsiteY0" fmla="*/ 0 h 95487"/>
                  <a:gd name="connsiteX1" fmla="*/ 124206 w 155361"/>
                  <a:gd name="connsiteY1" fmla="*/ 16059 h 95487"/>
                  <a:gd name="connsiteX2" fmla="*/ 154795 w 155361"/>
                  <a:gd name="connsiteY2" fmla="*/ 62875 h 95487"/>
                  <a:gd name="connsiteX3" fmla="*/ 104772 w 155361"/>
                  <a:gd name="connsiteY3" fmla="*/ 94977 h 95487"/>
                  <a:gd name="connsiteX4" fmla="*/ 33725 w 155361"/>
                  <a:gd name="connsiteY4" fmla="*/ 84436 h 95487"/>
                  <a:gd name="connsiteX0" fmla="*/ 4432 w 159793"/>
                  <a:gd name="connsiteY0" fmla="*/ 0 h 95393"/>
                  <a:gd name="connsiteX1" fmla="*/ 128638 w 159793"/>
                  <a:gd name="connsiteY1" fmla="*/ 16059 h 95393"/>
                  <a:gd name="connsiteX2" fmla="*/ 159227 w 159793"/>
                  <a:gd name="connsiteY2" fmla="*/ 62875 h 95393"/>
                  <a:gd name="connsiteX3" fmla="*/ 109204 w 159793"/>
                  <a:gd name="connsiteY3" fmla="*/ 94977 h 95393"/>
                  <a:gd name="connsiteX4" fmla="*/ 0 w 159793"/>
                  <a:gd name="connsiteY4" fmla="*/ 80153 h 95393"/>
                  <a:gd name="connsiteX0" fmla="*/ 4432 w 159585"/>
                  <a:gd name="connsiteY0" fmla="*/ 0 h 95393"/>
                  <a:gd name="connsiteX1" fmla="*/ 125679 w 159585"/>
                  <a:gd name="connsiteY1" fmla="*/ 7999 h 95393"/>
                  <a:gd name="connsiteX2" fmla="*/ 159227 w 159585"/>
                  <a:gd name="connsiteY2" fmla="*/ 62875 h 95393"/>
                  <a:gd name="connsiteX3" fmla="*/ 109204 w 159585"/>
                  <a:gd name="connsiteY3" fmla="*/ 94977 h 95393"/>
                  <a:gd name="connsiteX4" fmla="*/ 0 w 159585"/>
                  <a:gd name="connsiteY4" fmla="*/ 80153 h 95393"/>
                  <a:gd name="connsiteX0" fmla="*/ 0 w 170245"/>
                  <a:gd name="connsiteY0" fmla="*/ 0 h 103924"/>
                  <a:gd name="connsiteX1" fmla="*/ 136339 w 170245"/>
                  <a:gd name="connsiteY1" fmla="*/ 16530 h 103924"/>
                  <a:gd name="connsiteX2" fmla="*/ 169887 w 170245"/>
                  <a:gd name="connsiteY2" fmla="*/ 71406 h 103924"/>
                  <a:gd name="connsiteX3" fmla="*/ 119864 w 170245"/>
                  <a:gd name="connsiteY3" fmla="*/ 103508 h 103924"/>
                  <a:gd name="connsiteX4" fmla="*/ 10660 w 170245"/>
                  <a:gd name="connsiteY4" fmla="*/ 88684 h 103924"/>
                  <a:gd name="connsiteX0" fmla="*/ 0 w 170284"/>
                  <a:gd name="connsiteY0" fmla="*/ 0 h 103924"/>
                  <a:gd name="connsiteX1" fmla="*/ 136983 w 170284"/>
                  <a:gd name="connsiteY1" fmla="*/ 24033 h 103924"/>
                  <a:gd name="connsiteX2" fmla="*/ 169887 w 170284"/>
                  <a:gd name="connsiteY2" fmla="*/ 71406 h 103924"/>
                  <a:gd name="connsiteX3" fmla="*/ 119864 w 170284"/>
                  <a:gd name="connsiteY3" fmla="*/ 103508 h 103924"/>
                  <a:gd name="connsiteX4" fmla="*/ 10660 w 170284"/>
                  <a:gd name="connsiteY4" fmla="*/ 88684 h 103924"/>
                  <a:gd name="connsiteX0" fmla="*/ 0 w 170841"/>
                  <a:gd name="connsiteY0" fmla="*/ 0 h 101609"/>
                  <a:gd name="connsiteX1" fmla="*/ 137540 w 170841"/>
                  <a:gd name="connsiteY1" fmla="*/ 21718 h 101609"/>
                  <a:gd name="connsiteX2" fmla="*/ 170444 w 170841"/>
                  <a:gd name="connsiteY2" fmla="*/ 69091 h 101609"/>
                  <a:gd name="connsiteX3" fmla="*/ 120421 w 170841"/>
                  <a:gd name="connsiteY3" fmla="*/ 101193 h 101609"/>
                  <a:gd name="connsiteX4" fmla="*/ 11217 w 170841"/>
                  <a:gd name="connsiteY4" fmla="*/ 86369 h 101609"/>
                  <a:gd name="connsiteX0" fmla="*/ 0 w 171192"/>
                  <a:gd name="connsiteY0" fmla="*/ 0 h 101609"/>
                  <a:gd name="connsiteX1" fmla="*/ 141803 w 171192"/>
                  <a:gd name="connsiteY1" fmla="*/ 16503 h 101609"/>
                  <a:gd name="connsiteX2" fmla="*/ 170444 w 171192"/>
                  <a:gd name="connsiteY2" fmla="*/ 69091 h 101609"/>
                  <a:gd name="connsiteX3" fmla="*/ 120421 w 171192"/>
                  <a:gd name="connsiteY3" fmla="*/ 101193 h 101609"/>
                  <a:gd name="connsiteX4" fmla="*/ 11217 w 171192"/>
                  <a:gd name="connsiteY4" fmla="*/ 86369 h 101609"/>
                  <a:gd name="connsiteX0" fmla="*/ 0 w 171192"/>
                  <a:gd name="connsiteY0" fmla="*/ 0 h 101541"/>
                  <a:gd name="connsiteX1" fmla="*/ 141803 w 171192"/>
                  <a:gd name="connsiteY1" fmla="*/ 16503 h 101541"/>
                  <a:gd name="connsiteX2" fmla="*/ 170444 w 171192"/>
                  <a:gd name="connsiteY2" fmla="*/ 69091 h 101541"/>
                  <a:gd name="connsiteX3" fmla="*/ 120421 w 171192"/>
                  <a:gd name="connsiteY3" fmla="*/ 101193 h 101541"/>
                  <a:gd name="connsiteX4" fmla="*/ 8372 w 171192"/>
                  <a:gd name="connsiteY4" fmla="*/ 81868 h 101541"/>
                  <a:gd name="connsiteX0" fmla="*/ 0 w 170881"/>
                  <a:gd name="connsiteY0" fmla="*/ 0 h 93856"/>
                  <a:gd name="connsiteX1" fmla="*/ 141803 w 170881"/>
                  <a:gd name="connsiteY1" fmla="*/ 16503 h 93856"/>
                  <a:gd name="connsiteX2" fmla="*/ 170444 w 170881"/>
                  <a:gd name="connsiteY2" fmla="*/ 69091 h 93856"/>
                  <a:gd name="connsiteX3" fmla="*/ 126814 w 170881"/>
                  <a:gd name="connsiteY3" fmla="*/ 93371 h 93856"/>
                  <a:gd name="connsiteX4" fmla="*/ 8372 w 170881"/>
                  <a:gd name="connsiteY4" fmla="*/ 81868 h 9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881" h="93856">
                    <a:moveTo>
                      <a:pt x="0" y="0"/>
                    </a:moveTo>
                    <a:cubicBezTo>
                      <a:pt x="11598" y="6347"/>
                      <a:pt x="118695" y="3935"/>
                      <a:pt x="141803" y="16503"/>
                    </a:cubicBezTo>
                    <a:cubicBezTo>
                      <a:pt x="164911" y="29071"/>
                      <a:pt x="172942" y="56280"/>
                      <a:pt x="170444" y="69091"/>
                    </a:cubicBezTo>
                    <a:cubicBezTo>
                      <a:pt x="167946" y="81902"/>
                      <a:pt x="146992" y="89777"/>
                      <a:pt x="126814" y="93371"/>
                    </a:cubicBezTo>
                    <a:cubicBezTo>
                      <a:pt x="106636" y="96965"/>
                      <a:pt x="18740" y="79346"/>
                      <a:pt x="8372" y="81868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3CAFD8F4-A4A2-4A09-83F5-10728603BF1A}"/>
              </a:ext>
            </a:extLst>
          </p:cNvPr>
          <p:cNvGrpSpPr/>
          <p:nvPr/>
        </p:nvGrpSpPr>
        <p:grpSpPr>
          <a:xfrm rot="4730525">
            <a:off x="5195435" y="2742891"/>
            <a:ext cx="198790" cy="74835"/>
            <a:chOff x="4071922" y="2380393"/>
            <a:chExt cx="457496" cy="172226"/>
          </a:xfrm>
          <a:solidFill>
            <a:schemeClr val="bg1">
              <a:lumMod val="95000"/>
            </a:schemeClr>
          </a:solidFill>
        </p:grpSpPr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055569D2-2B17-4F4D-B460-9091D067CB91}"/>
                </a:ext>
              </a:extLst>
            </p:cNvPr>
            <p:cNvSpPr/>
            <p:nvPr/>
          </p:nvSpPr>
          <p:spPr>
            <a:xfrm>
              <a:off x="4155289" y="2396052"/>
              <a:ext cx="251361" cy="156567"/>
            </a:xfrm>
            <a:custGeom>
              <a:avLst/>
              <a:gdLst>
                <a:gd name="connsiteX0" fmla="*/ 995 w 151036"/>
                <a:gd name="connsiteY0" fmla="*/ 4707 h 117919"/>
                <a:gd name="connsiteX1" fmla="*/ 43858 w 151036"/>
                <a:gd name="connsiteY1" fmla="*/ 52332 h 117919"/>
                <a:gd name="connsiteX2" fmla="*/ 995 w 151036"/>
                <a:gd name="connsiteY2" fmla="*/ 90432 h 117919"/>
                <a:gd name="connsiteX3" fmla="*/ 60526 w 151036"/>
                <a:gd name="connsiteY3" fmla="*/ 116626 h 117919"/>
                <a:gd name="connsiteX4" fmla="*/ 141489 w 151036"/>
                <a:gd name="connsiteY4" fmla="*/ 109482 h 117919"/>
                <a:gd name="connsiteX5" fmla="*/ 103389 w 151036"/>
                <a:gd name="connsiteY5" fmla="*/ 71382 h 117919"/>
                <a:gd name="connsiteX6" fmla="*/ 151014 w 151036"/>
                <a:gd name="connsiteY6" fmla="*/ 35664 h 117919"/>
                <a:gd name="connsiteX7" fmla="*/ 96245 w 151036"/>
                <a:gd name="connsiteY7" fmla="*/ 4707 h 117919"/>
                <a:gd name="connsiteX8" fmla="*/ 995 w 151036"/>
                <a:gd name="connsiteY8" fmla="*/ 4707 h 117919"/>
                <a:gd name="connsiteX0" fmla="*/ 4161 w 154202"/>
                <a:gd name="connsiteY0" fmla="*/ 19223 h 132435"/>
                <a:gd name="connsiteX1" fmla="*/ 47024 w 154202"/>
                <a:gd name="connsiteY1" fmla="*/ 66848 h 132435"/>
                <a:gd name="connsiteX2" fmla="*/ 4161 w 154202"/>
                <a:gd name="connsiteY2" fmla="*/ 104948 h 132435"/>
                <a:gd name="connsiteX3" fmla="*/ 63692 w 154202"/>
                <a:gd name="connsiteY3" fmla="*/ 131142 h 132435"/>
                <a:gd name="connsiteX4" fmla="*/ 144655 w 154202"/>
                <a:gd name="connsiteY4" fmla="*/ 123998 h 132435"/>
                <a:gd name="connsiteX5" fmla="*/ 106555 w 154202"/>
                <a:gd name="connsiteY5" fmla="*/ 85898 h 132435"/>
                <a:gd name="connsiteX6" fmla="*/ 154180 w 154202"/>
                <a:gd name="connsiteY6" fmla="*/ 50180 h 132435"/>
                <a:gd name="connsiteX7" fmla="*/ 17024 w 154202"/>
                <a:gd name="connsiteY7" fmla="*/ 939 h 132435"/>
                <a:gd name="connsiteX8" fmla="*/ 4161 w 154202"/>
                <a:gd name="connsiteY8" fmla="*/ 19223 h 132435"/>
                <a:gd name="connsiteX0" fmla="*/ 4362 w 157720"/>
                <a:gd name="connsiteY0" fmla="*/ 18294 h 131506"/>
                <a:gd name="connsiteX1" fmla="*/ 47225 w 157720"/>
                <a:gd name="connsiteY1" fmla="*/ 65919 h 131506"/>
                <a:gd name="connsiteX2" fmla="*/ 4362 w 157720"/>
                <a:gd name="connsiteY2" fmla="*/ 104019 h 131506"/>
                <a:gd name="connsiteX3" fmla="*/ 63893 w 157720"/>
                <a:gd name="connsiteY3" fmla="*/ 130213 h 131506"/>
                <a:gd name="connsiteX4" fmla="*/ 144856 w 157720"/>
                <a:gd name="connsiteY4" fmla="*/ 123069 h 131506"/>
                <a:gd name="connsiteX5" fmla="*/ 106756 w 157720"/>
                <a:gd name="connsiteY5" fmla="*/ 84969 h 131506"/>
                <a:gd name="connsiteX6" fmla="*/ 154381 w 157720"/>
                <a:gd name="connsiteY6" fmla="*/ 49251 h 131506"/>
                <a:gd name="connsiteX7" fmla="*/ 143961 w 157720"/>
                <a:gd name="connsiteY7" fmla="*/ 20204 h 131506"/>
                <a:gd name="connsiteX8" fmla="*/ 17225 w 157720"/>
                <a:gd name="connsiteY8" fmla="*/ 10 h 131506"/>
                <a:gd name="connsiteX9" fmla="*/ 4362 w 157720"/>
                <a:gd name="connsiteY9" fmla="*/ 18294 h 131506"/>
                <a:gd name="connsiteX0" fmla="*/ 12662 w 166020"/>
                <a:gd name="connsiteY0" fmla="*/ 18294 h 126426"/>
                <a:gd name="connsiteX1" fmla="*/ 55525 w 166020"/>
                <a:gd name="connsiteY1" fmla="*/ 65919 h 126426"/>
                <a:gd name="connsiteX2" fmla="*/ 12662 w 166020"/>
                <a:gd name="connsiteY2" fmla="*/ 104019 h 126426"/>
                <a:gd name="connsiteX3" fmla="*/ 11993 w 166020"/>
                <a:gd name="connsiteY3" fmla="*/ 122359 h 126426"/>
                <a:gd name="connsiteX4" fmla="*/ 153156 w 166020"/>
                <a:gd name="connsiteY4" fmla="*/ 123069 h 126426"/>
                <a:gd name="connsiteX5" fmla="*/ 115056 w 166020"/>
                <a:gd name="connsiteY5" fmla="*/ 84969 h 126426"/>
                <a:gd name="connsiteX6" fmla="*/ 162681 w 166020"/>
                <a:gd name="connsiteY6" fmla="*/ 49251 h 126426"/>
                <a:gd name="connsiteX7" fmla="*/ 152261 w 166020"/>
                <a:gd name="connsiteY7" fmla="*/ 20204 h 126426"/>
                <a:gd name="connsiteX8" fmla="*/ 25525 w 166020"/>
                <a:gd name="connsiteY8" fmla="*/ 10 h 126426"/>
                <a:gd name="connsiteX9" fmla="*/ 12662 w 166020"/>
                <a:gd name="connsiteY9" fmla="*/ 18294 h 12642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846 w 165204"/>
                <a:gd name="connsiteY0" fmla="*/ 18294 h 149786"/>
                <a:gd name="connsiteX1" fmla="*/ 54709 w 165204"/>
                <a:gd name="connsiteY1" fmla="*/ 65919 h 149786"/>
                <a:gd name="connsiteX2" fmla="*/ 11846 w 165204"/>
                <a:gd name="connsiteY2" fmla="*/ 104019 h 149786"/>
                <a:gd name="connsiteX3" fmla="*/ 11177 w 165204"/>
                <a:gd name="connsiteY3" fmla="*/ 122359 h 149786"/>
                <a:gd name="connsiteX4" fmla="*/ 141134 w 165204"/>
                <a:gd name="connsiteY4" fmla="*/ 149786 h 149786"/>
                <a:gd name="connsiteX5" fmla="*/ 152340 w 165204"/>
                <a:gd name="connsiteY5" fmla="*/ 123069 h 149786"/>
                <a:gd name="connsiteX6" fmla="*/ 114240 w 165204"/>
                <a:gd name="connsiteY6" fmla="*/ 84969 h 149786"/>
                <a:gd name="connsiteX7" fmla="*/ 161865 w 165204"/>
                <a:gd name="connsiteY7" fmla="*/ 49251 h 149786"/>
                <a:gd name="connsiteX8" fmla="*/ 151445 w 165204"/>
                <a:gd name="connsiteY8" fmla="*/ 20204 h 149786"/>
                <a:gd name="connsiteX9" fmla="*/ 24709 w 165204"/>
                <a:gd name="connsiteY9" fmla="*/ 10 h 149786"/>
                <a:gd name="connsiteX10" fmla="*/ 11846 w 165204"/>
                <a:gd name="connsiteY10" fmla="*/ 18294 h 149786"/>
                <a:gd name="connsiteX0" fmla="*/ 11257 w 164615"/>
                <a:gd name="connsiteY0" fmla="*/ 18294 h 136015"/>
                <a:gd name="connsiteX1" fmla="*/ 54120 w 164615"/>
                <a:gd name="connsiteY1" fmla="*/ 65919 h 136015"/>
                <a:gd name="connsiteX2" fmla="*/ 11257 w 164615"/>
                <a:gd name="connsiteY2" fmla="*/ 104019 h 136015"/>
                <a:gd name="connsiteX3" fmla="*/ 10588 w 164615"/>
                <a:gd name="connsiteY3" fmla="*/ 122359 h 136015"/>
                <a:gd name="connsiteX4" fmla="*/ 132452 w 164615"/>
                <a:gd name="connsiteY4" fmla="*/ 136013 h 136015"/>
                <a:gd name="connsiteX5" fmla="*/ 151751 w 164615"/>
                <a:gd name="connsiteY5" fmla="*/ 123069 h 136015"/>
                <a:gd name="connsiteX6" fmla="*/ 113651 w 164615"/>
                <a:gd name="connsiteY6" fmla="*/ 84969 h 136015"/>
                <a:gd name="connsiteX7" fmla="*/ 161276 w 164615"/>
                <a:gd name="connsiteY7" fmla="*/ 49251 h 136015"/>
                <a:gd name="connsiteX8" fmla="*/ 150856 w 164615"/>
                <a:gd name="connsiteY8" fmla="*/ 20204 h 136015"/>
                <a:gd name="connsiteX9" fmla="*/ 24120 w 164615"/>
                <a:gd name="connsiteY9" fmla="*/ 10 h 136015"/>
                <a:gd name="connsiteX10" fmla="*/ 11257 w 164615"/>
                <a:gd name="connsiteY10" fmla="*/ 18294 h 136015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14550 w 165514"/>
                <a:gd name="connsiteY6" fmla="*/ 84969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65514"/>
                <a:gd name="connsiteY0" fmla="*/ 18294 h 142337"/>
                <a:gd name="connsiteX1" fmla="*/ 55019 w 165514"/>
                <a:gd name="connsiteY1" fmla="*/ 65919 h 142337"/>
                <a:gd name="connsiteX2" fmla="*/ 12156 w 165514"/>
                <a:gd name="connsiteY2" fmla="*/ 104019 h 142337"/>
                <a:gd name="connsiteX3" fmla="*/ 11487 w 165514"/>
                <a:gd name="connsiteY3" fmla="*/ 122359 h 142337"/>
                <a:gd name="connsiteX4" fmla="*/ 145713 w 165514"/>
                <a:gd name="connsiteY4" fmla="*/ 142336 h 142337"/>
                <a:gd name="connsiteX5" fmla="*/ 152650 w 165514"/>
                <a:gd name="connsiteY5" fmla="*/ 123069 h 142337"/>
                <a:gd name="connsiteX6" fmla="*/ 143040 w 165514"/>
                <a:gd name="connsiteY6" fmla="*/ 85090 h 142337"/>
                <a:gd name="connsiteX7" fmla="*/ 162175 w 165514"/>
                <a:gd name="connsiteY7" fmla="*/ 49251 h 142337"/>
                <a:gd name="connsiteX8" fmla="*/ 151755 w 165514"/>
                <a:gd name="connsiteY8" fmla="*/ 20204 h 142337"/>
                <a:gd name="connsiteX9" fmla="*/ 25019 w 165514"/>
                <a:gd name="connsiteY9" fmla="*/ 10 h 142337"/>
                <a:gd name="connsiteX10" fmla="*/ 12156 w 165514"/>
                <a:gd name="connsiteY10" fmla="*/ 18294 h 142337"/>
                <a:gd name="connsiteX0" fmla="*/ 12156 w 180539"/>
                <a:gd name="connsiteY0" fmla="*/ 18294 h 142337"/>
                <a:gd name="connsiteX1" fmla="*/ 55019 w 180539"/>
                <a:gd name="connsiteY1" fmla="*/ 65919 h 142337"/>
                <a:gd name="connsiteX2" fmla="*/ 12156 w 180539"/>
                <a:gd name="connsiteY2" fmla="*/ 104019 h 142337"/>
                <a:gd name="connsiteX3" fmla="*/ 11487 w 180539"/>
                <a:gd name="connsiteY3" fmla="*/ 122359 h 142337"/>
                <a:gd name="connsiteX4" fmla="*/ 145713 w 180539"/>
                <a:gd name="connsiteY4" fmla="*/ 142336 h 142337"/>
                <a:gd name="connsiteX5" fmla="*/ 152650 w 180539"/>
                <a:gd name="connsiteY5" fmla="*/ 123069 h 142337"/>
                <a:gd name="connsiteX6" fmla="*/ 143040 w 180539"/>
                <a:gd name="connsiteY6" fmla="*/ 85090 h 142337"/>
                <a:gd name="connsiteX7" fmla="*/ 180539 w 180539"/>
                <a:gd name="connsiteY7" fmla="*/ 50179 h 142337"/>
                <a:gd name="connsiteX8" fmla="*/ 151755 w 180539"/>
                <a:gd name="connsiteY8" fmla="*/ 20204 h 142337"/>
                <a:gd name="connsiteX9" fmla="*/ 25019 w 180539"/>
                <a:gd name="connsiteY9" fmla="*/ 10 h 142337"/>
                <a:gd name="connsiteX10" fmla="*/ 12156 w 180539"/>
                <a:gd name="connsiteY10" fmla="*/ 18294 h 142337"/>
                <a:gd name="connsiteX0" fmla="*/ 12156 w 173916"/>
                <a:gd name="connsiteY0" fmla="*/ 18294 h 142337"/>
                <a:gd name="connsiteX1" fmla="*/ 55019 w 173916"/>
                <a:gd name="connsiteY1" fmla="*/ 65919 h 142337"/>
                <a:gd name="connsiteX2" fmla="*/ 12156 w 173916"/>
                <a:gd name="connsiteY2" fmla="*/ 104019 h 142337"/>
                <a:gd name="connsiteX3" fmla="*/ 11487 w 173916"/>
                <a:gd name="connsiteY3" fmla="*/ 122359 h 142337"/>
                <a:gd name="connsiteX4" fmla="*/ 145713 w 173916"/>
                <a:gd name="connsiteY4" fmla="*/ 142336 h 142337"/>
                <a:gd name="connsiteX5" fmla="*/ 152650 w 173916"/>
                <a:gd name="connsiteY5" fmla="*/ 123069 h 142337"/>
                <a:gd name="connsiteX6" fmla="*/ 143040 w 173916"/>
                <a:gd name="connsiteY6" fmla="*/ 85090 h 142337"/>
                <a:gd name="connsiteX7" fmla="*/ 173916 w 173916"/>
                <a:gd name="connsiteY7" fmla="*/ 41159 h 142337"/>
                <a:gd name="connsiteX8" fmla="*/ 151755 w 173916"/>
                <a:gd name="connsiteY8" fmla="*/ 20204 h 142337"/>
                <a:gd name="connsiteX9" fmla="*/ 25019 w 173916"/>
                <a:gd name="connsiteY9" fmla="*/ 10 h 142337"/>
                <a:gd name="connsiteX10" fmla="*/ 12156 w 173916"/>
                <a:gd name="connsiteY10" fmla="*/ 18294 h 142337"/>
                <a:gd name="connsiteX0" fmla="*/ 12156 w 179951"/>
                <a:gd name="connsiteY0" fmla="*/ 18294 h 143593"/>
                <a:gd name="connsiteX1" fmla="*/ 55019 w 179951"/>
                <a:gd name="connsiteY1" fmla="*/ 65919 h 143593"/>
                <a:gd name="connsiteX2" fmla="*/ 12156 w 179951"/>
                <a:gd name="connsiteY2" fmla="*/ 104019 h 143593"/>
                <a:gd name="connsiteX3" fmla="*/ 11487 w 179951"/>
                <a:gd name="connsiteY3" fmla="*/ 122359 h 143593"/>
                <a:gd name="connsiteX4" fmla="*/ 145713 w 179951"/>
                <a:gd name="connsiteY4" fmla="*/ 142336 h 143593"/>
                <a:gd name="connsiteX5" fmla="*/ 179939 w 179951"/>
                <a:gd name="connsiteY5" fmla="*/ 137607 h 143593"/>
                <a:gd name="connsiteX6" fmla="*/ 143040 w 179951"/>
                <a:gd name="connsiteY6" fmla="*/ 85090 h 143593"/>
                <a:gd name="connsiteX7" fmla="*/ 173916 w 179951"/>
                <a:gd name="connsiteY7" fmla="*/ 41159 h 143593"/>
                <a:gd name="connsiteX8" fmla="*/ 151755 w 179951"/>
                <a:gd name="connsiteY8" fmla="*/ 20204 h 143593"/>
                <a:gd name="connsiteX9" fmla="*/ 25019 w 179951"/>
                <a:gd name="connsiteY9" fmla="*/ 10 h 143593"/>
                <a:gd name="connsiteX10" fmla="*/ 12156 w 179951"/>
                <a:gd name="connsiteY10" fmla="*/ 18294 h 143593"/>
                <a:gd name="connsiteX0" fmla="*/ 8175 w 177095"/>
                <a:gd name="connsiteY0" fmla="*/ 18294 h 141383"/>
                <a:gd name="connsiteX1" fmla="*/ 51038 w 177095"/>
                <a:gd name="connsiteY1" fmla="*/ 65919 h 141383"/>
                <a:gd name="connsiteX2" fmla="*/ 8175 w 177095"/>
                <a:gd name="connsiteY2" fmla="*/ 104019 h 141383"/>
                <a:gd name="connsiteX3" fmla="*/ 7506 w 177095"/>
                <a:gd name="connsiteY3" fmla="*/ 122359 h 141383"/>
                <a:gd name="connsiteX4" fmla="*/ 86506 w 177095"/>
                <a:gd name="connsiteY4" fmla="*/ 137180 h 141383"/>
                <a:gd name="connsiteX5" fmla="*/ 175958 w 177095"/>
                <a:gd name="connsiteY5" fmla="*/ 137607 h 141383"/>
                <a:gd name="connsiteX6" fmla="*/ 139059 w 177095"/>
                <a:gd name="connsiteY6" fmla="*/ 85090 h 141383"/>
                <a:gd name="connsiteX7" fmla="*/ 169935 w 177095"/>
                <a:gd name="connsiteY7" fmla="*/ 41159 h 141383"/>
                <a:gd name="connsiteX8" fmla="*/ 147774 w 177095"/>
                <a:gd name="connsiteY8" fmla="*/ 20204 h 141383"/>
                <a:gd name="connsiteX9" fmla="*/ 21038 w 177095"/>
                <a:gd name="connsiteY9" fmla="*/ 10 h 141383"/>
                <a:gd name="connsiteX10" fmla="*/ 8175 w 177095"/>
                <a:gd name="connsiteY10" fmla="*/ 18294 h 141383"/>
                <a:gd name="connsiteX0" fmla="*/ 4363 w 173283"/>
                <a:gd name="connsiteY0" fmla="*/ 18294 h 141383"/>
                <a:gd name="connsiteX1" fmla="*/ 47226 w 173283"/>
                <a:gd name="connsiteY1" fmla="*/ 65919 h 141383"/>
                <a:gd name="connsiteX2" fmla="*/ 4363 w 173283"/>
                <a:gd name="connsiteY2" fmla="*/ 104019 h 141383"/>
                <a:gd name="connsiteX3" fmla="*/ 30433 w 173283"/>
                <a:gd name="connsiteY3" fmla="*/ 127394 h 141383"/>
                <a:gd name="connsiteX4" fmla="*/ 82694 w 173283"/>
                <a:gd name="connsiteY4" fmla="*/ 137180 h 141383"/>
                <a:gd name="connsiteX5" fmla="*/ 172146 w 173283"/>
                <a:gd name="connsiteY5" fmla="*/ 137607 h 141383"/>
                <a:gd name="connsiteX6" fmla="*/ 135247 w 173283"/>
                <a:gd name="connsiteY6" fmla="*/ 85090 h 141383"/>
                <a:gd name="connsiteX7" fmla="*/ 166123 w 173283"/>
                <a:gd name="connsiteY7" fmla="*/ 41159 h 141383"/>
                <a:gd name="connsiteX8" fmla="*/ 143962 w 173283"/>
                <a:gd name="connsiteY8" fmla="*/ 20204 h 141383"/>
                <a:gd name="connsiteX9" fmla="*/ 17226 w 173283"/>
                <a:gd name="connsiteY9" fmla="*/ 10 h 141383"/>
                <a:gd name="connsiteX10" fmla="*/ 4363 w 173283"/>
                <a:gd name="connsiteY10" fmla="*/ 18294 h 141383"/>
                <a:gd name="connsiteX0" fmla="*/ 5650 w 174570"/>
                <a:gd name="connsiteY0" fmla="*/ 18294 h 141383"/>
                <a:gd name="connsiteX1" fmla="*/ 48513 w 174570"/>
                <a:gd name="connsiteY1" fmla="*/ 65919 h 141383"/>
                <a:gd name="connsiteX2" fmla="*/ 261 w 174570"/>
                <a:gd name="connsiteY2" fmla="*/ 116382 h 141383"/>
                <a:gd name="connsiteX3" fmla="*/ 31720 w 174570"/>
                <a:gd name="connsiteY3" fmla="*/ 127394 h 141383"/>
                <a:gd name="connsiteX4" fmla="*/ 83981 w 174570"/>
                <a:gd name="connsiteY4" fmla="*/ 137180 h 141383"/>
                <a:gd name="connsiteX5" fmla="*/ 173433 w 174570"/>
                <a:gd name="connsiteY5" fmla="*/ 137607 h 141383"/>
                <a:gd name="connsiteX6" fmla="*/ 136534 w 174570"/>
                <a:gd name="connsiteY6" fmla="*/ 85090 h 141383"/>
                <a:gd name="connsiteX7" fmla="*/ 167410 w 174570"/>
                <a:gd name="connsiteY7" fmla="*/ 41159 h 141383"/>
                <a:gd name="connsiteX8" fmla="*/ 145249 w 174570"/>
                <a:gd name="connsiteY8" fmla="*/ 20204 h 141383"/>
                <a:gd name="connsiteX9" fmla="*/ 18513 w 174570"/>
                <a:gd name="connsiteY9" fmla="*/ 10 h 141383"/>
                <a:gd name="connsiteX10" fmla="*/ 5650 w 174570"/>
                <a:gd name="connsiteY10" fmla="*/ 18294 h 141383"/>
                <a:gd name="connsiteX0" fmla="*/ 5611 w 174531"/>
                <a:gd name="connsiteY0" fmla="*/ 18295 h 141384"/>
                <a:gd name="connsiteX1" fmla="*/ 46998 w 174531"/>
                <a:gd name="connsiteY1" fmla="*/ 75584 h 141384"/>
                <a:gd name="connsiteX2" fmla="*/ 222 w 174531"/>
                <a:gd name="connsiteY2" fmla="*/ 116383 h 141384"/>
                <a:gd name="connsiteX3" fmla="*/ 31681 w 174531"/>
                <a:gd name="connsiteY3" fmla="*/ 127395 h 141384"/>
                <a:gd name="connsiteX4" fmla="*/ 83942 w 174531"/>
                <a:gd name="connsiteY4" fmla="*/ 137181 h 141384"/>
                <a:gd name="connsiteX5" fmla="*/ 173394 w 174531"/>
                <a:gd name="connsiteY5" fmla="*/ 137608 h 141384"/>
                <a:gd name="connsiteX6" fmla="*/ 136495 w 174531"/>
                <a:gd name="connsiteY6" fmla="*/ 85091 h 141384"/>
                <a:gd name="connsiteX7" fmla="*/ 167371 w 174531"/>
                <a:gd name="connsiteY7" fmla="*/ 41160 h 141384"/>
                <a:gd name="connsiteX8" fmla="*/ 145210 w 174531"/>
                <a:gd name="connsiteY8" fmla="*/ 20205 h 141384"/>
                <a:gd name="connsiteX9" fmla="*/ 18474 w 174531"/>
                <a:gd name="connsiteY9" fmla="*/ 11 h 141384"/>
                <a:gd name="connsiteX10" fmla="*/ 5611 w 174531"/>
                <a:gd name="connsiteY10" fmla="*/ 18295 h 141384"/>
                <a:gd name="connsiteX0" fmla="*/ 5627 w 174547"/>
                <a:gd name="connsiteY0" fmla="*/ 18292 h 141381"/>
                <a:gd name="connsiteX1" fmla="*/ 47667 w 174547"/>
                <a:gd name="connsiteY1" fmla="*/ 51661 h 141381"/>
                <a:gd name="connsiteX2" fmla="*/ 238 w 174547"/>
                <a:gd name="connsiteY2" fmla="*/ 116380 h 141381"/>
                <a:gd name="connsiteX3" fmla="*/ 31697 w 174547"/>
                <a:gd name="connsiteY3" fmla="*/ 127392 h 141381"/>
                <a:gd name="connsiteX4" fmla="*/ 83958 w 174547"/>
                <a:gd name="connsiteY4" fmla="*/ 137178 h 141381"/>
                <a:gd name="connsiteX5" fmla="*/ 173410 w 174547"/>
                <a:gd name="connsiteY5" fmla="*/ 137605 h 141381"/>
                <a:gd name="connsiteX6" fmla="*/ 136511 w 174547"/>
                <a:gd name="connsiteY6" fmla="*/ 85088 h 141381"/>
                <a:gd name="connsiteX7" fmla="*/ 167387 w 174547"/>
                <a:gd name="connsiteY7" fmla="*/ 41157 h 141381"/>
                <a:gd name="connsiteX8" fmla="*/ 145226 w 174547"/>
                <a:gd name="connsiteY8" fmla="*/ 20202 h 141381"/>
                <a:gd name="connsiteX9" fmla="*/ 18490 w 174547"/>
                <a:gd name="connsiteY9" fmla="*/ 8 h 141381"/>
                <a:gd name="connsiteX10" fmla="*/ 5627 w 174547"/>
                <a:gd name="connsiteY10" fmla="*/ 18292 h 141381"/>
                <a:gd name="connsiteX0" fmla="*/ 5747 w 173546"/>
                <a:gd name="connsiteY0" fmla="*/ 18292 h 143967"/>
                <a:gd name="connsiteX1" fmla="*/ 47787 w 173546"/>
                <a:gd name="connsiteY1" fmla="*/ 51661 h 143967"/>
                <a:gd name="connsiteX2" fmla="*/ 358 w 173546"/>
                <a:gd name="connsiteY2" fmla="*/ 116380 h 143967"/>
                <a:gd name="connsiteX3" fmla="*/ 31817 w 173546"/>
                <a:gd name="connsiteY3" fmla="*/ 127392 h 143967"/>
                <a:gd name="connsiteX4" fmla="*/ 131207 w 173546"/>
                <a:gd name="connsiteY4" fmla="*/ 142977 h 143967"/>
                <a:gd name="connsiteX5" fmla="*/ 173530 w 173546"/>
                <a:gd name="connsiteY5" fmla="*/ 137605 h 143967"/>
                <a:gd name="connsiteX6" fmla="*/ 136631 w 173546"/>
                <a:gd name="connsiteY6" fmla="*/ 85088 h 143967"/>
                <a:gd name="connsiteX7" fmla="*/ 167507 w 173546"/>
                <a:gd name="connsiteY7" fmla="*/ 41157 h 143967"/>
                <a:gd name="connsiteX8" fmla="*/ 145346 w 173546"/>
                <a:gd name="connsiteY8" fmla="*/ 20202 h 143967"/>
                <a:gd name="connsiteX9" fmla="*/ 18610 w 173546"/>
                <a:gd name="connsiteY9" fmla="*/ 8 h 143967"/>
                <a:gd name="connsiteX10" fmla="*/ 5747 w 173546"/>
                <a:gd name="connsiteY10" fmla="*/ 18292 h 143967"/>
                <a:gd name="connsiteX0" fmla="*/ 5747 w 177830"/>
                <a:gd name="connsiteY0" fmla="*/ 18296 h 143971"/>
                <a:gd name="connsiteX1" fmla="*/ 47787 w 177830"/>
                <a:gd name="connsiteY1" fmla="*/ 51665 h 143971"/>
                <a:gd name="connsiteX2" fmla="*/ 358 w 177830"/>
                <a:gd name="connsiteY2" fmla="*/ 116384 h 143971"/>
                <a:gd name="connsiteX3" fmla="*/ 31817 w 177830"/>
                <a:gd name="connsiteY3" fmla="*/ 127396 h 143971"/>
                <a:gd name="connsiteX4" fmla="*/ 131207 w 177830"/>
                <a:gd name="connsiteY4" fmla="*/ 142981 h 143971"/>
                <a:gd name="connsiteX5" fmla="*/ 173530 w 177830"/>
                <a:gd name="connsiteY5" fmla="*/ 137609 h 143971"/>
                <a:gd name="connsiteX6" fmla="*/ 136631 w 177830"/>
                <a:gd name="connsiteY6" fmla="*/ 85092 h 143971"/>
                <a:gd name="connsiteX7" fmla="*/ 167507 w 177830"/>
                <a:gd name="connsiteY7" fmla="*/ 41161 h 143971"/>
                <a:gd name="connsiteX8" fmla="*/ 167760 w 177830"/>
                <a:gd name="connsiteY8" fmla="*/ 20810 h 143971"/>
                <a:gd name="connsiteX9" fmla="*/ 18610 w 177830"/>
                <a:gd name="connsiteY9" fmla="*/ 12 h 143971"/>
                <a:gd name="connsiteX10" fmla="*/ 5747 w 177830"/>
                <a:gd name="connsiteY10" fmla="*/ 18296 h 143971"/>
                <a:gd name="connsiteX0" fmla="*/ 5747 w 185910"/>
                <a:gd name="connsiteY0" fmla="*/ 18296 h 143971"/>
                <a:gd name="connsiteX1" fmla="*/ 47787 w 185910"/>
                <a:gd name="connsiteY1" fmla="*/ 51665 h 143971"/>
                <a:gd name="connsiteX2" fmla="*/ 358 w 185910"/>
                <a:gd name="connsiteY2" fmla="*/ 116384 h 143971"/>
                <a:gd name="connsiteX3" fmla="*/ 31817 w 185910"/>
                <a:gd name="connsiteY3" fmla="*/ 127396 h 143971"/>
                <a:gd name="connsiteX4" fmla="*/ 131207 w 185910"/>
                <a:gd name="connsiteY4" fmla="*/ 142981 h 143971"/>
                <a:gd name="connsiteX5" fmla="*/ 173530 w 185910"/>
                <a:gd name="connsiteY5" fmla="*/ 137609 h 143971"/>
                <a:gd name="connsiteX6" fmla="*/ 136631 w 185910"/>
                <a:gd name="connsiteY6" fmla="*/ 85092 h 143971"/>
                <a:gd name="connsiteX7" fmla="*/ 185459 w 185910"/>
                <a:gd name="connsiteY7" fmla="*/ 34959 h 143971"/>
                <a:gd name="connsiteX8" fmla="*/ 167760 w 185910"/>
                <a:gd name="connsiteY8" fmla="*/ 20810 h 143971"/>
                <a:gd name="connsiteX9" fmla="*/ 18610 w 185910"/>
                <a:gd name="connsiteY9" fmla="*/ 12 h 143971"/>
                <a:gd name="connsiteX10" fmla="*/ 5747 w 185910"/>
                <a:gd name="connsiteY10" fmla="*/ 18296 h 143971"/>
                <a:gd name="connsiteX0" fmla="*/ 5744 w 185907"/>
                <a:gd name="connsiteY0" fmla="*/ 18296 h 149994"/>
                <a:gd name="connsiteX1" fmla="*/ 47784 w 185907"/>
                <a:gd name="connsiteY1" fmla="*/ 51665 h 149994"/>
                <a:gd name="connsiteX2" fmla="*/ 355 w 185907"/>
                <a:gd name="connsiteY2" fmla="*/ 116384 h 149994"/>
                <a:gd name="connsiteX3" fmla="*/ 31814 w 185907"/>
                <a:gd name="connsiteY3" fmla="*/ 127396 h 149994"/>
                <a:gd name="connsiteX4" fmla="*/ 130025 w 185907"/>
                <a:gd name="connsiteY4" fmla="*/ 149989 h 149994"/>
                <a:gd name="connsiteX5" fmla="*/ 173527 w 185907"/>
                <a:gd name="connsiteY5" fmla="*/ 137609 h 149994"/>
                <a:gd name="connsiteX6" fmla="*/ 136628 w 185907"/>
                <a:gd name="connsiteY6" fmla="*/ 85092 h 149994"/>
                <a:gd name="connsiteX7" fmla="*/ 185456 w 185907"/>
                <a:gd name="connsiteY7" fmla="*/ 34959 h 149994"/>
                <a:gd name="connsiteX8" fmla="*/ 167757 w 185907"/>
                <a:gd name="connsiteY8" fmla="*/ 20810 h 149994"/>
                <a:gd name="connsiteX9" fmla="*/ 18607 w 185907"/>
                <a:gd name="connsiteY9" fmla="*/ 12 h 149994"/>
                <a:gd name="connsiteX10" fmla="*/ 5744 w 185907"/>
                <a:gd name="connsiteY10" fmla="*/ 18296 h 149994"/>
                <a:gd name="connsiteX0" fmla="*/ 7342 w 187505"/>
                <a:gd name="connsiteY0" fmla="*/ 18296 h 149994"/>
                <a:gd name="connsiteX1" fmla="*/ 49382 w 187505"/>
                <a:gd name="connsiteY1" fmla="*/ 51665 h 149994"/>
                <a:gd name="connsiteX2" fmla="*/ 1953 w 187505"/>
                <a:gd name="connsiteY2" fmla="*/ 116384 h 149994"/>
                <a:gd name="connsiteX3" fmla="*/ 21491 w 187505"/>
                <a:gd name="connsiteY3" fmla="*/ 136773 h 149994"/>
                <a:gd name="connsiteX4" fmla="*/ 131623 w 187505"/>
                <a:gd name="connsiteY4" fmla="*/ 149989 h 149994"/>
                <a:gd name="connsiteX5" fmla="*/ 175125 w 187505"/>
                <a:gd name="connsiteY5" fmla="*/ 137609 h 149994"/>
                <a:gd name="connsiteX6" fmla="*/ 138226 w 187505"/>
                <a:gd name="connsiteY6" fmla="*/ 85092 h 149994"/>
                <a:gd name="connsiteX7" fmla="*/ 187054 w 187505"/>
                <a:gd name="connsiteY7" fmla="*/ 34959 h 149994"/>
                <a:gd name="connsiteX8" fmla="*/ 169355 w 187505"/>
                <a:gd name="connsiteY8" fmla="*/ 20810 h 149994"/>
                <a:gd name="connsiteX9" fmla="*/ 20205 w 187505"/>
                <a:gd name="connsiteY9" fmla="*/ 12 h 149994"/>
                <a:gd name="connsiteX10" fmla="*/ 7342 w 187505"/>
                <a:gd name="connsiteY10" fmla="*/ 18296 h 149994"/>
                <a:gd name="connsiteX0" fmla="*/ 19802 w 199965"/>
                <a:gd name="connsiteY0" fmla="*/ 18296 h 149994"/>
                <a:gd name="connsiteX1" fmla="*/ 61842 w 199965"/>
                <a:gd name="connsiteY1" fmla="*/ 51665 h 149994"/>
                <a:gd name="connsiteX2" fmla="*/ 893 w 199965"/>
                <a:gd name="connsiteY2" fmla="*/ 122964 h 149994"/>
                <a:gd name="connsiteX3" fmla="*/ 33951 w 199965"/>
                <a:gd name="connsiteY3" fmla="*/ 136773 h 149994"/>
                <a:gd name="connsiteX4" fmla="*/ 144083 w 199965"/>
                <a:gd name="connsiteY4" fmla="*/ 149989 h 149994"/>
                <a:gd name="connsiteX5" fmla="*/ 187585 w 199965"/>
                <a:gd name="connsiteY5" fmla="*/ 137609 h 149994"/>
                <a:gd name="connsiteX6" fmla="*/ 150686 w 199965"/>
                <a:gd name="connsiteY6" fmla="*/ 85092 h 149994"/>
                <a:gd name="connsiteX7" fmla="*/ 199514 w 199965"/>
                <a:gd name="connsiteY7" fmla="*/ 34959 h 149994"/>
                <a:gd name="connsiteX8" fmla="*/ 181815 w 199965"/>
                <a:gd name="connsiteY8" fmla="*/ 20810 h 149994"/>
                <a:gd name="connsiteX9" fmla="*/ 32665 w 199965"/>
                <a:gd name="connsiteY9" fmla="*/ 12 h 149994"/>
                <a:gd name="connsiteX10" fmla="*/ 19802 w 199965"/>
                <a:gd name="connsiteY10" fmla="*/ 18296 h 149994"/>
                <a:gd name="connsiteX0" fmla="*/ 19844 w 200007"/>
                <a:gd name="connsiteY0" fmla="*/ 18302 h 150000"/>
                <a:gd name="connsiteX1" fmla="*/ 62724 w 200007"/>
                <a:gd name="connsiteY1" fmla="*/ 71282 h 150000"/>
                <a:gd name="connsiteX2" fmla="*/ 935 w 200007"/>
                <a:gd name="connsiteY2" fmla="*/ 122970 h 150000"/>
                <a:gd name="connsiteX3" fmla="*/ 33993 w 200007"/>
                <a:gd name="connsiteY3" fmla="*/ 136779 h 150000"/>
                <a:gd name="connsiteX4" fmla="*/ 144125 w 200007"/>
                <a:gd name="connsiteY4" fmla="*/ 149995 h 150000"/>
                <a:gd name="connsiteX5" fmla="*/ 187627 w 200007"/>
                <a:gd name="connsiteY5" fmla="*/ 137615 h 150000"/>
                <a:gd name="connsiteX6" fmla="*/ 150728 w 200007"/>
                <a:gd name="connsiteY6" fmla="*/ 85098 h 150000"/>
                <a:gd name="connsiteX7" fmla="*/ 199556 w 200007"/>
                <a:gd name="connsiteY7" fmla="*/ 34965 h 150000"/>
                <a:gd name="connsiteX8" fmla="*/ 181857 w 200007"/>
                <a:gd name="connsiteY8" fmla="*/ 20816 h 150000"/>
                <a:gd name="connsiteX9" fmla="*/ 32707 w 200007"/>
                <a:gd name="connsiteY9" fmla="*/ 18 h 150000"/>
                <a:gd name="connsiteX10" fmla="*/ 19844 w 200007"/>
                <a:gd name="connsiteY10" fmla="*/ 18302 h 150000"/>
                <a:gd name="connsiteX0" fmla="*/ 19070 w 199233"/>
                <a:gd name="connsiteY0" fmla="*/ 18302 h 150000"/>
                <a:gd name="connsiteX1" fmla="*/ 61950 w 199233"/>
                <a:gd name="connsiteY1" fmla="*/ 71282 h 150000"/>
                <a:gd name="connsiteX2" fmla="*/ 43014 w 199233"/>
                <a:gd name="connsiteY2" fmla="*/ 105002 h 150000"/>
                <a:gd name="connsiteX3" fmla="*/ 161 w 199233"/>
                <a:gd name="connsiteY3" fmla="*/ 122970 h 150000"/>
                <a:gd name="connsiteX4" fmla="*/ 33219 w 199233"/>
                <a:gd name="connsiteY4" fmla="*/ 136779 h 150000"/>
                <a:gd name="connsiteX5" fmla="*/ 143351 w 199233"/>
                <a:gd name="connsiteY5" fmla="*/ 149995 h 150000"/>
                <a:gd name="connsiteX6" fmla="*/ 186853 w 199233"/>
                <a:gd name="connsiteY6" fmla="*/ 137615 h 150000"/>
                <a:gd name="connsiteX7" fmla="*/ 149954 w 199233"/>
                <a:gd name="connsiteY7" fmla="*/ 85098 h 150000"/>
                <a:gd name="connsiteX8" fmla="*/ 198782 w 199233"/>
                <a:gd name="connsiteY8" fmla="*/ 34965 h 150000"/>
                <a:gd name="connsiteX9" fmla="*/ 181083 w 199233"/>
                <a:gd name="connsiteY9" fmla="*/ 20816 h 150000"/>
                <a:gd name="connsiteX10" fmla="*/ 31933 w 199233"/>
                <a:gd name="connsiteY10" fmla="*/ 18 h 150000"/>
                <a:gd name="connsiteX11" fmla="*/ 19070 w 199233"/>
                <a:gd name="connsiteY11" fmla="*/ 18302 h 150000"/>
                <a:gd name="connsiteX0" fmla="*/ 19070 w 199233"/>
                <a:gd name="connsiteY0" fmla="*/ 18296 h 149994"/>
                <a:gd name="connsiteX1" fmla="*/ 61895 w 199233"/>
                <a:gd name="connsiteY1" fmla="*/ 46992 h 149994"/>
                <a:gd name="connsiteX2" fmla="*/ 43014 w 199233"/>
                <a:gd name="connsiteY2" fmla="*/ 104996 h 149994"/>
                <a:gd name="connsiteX3" fmla="*/ 161 w 199233"/>
                <a:gd name="connsiteY3" fmla="*/ 122964 h 149994"/>
                <a:gd name="connsiteX4" fmla="*/ 33219 w 199233"/>
                <a:gd name="connsiteY4" fmla="*/ 136773 h 149994"/>
                <a:gd name="connsiteX5" fmla="*/ 143351 w 199233"/>
                <a:gd name="connsiteY5" fmla="*/ 149989 h 149994"/>
                <a:gd name="connsiteX6" fmla="*/ 186853 w 199233"/>
                <a:gd name="connsiteY6" fmla="*/ 137609 h 149994"/>
                <a:gd name="connsiteX7" fmla="*/ 149954 w 199233"/>
                <a:gd name="connsiteY7" fmla="*/ 85092 h 149994"/>
                <a:gd name="connsiteX8" fmla="*/ 198782 w 199233"/>
                <a:gd name="connsiteY8" fmla="*/ 34959 h 149994"/>
                <a:gd name="connsiteX9" fmla="*/ 181083 w 199233"/>
                <a:gd name="connsiteY9" fmla="*/ 20810 h 149994"/>
                <a:gd name="connsiteX10" fmla="*/ 31933 w 199233"/>
                <a:gd name="connsiteY10" fmla="*/ 12 h 149994"/>
                <a:gd name="connsiteX11" fmla="*/ 19070 w 199233"/>
                <a:gd name="connsiteY11" fmla="*/ 18296 h 149994"/>
                <a:gd name="connsiteX0" fmla="*/ 19070 w 199233"/>
                <a:gd name="connsiteY0" fmla="*/ 18297 h 149995"/>
                <a:gd name="connsiteX1" fmla="*/ 50367 w 199233"/>
                <a:gd name="connsiteY1" fmla="*/ 54034 h 149995"/>
                <a:gd name="connsiteX2" fmla="*/ 43014 w 199233"/>
                <a:gd name="connsiteY2" fmla="*/ 104997 h 149995"/>
                <a:gd name="connsiteX3" fmla="*/ 161 w 199233"/>
                <a:gd name="connsiteY3" fmla="*/ 122965 h 149995"/>
                <a:gd name="connsiteX4" fmla="*/ 33219 w 199233"/>
                <a:gd name="connsiteY4" fmla="*/ 136774 h 149995"/>
                <a:gd name="connsiteX5" fmla="*/ 143351 w 199233"/>
                <a:gd name="connsiteY5" fmla="*/ 149990 h 149995"/>
                <a:gd name="connsiteX6" fmla="*/ 186853 w 199233"/>
                <a:gd name="connsiteY6" fmla="*/ 137610 h 149995"/>
                <a:gd name="connsiteX7" fmla="*/ 149954 w 199233"/>
                <a:gd name="connsiteY7" fmla="*/ 85093 h 149995"/>
                <a:gd name="connsiteX8" fmla="*/ 198782 w 199233"/>
                <a:gd name="connsiteY8" fmla="*/ 34960 h 149995"/>
                <a:gd name="connsiteX9" fmla="*/ 181083 w 199233"/>
                <a:gd name="connsiteY9" fmla="*/ 20811 h 149995"/>
                <a:gd name="connsiteX10" fmla="*/ 31933 w 199233"/>
                <a:gd name="connsiteY10" fmla="*/ 13 h 149995"/>
                <a:gd name="connsiteX11" fmla="*/ 19070 w 199233"/>
                <a:gd name="connsiteY11" fmla="*/ 18297 h 149995"/>
                <a:gd name="connsiteX0" fmla="*/ 19010 w 199173"/>
                <a:gd name="connsiteY0" fmla="*/ 18297 h 151537"/>
                <a:gd name="connsiteX1" fmla="*/ 50307 w 199173"/>
                <a:gd name="connsiteY1" fmla="*/ 54034 h 151537"/>
                <a:gd name="connsiteX2" fmla="*/ 42954 w 199173"/>
                <a:gd name="connsiteY2" fmla="*/ 104997 h 151537"/>
                <a:gd name="connsiteX3" fmla="*/ 101 w 199173"/>
                <a:gd name="connsiteY3" fmla="*/ 122965 h 151537"/>
                <a:gd name="connsiteX4" fmla="*/ 33159 w 199173"/>
                <a:gd name="connsiteY4" fmla="*/ 136774 h 151537"/>
                <a:gd name="connsiteX5" fmla="*/ 97514 w 199173"/>
                <a:gd name="connsiteY5" fmla="*/ 151534 h 151537"/>
                <a:gd name="connsiteX6" fmla="*/ 186793 w 199173"/>
                <a:gd name="connsiteY6" fmla="*/ 137610 h 151537"/>
                <a:gd name="connsiteX7" fmla="*/ 149894 w 199173"/>
                <a:gd name="connsiteY7" fmla="*/ 85093 h 151537"/>
                <a:gd name="connsiteX8" fmla="*/ 198722 w 199173"/>
                <a:gd name="connsiteY8" fmla="*/ 34960 h 151537"/>
                <a:gd name="connsiteX9" fmla="*/ 181023 w 199173"/>
                <a:gd name="connsiteY9" fmla="*/ 20811 h 151537"/>
                <a:gd name="connsiteX10" fmla="*/ 31873 w 199173"/>
                <a:gd name="connsiteY10" fmla="*/ 13 h 151537"/>
                <a:gd name="connsiteX11" fmla="*/ 19010 w 199173"/>
                <a:gd name="connsiteY11" fmla="*/ 18297 h 151537"/>
                <a:gd name="connsiteX0" fmla="*/ 19010 w 207912"/>
                <a:gd name="connsiteY0" fmla="*/ 18297 h 151544"/>
                <a:gd name="connsiteX1" fmla="*/ 50307 w 207912"/>
                <a:gd name="connsiteY1" fmla="*/ 54034 h 151544"/>
                <a:gd name="connsiteX2" fmla="*/ 42954 w 207912"/>
                <a:gd name="connsiteY2" fmla="*/ 104997 h 151544"/>
                <a:gd name="connsiteX3" fmla="*/ 101 w 207912"/>
                <a:gd name="connsiteY3" fmla="*/ 122965 h 151544"/>
                <a:gd name="connsiteX4" fmla="*/ 33159 w 207912"/>
                <a:gd name="connsiteY4" fmla="*/ 136774 h 151544"/>
                <a:gd name="connsiteX5" fmla="*/ 97514 w 207912"/>
                <a:gd name="connsiteY5" fmla="*/ 151534 h 151544"/>
                <a:gd name="connsiteX6" fmla="*/ 207101 w 207912"/>
                <a:gd name="connsiteY6" fmla="*/ 139882 h 151544"/>
                <a:gd name="connsiteX7" fmla="*/ 149894 w 207912"/>
                <a:gd name="connsiteY7" fmla="*/ 85093 h 151544"/>
                <a:gd name="connsiteX8" fmla="*/ 198722 w 207912"/>
                <a:gd name="connsiteY8" fmla="*/ 34960 h 151544"/>
                <a:gd name="connsiteX9" fmla="*/ 181023 w 207912"/>
                <a:gd name="connsiteY9" fmla="*/ 20811 h 151544"/>
                <a:gd name="connsiteX10" fmla="*/ 31873 w 207912"/>
                <a:gd name="connsiteY10" fmla="*/ 13 h 151544"/>
                <a:gd name="connsiteX11" fmla="*/ 19010 w 207912"/>
                <a:gd name="connsiteY11" fmla="*/ 18297 h 151544"/>
                <a:gd name="connsiteX0" fmla="*/ 19010 w 209014"/>
                <a:gd name="connsiteY0" fmla="*/ 18297 h 151535"/>
                <a:gd name="connsiteX1" fmla="*/ 50307 w 209014"/>
                <a:gd name="connsiteY1" fmla="*/ 54034 h 151535"/>
                <a:gd name="connsiteX2" fmla="*/ 42954 w 209014"/>
                <a:gd name="connsiteY2" fmla="*/ 104997 h 151535"/>
                <a:gd name="connsiteX3" fmla="*/ 101 w 209014"/>
                <a:gd name="connsiteY3" fmla="*/ 122965 h 151535"/>
                <a:gd name="connsiteX4" fmla="*/ 33159 w 209014"/>
                <a:gd name="connsiteY4" fmla="*/ 136774 h 151535"/>
                <a:gd name="connsiteX5" fmla="*/ 97514 w 209014"/>
                <a:gd name="connsiteY5" fmla="*/ 151534 h 151535"/>
                <a:gd name="connsiteX6" fmla="*/ 207101 w 209014"/>
                <a:gd name="connsiteY6" fmla="*/ 139882 h 151535"/>
                <a:gd name="connsiteX7" fmla="*/ 166005 w 209014"/>
                <a:gd name="connsiteY7" fmla="*/ 123763 h 151535"/>
                <a:gd name="connsiteX8" fmla="*/ 149894 w 209014"/>
                <a:gd name="connsiteY8" fmla="*/ 85093 h 151535"/>
                <a:gd name="connsiteX9" fmla="*/ 198722 w 209014"/>
                <a:gd name="connsiteY9" fmla="*/ 34960 h 151535"/>
                <a:gd name="connsiteX10" fmla="*/ 181023 w 209014"/>
                <a:gd name="connsiteY10" fmla="*/ 20811 h 151535"/>
                <a:gd name="connsiteX11" fmla="*/ 31873 w 209014"/>
                <a:gd name="connsiteY11" fmla="*/ 13 h 151535"/>
                <a:gd name="connsiteX12" fmla="*/ 19010 w 209014"/>
                <a:gd name="connsiteY12" fmla="*/ 18297 h 151535"/>
                <a:gd name="connsiteX0" fmla="*/ 19010 w 209014"/>
                <a:gd name="connsiteY0" fmla="*/ 18297 h 151535"/>
                <a:gd name="connsiteX1" fmla="*/ 50307 w 209014"/>
                <a:gd name="connsiteY1" fmla="*/ 54034 h 151535"/>
                <a:gd name="connsiteX2" fmla="*/ 42954 w 209014"/>
                <a:gd name="connsiteY2" fmla="*/ 104997 h 151535"/>
                <a:gd name="connsiteX3" fmla="*/ 101 w 209014"/>
                <a:gd name="connsiteY3" fmla="*/ 122965 h 151535"/>
                <a:gd name="connsiteX4" fmla="*/ 33159 w 209014"/>
                <a:gd name="connsiteY4" fmla="*/ 136774 h 151535"/>
                <a:gd name="connsiteX5" fmla="*/ 97514 w 209014"/>
                <a:gd name="connsiteY5" fmla="*/ 151534 h 151535"/>
                <a:gd name="connsiteX6" fmla="*/ 207101 w 209014"/>
                <a:gd name="connsiteY6" fmla="*/ 139882 h 151535"/>
                <a:gd name="connsiteX7" fmla="*/ 166005 w 209014"/>
                <a:gd name="connsiteY7" fmla="*/ 123763 h 151535"/>
                <a:gd name="connsiteX8" fmla="*/ 151439 w 209014"/>
                <a:gd name="connsiteY8" fmla="*/ 63606 h 151535"/>
                <a:gd name="connsiteX9" fmla="*/ 198722 w 209014"/>
                <a:gd name="connsiteY9" fmla="*/ 34960 h 151535"/>
                <a:gd name="connsiteX10" fmla="*/ 181023 w 209014"/>
                <a:gd name="connsiteY10" fmla="*/ 20811 h 151535"/>
                <a:gd name="connsiteX11" fmla="*/ 31873 w 209014"/>
                <a:gd name="connsiteY11" fmla="*/ 13 h 151535"/>
                <a:gd name="connsiteX12" fmla="*/ 19010 w 209014"/>
                <a:gd name="connsiteY12" fmla="*/ 18297 h 151535"/>
                <a:gd name="connsiteX0" fmla="*/ 19108 w 207227"/>
                <a:gd name="connsiteY0" fmla="*/ 18297 h 153678"/>
                <a:gd name="connsiteX1" fmla="*/ 50405 w 207227"/>
                <a:gd name="connsiteY1" fmla="*/ 54034 h 153678"/>
                <a:gd name="connsiteX2" fmla="*/ 43052 w 207227"/>
                <a:gd name="connsiteY2" fmla="*/ 104997 h 153678"/>
                <a:gd name="connsiteX3" fmla="*/ 199 w 207227"/>
                <a:gd name="connsiteY3" fmla="*/ 122965 h 153678"/>
                <a:gd name="connsiteX4" fmla="*/ 33257 w 207227"/>
                <a:gd name="connsiteY4" fmla="*/ 136774 h 153678"/>
                <a:gd name="connsiteX5" fmla="*/ 159320 w 207227"/>
                <a:gd name="connsiteY5" fmla="*/ 153677 h 153678"/>
                <a:gd name="connsiteX6" fmla="*/ 207199 w 207227"/>
                <a:gd name="connsiteY6" fmla="*/ 139882 h 153678"/>
                <a:gd name="connsiteX7" fmla="*/ 166103 w 207227"/>
                <a:gd name="connsiteY7" fmla="*/ 123763 h 153678"/>
                <a:gd name="connsiteX8" fmla="*/ 151537 w 207227"/>
                <a:gd name="connsiteY8" fmla="*/ 63606 h 153678"/>
                <a:gd name="connsiteX9" fmla="*/ 198820 w 207227"/>
                <a:gd name="connsiteY9" fmla="*/ 34960 h 153678"/>
                <a:gd name="connsiteX10" fmla="*/ 181121 w 207227"/>
                <a:gd name="connsiteY10" fmla="*/ 20811 h 153678"/>
                <a:gd name="connsiteX11" fmla="*/ 31971 w 207227"/>
                <a:gd name="connsiteY11" fmla="*/ 13 h 153678"/>
                <a:gd name="connsiteX12" fmla="*/ 19108 w 207227"/>
                <a:gd name="connsiteY12" fmla="*/ 18297 h 153678"/>
                <a:gd name="connsiteX0" fmla="*/ 19006 w 207125"/>
                <a:gd name="connsiteY0" fmla="*/ 18297 h 156386"/>
                <a:gd name="connsiteX1" fmla="*/ 50303 w 207125"/>
                <a:gd name="connsiteY1" fmla="*/ 54034 h 156386"/>
                <a:gd name="connsiteX2" fmla="*/ 42950 w 207125"/>
                <a:gd name="connsiteY2" fmla="*/ 104997 h 156386"/>
                <a:gd name="connsiteX3" fmla="*/ 97 w 207125"/>
                <a:gd name="connsiteY3" fmla="*/ 122965 h 156386"/>
                <a:gd name="connsiteX4" fmla="*/ 33155 w 207125"/>
                <a:gd name="connsiteY4" fmla="*/ 136774 h 156386"/>
                <a:gd name="connsiteX5" fmla="*/ 92425 w 207125"/>
                <a:gd name="connsiteY5" fmla="*/ 155283 h 156386"/>
                <a:gd name="connsiteX6" fmla="*/ 159218 w 207125"/>
                <a:gd name="connsiteY6" fmla="*/ 153677 h 156386"/>
                <a:gd name="connsiteX7" fmla="*/ 207097 w 207125"/>
                <a:gd name="connsiteY7" fmla="*/ 139882 h 156386"/>
                <a:gd name="connsiteX8" fmla="*/ 166001 w 207125"/>
                <a:gd name="connsiteY8" fmla="*/ 123763 h 156386"/>
                <a:gd name="connsiteX9" fmla="*/ 151435 w 207125"/>
                <a:gd name="connsiteY9" fmla="*/ 63606 h 156386"/>
                <a:gd name="connsiteX10" fmla="*/ 198718 w 207125"/>
                <a:gd name="connsiteY10" fmla="*/ 34960 h 156386"/>
                <a:gd name="connsiteX11" fmla="*/ 181019 w 207125"/>
                <a:gd name="connsiteY11" fmla="*/ 20811 h 156386"/>
                <a:gd name="connsiteX12" fmla="*/ 31869 w 207125"/>
                <a:gd name="connsiteY12" fmla="*/ 13 h 156386"/>
                <a:gd name="connsiteX13" fmla="*/ 19006 w 207125"/>
                <a:gd name="connsiteY13" fmla="*/ 18297 h 156386"/>
                <a:gd name="connsiteX0" fmla="*/ 511 w 214519"/>
                <a:gd name="connsiteY0" fmla="*/ 12542 h 156621"/>
                <a:gd name="connsiteX1" fmla="*/ 57697 w 214519"/>
                <a:gd name="connsiteY1" fmla="*/ 54269 h 156621"/>
                <a:gd name="connsiteX2" fmla="*/ 50344 w 214519"/>
                <a:gd name="connsiteY2" fmla="*/ 105232 h 156621"/>
                <a:gd name="connsiteX3" fmla="*/ 7491 w 214519"/>
                <a:gd name="connsiteY3" fmla="*/ 123200 h 156621"/>
                <a:gd name="connsiteX4" fmla="*/ 40549 w 214519"/>
                <a:gd name="connsiteY4" fmla="*/ 137009 h 156621"/>
                <a:gd name="connsiteX5" fmla="*/ 99819 w 214519"/>
                <a:gd name="connsiteY5" fmla="*/ 155518 h 156621"/>
                <a:gd name="connsiteX6" fmla="*/ 166612 w 214519"/>
                <a:gd name="connsiteY6" fmla="*/ 153912 h 156621"/>
                <a:gd name="connsiteX7" fmla="*/ 214491 w 214519"/>
                <a:gd name="connsiteY7" fmla="*/ 140117 h 156621"/>
                <a:gd name="connsiteX8" fmla="*/ 173395 w 214519"/>
                <a:gd name="connsiteY8" fmla="*/ 123998 h 156621"/>
                <a:gd name="connsiteX9" fmla="*/ 158829 w 214519"/>
                <a:gd name="connsiteY9" fmla="*/ 63841 h 156621"/>
                <a:gd name="connsiteX10" fmla="*/ 206112 w 214519"/>
                <a:gd name="connsiteY10" fmla="*/ 35195 h 156621"/>
                <a:gd name="connsiteX11" fmla="*/ 188413 w 214519"/>
                <a:gd name="connsiteY11" fmla="*/ 21046 h 156621"/>
                <a:gd name="connsiteX12" fmla="*/ 39263 w 214519"/>
                <a:gd name="connsiteY12" fmla="*/ 248 h 156621"/>
                <a:gd name="connsiteX13" fmla="*/ 511 w 214519"/>
                <a:gd name="connsiteY13" fmla="*/ 12542 h 156621"/>
                <a:gd name="connsiteX0" fmla="*/ 258 w 214266"/>
                <a:gd name="connsiteY0" fmla="*/ 12489 h 156568"/>
                <a:gd name="connsiteX1" fmla="*/ 51049 w 214266"/>
                <a:gd name="connsiteY1" fmla="*/ 43028 h 156568"/>
                <a:gd name="connsiteX2" fmla="*/ 50091 w 214266"/>
                <a:gd name="connsiteY2" fmla="*/ 105179 h 156568"/>
                <a:gd name="connsiteX3" fmla="*/ 7238 w 214266"/>
                <a:gd name="connsiteY3" fmla="*/ 123147 h 156568"/>
                <a:gd name="connsiteX4" fmla="*/ 40296 w 214266"/>
                <a:gd name="connsiteY4" fmla="*/ 136956 h 156568"/>
                <a:gd name="connsiteX5" fmla="*/ 99566 w 214266"/>
                <a:gd name="connsiteY5" fmla="*/ 155465 h 156568"/>
                <a:gd name="connsiteX6" fmla="*/ 166359 w 214266"/>
                <a:gd name="connsiteY6" fmla="*/ 153859 h 156568"/>
                <a:gd name="connsiteX7" fmla="*/ 214238 w 214266"/>
                <a:gd name="connsiteY7" fmla="*/ 140064 h 156568"/>
                <a:gd name="connsiteX8" fmla="*/ 173142 w 214266"/>
                <a:gd name="connsiteY8" fmla="*/ 123945 h 156568"/>
                <a:gd name="connsiteX9" fmla="*/ 158576 w 214266"/>
                <a:gd name="connsiteY9" fmla="*/ 63788 h 156568"/>
                <a:gd name="connsiteX10" fmla="*/ 205859 w 214266"/>
                <a:gd name="connsiteY10" fmla="*/ 35142 h 156568"/>
                <a:gd name="connsiteX11" fmla="*/ 188160 w 214266"/>
                <a:gd name="connsiteY11" fmla="*/ 20993 h 156568"/>
                <a:gd name="connsiteX12" fmla="*/ 39010 w 214266"/>
                <a:gd name="connsiteY12" fmla="*/ 195 h 156568"/>
                <a:gd name="connsiteX13" fmla="*/ 258 w 214266"/>
                <a:gd name="connsiteY13" fmla="*/ 12489 h 15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266" h="156568">
                  <a:moveTo>
                    <a:pt x="258" y="12489"/>
                  </a:moveTo>
                  <a:cubicBezTo>
                    <a:pt x="2264" y="19628"/>
                    <a:pt x="42743" y="27580"/>
                    <a:pt x="51049" y="43028"/>
                  </a:cubicBezTo>
                  <a:cubicBezTo>
                    <a:pt x="59355" y="58476"/>
                    <a:pt x="60389" y="96564"/>
                    <a:pt x="50091" y="105179"/>
                  </a:cubicBezTo>
                  <a:cubicBezTo>
                    <a:pt x="39793" y="113794"/>
                    <a:pt x="8870" y="117851"/>
                    <a:pt x="7238" y="123147"/>
                  </a:cubicBezTo>
                  <a:cubicBezTo>
                    <a:pt x="5606" y="128443"/>
                    <a:pt x="24908" y="131570"/>
                    <a:pt x="40296" y="136956"/>
                  </a:cubicBezTo>
                  <a:cubicBezTo>
                    <a:pt x="55684" y="142342"/>
                    <a:pt x="78556" y="152648"/>
                    <a:pt x="99566" y="155465"/>
                  </a:cubicBezTo>
                  <a:cubicBezTo>
                    <a:pt x="120576" y="158282"/>
                    <a:pt x="147841" y="154945"/>
                    <a:pt x="166359" y="153859"/>
                  </a:cubicBezTo>
                  <a:cubicBezTo>
                    <a:pt x="189886" y="153977"/>
                    <a:pt x="213108" y="145050"/>
                    <a:pt x="214238" y="140064"/>
                  </a:cubicBezTo>
                  <a:cubicBezTo>
                    <a:pt x="215368" y="135078"/>
                    <a:pt x="182676" y="133076"/>
                    <a:pt x="173142" y="123945"/>
                  </a:cubicBezTo>
                  <a:cubicBezTo>
                    <a:pt x="163608" y="114814"/>
                    <a:pt x="153123" y="78589"/>
                    <a:pt x="158576" y="63788"/>
                  </a:cubicBezTo>
                  <a:cubicBezTo>
                    <a:pt x="164029" y="48987"/>
                    <a:pt x="205967" y="45111"/>
                    <a:pt x="205859" y="35142"/>
                  </a:cubicBezTo>
                  <a:cubicBezTo>
                    <a:pt x="205751" y="25173"/>
                    <a:pt x="211019" y="29200"/>
                    <a:pt x="188160" y="20993"/>
                  </a:cubicBezTo>
                  <a:cubicBezTo>
                    <a:pt x="165301" y="12786"/>
                    <a:pt x="70327" y="1612"/>
                    <a:pt x="39010" y="195"/>
                  </a:cubicBezTo>
                  <a:cubicBezTo>
                    <a:pt x="7693" y="-1222"/>
                    <a:pt x="-1748" y="5350"/>
                    <a:pt x="258" y="12489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6" name="Group 455">
              <a:extLst>
                <a:ext uri="{FF2B5EF4-FFF2-40B4-BE49-F238E27FC236}">
                  <a16:creationId xmlns:a16="http://schemas.microsoft.com/office/drawing/2014/main" id="{5D074A04-4D67-4538-AE46-F76269B3222E}"/>
                </a:ext>
              </a:extLst>
            </p:cNvPr>
            <p:cNvGrpSpPr/>
            <p:nvPr/>
          </p:nvGrpSpPr>
          <p:grpSpPr>
            <a:xfrm>
              <a:off x="4071922" y="2380393"/>
              <a:ext cx="457496" cy="155622"/>
              <a:chOff x="4162161" y="2668984"/>
              <a:chExt cx="457496" cy="155622"/>
            </a:xfrm>
            <a:grpFill/>
          </p:grpSpPr>
          <p:sp>
            <p:nvSpPr>
              <p:cNvPr id="457" name="Freeform 55">
                <a:extLst>
                  <a:ext uri="{FF2B5EF4-FFF2-40B4-BE49-F238E27FC236}">
                    <a16:creationId xmlns:a16="http://schemas.microsoft.com/office/drawing/2014/main" id="{77F0B9AB-0C27-4ACD-9DB8-3EA4284383E6}"/>
                  </a:ext>
                </a:extLst>
              </p:cNvPr>
              <p:cNvSpPr/>
              <p:nvPr/>
            </p:nvSpPr>
            <p:spPr>
              <a:xfrm>
                <a:off x="4162161" y="2668984"/>
                <a:ext cx="151569" cy="129651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62949"/>
                  <a:gd name="connsiteY0" fmla="*/ 0 h 91071"/>
                  <a:gd name="connsiteX1" fmla="*/ 62658 w 62949"/>
                  <a:gd name="connsiteY1" fmla="*/ 55352 h 91071"/>
                  <a:gd name="connsiteX2" fmla="*/ 19795 w 62949"/>
                  <a:gd name="connsiteY2" fmla="*/ 91071 h 91071"/>
                  <a:gd name="connsiteX0" fmla="*/ 8392 w 71081"/>
                  <a:gd name="connsiteY0" fmla="*/ 0 h 97756"/>
                  <a:gd name="connsiteX1" fmla="*/ 71050 w 71081"/>
                  <a:gd name="connsiteY1" fmla="*/ 55352 h 97756"/>
                  <a:gd name="connsiteX2" fmla="*/ 0 w 71081"/>
                  <a:gd name="connsiteY2" fmla="*/ 97756 h 97756"/>
                  <a:gd name="connsiteX0" fmla="*/ 6821 w 71070"/>
                  <a:gd name="connsiteY0" fmla="*/ 0 h 85716"/>
                  <a:gd name="connsiteX1" fmla="*/ 71050 w 71070"/>
                  <a:gd name="connsiteY1" fmla="*/ 43312 h 85716"/>
                  <a:gd name="connsiteX2" fmla="*/ 0 w 71070"/>
                  <a:gd name="connsiteY2" fmla="*/ 85716 h 85716"/>
                  <a:gd name="connsiteX0" fmla="*/ 0 w 138427"/>
                  <a:gd name="connsiteY0" fmla="*/ 0 h 104644"/>
                  <a:gd name="connsiteX1" fmla="*/ 137114 w 138427"/>
                  <a:gd name="connsiteY1" fmla="*/ 62240 h 104644"/>
                  <a:gd name="connsiteX2" fmla="*/ 66064 w 138427"/>
                  <a:gd name="connsiteY2" fmla="*/ 104644 h 104644"/>
                  <a:gd name="connsiteX0" fmla="*/ 0 w 139231"/>
                  <a:gd name="connsiteY0" fmla="*/ 0 h 104644"/>
                  <a:gd name="connsiteX1" fmla="*/ 109590 w 139231"/>
                  <a:gd name="connsiteY1" fmla="*/ 18659 h 104644"/>
                  <a:gd name="connsiteX2" fmla="*/ 137114 w 139231"/>
                  <a:gd name="connsiteY2" fmla="*/ 62240 h 104644"/>
                  <a:gd name="connsiteX3" fmla="*/ 66064 w 139231"/>
                  <a:gd name="connsiteY3" fmla="*/ 104644 h 104644"/>
                  <a:gd name="connsiteX0" fmla="*/ 9357 w 153753"/>
                  <a:gd name="connsiteY0" fmla="*/ 0 h 83503"/>
                  <a:gd name="connsiteX1" fmla="*/ 118947 w 153753"/>
                  <a:gd name="connsiteY1" fmla="*/ 18659 h 83503"/>
                  <a:gd name="connsiteX2" fmla="*/ 146471 w 153753"/>
                  <a:gd name="connsiteY2" fmla="*/ 62240 h 83503"/>
                  <a:gd name="connsiteX3" fmla="*/ 0 w 153753"/>
                  <a:gd name="connsiteY3" fmla="*/ 83503 h 83503"/>
                  <a:gd name="connsiteX0" fmla="*/ 9357 w 146517"/>
                  <a:gd name="connsiteY0" fmla="*/ 0 h 105155"/>
                  <a:gd name="connsiteX1" fmla="*/ 118947 w 146517"/>
                  <a:gd name="connsiteY1" fmla="*/ 18659 h 105155"/>
                  <a:gd name="connsiteX2" fmla="*/ 146471 w 146517"/>
                  <a:gd name="connsiteY2" fmla="*/ 62240 h 105155"/>
                  <a:gd name="connsiteX3" fmla="*/ 115240 w 146517"/>
                  <a:gd name="connsiteY3" fmla="*/ 104832 h 105155"/>
                  <a:gd name="connsiteX4" fmla="*/ 0 w 146517"/>
                  <a:gd name="connsiteY4" fmla="*/ 83503 h 105155"/>
                  <a:gd name="connsiteX0" fmla="*/ 9357 w 146844"/>
                  <a:gd name="connsiteY0" fmla="*/ 0 h 97501"/>
                  <a:gd name="connsiteX1" fmla="*/ 118947 w 146844"/>
                  <a:gd name="connsiteY1" fmla="*/ 18659 h 97501"/>
                  <a:gd name="connsiteX2" fmla="*/ 146471 w 146844"/>
                  <a:gd name="connsiteY2" fmla="*/ 62240 h 97501"/>
                  <a:gd name="connsiteX3" fmla="*/ 124260 w 146844"/>
                  <a:gd name="connsiteY3" fmla="*/ 97061 h 97501"/>
                  <a:gd name="connsiteX4" fmla="*/ 0 w 146844"/>
                  <a:gd name="connsiteY4" fmla="*/ 83503 h 97501"/>
                  <a:gd name="connsiteX0" fmla="*/ 9357 w 146756"/>
                  <a:gd name="connsiteY0" fmla="*/ 0 h 105633"/>
                  <a:gd name="connsiteX1" fmla="*/ 118947 w 146756"/>
                  <a:gd name="connsiteY1" fmla="*/ 18659 h 105633"/>
                  <a:gd name="connsiteX2" fmla="*/ 146471 w 146756"/>
                  <a:gd name="connsiteY2" fmla="*/ 62240 h 105633"/>
                  <a:gd name="connsiteX3" fmla="*/ 108112 w 146756"/>
                  <a:gd name="connsiteY3" fmla="*/ 105316 h 105633"/>
                  <a:gd name="connsiteX4" fmla="*/ 0 w 146756"/>
                  <a:gd name="connsiteY4" fmla="*/ 83503 h 105633"/>
                  <a:gd name="connsiteX0" fmla="*/ 9357 w 146818"/>
                  <a:gd name="connsiteY0" fmla="*/ 0 h 105633"/>
                  <a:gd name="connsiteX1" fmla="*/ 119752 w 146818"/>
                  <a:gd name="connsiteY1" fmla="*/ 30538 h 105633"/>
                  <a:gd name="connsiteX2" fmla="*/ 146471 w 146818"/>
                  <a:gd name="connsiteY2" fmla="*/ 62240 h 105633"/>
                  <a:gd name="connsiteX3" fmla="*/ 108112 w 146818"/>
                  <a:gd name="connsiteY3" fmla="*/ 105316 h 105633"/>
                  <a:gd name="connsiteX4" fmla="*/ 0 w 146818"/>
                  <a:gd name="connsiteY4" fmla="*/ 83503 h 105633"/>
                  <a:gd name="connsiteX0" fmla="*/ 9357 w 149398"/>
                  <a:gd name="connsiteY0" fmla="*/ 0 h 105633"/>
                  <a:gd name="connsiteX1" fmla="*/ 131308 w 149398"/>
                  <a:gd name="connsiteY1" fmla="*/ 24981 h 105633"/>
                  <a:gd name="connsiteX2" fmla="*/ 146471 w 149398"/>
                  <a:gd name="connsiteY2" fmla="*/ 62240 h 105633"/>
                  <a:gd name="connsiteX3" fmla="*/ 108112 w 149398"/>
                  <a:gd name="connsiteY3" fmla="*/ 105316 h 105633"/>
                  <a:gd name="connsiteX4" fmla="*/ 0 w 149398"/>
                  <a:gd name="connsiteY4" fmla="*/ 83503 h 105633"/>
                  <a:gd name="connsiteX0" fmla="*/ 9357 w 148717"/>
                  <a:gd name="connsiteY0" fmla="*/ 0 h 102650"/>
                  <a:gd name="connsiteX1" fmla="*/ 131308 w 148717"/>
                  <a:gd name="connsiteY1" fmla="*/ 24981 h 102650"/>
                  <a:gd name="connsiteX2" fmla="*/ 146471 w 148717"/>
                  <a:gd name="connsiteY2" fmla="*/ 62240 h 102650"/>
                  <a:gd name="connsiteX3" fmla="*/ 117454 w 148717"/>
                  <a:gd name="connsiteY3" fmla="*/ 102297 h 102650"/>
                  <a:gd name="connsiteX4" fmla="*/ 0 w 148717"/>
                  <a:gd name="connsiteY4" fmla="*/ 83503 h 102650"/>
                  <a:gd name="connsiteX0" fmla="*/ 9357 w 159096"/>
                  <a:gd name="connsiteY0" fmla="*/ 0 h 102650"/>
                  <a:gd name="connsiteX1" fmla="*/ 131308 w 159096"/>
                  <a:gd name="connsiteY1" fmla="*/ 24981 h 102650"/>
                  <a:gd name="connsiteX2" fmla="*/ 158672 w 159096"/>
                  <a:gd name="connsiteY2" fmla="*/ 66187 h 102650"/>
                  <a:gd name="connsiteX3" fmla="*/ 117454 w 159096"/>
                  <a:gd name="connsiteY3" fmla="*/ 102297 h 102650"/>
                  <a:gd name="connsiteX4" fmla="*/ 0 w 159096"/>
                  <a:gd name="connsiteY4" fmla="*/ 83503 h 102650"/>
                  <a:gd name="connsiteX0" fmla="*/ 0 w 160531"/>
                  <a:gd name="connsiteY0" fmla="*/ 0 h 121769"/>
                  <a:gd name="connsiteX1" fmla="*/ 132743 w 160531"/>
                  <a:gd name="connsiteY1" fmla="*/ 44100 h 121769"/>
                  <a:gd name="connsiteX2" fmla="*/ 160107 w 160531"/>
                  <a:gd name="connsiteY2" fmla="*/ 85306 h 121769"/>
                  <a:gd name="connsiteX3" fmla="*/ 118889 w 160531"/>
                  <a:gd name="connsiteY3" fmla="*/ 121416 h 121769"/>
                  <a:gd name="connsiteX4" fmla="*/ 1435 w 160531"/>
                  <a:gd name="connsiteY4" fmla="*/ 102622 h 121769"/>
                  <a:gd name="connsiteX0" fmla="*/ 0 w 160360"/>
                  <a:gd name="connsiteY0" fmla="*/ 0 h 121769"/>
                  <a:gd name="connsiteX1" fmla="*/ 65302 w 160360"/>
                  <a:gd name="connsiteY1" fmla="*/ 30447 h 121769"/>
                  <a:gd name="connsiteX2" fmla="*/ 132743 w 160360"/>
                  <a:gd name="connsiteY2" fmla="*/ 44100 h 121769"/>
                  <a:gd name="connsiteX3" fmla="*/ 160107 w 160360"/>
                  <a:gd name="connsiteY3" fmla="*/ 85306 h 121769"/>
                  <a:gd name="connsiteX4" fmla="*/ 118889 w 160360"/>
                  <a:gd name="connsiteY4" fmla="*/ 121416 h 121769"/>
                  <a:gd name="connsiteX5" fmla="*/ 1435 w 160360"/>
                  <a:gd name="connsiteY5" fmla="*/ 102622 h 121769"/>
                  <a:gd name="connsiteX0" fmla="*/ 0 w 160690"/>
                  <a:gd name="connsiteY0" fmla="*/ 0 h 129651"/>
                  <a:gd name="connsiteX1" fmla="*/ 65302 w 160690"/>
                  <a:gd name="connsiteY1" fmla="*/ 30447 h 129651"/>
                  <a:gd name="connsiteX2" fmla="*/ 132743 w 160690"/>
                  <a:gd name="connsiteY2" fmla="*/ 44100 h 129651"/>
                  <a:gd name="connsiteX3" fmla="*/ 160107 w 160690"/>
                  <a:gd name="connsiteY3" fmla="*/ 85306 h 129651"/>
                  <a:gd name="connsiteX4" fmla="*/ 110038 w 160690"/>
                  <a:gd name="connsiteY4" fmla="*/ 129379 h 129651"/>
                  <a:gd name="connsiteX5" fmla="*/ 1435 w 160690"/>
                  <a:gd name="connsiteY5" fmla="*/ 102622 h 129651"/>
                  <a:gd name="connsiteX0" fmla="*/ 0 w 160726"/>
                  <a:gd name="connsiteY0" fmla="*/ 0 h 129651"/>
                  <a:gd name="connsiteX1" fmla="*/ 65302 w 160726"/>
                  <a:gd name="connsiteY1" fmla="*/ 30447 h 129651"/>
                  <a:gd name="connsiteX2" fmla="*/ 133236 w 160726"/>
                  <a:gd name="connsiteY2" fmla="*/ 53906 h 129651"/>
                  <a:gd name="connsiteX3" fmla="*/ 160107 w 160726"/>
                  <a:gd name="connsiteY3" fmla="*/ 85306 h 129651"/>
                  <a:gd name="connsiteX4" fmla="*/ 110038 w 160726"/>
                  <a:gd name="connsiteY4" fmla="*/ 129379 h 129651"/>
                  <a:gd name="connsiteX5" fmla="*/ 1435 w 160726"/>
                  <a:gd name="connsiteY5" fmla="*/ 102622 h 129651"/>
                  <a:gd name="connsiteX0" fmla="*/ 0 w 151569"/>
                  <a:gd name="connsiteY0" fmla="*/ 0 h 129651"/>
                  <a:gd name="connsiteX1" fmla="*/ 65302 w 151569"/>
                  <a:gd name="connsiteY1" fmla="*/ 30447 h 129651"/>
                  <a:gd name="connsiteX2" fmla="*/ 133236 w 151569"/>
                  <a:gd name="connsiteY2" fmla="*/ 53906 h 129651"/>
                  <a:gd name="connsiteX3" fmla="*/ 150335 w 151569"/>
                  <a:gd name="connsiteY3" fmla="*/ 97941 h 129651"/>
                  <a:gd name="connsiteX4" fmla="*/ 110038 w 151569"/>
                  <a:gd name="connsiteY4" fmla="*/ 129379 h 129651"/>
                  <a:gd name="connsiteX5" fmla="*/ 1435 w 151569"/>
                  <a:gd name="connsiteY5" fmla="*/ 102622 h 129651"/>
                  <a:gd name="connsiteX0" fmla="*/ 0 w 151569"/>
                  <a:gd name="connsiteY0" fmla="*/ 0 h 129651"/>
                  <a:gd name="connsiteX1" fmla="*/ 69020 w 151569"/>
                  <a:gd name="connsiteY1" fmla="*/ 23900 h 129651"/>
                  <a:gd name="connsiteX2" fmla="*/ 133236 w 151569"/>
                  <a:gd name="connsiteY2" fmla="*/ 53906 h 129651"/>
                  <a:gd name="connsiteX3" fmla="*/ 150335 w 151569"/>
                  <a:gd name="connsiteY3" fmla="*/ 97941 h 129651"/>
                  <a:gd name="connsiteX4" fmla="*/ 110038 w 151569"/>
                  <a:gd name="connsiteY4" fmla="*/ 129379 h 129651"/>
                  <a:gd name="connsiteX5" fmla="*/ 1435 w 151569"/>
                  <a:gd name="connsiteY5" fmla="*/ 102622 h 12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69" h="129651">
                    <a:moveTo>
                      <a:pt x="0" y="0"/>
                    </a:moveTo>
                    <a:cubicBezTo>
                      <a:pt x="10802" y="3440"/>
                      <a:pt x="46896" y="16550"/>
                      <a:pt x="69020" y="23900"/>
                    </a:cubicBezTo>
                    <a:cubicBezTo>
                      <a:pt x="91144" y="31250"/>
                      <a:pt x="117353" y="43129"/>
                      <a:pt x="133236" y="53906"/>
                    </a:cubicBezTo>
                    <a:cubicBezTo>
                      <a:pt x="149119" y="64684"/>
                      <a:pt x="154201" y="85362"/>
                      <a:pt x="150335" y="97941"/>
                    </a:cubicBezTo>
                    <a:cubicBezTo>
                      <a:pt x="146469" y="110520"/>
                      <a:pt x="134450" y="125835"/>
                      <a:pt x="110038" y="129379"/>
                    </a:cubicBezTo>
                    <a:cubicBezTo>
                      <a:pt x="85626" y="132923"/>
                      <a:pt x="13904" y="100667"/>
                      <a:pt x="1435" y="102622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Freeform 56">
                <a:extLst>
                  <a:ext uri="{FF2B5EF4-FFF2-40B4-BE49-F238E27FC236}">
                    <a16:creationId xmlns:a16="http://schemas.microsoft.com/office/drawing/2014/main" id="{36BE032D-7C08-4766-987A-124B4EF5AA64}"/>
                  </a:ext>
                </a:extLst>
              </p:cNvPr>
              <p:cNvSpPr/>
              <p:nvPr/>
            </p:nvSpPr>
            <p:spPr>
              <a:xfrm rot="579247" flipH="1">
                <a:off x="4435321" y="2690023"/>
                <a:ext cx="184336" cy="134583"/>
              </a:xfrm>
              <a:custGeom>
                <a:avLst/>
                <a:gdLst>
                  <a:gd name="connsiteX0" fmla="*/ 7144 w 42917"/>
                  <a:gd name="connsiteY0" fmla="*/ 0 h 80963"/>
                  <a:gd name="connsiteX1" fmla="*/ 42863 w 42917"/>
                  <a:gd name="connsiteY1" fmla="*/ 45244 h 80963"/>
                  <a:gd name="connsiteX2" fmla="*/ 0 w 42917"/>
                  <a:gd name="connsiteY2" fmla="*/ 80963 h 80963"/>
                  <a:gd name="connsiteX0" fmla="*/ 0 w 55351"/>
                  <a:gd name="connsiteY0" fmla="*/ 0 h 90150"/>
                  <a:gd name="connsiteX1" fmla="*/ 55228 w 55351"/>
                  <a:gd name="connsiteY1" fmla="*/ 54431 h 90150"/>
                  <a:gd name="connsiteX2" fmla="*/ 12365 w 55351"/>
                  <a:gd name="connsiteY2" fmla="*/ 90150 h 90150"/>
                  <a:gd name="connsiteX0" fmla="*/ 13249 w 68566"/>
                  <a:gd name="connsiteY0" fmla="*/ 0 h 91458"/>
                  <a:gd name="connsiteX1" fmla="*/ 68477 w 68566"/>
                  <a:gd name="connsiteY1" fmla="*/ 54431 h 91458"/>
                  <a:gd name="connsiteX2" fmla="*/ 0 w 68566"/>
                  <a:gd name="connsiteY2" fmla="*/ 91458 h 91458"/>
                  <a:gd name="connsiteX0" fmla="*/ 65842 w 122688"/>
                  <a:gd name="connsiteY0" fmla="*/ 0 h 75992"/>
                  <a:gd name="connsiteX1" fmla="*/ 121070 w 122688"/>
                  <a:gd name="connsiteY1" fmla="*/ 54431 h 75992"/>
                  <a:gd name="connsiteX2" fmla="*/ 0 w 122688"/>
                  <a:gd name="connsiteY2" fmla="*/ 75992 h 75992"/>
                  <a:gd name="connsiteX0" fmla="*/ 65842 w 121087"/>
                  <a:gd name="connsiteY0" fmla="*/ 0 h 87043"/>
                  <a:gd name="connsiteX1" fmla="*/ 121070 w 121087"/>
                  <a:gd name="connsiteY1" fmla="*/ 54431 h 87043"/>
                  <a:gd name="connsiteX2" fmla="*/ 71047 w 121087"/>
                  <a:gd name="connsiteY2" fmla="*/ 86533 h 87043"/>
                  <a:gd name="connsiteX3" fmla="*/ 0 w 121087"/>
                  <a:gd name="connsiteY3" fmla="*/ 75992 h 87043"/>
                  <a:gd name="connsiteX0" fmla="*/ 0 w 141594"/>
                  <a:gd name="connsiteY0" fmla="*/ 0 h 108019"/>
                  <a:gd name="connsiteX1" fmla="*/ 138652 w 141594"/>
                  <a:gd name="connsiteY1" fmla="*/ 75407 h 108019"/>
                  <a:gd name="connsiteX2" fmla="*/ 88629 w 141594"/>
                  <a:gd name="connsiteY2" fmla="*/ 107509 h 108019"/>
                  <a:gd name="connsiteX3" fmla="*/ 17582 w 141594"/>
                  <a:gd name="connsiteY3" fmla="*/ 96968 h 108019"/>
                  <a:gd name="connsiteX0" fmla="*/ 0 w 139218"/>
                  <a:gd name="connsiteY0" fmla="*/ 0 h 108019"/>
                  <a:gd name="connsiteX1" fmla="*/ 108063 w 139218"/>
                  <a:gd name="connsiteY1" fmla="*/ 28591 h 108019"/>
                  <a:gd name="connsiteX2" fmla="*/ 138652 w 139218"/>
                  <a:gd name="connsiteY2" fmla="*/ 75407 h 108019"/>
                  <a:gd name="connsiteX3" fmla="*/ 88629 w 139218"/>
                  <a:gd name="connsiteY3" fmla="*/ 107509 h 108019"/>
                  <a:gd name="connsiteX4" fmla="*/ 17582 w 139218"/>
                  <a:gd name="connsiteY4" fmla="*/ 96968 h 108019"/>
                  <a:gd name="connsiteX0" fmla="*/ 0 w 149060"/>
                  <a:gd name="connsiteY0" fmla="*/ 0 h 101318"/>
                  <a:gd name="connsiteX1" fmla="*/ 117905 w 149060"/>
                  <a:gd name="connsiteY1" fmla="*/ 21890 h 101318"/>
                  <a:gd name="connsiteX2" fmla="*/ 148494 w 149060"/>
                  <a:gd name="connsiteY2" fmla="*/ 68706 h 101318"/>
                  <a:gd name="connsiteX3" fmla="*/ 98471 w 149060"/>
                  <a:gd name="connsiteY3" fmla="*/ 100808 h 101318"/>
                  <a:gd name="connsiteX4" fmla="*/ 27424 w 149060"/>
                  <a:gd name="connsiteY4" fmla="*/ 90267 h 101318"/>
                  <a:gd name="connsiteX0" fmla="*/ 0 w 155361"/>
                  <a:gd name="connsiteY0" fmla="*/ 0 h 95487"/>
                  <a:gd name="connsiteX1" fmla="*/ 124206 w 155361"/>
                  <a:gd name="connsiteY1" fmla="*/ 16059 h 95487"/>
                  <a:gd name="connsiteX2" fmla="*/ 154795 w 155361"/>
                  <a:gd name="connsiteY2" fmla="*/ 62875 h 95487"/>
                  <a:gd name="connsiteX3" fmla="*/ 104772 w 155361"/>
                  <a:gd name="connsiteY3" fmla="*/ 94977 h 95487"/>
                  <a:gd name="connsiteX4" fmla="*/ 33725 w 155361"/>
                  <a:gd name="connsiteY4" fmla="*/ 84436 h 95487"/>
                  <a:gd name="connsiteX0" fmla="*/ 4432 w 159793"/>
                  <a:gd name="connsiteY0" fmla="*/ 0 h 95393"/>
                  <a:gd name="connsiteX1" fmla="*/ 128638 w 159793"/>
                  <a:gd name="connsiteY1" fmla="*/ 16059 h 95393"/>
                  <a:gd name="connsiteX2" fmla="*/ 159227 w 159793"/>
                  <a:gd name="connsiteY2" fmla="*/ 62875 h 95393"/>
                  <a:gd name="connsiteX3" fmla="*/ 109204 w 159793"/>
                  <a:gd name="connsiteY3" fmla="*/ 94977 h 95393"/>
                  <a:gd name="connsiteX4" fmla="*/ 0 w 159793"/>
                  <a:gd name="connsiteY4" fmla="*/ 80153 h 95393"/>
                  <a:gd name="connsiteX0" fmla="*/ 4432 w 159585"/>
                  <a:gd name="connsiteY0" fmla="*/ 0 h 95393"/>
                  <a:gd name="connsiteX1" fmla="*/ 125679 w 159585"/>
                  <a:gd name="connsiteY1" fmla="*/ 7999 h 95393"/>
                  <a:gd name="connsiteX2" fmla="*/ 159227 w 159585"/>
                  <a:gd name="connsiteY2" fmla="*/ 62875 h 95393"/>
                  <a:gd name="connsiteX3" fmla="*/ 109204 w 159585"/>
                  <a:gd name="connsiteY3" fmla="*/ 94977 h 95393"/>
                  <a:gd name="connsiteX4" fmla="*/ 0 w 159585"/>
                  <a:gd name="connsiteY4" fmla="*/ 80153 h 95393"/>
                  <a:gd name="connsiteX0" fmla="*/ 0 w 170245"/>
                  <a:gd name="connsiteY0" fmla="*/ 0 h 103924"/>
                  <a:gd name="connsiteX1" fmla="*/ 136339 w 170245"/>
                  <a:gd name="connsiteY1" fmla="*/ 16530 h 103924"/>
                  <a:gd name="connsiteX2" fmla="*/ 169887 w 170245"/>
                  <a:gd name="connsiteY2" fmla="*/ 71406 h 103924"/>
                  <a:gd name="connsiteX3" fmla="*/ 119864 w 170245"/>
                  <a:gd name="connsiteY3" fmla="*/ 103508 h 103924"/>
                  <a:gd name="connsiteX4" fmla="*/ 10660 w 170245"/>
                  <a:gd name="connsiteY4" fmla="*/ 88684 h 103924"/>
                  <a:gd name="connsiteX0" fmla="*/ 0 w 170284"/>
                  <a:gd name="connsiteY0" fmla="*/ 0 h 103924"/>
                  <a:gd name="connsiteX1" fmla="*/ 136983 w 170284"/>
                  <a:gd name="connsiteY1" fmla="*/ 24033 h 103924"/>
                  <a:gd name="connsiteX2" fmla="*/ 169887 w 170284"/>
                  <a:gd name="connsiteY2" fmla="*/ 71406 h 103924"/>
                  <a:gd name="connsiteX3" fmla="*/ 119864 w 170284"/>
                  <a:gd name="connsiteY3" fmla="*/ 103508 h 103924"/>
                  <a:gd name="connsiteX4" fmla="*/ 10660 w 170284"/>
                  <a:gd name="connsiteY4" fmla="*/ 88684 h 103924"/>
                  <a:gd name="connsiteX0" fmla="*/ 0 w 170841"/>
                  <a:gd name="connsiteY0" fmla="*/ 0 h 101609"/>
                  <a:gd name="connsiteX1" fmla="*/ 137540 w 170841"/>
                  <a:gd name="connsiteY1" fmla="*/ 21718 h 101609"/>
                  <a:gd name="connsiteX2" fmla="*/ 170444 w 170841"/>
                  <a:gd name="connsiteY2" fmla="*/ 69091 h 101609"/>
                  <a:gd name="connsiteX3" fmla="*/ 120421 w 170841"/>
                  <a:gd name="connsiteY3" fmla="*/ 101193 h 101609"/>
                  <a:gd name="connsiteX4" fmla="*/ 11217 w 170841"/>
                  <a:gd name="connsiteY4" fmla="*/ 86369 h 101609"/>
                  <a:gd name="connsiteX0" fmla="*/ 0 w 176476"/>
                  <a:gd name="connsiteY0" fmla="*/ 0 h 134810"/>
                  <a:gd name="connsiteX1" fmla="*/ 143175 w 176476"/>
                  <a:gd name="connsiteY1" fmla="*/ 54919 h 134810"/>
                  <a:gd name="connsiteX2" fmla="*/ 176079 w 176476"/>
                  <a:gd name="connsiteY2" fmla="*/ 102292 h 134810"/>
                  <a:gd name="connsiteX3" fmla="*/ 126056 w 176476"/>
                  <a:gd name="connsiteY3" fmla="*/ 134394 h 134810"/>
                  <a:gd name="connsiteX4" fmla="*/ 16852 w 176476"/>
                  <a:gd name="connsiteY4" fmla="*/ 119570 h 134810"/>
                  <a:gd name="connsiteX0" fmla="*/ 0 w 176635"/>
                  <a:gd name="connsiteY0" fmla="*/ 0 h 134810"/>
                  <a:gd name="connsiteX1" fmla="*/ 145368 w 176635"/>
                  <a:gd name="connsiteY1" fmla="*/ 47716 h 134810"/>
                  <a:gd name="connsiteX2" fmla="*/ 176079 w 176635"/>
                  <a:gd name="connsiteY2" fmla="*/ 102292 h 134810"/>
                  <a:gd name="connsiteX3" fmla="*/ 126056 w 176635"/>
                  <a:gd name="connsiteY3" fmla="*/ 134394 h 134810"/>
                  <a:gd name="connsiteX4" fmla="*/ 16852 w 176635"/>
                  <a:gd name="connsiteY4" fmla="*/ 119570 h 134810"/>
                  <a:gd name="connsiteX0" fmla="*/ 7514 w 184149"/>
                  <a:gd name="connsiteY0" fmla="*/ 0 h 134613"/>
                  <a:gd name="connsiteX1" fmla="*/ 152882 w 184149"/>
                  <a:gd name="connsiteY1" fmla="*/ 47716 h 134613"/>
                  <a:gd name="connsiteX2" fmla="*/ 183593 w 184149"/>
                  <a:gd name="connsiteY2" fmla="*/ 102292 h 134613"/>
                  <a:gd name="connsiteX3" fmla="*/ 133570 w 184149"/>
                  <a:gd name="connsiteY3" fmla="*/ 134394 h 134613"/>
                  <a:gd name="connsiteX4" fmla="*/ 0 w 184149"/>
                  <a:gd name="connsiteY4" fmla="*/ 98770 h 134613"/>
                  <a:gd name="connsiteX0" fmla="*/ 7701 w 184336"/>
                  <a:gd name="connsiteY0" fmla="*/ 0 h 134583"/>
                  <a:gd name="connsiteX1" fmla="*/ 153069 w 184336"/>
                  <a:gd name="connsiteY1" fmla="*/ 47716 h 134583"/>
                  <a:gd name="connsiteX2" fmla="*/ 183780 w 184336"/>
                  <a:gd name="connsiteY2" fmla="*/ 102292 h 134583"/>
                  <a:gd name="connsiteX3" fmla="*/ 133757 w 184336"/>
                  <a:gd name="connsiteY3" fmla="*/ 134394 h 134583"/>
                  <a:gd name="connsiteX4" fmla="*/ 0 w 184336"/>
                  <a:gd name="connsiteY4" fmla="*/ 91629 h 13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36" h="134583">
                    <a:moveTo>
                      <a:pt x="7701" y="0"/>
                    </a:moveTo>
                    <a:cubicBezTo>
                      <a:pt x="19299" y="6347"/>
                      <a:pt x="129961" y="35148"/>
                      <a:pt x="153069" y="47716"/>
                    </a:cubicBezTo>
                    <a:cubicBezTo>
                      <a:pt x="176177" y="60284"/>
                      <a:pt x="186999" y="87846"/>
                      <a:pt x="183780" y="102292"/>
                    </a:cubicBezTo>
                    <a:cubicBezTo>
                      <a:pt x="180561" y="116738"/>
                      <a:pt x="153935" y="130800"/>
                      <a:pt x="133757" y="134394"/>
                    </a:cubicBezTo>
                    <a:cubicBezTo>
                      <a:pt x="113579" y="137988"/>
                      <a:pt x="10368" y="89107"/>
                      <a:pt x="0" y="91629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6" name="Oval 124">
            <a:extLst>
              <a:ext uri="{FF2B5EF4-FFF2-40B4-BE49-F238E27FC236}">
                <a16:creationId xmlns:a16="http://schemas.microsoft.com/office/drawing/2014/main" id="{F68B9794-70F6-48AB-A2B5-29B4C572C088}"/>
              </a:ext>
            </a:extLst>
          </p:cNvPr>
          <p:cNvSpPr/>
          <p:nvPr/>
        </p:nvSpPr>
        <p:spPr>
          <a:xfrm rot="1022508" flipH="1">
            <a:off x="6085397" y="3882802"/>
            <a:ext cx="644838" cy="1240962"/>
          </a:xfrm>
          <a:custGeom>
            <a:avLst/>
            <a:gdLst>
              <a:gd name="connsiteX0" fmla="*/ 0 w 828028"/>
              <a:gd name="connsiteY0" fmla="*/ 835762 h 1671523"/>
              <a:gd name="connsiteX1" fmla="*/ 414014 w 828028"/>
              <a:gd name="connsiteY1" fmla="*/ 0 h 1671523"/>
              <a:gd name="connsiteX2" fmla="*/ 828028 w 828028"/>
              <a:gd name="connsiteY2" fmla="*/ 835762 h 1671523"/>
              <a:gd name="connsiteX3" fmla="*/ 414014 w 828028"/>
              <a:gd name="connsiteY3" fmla="*/ 1671524 h 1671523"/>
              <a:gd name="connsiteX4" fmla="*/ 0 w 828028"/>
              <a:gd name="connsiteY4" fmla="*/ 835762 h 1671523"/>
              <a:gd name="connsiteX0" fmla="*/ 112725 w 940753"/>
              <a:gd name="connsiteY0" fmla="*/ 835762 h 2168439"/>
              <a:gd name="connsiteX1" fmla="*/ 526739 w 940753"/>
              <a:gd name="connsiteY1" fmla="*/ 0 h 2168439"/>
              <a:gd name="connsiteX2" fmla="*/ 940753 w 940753"/>
              <a:gd name="connsiteY2" fmla="*/ 835762 h 2168439"/>
              <a:gd name="connsiteX3" fmla="*/ 526739 w 940753"/>
              <a:gd name="connsiteY3" fmla="*/ 1671524 h 2168439"/>
              <a:gd name="connsiteX4" fmla="*/ 27904 w 940753"/>
              <a:gd name="connsiteY4" fmla="*/ 2139069 h 2168439"/>
              <a:gd name="connsiteX5" fmla="*/ 112725 w 940753"/>
              <a:gd name="connsiteY5" fmla="*/ 835762 h 2168439"/>
              <a:gd name="connsiteX0" fmla="*/ 112725 w 940753"/>
              <a:gd name="connsiteY0" fmla="*/ 835762 h 2191007"/>
              <a:gd name="connsiteX1" fmla="*/ 526739 w 940753"/>
              <a:gd name="connsiteY1" fmla="*/ 0 h 2191007"/>
              <a:gd name="connsiteX2" fmla="*/ 940753 w 940753"/>
              <a:gd name="connsiteY2" fmla="*/ 835762 h 2191007"/>
              <a:gd name="connsiteX3" fmla="*/ 637772 w 940753"/>
              <a:gd name="connsiteY3" fmla="*/ 1899536 h 2191007"/>
              <a:gd name="connsiteX4" fmla="*/ 27904 w 940753"/>
              <a:gd name="connsiteY4" fmla="*/ 2139069 h 2191007"/>
              <a:gd name="connsiteX5" fmla="*/ 112725 w 940753"/>
              <a:gd name="connsiteY5" fmla="*/ 835762 h 2191007"/>
              <a:gd name="connsiteX0" fmla="*/ 112725 w 688353"/>
              <a:gd name="connsiteY0" fmla="*/ 836744 h 2188292"/>
              <a:gd name="connsiteX1" fmla="*/ 526739 w 688353"/>
              <a:gd name="connsiteY1" fmla="*/ 982 h 2188292"/>
              <a:gd name="connsiteX2" fmla="*/ 652924 w 688353"/>
              <a:gd name="connsiteY2" fmla="*/ 994265 h 2188292"/>
              <a:gd name="connsiteX3" fmla="*/ 637772 w 688353"/>
              <a:gd name="connsiteY3" fmla="*/ 1900518 h 2188292"/>
              <a:gd name="connsiteX4" fmla="*/ 27904 w 688353"/>
              <a:gd name="connsiteY4" fmla="*/ 2140051 h 2188292"/>
              <a:gd name="connsiteX5" fmla="*/ 112725 w 688353"/>
              <a:gd name="connsiteY5" fmla="*/ 836744 h 2188292"/>
              <a:gd name="connsiteX0" fmla="*/ 112725 w 920062"/>
              <a:gd name="connsiteY0" fmla="*/ 872697 h 2224245"/>
              <a:gd name="connsiteX1" fmla="*/ 526739 w 920062"/>
              <a:gd name="connsiteY1" fmla="*/ 36935 h 2224245"/>
              <a:gd name="connsiteX2" fmla="*/ 918985 w 920062"/>
              <a:gd name="connsiteY2" fmla="*/ 236206 h 2224245"/>
              <a:gd name="connsiteX3" fmla="*/ 652924 w 920062"/>
              <a:gd name="connsiteY3" fmla="*/ 1030218 h 2224245"/>
              <a:gd name="connsiteX4" fmla="*/ 637772 w 920062"/>
              <a:gd name="connsiteY4" fmla="*/ 1936471 h 2224245"/>
              <a:gd name="connsiteX5" fmla="*/ 27904 w 920062"/>
              <a:gd name="connsiteY5" fmla="*/ 2176004 h 2224245"/>
              <a:gd name="connsiteX6" fmla="*/ 112725 w 920062"/>
              <a:gd name="connsiteY6" fmla="*/ 872697 h 2224245"/>
              <a:gd name="connsiteX0" fmla="*/ 110100 w 917437"/>
              <a:gd name="connsiteY0" fmla="*/ 998095 h 2349643"/>
              <a:gd name="connsiteX1" fmla="*/ 426107 w 917437"/>
              <a:gd name="connsiteY1" fmla="*/ 23453 h 2349643"/>
              <a:gd name="connsiteX2" fmla="*/ 916360 w 917437"/>
              <a:gd name="connsiteY2" fmla="*/ 361604 h 2349643"/>
              <a:gd name="connsiteX3" fmla="*/ 650299 w 917437"/>
              <a:gd name="connsiteY3" fmla="*/ 1155616 h 2349643"/>
              <a:gd name="connsiteX4" fmla="*/ 635147 w 917437"/>
              <a:gd name="connsiteY4" fmla="*/ 2061869 h 2349643"/>
              <a:gd name="connsiteX5" fmla="*/ 25279 w 917437"/>
              <a:gd name="connsiteY5" fmla="*/ 2301402 h 2349643"/>
              <a:gd name="connsiteX6" fmla="*/ 110100 w 917437"/>
              <a:gd name="connsiteY6" fmla="*/ 998095 h 2349643"/>
              <a:gd name="connsiteX0" fmla="*/ 110100 w 807589"/>
              <a:gd name="connsiteY0" fmla="*/ 992881 h 2344429"/>
              <a:gd name="connsiteX1" fmla="*/ 426107 w 807589"/>
              <a:gd name="connsiteY1" fmla="*/ 18239 h 2344429"/>
              <a:gd name="connsiteX2" fmla="*/ 805908 w 807589"/>
              <a:gd name="connsiteY2" fmla="*/ 405836 h 2344429"/>
              <a:gd name="connsiteX3" fmla="*/ 650299 w 807589"/>
              <a:gd name="connsiteY3" fmla="*/ 1150402 h 2344429"/>
              <a:gd name="connsiteX4" fmla="*/ 635147 w 807589"/>
              <a:gd name="connsiteY4" fmla="*/ 2056655 h 2344429"/>
              <a:gd name="connsiteX5" fmla="*/ 25279 w 807589"/>
              <a:gd name="connsiteY5" fmla="*/ 2296188 h 2344429"/>
              <a:gd name="connsiteX6" fmla="*/ 110100 w 807589"/>
              <a:gd name="connsiteY6" fmla="*/ 992881 h 2344429"/>
              <a:gd name="connsiteX0" fmla="*/ 110100 w 807908"/>
              <a:gd name="connsiteY0" fmla="*/ 992881 h 2344353"/>
              <a:gd name="connsiteX1" fmla="*/ 426107 w 807908"/>
              <a:gd name="connsiteY1" fmla="*/ 18239 h 2344353"/>
              <a:gd name="connsiteX2" fmla="*/ 805908 w 807908"/>
              <a:gd name="connsiteY2" fmla="*/ 405836 h 2344353"/>
              <a:gd name="connsiteX3" fmla="*/ 650299 w 807908"/>
              <a:gd name="connsiteY3" fmla="*/ 1150402 h 2344353"/>
              <a:gd name="connsiteX4" fmla="*/ 579944 w 807908"/>
              <a:gd name="connsiteY4" fmla="*/ 1153808 h 2344353"/>
              <a:gd name="connsiteX5" fmla="*/ 635147 w 807908"/>
              <a:gd name="connsiteY5" fmla="*/ 2056655 h 2344353"/>
              <a:gd name="connsiteX6" fmla="*/ 25279 w 807908"/>
              <a:gd name="connsiteY6" fmla="*/ 2296188 h 2344353"/>
              <a:gd name="connsiteX7" fmla="*/ 110100 w 807908"/>
              <a:gd name="connsiteY7" fmla="*/ 992881 h 2344353"/>
              <a:gd name="connsiteX0" fmla="*/ 38669 w 849888"/>
              <a:gd name="connsiteY0" fmla="*/ 991633 h 2344295"/>
              <a:gd name="connsiteX1" fmla="*/ 468087 w 849888"/>
              <a:gd name="connsiteY1" fmla="*/ 18181 h 2344295"/>
              <a:gd name="connsiteX2" fmla="*/ 847888 w 849888"/>
              <a:gd name="connsiteY2" fmla="*/ 405778 h 2344295"/>
              <a:gd name="connsiteX3" fmla="*/ 692279 w 849888"/>
              <a:gd name="connsiteY3" fmla="*/ 1150344 h 2344295"/>
              <a:gd name="connsiteX4" fmla="*/ 621924 w 849888"/>
              <a:gd name="connsiteY4" fmla="*/ 1153750 h 2344295"/>
              <a:gd name="connsiteX5" fmla="*/ 677127 w 849888"/>
              <a:gd name="connsiteY5" fmla="*/ 2056597 h 2344295"/>
              <a:gd name="connsiteX6" fmla="*/ 67259 w 849888"/>
              <a:gd name="connsiteY6" fmla="*/ 2296130 h 2344295"/>
              <a:gd name="connsiteX7" fmla="*/ 38669 w 849888"/>
              <a:gd name="connsiteY7" fmla="*/ 991633 h 2344295"/>
              <a:gd name="connsiteX0" fmla="*/ 38669 w 849923"/>
              <a:gd name="connsiteY0" fmla="*/ 991633 h 2344371"/>
              <a:gd name="connsiteX1" fmla="*/ 468087 w 849923"/>
              <a:gd name="connsiteY1" fmla="*/ 18181 h 2344371"/>
              <a:gd name="connsiteX2" fmla="*/ 847888 w 849923"/>
              <a:gd name="connsiteY2" fmla="*/ 405778 h 2344371"/>
              <a:gd name="connsiteX3" fmla="*/ 692279 w 849923"/>
              <a:gd name="connsiteY3" fmla="*/ 1150344 h 2344371"/>
              <a:gd name="connsiteX4" fmla="*/ 677127 w 849923"/>
              <a:gd name="connsiteY4" fmla="*/ 2056597 h 2344371"/>
              <a:gd name="connsiteX5" fmla="*/ 67259 w 849923"/>
              <a:gd name="connsiteY5" fmla="*/ 2296130 h 2344371"/>
              <a:gd name="connsiteX6" fmla="*/ 38669 w 849923"/>
              <a:gd name="connsiteY6" fmla="*/ 991633 h 2344371"/>
              <a:gd name="connsiteX0" fmla="*/ 38669 w 849255"/>
              <a:gd name="connsiteY0" fmla="*/ 991633 h 2345055"/>
              <a:gd name="connsiteX1" fmla="*/ 468087 w 849255"/>
              <a:gd name="connsiteY1" fmla="*/ 18181 h 2345055"/>
              <a:gd name="connsiteX2" fmla="*/ 847888 w 849255"/>
              <a:gd name="connsiteY2" fmla="*/ 405778 h 2345055"/>
              <a:gd name="connsiteX3" fmla="*/ 612330 w 849255"/>
              <a:gd name="connsiteY3" fmla="*/ 1119841 h 2345055"/>
              <a:gd name="connsiteX4" fmla="*/ 677127 w 849255"/>
              <a:gd name="connsiteY4" fmla="*/ 2056597 h 2345055"/>
              <a:gd name="connsiteX5" fmla="*/ 67259 w 849255"/>
              <a:gd name="connsiteY5" fmla="*/ 2296130 h 2345055"/>
              <a:gd name="connsiteX6" fmla="*/ 38669 w 849255"/>
              <a:gd name="connsiteY6" fmla="*/ 991633 h 2345055"/>
              <a:gd name="connsiteX0" fmla="*/ 38669 w 849255"/>
              <a:gd name="connsiteY0" fmla="*/ 991633 h 2354678"/>
              <a:gd name="connsiteX1" fmla="*/ 468087 w 849255"/>
              <a:gd name="connsiteY1" fmla="*/ 18181 h 2354678"/>
              <a:gd name="connsiteX2" fmla="*/ 847888 w 849255"/>
              <a:gd name="connsiteY2" fmla="*/ 405778 h 2354678"/>
              <a:gd name="connsiteX3" fmla="*/ 612330 w 849255"/>
              <a:gd name="connsiteY3" fmla="*/ 1119841 h 2354678"/>
              <a:gd name="connsiteX4" fmla="*/ 547427 w 849255"/>
              <a:gd name="connsiteY4" fmla="*/ 2111077 h 2354678"/>
              <a:gd name="connsiteX5" fmla="*/ 67259 w 849255"/>
              <a:gd name="connsiteY5" fmla="*/ 2296130 h 2354678"/>
              <a:gd name="connsiteX6" fmla="*/ 38669 w 849255"/>
              <a:gd name="connsiteY6" fmla="*/ 991633 h 2354678"/>
              <a:gd name="connsiteX0" fmla="*/ 38669 w 888265"/>
              <a:gd name="connsiteY0" fmla="*/ 991633 h 2354480"/>
              <a:gd name="connsiteX1" fmla="*/ 468087 w 888265"/>
              <a:gd name="connsiteY1" fmla="*/ 18181 h 2354480"/>
              <a:gd name="connsiteX2" fmla="*/ 847888 w 888265"/>
              <a:gd name="connsiteY2" fmla="*/ 405778 h 2354480"/>
              <a:gd name="connsiteX3" fmla="*/ 878000 w 888265"/>
              <a:gd name="connsiteY3" fmla="*/ 1126439 h 2354480"/>
              <a:gd name="connsiteX4" fmla="*/ 547427 w 888265"/>
              <a:gd name="connsiteY4" fmla="*/ 2111077 h 2354480"/>
              <a:gd name="connsiteX5" fmla="*/ 67259 w 888265"/>
              <a:gd name="connsiteY5" fmla="*/ 2296130 h 2354480"/>
              <a:gd name="connsiteX6" fmla="*/ 38669 w 888265"/>
              <a:gd name="connsiteY6" fmla="*/ 991633 h 2354480"/>
              <a:gd name="connsiteX0" fmla="*/ 15358 w 1007172"/>
              <a:gd name="connsiteY0" fmla="*/ 1001574 h 2354942"/>
              <a:gd name="connsiteX1" fmla="*/ 586994 w 1007172"/>
              <a:gd name="connsiteY1" fmla="*/ 18643 h 2354942"/>
              <a:gd name="connsiteX2" fmla="*/ 966795 w 1007172"/>
              <a:gd name="connsiteY2" fmla="*/ 406240 h 2354942"/>
              <a:gd name="connsiteX3" fmla="*/ 996907 w 1007172"/>
              <a:gd name="connsiteY3" fmla="*/ 1126901 h 2354942"/>
              <a:gd name="connsiteX4" fmla="*/ 666334 w 1007172"/>
              <a:gd name="connsiteY4" fmla="*/ 2111539 h 2354942"/>
              <a:gd name="connsiteX5" fmla="*/ 186166 w 1007172"/>
              <a:gd name="connsiteY5" fmla="*/ 2296592 h 2354942"/>
              <a:gd name="connsiteX6" fmla="*/ 15358 w 1007172"/>
              <a:gd name="connsiteY6" fmla="*/ 1001574 h 2354942"/>
              <a:gd name="connsiteX0" fmla="*/ 30345 w 1022159"/>
              <a:gd name="connsiteY0" fmla="*/ 1001574 h 2382301"/>
              <a:gd name="connsiteX1" fmla="*/ 601981 w 1022159"/>
              <a:gd name="connsiteY1" fmla="*/ 18643 h 2382301"/>
              <a:gd name="connsiteX2" fmla="*/ 981782 w 1022159"/>
              <a:gd name="connsiteY2" fmla="*/ 406240 h 2382301"/>
              <a:gd name="connsiteX3" fmla="*/ 1011894 w 1022159"/>
              <a:gd name="connsiteY3" fmla="*/ 1126901 h 2382301"/>
              <a:gd name="connsiteX4" fmla="*/ 681321 w 1022159"/>
              <a:gd name="connsiteY4" fmla="*/ 2111539 h 2382301"/>
              <a:gd name="connsiteX5" fmla="*/ 117098 w 1022159"/>
              <a:gd name="connsiteY5" fmla="*/ 2329204 h 2382301"/>
              <a:gd name="connsiteX6" fmla="*/ 30345 w 1022159"/>
              <a:gd name="connsiteY6" fmla="*/ 1001574 h 2382301"/>
              <a:gd name="connsiteX0" fmla="*/ 20427 w 1012241"/>
              <a:gd name="connsiteY0" fmla="*/ 1054838 h 2435565"/>
              <a:gd name="connsiteX1" fmla="*/ 452477 w 1012241"/>
              <a:gd name="connsiteY1" fmla="*/ 16393 h 2435565"/>
              <a:gd name="connsiteX2" fmla="*/ 971864 w 1012241"/>
              <a:gd name="connsiteY2" fmla="*/ 459504 h 2435565"/>
              <a:gd name="connsiteX3" fmla="*/ 1001976 w 1012241"/>
              <a:gd name="connsiteY3" fmla="*/ 1180165 h 2435565"/>
              <a:gd name="connsiteX4" fmla="*/ 671403 w 1012241"/>
              <a:gd name="connsiteY4" fmla="*/ 2164803 h 2435565"/>
              <a:gd name="connsiteX5" fmla="*/ 107180 w 1012241"/>
              <a:gd name="connsiteY5" fmla="*/ 2382468 h 2435565"/>
              <a:gd name="connsiteX6" fmla="*/ 20427 w 1012241"/>
              <a:gd name="connsiteY6" fmla="*/ 1054838 h 2435565"/>
              <a:gd name="connsiteX0" fmla="*/ 20427 w 975712"/>
              <a:gd name="connsiteY0" fmla="*/ 1054838 h 2436258"/>
              <a:gd name="connsiteX1" fmla="*/ 452477 w 975712"/>
              <a:gd name="connsiteY1" fmla="*/ 16393 h 2436258"/>
              <a:gd name="connsiteX2" fmla="*/ 971864 w 975712"/>
              <a:gd name="connsiteY2" fmla="*/ 459504 h 2436258"/>
              <a:gd name="connsiteX3" fmla="*/ 893722 w 975712"/>
              <a:gd name="connsiteY3" fmla="*/ 1153621 h 2436258"/>
              <a:gd name="connsiteX4" fmla="*/ 671403 w 975712"/>
              <a:gd name="connsiteY4" fmla="*/ 2164803 h 2436258"/>
              <a:gd name="connsiteX5" fmla="*/ 107180 w 975712"/>
              <a:gd name="connsiteY5" fmla="*/ 2382468 h 2436258"/>
              <a:gd name="connsiteX6" fmla="*/ 20427 w 975712"/>
              <a:gd name="connsiteY6" fmla="*/ 1054838 h 243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5712" h="2436258">
                <a:moveTo>
                  <a:pt x="20427" y="1054838"/>
                </a:moveTo>
                <a:cubicBezTo>
                  <a:pt x="77976" y="660492"/>
                  <a:pt x="293904" y="115615"/>
                  <a:pt x="452477" y="16393"/>
                </a:cubicBezTo>
                <a:cubicBezTo>
                  <a:pt x="611050" y="-82829"/>
                  <a:pt x="950833" y="293957"/>
                  <a:pt x="971864" y="459504"/>
                </a:cubicBezTo>
                <a:cubicBezTo>
                  <a:pt x="992895" y="625051"/>
                  <a:pt x="922182" y="878484"/>
                  <a:pt x="893722" y="1153621"/>
                </a:cubicBezTo>
                <a:cubicBezTo>
                  <a:pt x="865262" y="1428758"/>
                  <a:pt x="802493" y="1959995"/>
                  <a:pt x="671403" y="2164803"/>
                </a:cubicBezTo>
                <a:cubicBezTo>
                  <a:pt x="540313" y="2369611"/>
                  <a:pt x="176182" y="2521762"/>
                  <a:pt x="107180" y="2382468"/>
                </a:cubicBezTo>
                <a:cubicBezTo>
                  <a:pt x="38178" y="2243174"/>
                  <a:pt x="-37122" y="1449184"/>
                  <a:pt x="20427" y="10548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B4E7A264-CC01-4FC9-BC9C-A4DF361B7A09}"/>
              </a:ext>
            </a:extLst>
          </p:cNvPr>
          <p:cNvGrpSpPr/>
          <p:nvPr/>
        </p:nvGrpSpPr>
        <p:grpSpPr>
          <a:xfrm>
            <a:off x="6605961" y="3586340"/>
            <a:ext cx="519428" cy="405419"/>
            <a:chOff x="5581670" y="2658137"/>
            <a:chExt cx="809185" cy="631577"/>
          </a:xfrm>
          <a:solidFill>
            <a:schemeClr val="bg1">
              <a:lumMod val="95000"/>
            </a:schemeClr>
          </a:solidFill>
        </p:grpSpPr>
        <p:sp>
          <p:nvSpPr>
            <p:cNvPr id="443" name="Oval 442">
              <a:extLst>
                <a:ext uri="{FF2B5EF4-FFF2-40B4-BE49-F238E27FC236}">
                  <a16:creationId xmlns:a16="http://schemas.microsoft.com/office/drawing/2014/main" id="{43B8F10D-1A40-44D6-9C80-E94567D34383}"/>
                </a:ext>
              </a:extLst>
            </p:cNvPr>
            <p:cNvSpPr/>
            <p:nvPr/>
          </p:nvSpPr>
          <p:spPr>
            <a:xfrm>
              <a:off x="5590002" y="2747710"/>
              <a:ext cx="96889" cy="74267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31EC1AF5-1788-4FCA-9BC3-4B30D281F23F}"/>
                </a:ext>
              </a:extLst>
            </p:cNvPr>
            <p:cNvSpPr/>
            <p:nvPr/>
          </p:nvSpPr>
          <p:spPr>
            <a:xfrm>
              <a:off x="5781787" y="2682710"/>
              <a:ext cx="96889" cy="74267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id="{45C324C6-F00D-4F6E-BA42-0247D81C8A86}"/>
                </a:ext>
              </a:extLst>
            </p:cNvPr>
            <p:cNvSpPr/>
            <p:nvPr/>
          </p:nvSpPr>
          <p:spPr>
            <a:xfrm>
              <a:off x="5703954" y="2821976"/>
              <a:ext cx="96889" cy="74267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F064952B-3CFB-4CD1-BAAD-AA29CC120C32}"/>
                </a:ext>
              </a:extLst>
            </p:cNvPr>
            <p:cNvGrpSpPr/>
            <p:nvPr/>
          </p:nvGrpSpPr>
          <p:grpSpPr>
            <a:xfrm>
              <a:off x="5855248" y="2813454"/>
              <a:ext cx="133157" cy="111399"/>
              <a:chOff x="6166666" y="3733818"/>
              <a:chExt cx="360596" cy="301674"/>
            </a:xfrm>
            <a:grpFill/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91ABB774-7E89-484E-B39E-C07E1E9B6D67}"/>
                  </a:ext>
                </a:extLst>
              </p:cNvPr>
              <p:cNvSpPr/>
              <p:nvPr/>
            </p:nvSpPr>
            <p:spPr>
              <a:xfrm>
                <a:off x="6166666" y="3834376"/>
                <a:ext cx="262375" cy="201116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54" name="Oval 453">
                <a:extLst>
                  <a:ext uri="{FF2B5EF4-FFF2-40B4-BE49-F238E27FC236}">
                    <a16:creationId xmlns:a16="http://schemas.microsoft.com/office/drawing/2014/main" id="{F07CD686-5800-42B3-9C7F-37340B25762F}"/>
                  </a:ext>
                </a:extLst>
              </p:cNvPr>
              <p:cNvSpPr/>
              <p:nvPr/>
            </p:nvSpPr>
            <p:spPr>
              <a:xfrm>
                <a:off x="6264887" y="3733818"/>
                <a:ext cx="262375" cy="201116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447" name="Oval 79">
              <a:extLst>
                <a:ext uri="{FF2B5EF4-FFF2-40B4-BE49-F238E27FC236}">
                  <a16:creationId xmlns:a16="http://schemas.microsoft.com/office/drawing/2014/main" id="{1D43396E-B832-4A57-A096-7D198128E814}"/>
                </a:ext>
              </a:extLst>
            </p:cNvPr>
            <p:cNvSpPr/>
            <p:nvPr/>
          </p:nvSpPr>
          <p:spPr>
            <a:xfrm>
              <a:off x="5581670" y="2729574"/>
              <a:ext cx="95051" cy="84826"/>
            </a:xfrm>
            <a:custGeom>
              <a:avLst/>
              <a:gdLst>
                <a:gd name="connsiteX0" fmla="*/ 0 w 117944"/>
                <a:gd name="connsiteY0" fmla="*/ 49102 h 98203"/>
                <a:gd name="connsiteX1" fmla="*/ 58972 w 117944"/>
                <a:gd name="connsiteY1" fmla="*/ 0 h 98203"/>
                <a:gd name="connsiteX2" fmla="*/ 117944 w 117944"/>
                <a:gd name="connsiteY2" fmla="*/ 49102 h 98203"/>
                <a:gd name="connsiteX3" fmla="*/ 58972 w 117944"/>
                <a:gd name="connsiteY3" fmla="*/ 98204 h 98203"/>
                <a:gd name="connsiteX4" fmla="*/ 0 w 117944"/>
                <a:gd name="connsiteY4" fmla="*/ 49102 h 98203"/>
                <a:gd name="connsiteX0" fmla="*/ 0 w 132231"/>
                <a:gd name="connsiteY0" fmla="*/ 49102 h 98204"/>
                <a:gd name="connsiteX1" fmla="*/ 58972 w 132231"/>
                <a:gd name="connsiteY1" fmla="*/ 0 h 98204"/>
                <a:gd name="connsiteX2" fmla="*/ 132231 w 132231"/>
                <a:gd name="connsiteY2" fmla="*/ 49102 h 98204"/>
                <a:gd name="connsiteX3" fmla="*/ 58972 w 132231"/>
                <a:gd name="connsiteY3" fmla="*/ 98204 h 98204"/>
                <a:gd name="connsiteX4" fmla="*/ 0 w 132231"/>
                <a:gd name="connsiteY4" fmla="*/ 49102 h 98204"/>
                <a:gd name="connsiteX0" fmla="*/ 27 w 132258"/>
                <a:gd name="connsiteY0" fmla="*/ 49102 h 102967"/>
                <a:gd name="connsiteX1" fmla="*/ 58999 w 132258"/>
                <a:gd name="connsiteY1" fmla="*/ 0 h 102967"/>
                <a:gd name="connsiteX2" fmla="*/ 132258 w 132258"/>
                <a:gd name="connsiteY2" fmla="*/ 49102 h 102967"/>
                <a:gd name="connsiteX3" fmla="*/ 66143 w 132258"/>
                <a:gd name="connsiteY3" fmla="*/ 102967 h 102967"/>
                <a:gd name="connsiteX4" fmla="*/ 27 w 132258"/>
                <a:gd name="connsiteY4" fmla="*/ 49102 h 102967"/>
                <a:gd name="connsiteX0" fmla="*/ 27 w 137660"/>
                <a:gd name="connsiteY0" fmla="*/ 49102 h 103927"/>
                <a:gd name="connsiteX1" fmla="*/ 58999 w 137660"/>
                <a:gd name="connsiteY1" fmla="*/ 0 h 103927"/>
                <a:gd name="connsiteX2" fmla="*/ 132258 w 137660"/>
                <a:gd name="connsiteY2" fmla="*/ 49102 h 103927"/>
                <a:gd name="connsiteX3" fmla="*/ 127496 w 137660"/>
                <a:gd name="connsiteY3" fmla="*/ 81110 h 103927"/>
                <a:gd name="connsiteX4" fmla="*/ 66143 w 137660"/>
                <a:gd name="connsiteY4" fmla="*/ 102967 h 103927"/>
                <a:gd name="connsiteX5" fmla="*/ 27 w 137660"/>
                <a:gd name="connsiteY5" fmla="*/ 49102 h 103927"/>
                <a:gd name="connsiteX0" fmla="*/ 0 w 137633"/>
                <a:gd name="connsiteY0" fmla="*/ 53864 h 108689"/>
                <a:gd name="connsiteX1" fmla="*/ 66115 w 137633"/>
                <a:gd name="connsiteY1" fmla="*/ 0 h 108689"/>
                <a:gd name="connsiteX2" fmla="*/ 132231 w 137633"/>
                <a:gd name="connsiteY2" fmla="*/ 53864 h 108689"/>
                <a:gd name="connsiteX3" fmla="*/ 127469 w 137633"/>
                <a:gd name="connsiteY3" fmla="*/ 85872 h 108689"/>
                <a:gd name="connsiteX4" fmla="*/ 66116 w 137633"/>
                <a:gd name="connsiteY4" fmla="*/ 107729 h 108689"/>
                <a:gd name="connsiteX5" fmla="*/ 0 w 137633"/>
                <a:gd name="connsiteY5" fmla="*/ 53864 h 108689"/>
                <a:gd name="connsiteX0" fmla="*/ 0 w 147158"/>
                <a:gd name="connsiteY0" fmla="*/ 53864 h 108689"/>
                <a:gd name="connsiteX1" fmla="*/ 75640 w 147158"/>
                <a:gd name="connsiteY1" fmla="*/ 0 h 108689"/>
                <a:gd name="connsiteX2" fmla="*/ 141756 w 147158"/>
                <a:gd name="connsiteY2" fmla="*/ 53864 h 108689"/>
                <a:gd name="connsiteX3" fmla="*/ 136994 w 147158"/>
                <a:gd name="connsiteY3" fmla="*/ 85872 h 108689"/>
                <a:gd name="connsiteX4" fmla="*/ 75641 w 147158"/>
                <a:gd name="connsiteY4" fmla="*/ 107729 h 108689"/>
                <a:gd name="connsiteX5" fmla="*/ 0 w 147158"/>
                <a:gd name="connsiteY5" fmla="*/ 53864 h 108689"/>
                <a:gd name="connsiteX0" fmla="*/ 0 w 140122"/>
                <a:gd name="connsiteY0" fmla="*/ 23653 h 111877"/>
                <a:gd name="connsiteX1" fmla="*/ 68604 w 140122"/>
                <a:gd name="connsiteY1" fmla="*/ 1449 h 111877"/>
                <a:gd name="connsiteX2" fmla="*/ 134720 w 140122"/>
                <a:gd name="connsiteY2" fmla="*/ 55313 h 111877"/>
                <a:gd name="connsiteX3" fmla="*/ 129958 w 140122"/>
                <a:gd name="connsiteY3" fmla="*/ 87321 h 111877"/>
                <a:gd name="connsiteX4" fmla="*/ 68605 w 140122"/>
                <a:gd name="connsiteY4" fmla="*/ 109178 h 111877"/>
                <a:gd name="connsiteX5" fmla="*/ 0 w 140122"/>
                <a:gd name="connsiteY5" fmla="*/ 23653 h 111877"/>
                <a:gd name="connsiteX0" fmla="*/ 298 w 140420"/>
                <a:gd name="connsiteY0" fmla="*/ 37091 h 125315"/>
                <a:gd name="connsiteX1" fmla="*/ 97045 w 140420"/>
                <a:gd name="connsiteY1" fmla="*/ 816 h 125315"/>
                <a:gd name="connsiteX2" fmla="*/ 135018 w 140420"/>
                <a:gd name="connsiteY2" fmla="*/ 68751 h 125315"/>
                <a:gd name="connsiteX3" fmla="*/ 130256 w 140420"/>
                <a:gd name="connsiteY3" fmla="*/ 100759 h 125315"/>
                <a:gd name="connsiteX4" fmla="*/ 68903 w 140420"/>
                <a:gd name="connsiteY4" fmla="*/ 122616 h 125315"/>
                <a:gd name="connsiteX5" fmla="*/ 298 w 140420"/>
                <a:gd name="connsiteY5" fmla="*/ 37091 h 12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420" h="125315">
                  <a:moveTo>
                    <a:pt x="298" y="37091"/>
                  </a:moveTo>
                  <a:cubicBezTo>
                    <a:pt x="4988" y="16791"/>
                    <a:pt x="74592" y="-4461"/>
                    <a:pt x="97045" y="816"/>
                  </a:cubicBezTo>
                  <a:cubicBezTo>
                    <a:pt x="119498" y="6093"/>
                    <a:pt x="125983" y="55630"/>
                    <a:pt x="135018" y="68751"/>
                  </a:cubicBezTo>
                  <a:cubicBezTo>
                    <a:pt x="144053" y="81872"/>
                    <a:pt x="141275" y="91782"/>
                    <a:pt x="130256" y="100759"/>
                  </a:cubicBezTo>
                  <a:cubicBezTo>
                    <a:pt x="119237" y="109737"/>
                    <a:pt x="90563" y="133227"/>
                    <a:pt x="68903" y="122616"/>
                  </a:cubicBezTo>
                  <a:cubicBezTo>
                    <a:pt x="47243" y="112005"/>
                    <a:pt x="-4392" y="57391"/>
                    <a:pt x="298" y="3709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21B57C83-9094-4A2C-B187-15AB17BEEA98}"/>
                </a:ext>
              </a:extLst>
            </p:cNvPr>
            <p:cNvGrpSpPr/>
            <p:nvPr/>
          </p:nvGrpSpPr>
          <p:grpSpPr>
            <a:xfrm>
              <a:off x="6063035" y="3098876"/>
              <a:ext cx="327820" cy="190838"/>
              <a:chOff x="6265630" y="4122818"/>
              <a:chExt cx="624198" cy="363372"/>
            </a:xfrm>
            <a:grpFill/>
          </p:grpSpPr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5BEE9B48-DC54-4855-A735-A54EBC42C70A}"/>
                  </a:ext>
                </a:extLst>
              </p:cNvPr>
              <p:cNvSpPr/>
              <p:nvPr/>
            </p:nvSpPr>
            <p:spPr>
              <a:xfrm>
                <a:off x="6265630" y="4312435"/>
                <a:ext cx="226678" cy="17375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39139A53-C2AF-4029-9197-81D104C7BCF8}"/>
                  </a:ext>
                </a:extLst>
              </p:cNvPr>
              <p:cNvSpPr/>
              <p:nvPr/>
            </p:nvSpPr>
            <p:spPr>
              <a:xfrm>
                <a:off x="6663145" y="4122818"/>
                <a:ext cx="226683" cy="173754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3FB36FCB-F779-4876-8ED8-804EB7489F27}"/>
                </a:ext>
              </a:extLst>
            </p:cNvPr>
            <p:cNvSpPr/>
            <p:nvPr/>
          </p:nvSpPr>
          <p:spPr>
            <a:xfrm>
              <a:off x="5952135" y="2961571"/>
              <a:ext cx="153440" cy="117615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0" name="Oval 79">
              <a:extLst>
                <a:ext uri="{FF2B5EF4-FFF2-40B4-BE49-F238E27FC236}">
                  <a16:creationId xmlns:a16="http://schemas.microsoft.com/office/drawing/2014/main" id="{E17EE7FF-A2B2-4FE3-8214-2082FB48A380}"/>
                </a:ext>
              </a:extLst>
            </p:cNvPr>
            <p:cNvSpPr/>
            <p:nvPr/>
          </p:nvSpPr>
          <p:spPr>
            <a:xfrm>
              <a:off x="5769789" y="2658137"/>
              <a:ext cx="95051" cy="84826"/>
            </a:xfrm>
            <a:custGeom>
              <a:avLst/>
              <a:gdLst>
                <a:gd name="connsiteX0" fmla="*/ 0 w 117944"/>
                <a:gd name="connsiteY0" fmla="*/ 49102 h 98203"/>
                <a:gd name="connsiteX1" fmla="*/ 58972 w 117944"/>
                <a:gd name="connsiteY1" fmla="*/ 0 h 98203"/>
                <a:gd name="connsiteX2" fmla="*/ 117944 w 117944"/>
                <a:gd name="connsiteY2" fmla="*/ 49102 h 98203"/>
                <a:gd name="connsiteX3" fmla="*/ 58972 w 117944"/>
                <a:gd name="connsiteY3" fmla="*/ 98204 h 98203"/>
                <a:gd name="connsiteX4" fmla="*/ 0 w 117944"/>
                <a:gd name="connsiteY4" fmla="*/ 49102 h 98203"/>
                <a:gd name="connsiteX0" fmla="*/ 0 w 132231"/>
                <a:gd name="connsiteY0" fmla="*/ 49102 h 98204"/>
                <a:gd name="connsiteX1" fmla="*/ 58972 w 132231"/>
                <a:gd name="connsiteY1" fmla="*/ 0 h 98204"/>
                <a:gd name="connsiteX2" fmla="*/ 132231 w 132231"/>
                <a:gd name="connsiteY2" fmla="*/ 49102 h 98204"/>
                <a:gd name="connsiteX3" fmla="*/ 58972 w 132231"/>
                <a:gd name="connsiteY3" fmla="*/ 98204 h 98204"/>
                <a:gd name="connsiteX4" fmla="*/ 0 w 132231"/>
                <a:gd name="connsiteY4" fmla="*/ 49102 h 98204"/>
                <a:gd name="connsiteX0" fmla="*/ 27 w 132258"/>
                <a:gd name="connsiteY0" fmla="*/ 49102 h 102967"/>
                <a:gd name="connsiteX1" fmla="*/ 58999 w 132258"/>
                <a:gd name="connsiteY1" fmla="*/ 0 h 102967"/>
                <a:gd name="connsiteX2" fmla="*/ 132258 w 132258"/>
                <a:gd name="connsiteY2" fmla="*/ 49102 h 102967"/>
                <a:gd name="connsiteX3" fmla="*/ 66143 w 132258"/>
                <a:gd name="connsiteY3" fmla="*/ 102967 h 102967"/>
                <a:gd name="connsiteX4" fmla="*/ 27 w 132258"/>
                <a:gd name="connsiteY4" fmla="*/ 49102 h 102967"/>
                <a:gd name="connsiteX0" fmla="*/ 27 w 137660"/>
                <a:gd name="connsiteY0" fmla="*/ 49102 h 103927"/>
                <a:gd name="connsiteX1" fmla="*/ 58999 w 137660"/>
                <a:gd name="connsiteY1" fmla="*/ 0 h 103927"/>
                <a:gd name="connsiteX2" fmla="*/ 132258 w 137660"/>
                <a:gd name="connsiteY2" fmla="*/ 49102 h 103927"/>
                <a:gd name="connsiteX3" fmla="*/ 127496 w 137660"/>
                <a:gd name="connsiteY3" fmla="*/ 81110 h 103927"/>
                <a:gd name="connsiteX4" fmla="*/ 66143 w 137660"/>
                <a:gd name="connsiteY4" fmla="*/ 102967 h 103927"/>
                <a:gd name="connsiteX5" fmla="*/ 27 w 137660"/>
                <a:gd name="connsiteY5" fmla="*/ 49102 h 103927"/>
                <a:gd name="connsiteX0" fmla="*/ 0 w 137633"/>
                <a:gd name="connsiteY0" fmla="*/ 53864 h 108689"/>
                <a:gd name="connsiteX1" fmla="*/ 66115 w 137633"/>
                <a:gd name="connsiteY1" fmla="*/ 0 h 108689"/>
                <a:gd name="connsiteX2" fmla="*/ 132231 w 137633"/>
                <a:gd name="connsiteY2" fmla="*/ 53864 h 108689"/>
                <a:gd name="connsiteX3" fmla="*/ 127469 w 137633"/>
                <a:gd name="connsiteY3" fmla="*/ 85872 h 108689"/>
                <a:gd name="connsiteX4" fmla="*/ 66116 w 137633"/>
                <a:gd name="connsiteY4" fmla="*/ 107729 h 108689"/>
                <a:gd name="connsiteX5" fmla="*/ 0 w 137633"/>
                <a:gd name="connsiteY5" fmla="*/ 53864 h 108689"/>
                <a:gd name="connsiteX0" fmla="*/ 0 w 147158"/>
                <a:gd name="connsiteY0" fmla="*/ 53864 h 108689"/>
                <a:gd name="connsiteX1" fmla="*/ 75640 w 147158"/>
                <a:gd name="connsiteY1" fmla="*/ 0 h 108689"/>
                <a:gd name="connsiteX2" fmla="*/ 141756 w 147158"/>
                <a:gd name="connsiteY2" fmla="*/ 53864 h 108689"/>
                <a:gd name="connsiteX3" fmla="*/ 136994 w 147158"/>
                <a:gd name="connsiteY3" fmla="*/ 85872 h 108689"/>
                <a:gd name="connsiteX4" fmla="*/ 75641 w 147158"/>
                <a:gd name="connsiteY4" fmla="*/ 107729 h 108689"/>
                <a:gd name="connsiteX5" fmla="*/ 0 w 147158"/>
                <a:gd name="connsiteY5" fmla="*/ 53864 h 108689"/>
                <a:gd name="connsiteX0" fmla="*/ 0 w 140122"/>
                <a:gd name="connsiteY0" fmla="*/ 23653 h 111877"/>
                <a:gd name="connsiteX1" fmla="*/ 68604 w 140122"/>
                <a:gd name="connsiteY1" fmla="*/ 1449 h 111877"/>
                <a:gd name="connsiteX2" fmla="*/ 134720 w 140122"/>
                <a:gd name="connsiteY2" fmla="*/ 55313 h 111877"/>
                <a:gd name="connsiteX3" fmla="*/ 129958 w 140122"/>
                <a:gd name="connsiteY3" fmla="*/ 87321 h 111877"/>
                <a:gd name="connsiteX4" fmla="*/ 68605 w 140122"/>
                <a:gd name="connsiteY4" fmla="*/ 109178 h 111877"/>
                <a:gd name="connsiteX5" fmla="*/ 0 w 140122"/>
                <a:gd name="connsiteY5" fmla="*/ 23653 h 111877"/>
                <a:gd name="connsiteX0" fmla="*/ 298 w 140420"/>
                <a:gd name="connsiteY0" fmla="*/ 37091 h 125315"/>
                <a:gd name="connsiteX1" fmla="*/ 97045 w 140420"/>
                <a:gd name="connsiteY1" fmla="*/ 816 h 125315"/>
                <a:gd name="connsiteX2" fmla="*/ 135018 w 140420"/>
                <a:gd name="connsiteY2" fmla="*/ 68751 h 125315"/>
                <a:gd name="connsiteX3" fmla="*/ 130256 w 140420"/>
                <a:gd name="connsiteY3" fmla="*/ 100759 h 125315"/>
                <a:gd name="connsiteX4" fmla="*/ 68903 w 140420"/>
                <a:gd name="connsiteY4" fmla="*/ 122616 h 125315"/>
                <a:gd name="connsiteX5" fmla="*/ 298 w 140420"/>
                <a:gd name="connsiteY5" fmla="*/ 37091 h 12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420" h="125315">
                  <a:moveTo>
                    <a:pt x="298" y="37091"/>
                  </a:moveTo>
                  <a:cubicBezTo>
                    <a:pt x="4988" y="16791"/>
                    <a:pt x="74592" y="-4461"/>
                    <a:pt x="97045" y="816"/>
                  </a:cubicBezTo>
                  <a:cubicBezTo>
                    <a:pt x="119498" y="6093"/>
                    <a:pt x="125983" y="55630"/>
                    <a:pt x="135018" y="68751"/>
                  </a:cubicBezTo>
                  <a:cubicBezTo>
                    <a:pt x="144053" y="81872"/>
                    <a:pt x="141275" y="91782"/>
                    <a:pt x="130256" y="100759"/>
                  </a:cubicBezTo>
                  <a:cubicBezTo>
                    <a:pt x="119237" y="109737"/>
                    <a:pt x="90563" y="133227"/>
                    <a:pt x="68903" y="122616"/>
                  </a:cubicBezTo>
                  <a:cubicBezTo>
                    <a:pt x="47243" y="112005"/>
                    <a:pt x="-4392" y="57391"/>
                    <a:pt x="298" y="37091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8" name="Oval 247">
            <a:extLst>
              <a:ext uri="{FF2B5EF4-FFF2-40B4-BE49-F238E27FC236}">
                <a16:creationId xmlns:a16="http://schemas.microsoft.com/office/drawing/2014/main" id="{2991CA32-2E3B-49AE-8097-DE8763088FA4}"/>
              </a:ext>
            </a:extLst>
          </p:cNvPr>
          <p:cNvSpPr/>
          <p:nvPr/>
        </p:nvSpPr>
        <p:spPr>
          <a:xfrm rot="241032">
            <a:off x="5798191" y="5093116"/>
            <a:ext cx="197895" cy="140418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F8486208-AFC2-4FA3-A05E-1B4FF636DFD5}"/>
              </a:ext>
            </a:extLst>
          </p:cNvPr>
          <p:cNvGrpSpPr/>
          <p:nvPr/>
        </p:nvGrpSpPr>
        <p:grpSpPr>
          <a:xfrm rot="20943504" flipH="1">
            <a:off x="7018917" y="2339439"/>
            <a:ext cx="258743" cy="591668"/>
            <a:chOff x="6044718" y="3792347"/>
            <a:chExt cx="795969" cy="1820144"/>
          </a:xfrm>
          <a:solidFill>
            <a:schemeClr val="bg1">
              <a:lumMod val="95000"/>
            </a:schemeClr>
          </a:solidFill>
        </p:grpSpPr>
        <p:sp>
          <p:nvSpPr>
            <p:cNvPr id="441" name="Freeform 190">
              <a:extLst>
                <a:ext uri="{FF2B5EF4-FFF2-40B4-BE49-F238E27FC236}">
                  <a16:creationId xmlns:a16="http://schemas.microsoft.com/office/drawing/2014/main" id="{B15B54F5-853B-475F-B052-C21940DB6532}"/>
                </a:ext>
              </a:extLst>
            </p:cNvPr>
            <p:cNvSpPr/>
            <p:nvPr/>
          </p:nvSpPr>
          <p:spPr>
            <a:xfrm>
              <a:off x="6044718" y="3792347"/>
              <a:ext cx="795969" cy="1820144"/>
            </a:xfrm>
            <a:custGeom>
              <a:avLst/>
              <a:gdLst>
                <a:gd name="connsiteX0" fmla="*/ 565632 w 792843"/>
                <a:gd name="connsiteY0" fmla="*/ 3688 h 1820257"/>
                <a:gd name="connsiteX1" fmla="*/ 768832 w 792843"/>
                <a:gd name="connsiteY1" fmla="*/ 111638 h 1820257"/>
                <a:gd name="connsiteX2" fmla="*/ 778357 w 792843"/>
                <a:gd name="connsiteY2" fmla="*/ 422788 h 1820257"/>
                <a:gd name="connsiteX3" fmla="*/ 673582 w 792843"/>
                <a:gd name="connsiteY3" fmla="*/ 730763 h 1820257"/>
                <a:gd name="connsiteX4" fmla="*/ 632307 w 792843"/>
                <a:gd name="connsiteY4" fmla="*/ 1121288 h 1820257"/>
                <a:gd name="connsiteX5" fmla="*/ 635482 w 792843"/>
                <a:gd name="connsiteY5" fmla="*/ 1622938 h 1820257"/>
                <a:gd name="connsiteX6" fmla="*/ 435457 w 792843"/>
                <a:gd name="connsiteY6" fmla="*/ 1810263 h 1820257"/>
                <a:gd name="connsiteX7" fmla="*/ 162407 w 792843"/>
                <a:gd name="connsiteY7" fmla="*/ 1772163 h 1820257"/>
                <a:gd name="connsiteX8" fmla="*/ 19532 w 792843"/>
                <a:gd name="connsiteY8" fmla="*/ 1581663 h 1820257"/>
                <a:gd name="connsiteX9" fmla="*/ 482 w 792843"/>
                <a:gd name="connsiteY9" fmla="*/ 1302263 h 1820257"/>
                <a:gd name="connsiteX10" fmla="*/ 10007 w 792843"/>
                <a:gd name="connsiteY10" fmla="*/ 1032388 h 1820257"/>
                <a:gd name="connsiteX11" fmla="*/ 54457 w 792843"/>
                <a:gd name="connsiteY11" fmla="*/ 718063 h 1820257"/>
                <a:gd name="connsiteX12" fmla="*/ 124307 w 792843"/>
                <a:gd name="connsiteY12" fmla="*/ 422788 h 1820257"/>
                <a:gd name="connsiteX13" fmla="*/ 197332 w 792843"/>
                <a:gd name="connsiteY13" fmla="*/ 175138 h 1820257"/>
                <a:gd name="connsiteX14" fmla="*/ 343382 w 792843"/>
                <a:gd name="connsiteY14" fmla="*/ 38613 h 1820257"/>
                <a:gd name="connsiteX15" fmla="*/ 565632 w 792843"/>
                <a:gd name="connsiteY15" fmla="*/ 3688 h 1820257"/>
                <a:gd name="connsiteX0" fmla="*/ 565632 w 804018"/>
                <a:gd name="connsiteY0" fmla="*/ 3688 h 1820257"/>
                <a:gd name="connsiteX1" fmla="*/ 768832 w 804018"/>
                <a:gd name="connsiteY1" fmla="*/ 111638 h 1820257"/>
                <a:gd name="connsiteX2" fmla="*/ 803757 w 804018"/>
                <a:gd name="connsiteY2" fmla="*/ 264038 h 1820257"/>
                <a:gd name="connsiteX3" fmla="*/ 778357 w 804018"/>
                <a:gd name="connsiteY3" fmla="*/ 422788 h 1820257"/>
                <a:gd name="connsiteX4" fmla="*/ 673582 w 804018"/>
                <a:gd name="connsiteY4" fmla="*/ 730763 h 1820257"/>
                <a:gd name="connsiteX5" fmla="*/ 632307 w 804018"/>
                <a:gd name="connsiteY5" fmla="*/ 1121288 h 1820257"/>
                <a:gd name="connsiteX6" fmla="*/ 635482 w 804018"/>
                <a:gd name="connsiteY6" fmla="*/ 1622938 h 1820257"/>
                <a:gd name="connsiteX7" fmla="*/ 435457 w 804018"/>
                <a:gd name="connsiteY7" fmla="*/ 1810263 h 1820257"/>
                <a:gd name="connsiteX8" fmla="*/ 162407 w 804018"/>
                <a:gd name="connsiteY8" fmla="*/ 1772163 h 1820257"/>
                <a:gd name="connsiteX9" fmla="*/ 19532 w 804018"/>
                <a:gd name="connsiteY9" fmla="*/ 1581663 h 1820257"/>
                <a:gd name="connsiteX10" fmla="*/ 482 w 804018"/>
                <a:gd name="connsiteY10" fmla="*/ 1302263 h 1820257"/>
                <a:gd name="connsiteX11" fmla="*/ 10007 w 804018"/>
                <a:gd name="connsiteY11" fmla="*/ 1032388 h 1820257"/>
                <a:gd name="connsiteX12" fmla="*/ 54457 w 804018"/>
                <a:gd name="connsiteY12" fmla="*/ 718063 h 1820257"/>
                <a:gd name="connsiteX13" fmla="*/ 124307 w 804018"/>
                <a:gd name="connsiteY13" fmla="*/ 422788 h 1820257"/>
                <a:gd name="connsiteX14" fmla="*/ 197332 w 804018"/>
                <a:gd name="connsiteY14" fmla="*/ 175138 h 1820257"/>
                <a:gd name="connsiteX15" fmla="*/ 343382 w 804018"/>
                <a:gd name="connsiteY15" fmla="*/ 38613 h 1820257"/>
                <a:gd name="connsiteX16" fmla="*/ 565632 w 804018"/>
                <a:gd name="connsiteY16" fmla="*/ 3688 h 1820257"/>
                <a:gd name="connsiteX0" fmla="*/ 565632 w 800962"/>
                <a:gd name="connsiteY0" fmla="*/ 3688 h 1820257"/>
                <a:gd name="connsiteX1" fmla="*/ 768832 w 800962"/>
                <a:gd name="connsiteY1" fmla="*/ 111638 h 1820257"/>
                <a:gd name="connsiteX2" fmla="*/ 800582 w 800962"/>
                <a:gd name="connsiteY2" fmla="*/ 286263 h 1820257"/>
                <a:gd name="connsiteX3" fmla="*/ 778357 w 800962"/>
                <a:gd name="connsiteY3" fmla="*/ 422788 h 1820257"/>
                <a:gd name="connsiteX4" fmla="*/ 673582 w 800962"/>
                <a:gd name="connsiteY4" fmla="*/ 730763 h 1820257"/>
                <a:gd name="connsiteX5" fmla="*/ 632307 w 800962"/>
                <a:gd name="connsiteY5" fmla="*/ 1121288 h 1820257"/>
                <a:gd name="connsiteX6" fmla="*/ 635482 w 800962"/>
                <a:gd name="connsiteY6" fmla="*/ 1622938 h 1820257"/>
                <a:gd name="connsiteX7" fmla="*/ 435457 w 800962"/>
                <a:gd name="connsiteY7" fmla="*/ 1810263 h 1820257"/>
                <a:gd name="connsiteX8" fmla="*/ 162407 w 800962"/>
                <a:gd name="connsiteY8" fmla="*/ 1772163 h 1820257"/>
                <a:gd name="connsiteX9" fmla="*/ 19532 w 800962"/>
                <a:gd name="connsiteY9" fmla="*/ 1581663 h 1820257"/>
                <a:gd name="connsiteX10" fmla="*/ 482 w 800962"/>
                <a:gd name="connsiteY10" fmla="*/ 1302263 h 1820257"/>
                <a:gd name="connsiteX11" fmla="*/ 10007 w 800962"/>
                <a:gd name="connsiteY11" fmla="*/ 1032388 h 1820257"/>
                <a:gd name="connsiteX12" fmla="*/ 54457 w 800962"/>
                <a:gd name="connsiteY12" fmla="*/ 718063 h 1820257"/>
                <a:gd name="connsiteX13" fmla="*/ 124307 w 800962"/>
                <a:gd name="connsiteY13" fmla="*/ 422788 h 1820257"/>
                <a:gd name="connsiteX14" fmla="*/ 197332 w 800962"/>
                <a:gd name="connsiteY14" fmla="*/ 175138 h 1820257"/>
                <a:gd name="connsiteX15" fmla="*/ 343382 w 800962"/>
                <a:gd name="connsiteY15" fmla="*/ 38613 h 1820257"/>
                <a:gd name="connsiteX16" fmla="*/ 565632 w 800962"/>
                <a:gd name="connsiteY16" fmla="*/ 3688 h 1820257"/>
                <a:gd name="connsiteX0" fmla="*/ 565632 w 800962"/>
                <a:gd name="connsiteY0" fmla="*/ 3688 h 1818879"/>
                <a:gd name="connsiteX1" fmla="*/ 768832 w 800962"/>
                <a:gd name="connsiteY1" fmla="*/ 111638 h 1818879"/>
                <a:gd name="connsiteX2" fmla="*/ 800582 w 800962"/>
                <a:gd name="connsiteY2" fmla="*/ 286263 h 1818879"/>
                <a:gd name="connsiteX3" fmla="*/ 778357 w 800962"/>
                <a:gd name="connsiteY3" fmla="*/ 422788 h 1818879"/>
                <a:gd name="connsiteX4" fmla="*/ 673582 w 800962"/>
                <a:gd name="connsiteY4" fmla="*/ 730763 h 1818879"/>
                <a:gd name="connsiteX5" fmla="*/ 632307 w 800962"/>
                <a:gd name="connsiteY5" fmla="*/ 1121288 h 1818879"/>
                <a:gd name="connsiteX6" fmla="*/ 635482 w 800962"/>
                <a:gd name="connsiteY6" fmla="*/ 1641988 h 1818879"/>
                <a:gd name="connsiteX7" fmla="*/ 435457 w 800962"/>
                <a:gd name="connsiteY7" fmla="*/ 1810263 h 1818879"/>
                <a:gd name="connsiteX8" fmla="*/ 162407 w 800962"/>
                <a:gd name="connsiteY8" fmla="*/ 1772163 h 1818879"/>
                <a:gd name="connsiteX9" fmla="*/ 19532 w 800962"/>
                <a:gd name="connsiteY9" fmla="*/ 1581663 h 1818879"/>
                <a:gd name="connsiteX10" fmla="*/ 482 w 800962"/>
                <a:gd name="connsiteY10" fmla="*/ 1302263 h 1818879"/>
                <a:gd name="connsiteX11" fmla="*/ 10007 w 800962"/>
                <a:gd name="connsiteY11" fmla="*/ 1032388 h 1818879"/>
                <a:gd name="connsiteX12" fmla="*/ 54457 w 800962"/>
                <a:gd name="connsiteY12" fmla="*/ 718063 h 1818879"/>
                <a:gd name="connsiteX13" fmla="*/ 124307 w 800962"/>
                <a:gd name="connsiteY13" fmla="*/ 422788 h 1818879"/>
                <a:gd name="connsiteX14" fmla="*/ 197332 w 800962"/>
                <a:gd name="connsiteY14" fmla="*/ 175138 h 1818879"/>
                <a:gd name="connsiteX15" fmla="*/ 343382 w 800962"/>
                <a:gd name="connsiteY15" fmla="*/ 38613 h 1818879"/>
                <a:gd name="connsiteX16" fmla="*/ 565632 w 800962"/>
                <a:gd name="connsiteY16" fmla="*/ 3688 h 1818879"/>
                <a:gd name="connsiteX0" fmla="*/ 565632 w 792843"/>
                <a:gd name="connsiteY0" fmla="*/ 3688 h 1818879"/>
                <a:gd name="connsiteX1" fmla="*/ 768832 w 792843"/>
                <a:gd name="connsiteY1" fmla="*/ 111638 h 1818879"/>
                <a:gd name="connsiteX2" fmla="*/ 778357 w 792843"/>
                <a:gd name="connsiteY2" fmla="*/ 422788 h 1818879"/>
                <a:gd name="connsiteX3" fmla="*/ 673582 w 792843"/>
                <a:gd name="connsiteY3" fmla="*/ 730763 h 1818879"/>
                <a:gd name="connsiteX4" fmla="*/ 632307 w 792843"/>
                <a:gd name="connsiteY4" fmla="*/ 1121288 h 1818879"/>
                <a:gd name="connsiteX5" fmla="*/ 635482 w 792843"/>
                <a:gd name="connsiteY5" fmla="*/ 1641988 h 1818879"/>
                <a:gd name="connsiteX6" fmla="*/ 435457 w 792843"/>
                <a:gd name="connsiteY6" fmla="*/ 1810263 h 1818879"/>
                <a:gd name="connsiteX7" fmla="*/ 162407 w 792843"/>
                <a:gd name="connsiteY7" fmla="*/ 1772163 h 1818879"/>
                <a:gd name="connsiteX8" fmla="*/ 19532 w 792843"/>
                <a:gd name="connsiteY8" fmla="*/ 1581663 h 1818879"/>
                <a:gd name="connsiteX9" fmla="*/ 482 w 792843"/>
                <a:gd name="connsiteY9" fmla="*/ 1302263 h 1818879"/>
                <a:gd name="connsiteX10" fmla="*/ 10007 w 792843"/>
                <a:gd name="connsiteY10" fmla="*/ 1032388 h 1818879"/>
                <a:gd name="connsiteX11" fmla="*/ 54457 w 792843"/>
                <a:gd name="connsiteY11" fmla="*/ 718063 h 1818879"/>
                <a:gd name="connsiteX12" fmla="*/ 124307 w 792843"/>
                <a:gd name="connsiteY12" fmla="*/ 422788 h 1818879"/>
                <a:gd name="connsiteX13" fmla="*/ 197332 w 792843"/>
                <a:gd name="connsiteY13" fmla="*/ 175138 h 1818879"/>
                <a:gd name="connsiteX14" fmla="*/ 343382 w 792843"/>
                <a:gd name="connsiteY14" fmla="*/ 38613 h 1818879"/>
                <a:gd name="connsiteX15" fmla="*/ 565632 w 792843"/>
                <a:gd name="connsiteY15" fmla="*/ 3688 h 1818879"/>
                <a:gd name="connsiteX0" fmla="*/ 565632 w 807887"/>
                <a:gd name="connsiteY0" fmla="*/ 6031 h 1821222"/>
                <a:gd name="connsiteX1" fmla="*/ 791057 w 807887"/>
                <a:gd name="connsiteY1" fmla="*/ 148906 h 1821222"/>
                <a:gd name="connsiteX2" fmla="*/ 778357 w 807887"/>
                <a:gd name="connsiteY2" fmla="*/ 425131 h 1821222"/>
                <a:gd name="connsiteX3" fmla="*/ 673582 w 807887"/>
                <a:gd name="connsiteY3" fmla="*/ 733106 h 1821222"/>
                <a:gd name="connsiteX4" fmla="*/ 632307 w 807887"/>
                <a:gd name="connsiteY4" fmla="*/ 1123631 h 1821222"/>
                <a:gd name="connsiteX5" fmla="*/ 635482 w 807887"/>
                <a:gd name="connsiteY5" fmla="*/ 1644331 h 1821222"/>
                <a:gd name="connsiteX6" fmla="*/ 435457 w 807887"/>
                <a:gd name="connsiteY6" fmla="*/ 1812606 h 1821222"/>
                <a:gd name="connsiteX7" fmla="*/ 162407 w 807887"/>
                <a:gd name="connsiteY7" fmla="*/ 1774506 h 1821222"/>
                <a:gd name="connsiteX8" fmla="*/ 19532 w 807887"/>
                <a:gd name="connsiteY8" fmla="*/ 1584006 h 1821222"/>
                <a:gd name="connsiteX9" fmla="*/ 482 w 807887"/>
                <a:gd name="connsiteY9" fmla="*/ 1304606 h 1821222"/>
                <a:gd name="connsiteX10" fmla="*/ 10007 w 807887"/>
                <a:gd name="connsiteY10" fmla="*/ 1034731 h 1821222"/>
                <a:gd name="connsiteX11" fmla="*/ 54457 w 807887"/>
                <a:gd name="connsiteY11" fmla="*/ 720406 h 1821222"/>
                <a:gd name="connsiteX12" fmla="*/ 124307 w 807887"/>
                <a:gd name="connsiteY12" fmla="*/ 425131 h 1821222"/>
                <a:gd name="connsiteX13" fmla="*/ 197332 w 807887"/>
                <a:gd name="connsiteY13" fmla="*/ 177481 h 1821222"/>
                <a:gd name="connsiteX14" fmla="*/ 343382 w 807887"/>
                <a:gd name="connsiteY14" fmla="*/ 40956 h 1821222"/>
                <a:gd name="connsiteX15" fmla="*/ 565632 w 807887"/>
                <a:gd name="connsiteY15" fmla="*/ 6031 h 1821222"/>
                <a:gd name="connsiteX0" fmla="*/ 565632 w 794700"/>
                <a:gd name="connsiteY0" fmla="*/ 4953 h 1820144"/>
                <a:gd name="connsiteX1" fmla="*/ 772007 w 794700"/>
                <a:gd name="connsiteY1" fmla="*/ 131953 h 1820144"/>
                <a:gd name="connsiteX2" fmla="*/ 778357 w 794700"/>
                <a:gd name="connsiteY2" fmla="*/ 424053 h 1820144"/>
                <a:gd name="connsiteX3" fmla="*/ 673582 w 794700"/>
                <a:gd name="connsiteY3" fmla="*/ 732028 h 1820144"/>
                <a:gd name="connsiteX4" fmla="*/ 632307 w 794700"/>
                <a:gd name="connsiteY4" fmla="*/ 1122553 h 1820144"/>
                <a:gd name="connsiteX5" fmla="*/ 635482 w 794700"/>
                <a:gd name="connsiteY5" fmla="*/ 1643253 h 1820144"/>
                <a:gd name="connsiteX6" fmla="*/ 435457 w 794700"/>
                <a:gd name="connsiteY6" fmla="*/ 1811528 h 1820144"/>
                <a:gd name="connsiteX7" fmla="*/ 162407 w 794700"/>
                <a:gd name="connsiteY7" fmla="*/ 1773428 h 1820144"/>
                <a:gd name="connsiteX8" fmla="*/ 19532 w 794700"/>
                <a:gd name="connsiteY8" fmla="*/ 1582928 h 1820144"/>
                <a:gd name="connsiteX9" fmla="*/ 482 w 794700"/>
                <a:gd name="connsiteY9" fmla="*/ 1303528 h 1820144"/>
                <a:gd name="connsiteX10" fmla="*/ 10007 w 794700"/>
                <a:gd name="connsiteY10" fmla="*/ 1033653 h 1820144"/>
                <a:gd name="connsiteX11" fmla="*/ 54457 w 794700"/>
                <a:gd name="connsiteY11" fmla="*/ 719328 h 1820144"/>
                <a:gd name="connsiteX12" fmla="*/ 124307 w 794700"/>
                <a:gd name="connsiteY12" fmla="*/ 424053 h 1820144"/>
                <a:gd name="connsiteX13" fmla="*/ 197332 w 794700"/>
                <a:gd name="connsiteY13" fmla="*/ 176403 h 1820144"/>
                <a:gd name="connsiteX14" fmla="*/ 343382 w 794700"/>
                <a:gd name="connsiteY14" fmla="*/ 39878 h 1820144"/>
                <a:gd name="connsiteX15" fmla="*/ 565632 w 794700"/>
                <a:gd name="connsiteY15" fmla="*/ 4953 h 1820144"/>
                <a:gd name="connsiteX0" fmla="*/ 565632 w 803913"/>
                <a:gd name="connsiteY0" fmla="*/ 4953 h 1820144"/>
                <a:gd name="connsiteX1" fmla="*/ 772007 w 803913"/>
                <a:gd name="connsiteY1" fmla="*/ 131953 h 1820144"/>
                <a:gd name="connsiteX2" fmla="*/ 778357 w 803913"/>
                <a:gd name="connsiteY2" fmla="*/ 424053 h 1820144"/>
                <a:gd name="connsiteX3" fmla="*/ 673582 w 803913"/>
                <a:gd name="connsiteY3" fmla="*/ 732028 h 1820144"/>
                <a:gd name="connsiteX4" fmla="*/ 632307 w 803913"/>
                <a:gd name="connsiteY4" fmla="*/ 1122553 h 1820144"/>
                <a:gd name="connsiteX5" fmla="*/ 635482 w 803913"/>
                <a:gd name="connsiteY5" fmla="*/ 1643253 h 1820144"/>
                <a:gd name="connsiteX6" fmla="*/ 435457 w 803913"/>
                <a:gd name="connsiteY6" fmla="*/ 1811528 h 1820144"/>
                <a:gd name="connsiteX7" fmla="*/ 162407 w 803913"/>
                <a:gd name="connsiteY7" fmla="*/ 1773428 h 1820144"/>
                <a:gd name="connsiteX8" fmla="*/ 19532 w 803913"/>
                <a:gd name="connsiteY8" fmla="*/ 1582928 h 1820144"/>
                <a:gd name="connsiteX9" fmla="*/ 482 w 803913"/>
                <a:gd name="connsiteY9" fmla="*/ 1303528 h 1820144"/>
                <a:gd name="connsiteX10" fmla="*/ 10007 w 803913"/>
                <a:gd name="connsiteY10" fmla="*/ 1033653 h 1820144"/>
                <a:gd name="connsiteX11" fmla="*/ 54457 w 803913"/>
                <a:gd name="connsiteY11" fmla="*/ 719328 h 1820144"/>
                <a:gd name="connsiteX12" fmla="*/ 124307 w 803913"/>
                <a:gd name="connsiteY12" fmla="*/ 424053 h 1820144"/>
                <a:gd name="connsiteX13" fmla="*/ 197332 w 803913"/>
                <a:gd name="connsiteY13" fmla="*/ 176403 h 1820144"/>
                <a:gd name="connsiteX14" fmla="*/ 343382 w 803913"/>
                <a:gd name="connsiteY14" fmla="*/ 39878 h 1820144"/>
                <a:gd name="connsiteX15" fmla="*/ 565632 w 803913"/>
                <a:gd name="connsiteY15" fmla="*/ 4953 h 1820144"/>
                <a:gd name="connsiteX0" fmla="*/ 565632 w 795969"/>
                <a:gd name="connsiteY0" fmla="*/ 4953 h 1820144"/>
                <a:gd name="connsiteX1" fmla="*/ 772007 w 795969"/>
                <a:gd name="connsiteY1" fmla="*/ 131953 h 1820144"/>
                <a:gd name="connsiteX2" fmla="*/ 778357 w 795969"/>
                <a:gd name="connsiteY2" fmla="*/ 424053 h 1820144"/>
                <a:gd name="connsiteX3" fmla="*/ 673582 w 795969"/>
                <a:gd name="connsiteY3" fmla="*/ 732028 h 1820144"/>
                <a:gd name="connsiteX4" fmla="*/ 632307 w 795969"/>
                <a:gd name="connsiteY4" fmla="*/ 1122553 h 1820144"/>
                <a:gd name="connsiteX5" fmla="*/ 635482 w 795969"/>
                <a:gd name="connsiteY5" fmla="*/ 1643253 h 1820144"/>
                <a:gd name="connsiteX6" fmla="*/ 435457 w 795969"/>
                <a:gd name="connsiteY6" fmla="*/ 1811528 h 1820144"/>
                <a:gd name="connsiteX7" fmla="*/ 162407 w 795969"/>
                <a:gd name="connsiteY7" fmla="*/ 1773428 h 1820144"/>
                <a:gd name="connsiteX8" fmla="*/ 19532 w 795969"/>
                <a:gd name="connsiteY8" fmla="*/ 1582928 h 1820144"/>
                <a:gd name="connsiteX9" fmla="*/ 482 w 795969"/>
                <a:gd name="connsiteY9" fmla="*/ 1303528 h 1820144"/>
                <a:gd name="connsiteX10" fmla="*/ 10007 w 795969"/>
                <a:gd name="connsiteY10" fmla="*/ 1033653 h 1820144"/>
                <a:gd name="connsiteX11" fmla="*/ 54457 w 795969"/>
                <a:gd name="connsiteY11" fmla="*/ 719328 h 1820144"/>
                <a:gd name="connsiteX12" fmla="*/ 124307 w 795969"/>
                <a:gd name="connsiteY12" fmla="*/ 424053 h 1820144"/>
                <a:gd name="connsiteX13" fmla="*/ 197332 w 795969"/>
                <a:gd name="connsiteY13" fmla="*/ 176403 h 1820144"/>
                <a:gd name="connsiteX14" fmla="*/ 343382 w 795969"/>
                <a:gd name="connsiteY14" fmla="*/ 39878 h 1820144"/>
                <a:gd name="connsiteX15" fmla="*/ 565632 w 795969"/>
                <a:gd name="connsiteY15" fmla="*/ 4953 h 182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969" h="1820144">
                  <a:moveTo>
                    <a:pt x="565632" y="4953"/>
                  </a:moveTo>
                  <a:cubicBezTo>
                    <a:pt x="637069" y="20299"/>
                    <a:pt x="733378" y="65278"/>
                    <a:pt x="772007" y="131953"/>
                  </a:cubicBezTo>
                  <a:cubicBezTo>
                    <a:pt x="810636" y="198628"/>
                    <a:pt x="794761" y="324041"/>
                    <a:pt x="778357" y="424053"/>
                  </a:cubicBezTo>
                  <a:cubicBezTo>
                    <a:pt x="761953" y="524066"/>
                    <a:pt x="697924" y="615611"/>
                    <a:pt x="673582" y="732028"/>
                  </a:cubicBezTo>
                  <a:cubicBezTo>
                    <a:pt x="649240" y="848445"/>
                    <a:pt x="638657" y="970682"/>
                    <a:pt x="632307" y="1122553"/>
                  </a:cubicBezTo>
                  <a:cubicBezTo>
                    <a:pt x="625957" y="1274424"/>
                    <a:pt x="668290" y="1528424"/>
                    <a:pt x="635482" y="1643253"/>
                  </a:cubicBezTo>
                  <a:cubicBezTo>
                    <a:pt x="602674" y="1758082"/>
                    <a:pt x="514303" y="1789832"/>
                    <a:pt x="435457" y="1811528"/>
                  </a:cubicBezTo>
                  <a:cubicBezTo>
                    <a:pt x="356611" y="1833224"/>
                    <a:pt x="231728" y="1811528"/>
                    <a:pt x="162407" y="1773428"/>
                  </a:cubicBezTo>
                  <a:cubicBezTo>
                    <a:pt x="93086" y="1735328"/>
                    <a:pt x="46519" y="1661245"/>
                    <a:pt x="19532" y="1582928"/>
                  </a:cubicBezTo>
                  <a:cubicBezTo>
                    <a:pt x="-7455" y="1504611"/>
                    <a:pt x="2069" y="1395074"/>
                    <a:pt x="482" y="1303528"/>
                  </a:cubicBezTo>
                  <a:cubicBezTo>
                    <a:pt x="-1105" y="1211982"/>
                    <a:pt x="1011" y="1131020"/>
                    <a:pt x="10007" y="1033653"/>
                  </a:cubicBezTo>
                  <a:cubicBezTo>
                    <a:pt x="19003" y="936286"/>
                    <a:pt x="35407" y="820928"/>
                    <a:pt x="54457" y="719328"/>
                  </a:cubicBezTo>
                  <a:cubicBezTo>
                    <a:pt x="73507" y="617728"/>
                    <a:pt x="100495" y="514540"/>
                    <a:pt x="124307" y="424053"/>
                  </a:cubicBezTo>
                  <a:cubicBezTo>
                    <a:pt x="148119" y="333566"/>
                    <a:pt x="160819" y="240432"/>
                    <a:pt x="197332" y="176403"/>
                  </a:cubicBezTo>
                  <a:cubicBezTo>
                    <a:pt x="233844" y="112374"/>
                    <a:pt x="281999" y="67395"/>
                    <a:pt x="343382" y="39878"/>
                  </a:cubicBezTo>
                  <a:cubicBezTo>
                    <a:pt x="404765" y="12361"/>
                    <a:pt x="494195" y="-10393"/>
                    <a:pt x="565632" y="4953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42" name="Freeform 191">
              <a:extLst>
                <a:ext uri="{FF2B5EF4-FFF2-40B4-BE49-F238E27FC236}">
                  <a16:creationId xmlns:a16="http://schemas.microsoft.com/office/drawing/2014/main" id="{204EB37F-754A-4062-956E-3375B8E8E58E}"/>
                </a:ext>
              </a:extLst>
            </p:cNvPr>
            <p:cNvSpPr/>
            <p:nvPr/>
          </p:nvSpPr>
          <p:spPr>
            <a:xfrm>
              <a:off x="6109421" y="3882895"/>
              <a:ext cx="666492" cy="1628652"/>
            </a:xfrm>
            <a:custGeom>
              <a:avLst/>
              <a:gdLst>
                <a:gd name="connsiteX0" fmla="*/ 450129 w 666492"/>
                <a:gd name="connsiteY0" fmla="*/ 3415 h 1628762"/>
                <a:gd name="connsiteX1" fmla="*/ 580304 w 666492"/>
                <a:gd name="connsiteY1" fmla="*/ 12940 h 1628762"/>
                <a:gd name="connsiteX2" fmla="*/ 662854 w 666492"/>
                <a:gd name="connsiteY2" fmla="*/ 108190 h 1628762"/>
                <a:gd name="connsiteX3" fmla="*/ 583479 w 666492"/>
                <a:gd name="connsiteY3" fmla="*/ 143115 h 1628762"/>
                <a:gd name="connsiteX4" fmla="*/ 507279 w 666492"/>
                <a:gd name="connsiteY4" fmla="*/ 178040 h 1628762"/>
                <a:gd name="connsiteX5" fmla="*/ 513629 w 666492"/>
                <a:gd name="connsiteY5" fmla="*/ 235190 h 1628762"/>
                <a:gd name="connsiteX6" fmla="*/ 596179 w 666492"/>
                <a:gd name="connsiteY6" fmla="*/ 247890 h 1628762"/>
                <a:gd name="connsiteX7" fmla="*/ 643804 w 666492"/>
                <a:gd name="connsiteY7" fmla="*/ 193915 h 1628762"/>
                <a:gd name="connsiteX8" fmla="*/ 666029 w 666492"/>
                <a:gd name="connsiteY8" fmla="*/ 257415 h 1628762"/>
                <a:gd name="connsiteX9" fmla="*/ 624754 w 666492"/>
                <a:gd name="connsiteY9" fmla="*/ 419340 h 1628762"/>
                <a:gd name="connsiteX10" fmla="*/ 593004 w 666492"/>
                <a:gd name="connsiteY10" fmla="*/ 482840 h 1628762"/>
                <a:gd name="connsiteX11" fmla="*/ 561254 w 666492"/>
                <a:gd name="connsiteY11" fmla="*/ 438390 h 1628762"/>
                <a:gd name="connsiteX12" fmla="*/ 513629 w 666492"/>
                <a:gd name="connsiteY12" fmla="*/ 339965 h 1628762"/>
                <a:gd name="connsiteX13" fmla="*/ 466004 w 666492"/>
                <a:gd name="connsiteY13" fmla="*/ 368540 h 1628762"/>
                <a:gd name="connsiteX14" fmla="*/ 491404 w 666492"/>
                <a:gd name="connsiteY14" fmla="*/ 425690 h 1628762"/>
                <a:gd name="connsiteX15" fmla="*/ 551729 w 666492"/>
                <a:gd name="connsiteY15" fmla="*/ 511415 h 1628762"/>
                <a:gd name="connsiteX16" fmla="*/ 593004 w 666492"/>
                <a:gd name="connsiteY16" fmla="*/ 549515 h 1628762"/>
                <a:gd name="connsiteX17" fmla="*/ 570779 w 666492"/>
                <a:gd name="connsiteY17" fmla="*/ 571740 h 1628762"/>
                <a:gd name="connsiteX18" fmla="*/ 507279 w 666492"/>
                <a:gd name="connsiteY18" fmla="*/ 511415 h 1628762"/>
                <a:gd name="connsiteX19" fmla="*/ 434254 w 666492"/>
                <a:gd name="connsiteY19" fmla="*/ 520940 h 1628762"/>
                <a:gd name="connsiteX20" fmla="*/ 412029 w 666492"/>
                <a:gd name="connsiteY20" fmla="*/ 555865 h 1628762"/>
                <a:gd name="connsiteX21" fmla="*/ 459654 w 666492"/>
                <a:gd name="connsiteY21" fmla="*/ 590790 h 1628762"/>
                <a:gd name="connsiteX22" fmla="*/ 554904 w 666492"/>
                <a:gd name="connsiteY22" fmla="*/ 600315 h 1628762"/>
                <a:gd name="connsiteX23" fmla="*/ 564429 w 666492"/>
                <a:gd name="connsiteY23" fmla="*/ 638415 h 1628762"/>
                <a:gd name="connsiteX24" fmla="*/ 526329 w 666492"/>
                <a:gd name="connsiteY24" fmla="*/ 651115 h 1628762"/>
                <a:gd name="connsiteX25" fmla="*/ 532679 w 666492"/>
                <a:gd name="connsiteY25" fmla="*/ 708265 h 1628762"/>
                <a:gd name="connsiteX26" fmla="*/ 504104 w 666492"/>
                <a:gd name="connsiteY26" fmla="*/ 733665 h 1628762"/>
                <a:gd name="connsiteX27" fmla="*/ 415204 w 666492"/>
                <a:gd name="connsiteY27" fmla="*/ 711440 h 1628762"/>
                <a:gd name="connsiteX28" fmla="*/ 326304 w 666492"/>
                <a:gd name="connsiteY28" fmla="*/ 724140 h 1628762"/>
                <a:gd name="connsiteX29" fmla="*/ 256454 w 666492"/>
                <a:gd name="connsiteY29" fmla="*/ 793990 h 1628762"/>
                <a:gd name="connsiteX30" fmla="*/ 275504 w 666492"/>
                <a:gd name="connsiteY30" fmla="*/ 867015 h 1628762"/>
                <a:gd name="connsiteX31" fmla="*/ 354879 w 666492"/>
                <a:gd name="connsiteY31" fmla="*/ 838440 h 1628762"/>
                <a:gd name="connsiteX32" fmla="*/ 392979 w 666492"/>
                <a:gd name="connsiteY32" fmla="*/ 781290 h 1628762"/>
                <a:gd name="connsiteX33" fmla="*/ 459654 w 666492"/>
                <a:gd name="connsiteY33" fmla="*/ 774940 h 1628762"/>
                <a:gd name="connsiteX34" fmla="*/ 551729 w 666492"/>
                <a:gd name="connsiteY34" fmla="*/ 790815 h 1628762"/>
                <a:gd name="connsiteX35" fmla="*/ 523154 w 666492"/>
                <a:gd name="connsiteY35" fmla="*/ 867015 h 1628762"/>
                <a:gd name="connsiteX36" fmla="*/ 440604 w 666492"/>
                <a:gd name="connsiteY36" fmla="*/ 898765 h 1628762"/>
                <a:gd name="connsiteX37" fmla="*/ 377104 w 666492"/>
                <a:gd name="connsiteY37" fmla="*/ 889240 h 1628762"/>
                <a:gd name="connsiteX38" fmla="*/ 323129 w 666492"/>
                <a:gd name="connsiteY38" fmla="*/ 940040 h 1628762"/>
                <a:gd name="connsiteX39" fmla="*/ 373929 w 666492"/>
                <a:gd name="connsiteY39" fmla="*/ 974965 h 1628762"/>
                <a:gd name="connsiteX40" fmla="*/ 437429 w 666492"/>
                <a:gd name="connsiteY40" fmla="*/ 955915 h 1628762"/>
                <a:gd name="connsiteX41" fmla="*/ 500929 w 666492"/>
                <a:gd name="connsiteY41" fmla="*/ 940040 h 1628762"/>
                <a:gd name="connsiteX42" fmla="*/ 516804 w 666492"/>
                <a:gd name="connsiteY42" fmla="*/ 1013065 h 1628762"/>
                <a:gd name="connsiteX43" fmla="*/ 504104 w 666492"/>
                <a:gd name="connsiteY43" fmla="*/ 1101965 h 1628762"/>
                <a:gd name="connsiteX44" fmla="*/ 431079 w 666492"/>
                <a:gd name="connsiteY44" fmla="*/ 1114665 h 1628762"/>
                <a:gd name="connsiteX45" fmla="*/ 329479 w 666492"/>
                <a:gd name="connsiteY45" fmla="*/ 1070215 h 1628762"/>
                <a:gd name="connsiteX46" fmla="*/ 272329 w 666492"/>
                <a:gd name="connsiteY46" fmla="*/ 1051165 h 1628762"/>
                <a:gd name="connsiteX47" fmla="*/ 243754 w 666492"/>
                <a:gd name="connsiteY47" fmla="*/ 1114665 h 1628762"/>
                <a:gd name="connsiteX48" fmla="*/ 339004 w 666492"/>
                <a:gd name="connsiteY48" fmla="*/ 1140065 h 1628762"/>
                <a:gd name="connsiteX49" fmla="*/ 453304 w 666492"/>
                <a:gd name="connsiteY49" fmla="*/ 1159115 h 1628762"/>
                <a:gd name="connsiteX50" fmla="*/ 519979 w 666492"/>
                <a:gd name="connsiteY50" fmla="*/ 1235315 h 1628762"/>
                <a:gd name="connsiteX51" fmla="*/ 542204 w 666492"/>
                <a:gd name="connsiteY51" fmla="*/ 1298815 h 1628762"/>
                <a:gd name="connsiteX52" fmla="*/ 516804 w 666492"/>
                <a:gd name="connsiteY52" fmla="*/ 1324215 h 1628762"/>
                <a:gd name="connsiteX53" fmla="*/ 443779 w 666492"/>
                <a:gd name="connsiteY53" fmla="*/ 1273415 h 1628762"/>
                <a:gd name="connsiteX54" fmla="*/ 370754 w 666492"/>
                <a:gd name="connsiteY54" fmla="*/ 1219440 h 1628762"/>
                <a:gd name="connsiteX55" fmla="*/ 332654 w 666492"/>
                <a:gd name="connsiteY55" fmla="*/ 1222615 h 1628762"/>
                <a:gd name="connsiteX56" fmla="*/ 370754 w 666492"/>
                <a:gd name="connsiteY56" fmla="*/ 1270240 h 1628762"/>
                <a:gd name="connsiteX57" fmla="*/ 456479 w 666492"/>
                <a:gd name="connsiteY57" fmla="*/ 1330565 h 1628762"/>
                <a:gd name="connsiteX58" fmla="*/ 523154 w 666492"/>
                <a:gd name="connsiteY58" fmla="*/ 1416290 h 1628762"/>
                <a:gd name="connsiteX59" fmla="*/ 507279 w 666492"/>
                <a:gd name="connsiteY59" fmla="*/ 1502015 h 1628762"/>
                <a:gd name="connsiteX60" fmla="*/ 443779 w 666492"/>
                <a:gd name="connsiteY60" fmla="*/ 1451215 h 1628762"/>
                <a:gd name="connsiteX61" fmla="*/ 370754 w 666492"/>
                <a:gd name="connsiteY61" fmla="*/ 1336915 h 1628762"/>
                <a:gd name="connsiteX62" fmla="*/ 278679 w 666492"/>
                <a:gd name="connsiteY62" fmla="*/ 1267065 h 1628762"/>
                <a:gd name="connsiteX63" fmla="*/ 253279 w 666492"/>
                <a:gd name="connsiteY63" fmla="*/ 1295640 h 1628762"/>
                <a:gd name="connsiteX64" fmla="*/ 304079 w 666492"/>
                <a:gd name="connsiteY64" fmla="*/ 1381365 h 1628762"/>
                <a:gd name="connsiteX65" fmla="*/ 415204 w 666492"/>
                <a:gd name="connsiteY65" fmla="*/ 1489315 h 1628762"/>
                <a:gd name="connsiteX66" fmla="*/ 462829 w 666492"/>
                <a:gd name="connsiteY66" fmla="*/ 1571865 h 1628762"/>
                <a:gd name="connsiteX67" fmla="*/ 446954 w 666492"/>
                <a:gd name="connsiteY67" fmla="*/ 1594090 h 1628762"/>
                <a:gd name="connsiteX68" fmla="*/ 348529 w 666492"/>
                <a:gd name="connsiteY68" fmla="*/ 1625840 h 1628762"/>
                <a:gd name="connsiteX69" fmla="*/ 180254 w 666492"/>
                <a:gd name="connsiteY69" fmla="*/ 1622665 h 1628762"/>
                <a:gd name="connsiteX70" fmla="*/ 56429 w 666492"/>
                <a:gd name="connsiteY70" fmla="*/ 1584565 h 1628762"/>
                <a:gd name="connsiteX71" fmla="*/ 40554 w 666492"/>
                <a:gd name="connsiteY71" fmla="*/ 1521065 h 1628762"/>
                <a:gd name="connsiteX72" fmla="*/ 94529 w 666492"/>
                <a:gd name="connsiteY72" fmla="*/ 1482965 h 1628762"/>
                <a:gd name="connsiteX73" fmla="*/ 158029 w 666492"/>
                <a:gd name="connsiteY73" fmla="*/ 1505190 h 1628762"/>
                <a:gd name="connsiteX74" fmla="*/ 189779 w 666492"/>
                <a:gd name="connsiteY74" fmla="*/ 1432165 h 1628762"/>
                <a:gd name="connsiteX75" fmla="*/ 132629 w 666492"/>
                <a:gd name="connsiteY75" fmla="*/ 1381365 h 1628762"/>
                <a:gd name="connsiteX76" fmla="*/ 75479 w 666492"/>
                <a:gd name="connsiteY76" fmla="*/ 1409940 h 1628762"/>
                <a:gd name="connsiteX77" fmla="*/ 46904 w 666492"/>
                <a:gd name="connsiteY77" fmla="*/ 1454390 h 1628762"/>
                <a:gd name="connsiteX78" fmla="*/ 8804 w 666492"/>
                <a:gd name="connsiteY78" fmla="*/ 1425815 h 1628762"/>
                <a:gd name="connsiteX79" fmla="*/ 2454 w 666492"/>
                <a:gd name="connsiteY79" fmla="*/ 1282940 h 1628762"/>
                <a:gd name="connsiteX80" fmla="*/ 21504 w 666492"/>
                <a:gd name="connsiteY80" fmla="*/ 1174990 h 1628762"/>
                <a:gd name="connsiteX81" fmla="*/ 69129 w 666492"/>
                <a:gd name="connsiteY81" fmla="*/ 1248015 h 1628762"/>
                <a:gd name="connsiteX82" fmla="*/ 142154 w 666492"/>
                <a:gd name="connsiteY82" fmla="*/ 1311515 h 1628762"/>
                <a:gd name="connsiteX83" fmla="*/ 180254 w 666492"/>
                <a:gd name="connsiteY83" fmla="*/ 1260715 h 1628762"/>
                <a:gd name="connsiteX84" fmla="*/ 100879 w 666492"/>
                <a:gd name="connsiteY84" fmla="*/ 1174990 h 1628762"/>
                <a:gd name="connsiteX85" fmla="*/ 5629 w 666492"/>
                <a:gd name="connsiteY85" fmla="*/ 1089265 h 1628762"/>
                <a:gd name="connsiteX86" fmla="*/ 18329 w 666492"/>
                <a:gd name="connsiteY86" fmla="*/ 1063865 h 1628762"/>
                <a:gd name="connsiteX87" fmla="*/ 78654 w 666492"/>
                <a:gd name="connsiteY87" fmla="*/ 1140065 h 1628762"/>
                <a:gd name="connsiteX88" fmla="*/ 161204 w 666492"/>
                <a:gd name="connsiteY88" fmla="*/ 1121015 h 1628762"/>
                <a:gd name="connsiteX89" fmla="*/ 186604 w 666492"/>
                <a:gd name="connsiteY89" fmla="*/ 1089265 h 1628762"/>
                <a:gd name="connsiteX90" fmla="*/ 148504 w 666492"/>
                <a:gd name="connsiteY90" fmla="*/ 1047990 h 1628762"/>
                <a:gd name="connsiteX91" fmla="*/ 53254 w 666492"/>
                <a:gd name="connsiteY91" fmla="*/ 1057515 h 1628762"/>
                <a:gd name="connsiteX92" fmla="*/ 11979 w 666492"/>
                <a:gd name="connsiteY92" fmla="*/ 1032115 h 1628762"/>
                <a:gd name="connsiteX93" fmla="*/ 34204 w 666492"/>
                <a:gd name="connsiteY93" fmla="*/ 936865 h 1628762"/>
                <a:gd name="connsiteX94" fmla="*/ 85004 w 666492"/>
                <a:gd name="connsiteY94" fmla="*/ 927340 h 1628762"/>
                <a:gd name="connsiteX95" fmla="*/ 183429 w 666492"/>
                <a:gd name="connsiteY95" fmla="*/ 949565 h 1628762"/>
                <a:gd name="connsiteX96" fmla="*/ 269154 w 666492"/>
                <a:gd name="connsiteY96" fmla="*/ 914640 h 1628762"/>
                <a:gd name="connsiteX97" fmla="*/ 243754 w 666492"/>
                <a:gd name="connsiteY97" fmla="*/ 863840 h 1628762"/>
                <a:gd name="connsiteX98" fmla="*/ 161204 w 666492"/>
                <a:gd name="connsiteY98" fmla="*/ 892415 h 1628762"/>
                <a:gd name="connsiteX99" fmla="*/ 97704 w 666492"/>
                <a:gd name="connsiteY99" fmla="*/ 867015 h 1628762"/>
                <a:gd name="connsiteX100" fmla="*/ 65954 w 666492"/>
                <a:gd name="connsiteY100" fmla="*/ 816215 h 1628762"/>
                <a:gd name="connsiteX101" fmla="*/ 107229 w 666492"/>
                <a:gd name="connsiteY101" fmla="*/ 765415 h 1628762"/>
                <a:gd name="connsiteX102" fmla="*/ 180254 w 666492"/>
                <a:gd name="connsiteY102" fmla="*/ 755890 h 1628762"/>
                <a:gd name="connsiteX103" fmla="*/ 285029 w 666492"/>
                <a:gd name="connsiteY103" fmla="*/ 720965 h 1628762"/>
                <a:gd name="connsiteX104" fmla="*/ 250104 w 666492"/>
                <a:gd name="connsiteY104" fmla="*/ 654290 h 1628762"/>
                <a:gd name="connsiteX105" fmla="*/ 167554 w 666492"/>
                <a:gd name="connsiteY105" fmla="*/ 708265 h 1628762"/>
                <a:gd name="connsiteX106" fmla="*/ 113579 w 666492"/>
                <a:gd name="connsiteY106" fmla="*/ 720965 h 1628762"/>
                <a:gd name="connsiteX107" fmla="*/ 50079 w 666492"/>
                <a:gd name="connsiteY107" fmla="*/ 692390 h 1628762"/>
                <a:gd name="connsiteX108" fmla="*/ 43729 w 666492"/>
                <a:gd name="connsiteY108" fmla="*/ 600315 h 1628762"/>
                <a:gd name="connsiteX109" fmla="*/ 110404 w 666492"/>
                <a:gd name="connsiteY109" fmla="*/ 536815 h 1628762"/>
                <a:gd name="connsiteX110" fmla="*/ 205654 w 666492"/>
                <a:gd name="connsiteY110" fmla="*/ 549515 h 1628762"/>
                <a:gd name="connsiteX111" fmla="*/ 259629 w 666492"/>
                <a:gd name="connsiteY111" fmla="*/ 590790 h 1628762"/>
                <a:gd name="connsiteX112" fmla="*/ 335829 w 666492"/>
                <a:gd name="connsiteY112" fmla="*/ 562215 h 1628762"/>
                <a:gd name="connsiteX113" fmla="*/ 332654 w 666492"/>
                <a:gd name="connsiteY113" fmla="*/ 505065 h 1628762"/>
                <a:gd name="connsiteX114" fmla="*/ 250104 w 666492"/>
                <a:gd name="connsiteY114" fmla="*/ 505065 h 1628762"/>
                <a:gd name="connsiteX115" fmla="*/ 138979 w 666492"/>
                <a:gd name="connsiteY115" fmla="*/ 473315 h 1628762"/>
                <a:gd name="connsiteX116" fmla="*/ 107229 w 666492"/>
                <a:gd name="connsiteY116" fmla="*/ 403465 h 1628762"/>
                <a:gd name="connsiteX117" fmla="*/ 107229 w 666492"/>
                <a:gd name="connsiteY117" fmla="*/ 333615 h 1628762"/>
                <a:gd name="connsiteX118" fmla="*/ 158029 w 666492"/>
                <a:gd name="connsiteY118" fmla="*/ 324090 h 1628762"/>
                <a:gd name="connsiteX119" fmla="*/ 218354 w 666492"/>
                <a:gd name="connsiteY119" fmla="*/ 406640 h 1628762"/>
                <a:gd name="connsiteX120" fmla="*/ 253279 w 666492"/>
                <a:gd name="connsiteY120" fmla="*/ 425690 h 1628762"/>
                <a:gd name="connsiteX121" fmla="*/ 275504 w 666492"/>
                <a:gd name="connsiteY121" fmla="*/ 390765 h 1628762"/>
                <a:gd name="connsiteX122" fmla="*/ 208829 w 666492"/>
                <a:gd name="connsiteY122" fmla="*/ 336790 h 1628762"/>
                <a:gd name="connsiteX123" fmla="*/ 161204 w 666492"/>
                <a:gd name="connsiteY123" fmla="*/ 282815 h 1628762"/>
                <a:gd name="connsiteX124" fmla="*/ 158029 w 666492"/>
                <a:gd name="connsiteY124" fmla="*/ 197090 h 1628762"/>
                <a:gd name="connsiteX125" fmla="*/ 196129 w 666492"/>
                <a:gd name="connsiteY125" fmla="*/ 133590 h 1628762"/>
                <a:gd name="connsiteX126" fmla="*/ 253279 w 666492"/>
                <a:gd name="connsiteY126" fmla="*/ 225665 h 1628762"/>
                <a:gd name="connsiteX127" fmla="*/ 310429 w 666492"/>
                <a:gd name="connsiteY127" fmla="*/ 349490 h 1628762"/>
                <a:gd name="connsiteX128" fmla="*/ 370754 w 666492"/>
                <a:gd name="connsiteY128" fmla="*/ 374890 h 1628762"/>
                <a:gd name="connsiteX129" fmla="*/ 405679 w 666492"/>
                <a:gd name="connsiteY129" fmla="*/ 308215 h 1628762"/>
                <a:gd name="connsiteX130" fmla="*/ 332654 w 666492"/>
                <a:gd name="connsiteY130" fmla="*/ 225665 h 1628762"/>
                <a:gd name="connsiteX131" fmla="*/ 253279 w 666492"/>
                <a:gd name="connsiteY131" fmla="*/ 124065 h 1628762"/>
                <a:gd name="connsiteX132" fmla="*/ 288204 w 666492"/>
                <a:gd name="connsiteY132" fmla="*/ 35165 h 1628762"/>
                <a:gd name="connsiteX133" fmla="*/ 396154 w 666492"/>
                <a:gd name="connsiteY133" fmla="*/ 12940 h 1628762"/>
                <a:gd name="connsiteX134" fmla="*/ 450129 w 666492"/>
                <a:gd name="connsiteY134" fmla="*/ 3415 h 1628762"/>
                <a:gd name="connsiteX0" fmla="*/ 450129 w 666492"/>
                <a:gd name="connsiteY0" fmla="*/ 3305 h 1628652"/>
                <a:gd name="connsiteX1" fmla="*/ 580304 w 666492"/>
                <a:gd name="connsiteY1" fmla="*/ 12830 h 1628652"/>
                <a:gd name="connsiteX2" fmla="*/ 662854 w 666492"/>
                <a:gd name="connsiteY2" fmla="*/ 108080 h 1628652"/>
                <a:gd name="connsiteX3" fmla="*/ 583479 w 666492"/>
                <a:gd name="connsiteY3" fmla="*/ 143005 h 1628652"/>
                <a:gd name="connsiteX4" fmla="*/ 507279 w 666492"/>
                <a:gd name="connsiteY4" fmla="*/ 177930 h 1628652"/>
                <a:gd name="connsiteX5" fmla="*/ 513629 w 666492"/>
                <a:gd name="connsiteY5" fmla="*/ 235080 h 1628652"/>
                <a:gd name="connsiteX6" fmla="*/ 596179 w 666492"/>
                <a:gd name="connsiteY6" fmla="*/ 247780 h 1628652"/>
                <a:gd name="connsiteX7" fmla="*/ 643804 w 666492"/>
                <a:gd name="connsiteY7" fmla="*/ 193805 h 1628652"/>
                <a:gd name="connsiteX8" fmla="*/ 666029 w 666492"/>
                <a:gd name="connsiteY8" fmla="*/ 257305 h 1628652"/>
                <a:gd name="connsiteX9" fmla="*/ 624754 w 666492"/>
                <a:gd name="connsiteY9" fmla="*/ 419230 h 1628652"/>
                <a:gd name="connsiteX10" fmla="*/ 593004 w 666492"/>
                <a:gd name="connsiteY10" fmla="*/ 482730 h 1628652"/>
                <a:gd name="connsiteX11" fmla="*/ 561254 w 666492"/>
                <a:gd name="connsiteY11" fmla="*/ 438280 h 1628652"/>
                <a:gd name="connsiteX12" fmla="*/ 513629 w 666492"/>
                <a:gd name="connsiteY12" fmla="*/ 339855 h 1628652"/>
                <a:gd name="connsiteX13" fmla="*/ 466004 w 666492"/>
                <a:gd name="connsiteY13" fmla="*/ 368430 h 1628652"/>
                <a:gd name="connsiteX14" fmla="*/ 491404 w 666492"/>
                <a:gd name="connsiteY14" fmla="*/ 425580 h 1628652"/>
                <a:gd name="connsiteX15" fmla="*/ 551729 w 666492"/>
                <a:gd name="connsiteY15" fmla="*/ 511305 h 1628652"/>
                <a:gd name="connsiteX16" fmla="*/ 593004 w 666492"/>
                <a:gd name="connsiteY16" fmla="*/ 549405 h 1628652"/>
                <a:gd name="connsiteX17" fmla="*/ 570779 w 666492"/>
                <a:gd name="connsiteY17" fmla="*/ 571630 h 1628652"/>
                <a:gd name="connsiteX18" fmla="*/ 507279 w 666492"/>
                <a:gd name="connsiteY18" fmla="*/ 511305 h 1628652"/>
                <a:gd name="connsiteX19" fmla="*/ 434254 w 666492"/>
                <a:gd name="connsiteY19" fmla="*/ 520830 h 1628652"/>
                <a:gd name="connsiteX20" fmla="*/ 412029 w 666492"/>
                <a:gd name="connsiteY20" fmla="*/ 555755 h 1628652"/>
                <a:gd name="connsiteX21" fmla="*/ 459654 w 666492"/>
                <a:gd name="connsiteY21" fmla="*/ 590680 h 1628652"/>
                <a:gd name="connsiteX22" fmla="*/ 554904 w 666492"/>
                <a:gd name="connsiteY22" fmla="*/ 600205 h 1628652"/>
                <a:gd name="connsiteX23" fmla="*/ 564429 w 666492"/>
                <a:gd name="connsiteY23" fmla="*/ 638305 h 1628652"/>
                <a:gd name="connsiteX24" fmla="*/ 526329 w 666492"/>
                <a:gd name="connsiteY24" fmla="*/ 651005 h 1628652"/>
                <a:gd name="connsiteX25" fmla="*/ 532679 w 666492"/>
                <a:gd name="connsiteY25" fmla="*/ 708155 h 1628652"/>
                <a:gd name="connsiteX26" fmla="*/ 504104 w 666492"/>
                <a:gd name="connsiteY26" fmla="*/ 733555 h 1628652"/>
                <a:gd name="connsiteX27" fmla="*/ 415204 w 666492"/>
                <a:gd name="connsiteY27" fmla="*/ 711330 h 1628652"/>
                <a:gd name="connsiteX28" fmla="*/ 326304 w 666492"/>
                <a:gd name="connsiteY28" fmla="*/ 724030 h 1628652"/>
                <a:gd name="connsiteX29" fmla="*/ 256454 w 666492"/>
                <a:gd name="connsiteY29" fmla="*/ 793880 h 1628652"/>
                <a:gd name="connsiteX30" fmla="*/ 275504 w 666492"/>
                <a:gd name="connsiteY30" fmla="*/ 866905 h 1628652"/>
                <a:gd name="connsiteX31" fmla="*/ 354879 w 666492"/>
                <a:gd name="connsiteY31" fmla="*/ 838330 h 1628652"/>
                <a:gd name="connsiteX32" fmla="*/ 392979 w 666492"/>
                <a:gd name="connsiteY32" fmla="*/ 781180 h 1628652"/>
                <a:gd name="connsiteX33" fmla="*/ 459654 w 666492"/>
                <a:gd name="connsiteY33" fmla="*/ 774830 h 1628652"/>
                <a:gd name="connsiteX34" fmla="*/ 551729 w 666492"/>
                <a:gd name="connsiteY34" fmla="*/ 790705 h 1628652"/>
                <a:gd name="connsiteX35" fmla="*/ 523154 w 666492"/>
                <a:gd name="connsiteY35" fmla="*/ 866905 h 1628652"/>
                <a:gd name="connsiteX36" fmla="*/ 440604 w 666492"/>
                <a:gd name="connsiteY36" fmla="*/ 898655 h 1628652"/>
                <a:gd name="connsiteX37" fmla="*/ 377104 w 666492"/>
                <a:gd name="connsiteY37" fmla="*/ 889130 h 1628652"/>
                <a:gd name="connsiteX38" fmla="*/ 323129 w 666492"/>
                <a:gd name="connsiteY38" fmla="*/ 939930 h 1628652"/>
                <a:gd name="connsiteX39" fmla="*/ 373929 w 666492"/>
                <a:gd name="connsiteY39" fmla="*/ 974855 h 1628652"/>
                <a:gd name="connsiteX40" fmla="*/ 437429 w 666492"/>
                <a:gd name="connsiteY40" fmla="*/ 955805 h 1628652"/>
                <a:gd name="connsiteX41" fmla="*/ 500929 w 666492"/>
                <a:gd name="connsiteY41" fmla="*/ 939930 h 1628652"/>
                <a:gd name="connsiteX42" fmla="*/ 516804 w 666492"/>
                <a:gd name="connsiteY42" fmla="*/ 1012955 h 1628652"/>
                <a:gd name="connsiteX43" fmla="*/ 504104 w 666492"/>
                <a:gd name="connsiteY43" fmla="*/ 1101855 h 1628652"/>
                <a:gd name="connsiteX44" fmla="*/ 431079 w 666492"/>
                <a:gd name="connsiteY44" fmla="*/ 1114555 h 1628652"/>
                <a:gd name="connsiteX45" fmla="*/ 329479 w 666492"/>
                <a:gd name="connsiteY45" fmla="*/ 1070105 h 1628652"/>
                <a:gd name="connsiteX46" fmla="*/ 272329 w 666492"/>
                <a:gd name="connsiteY46" fmla="*/ 1051055 h 1628652"/>
                <a:gd name="connsiteX47" fmla="*/ 243754 w 666492"/>
                <a:gd name="connsiteY47" fmla="*/ 1114555 h 1628652"/>
                <a:gd name="connsiteX48" fmla="*/ 339004 w 666492"/>
                <a:gd name="connsiteY48" fmla="*/ 1139955 h 1628652"/>
                <a:gd name="connsiteX49" fmla="*/ 453304 w 666492"/>
                <a:gd name="connsiteY49" fmla="*/ 1159005 h 1628652"/>
                <a:gd name="connsiteX50" fmla="*/ 519979 w 666492"/>
                <a:gd name="connsiteY50" fmla="*/ 1235205 h 1628652"/>
                <a:gd name="connsiteX51" fmla="*/ 542204 w 666492"/>
                <a:gd name="connsiteY51" fmla="*/ 1298705 h 1628652"/>
                <a:gd name="connsiteX52" fmla="*/ 516804 w 666492"/>
                <a:gd name="connsiteY52" fmla="*/ 1324105 h 1628652"/>
                <a:gd name="connsiteX53" fmla="*/ 443779 w 666492"/>
                <a:gd name="connsiteY53" fmla="*/ 1273305 h 1628652"/>
                <a:gd name="connsiteX54" fmla="*/ 370754 w 666492"/>
                <a:gd name="connsiteY54" fmla="*/ 1219330 h 1628652"/>
                <a:gd name="connsiteX55" fmla="*/ 332654 w 666492"/>
                <a:gd name="connsiteY55" fmla="*/ 1222505 h 1628652"/>
                <a:gd name="connsiteX56" fmla="*/ 370754 w 666492"/>
                <a:gd name="connsiteY56" fmla="*/ 1270130 h 1628652"/>
                <a:gd name="connsiteX57" fmla="*/ 456479 w 666492"/>
                <a:gd name="connsiteY57" fmla="*/ 1330455 h 1628652"/>
                <a:gd name="connsiteX58" fmla="*/ 523154 w 666492"/>
                <a:gd name="connsiteY58" fmla="*/ 1416180 h 1628652"/>
                <a:gd name="connsiteX59" fmla="*/ 507279 w 666492"/>
                <a:gd name="connsiteY59" fmla="*/ 1501905 h 1628652"/>
                <a:gd name="connsiteX60" fmla="*/ 443779 w 666492"/>
                <a:gd name="connsiteY60" fmla="*/ 1451105 h 1628652"/>
                <a:gd name="connsiteX61" fmla="*/ 370754 w 666492"/>
                <a:gd name="connsiteY61" fmla="*/ 1336805 h 1628652"/>
                <a:gd name="connsiteX62" fmla="*/ 278679 w 666492"/>
                <a:gd name="connsiteY62" fmla="*/ 1266955 h 1628652"/>
                <a:gd name="connsiteX63" fmla="*/ 253279 w 666492"/>
                <a:gd name="connsiteY63" fmla="*/ 1295530 h 1628652"/>
                <a:gd name="connsiteX64" fmla="*/ 304079 w 666492"/>
                <a:gd name="connsiteY64" fmla="*/ 1381255 h 1628652"/>
                <a:gd name="connsiteX65" fmla="*/ 415204 w 666492"/>
                <a:gd name="connsiteY65" fmla="*/ 1489205 h 1628652"/>
                <a:gd name="connsiteX66" fmla="*/ 462829 w 666492"/>
                <a:gd name="connsiteY66" fmla="*/ 1571755 h 1628652"/>
                <a:gd name="connsiteX67" fmla="*/ 446954 w 666492"/>
                <a:gd name="connsiteY67" fmla="*/ 1593980 h 1628652"/>
                <a:gd name="connsiteX68" fmla="*/ 348529 w 666492"/>
                <a:gd name="connsiteY68" fmla="*/ 1625730 h 1628652"/>
                <a:gd name="connsiteX69" fmla="*/ 180254 w 666492"/>
                <a:gd name="connsiteY69" fmla="*/ 1622555 h 1628652"/>
                <a:gd name="connsiteX70" fmla="*/ 56429 w 666492"/>
                <a:gd name="connsiteY70" fmla="*/ 1584455 h 1628652"/>
                <a:gd name="connsiteX71" fmla="*/ 40554 w 666492"/>
                <a:gd name="connsiteY71" fmla="*/ 1520955 h 1628652"/>
                <a:gd name="connsiteX72" fmla="*/ 94529 w 666492"/>
                <a:gd name="connsiteY72" fmla="*/ 1482855 h 1628652"/>
                <a:gd name="connsiteX73" fmla="*/ 158029 w 666492"/>
                <a:gd name="connsiteY73" fmla="*/ 1505080 h 1628652"/>
                <a:gd name="connsiteX74" fmla="*/ 189779 w 666492"/>
                <a:gd name="connsiteY74" fmla="*/ 1432055 h 1628652"/>
                <a:gd name="connsiteX75" fmla="*/ 132629 w 666492"/>
                <a:gd name="connsiteY75" fmla="*/ 1381255 h 1628652"/>
                <a:gd name="connsiteX76" fmla="*/ 75479 w 666492"/>
                <a:gd name="connsiteY76" fmla="*/ 1409830 h 1628652"/>
                <a:gd name="connsiteX77" fmla="*/ 46904 w 666492"/>
                <a:gd name="connsiteY77" fmla="*/ 1454280 h 1628652"/>
                <a:gd name="connsiteX78" fmla="*/ 8804 w 666492"/>
                <a:gd name="connsiteY78" fmla="*/ 1425705 h 1628652"/>
                <a:gd name="connsiteX79" fmla="*/ 2454 w 666492"/>
                <a:gd name="connsiteY79" fmla="*/ 1282830 h 1628652"/>
                <a:gd name="connsiteX80" fmla="*/ 21504 w 666492"/>
                <a:gd name="connsiteY80" fmla="*/ 1174880 h 1628652"/>
                <a:gd name="connsiteX81" fmla="*/ 69129 w 666492"/>
                <a:gd name="connsiteY81" fmla="*/ 1247905 h 1628652"/>
                <a:gd name="connsiteX82" fmla="*/ 142154 w 666492"/>
                <a:gd name="connsiteY82" fmla="*/ 1311405 h 1628652"/>
                <a:gd name="connsiteX83" fmla="*/ 180254 w 666492"/>
                <a:gd name="connsiteY83" fmla="*/ 1260605 h 1628652"/>
                <a:gd name="connsiteX84" fmla="*/ 100879 w 666492"/>
                <a:gd name="connsiteY84" fmla="*/ 1174880 h 1628652"/>
                <a:gd name="connsiteX85" fmla="*/ 5629 w 666492"/>
                <a:gd name="connsiteY85" fmla="*/ 1089155 h 1628652"/>
                <a:gd name="connsiteX86" fmla="*/ 18329 w 666492"/>
                <a:gd name="connsiteY86" fmla="*/ 1063755 h 1628652"/>
                <a:gd name="connsiteX87" fmla="*/ 78654 w 666492"/>
                <a:gd name="connsiteY87" fmla="*/ 1139955 h 1628652"/>
                <a:gd name="connsiteX88" fmla="*/ 161204 w 666492"/>
                <a:gd name="connsiteY88" fmla="*/ 1120905 h 1628652"/>
                <a:gd name="connsiteX89" fmla="*/ 186604 w 666492"/>
                <a:gd name="connsiteY89" fmla="*/ 1089155 h 1628652"/>
                <a:gd name="connsiteX90" fmla="*/ 148504 w 666492"/>
                <a:gd name="connsiteY90" fmla="*/ 1047880 h 1628652"/>
                <a:gd name="connsiteX91" fmla="*/ 53254 w 666492"/>
                <a:gd name="connsiteY91" fmla="*/ 1057405 h 1628652"/>
                <a:gd name="connsiteX92" fmla="*/ 11979 w 666492"/>
                <a:gd name="connsiteY92" fmla="*/ 1032005 h 1628652"/>
                <a:gd name="connsiteX93" fmla="*/ 34204 w 666492"/>
                <a:gd name="connsiteY93" fmla="*/ 936755 h 1628652"/>
                <a:gd name="connsiteX94" fmla="*/ 85004 w 666492"/>
                <a:gd name="connsiteY94" fmla="*/ 927230 h 1628652"/>
                <a:gd name="connsiteX95" fmla="*/ 183429 w 666492"/>
                <a:gd name="connsiteY95" fmla="*/ 949455 h 1628652"/>
                <a:gd name="connsiteX96" fmla="*/ 269154 w 666492"/>
                <a:gd name="connsiteY96" fmla="*/ 914530 h 1628652"/>
                <a:gd name="connsiteX97" fmla="*/ 243754 w 666492"/>
                <a:gd name="connsiteY97" fmla="*/ 863730 h 1628652"/>
                <a:gd name="connsiteX98" fmla="*/ 161204 w 666492"/>
                <a:gd name="connsiteY98" fmla="*/ 892305 h 1628652"/>
                <a:gd name="connsiteX99" fmla="*/ 97704 w 666492"/>
                <a:gd name="connsiteY99" fmla="*/ 866905 h 1628652"/>
                <a:gd name="connsiteX100" fmla="*/ 65954 w 666492"/>
                <a:gd name="connsiteY100" fmla="*/ 816105 h 1628652"/>
                <a:gd name="connsiteX101" fmla="*/ 107229 w 666492"/>
                <a:gd name="connsiteY101" fmla="*/ 765305 h 1628652"/>
                <a:gd name="connsiteX102" fmla="*/ 180254 w 666492"/>
                <a:gd name="connsiteY102" fmla="*/ 755780 h 1628652"/>
                <a:gd name="connsiteX103" fmla="*/ 285029 w 666492"/>
                <a:gd name="connsiteY103" fmla="*/ 720855 h 1628652"/>
                <a:gd name="connsiteX104" fmla="*/ 250104 w 666492"/>
                <a:gd name="connsiteY104" fmla="*/ 654180 h 1628652"/>
                <a:gd name="connsiteX105" fmla="*/ 167554 w 666492"/>
                <a:gd name="connsiteY105" fmla="*/ 708155 h 1628652"/>
                <a:gd name="connsiteX106" fmla="*/ 113579 w 666492"/>
                <a:gd name="connsiteY106" fmla="*/ 720855 h 1628652"/>
                <a:gd name="connsiteX107" fmla="*/ 50079 w 666492"/>
                <a:gd name="connsiteY107" fmla="*/ 692280 h 1628652"/>
                <a:gd name="connsiteX108" fmla="*/ 43729 w 666492"/>
                <a:gd name="connsiteY108" fmla="*/ 600205 h 1628652"/>
                <a:gd name="connsiteX109" fmla="*/ 110404 w 666492"/>
                <a:gd name="connsiteY109" fmla="*/ 536705 h 1628652"/>
                <a:gd name="connsiteX110" fmla="*/ 205654 w 666492"/>
                <a:gd name="connsiteY110" fmla="*/ 549405 h 1628652"/>
                <a:gd name="connsiteX111" fmla="*/ 259629 w 666492"/>
                <a:gd name="connsiteY111" fmla="*/ 590680 h 1628652"/>
                <a:gd name="connsiteX112" fmla="*/ 335829 w 666492"/>
                <a:gd name="connsiteY112" fmla="*/ 562105 h 1628652"/>
                <a:gd name="connsiteX113" fmla="*/ 332654 w 666492"/>
                <a:gd name="connsiteY113" fmla="*/ 504955 h 1628652"/>
                <a:gd name="connsiteX114" fmla="*/ 250104 w 666492"/>
                <a:gd name="connsiteY114" fmla="*/ 504955 h 1628652"/>
                <a:gd name="connsiteX115" fmla="*/ 138979 w 666492"/>
                <a:gd name="connsiteY115" fmla="*/ 473205 h 1628652"/>
                <a:gd name="connsiteX116" fmla="*/ 107229 w 666492"/>
                <a:gd name="connsiteY116" fmla="*/ 403355 h 1628652"/>
                <a:gd name="connsiteX117" fmla="*/ 107229 w 666492"/>
                <a:gd name="connsiteY117" fmla="*/ 333505 h 1628652"/>
                <a:gd name="connsiteX118" fmla="*/ 158029 w 666492"/>
                <a:gd name="connsiteY118" fmla="*/ 323980 h 1628652"/>
                <a:gd name="connsiteX119" fmla="*/ 218354 w 666492"/>
                <a:gd name="connsiteY119" fmla="*/ 406530 h 1628652"/>
                <a:gd name="connsiteX120" fmla="*/ 253279 w 666492"/>
                <a:gd name="connsiteY120" fmla="*/ 425580 h 1628652"/>
                <a:gd name="connsiteX121" fmla="*/ 275504 w 666492"/>
                <a:gd name="connsiteY121" fmla="*/ 390655 h 1628652"/>
                <a:gd name="connsiteX122" fmla="*/ 208829 w 666492"/>
                <a:gd name="connsiteY122" fmla="*/ 336680 h 1628652"/>
                <a:gd name="connsiteX123" fmla="*/ 161204 w 666492"/>
                <a:gd name="connsiteY123" fmla="*/ 282705 h 1628652"/>
                <a:gd name="connsiteX124" fmla="*/ 158029 w 666492"/>
                <a:gd name="connsiteY124" fmla="*/ 196980 h 1628652"/>
                <a:gd name="connsiteX125" fmla="*/ 196129 w 666492"/>
                <a:gd name="connsiteY125" fmla="*/ 133480 h 1628652"/>
                <a:gd name="connsiteX126" fmla="*/ 253279 w 666492"/>
                <a:gd name="connsiteY126" fmla="*/ 225555 h 1628652"/>
                <a:gd name="connsiteX127" fmla="*/ 310429 w 666492"/>
                <a:gd name="connsiteY127" fmla="*/ 349380 h 1628652"/>
                <a:gd name="connsiteX128" fmla="*/ 370754 w 666492"/>
                <a:gd name="connsiteY128" fmla="*/ 374780 h 1628652"/>
                <a:gd name="connsiteX129" fmla="*/ 405679 w 666492"/>
                <a:gd name="connsiteY129" fmla="*/ 308105 h 1628652"/>
                <a:gd name="connsiteX130" fmla="*/ 332654 w 666492"/>
                <a:gd name="connsiteY130" fmla="*/ 225555 h 1628652"/>
                <a:gd name="connsiteX131" fmla="*/ 253279 w 666492"/>
                <a:gd name="connsiteY131" fmla="*/ 123955 h 1628652"/>
                <a:gd name="connsiteX132" fmla="*/ 288204 w 666492"/>
                <a:gd name="connsiteY132" fmla="*/ 35055 h 1628652"/>
                <a:gd name="connsiteX133" fmla="*/ 450129 w 666492"/>
                <a:gd name="connsiteY133" fmla="*/ 3305 h 162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66492" h="1628652">
                  <a:moveTo>
                    <a:pt x="450129" y="3305"/>
                  </a:moveTo>
                  <a:cubicBezTo>
                    <a:pt x="498812" y="-399"/>
                    <a:pt x="544850" y="-4632"/>
                    <a:pt x="580304" y="12830"/>
                  </a:cubicBezTo>
                  <a:cubicBezTo>
                    <a:pt x="615758" y="30292"/>
                    <a:pt x="662325" y="86384"/>
                    <a:pt x="662854" y="108080"/>
                  </a:cubicBezTo>
                  <a:cubicBezTo>
                    <a:pt x="663383" y="129776"/>
                    <a:pt x="583479" y="143005"/>
                    <a:pt x="583479" y="143005"/>
                  </a:cubicBezTo>
                  <a:cubicBezTo>
                    <a:pt x="557550" y="154647"/>
                    <a:pt x="518921" y="162584"/>
                    <a:pt x="507279" y="177930"/>
                  </a:cubicBezTo>
                  <a:cubicBezTo>
                    <a:pt x="495637" y="193276"/>
                    <a:pt x="498813" y="223438"/>
                    <a:pt x="513629" y="235080"/>
                  </a:cubicBezTo>
                  <a:cubicBezTo>
                    <a:pt x="528445" y="246722"/>
                    <a:pt x="574483" y="254659"/>
                    <a:pt x="596179" y="247780"/>
                  </a:cubicBezTo>
                  <a:cubicBezTo>
                    <a:pt x="617875" y="240901"/>
                    <a:pt x="632162" y="192218"/>
                    <a:pt x="643804" y="193805"/>
                  </a:cubicBezTo>
                  <a:cubicBezTo>
                    <a:pt x="655446" y="195392"/>
                    <a:pt x="669204" y="219734"/>
                    <a:pt x="666029" y="257305"/>
                  </a:cubicBezTo>
                  <a:cubicBezTo>
                    <a:pt x="662854" y="294876"/>
                    <a:pt x="636925" y="381659"/>
                    <a:pt x="624754" y="419230"/>
                  </a:cubicBezTo>
                  <a:cubicBezTo>
                    <a:pt x="612583" y="456801"/>
                    <a:pt x="603587" y="479555"/>
                    <a:pt x="593004" y="482730"/>
                  </a:cubicBezTo>
                  <a:cubicBezTo>
                    <a:pt x="582421" y="485905"/>
                    <a:pt x="574483" y="462092"/>
                    <a:pt x="561254" y="438280"/>
                  </a:cubicBezTo>
                  <a:cubicBezTo>
                    <a:pt x="548025" y="414468"/>
                    <a:pt x="529504" y="351497"/>
                    <a:pt x="513629" y="339855"/>
                  </a:cubicBezTo>
                  <a:cubicBezTo>
                    <a:pt x="497754" y="328213"/>
                    <a:pt x="469708" y="354143"/>
                    <a:pt x="466004" y="368430"/>
                  </a:cubicBezTo>
                  <a:cubicBezTo>
                    <a:pt x="462300" y="382717"/>
                    <a:pt x="477117" y="401768"/>
                    <a:pt x="491404" y="425580"/>
                  </a:cubicBezTo>
                  <a:cubicBezTo>
                    <a:pt x="505691" y="449392"/>
                    <a:pt x="534796" y="490668"/>
                    <a:pt x="551729" y="511305"/>
                  </a:cubicBezTo>
                  <a:cubicBezTo>
                    <a:pt x="568662" y="531943"/>
                    <a:pt x="589829" y="539351"/>
                    <a:pt x="593004" y="549405"/>
                  </a:cubicBezTo>
                  <a:cubicBezTo>
                    <a:pt x="596179" y="559459"/>
                    <a:pt x="585067" y="577980"/>
                    <a:pt x="570779" y="571630"/>
                  </a:cubicBezTo>
                  <a:cubicBezTo>
                    <a:pt x="556491" y="565280"/>
                    <a:pt x="530033" y="519772"/>
                    <a:pt x="507279" y="511305"/>
                  </a:cubicBezTo>
                  <a:cubicBezTo>
                    <a:pt x="484525" y="502838"/>
                    <a:pt x="450129" y="513422"/>
                    <a:pt x="434254" y="520830"/>
                  </a:cubicBezTo>
                  <a:cubicBezTo>
                    <a:pt x="418379" y="528238"/>
                    <a:pt x="407796" y="544113"/>
                    <a:pt x="412029" y="555755"/>
                  </a:cubicBezTo>
                  <a:cubicBezTo>
                    <a:pt x="416262" y="567397"/>
                    <a:pt x="435841" y="583272"/>
                    <a:pt x="459654" y="590680"/>
                  </a:cubicBezTo>
                  <a:cubicBezTo>
                    <a:pt x="483467" y="598088"/>
                    <a:pt x="537442" y="592268"/>
                    <a:pt x="554904" y="600205"/>
                  </a:cubicBezTo>
                  <a:cubicBezTo>
                    <a:pt x="572366" y="608142"/>
                    <a:pt x="569192" y="629838"/>
                    <a:pt x="564429" y="638305"/>
                  </a:cubicBezTo>
                  <a:cubicBezTo>
                    <a:pt x="559666" y="646772"/>
                    <a:pt x="531621" y="639363"/>
                    <a:pt x="526329" y="651005"/>
                  </a:cubicBezTo>
                  <a:cubicBezTo>
                    <a:pt x="521037" y="662647"/>
                    <a:pt x="536383" y="694397"/>
                    <a:pt x="532679" y="708155"/>
                  </a:cubicBezTo>
                  <a:cubicBezTo>
                    <a:pt x="528975" y="721913"/>
                    <a:pt x="523683" y="733026"/>
                    <a:pt x="504104" y="733555"/>
                  </a:cubicBezTo>
                  <a:cubicBezTo>
                    <a:pt x="484525" y="734084"/>
                    <a:pt x="444837" y="712917"/>
                    <a:pt x="415204" y="711330"/>
                  </a:cubicBezTo>
                  <a:cubicBezTo>
                    <a:pt x="385571" y="709743"/>
                    <a:pt x="352762" y="710272"/>
                    <a:pt x="326304" y="724030"/>
                  </a:cubicBezTo>
                  <a:cubicBezTo>
                    <a:pt x="299846" y="737788"/>
                    <a:pt x="264921" y="770068"/>
                    <a:pt x="256454" y="793880"/>
                  </a:cubicBezTo>
                  <a:cubicBezTo>
                    <a:pt x="247987" y="817692"/>
                    <a:pt x="259100" y="859497"/>
                    <a:pt x="275504" y="866905"/>
                  </a:cubicBezTo>
                  <a:cubicBezTo>
                    <a:pt x="291908" y="874313"/>
                    <a:pt x="335300" y="852617"/>
                    <a:pt x="354879" y="838330"/>
                  </a:cubicBezTo>
                  <a:cubicBezTo>
                    <a:pt x="374458" y="824043"/>
                    <a:pt x="375516" y="791763"/>
                    <a:pt x="392979" y="781180"/>
                  </a:cubicBezTo>
                  <a:cubicBezTo>
                    <a:pt x="410441" y="770597"/>
                    <a:pt x="433196" y="773243"/>
                    <a:pt x="459654" y="774830"/>
                  </a:cubicBezTo>
                  <a:cubicBezTo>
                    <a:pt x="486112" y="776418"/>
                    <a:pt x="541146" y="775359"/>
                    <a:pt x="551729" y="790705"/>
                  </a:cubicBezTo>
                  <a:cubicBezTo>
                    <a:pt x="562312" y="806051"/>
                    <a:pt x="541675" y="848913"/>
                    <a:pt x="523154" y="866905"/>
                  </a:cubicBezTo>
                  <a:cubicBezTo>
                    <a:pt x="504633" y="884897"/>
                    <a:pt x="464946" y="894951"/>
                    <a:pt x="440604" y="898655"/>
                  </a:cubicBezTo>
                  <a:cubicBezTo>
                    <a:pt x="416262" y="902359"/>
                    <a:pt x="396683" y="882251"/>
                    <a:pt x="377104" y="889130"/>
                  </a:cubicBezTo>
                  <a:cubicBezTo>
                    <a:pt x="357525" y="896009"/>
                    <a:pt x="323658" y="925643"/>
                    <a:pt x="323129" y="939930"/>
                  </a:cubicBezTo>
                  <a:cubicBezTo>
                    <a:pt x="322600" y="954218"/>
                    <a:pt x="354879" y="972209"/>
                    <a:pt x="373929" y="974855"/>
                  </a:cubicBezTo>
                  <a:cubicBezTo>
                    <a:pt x="392979" y="977501"/>
                    <a:pt x="416262" y="961626"/>
                    <a:pt x="437429" y="955805"/>
                  </a:cubicBezTo>
                  <a:cubicBezTo>
                    <a:pt x="458596" y="949984"/>
                    <a:pt x="487700" y="930405"/>
                    <a:pt x="500929" y="939930"/>
                  </a:cubicBezTo>
                  <a:cubicBezTo>
                    <a:pt x="514158" y="949455"/>
                    <a:pt x="516275" y="985968"/>
                    <a:pt x="516804" y="1012955"/>
                  </a:cubicBezTo>
                  <a:cubicBezTo>
                    <a:pt x="517333" y="1039942"/>
                    <a:pt x="518391" y="1084922"/>
                    <a:pt x="504104" y="1101855"/>
                  </a:cubicBezTo>
                  <a:cubicBezTo>
                    <a:pt x="489817" y="1118788"/>
                    <a:pt x="460183" y="1119847"/>
                    <a:pt x="431079" y="1114555"/>
                  </a:cubicBezTo>
                  <a:cubicBezTo>
                    <a:pt x="401975" y="1109263"/>
                    <a:pt x="355937" y="1080688"/>
                    <a:pt x="329479" y="1070105"/>
                  </a:cubicBezTo>
                  <a:cubicBezTo>
                    <a:pt x="303021" y="1059522"/>
                    <a:pt x="286616" y="1043647"/>
                    <a:pt x="272329" y="1051055"/>
                  </a:cubicBezTo>
                  <a:cubicBezTo>
                    <a:pt x="258042" y="1058463"/>
                    <a:pt x="232642" y="1099739"/>
                    <a:pt x="243754" y="1114555"/>
                  </a:cubicBezTo>
                  <a:cubicBezTo>
                    <a:pt x="254866" y="1129371"/>
                    <a:pt x="304079" y="1132547"/>
                    <a:pt x="339004" y="1139955"/>
                  </a:cubicBezTo>
                  <a:cubicBezTo>
                    <a:pt x="373929" y="1147363"/>
                    <a:pt x="423142" y="1143130"/>
                    <a:pt x="453304" y="1159005"/>
                  </a:cubicBezTo>
                  <a:cubicBezTo>
                    <a:pt x="483466" y="1174880"/>
                    <a:pt x="505162" y="1211922"/>
                    <a:pt x="519979" y="1235205"/>
                  </a:cubicBezTo>
                  <a:cubicBezTo>
                    <a:pt x="534796" y="1258488"/>
                    <a:pt x="542733" y="1283888"/>
                    <a:pt x="542204" y="1298705"/>
                  </a:cubicBezTo>
                  <a:cubicBezTo>
                    <a:pt x="541675" y="1313522"/>
                    <a:pt x="533208" y="1328338"/>
                    <a:pt x="516804" y="1324105"/>
                  </a:cubicBezTo>
                  <a:cubicBezTo>
                    <a:pt x="500400" y="1319872"/>
                    <a:pt x="468121" y="1290768"/>
                    <a:pt x="443779" y="1273305"/>
                  </a:cubicBezTo>
                  <a:cubicBezTo>
                    <a:pt x="419437" y="1255842"/>
                    <a:pt x="389275" y="1227797"/>
                    <a:pt x="370754" y="1219330"/>
                  </a:cubicBezTo>
                  <a:cubicBezTo>
                    <a:pt x="352233" y="1210863"/>
                    <a:pt x="332654" y="1214038"/>
                    <a:pt x="332654" y="1222505"/>
                  </a:cubicBezTo>
                  <a:cubicBezTo>
                    <a:pt x="332654" y="1230972"/>
                    <a:pt x="350116" y="1252138"/>
                    <a:pt x="370754" y="1270130"/>
                  </a:cubicBezTo>
                  <a:cubicBezTo>
                    <a:pt x="391391" y="1288122"/>
                    <a:pt x="431079" y="1306113"/>
                    <a:pt x="456479" y="1330455"/>
                  </a:cubicBezTo>
                  <a:cubicBezTo>
                    <a:pt x="481879" y="1354797"/>
                    <a:pt x="514687" y="1387605"/>
                    <a:pt x="523154" y="1416180"/>
                  </a:cubicBezTo>
                  <a:cubicBezTo>
                    <a:pt x="531621" y="1444755"/>
                    <a:pt x="520508" y="1496084"/>
                    <a:pt x="507279" y="1501905"/>
                  </a:cubicBezTo>
                  <a:cubicBezTo>
                    <a:pt x="494050" y="1507726"/>
                    <a:pt x="466533" y="1478622"/>
                    <a:pt x="443779" y="1451105"/>
                  </a:cubicBezTo>
                  <a:cubicBezTo>
                    <a:pt x="421025" y="1423588"/>
                    <a:pt x="398271" y="1367497"/>
                    <a:pt x="370754" y="1336805"/>
                  </a:cubicBezTo>
                  <a:cubicBezTo>
                    <a:pt x="343237" y="1306113"/>
                    <a:pt x="298258" y="1273834"/>
                    <a:pt x="278679" y="1266955"/>
                  </a:cubicBezTo>
                  <a:cubicBezTo>
                    <a:pt x="259100" y="1260076"/>
                    <a:pt x="249046" y="1276480"/>
                    <a:pt x="253279" y="1295530"/>
                  </a:cubicBezTo>
                  <a:cubicBezTo>
                    <a:pt x="257512" y="1314580"/>
                    <a:pt x="277092" y="1348976"/>
                    <a:pt x="304079" y="1381255"/>
                  </a:cubicBezTo>
                  <a:cubicBezTo>
                    <a:pt x="331066" y="1413534"/>
                    <a:pt x="388746" y="1457455"/>
                    <a:pt x="415204" y="1489205"/>
                  </a:cubicBezTo>
                  <a:cubicBezTo>
                    <a:pt x="441662" y="1520955"/>
                    <a:pt x="457537" y="1554293"/>
                    <a:pt x="462829" y="1571755"/>
                  </a:cubicBezTo>
                  <a:cubicBezTo>
                    <a:pt x="468121" y="1589217"/>
                    <a:pt x="466004" y="1584984"/>
                    <a:pt x="446954" y="1593980"/>
                  </a:cubicBezTo>
                  <a:cubicBezTo>
                    <a:pt x="427904" y="1602976"/>
                    <a:pt x="392979" y="1620968"/>
                    <a:pt x="348529" y="1625730"/>
                  </a:cubicBezTo>
                  <a:cubicBezTo>
                    <a:pt x="304079" y="1630493"/>
                    <a:pt x="228937" y="1629434"/>
                    <a:pt x="180254" y="1622555"/>
                  </a:cubicBezTo>
                  <a:cubicBezTo>
                    <a:pt x="131571" y="1615676"/>
                    <a:pt x="79712" y="1601388"/>
                    <a:pt x="56429" y="1584455"/>
                  </a:cubicBezTo>
                  <a:cubicBezTo>
                    <a:pt x="33146" y="1567522"/>
                    <a:pt x="34204" y="1537888"/>
                    <a:pt x="40554" y="1520955"/>
                  </a:cubicBezTo>
                  <a:cubicBezTo>
                    <a:pt x="46904" y="1504022"/>
                    <a:pt x="74950" y="1485501"/>
                    <a:pt x="94529" y="1482855"/>
                  </a:cubicBezTo>
                  <a:cubicBezTo>
                    <a:pt x="114108" y="1480209"/>
                    <a:pt x="142154" y="1513547"/>
                    <a:pt x="158029" y="1505080"/>
                  </a:cubicBezTo>
                  <a:cubicBezTo>
                    <a:pt x="173904" y="1496613"/>
                    <a:pt x="194012" y="1452692"/>
                    <a:pt x="189779" y="1432055"/>
                  </a:cubicBezTo>
                  <a:cubicBezTo>
                    <a:pt x="185546" y="1411418"/>
                    <a:pt x="151679" y="1384959"/>
                    <a:pt x="132629" y="1381255"/>
                  </a:cubicBezTo>
                  <a:cubicBezTo>
                    <a:pt x="113579" y="1377551"/>
                    <a:pt x="89766" y="1397659"/>
                    <a:pt x="75479" y="1409830"/>
                  </a:cubicBezTo>
                  <a:cubicBezTo>
                    <a:pt x="61192" y="1422001"/>
                    <a:pt x="58017" y="1451634"/>
                    <a:pt x="46904" y="1454280"/>
                  </a:cubicBezTo>
                  <a:cubicBezTo>
                    <a:pt x="35791" y="1456926"/>
                    <a:pt x="16212" y="1454280"/>
                    <a:pt x="8804" y="1425705"/>
                  </a:cubicBezTo>
                  <a:cubicBezTo>
                    <a:pt x="1396" y="1397130"/>
                    <a:pt x="337" y="1324634"/>
                    <a:pt x="2454" y="1282830"/>
                  </a:cubicBezTo>
                  <a:cubicBezTo>
                    <a:pt x="4571" y="1241026"/>
                    <a:pt x="10392" y="1180701"/>
                    <a:pt x="21504" y="1174880"/>
                  </a:cubicBezTo>
                  <a:cubicBezTo>
                    <a:pt x="32616" y="1169059"/>
                    <a:pt x="49021" y="1225151"/>
                    <a:pt x="69129" y="1247905"/>
                  </a:cubicBezTo>
                  <a:cubicBezTo>
                    <a:pt x="89237" y="1270659"/>
                    <a:pt x="123633" y="1309288"/>
                    <a:pt x="142154" y="1311405"/>
                  </a:cubicBezTo>
                  <a:cubicBezTo>
                    <a:pt x="160675" y="1313522"/>
                    <a:pt x="187133" y="1283359"/>
                    <a:pt x="180254" y="1260605"/>
                  </a:cubicBezTo>
                  <a:cubicBezTo>
                    <a:pt x="173375" y="1237851"/>
                    <a:pt x="129983" y="1203455"/>
                    <a:pt x="100879" y="1174880"/>
                  </a:cubicBezTo>
                  <a:cubicBezTo>
                    <a:pt x="71775" y="1146305"/>
                    <a:pt x="19387" y="1107676"/>
                    <a:pt x="5629" y="1089155"/>
                  </a:cubicBezTo>
                  <a:cubicBezTo>
                    <a:pt x="-8129" y="1070634"/>
                    <a:pt x="6158" y="1055288"/>
                    <a:pt x="18329" y="1063755"/>
                  </a:cubicBezTo>
                  <a:cubicBezTo>
                    <a:pt x="30500" y="1072222"/>
                    <a:pt x="54841" y="1130430"/>
                    <a:pt x="78654" y="1139955"/>
                  </a:cubicBezTo>
                  <a:cubicBezTo>
                    <a:pt x="102466" y="1149480"/>
                    <a:pt x="143212" y="1129372"/>
                    <a:pt x="161204" y="1120905"/>
                  </a:cubicBezTo>
                  <a:cubicBezTo>
                    <a:pt x="179196" y="1112438"/>
                    <a:pt x="188721" y="1101326"/>
                    <a:pt x="186604" y="1089155"/>
                  </a:cubicBezTo>
                  <a:cubicBezTo>
                    <a:pt x="184487" y="1076984"/>
                    <a:pt x="170729" y="1053172"/>
                    <a:pt x="148504" y="1047880"/>
                  </a:cubicBezTo>
                  <a:cubicBezTo>
                    <a:pt x="126279" y="1042588"/>
                    <a:pt x="76008" y="1060051"/>
                    <a:pt x="53254" y="1057405"/>
                  </a:cubicBezTo>
                  <a:cubicBezTo>
                    <a:pt x="30500" y="1054759"/>
                    <a:pt x="15154" y="1052113"/>
                    <a:pt x="11979" y="1032005"/>
                  </a:cubicBezTo>
                  <a:cubicBezTo>
                    <a:pt x="8804" y="1011897"/>
                    <a:pt x="22033" y="954217"/>
                    <a:pt x="34204" y="936755"/>
                  </a:cubicBezTo>
                  <a:cubicBezTo>
                    <a:pt x="46375" y="919293"/>
                    <a:pt x="60133" y="925113"/>
                    <a:pt x="85004" y="927230"/>
                  </a:cubicBezTo>
                  <a:cubicBezTo>
                    <a:pt x="109875" y="929347"/>
                    <a:pt x="152737" y="951572"/>
                    <a:pt x="183429" y="949455"/>
                  </a:cubicBezTo>
                  <a:cubicBezTo>
                    <a:pt x="214121" y="947338"/>
                    <a:pt x="259100" y="928817"/>
                    <a:pt x="269154" y="914530"/>
                  </a:cubicBezTo>
                  <a:cubicBezTo>
                    <a:pt x="279208" y="900243"/>
                    <a:pt x="261746" y="867434"/>
                    <a:pt x="243754" y="863730"/>
                  </a:cubicBezTo>
                  <a:cubicBezTo>
                    <a:pt x="225762" y="860026"/>
                    <a:pt x="185546" y="891776"/>
                    <a:pt x="161204" y="892305"/>
                  </a:cubicBezTo>
                  <a:cubicBezTo>
                    <a:pt x="136862" y="892834"/>
                    <a:pt x="113579" y="879605"/>
                    <a:pt x="97704" y="866905"/>
                  </a:cubicBezTo>
                  <a:cubicBezTo>
                    <a:pt x="81829" y="854205"/>
                    <a:pt x="64366" y="833038"/>
                    <a:pt x="65954" y="816105"/>
                  </a:cubicBezTo>
                  <a:cubicBezTo>
                    <a:pt x="67541" y="799172"/>
                    <a:pt x="88179" y="775359"/>
                    <a:pt x="107229" y="765305"/>
                  </a:cubicBezTo>
                  <a:cubicBezTo>
                    <a:pt x="126279" y="755251"/>
                    <a:pt x="150621" y="763188"/>
                    <a:pt x="180254" y="755780"/>
                  </a:cubicBezTo>
                  <a:cubicBezTo>
                    <a:pt x="209887" y="748372"/>
                    <a:pt x="273387" y="737788"/>
                    <a:pt x="285029" y="720855"/>
                  </a:cubicBezTo>
                  <a:cubicBezTo>
                    <a:pt x="296671" y="703922"/>
                    <a:pt x="269683" y="656297"/>
                    <a:pt x="250104" y="654180"/>
                  </a:cubicBezTo>
                  <a:cubicBezTo>
                    <a:pt x="230525" y="652063"/>
                    <a:pt x="190308" y="697043"/>
                    <a:pt x="167554" y="708155"/>
                  </a:cubicBezTo>
                  <a:cubicBezTo>
                    <a:pt x="144800" y="719267"/>
                    <a:pt x="133158" y="723501"/>
                    <a:pt x="113579" y="720855"/>
                  </a:cubicBezTo>
                  <a:cubicBezTo>
                    <a:pt x="94000" y="718209"/>
                    <a:pt x="61721" y="712388"/>
                    <a:pt x="50079" y="692280"/>
                  </a:cubicBezTo>
                  <a:cubicBezTo>
                    <a:pt x="38437" y="672172"/>
                    <a:pt x="33675" y="626134"/>
                    <a:pt x="43729" y="600205"/>
                  </a:cubicBezTo>
                  <a:cubicBezTo>
                    <a:pt x="53783" y="574276"/>
                    <a:pt x="83416" y="545172"/>
                    <a:pt x="110404" y="536705"/>
                  </a:cubicBezTo>
                  <a:cubicBezTo>
                    <a:pt x="137392" y="528238"/>
                    <a:pt x="180783" y="540409"/>
                    <a:pt x="205654" y="549405"/>
                  </a:cubicBezTo>
                  <a:cubicBezTo>
                    <a:pt x="230525" y="558401"/>
                    <a:pt x="237933" y="588563"/>
                    <a:pt x="259629" y="590680"/>
                  </a:cubicBezTo>
                  <a:cubicBezTo>
                    <a:pt x="281325" y="592797"/>
                    <a:pt x="323658" y="576392"/>
                    <a:pt x="335829" y="562105"/>
                  </a:cubicBezTo>
                  <a:cubicBezTo>
                    <a:pt x="348000" y="547818"/>
                    <a:pt x="346941" y="514480"/>
                    <a:pt x="332654" y="504955"/>
                  </a:cubicBezTo>
                  <a:cubicBezTo>
                    <a:pt x="318367" y="495430"/>
                    <a:pt x="282383" y="510247"/>
                    <a:pt x="250104" y="504955"/>
                  </a:cubicBezTo>
                  <a:cubicBezTo>
                    <a:pt x="217825" y="499663"/>
                    <a:pt x="162791" y="490138"/>
                    <a:pt x="138979" y="473205"/>
                  </a:cubicBezTo>
                  <a:cubicBezTo>
                    <a:pt x="115166" y="456272"/>
                    <a:pt x="112521" y="426638"/>
                    <a:pt x="107229" y="403355"/>
                  </a:cubicBezTo>
                  <a:cubicBezTo>
                    <a:pt x="101937" y="380072"/>
                    <a:pt x="98762" y="346734"/>
                    <a:pt x="107229" y="333505"/>
                  </a:cubicBezTo>
                  <a:cubicBezTo>
                    <a:pt x="115696" y="320276"/>
                    <a:pt x="139508" y="311809"/>
                    <a:pt x="158029" y="323980"/>
                  </a:cubicBezTo>
                  <a:cubicBezTo>
                    <a:pt x="176550" y="336151"/>
                    <a:pt x="202479" y="389597"/>
                    <a:pt x="218354" y="406530"/>
                  </a:cubicBezTo>
                  <a:cubicBezTo>
                    <a:pt x="234229" y="423463"/>
                    <a:pt x="243754" y="428226"/>
                    <a:pt x="253279" y="425580"/>
                  </a:cubicBezTo>
                  <a:cubicBezTo>
                    <a:pt x="262804" y="422934"/>
                    <a:pt x="282912" y="405472"/>
                    <a:pt x="275504" y="390655"/>
                  </a:cubicBezTo>
                  <a:cubicBezTo>
                    <a:pt x="268096" y="375838"/>
                    <a:pt x="227879" y="354672"/>
                    <a:pt x="208829" y="336680"/>
                  </a:cubicBezTo>
                  <a:cubicBezTo>
                    <a:pt x="189779" y="318688"/>
                    <a:pt x="169671" y="305988"/>
                    <a:pt x="161204" y="282705"/>
                  </a:cubicBezTo>
                  <a:cubicBezTo>
                    <a:pt x="152737" y="259422"/>
                    <a:pt x="152208" y="221851"/>
                    <a:pt x="158029" y="196980"/>
                  </a:cubicBezTo>
                  <a:cubicBezTo>
                    <a:pt x="163850" y="172109"/>
                    <a:pt x="180254" y="128718"/>
                    <a:pt x="196129" y="133480"/>
                  </a:cubicBezTo>
                  <a:cubicBezTo>
                    <a:pt x="212004" y="138242"/>
                    <a:pt x="234229" y="189572"/>
                    <a:pt x="253279" y="225555"/>
                  </a:cubicBezTo>
                  <a:cubicBezTo>
                    <a:pt x="272329" y="261538"/>
                    <a:pt x="290850" y="324509"/>
                    <a:pt x="310429" y="349380"/>
                  </a:cubicBezTo>
                  <a:cubicBezTo>
                    <a:pt x="330008" y="374251"/>
                    <a:pt x="354879" y="381659"/>
                    <a:pt x="370754" y="374780"/>
                  </a:cubicBezTo>
                  <a:cubicBezTo>
                    <a:pt x="386629" y="367901"/>
                    <a:pt x="412029" y="332976"/>
                    <a:pt x="405679" y="308105"/>
                  </a:cubicBezTo>
                  <a:cubicBezTo>
                    <a:pt x="399329" y="283234"/>
                    <a:pt x="358054" y="256247"/>
                    <a:pt x="332654" y="225555"/>
                  </a:cubicBezTo>
                  <a:cubicBezTo>
                    <a:pt x="307254" y="194863"/>
                    <a:pt x="260687" y="155705"/>
                    <a:pt x="253279" y="123955"/>
                  </a:cubicBezTo>
                  <a:cubicBezTo>
                    <a:pt x="245871" y="92205"/>
                    <a:pt x="264392" y="53576"/>
                    <a:pt x="288204" y="35055"/>
                  </a:cubicBezTo>
                  <a:cubicBezTo>
                    <a:pt x="321012" y="14947"/>
                    <a:pt x="401446" y="7009"/>
                    <a:pt x="450129" y="3305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54" name="Oval 253">
            <a:extLst>
              <a:ext uri="{FF2B5EF4-FFF2-40B4-BE49-F238E27FC236}">
                <a16:creationId xmlns:a16="http://schemas.microsoft.com/office/drawing/2014/main" id="{6506E282-FF63-4A0F-B6BA-671D27D074E0}"/>
              </a:ext>
            </a:extLst>
          </p:cNvPr>
          <p:cNvSpPr/>
          <p:nvPr/>
        </p:nvSpPr>
        <p:spPr>
          <a:xfrm rot="241032">
            <a:off x="5786371" y="4616555"/>
            <a:ext cx="114244" cy="8106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55" name="Oval 254">
            <a:extLst>
              <a:ext uri="{FF2B5EF4-FFF2-40B4-BE49-F238E27FC236}">
                <a16:creationId xmlns:a16="http://schemas.microsoft.com/office/drawing/2014/main" id="{C1E911DF-D292-4654-AAFB-030DE5C62B2D}"/>
              </a:ext>
            </a:extLst>
          </p:cNvPr>
          <p:cNvSpPr/>
          <p:nvPr/>
        </p:nvSpPr>
        <p:spPr>
          <a:xfrm rot="241032">
            <a:off x="5289901" y="4880509"/>
            <a:ext cx="114244" cy="8106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1A60FB6A-A82C-4D84-AD0D-0B518008FED8}"/>
              </a:ext>
            </a:extLst>
          </p:cNvPr>
          <p:cNvSpPr/>
          <p:nvPr/>
        </p:nvSpPr>
        <p:spPr>
          <a:xfrm rot="241032">
            <a:off x="5730607" y="4952110"/>
            <a:ext cx="114244" cy="8106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4420A6E8-F3E5-4F41-88AC-00CAA9A4CD37}"/>
              </a:ext>
            </a:extLst>
          </p:cNvPr>
          <p:cNvGrpSpPr/>
          <p:nvPr/>
        </p:nvGrpSpPr>
        <p:grpSpPr>
          <a:xfrm>
            <a:off x="4903869" y="2216197"/>
            <a:ext cx="2352934" cy="1767569"/>
            <a:chOff x="2608356" y="1594754"/>
            <a:chExt cx="3665488" cy="2753585"/>
          </a:xfrm>
          <a:solidFill>
            <a:schemeClr val="bg1">
              <a:lumMod val="95000"/>
            </a:schemeClr>
          </a:solidFill>
        </p:grpSpPr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A7D705FE-3B26-4EA2-B446-E3F1D9D51984}"/>
                </a:ext>
              </a:extLst>
            </p:cNvPr>
            <p:cNvGrpSpPr/>
            <p:nvPr/>
          </p:nvGrpSpPr>
          <p:grpSpPr>
            <a:xfrm>
              <a:off x="2608356" y="2343840"/>
              <a:ext cx="3311278" cy="2004499"/>
              <a:chOff x="2930089" y="1272765"/>
              <a:chExt cx="3311278" cy="2004499"/>
            </a:xfrm>
            <a:grpFill/>
          </p:grpSpPr>
          <p:sp>
            <p:nvSpPr>
              <p:cNvPr id="437" name="Freeform 109">
                <a:extLst>
                  <a:ext uri="{FF2B5EF4-FFF2-40B4-BE49-F238E27FC236}">
                    <a16:creationId xmlns:a16="http://schemas.microsoft.com/office/drawing/2014/main" id="{71D44176-94EF-41D4-AB00-AE9CFE762C13}"/>
                  </a:ext>
                </a:extLst>
              </p:cNvPr>
              <p:cNvSpPr/>
              <p:nvPr/>
            </p:nvSpPr>
            <p:spPr>
              <a:xfrm rot="543111">
                <a:off x="2930089" y="1272765"/>
                <a:ext cx="3311278" cy="2004499"/>
              </a:xfrm>
              <a:custGeom>
                <a:avLst/>
                <a:gdLst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879774 w 8126844"/>
                  <a:gd name="connsiteY188" fmla="*/ 2022038 h 5316568"/>
                  <a:gd name="connsiteX189" fmla="*/ 2390763 w 8126844"/>
                  <a:gd name="connsiteY189" fmla="*/ 2250638 h 5316568"/>
                  <a:gd name="connsiteX190" fmla="*/ 3157245 w 8126844"/>
                  <a:gd name="connsiteY190" fmla="*/ 2465791 h 5316568"/>
                  <a:gd name="connsiteX191" fmla="*/ 3708574 w 8126844"/>
                  <a:gd name="connsiteY191" fmla="*/ 2600262 h 5316568"/>
                  <a:gd name="connsiteX192" fmla="*/ 4165774 w 8126844"/>
                  <a:gd name="connsiteY192" fmla="*/ 2573368 h 5316568"/>
                  <a:gd name="connsiteX193" fmla="*/ 4394374 w 8126844"/>
                  <a:gd name="connsiteY193" fmla="*/ 2546474 h 5316568"/>
                  <a:gd name="connsiteX194" fmla="*/ 4407821 w 8126844"/>
                  <a:gd name="connsiteY194" fmla="*/ 2358215 h 5316568"/>
                  <a:gd name="connsiteX195" fmla="*/ 4192668 w 8126844"/>
                  <a:gd name="connsiteY195" fmla="*/ 2317874 h 5316568"/>
                  <a:gd name="connsiteX196" fmla="*/ 4031304 w 8126844"/>
                  <a:gd name="connsiteY196" fmla="*/ 2358215 h 5316568"/>
                  <a:gd name="connsiteX197" fmla="*/ 4031304 w 8126844"/>
                  <a:gd name="connsiteY197" fmla="*/ 2183403 h 5316568"/>
                  <a:gd name="connsiteX198" fmla="*/ 4448163 w 8126844"/>
                  <a:gd name="connsiteY198" fmla="*/ 2062380 h 5316568"/>
                  <a:gd name="connsiteX199" fmla="*/ 4703657 w 8126844"/>
                  <a:gd name="connsiteY199" fmla="*/ 1954803 h 5316568"/>
                  <a:gd name="connsiteX200" fmla="*/ 4663316 w 8126844"/>
                  <a:gd name="connsiteY200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879774 w 8126844"/>
                  <a:gd name="connsiteY189" fmla="*/ 2022038 h 5316568"/>
                  <a:gd name="connsiteX190" fmla="*/ 2390763 w 8126844"/>
                  <a:gd name="connsiteY190" fmla="*/ 2250638 h 5316568"/>
                  <a:gd name="connsiteX191" fmla="*/ 3157245 w 8126844"/>
                  <a:gd name="connsiteY191" fmla="*/ 2465791 h 5316568"/>
                  <a:gd name="connsiteX192" fmla="*/ 3708574 w 8126844"/>
                  <a:gd name="connsiteY192" fmla="*/ 2600262 h 5316568"/>
                  <a:gd name="connsiteX193" fmla="*/ 4165774 w 8126844"/>
                  <a:gd name="connsiteY193" fmla="*/ 2573368 h 5316568"/>
                  <a:gd name="connsiteX194" fmla="*/ 4394374 w 8126844"/>
                  <a:gd name="connsiteY194" fmla="*/ 2546474 h 5316568"/>
                  <a:gd name="connsiteX195" fmla="*/ 4407821 w 8126844"/>
                  <a:gd name="connsiteY195" fmla="*/ 2358215 h 5316568"/>
                  <a:gd name="connsiteX196" fmla="*/ 4192668 w 8126844"/>
                  <a:gd name="connsiteY196" fmla="*/ 2317874 h 5316568"/>
                  <a:gd name="connsiteX197" fmla="*/ 4031304 w 8126844"/>
                  <a:gd name="connsiteY197" fmla="*/ 2358215 h 5316568"/>
                  <a:gd name="connsiteX198" fmla="*/ 4031304 w 8126844"/>
                  <a:gd name="connsiteY198" fmla="*/ 2183403 h 5316568"/>
                  <a:gd name="connsiteX199" fmla="*/ 4448163 w 8126844"/>
                  <a:gd name="connsiteY199" fmla="*/ 2062380 h 5316568"/>
                  <a:gd name="connsiteX200" fmla="*/ 4703657 w 8126844"/>
                  <a:gd name="connsiteY200" fmla="*/ 1954803 h 5316568"/>
                  <a:gd name="connsiteX201" fmla="*/ 4663316 w 8126844"/>
                  <a:gd name="connsiteY201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107156 w 8126844"/>
                  <a:gd name="connsiteY188" fmla="*/ 793785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073406 w 8126844"/>
                  <a:gd name="connsiteY188" fmla="*/ 914830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79973 w 8126844"/>
                  <a:gd name="connsiteY188" fmla="*/ 1458298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592057 w 8126844"/>
                  <a:gd name="connsiteY188" fmla="*/ 151234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2057 w 8126844"/>
                  <a:gd name="connsiteY189" fmla="*/ 1512349 h 5316568"/>
                  <a:gd name="connsiteX190" fmla="*/ 1302048 w 8126844"/>
                  <a:gd name="connsiteY190" fmla="*/ 1212341 h 5316568"/>
                  <a:gd name="connsiteX191" fmla="*/ 1073406 w 8126844"/>
                  <a:gd name="connsiteY191" fmla="*/ 914830 h 5316568"/>
                  <a:gd name="connsiteX192" fmla="*/ 1107156 w 8126844"/>
                  <a:gd name="connsiteY192" fmla="*/ 793785 h 5316568"/>
                  <a:gd name="connsiteX193" fmla="*/ 1777504 w 8126844"/>
                  <a:gd name="connsiteY193" fmla="*/ 1580347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302048 w 8126844"/>
                  <a:gd name="connsiteY189" fmla="*/ 1212341 h 5316568"/>
                  <a:gd name="connsiteX190" fmla="*/ 1073406 w 8126844"/>
                  <a:gd name="connsiteY190" fmla="*/ 914830 h 5316568"/>
                  <a:gd name="connsiteX191" fmla="*/ 1107156 w 8126844"/>
                  <a:gd name="connsiteY191" fmla="*/ 793785 h 5316568"/>
                  <a:gd name="connsiteX192" fmla="*/ 1777504 w 8126844"/>
                  <a:gd name="connsiteY192" fmla="*/ 1580347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073406 w 8126844"/>
                  <a:gd name="connsiteY189" fmla="*/ 914830 h 5316568"/>
                  <a:gd name="connsiteX190" fmla="*/ 1107156 w 8126844"/>
                  <a:gd name="connsiteY190" fmla="*/ 793785 h 5316568"/>
                  <a:gd name="connsiteX191" fmla="*/ 1777504 w 8126844"/>
                  <a:gd name="connsiteY191" fmla="*/ 1580347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107156 w 8126844"/>
                  <a:gd name="connsiteY189" fmla="*/ 793785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19549 w 8126844"/>
                  <a:gd name="connsiteY189" fmla="*/ 1556816 h 5316568"/>
                  <a:gd name="connsiteX190" fmla="*/ 1777504 w 8126844"/>
                  <a:gd name="connsiteY190" fmla="*/ 1580347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777504 w 8126844"/>
                  <a:gd name="connsiteY189" fmla="*/ 1580347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879774 w 8126844"/>
                  <a:gd name="connsiteY190" fmla="*/ 2022038 h 5316568"/>
                  <a:gd name="connsiteX191" fmla="*/ 2390763 w 8126844"/>
                  <a:gd name="connsiteY191" fmla="*/ 2250638 h 5316568"/>
                  <a:gd name="connsiteX192" fmla="*/ 3157245 w 8126844"/>
                  <a:gd name="connsiteY192" fmla="*/ 2465791 h 5316568"/>
                  <a:gd name="connsiteX193" fmla="*/ 3708574 w 8126844"/>
                  <a:gd name="connsiteY193" fmla="*/ 2600262 h 5316568"/>
                  <a:gd name="connsiteX194" fmla="*/ 4165774 w 8126844"/>
                  <a:gd name="connsiteY194" fmla="*/ 2573368 h 5316568"/>
                  <a:gd name="connsiteX195" fmla="*/ 4394374 w 8126844"/>
                  <a:gd name="connsiteY195" fmla="*/ 2546474 h 5316568"/>
                  <a:gd name="connsiteX196" fmla="*/ 4407821 w 8126844"/>
                  <a:gd name="connsiteY196" fmla="*/ 2358215 h 5316568"/>
                  <a:gd name="connsiteX197" fmla="*/ 4192668 w 8126844"/>
                  <a:gd name="connsiteY197" fmla="*/ 2317874 h 5316568"/>
                  <a:gd name="connsiteX198" fmla="*/ 4031304 w 8126844"/>
                  <a:gd name="connsiteY198" fmla="*/ 2358215 h 5316568"/>
                  <a:gd name="connsiteX199" fmla="*/ 4031304 w 8126844"/>
                  <a:gd name="connsiteY199" fmla="*/ 2183403 h 5316568"/>
                  <a:gd name="connsiteX200" fmla="*/ 4448163 w 8126844"/>
                  <a:gd name="connsiteY200" fmla="*/ 2062380 h 5316568"/>
                  <a:gd name="connsiteX201" fmla="*/ 4703657 w 8126844"/>
                  <a:gd name="connsiteY201" fmla="*/ 1954803 h 5316568"/>
                  <a:gd name="connsiteX202" fmla="*/ 4663316 w 8126844"/>
                  <a:gd name="connsiteY202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905860 w 8126844"/>
                  <a:gd name="connsiteY189" fmla="*/ 1628679 h 5316568"/>
                  <a:gd name="connsiteX190" fmla="*/ 1900365 w 8126844"/>
                  <a:gd name="connsiteY190" fmla="*/ 1694764 h 5316568"/>
                  <a:gd name="connsiteX191" fmla="*/ 1879774 w 8126844"/>
                  <a:gd name="connsiteY191" fmla="*/ 2022038 h 5316568"/>
                  <a:gd name="connsiteX192" fmla="*/ 2390763 w 8126844"/>
                  <a:gd name="connsiteY192" fmla="*/ 2250638 h 5316568"/>
                  <a:gd name="connsiteX193" fmla="*/ 3157245 w 8126844"/>
                  <a:gd name="connsiteY193" fmla="*/ 2465791 h 5316568"/>
                  <a:gd name="connsiteX194" fmla="*/ 3708574 w 8126844"/>
                  <a:gd name="connsiteY194" fmla="*/ 2600262 h 5316568"/>
                  <a:gd name="connsiteX195" fmla="*/ 4165774 w 8126844"/>
                  <a:gd name="connsiteY195" fmla="*/ 2573368 h 5316568"/>
                  <a:gd name="connsiteX196" fmla="*/ 4394374 w 8126844"/>
                  <a:gd name="connsiteY196" fmla="*/ 2546474 h 5316568"/>
                  <a:gd name="connsiteX197" fmla="*/ 4407821 w 8126844"/>
                  <a:gd name="connsiteY197" fmla="*/ 2358215 h 5316568"/>
                  <a:gd name="connsiteX198" fmla="*/ 4192668 w 8126844"/>
                  <a:gd name="connsiteY198" fmla="*/ 2317874 h 5316568"/>
                  <a:gd name="connsiteX199" fmla="*/ 4031304 w 8126844"/>
                  <a:gd name="connsiteY199" fmla="*/ 2358215 h 5316568"/>
                  <a:gd name="connsiteX200" fmla="*/ 4031304 w 8126844"/>
                  <a:gd name="connsiteY200" fmla="*/ 2183403 h 5316568"/>
                  <a:gd name="connsiteX201" fmla="*/ 4448163 w 8126844"/>
                  <a:gd name="connsiteY201" fmla="*/ 2062380 h 5316568"/>
                  <a:gd name="connsiteX202" fmla="*/ 4703657 w 8126844"/>
                  <a:gd name="connsiteY202" fmla="*/ 1954803 h 5316568"/>
                  <a:gd name="connsiteX203" fmla="*/ 4663316 w 8126844"/>
                  <a:gd name="connsiteY203" fmla="*/ 1699309 h 5316568"/>
                  <a:gd name="connsiteX0" fmla="*/ 4918810 w 8126844"/>
                  <a:gd name="connsiteY0" fmla="*/ 1645521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959151 w 8126844"/>
                  <a:gd name="connsiteY1" fmla="*/ 1860674 h 5316568"/>
                  <a:gd name="connsiteX2" fmla="*/ 5402904 w 8126844"/>
                  <a:gd name="connsiteY2" fmla="*/ 1699309 h 5316568"/>
                  <a:gd name="connsiteX3" fmla="*/ 6478668 w 8126844"/>
                  <a:gd name="connsiteY3" fmla="*/ 986615 h 5316568"/>
                  <a:gd name="connsiteX4" fmla="*/ 7177916 w 8126844"/>
                  <a:gd name="connsiteY4" fmla="*/ 139450 h 5316568"/>
                  <a:gd name="connsiteX5" fmla="*/ 7352727 w 8126844"/>
                  <a:gd name="connsiteY5" fmla="*/ 18427 h 5316568"/>
                  <a:gd name="connsiteX6" fmla="*/ 7460304 w 8126844"/>
                  <a:gd name="connsiteY6" fmla="*/ 327709 h 5316568"/>
                  <a:gd name="connsiteX7" fmla="*/ 7137574 w 8126844"/>
                  <a:gd name="connsiteY7" fmla="*/ 758015 h 5316568"/>
                  <a:gd name="connsiteX8" fmla="*/ 7056892 w 8126844"/>
                  <a:gd name="connsiteY8" fmla="*/ 932827 h 5316568"/>
                  <a:gd name="connsiteX9" fmla="*/ 7177916 w 8126844"/>
                  <a:gd name="connsiteY9" fmla="*/ 1040403 h 5316568"/>
                  <a:gd name="connsiteX10" fmla="*/ 7406516 w 8126844"/>
                  <a:gd name="connsiteY10" fmla="*/ 811803 h 5316568"/>
                  <a:gd name="connsiteX11" fmla="*/ 7540986 w 8126844"/>
                  <a:gd name="connsiteY11" fmla="*/ 811803 h 5316568"/>
                  <a:gd name="connsiteX12" fmla="*/ 7554433 w 8126844"/>
                  <a:gd name="connsiteY12" fmla="*/ 1040403 h 5316568"/>
                  <a:gd name="connsiteX13" fmla="*/ 6976210 w 8126844"/>
                  <a:gd name="connsiteY13" fmla="*/ 1632074 h 5316568"/>
                  <a:gd name="connsiteX14" fmla="*/ 6276963 w 8126844"/>
                  <a:gd name="connsiteY14" fmla="*/ 2183403 h 5316568"/>
                  <a:gd name="connsiteX15" fmla="*/ 5860104 w 8126844"/>
                  <a:gd name="connsiteY15" fmla="*/ 2385109 h 5316568"/>
                  <a:gd name="connsiteX16" fmla="*/ 5658398 w 8126844"/>
                  <a:gd name="connsiteY16" fmla="*/ 2452344 h 5316568"/>
                  <a:gd name="connsiteX17" fmla="*/ 5550821 w 8126844"/>
                  <a:gd name="connsiteY17" fmla="*/ 2371662 h 5316568"/>
                  <a:gd name="connsiteX18" fmla="*/ 5644951 w 8126844"/>
                  <a:gd name="connsiteY18" fmla="*/ 2169956 h 5316568"/>
                  <a:gd name="connsiteX19" fmla="*/ 5913892 w 8126844"/>
                  <a:gd name="connsiteY19" fmla="*/ 2116168 h 5316568"/>
                  <a:gd name="connsiteX20" fmla="*/ 5752527 w 8126844"/>
                  <a:gd name="connsiteY20" fmla="*/ 1806885 h 5316568"/>
                  <a:gd name="connsiteX21" fmla="*/ 5362563 w 8126844"/>
                  <a:gd name="connsiteY21" fmla="*/ 1954803 h 5316568"/>
                  <a:gd name="connsiteX22" fmla="*/ 4663316 w 8126844"/>
                  <a:gd name="connsiteY22" fmla="*/ 2237191 h 5316568"/>
                  <a:gd name="connsiteX23" fmla="*/ 4649868 w 8126844"/>
                  <a:gd name="connsiteY23" fmla="*/ 2412003 h 5316568"/>
                  <a:gd name="connsiteX24" fmla="*/ 4703657 w 8126844"/>
                  <a:gd name="connsiteY24" fmla="*/ 2519580 h 5316568"/>
                  <a:gd name="connsiteX25" fmla="*/ 5066727 w 8126844"/>
                  <a:gd name="connsiteY25" fmla="*/ 2385109 h 5316568"/>
                  <a:gd name="connsiteX26" fmla="*/ 5322221 w 8126844"/>
                  <a:gd name="connsiteY26" fmla="*/ 2331321 h 5316568"/>
                  <a:gd name="connsiteX27" fmla="*/ 5349116 w 8126844"/>
                  <a:gd name="connsiteY27" fmla="*/ 2465791 h 5316568"/>
                  <a:gd name="connsiteX28" fmla="*/ 4784339 w 8126844"/>
                  <a:gd name="connsiteY28" fmla="*/ 2680944 h 5316568"/>
                  <a:gd name="connsiteX29" fmla="*/ 4098539 w 8126844"/>
                  <a:gd name="connsiteY29" fmla="*/ 2815415 h 5316568"/>
                  <a:gd name="connsiteX30" fmla="*/ 2740386 w 8126844"/>
                  <a:gd name="connsiteY30" fmla="*/ 2680944 h 5316568"/>
                  <a:gd name="connsiteX31" fmla="*/ 2202504 w 8126844"/>
                  <a:gd name="connsiteY31" fmla="*/ 2479238 h 5316568"/>
                  <a:gd name="connsiteX32" fmla="*/ 2027692 w 8126844"/>
                  <a:gd name="connsiteY32" fmla="*/ 2425450 h 5316568"/>
                  <a:gd name="connsiteX33" fmla="*/ 1960457 w 8126844"/>
                  <a:gd name="connsiteY33" fmla="*/ 2573368 h 5316568"/>
                  <a:gd name="connsiteX34" fmla="*/ 2390763 w 8126844"/>
                  <a:gd name="connsiteY34" fmla="*/ 2801968 h 5316568"/>
                  <a:gd name="connsiteX35" fmla="*/ 3372398 w 8126844"/>
                  <a:gd name="connsiteY35" fmla="*/ 3044015 h 5316568"/>
                  <a:gd name="connsiteX36" fmla="*/ 4125433 w 8126844"/>
                  <a:gd name="connsiteY36" fmla="*/ 3044015 h 5316568"/>
                  <a:gd name="connsiteX37" fmla="*/ 4757445 w 8126844"/>
                  <a:gd name="connsiteY37" fmla="*/ 3017121 h 5316568"/>
                  <a:gd name="connsiteX38" fmla="*/ 4918810 w 8126844"/>
                  <a:gd name="connsiteY38" fmla="*/ 3057462 h 5316568"/>
                  <a:gd name="connsiteX39" fmla="*/ 4811233 w 8126844"/>
                  <a:gd name="connsiteY39" fmla="*/ 3218827 h 5316568"/>
                  <a:gd name="connsiteX40" fmla="*/ 4286798 w 8126844"/>
                  <a:gd name="connsiteY40" fmla="*/ 3286062 h 5316568"/>
                  <a:gd name="connsiteX41" fmla="*/ 4219563 w 8126844"/>
                  <a:gd name="connsiteY41" fmla="*/ 3420532 h 5316568"/>
                  <a:gd name="connsiteX42" fmla="*/ 4555739 w 8126844"/>
                  <a:gd name="connsiteY42" fmla="*/ 3474321 h 5316568"/>
                  <a:gd name="connsiteX43" fmla="*/ 5241539 w 8126844"/>
                  <a:gd name="connsiteY43" fmla="*/ 3286062 h 5316568"/>
                  <a:gd name="connsiteX44" fmla="*/ 5523927 w 8126844"/>
                  <a:gd name="connsiteY44" fmla="*/ 3151591 h 5316568"/>
                  <a:gd name="connsiteX45" fmla="*/ 5618057 w 8126844"/>
                  <a:gd name="connsiteY45" fmla="*/ 3044015 h 5316568"/>
                  <a:gd name="connsiteX46" fmla="*/ 5402904 w 8126844"/>
                  <a:gd name="connsiteY46" fmla="*/ 3030568 h 5316568"/>
                  <a:gd name="connsiteX47" fmla="*/ 5214645 w 8126844"/>
                  <a:gd name="connsiteY47" fmla="*/ 2922991 h 5316568"/>
                  <a:gd name="connsiteX48" fmla="*/ 5241539 w 8126844"/>
                  <a:gd name="connsiteY48" fmla="*/ 2801968 h 5316568"/>
                  <a:gd name="connsiteX49" fmla="*/ 5537374 w 8126844"/>
                  <a:gd name="connsiteY49" fmla="*/ 2761627 h 5316568"/>
                  <a:gd name="connsiteX50" fmla="*/ 6196280 w 8126844"/>
                  <a:gd name="connsiteY50" fmla="*/ 2506132 h 5316568"/>
                  <a:gd name="connsiteX51" fmla="*/ 6747610 w 8126844"/>
                  <a:gd name="connsiteY51" fmla="*/ 2169956 h 5316568"/>
                  <a:gd name="connsiteX52" fmla="*/ 7218257 w 8126844"/>
                  <a:gd name="connsiteY52" fmla="*/ 1726203 h 5316568"/>
                  <a:gd name="connsiteX53" fmla="*/ 7433410 w 8126844"/>
                  <a:gd name="connsiteY53" fmla="*/ 1551391 h 5316568"/>
                  <a:gd name="connsiteX54" fmla="*/ 7567880 w 8126844"/>
                  <a:gd name="connsiteY54" fmla="*/ 1578285 h 5316568"/>
                  <a:gd name="connsiteX55" fmla="*/ 7514092 w 8126844"/>
                  <a:gd name="connsiteY55" fmla="*/ 1779991 h 5316568"/>
                  <a:gd name="connsiteX56" fmla="*/ 7097233 w 8126844"/>
                  <a:gd name="connsiteY56" fmla="*/ 2210297 h 5316568"/>
                  <a:gd name="connsiteX57" fmla="*/ 6451774 w 8126844"/>
                  <a:gd name="connsiteY57" fmla="*/ 2627156 h 5316568"/>
                  <a:gd name="connsiteX58" fmla="*/ 6088704 w 8126844"/>
                  <a:gd name="connsiteY58" fmla="*/ 2815415 h 5316568"/>
                  <a:gd name="connsiteX59" fmla="*/ 5981127 w 8126844"/>
                  <a:gd name="connsiteY59" fmla="*/ 2949885 h 5316568"/>
                  <a:gd name="connsiteX60" fmla="*/ 6021468 w 8126844"/>
                  <a:gd name="connsiteY60" fmla="*/ 3151591 h 5316568"/>
                  <a:gd name="connsiteX61" fmla="*/ 6115598 w 8126844"/>
                  <a:gd name="connsiteY61" fmla="*/ 3299509 h 5316568"/>
                  <a:gd name="connsiteX62" fmla="*/ 6734163 w 8126844"/>
                  <a:gd name="connsiteY62" fmla="*/ 3124697 h 5316568"/>
                  <a:gd name="connsiteX63" fmla="*/ 7419963 w 8126844"/>
                  <a:gd name="connsiteY63" fmla="*/ 2694391 h 5316568"/>
                  <a:gd name="connsiteX64" fmla="*/ 7850268 w 8126844"/>
                  <a:gd name="connsiteY64" fmla="*/ 2371662 h 5316568"/>
                  <a:gd name="connsiteX65" fmla="*/ 8065421 w 8126844"/>
                  <a:gd name="connsiteY65" fmla="*/ 2264085 h 5316568"/>
                  <a:gd name="connsiteX66" fmla="*/ 8105763 w 8126844"/>
                  <a:gd name="connsiteY66" fmla="*/ 2425450 h 5316568"/>
                  <a:gd name="connsiteX67" fmla="*/ 7769586 w 8126844"/>
                  <a:gd name="connsiteY67" fmla="*/ 2761627 h 5316568"/>
                  <a:gd name="connsiteX68" fmla="*/ 6707268 w 8126844"/>
                  <a:gd name="connsiteY68" fmla="*/ 3339850 h 5316568"/>
                  <a:gd name="connsiteX69" fmla="*/ 6129045 w 8126844"/>
                  <a:gd name="connsiteY69" fmla="*/ 3608791 h 5316568"/>
                  <a:gd name="connsiteX70" fmla="*/ 5833210 w 8126844"/>
                  <a:gd name="connsiteY70" fmla="*/ 3649132 h 5316568"/>
                  <a:gd name="connsiteX71" fmla="*/ 5712186 w 8126844"/>
                  <a:gd name="connsiteY71" fmla="*/ 3689474 h 5316568"/>
                  <a:gd name="connsiteX72" fmla="*/ 5658398 w 8126844"/>
                  <a:gd name="connsiteY72" fmla="*/ 3541556 h 5316568"/>
                  <a:gd name="connsiteX73" fmla="*/ 5779421 w 8126844"/>
                  <a:gd name="connsiteY73" fmla="*/ 3433980 h 5316568"/>
                  <a:gd name="connsiteX74" fmla="*/ 5779421 w 8126844"/>
                  <a:gd name="connsiteY74" fmla="*/ 3339850 h 5316568"/>
                  <a:gd name="connsiteX75" fmla="*/ 5497033 w 8126844"/>
                  <a:gd name="connsiteY75" fmla="*/ 3460874 h 5316568"/>
                  <a:gd name="connsiteX76" fmla="*/ 5039833 w 8126844"/>
                  <a:gd name="connsiteY76" fmla="*/ 3595344 h 5316568"/>
                  <a:gd name="connsiteX77" fmla="*/ 4865021 w 8126844"/>
                  <a:gd name="connsiteY77" fmla="*/ 3676027 h 5316568"/>
                  <a:gd name="connsiteX78" fmla="*/ 4905363 w 8126844"/>
                  <a:gd name="connsiteY78" fmla="*/ 3770156 h 5316568"/>
                  <a:gd name="connsiteX79" fmla="*/ 5160857 w 8126844"/>
                  <a:gd name="connsiteY79" fmla="*/ 3743262 h 5316568"/>
                  <a:gd name="connsiteX80" fmla="*/ 5187751 w 8126844"/>
                  <a:gd name="connsiteY80" fmla="*/ 3877732 h 5316568"/>
                  <a:gd name="connsiteX81" fmla="*/ 4878468 w 8126844"/>
                  <a:gd name="connsiteY81" fmla="*/ 3971862 h 5316568"/>
                  <a:gd name="connsiteX82" fmla="*/ 4891916 w 8126844"/>
                  <a:gd name="connsiteY82" fmla="*/ 4119780 h 5316568"/>
                  <a:gd name="connsiteX83" fmla="*/ 5376010 w 8126844"/>
                  <a:gd name="connsiteY83" fmla="*/ 4012203 h 5316568"/>
                  <a:gd name="connsiteX84" fmla="*/ 5967680 w 8126844"/>
                  <a:gd name="connsiteY84" fmla="*/ 3864285 h 5316568"/>
                  <a:gd name="connsiteX85" fmla="*/ 6344198 w 8126844"/>
                  <a:gd name="connsiteY85" fmla="*/ 3662580 h 5316568"/>
                  <a:gd name="connsiteX86" fmla="*/ 6478668 w 8126844"/>
                  <a:gd name="connsiteY86" fmla="*/ 3662580 h 5316568"/>
                  <a:gd name="connsiteX87" fmla="*/ 6478668 w 8126844"/>
                  <a:gd name="connsiteY87" fmla="*/ 3850838 h 5316568"/>
                  <a:gd name="connsiteX88" fmla="*/ 5900445 w 8126844"/>
                  <a:gd name="connsiteY88" fmla="*/ 4039097 h 5316568"/>
                  <a:gd name="connsiteX89" fmla="*/ 5053280 w 8126844"/>
                  <a:gd name="connsiteY89" fmla="*/ 4281144 h 5316568"/>
                  <a:gd name="connsiteX90" fmla="*/ 4703657 w 8126844"/>
                  <a:gd name="connsiteY90" fmla="*/ 4375274 h 5316568"/>
                  <a:gd name="connsiteX91" fmla="*/ 4313692 w 8126844"/>
                  <a:gd name="connsiteY91" fmla="*/ 4442509 h 5316568"/>
                  <a:gd name="connsiteX92" fmla="*/ 4004410 w 8126844"/>
                  <a:gd name="connsiteY92" fmla="*/ 4482850 h 5316568"/>
                  <a:gd name="connsiteX93" fmla="*/ 3869939 w 8126844"/>
                  <a:gd name="connsiteY93" fmla="*/ 4361827 h 5316568"/>
                  <a:gd name="connsiteX94" fmla="*/ 3950621 w 8126844"/>
                  <a:gd name="connsiteY94" fmla="*/ 4254250 h 5316568"/>
                  <a:gd name="connsiteX95" fmla="*/ 4367480 w 8126844"/>
                  <a:gd name="connsiteY95" fmla="*/ 4173568 h 5316568"/>
                  <a:gd name="connsiteX96" fmla="*/ 4542292 w 8126844"/>
                  <a:gd name="connsiteY96" fmla="*/ 4106332 h 5316568"/>
                  <a:gd name="connsiteX97" fmla="*/ 4542292 w 8126844"/>
                  <a:gd name="connsiteY97" fmla="*/ 3971862 h 5316568"/>
                  <a:gd name="connsiteX98" fmla="*/ 4206116 w 8126844"/>
                  <a:gd name="connsiteY98" fmla="*/ 3971862 h 5316568"/>
                  <a:gd name="connsiteX99" fmla="*/ 3520316 w 8126844"/>
                  <a:gd name="connsiteY99" fmla="*/ 4052544 h 5316568"/>
                  <a:gd name="connsiteX100" fmla="*/ 3157245 w 8126844"/>
                  <a:gd name="connsiteY100" fmla="*/ 4079438 h 5316568"/>
                  <a:gd name="connsiteX101" fmla="*/ 3076563 w 8126844"/>
                  <a:gd name="connsiteY101" fmla="*/ 4200462 h 5316568"/>
                  <a:gd name="connsiteX102" fmla="*/ 3224480 w 8126844"/>
                  <a:gd name="connsiteY102" fmla="*/ 4267697 h 5316568"/>
                  <a:gd name="connsiteX103" fmla="*/ 3453080 w 8126844"/>
                  <a:gd name="connsiteY103" fmla="*/ 4294591 h 5316568"/>
                  <a:gd name="connsiteX104" fmla="*/ 3412739 w 8126844"/>
                  <a:gd name="connsiteY104" fmla="*/ 4402168 h 5316568"/>
                  <a:gd name="connsiteX105" fmla="*/ 2968986 w 8126844"/>
                  <a:gd name="connsiteY105" fmla="*/ 4455956 h 5316568"/>
                  <a:gd name="connsiteX106" fmla="*/ 2767280 w 8126844"/>
                  <a:gd name="connsiteY106" fmla="*/ 4469403 h 5316568"/>
                  <a:gd name="connsiteX107" fmla="*/ 2673151 w 8126844"/>
                  <a:gd name="connsiteY107" fmla="*/ 4671109 h 5316568"/>
                  <a:gd name="connsiteX108" fmla="*/ 2767280 w 8126844"/>
                  <a:gd name="connsiteY108" fmla="*/ 5034180 h 5316568"/>
                  <a:gd name="connsiteX109" fmla="*/ 2700045 w 8126844"/>
                  <a:gd name="connsiteY109" fmla="*/ 5235885 h 5316568"/>
                  <a:gd name="connsiteX110" fmla="*/ 2498339 w 8126844"/>
                  <a:gd name="connsiteY110" fmla="*/ 5316568 h 5316568"/>
                  <a:gd name="connsiteX111" fmla="*/ 2256292 w 8126844"/>
                  <a:gd name="connsiteY111" fmla="*/ 5235885 h 5316568"/>
                  <a:gd name="connsiteX112" fmla="*/ 2175610 w 8126844"/>
                  <a:gd name="connsiteY112" fmla="*/ 4980391 h 5316568"/>
                  <a:gd name="connsiteX113" fmla="*/ 2269739 w 8126844"/>
                  <a:gd name="connsiteY113" fmla="*/ 4751791 h 5316568"/>
                  <a:gd name="connsiteX114" fmla="*/ 2404210 w 8126844"/>
                  <a:gd name="connsiteY114" fmla="*/ 4590427 h 5316568"/>
                  <a:gd name="connsiteX115" fmla="*/ 2390763 w 8126844"/>
                  <a:gd name="connsiteY115" fmla="*/ 4442509 h 5316568"/>
                  <a:gd name="connsiteX116" fmla="*/ 2014245 w 8126844"/>
                  <a:gd name="connsiteY116" fmla="*/ 4308038 h 5316568"/>
                  <a:gd name="connsiteX117" fmla="*/ 2068033 w 8126844"/>
                  <a:gd name="connsiteY117" fmla="*/ 4200462 h 5316568"/>
                  <a:gd name="connsiteX118" fmla="*/ 2390763 w 8126844"/>
                  <a:gd name="connsiteY118" fmla="*/ 4200462 h 5316568"/>
                  <a:gd name="connsiteX119" fmla="*/ 2807621 w 8126844"/>
                  <a:gd name="connsiteY119" fmla="*/ 4200462 h 5316568"/>
                  <a:gd name="connsiteX120" fmla="*/ 2834516 w 8126844"/>
                  <a:gd name="connsiteY120" fmla="*/ 4065991 h 5316568"/>
                  <a:gd name="connsiteX121" fmla="*/ 2686598 w 8126844"/>
                  <a:gd name="connsiteY121" fmla="*/ 4012203 h 5316568"/>
                  <a:gd name="connsiteX122" fmla="*/ 2780727 w 8126844"/>
                  <a:gd name="connsiteY122" fmla="*/ 3864285 h 5316568"/>
                  <a:gd name="connsiteX123" fmla="*/ 3211033 w 8126844"/>
                  <a:gd name="connsiteY123" fmla="*/ 3904627 h 5316568"/>
                  <a:gd name="connsiteX124" fmla="*/ 3775810 w 8126844"/>
                  <a:gd name="connsiteY124" fmla="*/ 3877732 h 5316568"/>
                  <a:gd name="connsiteX125" fmla="*/ 4380927 w 8126844"/>
                  <a:gd name="connsiteY125" fmla="*/ 3783603 h 5316568"/>
                  <a:gd name="connsiteX126" fmla="*/ 4622974 w 8126844"/>
                  <a:gd name="connsiteY126" fmla="*/ 3729815 h 5316568"/>
                  <a:gd name="connsiteX127" fmla="*/ 4555739 w 8126844"/>
                  <a:gd name="connsiteY127" fmla="*/ 3635685 h 5316568"/>
                  <a:gd name="connsiteX128" fmla="*/ 4031304 w 8126844"/>
                  <a:gd name="connsiteY128" fmla="*/ 3676027 h 5316568"/>
                  <a:gd name="connsiteX129" fmla="*/ 3600998 w 8126844"/>
                  <a:gd name="connsiteY129" fmla="*/ 3689474 h 5316568"/>
                  <a:gd name="connsiteX130" fmla="*/ 3278268 w 8126844"/>
                  <a:gd name="connsiteY130" fmla="*/ 3649132 h 5316568"/>
                  <a:gd name="connsiteX131" fmla="*/ 3237927 w 8126844"/>
                  <a:gd name="connsiteY131" fmla="*/ 3581897 h 5316568"/>
                  <a:gd name="connsiteX132" fmla="*/ 3291716 w 8126844"/>
                  <a:gd name="connsiteY132" fmla="*/ 3447427 h 5316568"/>
                  <a:gd name="connsiteX133" fmla="*/ 3587551 w 8126844"/>
                  <a:gd name="connsiteY133" fmla="*/ 3474321 h 5316568"/>
                  <a:gd name="connsiteX134" fmla="*/ 3883386 w 8126844"/>
                  <a:gd name="connsiteY134" fmla="*/ 3474321 h 5316568"/>
                  <a:gd name="connsiteX135" fmla="*/ 3964068 w 8126844"/>
                  <a:gd name="connsiteY135" fmla="*/ 3407085 h 5316568"/>
                  <a:gd name="connsiteX136" fmla="*/ 3883386 w 8126844"/>
                  <a:gd name="connsiteY136" fmla="*/ 3286062 h 5316568"/>
                  <a:gd name="connsiteX137" fmla="*/ 3412739 w 8126844"/>
                  <a:gd name="connsiteY137" fmla="*/ 3259168 h 5316568"/>
                  <a:gd name="connsiteX138" fmla="*/ 3049668 w 8126844"/>
                  <a:gd name="connsiteY138" fmla="*/ 3205380 h 5316568"/>
                  <a:gd name="connsiteX139" fmla="*/ 2740386 w 8126844"/>
                  <a:gd name="connsiteY139" fmla="*/ 3138144 h 5316568"/>
                  <a:gd name="connsiteX140" fmla="*/ 2457998 w 8126844"/>
                  <a:gd name="connsiteY140" fmla="*/ 3057462 h 5316568"/>
                  <a:gd name="connsiteX141" fmla="*/ 2242845 w 8126844"/>
                  <a:gd name="connsiteY141" fmla="*/ 3003674 h 5316568"/>
                  <a:gd name="connsiteX142" fmla="*/ 2162163 w 8126844"/>
                  <a:gd name="connsiteY142" fmla="*/ 3165038 h 5316568"/>
                  <a:gd name="connsiteX143" fmla="*/ 2336974 w 8126844"/>
                  <a:gd name="connsiteY143" fmla="*/ 3339850 h 5316568"/>
                  <a:gd name="connsiteX144" fmla="*/ 2713492 w 8126844"/>
                  <a:gd name="connsiteY144" fmla="*/ 3393638 h 5316568"/>
                  <a:gd name="connsiteX145" fmla="*/ 2874857 w 8126844"/>
                  <a:gd name="connsiteY145" fmla="*/ 3447427 h 5316568"/>
                  <a:gd name="connsiteX146" fmla="*/ 2874857 w 8126844"/>
                  <a:gd name="connsiteY146" fmla="*/ 3595344 h 5316568"/>
                  <a:gd name="connsiteX147" fmla="*/ 2605916 w 8126844"/>
                  <a:gd name="connsiteY147" fmla="*/ 3568450 h 5316568"/>
                  <a:gd name="connsiteX148" fmla="*/ 2000798 w 8126844"/>
                  <a:gd name="connsiteY148" fmla="*/ 3447427 h 5316568"/>
                  <a:gd name="connsiteX149" fmla="*/ 1583939 w 8126844"/>
                  <a:gd name="connsiteY149" fmla="*/ 3299509 h 5316568"/>
                  <a:gd name="connsiteX150" fmla="*/ 1409127 w 8126844"/>
                  <a:gd name="connsiteY150" fmla="*/ 3312956 h 5316568"/>
                  <a:gd name="connsiteX151" fmla="*/ 1368786 w 8126844"/>
                  <a:gd name="connsiteY151" fmla="*/ 3487768 h 5316568"/>
                  <a:gd name="connsiteX152" fmla="*/ 1799092 w 8126844"/>
                  <a:gd name="connsiteY152" fmla="*/ 3622238 h 5316568"/>
                  <a:gd name="connsiteX153" fmla="*/ 2256292 w 8126844"/>
                  <a:gd name="connsiteY153" fmla="*/ 3783603 h 5316568"/>
                  <a:gd name="connsiteX154" fmla="*/ 2390763 w 8126844"/>
                  <a:gd name="connsiteY154" fmla="*/ 3891180 h 5316568"/>
                  <a:gd name="connsiteX155" fmla="*/ 2094927 w 8126844"/>
                  <a:gd name="connsiteY155" fmla="*/ 3958415 h 5316568"/>
                  <a:gd name="connsiteX156" fmla="*/ 1557045 w 8126844"/>
                  <a:gd name="connsiteY156" fmla="*/ 3783603 h 5316568"/>
                  <a:gd name="connsiteX157" fmla="*/ 965374 w 8126844"/>
                  <a:gd name="connsiteY157" fmla="*/ 3555003 h 5316568"/>
                  <a:gd name="connsiteX158" fmla="*/ 481280 w 8126844"/>
                  <a:gd name="connsiteY158" fmla="*/ 3339850 h 5316568"/>
                  <a:gd name="connsiteX159" fmla="*/ 198892 w 8126844"/>
                  <a:gd name="connsiteY159" fmla="*/ 3232274 h 5316568"/>
                  <a:gd name="connsiteX160" fmla="*/ 131657 w 8126844"/>
                  <a:gd name="connsiteY160" fmla="*/ 3138144 h 5316568"/>
                  <a:gd name="connsiteX161" fmla="*/ 279574 w 8126844"/>
                  <a:gd name="connsiteY161" fmla="*/ 3044015 h 5316568"/>
                  <a:gd name="connsiteX162" fmla="*/ 642645 w 8126844"/>
                  <a:gd name="connsiteY162" fmla="*/ 3218827 h 5316568"/>
                  <a:gd name="connsiteX163" fmla="*/ 1113292 w 8126844"/>
                  <a:gd name="connsiteY163" fmla="*/ 3366744 h 5316568"/>
                  <a:gd name="connsiteX164" fmla="*/ 1153633 w 8126844"/>
                  <a:gd name="connsiteY164" fmla="*/ 3191932 h 5316568"/>
                  <a:gd name="connsiteX165" fmla="*/ 1032610 w 8126844"/>
                  <a:gd name="connsiteY165" fmla="*/ 3030568 h 5316568"/>
                  <a:gd name="connsiteX166" fmla="*/ 535068 w 8126844"/>
                  <a:gd name="connsiteY166" fmla="*/ 2882650 h 5316568"/>
                  <a:gd name="connsiteX167" fmla="*/ 198892 w 8126844"/>
                  <a:gd name="connsiteY167" fmla="*/ 2640603 h 5316568"/>
                  <a:gd name="connsiteX168" fmla="*/ 10633 w 8126844"/>
                  <a:gd name="connsiteY168" fmla="*/ 2479238 h 5316568"/>
                  <a:gd name="connsiteX169" fmla="*/ 50974 w 8126844"/>
                  <a:gd name="connsiteY169" fmla="*/ 2344768 h 5316568"/>
                  <a:gd name="connsiteX170" fmla="*/ 279574 w 8126844"/>
                  <a:gd name="connsiteY170" fmla="*/ 2425450 h 5316568"/>
                  <a:gd name="connsiteX171" fmla="*/ 1019163 w 8126844"/>
                  <a:gd name="connsiteY171" fmla="*/ 2828862 h 5316568"/>
                  <a:gd name="connsiteX172" fmla="*/ 1462916 w 8126844"/>
                  <a:gd name="connsiteY172" fmla="*/ 3070909 h 5316568"/>
                  <a:gd name="connsiteX173" fmla="*/ 1799092 w 8126844"/>
                  <a:gd name="connsiteY173" fmla="*/ 3165038 h 5316568"/>
                  <a:gd name="connsiteX174" fmla="*/ 1973904 w 8126844"/>
                  <a:gd name="connsiteY174" fmla="*/ 3097803 h 5316568"/>
                  <a:gd name="connsiteX175" fmla="*/ 1960457 w 8126844"/>
                  <a:gd name="connsiteY175" fmla="*/ 2855756 h 5316568"/>
                  <a:gd name="connsiteX176" fmla="*/ 1624280 w 8126844"/>
                  <a:gd name="connsiteY176" fmla="*/ 2748180 h 5316568"/>
                  <a:gd name="connsiteX177" fmla="*/ 1288104 w 8126844"/>
                  <a:gd name="connsiteY177" fmla="*/ 2600262 h 5316568"/>
                  <a:gd name="connsiteX178" fmla="*/ 1261210 w 8126844"/>
                  <a:gd name="connsiteY178" fmla="*/ 2465791 h 5316568"/>
                  <a:gd name="connsiteX179" fmla="*/ 1462916 w 8126844"/>
                  <a:gd name="connsiteY179" fmla="*/ 2465791 h 5316568"/>
                  <a:gd name="connsiteX180" fmla="*/ 1691516 w 8126844"/>
                  <a:gd name="connsiteY180" fmla="*/ 2546474 h 5316568"/>
                  <a:gd name="connsiteX181" fmla="*/ 1758751 w 8126844"/>
                  <a:gd name="connsiteY181" fmla="*/ 2331321 h 5316568"/>
                  <a:gd name="connsiteX182" fmla="*/ 1597386 w 8126844"/>
                  <a:gd name="connsiteY182" fmla="*/ 2156509 h 5316568"/>
                  <a:gd name="connsiteX183" fmla="*/ 1153633 w 8126844"/>
                  <a:gd name="connsiteY183" fmla="*/ 1968250 h 5316568"/>
                  <a:gd name="connsiteX184" fmla="*/ 871245 w 8126844"/>
                  <a:gd name="connsiteY184" fmla="*/ 1779991 h 5316568"/>
                  <a:gd name="connsiteX185" fmla="*/ 750221 w 8126844"/>
                  <a:gd name="connsiteY185" fmla="*/ 1645521 h 5316568"/>
                  <a:gd name="connsiteX186" fmla="*/ 844351 w 8126844"/>
                  <a:gd name="connsiteY186" fmla="*/ 1524497 h 5316568"/>
                  <a:gd name="connsiteX187" fmla="*/ 1328445 w 8126844"/>
                  <a:gd name="connsiteY187" fmla="*/ 1739650 h 5316568"/>
                  <a:gd name="connsiteX188" fmla="*/ 1606671 w 8126844"/>
                  <a:gd name="connsiteY188" fmla="*/ 1886069 h 5316568"/>
                  <a:gd name="connsiteX189" fmla="*/ 1595914 w 8126844"/>
                  <a:gd name="connsiteY189" fmla="*/ 1511485 h 5316568"/>
                  <a:gd name="connsiteX190" fmla="*/ 1905860 w 8126844"/>
                  <a:gd name="connsiteY190" fmla="*/ 1628679 h 5316568"/>
                  <a:gd name="connsiteX191" fmla="*/ 1900365 w 8126844"/>
                  <a:gd name="connsiteY191" fmla="*/ 1694764 h 5316568"/>
                  <a:gd name="connsiteX192" fmla="*/ 1879774 w 8126844"/>
                  <a:gd name="connsiteY192" fmla="*/ 2022038 h 5316568"/>
                  <a:gd name="connsiteX193" fmla="*/ 2390763 w 8126844"/>
                  <a:gd name="connsiteY193" fmla="*/ 2250638 h 5316568"/>
                  <a:gd name="connsiteX194" fmla="*/ 3157245 w 8126844"/>
                  <a:gd name="connsiteY194" fmla="*/ 2465791 h 5316568"/>
                  <a:gd name="connsiteX195" fmla="*/ 3708574 w 8126844"/>
                  <a:gd name="connsiteY195" fmla="*/ 2600262 h 5316568"/>
                  <a:gd name="connsiteX196" fmla="*/ 4165774 w 8126844"/>
                  <a:gd name="connsiteY196" fmla="*/ 2573368 h 5316568"/>
                  <a:gd name="connsiteX197" fmla="*/ 4394374 w 8126844"/>
                  <a:gd name="connsiteY197" fmla="*/ 2546474 h 5316568"/>
                  <a:gd name="connsiteX198" fmla="*/ 4407821 w 8126844"/>
                  <a:gd name="connsiteY198" fmla="*/ 2358215 h 5316568"/>
                  <a:gd name="connsiteX199" fmla="*/ 4192668 w 8126844"/>
                  <a:gd name="connsiteY199" fmla="*/ 2317874 h 5316568"/>
                  <a:gd name="connsiteX200" fmla="*/ 4031304 w 8126844"/>
                  <a:gd name="connsiteY200" fmla="*/ 2358215 h 5316568"/>
                  <a:gd name="connsiteX201" fmla="*/ 4031304 w 8126844"/>
                  <a:gd name="connsiteY201" fmla="*/ 2183403 h 5316568"/>
                  <a:gd name="connsiteX202" fmla="*/ 4448163 w 8126844"/>
                  <a:gd name="connsiteY202" fmla="*/ 2062380 h 5316568"/>
                  <a:gd name="connsiteX203" fmla="*/ 4703657 w 8126844"/>
                  <a:gd name="connsiteY203" fmla="*/ 1954803 h 5316568"/>
                  <a:gd name="connsiteX204" fmla="*/ 4663316 w 8126844"/>
                  <a:gd name="connsiteY204" fmla="*/ 1699309 h 5316568"/>
                  <a:gd name="connsiteX0" fmla="*/ 5049578 w 8126844"/>
                  <a:gd name="connsiteY0" fmla="*/ 155954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595914 w 8126844"/>
                  <a:gd name="connsiteY190" fmla="*/ 1511485 h 5316568"/>
                  <a:gd name="connsiteX191" fmla="*/ 1905860 w 8126844"/>
                  <a:gd name="connsiteY191" fmla="*/ 1628679 h 5316568"/>
                  <a:gd name="connsiteX192" fmla="*/ 1900365 w 8126844"/>
                  <a:gd name="connsiteY192" fmla="*/ 1694764 h 5316568"/>
                  <a:gd name="connsiteX193" fmla="*/ 1879774 w 8126844"/>
                  <a:gd name="connsiteY193" fmla="*/ 2022038 h 5316568"/>
                  <a:gd name="connsiteX194" fmla="*/ 2390763 w 8126844"/>
                  <a:gd name="connsiteY194" fmla="*/ 2250638 h 5316568"/>
                  <a:gd name="connsiteX195" fmla="*/ 3157245 w 8126844"/>
                  <a:gd name="connsiteY195" fmla="*/ 2465791 h 5316568"/>
                  <a:gd name="connsiteX196" fmla="*/ 3708574 w 8126844"/>
                  <a:gd name="connsiteY196" fmla="*/ 2600262 h 5316568"/>
                  <a:gd name="connsiteX197" fmla="*/ 4165774 w 8126844"/>
                  <a:gd name="connsiteY197" fmla="*/ 2573368 h 5316568"/>
                  <a:gd name="connsiteX198" fmla="*/ 4394374 w 8126844"/>
                  <a:gd name="connsiteY198" fmla="*/ 2546474 h 5316568"/>
                  <a:gd name="connsiteX199" fmla="*/ 4407821 w 8126844"/>
                  <a:gd name="connsiteY199" fmla="*/ 2358215 h 5316568"/>
                  <a:gd name="connsiteX200" fmla="*/ 4192668 w 8126844"/>
                  <a:gd name="connsiteY200" fmla="*/ 2317874 h 5316568"/>
                  <a:gd name="connsiteX201" fmla="*/ 4031304 w 8126844"/>
                  <a:gd name="connsiteY201" fmla="*/ 2358215 h 5316568"/>
                  <a:gd name="connsiteX202" fmla="*/ 4031304 w 8126844"/>
                  <a:gd name="connsiteY202" fmla="*/ 2183403 h 5316568"/>
                  <a:gd name="connsiteX203" fmla="*/ 4448163 w 8126844"/>
                  <a:gd name="connsiteY203" fmla="*/ 2062380 h 5316568"/>
                  <a:gd name="connsiteX204" fmla="*/ 4703657 w 8126844"/>
                  <a:gd name="connsiteY204" fmla="*/ 1954803 h 5316568"/>
                  <a:gd name="connsiteX205" fmla="*/ 4663316 w 8126844"/>
                  <a:gd name="connsiteY205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595914 w 8126844"/>
                  <a:gd name="connsiteY191" fmla="*/ 1511485 h 5316568"/>
                  <a:gd name="connsiteX192" fmla="*/ 1905860 w 8126844"/>
                  <a:gd name="connsiteY192" fmla="*/ 1628679 h 5316568"/>
                  <a:gd name="connsiteX193" fmla="*/ 1900365 w 8126844"/>
                  <a:gd name="connsiteY193" fmla="*/ 1694764 h 5316568"/>
                  <a:gd name="connsiteX194" fmla="*/ 1879774 w 8126844"/>
                  <a:gd name="connsiteY194" fmla="*/ 2022038 h 5316568"/>
                  <a:gd name="connsiteX195" fmla="*/ 2390763 w 8126844"/>
                  <a:gd name="connsiteY195" fmla="*/ 2250638 h 5316568"/>
                  <a:gd name="connsiteX196" fmla="*/ 3157245 w 8126844"/>
                  <a:gd name="connsiteY196" fmla="*/ 2465791 h 5316568"/>
                  <a:gd name="connsiteX197" fmla="*/ 3708574 w 8126844"/>
                  <a:gd name="connsiteY197" fmla="*/ 2600262 h 5316568"/>
                  <a:gd name="connsiteX198" fmla="*/ 4165774 w 8126844"/>
                  <a:gd name="connsiteY198" fmla="*/ 2573368 h 5316568"/>
                  <a:gd name="connsiteX199" fmla="*/ 4394374 w 8126844"/>
                  <a:gd name="connsiteY199" fmla="*/ 2546474 h 5316568"/>
                  <a:gd name="connsiteX200" fmla="*/ 4407821 w 8126844"/>
                  <a:gd name="connsiteY200" fmla="*/ 2358215 h 5316568"/>
                  <a:gd name="connsiteX201" fmla="*/ 4192668 w 8126844"/>
                  <a:gd name="connsiteY201" fmla="*/ 2317874 h 5316568"/>
                  <a:gd name="connsiteX202" fmla="*/ 4031304 w 8126844"/>
                  <a:gd name="connsiteY202" fmla="*/ 2358215 h 5316568"/>
                  <a:gd name="connsiteX203" fmla="*/ 4031304 w 8126844"/>
                  <a:gd name="connsiteY203" fmla="*/ 2183403 h 5316568"/>
                  <a:gd name="connsiteX204" fmla="*/ 4448163 w 8126844"/>
                  <a:gd name="connsiteY204" fmla="*/ 2062380 h 5316568"/>
                  <a:gd name="connsiteX205" fmla="*/ 4703657 w 8126844"/>
                  <a:gd name="connsiteY205" fmla="*/ 1954803 h 5316568"/>
                  <a:gd name="connsiteX206" fmla="*/ 4663316 w 8126844"/>
                  <a:gd name="connsiteY206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63316 w 8126844"/>
                  <a:gd name="connsiteY207" fmla="*/ 1699309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3506224 w 8126844"/>
                  <a:gd name="connsiteY207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506224 w 8126844"/>
                  <a:gd name="connsiteY208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06224 w 8126844"/>
                  <a:gd name="connsiteY209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3946516 w 8126844"/>
                  <a:gd name="connsiteY208" fmla="*/ 1890062 h 5316568"/>
                  <a:gd name="connsiteX209" fmla="*/ 3587828 w 8126844"/>
                  <a:gd name="connsiteY209" fmla="*/ 1917536 h 5316568"/>
                  <a:gd name="connsiteX210" fmla="*/ 3506224 w 8126844"/>
                  <a:gd name="connsiteY210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6224 w 8126844"/>
                  <a:gd name="connsiteY211" fmla="*/ 1836324 h 5316568"/>
                  <a:gd name="connsiteX0" fmla="*/ 5876971 w 8126844"/>
                  <a:gd name="connsiteY0" fmla="*/ 944929 h 5316568"/>
                  <a:gd name="connsiteX1" fmla="*/ 5847702 w 8126844"/>
                  <a:gd name="connsiteY1" fmla="*/ 1092193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595914 w 8126844"/>
                  <a:gd name="connsiteY192" fmla="*/ 1511485 h 5316568"/>
                  <a:gd name="connsiteX193" fmla="*/ 1905860 w 8126844"/>
                  <a:gd name="connsiteY193" fmla="*/ 1628679 h 5316568"/>
                  <a:gd name="connsiteX194" fmla="*/ 1900365 w 8126844"/>
                  <a:gd name="connsiteY194" fmla="*/ 1694764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6971 w 8126844"/>
                  <a:gd name="connsiteY0" fmla="*/ 944929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95003 w 8126844"/>
                  <a:gd name="connsiteY0" fmla="*/ 953062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847702 w 8126844"/>
                  <a:gd name="connsiteY2" fmla="*/ 1092193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913699 w 8126844"/>
                  <a:gd name="connsiteY1" fmla="*/ 102474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1900365 w 8126844"/>
                  <a:gd name="connsiteY195" fmla="*/ 1694764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2813315 w 8126844"/>
                  <a:gd name="connsiteY196" fmla="*/ 1916341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332020 w 8126844"/>
                  <a:gd name="connsiteY195" fmla="*/ 186121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018026 w 8126844"/>
                  <a:gd name="connsiteY196" fmla="*/ 1943550 h 5316568"/>
                  <a:gd name="connsiteX197" fmla="*/ 2813315 w 8126844"/>
                  <a:gd name="connsiteY197" fmla="*/ 1916341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225918 w 8126844"/>
                  <a:gd name="connsiteY195" fmla="*/ 176737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05860 w 8126844"/>
                  <a:gd name="connsiteY194" fmla="*/ 1628679 h 5316568"/>
                  <a:gd name="connsiteX195" fmla="*/ 3151244 w 8126844"/>
                  <a:gd name="connsiteY195" fmla="*/ 1759739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813315 w 8126844"/>
                  <a:gd name="connsiteY198" fmla="*/ 1916341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05860 w 8126844"/>
                  <a:gd name="connsiteY195" fmla="*/ 1628679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3151244 w 8126844"/>
                  <a:gd name="connsiteY196" fmla="*/ 1759739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813315 w 8126844"/>
                  <a:gd name="connsiteY199" fmla="*/ 1916341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20463 w 8126844"/>
                  <a:gd name="connsiteY194" fmla="*/ 798917 h 5316568"/>
                  <a:gd name="connsiteX195" fmla="*/ 1913812 w 8126844"/>
                  <a:gd name="connsiteY195" fmla="*/ 1464756 h 5316568"/>
                  <a:gd name="connsiteX196" fmla="*/ 2507094 w 8126844"/>
                  <a:gd name="connsiteY196" fmla="*/ 1688869 h 5316568"/>
                  <a:gd name="connsiteX197" fmla="*/ 3151244 w 8126844"/>
                  <a:gd name="connsiteY197" fmla="*/ 1759739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813315 w 8126844"/>
                  <a:gd name="connsiteY200" fmla="*/ 1916341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20463 w 8126844"/>
                  <a:gd name="connsiteY195" fmla="*/ 798917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84823 w 8126844"/>
                  <a:gd name="connsiteY195" fmla="*/ 796691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913812 w 8126844"/>
                  <a:gd name="connsiteY196" fmla="*/ 1464756 h 5316568"/>
                  <a:gd name="connsiteX197" fmla="*/ 2507094 w 8126844"/>
                  <a:gd name="connsiteY197" fmla="*/ 1688869 h 5316568"/>
                  <a:gd name="connsiteX198" fmla="*/ 3151244 w 8126844"/>
                  <a:gd name="connsiteY198" fmla="*/ 1759739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813315 w 8126844"/>
                  <a:gd name="connsiteY201" fmla="*/ 1916341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913812 w 8126844"/>
                  <a:gd name="connsiteY197" fmla="*/ 1464756 h 5316568"/>
                  <a:gd name="connsiteX198" fmla="*/ 2507094 w 8126844"/>
                  <a:gd name="connsiteY198" fmla="*/ 1688869 h 5316568"/>
                  <a:gd name="connsiteX199" fmla="*/ 3151244 w 8126844"/>
                  <a:gd name="connsiteY199" fmla="*/ 1759739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813315 w 8126844"/>
                  <a:gd name="connsiteY202" fmla="*/ 1916341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119645 w 8126844"/>
                  <a:gd name="connsiteY195" fmla="*/ 831529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51819 w 8126844"/>
                  <a:gd name="connsiteY196" fmla="*/ 842522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499400 w 8126844"/>
                  <a:gd name="connsiteY197" fmla="*/ 1188496 h 5316568"/>
                  <a:gd name="connsiteX198" fmla="*/ 1913812 w 8126844"/>
                  <a:gd name="connsiteY198" fmla="*/ 1464756 h 5316568"/>
                  <a:gd name="connsiteX199" fmla="*/ 2507094 w 8126844"/>
                  <a:gd name="connsiteY199" fmla="*/ 1688869 h 5316568"/>
                  <a:gd name="connsiteX200" fmla="*/ 3151244 w 8126844"/>
                  <a:gd name="connsiteY200" fmla="*/ 1759739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813315 w 8126844"/>
                  <a:gd name="connsiteY203" fmla="*/ 1916341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6669 w 8126844"/>
                  <a:gd name="connsiteY197" fmla="*/ 996046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55011 w 8126844"/>
                  <a:gd name="connsiteY197" fmla="*/ 1014033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813315 w 8126844"/>
                  <a:gd name="connsiteY204" fmla="*/ 1916341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3151244 w 8126844"/>
                  <a:gd name="connsiteY201" fmla="*/ 1759739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813315 w 8126844"/>
                  <a:gd name="connsiteY205" fmla="*/ 1916341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1244 w 8126844"/>
                  <a:gd name="connsiteY202" fmla="*/ 175973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59419 w 8126844"/>
                  <a:gd name="connsiteY202" fmla="*/ 1778179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507094 w 8126844"/>
                  <a:gd name="connsiteY200" fmla="*/ 1688869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9471 w 8126844"/>
                  <a:gd name="connsiteY200" fmla="*/ 1664430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813315 w 8126844"/>
                  <a:gd name="connsiteY206" fmla="*/ 1916341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813315 w 8126844"/>
                  <a:gd name="connsiteY207" fmla="*/ 1916341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193767 w 8126844"/>
                  <a:gd name="connsiteY194" fmla="*/ 1090610 h 5316568"/>
                  <a:gd name="connsiteX195" fmla="*/ 1084445 w 8126844"/>
                  <a:gd name="connsiteY195" fmla="*/ 819131 h 5316568"/>
                  <a:gd name="connsiteX196" fmla="*/ 1225610 w 8126844"/>
                  <a:gd name="connsiteY196" fmla="*/ 815951 h 5316568"/>
                  <a:gd name="connsiteX197" fmla="*/ 1324944 w 8126844"/>
                  <a:gd name="connsiteY197" fmla="*/ 988324 h 5316568"/>
                  <a:gd name="connsiteX198" fmla="*/ 1499400 w 8126844"/>
                  <a:gd name="connsiteY198" fmla="*/ 1188496 h 5316568"/>
                  <a:gd name="connsiteX199" fmla="*/ 1556947 w 8126844"/>
                  <a:gd name="connsiteY199" fmla="*/ 1228331 h 5316568"/>
                  <a:gd name="connsiteX200" fmla="*/ 1913812 w 8126844"/>
                  <a:gd name="connsiteY200" fmla="*/ 1464756 h 5316568"/>
                  <a:gd name="connsiteX201" fmla="*/ 2481340 w 8126844"/>
                  <a:gd name="connsiteY201" fmla="*/ 1682462 h 5316568"/>
                  <a:gd name="connsiteX202" fmla="*/ 2919966 w 8126844"/>
                  <a:gd name="connsiteY202" fmla="*/ 1758733 h 5316568"/>
                  <a:gd name="connsiteX203" fmla="*/ 3147381 w 8126844"/>
                  <a:gd name="connsiteY203" fmla="*/ 1760602 h 5316568"/>
                  <a:gd name="connsiteX204" fmla="*/ 3307900 w 8126844"/>
                  <a:gd name="connsiteY204" fmla="*/ 1789581 h 5316568"/>
                  <a:gd name="connsiteX205" fmla="*/ 3317485 w 8126844"/>
                  <a:gd name="connsiteY205" fmla="*/ 1904994 h 5316568"/>
                  <a:gd name="connsiteX206" fmla="*/ 3018026 w 8126844"/>
                  <a:gd name="connsiteY206" fmla="*/ 1943550 h 5316568"/>
                  <a:gd name="connsiteX207" fmla="*/ 2768664 w 8126844"/>
                  <a:gd name="connsiteY207" fmla="*/ 1897946 h 5316568"/>
                  <a:gd name="connsiteX208" fmla="*/ 2245469 w 8126844"/>
                  <a:gd name="connsiteY208" fmla="*/ 1787880 h 5316568"/>
                  <a:gd name="connsiteX209" fmla="*/ 1841545 w 8126844"/>
                  <a:gd name="connsiteY209" fmla="*/ 1667372 h 5316568"/>
                  <a:gd name="connsiteX210" fmla="*/ 1879774 w 8126844"/>
                  <a:gd name="connsiteY210" fmla="*/ 2022038 h 5316568"/>
                  <a:gd name="connsiteX211" fmla="*/ 2390763 w 8126844"/>
                  <a:gd name="connsiteY211" fmla="*/ 2250638 h 5316568"/>
                  <a:gd name="connsiteX212" fmla="*/ 3157245 w 8126844"/>
                  <a:gd name="connsiteY212" fmla="*/ 2465791 h 5316568"/>
                  <a:gd name="connsiteX213" fmla="*/ 3708574 w 8126844"/>
                  <a:gd name="connsiteY213" fmla="*/ 2600262 h 5316568"/>
                  <a:gd name="connsiteX214" fmla="*/ 4165774 w 8126844"/>
                  <a:gd name="connsiteY214" fmla="*/ 2573368 h 5316568"/>
                  <a:gd name="connsiteX215" fmla="*/ 4394374 w 8126844"/>
                  <a:gd name="connsiteY215" fmla="*/ 2546474 h 5316568"/>
                  <a:gd name="connsiteX216" fmla="*/ 4407821 w 8126844"/>
                  <a:gd name="connsiteY216" fmla="*/ 2358215 h 5316568"/>
                  <a:gd name="connsiteX217" fmla="*/ 4192668 w 8126844"/>
                  <a:gd name="connsiteY217" fmla="*/ 2317874 h 5316568"/>
                  <a:gd name="connsiteX218" fmla="*/ 4031304 w 8126844"/>
                  <a:gd name="connsiteY218" fmla="*/ 2358215 h 5316568"/>
                  <a:gd name="connsiteX219" fmla="*/ 4031304 w 8126844"/>
                  <a:gd name="connsiteY219" fmla="*/ 2183403 h 5316568"/>
                  <a:gd name="connsiteX220" fmla="*/ 4448163 w 8126844"/>
                  <a:gd name="connsiteY220" fmla="*/ 2062380 h 5316568"/>
                  <a:gd name="connsiteX221" fmla="*/ 4703657 w 8126844"/>
                  <a:gd name="connsiteY221" fmla="*/ 1954803 h 5316568"/>
                  <a:gd name="connsiteX222" fmla="*/ 4689464 w 8126844"/>
                  <a:gd name="connsiteY222" fmla="*/ 1695630 h 5316568"/>
                  <a:gd name="connsiteX223" fmla="*/ 4404220 w 8126844"/>
                  <a:gd name="connsiteY223" fmla="*/ 1779653 h 5316568"/>
                  <a:gd name="connsiteX224" fmla="*/ 3946516 w 8126844"/>
                  <a:gd name="connsiteY224" fmla="*/ 1890062 h 5316568"/>
                  <a:gd name="connsiteX225" fmla="*/ 3587828 w 8126844"/>
                  <a:gd name="connsiteY225" fmla="*/ 1917536 h 5316568"/>
                  <a:gd name="connsiteX226" fmla="*/ 3507117 w 8126844"/>
                  <a:gd name="connsiteY226" fmla="*/ 1882877 h 5316568"/>
                  <a:gd name="connsiteX227" fmla="*/ 3506224 w 8126844"/>
                  <a:gd name="connsiteY22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499400 w 8126844"/>
                  <a:gd name="connsiteY197" fmla="*/ 1188496 h 5316568"/>
                  <a:gd name="connsiteX198" fmla="*/ 1556947 w 8126844"/>
                  <a:gd name="connsiteY198" fmla="*/ 1228331 h 5316568"/>
                  <a:gd name="connsiteX199" fmla="*/ 1913812 w 8126844"/>
                  <a:gd name="connsiteY199" fmla="*/ 1464756 h 5316568"/>
                  <a:gd name="connsiteX200" fmla="*/ 2481340 w 8126844"/>
                  <a:gd name="connsiteY200" fmla="*/ 1682462 h 5316568"/>
                  <a:gd name="connsiteX201" fmla="*/ 2919966 w 8126844"/>
                  <a:gd name="connsiteY201" fmla="*/ 1758733 h 5316568"/>
                  <a:gd name="connsiteX202" fmla="*/ 3147381 w 8126844"/>
                  <a:gd name="connsiteY202" fmla="*/ 1760602 h 5316568"/>
                  <a:gd name="connsiteX203" fmla="*/ 3307900 w 8126844"/>
                  <a:gd name="connsiteY203" fmla="*/ 1789581 h 5316568"/>
                  <a:gd name="connsiteX204" fmla="*/ 3317485 w 8126844"/>
                  <a:gd name="connsiteY204" fmla="*/ 1904994 h 5316568"/>
                  <a:gd name="connsiteX205" fmla="*/ 3018026 w 8126844"/>
                  <a:gd name="connsiteY205" fmla="*/ 1943550 h 5316568"/>
                  <a:gd name="connsiteX206" fmla="*/ 2768664 w 8126844"/>
                  <a:gd name="connsiteY206" fmla="*/ 1897946 h 5316568"/>
                  <a:gd name="connsiteX207" fmla="*/ 2245469 w 8126844"/>
                  <a:gd name="connsiteY207" fmla="*/ 1787880 h 5316568"/>
                  <a:gd name="connsiteX208" fmla="*/ 1841545 w 8126844"/>
                  <a:gd name="connsiteY208" fmla="*/ 1667372 h 5316568"/>
                  <a:gd name="connsiteX209" fmla="*/ 1879774 w 8126844"/>
                  <a:gd name="connsiteY209" fmla="*/ 2022038 h 5316568"/>
                  <a:gd name="connsiteX210" fmla="*/ 2390763 w 8126844"/>
                  <a:gd name="connsiteY210" fmla="*/ 2250638 h 5316568"/>
                  <a:gd name="connsiteX211" fmla="*/ 3157245 w 8126844"/>
                  <a:gd name="connsiteY211" fmla="*/ 2465791 h 5316568"/>
                  <a:gd name="connsiteX212" fmla="*/ 3708574 w 8126844"/>
                  <a:gd name="connsiteY212" fmla="*/ 2600262 h 5316568"/>
                  <a:gd name="connsiteX213" fmla="*/ 4165774 w 8126844"/>
                  <a:gd name="connsiteY213" fmla="*/ 2573368 h 5316568"/>
                  <a:gd name="connsiteX214" fmla="*/ 4394374 w 8126844"/>
                  <a:gd name="connsiteY214" fmla="*/ 2546474 h 5316568"/>
                  <a:gd name="connsiteX215" fmla="*/ 4407821 w 8126844"/>
                  <a:gd name="connsiteY215" fmla="*/ 2358215 h 5316568"/>
                  <a:gd name="connsiteX216" fmla="*/ 4192668 w 8126844"/>
                  <a:gd name="connsiteY216" fmla="*/ 2317874 h 5316568"/>
                  <a:gd name="connsiteX217" fmla="*/ 4031304 w 8126844"/>
                  <a:gd name="connsiteY217" fmla="*/ 2358215 h 5316568"/>
                  <a:gd name="connsiteX218" fmla="*/ 4031304 w 8126844"/>
                  <a:gd name="connsiteY218" fmla="*/ 2183403 h 5316568"/>
                  <a:gd name="connsiteX219" fmla="*/ 4448163 w 8126844"/>
                  <a:gd name="connsiteY219" fmla="*/ 2062380 h 5316568"/>
                  <a:gd name="connsiteX220" fmla="*/ 4703657 w 8126844"/>
                  <a:gd name="connsiteY220" fmla="*/ 1954803 h 5316568"/>
                  <a:gd name="connsiteX221" fmla="*/ 4689464 w 8126844"/>
                  <a:gd name="connsiteY221" fmla="*/ 1695630 h 5316568"/>
                  <a:gd name="connsiteX222" fmla="*/ 4404220 w 8126844"/>
                  <a:gd name="connsiteY222" fmla="*/ 1779653 h 5316568"/>
                  <a:gd name="connsiteX223" fmla="*/ 3946516 w 8126844"/>
                  <a:gd name="connsiteY223" fmla="*/ 1890062 h 5316568"/>
                  <a:gd name="connsiteX224" fmla="*/ 3587828 w 8126844"/>
                  <a:gd name="connsiteY224" fmla="*/ 1917536 h 5316568"/>
                  <a:gd name="connsiteX225" fmla="*/ 3507117 w 8126844"/>
                  <a:gd name="connsiteY225" fmla="*/ 1882877 h 5316568"/>
                  <a:gd name="connsiteX226" fmla="*/ 3506224 w 8126844"/>
                  <a:gd name="connsiteY22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556947 w 8126844"/>
                  <a:gd name="connsiteY197" fmla="*/ 1228331 h 5316568"/>
                  <a:gd name="connsiteX198" fmla="*/ 1913812 w 8126844"/>
                  <a:gd name="connsiteY198" fmla="*/ 1464756 h 5316568"/>
                  <a:gd name="connsiteX199" fmla="*/ 2481340 w 8126844"/>
                  <a:gd name="connsiteY199" fmla="*/ 1682462 h 5316568"/>
                  <a:gd name="connsiteX200" fmla="*/ 2919966 w 8126844"/>
                  <a:gd name="connsiteY200" fmla="*/ 1758733 h 5316568"/>
                  <a:gd name="connsiteX201" fmla="*/ 3147381 w 8126844"/>
                  <a:gd name="connsiteY201" fmla="*/ 1760602 h 5316568"/>
                  <a:gd name="connsiteX202" fmla="*/ 3307900 w 8126844"/>
                  <a:gd name="connsiteY202" fmla="*/ 1789581 h 5316568"/>
                  <a:gd name="connsiteX203" fmla="*/ 3317485 w 8126844"/>
                  <a:gd name="connsiteY203" fmla="*/ 1904994 h 5316568"/>
                  <a:gd name="connsiteX204" fmla="*/ 3018026 w 8126844"/>
                  <a:gd name="connsiteY204" fmla="*/ 1943550 h 5316568"/>
                  <a:gd name="connsiteX205" fmla="*/ 2768664 w 8126844"/>
                  <a:gd name="connsiteY205" fmla="*/ 1897946 h 5316568"/>
                  <a:gd name="connsiteX206" fmla="*/ 2245469 w 8126844"/>
                  <a:gd name="connsiteY206" fmla="*/ 1787880 h 5316568"/>
                  <a:gd name="connsiteX207" fmla="*/ 1841545 w 8126844"/>
                  <a:gd name="connsiteY207" fmla="*/ 1667372 h 5316568"/>
                  <a:gd name="connsiteX208" fmla="*/ 1879774 w 8126844"/>
                  <a:gd name="connsiteY208" fmla="*/ 2022038 h 5316568"/>
                  <a:gd name="connsiteX209" fmla="*/ 2390763 w 8126844"/>
                  <a:gd name="connsiteY209" fmla="*/ 2250638 h 5316568"/>
                  <a:gd name="connsiteX210" fmla="*/ 3157245 w 8126844"/>
                  <a:gd name="connsiteY210" fmla="*/ 2465791 h 5316568"/>
                  <a:gd name="connsiteX211" fmla="*/ 3708574 w 8126844"/>
                  <a:gd name="connsiteY211" fmla="*/ 2600262 h 5316568"/>
                  <a:gd name="connsiteX212" fmla="*/ 4165774 w 8126844"/>
                  <a:gd name="connsiteY212" fmla="*/ 2573368 h 5316568"/>
                  <a:gd name="connsiteX213" fmla="*/ 4394374 w 8126844"/>
                  <a:gd name="connsiteY213" fmla="*/ 2546474 h 5316568"/>
                  <a:gd name="connsiteX214" fmla="*/ 4407821 w 8126844"/>
                  <a:gd name="connsiteY214" fmla="*/ 2358215 h 5316568"/>
                  <a:gd name="connsiteX215" fmla="*/ 4192668 w 8126844"/>
                  <a:gd name="connsiteY215" fmla="*/ 2317874 h 5316568"/>
                  <a:gd name="connsiteX216" fmla="*/ 4031304 w 8126844"/>
                  <a:gd name="connsiteY216" fmla="*/ 2358215 h 5316568"/>
                  <a:gd name="connsiteX217" fmla="*/ 4031304 w 8126844"/>
                  <a:gd name="connsiteY217" fmla="*/ 2183403 h 5316568"/>
                  <a:gd name="connsiteX218" fmla="*/ 4448163 w 8126844"/>
                  <a:gd name="connsiteY218" fmla="*/ 2062380 h 5316568"/>
                  <a:gd name="connsiteX219" fmla="*/ 4703657 w 8126844"/>
                  <a:gd name="connsiteY219" fmla="*/ 1954803 h 5316568"/>
                  <a:gd name="connsiteX220" fmla="*/ 4689464 w 8126844"/>
                  <a:gd name="connsiteY220" fmla="*/ 1695630 h 5316568"/>
                  <a:gd name="connsiteX221" fmla="*/ 4404220 w 8126844"/>
                  <a:gd name="connsiteY221" fmla="*/ 1779653 h 5316568"/>
                  <a:gd name="connsiteX222" fmla="*/ 3946516 w 8126844"/>
                  <a:gd name="connsiteY222" fmla="*/ 1890062 h 5316568"/>
                  <a:gd name="connsiteX223" fmla="*/ 3587828 w 8126844"/>
                  <a:gd name="connsiteY223" fmla="*/ 1917536 h 5316568"/>
                  <a:gd name="connsiteX224" fmla="*/ 3507117 w 8126844"/>
                  <a:gd name="connsiteY224" fmla="*/ 1882877 h 5316568"/>
                  <a:gd name="connsiteX225" fmla="*/ 3506224 w 8126844"/>
                  <a:gd name="connsiteY22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324944 w 8126844"/>
                  <a:gd name="connsiteY196" fmla="*/ 988324 h 5316568"/>
                  <a:gd name="connsiteX197" fmla="*/ 1913812 w 8126844"/>
                  <a:gd name="connsiteY197" fmla="*/ 1464756 h 5316568"/>
                  <a:gd name="connsiteX198" fmla="*/ 2481340 w 8126844"/>
                  <a:gd name="connsiteY198" fmla="*/ 1682462 h 5316568"/>
                  <a:gd name="connsiteX199" fmla="*/ 2919966 w 8126844"/>
                  <a:gd name="connsiteY199" fmla="*/ 1758733 h 5316568"/>
                  <a:gd name="connsiteX200" fmla="*/ 3147381 w 8126844"/>
                  <a:gd name="connsiteY200" fmla="*/ 1760602 h 5316568"/>
                  <a:gd name="connsiteX201" fmla="*/ 3307900 w 8126844"/>
                  <a:gd name="connsiteY201" fmla="*/ 1789581 h 5316568"/>
                  <a:gd name="connsiteX202" fmla="*/ 3317485 w 8126844"/>
                  <a:gd name="connsiteY202" fmla="*/ 1904994 h 5316568"/>
                  <a:gd name="connsiteX203" fmla="*/ 3018026 w 8126844"/>
                  <a:gd name="connsiteY203" fmla="*/ 1943550 h 5316568"/>
                  <a:gd name="connsiteX204" fmla="*/ 2768664 w 8126844"/>
                  <a:gd name="connsiteY204" fmla="*/ 1897946 h 5316568"/>
                  <a:gd name="connsiteX205" fmla="*/ 2245469 w 8126844"/>
                  <a:gd name="connsiteY205" fmla="*/ 1787880 h 5316568"/>
                  <a:gd name="connsiteX206" fmla="*/ 1841545 w 8126844"/>
                  <a:gd name="connsiteY206" fmla="*/ 1667372 h 5316568"/>
                  <a:gd name="connsiteX207" fmla="*/ 1879774 w 8126844"/>
                  <a:gd name="connsiteY207" fmla="*/ 2022038 h 5316568"/>
                  <a:gd name="connsiteX208" fmla="*/ 2390763 w 8126844"/>
                  <a:gd name="connsiteY208" fmla="*/ 2250638 h 5316568"/>
                  <a:gd name="connsiteX209" fmla="*/ 3157245 w 8126844"/>
                  <a:gd name="connsiteY209" fmla="*/ 2465791 h 5316568"/>
                  <a:gd name="connsiteX210" fmla="*/ 3708574 w 8126844"/>
                  <a:gd name="connsiteY210" fmla="*/ 2600262 h 5316568"/>
                  <a:gd name="connsiteX211" fmla="*/ 4165774 w 8126844"/>
                  <a:gd name="connsiteY211" fmla="*/ 2573368 h 5316568"/>
                  <a:gd name="connsiteX212" fmla="*/ 4394374 w 8126844"/>
                  <a:gd name="connsiteY212" fmla="*/ 2546474 h 5316568"/>
                  <a:gd name="connsiteX213" fmla="*/ 4407821 w 8126844"/>
                  <a:gd name="connsiteY213" fmla="*/ 2358215 h 5316568"/>
                  <a:gd name="connsiteX214" fmla="*/ 4192668 w 8126844"/>
                  <a:gd name="connsiteY214" fmla="*/ 2317874 h 5316568"/>
                  <a:gd name="connsiteX215" fmla="*/ 4031304 w 8126844"/>
                  <a:gd name="connsiteY215" fmla="*/ 2358215 h 5316568"/>
                  <a:gd name="connsiteX216" fmla="*/ 4031304 w 8126844"/>
                  <a:gd name="connsiteY216" fmla="*/ 2183403 h 5316568"/>
                  <a:gd name="connsiteX217" fmla="*/ 4448163 w 8126844"/>
                  <a:gd name="connsiteY217" fmla="*/ 2062380 h 5316568"/>
                  <a:gd name="connsiteX218" fmla="*/ 4703657 w 8126844"/>
                  <a:gd name="connsiteY218" fmla="*/ 1954803 h 5316568"/>
                  <a:gd name="connsiteX219" fmla="*/ 4689464 w 8126844"/>
                  <a:gd name="connsiteY219" fmla="*/ 1695630 h 5316568"/>
                  <a:gd name="connsiteX220" fmla="*/ 4404220 w 8126844"/>
                  <a:gd name="connsiteY220" fmla="*/ 1779653 h 5316568"/>
                  <a:gd name="connsiteX221" fmla="*/ 3946516 w 8126844"/>
                  <a:gd name="connsiteY221" fmla="*/ 1890062 h 5316568"/>
                  <a:gd name="connsiteX222" fmla="*/ 3587828 w 8126844"/>
                  <a:gd name="connsiteY222" fmla="*/ 1917536 h 5316568"/>
                  <a:gd name="connsiteX223" fmla="*/ 3507117 w 8126844"/>
                  <a:gd name="connsiteY223" fmla="*/ 1882877 h 5316568"/>
                  <a:gd name="connsiteX224" fmla="*/ 3506224 w 8126844"/>
                  <a:gd name="connsiteY22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225610 w 8126844"/>
                  <a:gd name="connsiteY195" fmla="*/ 815951 h 5316568"/>
                  <a:gd name="connsiteX196" fmla="*/ 1913812 w 8126844"/>
                  <a:gd name="connsiteY196" fmla="*/ 1464756 h 5316568"/>
                  <a:gd name="connsiteX197" fmla="*/ 2481340 w 8126844"/>
                  <a:gd name="connsiteY197" fmla="*/ 1682462 h 5316568"/>
                  <a:gd name="connsiteX198" fmla="*/ 2919966 w 8126844"/>
                  <a:gd name="connsiteY198" fmla="*/ 1758733 h 5316568"/>
                  <a:gd name="connsiteX199" fmla="*/ 3147381 w 8126844"/>
                  <a:gd name="connsiteY199" fmla="*/ 1760602 h 5316568"/>
                  <a:gd name="connsiteX200" fmla="*/ 3307900 w 8126844"/>
                  <a:gd name="connsiteY200" fmla="*/ 1789581 h 5316568"/>
                  <a:gd name="connsiteX201" fmla="*/ 3317485 w 8126844"/>
                  <a:gd name="connsiteY201" fmla="*/ 1904994 h 5316568"/>
                  <a:gd name="connsiteX202" fmla="*/ 3018026 w 8126844"/>
                  <a:gd name="connsiteY202" fmla="*/ 1943550 h 5316568"/>
                  <a:gd name="connsiteX203" fmla="*/ 2768664 w 8126844"/>
                  <a:gd name="connsiteY203" fmla="*/ 1897946 h 5316568"/>
                  <a:gd name="connsiteX204" fmla="*/ 2245469 w 8126844"/>
                  <a:gd name="connsiteY204" fmla="*/ 1787880 h 5316568"/>
                  <a:gd name="connsiteX205" fmla="*/ 1841545 w 8126844"/>
                  <a:gd name="connsiteY205" fmla="*/ 1667372 h 5316568"/>
                  <a:gd name="connsiteX206" fmla="*/ 1879774 w 8126844"/>
                  <a:gd name="connsiteY206" fmla="*/ 2022038 h 5316568"/>
                  <a:gd name="connsiteX207" fmla="*/ 2390763 w 8126844"/>
                  <a:gd name="connsiteY207" fmla="*/ 2250638 h 5316568"/>
                  <a:gd name="connsiteX208" fmla="*/ 3157245 w 8126844"/>
                  <a:gd name="connsiteY208" fmla="*/ 2465791 h 5316568"/>
                  <a:gd name="connsiteX209" fmla="*/ 3708574 w 8126844"/>
                  <a:gd name="connsiteY209" fmla="*/ 2600262 h 5316568"/>
                  <a:gd name="connsiteX210" fmla="*/ 4165774 w 8126844"/>
                  <a:gd name="connsiteY210" fmla="*/ 2573368 h 5316568"/>
                  <a:gd name="connsiteX211" fmla="*/ 4394374 w 8126844"/>
                  <a:gd name="connsiteY211" fmla="*/ 2546474 h 5316568"/>
                  <a:gd name="connsiteX212" fmla="*/ 4407821 w 8126844"/>
                  <a:gd name="connsiteY212" fmla="*/ 2358215 h 5316568"/>
                  <a:gd name="connsiteX213" fmla="*/ 4192668 w 8126844"/>
                  <a:gd name="connsiteY213" fmla="*/ 2317874 h 5316568"/>
                  <a:gd name="connsiteX214" fmla="*/ 4031304 w 8126844"/>
                  <a:gd name="connsiteY214" fmla="*/ 2358215 h 5316568"/>
                  <a:gd name="connsiteX215" fmla="*/ 4031304 w 8126844"/>
                  <a:gd name="connsiteY215" fmla="*/ 2183403 h 5316568"/>
                  <a:gd name="connsiteX216" fmla="*/ 4448163 w 8126844"/>
                  <a:gd name="connsiteY216" fmla="*/ 2062380 h 5316568"/>
                  <a:gd name="connsiteX217" fmla="*/ 4703657 w 8126844"/>
                  <a:gd name="connsiteY217" fmla="*/ 1954803 h 5316568"/>
                  <a:gd name="connsiteX218" fmla="*/ 4689464 w 8126844"/>
                  <a:gd name="connsiteY218" fmla="*/ 1695630 h 5316568"/>
                  <a:gd name="connsiteX219" fmla="*/ 4404220 w 8126844"/>
                  <a:gd name="connsiteY219" fmla="*/ 1779653 h 5316568"/>
                  <a:gd name="connsiteX220" fmla="*/ 3946516 w 8126844"/>
                  <a:gd name="connsiteY220" fmla="*/ 1890062 h 5316568"/>
                  <a:gd name="connsiteX221" fmla="*/ 3587828 w 8126844"/>
                  <a:gd name="connsiteY221" fmla="*/ 1917536 h 5316568"/>
                  <a:gd name="connsiteX222" fmla="*/ 3507117 w 8126844"/>
                  <a:gd name="connsiteY222" fmla="*/ 1882877 h 5316568"/>
                  <a:gd name="connsiteX223" fmla="*/ 3506224 w 8126844"/>
                  <a:gd name="connsiteY22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084445 w 8126844"/>
                  <a:gd name="connsiteY194" fmla="*/ 819131 h 5316568"/>
                  <a:gd name="connsiteX195" fmla="*/ 1913812 w 8126844"/>
                  <a:gd name="connsiteY195" fmla="*/ 1464756 h 5316568"/>
                  <a:gd name="connsiteX196" fmla="*/ 2481340 w 8126844"/>
                  <a:gd name="connsiteY196" fmla="*/ 1682462 h 5316568"/>
                  <a:gd name="connsiteX197" fmla="*/ 2919966 w 8126844"/>
                  <a:gd name="connsiteY197" fmla="*/ 1758733 h 5316568"/>
                  <a:gd name="connsiteX198" fmla="*/ 3147381 w 8126844"/>
                  <a:gd name="connsiteY198" fmla="*/ 1760602 h 5316568"/>
                  <a:gd name="connsiteX199" fmla="*/ 3307900 w 8126844"/>
                  <a:gd name="connsiteY199" fmla="*/ 1789581 h 5316568"/>
                  <a:gd name="connsiteX200" fmla="*/ 3317485 w 8126844"/>
                  <a:gd name="connsiteY200" fmla="*/ 1904994 h 5316568"/>
                  <a:gd name="connsiteX201" fmla="*/ 3018026 w 8126844"/>
                  <a:gd name="connsiteY201" fmla="*/ 1943550 h 5316568"/>
                  <a:gd name="connsiteX202" fmla="*/ 2768664 w 8126844"/>
                  <a:gd name="connsiteY202" fmla="*/ 1897946 h 5316568"/>
                  <a:gd name="connsiteX203" fmla="*/ 2245469 w 8126844"/>
                  <a:gd name="connsiteY203" fmla="*/ 1787880 h 5316568"/>
                  <a:gd name="connsiteX204" fmla="*/ 1841545 w 8126844"/>
                  <a:gd name="connsiteY204" fmla="*/ 1667372 h 5316568"/>
                  <a:gd name="connsiteX205" fmla="*/ 1879774 w 8126844"/>
                  <a:gd name="connsiteY205" fmla="*/ 2022038 h 5316568"/>
                  <a:gd name="connsiteX206" fmla="*/ 2390763 w 8126844"/>
                  <a:gd name="connsiteY206" fmla="*/ 2250638 h 5316568"/>
                  <a:gd name="connsiteX207" fmla="*/ 3157245 w 8126844"/>
                  <a:gd name="connsiteY207" fmla="*/ 2465791 h 5316568"/>
                  <a:gd name="connsiteX208" fmla="*/ 3708574 w 8126844"/>
                  <a:gd name="connsiteY208" fmla="*/ 2600262 h 5316568"/>
                  <a:gd name="connsiteX209" fmla="*/ 4165774 w 8126844"/>
                  <a:gd name="connsiteY209" fmla="*/ 2573368 h 5316568"/>
                  <a:gd name="connsiteX210" fmla="*/ 4394374 w 8126844"/>
                  <a:gd name="connsiteY210" fmla="*/ 2546474 h 5316568"/>
                  <a:gd name="connsiteX211" fmla="*/ 4407821 w 8126844"/>
                  <a:gd name="connsiteY211" fmla="*/ 2358215 h 5316568"/>
                  <a:gd name="connsiteX212" fmla="*/ 4192668 w 8126844"/>
                  <a:gd name="connsiteY212" fmla="*/ 2317874 h 5316568"/>
                  <a:gd name="connsiteX213" fmla="*/ 4031304 w 8126844"/>
                  <a:gd name="connsiteY213" fmla="*/ 2358215 h 5316568"/>
                  <a:gd name="connsiteX214" fmla="*/ 4031304 w 8126844"/>
                  <a:gd name="connsiteY214" fmla="*/ 2183403 h 5316568"/>
                  <a:gd name="connsiteX215" fmla="*/ 4448163 w 8126844"/>
                  <a:gd name="connsiteY215" fmla="*/ 2062380 h 5316568"/>
                  <a:gd name="connsiteX216" fmla="*/ 4703657 w 8126844"/>
                  <a:gd name="connsiteY216" fmla="*/ 1954803 h 5316568"/>
                  <a:gd name="connsiteX217" fmla="*/ 4689464 w 8126844"/>
                  <a:gd name="connsiteY217" fmla="*/ 1695630 h 5316568"/>
                  <a:gd name="connsiteX218" fmla="*/ 4404220 w 8126844"/>
                  <a:gd name="connsiteY218" fmla="*/ 1779653 h 5316568"/>
                  <a:gd name="connsiteX219" fmla="*/ 3946516 w 8126844"/>
                  <a:gd name="connsiteY219" fmla="*/ 1890062 h 5316568"/>
                  <a:gd name="connsiteX220" fmla="*/ 3587828 w 8126844"/>
                  <a:gd name="connsiteY220" fmla="*/ 1917536 h 5316568"/>
                  <a:gd name="connsiteX221" fmla="*/ 3507117 w 8126844"/>
                  <a:gd name="connsiteY221" fmla="*/ 1882877 h 5316568"/>
                  <a:gd name="connsiteX222" fmla="*/ 3506224 w 8126844"/>
                  <a:gd name="connsiteY22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13812 w 8126844"/>
                  <a:gd name="connsiteY194" fmla="*/ 1464756 h 5316568"/>
                  <a:gd name="connsiteX195" fmla="*/ 2481340 w 8126844"/>
                  <a:gd name="connsiteY195" fmla="*/ 1682462 h 5316568"/>
                  <a:gd name="connsiteX196" fmla="*/ 2919966 w 8126844"/>
                  <a:gd name="connsiteY196" fmla="*/ 1758733 h 5316568"/>
                  <a:gd name="connsiteX197" fmla="*/ 3147381 w 8126844"/>
                  <a:gd name="connsiteY197" fmla="*/ 1760602 h 5316568"/>
                  <a:gd name="connsiteX198" fmla="*/ 3307900 w 8126844"/>
                  <a:gd name="connsiteY198" fmla="*/ 1789581 h 5316568"/>
                  <a:gd name="connsiteX199" fmla="*/ 3317485 w 8126844"/>
                  <a:gd name="connsiteY199" fmla="*/ 1904994 h 5316568"/>
                  <a:gd name="connsiteX200" fmla="*/ 3018026 w 8126844"/>
                  <a:gd name="connsiteY200" fmla="*/ 1943550 h 5316568"/>
                  <a:gd name="connsiteX201" fmla="*/ 2768664 w 8126844"/>
                  <a:gd name="connsiteY201" fmla="*/ 1897946 h 5316568"/>
                  <a:gd name="connsiteX202" fmla="*/ 2245469 w 8126844"/>
                  <a:gd name="connsiteY202" fmla="*/ 1787880 h 5316568"/>
                  <a:gd name="connsiteX203" fmla="*/ 1841545 w 8126844"/>
                  <a:gd name="connsiteY203" fmla="*/ 1667372 h 5316568"/>
                  <a:gd name="connsiteX204" fmla="*/ 1879774 w 8126844"/>
                  <a:gd name="connsiteY204" fmla="*/ 2022038 h 5316568"/>
                  <a:gd name="connsiteX205" fmla="*/ 2390763 w 8126844"/>
                  <a:gd name="connsiteY205" fmla="*/ 2250638 h 5316568"/>
                  <a:gd name="connsiteX206" fmla="*/ 3157245 w 8126844"/>
                  <a:gd name="connsiteY206" fmla="*/ 2465791 h 5316568"/>
                  <a:gd name="connsiteX207" fmla="*/ 3708574 w 8126844"/>
                  <a:gd name="connsiteY207" fmla="*/ 2600262 h 5316568"/>
                  <a:gd name="connsiteX208" fmla="*/ 4165774 w 8126844"/>
                  <a:gd name="connsiteY208" fmla="*/ 2573368 h 5316568"/>
                  <a:gd name="connsiteX209" fmla="*/ 4394374 w 8126844"/>
                  <a:gd name="connsiteY209" fmla="*/ 2546474 h 5316568"/>
                  <a:gd name="connsiteX210" fmla="*/ 4407821 w 8126844"/>
                  <a:gd name="connsiteY210" fmla="*/ 2358215 h 5316568"/>
                  <a:gd name="connsiteX211" fmla="*/ 4192668 w 8126844"/>
                  <a:gd name="connsiteY211" fmla="*/ 2317874 h 5316568"/>
                  <a:gd name="connsiteX212" fmla="*/ 4031304 w 8126844"/>
                  <a:gd name="connsiteY212" fmla="*/ 2358215 h 5316568"/>
                  <a:gd name="connsiteX213" fmla="*/ 4031304 w 8126844"/>
                  <a:gd name="connsiteY213" fmla="*/ 2183403 h 5316568"/>
                  <a:gd name="connsiteX214" fmla="*/ 4448163 w 8126844"/>
                  <a:gd name="connsiteY214" fmla="*/ 2062380 h 5316568"/>
                  <a:gd name="connsiteX215" fmla="*/ 4703657 w 8126844"/>
                  <a:gd name="connsiteY215" fmla="*/ 1954803 h 5316568"/>
                  <a:gd name="connsiteX216" fmla="*/ 4689464 w 8126844"/>
                  <a:gd name="connsiteY216" fmla="*/ 1695630 h 5316568"/>
                  <a:gd name="connsiteX217" fmla="*/ 4404220 w 8126844"/>
                  <a:gd name="connsiteY217" fmla="*/ 1779653 h 5316568"/>
                  <a:gd name="connsiteX218" fmla="*/ 3946516 w 8126844"/>
                  <a:gd name="connsiteY218" fmla="*/ 1890062 h 5316568"/>
                  <a:gd name="connsiteX219" fmla="*/ 3587828 w 8126844"/>
                  <a:gd name="connsiteY219" fmla="*/ 1917536 h 5316568"/>
                  <a:gd name="connsiteX220" fmla="*/ 3507117 w 8126844"/>
                  <a:gd name="connsiteY220" fmla="*/ 1882877 h 5316568"/>
                  <a:gd name="connsiteX221" fmla="*/ 3506224 w 8126844"/>
                  <a:gd name="connsiteY221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481340 w 8126844"/>
                  <a:gd name="connsiteY194" fmla="*/ 1682462 h 5316568"/>
                  <a:gd name="connsiteX195" fmla="*/ 2919966 w 8126844"/>
                  <a:gd name="connsiteY195" fmla="*/ 1758733 h 5316568"/>
                  <a:gd name="connsiteX196" fmla="*/ 3147381 w 8126844"/>
                  <a:gd name="connsiteY196" fmla="*/ 1760602 h 5316568"/>
                  <a:gd name="connsiteX197" fmla="*/ 3307900 w 8126844"/>
                  <a:gd name="connsiteY197" fmla="*/ 1789581 h 5316568"/>
                  <a:gd name="connsiteX198" fmla="*/ 3317485 w 8126844"/>
                  <a:gd name="connsiteY198" fmla="*/ 1904994 h 5316568"/>
                  <a:gd name="connsiteX199" fmla="*/ 3018026 w 8126844"/>
                  <a:gd name="connsiteY199" fmla="*/ 1943550 h 5316568"/>
                  <a:gd name="connsiteX200" fmla="*/ 2768664 w 8126844"/>
                  <a:gd name="connsiteY200" fmla="*/ 1897946 h 5316568"/>
                  <a:gd name="connsiteX201" fmla="*/ 2245469 w 8126844"/>
                  <a:gd name="connsiteY201" fmla="*/ 1787880 h 5316568"/>
                  <a:gd name="connsiteX202" fmla="*/ 1841545 w 8126844"/>
                  <a:gd name="connsiteY202" fmla="*/ 1667372 h 5316568"/>
                  <a:gd name="connsiteX203" fmla="*/ 1879774 w 8126844"/>
                  <a:gd name="connsiteY203" fmla="*/ 2022038 h 5316568"/>
                  <a:gd name="connsiteX204" fmla="*/ 2390763 w 8126844"/>
                  <a:gd name="connsiteY204" fmla="*/ 2250638 h 5316568"/>
                  <a:gd name="connsiteX205" fmla="*/ 3157245 w 8126844"/>
                  <a:gd name="connsiteY205" fmla="*/ 2465791 h 5316568"/>
                  <a:gd name="connsiteX206" fmla="*/ 3708574 w 8126844"/>
                  <a:gd name="connsiteY206" fmla="*/ 2600262 h 5316568"/>
                  <a:gd name="connsiteX207" fmla="*/ 4165774 w 8126844"/>
                  <a:gd name="connsiteY207" fmla="*/ 2573368 h 5316568"/>
                  <a:gd name="connsiteX208" fmla="*/ 4394374 w 8126844"/>
                  <a:gd name="connsiteY208" fmla="*/ 2546474 h 5316568"/>
                  <a:gd name="connsiteX209" fmla="*/ 4407821 w 8126844"/>
                  <a:gd name="connsiteY209" fmla="*/ 2358215 h 5316568"/>
                  <a:gd name="connsiteX210" fmla="*/ 4192668 w 8126844"/>
                  <a:gd name="connsiteY210" fmla="*/ 2317874 h 5316568"/>
                  <a:gd name="connsiteX211" fmla="*/ 4031304 w 8126844"/>
                  <a:gd name="connsiteY211" fmla="*/ 2358215 h 5316568"/>
                  <a:gd name="connsiteX212" fmla="*/ 4031304 w 8126844"/>
                  <a:gd name="connsiteY212" fmla="*/ 2183403 h 5316568"/>
                  <a:gd name="connsiteX213" fmla="*/ 4448163 w 8126844"/>
                  <a:gd name="connsiteY213" fmla="*/ 2062380 h 5316568"/>
                  <a:gd name="connsiteX214" fmla="*/ 4703657 w 8126844"/>
                  <a:gd name="connsiteY214" fmla="*/ 1954803 h 5316568"/>
                  <a:gd name="connsiteX215" fmla="*/ 4689464 w 8126844"/>
                  <a:gd name="connsiteY215" fmla="*/ 1695630 h 5316568"/>
                  <a:gd name="connsiteX216" fmla="*/ 4404220 w 8126844"/>
                  <a:gd name="connsiteY216" fmla="*/ 1779653 h 5316568"/>
                  <a:gd name="connsiteX217" fmla="*/ 3946516 w 8126844"/>
                  <a:gd name="connsiteY217" fmla="*/ 1890062 h 5316568"/>
                  <a:gd name="connsiteX218" fmla="*/ 3587828 w 8126844"/>
                  <a:gd name="connsiteY218" fmla="*/ 1917536 h 5316568"/>
                  <a:gd name="connsiteX219" fmla="*/ 3507117 w 8126844"/>
                  <a:gd name="connsiteY219" fmla="*/ 1882877 h 5316568"/>
                  <a:gd name="connsiteX220" fmla="*/ 3506224 w 8126844"/>
                  <a:gd name="connsiteY220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919966 w 8126844"/>
                  <a:gd name="connsiteY194" fmla="*/ 1758733 h 5316568"/>
                  <a:gd name="connsiteX195" fmla="*/ 3147381 w 8126844"/>
                  <a:gd name="connsiteY195" fmla="*/ 1760602 h 5316568"/>
                  <a:gd name="connsiteX196" fmla="*/ 3307900 w 8126844"/>
                  <a:gd name="connsiteY196" fmla="*/ 1789581 h 5316568"/>
                  <a:gd name="connsiteX197" fmla="*/ 3317485 w 8126844"/>
                  <a:gd name="connsiteY197" fmla="*/ 1904994 h 5316568"/>
                  <a:gd name="connsiteX198" fmla="*/ 3018026 w 8126844"/>
                  <a:gd name="connsiteY198" fmla="*/ 1943550 h 5316568"/>
                  <a:gd name="connsiteX199" fmla="*/ 2768664 w 8126844"/>
                  <a:gd name="connsiteY199" fmla="*/ 1897946 h 5316568"/>
                  <a:gd name="connsiteX200" fmla="*/ 2245469 w 8126844"/>
                  <a:gd name="connsiteY200" fmla="*/ 1787880 h 5316568"/>
                  <a:gd name="connsiteX201" fmla="*/ 1841545 w 8126844"/>
                  <a:gd name="connsiteY201" fmla="*/ 1667372 h 5316568"/>
                  <a:gd name="connsiteX202" fmla="*/ 1879774 w 8126844"/>
                  <a:gd name="connsiteY202" fmla="*/ 2022038 h 5316568"/>
                  <a:gd name="connsiteX203" fmla="*/ 2390763 w 8126844"/>
                  <a:gd name="connsiteY203" fmla="*/ 2250638 h 5316568"/>
                  <a:gd name="connsiteX204" fmla="*/ 3157245 w 8126844"/>
                  <a:gd name="connsiteY204" fmla="*/ 2465791 h 5316568"/>
                  <a:gd name="connsiteX205" fmla="*/ 3708574 w 8126844"/>
                  <a:gd name="connsiteY205" fmla="*/ 2600262 h 5316568"/>
                  <a:gd name="connsiteX206" fmla="*/ 4165774 w 8126844"/>
                  <a:gd name="connsiteY206" fmla="*/ 2573368 h 5316568"/>
                  <a:gd name="connsiteX207" fmla="*/ 4394374 w 8126844"/>
                  <a:gd name="connsiteY207" fmla="*/ 2546474 h 5316568"/>
                  <a:gd name="connsiteX208" fmla="*/ 4407821 w 8126844"/>
                  <a:gd name="connsiteY208" fmla="*/ 2358215 h 5316568"/>
                  <a:gd name="connsiteX209" fmla="*/ 4192668 w 8126844"/>
                  <a:gd name="connsiteY209" fmla="*/ 2317874 h 5316568"/>
                  <a:gd name="connsiteX210" fmla="*/ 4031304 w 8126844"/>
                  <a:gd name="connsiteY210" fmla="*/ 2358215 h 5316568"/>
                  <a:gd name="connsiteX211" fmla="*/ 4031304 w 8126844"/>
                  <a:gd name="connsiteY211" fmla="*/ 2183403 h 5316568"/>
                  <a:gd name="connsiteX212" fmla="*/ 4448163 w 8126844"/>
                  <a:gd name="connsiteY212" fmla="*/ 2062380 h 5316568"/>
                  <a:gd name="connsiteX213" fmla="*/ 4703657 w 8126844"/>
                  <a:gd name="connsiteY213" fmla="*/ 1954803 h 5316568"/>
                  <a:gd name="connsiteX214" fmla="*/ 4689464 w 8126844"/>
                  <a:gd name="connsiteY214" fmla="*/ 1695630 h 5316568"/>
                  <a:gd name="connsiteX215" fmla="*/ 4404220 w 8126844"/>
                  <a:gd name="connsiteY215" fmla="*/ 1779653 h 5316568"/>
                  <a:gd name="connsiteX216" fmla="*/ 3946516 w 8126844"/>
                  <a:gd name="connsiteY216" fmla="*/ 1890062 h 5316568"/>
                  <a:gd name="connsiteX217" fmla="*/ 3587828 w 8126844"/>
                  <a:gd name="connsiteY217" fmla="*/ 1917536 h 5316568"/>
                  <a:gd name="connsiteX218" fmla="*/ 3507117 w 8126844"/>
                  <a:gd name="connsiteY218" fmla="*/ 1882877 h 5316568"/>
                  <a:gd name="connsiteX219" fmla="*/ 3506224 w 8126844"/>
                  <a:gd name="connsiteY219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147381 w 8126844"/>
                  <a:gd name="connsiteY194" fmla="*/ 1760602 h 5316568"/>
                  <a:gd name="connsiteX195" fmla="*/ 3307900 w 8126844"/>
                  <a:gd name="connsiteY195" fmla="*/ 1789581 h 5316568"/>
                  <a:gd name="connsiteX196" fmla="*/ 3317485 w 8126844"/>
                  <a:gd name="connsiteY196" fmla="*/ 1904994 h 5316568"/>
                  <a:gd name="connsiteX197" fmla="*/ 3018026 w 8126844"/>
                  <a:gd name="connsiteY197" fmla="*/ 1943550 h 5316568"/>
                  <a:gd name="connsiteX198" fmla="*/ 2768664 w 8126844"/>
                  <a:gd name="connsiteY198" fmla="*/ 1897946 h 5316568"/>
                  <a:gd name="connsiteX199" fmla="*/ 2245469 w 8126844"/>
                  <a:gd name="connsiteY199" fmla="*/ 1787880 h 5316568"/>
                  <a:gd name="connsiteX200" fmla="*/ 1841545 w 8126844"/>
                  <a:gd name="connsiteY200" fmla="*/ 1667372 h 5316568"/>
                  <a:gd name="connsiteX201" fmla="*/ 1879774 w 8126844"/>
                  <a:gd name="connsiteY201" fmla="*/ 2022038 h 5316568"/>
                  <a:gd name="connsiteX202" fmla="*/ 2390763 w 8126844"/>
                  <a:gd name="connsiteY202" fmla="*/ 2250638 h 5316568"/>
                  <a:gd name="connsiteX203" fmla="*/ 3157245 w 8126844"/>
                  <a:gd name="connsiteY203" fmla="*/ 2465791 h 5316568"/>
                  <a:gd name="connsiteX204" fmla="*/ 3708574 w 8126844"/>
                  <a:gd name="connsiteY204" fmla="*/ 2600262 h 5316568"/>
                  <a:gd name="connsiteX205" fmla="*/ 4165774 w 8126844"/>
                  <a:gd name="connsiteY205" fmla="*/ 2573368 h 5316568"/>
                  <a:gd name="connsiteX206" fmla="*/ 4394374 w 8126844"/>
                  <a:gd name="connsiteY206" fmla="*/ 2546474 h 5316568"/>
                  <a:gd name="connsiteX207" fmla="*/ 4407821 w 8126844"/>
                  <a:gd name="connsiteY207" fmla="*/ 2358215 h 5316568"/>
                  <a:gd name="connsiteX208" fmla="*/ 4192668 w 8126844"/>
                  <a:gd name="connsiteY208" fmla="*/ 2317874 h 5316568"/>
                  <a:gd name="connsiteX209" fmla="*/ 4031304 w 8126844"/>
                  <a:gd name="connsiteY209" fmla="*/ 2358215 h 5316568"/>
                  <a:gd name="connsiteX210" fmla="*/ 4031304 w 8126844"/>
                  <a:gd name="connsiteY210" fmla="*/ 2183403 h 5316568"/>
                  <a:gd name="connsiteX211" fmla="*/ 4448163 w 8126844"/>
                  <a:gd name="connsiteY211" fmla="*/ 2062380 h 5316568"/>
                  <a:gd name="connsiteX212" fmla="*/ 4703657 w 8126844"/>
                  <a:gd name="connsiteY212" fmla="*/ 1954803 h 5316568"/>
                  <a:gd name="connsiteX213" fmla="*/ 4689464 w 8126844"/>
                  <a:gd name="connsiteY213" fmla="*/ 1695630 h 5316568"/>
                  <a:gd name="connsiteX214" fmla="*/ 4404220 w 8126844"/>
                  <a:gd name="connsiteY214" fmla="*/ 1779653 h 5316568"/>
                  <a:gd name="connsiteX215" fmla="*/ 3946516 w 8126844"/>
                  <a:gd name="connsiteY215" fmla="*/ 1890062 h 5316568"/>
                  <a:gd name="connsiteX216" fmla="*/ 3587828 w 8126844"/>
                  <a:gd name="connsiteY216" fmla="*/ 1917536 h 5316568"/>
                  <a:gd name="connsiteX217" fmla="*/ 3507117 w 8126844"/>
                  <a:gd name="connsiteY217" fmla="*/ 1882877 h 5316568"/>
                  <a:gd name="connsiteX218" fmla="*/ 3506224 w 8126844"/>
                  <a:gd name="connsiteY218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07900 w 8126844"/>
                  <a:gd name="connsiteY194" fmla="*/ 1789581 h 5316568"/>
                  <a:gd name="connsiteX195" fmla="*/ 3317485 w 8126844"/>
                  <a:gd name="connsiteY195" fmla="*/ 1904994 h 5316568"/>
                  <a:gd name="connsiteX196" fmla="*/ 3018026 w 8126844"/>
                  <a:gd name="connsiteY196" fmla="*/ 1943550 h 5316568"/>
                  <a:gd name="connsiteX197" fmla="*/ 2768664 w 8126844"/>
                  <a:gd name="connsiteY197" fmla="*/ 1897946 h 5316568"/>
                  <a:gd name="connsiteX198" fmla="*/ 2245469 w 8126844"/>
                  <a:gd name="connsiteY198" fmla="*/ 1787880 h 5316568"/>
                  <a:gd name="connsiteX199" fmla="*/ 1841545 w 8126844"/>
                  <a:gd name="connsiteY199" fmla="*/ 1667372 h 5316568"/>
                  <a:gd name="connsiteX200" fmla="*/ 1879774 w 8126844"/>
                  <a:gd name="connsiteY200" fmla="*/ 2022038 h 5316568"/>
                  <a:gd name="connsiteX201" fmla="*/ 2390763 w 8126844"/>
                  <a:gd name="connsiteY201" fmla="*/ 2250638 h 5316568"/>
                  <a:gd name="connsiteX202" fmla="*/ 3157245 w 8126844"/>
                  <a:gd name="connsiteY202" fmla="*/ 2465791 h 5316568"/>
                  <a:gd name="connsiteX203" fmla="*/ 3708574 w 8126844"/>
                  <a:gd name="connsiteY203" fmla="*/ 2600262 h 5316568"/>
                  <a:gd name="connsiteX204" fmla="*/ 4165774 w 8126844"/>
                  <a:gd name="connsiteY204" fmla="*/ 2573368 h 5316568"/>
                  <a:gd name="connsiteX205" fmla="*/ 4394374 w 8126844"/>
                  <a:gd name="connsiteY205" fmla="*/ 2546474 h 5316568"/>
                  <a:gd name="connsiteX206" fmla="*/ 4407821 w 8126844"/>
                  <a:gd name="connsiteY206" fmla="*/ 2358215 h 5316568"/>
                  <a:gd name="connsiteX207" fmla="*/ 4192668 w 8126844"/>
                  <a:gd name="connsiteY207" fmla="*/ 2317874 h 5316568"/>
                  <a:gd name="connsiteX208" fmla="*/ 4031304 w 8126844"/>
                  <a:gd name="connsiteY208" fmla="*/ 2358215 h 5316568"/>
                  <a:gd name="connsiteX209" fmla="*/ 4031304 w 8126844"/>
                  <a:gd name="connsiteY209" fmla="*/ 2183403 h 5316568"/>
                  <a:gd name="connsiteX210" fmla="*/ 4448163 w 8126844"/>
                  <a:gd name="connsiteY210" fmla="*/ 2062380 h 5316568"/>
                  <a:gd name="connsiteX211" fmla="*/ 4703657 w 8126844"/>
                  <a:gd name="connsiteY211" fmla="*/ 1954803 h 5316568"/>
                  <a:gd name="connsiteX212" fmla="*/ 4689464 w 8126844"/>
                  <a:gd name="connsiteY212" fmla="*/ 1695630 h 5316568"/>
                  <a:gd name="connsiteX213" fmla="*/ 4404220 w 8126844"/>
                  <a:gd name="connsiteY213" fmla="*/ 1779653 h 5316568"/>
                  <a:gd name="connsiteX214" fmla="*/ 3946516 w 8126844"/>
                  <a:gd name="connsiteY214" fmla="*/ 1890062 h 5316568"/>
                  <a:gd name="connsiteX215" fmla="*/ 3587828 w 8126844"/>
                  <a:gd name="connsiteY215" fmla="*/ 1917536 h 5316568"/>
                  <a:gd name="connsiteX216" fmla="*/ 3507117 w 8126844"/>
                  <a:gd name="connsiteY216" fmla="*/ 1882877 h 5316568"/>
                  <a:gd name="connsiteX217" fmla="*/ 3506224 w 8126844"/>
                  <a:gd name="connsiteY217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317485 w 8126844"/>
                  <a:gd name="connsiteY194" fmla="*/ 1904994 h 5316568"/>
                  <a:gd name="connsiteX195" fmla="*/ 3018026 w 8126844"/>
                  <a:gd name="connsiteY195" fmla="*/ 1943550 h 5316568"/>
                  <a:gd name="connsiteX196" fmla="*/ 2768664 w 8126844"/>
                  <a:gd name="connsiteY196" fmla="*/ 1897946 h 5316568"/>
                  <a:gd name="connsiteX197" fmla="*/ 2245469 w 8126844"/>
                  <a:gd name="connsiteY197" fmla="*/ 1787880 h 5316568"/>
                  <a:gd name="connsiteX198" fmla="*/ 1841545 w 8126844"/>
                  <a:gd name="connsiteY198" fmla="*/ 1667372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3018026 w 8126844"/>
                  <a:gd name="connsiteY194" fmla="*/ 1943550 h 5316568"/>
                  <a:gd name="connsiteX195" fmla="*/ 2768664 w 8126844"/>
                  <a:gd name="connsiteY195" fmla="*/ 1897946 h 5316568"/>
                  <a:gd name="connsiteX196" fmla="*/ 2245469 w 8126844"/>
                  <a:gd name="connsiteY196" fmla="*/ 1787880 h 5316568"/>
                  <a:gd name="connsiteX197" fmla="*/ 1841545 w 8126844"/>
                  <a:gd name="connsiteY197" fmla="*/ 1667372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768664 w 8126844"/>
                  <a:gd name="connsiteY194" fmla="*/ 1897946 h 5316568"/>
                  <a:gd name="connsiteX195" fmla="*/ 2245469 w 8126844"/>
                  <a:gd name="connsiteY195" fmla="*/ 1787880 h 5316568"/>
                  <a:gd name="connsiteX196" fmla="*/ 1841545 w 8126844"/>
                  <a:gd name="connsiteY196" fmla="*/ 1667372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2245469 w 8126844"/>
                  <a:gd name="connsiteY194" fmla="*/ 1787880 h 5316568"/>
                  <a:gd name="connsiteX195" fmla="*/ 1841545 w 8126844"/>
                  <a:gd name="connsiteY195" fmla="*/ 1667372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841545 w 8126844"/>
                  <a:gd name="connsiteY194" fmla="*/ 1667372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595914 w 8126844"/>
                  <a:gd name="connsiteY193" fmla="*/ 151148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838045 w 8126844"/>
                  <a:gd name="connsiteY194" fmla="*/ 1377426 h 5316568"/>
                  <a:gd name="connsiteX195" fmla="*/ 1940077 w 8126844"/>
                  <a:gd name="connsiteY195" fmla="*/ 1503905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40077 w 8126844"/>
                  <a:gd name="connsiteY194" fmla="*/ 1503905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678818 w 8126844"/>
                  <a:gd name="connsiteY193" fmla="*/ 135101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31646 w 8126844"/>
                  <a:gd name="connsiteY193" fmla="*/ 1326435 h 5316568"/>
                  <a:gd name="connsiteX194" fmla="*/ 1979145 w 8126844"/>
                  <a:gd name="connsiteY194" fmla="*/ 1496417 h 5316568"/>
                  <a:gd name="connsiteX195" fmla="*/ 1879774 w 8126844"/>
                  <a:gd name="connsiteY195" fmla="*/ 2022038 h 5316568"/>
                  <a:gd name="connsiteX196" fmla="*/ 2390763 w 8126844"/>
                  <a:gd name="connsiteY196" fmla="*/ 2250638 h 5316568"/>
                  <a:gd name="connsiteX197" fmla="*/ 3157245 w 8126844"/>
                  <a:gd name="connsiteY197" fmla="*/ 2465791 h 5316568"/>
                  <a:gd name="connsiteX198" fmla="*/ 3708574 w 8126844"/>
                  <a:gd name="connsiteY198" fmla="*/ 2600262 h 5316568"/>
                  <a:gd name="connsiteX199" fmla="*/ 4165774 w 8126844"/>
                  <a:gd name="connsiteY199" fmla="*/ 2573368 h 5316568"/>
                  <a:gd name="connsiteX200" fmla="*/ 4394374 w 8126844"/>
                  <a:gd name="connsiteY200" fmla="*/ 2546474 h 5316568"/>
                  <a:gd name="connsiteX201" fmla="*/ 4407821 w 8126844"/>
                  <a:gd name="connsiteY201" fmla="*/ 2358215 h 5316568"/>
                  <a:gd name="connsiteX202" fmla="*/ 4192668 w 8126844"/>
                  <a:gd name="connsiteY202" fmla="*/ 2317874 h 5316568"/>
                  <a:gd name="connsiteX203" fmla="*/ 4031304 w 8126844"/>
                  <a:gd name="connsiteY203" fmla="*/ 2358215 h 5316568"/>
                  <a:gd name="connsiteX204" fmla="*/ 4031304 w 8126844"/>
                  <a:gd name="connsiteY204" fmla="*/ 2183403 h 5316568"/>
                  <a:gd name="connsiteX205" fmla="*/ 4448163 w 8126844"/>
                  <a:gd name="connsiteY205" fmla="*/ 2062380 h 5316568"/>
                  <a:gd name="connsiteX206" fmla="*/ 4703657 w 8126844"/>
                  <a:gd name="connsiteY206" fmla="*/ 1954803 h 5316568"/>
                  <a:gd name="connsiteX207" fmla="*/ 4689464 w 8126844"/>
                  <a:gd name="connsiteY207" fmla="*/ 1695630 h 5316568"/>
                  <a:gd name="connsiteX208" fmla="*/ 4404220 w 8126844"/>
                  <a:gd name="connsiteY208" fmla="*/ 1779653 h 5316568"/>
                  <a:gd name="connsiteX209" fmla="*/ 3946516 w 8126844"/>
                  <a:gd name="connsiteY209" fmla="*/ 1890062 h 5316568"/>
                  <a:gd name="connsiteX210" fmla="*/ 3587828 w 8126844"/>
                  <a:gd name="connsiteY210" fmla="*/ 1917536 h 5316568"/>
                  <a:gd name="connsiteX211" fmla="*/ 3507117 w 8126844"/>
                  <a:gd name="connsiteY211" fmla="*/ 1882877 h 5316568"/>
                  <a:gd name="connsiteX212" fmla="*/ 3506224 w 8126844"/>
                  <a:gd name="connsiteY212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689464 w 8126844"/>
                  <a:gd name="connsiteY208" fmla="*/ 1695630 h 5316568"/>
                  <a:gd name="connsiteX209" fmla="*/ 4404220 w 8126844"/>
                  <a:gd name="connsiteY209" fmla="*/ 1779653 h 5316568"/>
                  <a:gd name="connsiteX210" fmla="*/ 3946516 w 8126844"/>
                  <a:gd name="connsiteY210" fmla="*/ 1890062 h 5316568"/>
                  <a:gd name="connsiteX211" fmla="*/ 3587828 w 8126844"/>
                  <a:gd name="connsiteY211" fmla="*/ 1917536 h 5316568"/>
                  <a:gd name="connsiteX212" fmla="*/ 3507117 w 8126844"/>
                  <a:gd name="connsiteY212" fmla="*/ 1882877 h 5316568"/>
                  <a:gd name="connsiteX213" fmla="*/ 3506224 w 8126844"/>
                  <a:gd name="connsiteY213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1979145 w 8126844"/>
                  <a:gd name="connsiteY195" fmla="*/ 1496417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31646 w 8126844"/>
                  <a:gd name="connsiteY194" fmla="*/ 1326435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06059 w 8126844"/>
                  <a:gd name="connsiteY194" fmla="*/ 1254228 h 5316568"/>
                  <a:gd name="connsiteX195" fmla="*/ 2020079 w 8126844"/>
                  <a:gd name="connsiteY195" fmla="*/ 1503028 h 5316568"/>
                  <a:gd name="connsiteX196" fmla="*/ 1914627 w 8126844"/>
                  <a:gd name="connsiteY196" fmla="*/ 1622991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689464 w 8126844"/>
                  <a:gd name="connsiteY209" fmla="*/ 1695630 h 5316568"/>
                  <a:gd name="connsiteX210" fmla="*/ 4404220 w 8126844"/>
                  <a:gd name="connsiteY210" fmla="*/ 1779653 h 5316568"/>
                  <a:gd name="connsiteX211" fmla="*/ 3946516 w 8126844"/>
                  <a:gd name="connsiteY211" fmla="*/ 1890062 h 5316568"/>
                  <a:gd name="connsiteX212" fmla="*/ 3587828 w 8126844"/>
                  <a:gd name="connsiteY212" fmla="*/ 1917536 h 5316568"/>
                  <a:gd name="connsiteX213" fmla="*/ 3507117 w 8126844"/>
                  <a:gd name="connsiteY213" fmla="*/ 1882877 h 5316568"/>
                  <a:gd name="connsiteX214" fmla="*/ 3506224 w 8126844"/>
                  <a:gd name="connsiteY214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706059 w 8126844"/>
                  <a:gd name="connsiteY195" fmla="*/ 1254228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2301 w 8126844"/>
                  <a:gd name="connsiteY195" fmla="*/ 1271325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58491 w 8126844"/>
                  <a:gd name="connsiteY194" fmla="*/ 1411951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3886 w 8126844"/>
                  <a:gd name="connsiteY193" fmla="*/ 1543885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020079 w 8126844"/>
                  <a:gd name="connsiteY196" fmla="*/ 1503028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14627 w 8126844"/>
                  <a:gd name="connsiteY197" fmla="*/ 1622991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689464 w 8126844"/>
                  <a:gd name="connsiteY210" fmla="*/ 1695630 h 5316568"/>
                  <a:gd name="connsiteX211" fmla="*/ 4404220 w 8126844"/>
                  <a:gd name="connsiteY211" fmla="*/ 1779653 h 5316568"/>
                  <a:gd name="connsiteX212" fmla="*/ 3946516 w 8126844"/>
                  <a:gd name="connsiteY212" fmla="*/ 1890062 h 5316568"/>
                  <a:gd name="connsiteX213" fmla="*/ 3587828 w 8126844"/>
                  <a:gd name="connsiteY213" fmla="*/ 1917536 h 5316568"/>
                  <a:gd name="connsiteX214" fmla="*/ 3507117 w 8126844"/>
                  <a:gd name="connsiteY214" fmla="*/ 1882877 h 5316568"/>
                  <a:gd name="connsiteX215" fmla="*/ 3506224 w 8126844"/>
                  <a:gd name="connsiteY215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914627 w 8126844"/>
                  <a:gd name="connsiteY198" fmla="*/ 1622991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72449 w 8126844"/>
                  <a:gd name="connsiteY198" fmla="*/ 1606979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63317 w 8126844"/>
                  <a:gd name="connsiteY196" fmla="*/ 1586419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216" fmla="*/ 3506224 w 8126844"/>
                  <a:gd name="connsiteY216" fmla="*/ 1836324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87828 w 8126844"/>
                  <a:gd name="connsiteY214" fmla="*/ 1917536 h 5316568"/>
                  <a:gd name="connsiteX215" fmla="*/ 3507117 w 8126844"/>
                  <a:gd name="connsiteY215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214" fmla="*/ 3507117 w 8126844"/>
                  <a:gd name="connsiteY214" fmla="*/ 1882877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213" fmla="*/ 3946516 w 8126844"/>
                  <a:gd name="connsiteY213" fmla="*/ 1890062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689464 w 8126844"/>
                  <a:gd name="connsiteY211" fmla="*/ 1695630 h 5316568"/>
                  <a:gd name="connsiteX212" fmla="*/ 4404220 w 8126844"/>
                  <a:gd name="connsiteY212" fmla="*/ 1779653 h 5316568"/>
                  <a:gd name="connsiteX0" fmla="*/ 5873973 w 8126844"/>
                  <a:gd name="connsiteY0" fmla="*/ 949654 h 5316568"/>
                  <a:gd name="connsiteX1" fmla="*/ 5893126 w 8126844"/>
                  <a:gd name="connsiteY1" fmla="*/ 1041505 h 5316568"/>
                  <a:gd name="connsiteX2" fmla="*/ 5755089 w 8126844"/>
                  <a:gd name="connsiteY2" fmla="*/ 1149377 h 5316568"/>
                  <a:gd name="connsiteX3" fmla="*/ 5330626 w 8126844"/>
                  <a:gd name="connsiteY3" fmla="*/ 1426660 h 5316568"/>
                  <a:gd name="connsiteX4" fmla="*/ 4866197 w 8126844"/>
                  <a:gd name="connsiteY4" fmla="*/ 1652075 h 5316568"/>
                  <a:gd name="connsiteX5" fmla="*/ 4959151 w 8126844"/>
                  <a:gd name="connsiteY5" fmla="*/ 1860674 h 5316568"/>
                  <a:gd name="connsiteX6" fmla="*/ 5402904 w 8126844"/>
                  <a:gd name="connsiteY6" fmla="*/ 1699309 h 5316568"/>
                  <a:gd name="connsiteX7" fmla="*/ 6478668 w 8126844"/>
                  <a:gd name="connsiteY7" fmla="*/ 986615 h 5316568"/>
                  <a:gd name="connsiteX8" fmla="*/ 7177916 w 8126844"/>
                  <a:gd name="connsiteY8" fmla="*/ 139450 h 5316568"/>
                  <a:gd name="connsiteX9" fmla="*/ 7352727 w 8126844"/>
                  <a:gd name="connsiteY9" fmla="*/ 18427 h 5316568"/>
                  <a:gd name="connsiteX10" fmla="*/ 7460304 w 8126844"/>
                  <a:gd name="connsiteY10" fmla="*/ 327709 h 5316568"/>
                  <a:gd name="connsiteX11" fmla="*/ 7137574 w 8126844"/>
                  <a:gd name="connsiteY11" fmla="*/ 758015 h 5316568"/>
                  <a:gd name="connsiteX12" fmla="*/ 7056892 w 8126844"/>
                  <a:gd name="connsiteY12" fmla="*/ 932827 h 5316568"/>
                  <a:gd name="connsiteX13" fmla="*/ 7177916 w 8126844"/>
                  <a:gd name="connsiteY13" fmla="*/ 1040403 h 5316568"/>
                  <a:gd name="connsiteX14" fmla="*/ 7406516 w 8126844"/>
                  <a:gd name="connsiteY14" fmla="*/ 811803 h 5316568"/>
                  <a:gd name="connsiteX15" fmla="*/ 7540986 w 8126844"/>
                  <a:gd name="connsiteY15" fmla="*/ 811803 h 5316568"/>
                  <a:gd name="connsiteX16" fmla="*/ 7554433 w 8126844"/>
                  <a:gd name="connsiteY16" fmla="*/ 1040403 h 5316568"/>
                  <a:gd name="connsiteX17" fmla="*/ 6976210 w 8126844"/>
                  <a:gd name="connsiteY17" fmla="*/ 1632074 h 5316568"/>
                  <a:gd name="connsiteX18" fmla="*/ 6276963 w 8126844"/>
                  <a:gd name="connsiteY18" fmla="*/ 2183403 h 5316568"/>
                  <a:gd name="connsiteX19" fmla="*/ 5860104 w 8126844"/>
                  <a:gd name="connsiteY19" fmla="*/ 2385109 h 5316568"/>
                  <a:gd name="connsiteX20" fmla="*/ 5658398 w 8126844"/>
                  <a:gd name="connsiteY20" fmla="*/ 2452344 h 5316568"/>
                  <a:gd name="connsiteX21" fmla="*/ 5550821 w 8126844"/>
                  <a:gd name="connsiteY21" fmla="*/ 2371662 h 5316568"/>
                  <a:gd name="connsiteX22" fmla="*/ 5644951 w 8126844"/>
                  <a:gd name="connsiteY22" fmla="*/ 2169956 h 5316568"/>
                  <a:gd name="connsiteX23" fmla="*/ 5913892 w 8126844"/>
                  <a:gd name="connsiteY23" fmla="*/ 2116168 h 5316568"/>
                  <a:gd name="connsiteX24" fmla="*/ 5752527 w 8126844"/>
                  <a:gd name="connsiteY24" fmla="*/ 1806885 h 5316568"/>
                  <a:gd name="connsiteX25" fmla="*/ 5362563 w 8126844"/>
                  <a:gd name="connsiteY25" fmla="*/ 1954803 h 5316568"/>
                  <a:gd name="connsiteX26" fmla="*/ 4663316 w 8126844"/>
                  <a:gd name="connsiteY26" fmla="*/ 2237191 h 5316568"/>
                  <a:gd name="connsiteX27" fmla="*/ 4649868 w 8126844"/>
                  <a:gd name="connsiteY27" fmla="*/ 2412003 h 5316568"/>
                  <a:gd name="connsiteX28" fmla="*/ 4703657 w 8126844"/>
                  <a:gd name="connsiteY28" fmla="*/ 2519580 h 5316568"/>
                  <a:gd name="connsiteX29" fmla="*/ 5066727 w 8126844"/>
                  <a:gd name="connsiteY29" fmla="*/ 2385109 h 5316568"/>
                  <a:gd name="connsiteX30" fmla="*/ 5322221 w 8126844"/>
                  <a:gd name="connsiteY30" fmla="*/ 2331321 h 5316568"/>
                  <a:gd name="connsiteX31" fmla="*/ 5349116 w 8126844"/>
                  <a:gd name="connsiteY31" fmla="*/ 2465791 h 5316568"/>
                  <a:gd name="connsiteX32" fmla="*/ 4784339 w 8126844"/>
                  <a:gd name="connsiteY32" fmla="*/ 2680944 h 5316568"/>
                  <a:gd name="connsiteX33" fmla="*/ 4098539 w 8126844"/>
                  <a:gd name="connsiteY33" fmla="*/ 2815415 h 5316568"/>
                  <a:gd name="connsiteX34" fmla="*/ 2740386 w 8126844"/>
                  <a:gd name="connsiteY34" fmla="*/ 2680944 h 5316568"/>
                  <a:gd name="connsiteX35" fmla="*/ 2202504 w 8126844"/>
                  <a:gd name="connsiteY35" fmla="*/ 2479238 h 5316568"/>
                  <a:gd name="connsiteX36" fmla="*/ 2027692 w 8126844"/>
                  <a:gd name="connsiteY36" fmla="*/ 2425450 h 5316568"/>
                  <a:gd name="connsiteX37" fmla="*/ 1960457 w 8126844"/>
                  <a:gd name="connsiteY37" fmla="*/ 2573368 h 5316568"/>
                  <a:gd name="connsiteX38" fmla="*/ 2390763 w 8126844"/>
                  <a:gd name="connsiteY38" fmla="*/ 2801968 h 5316568"/>
                  <a:gd name="connsiteX39" fmla="*/ 3372398 w 8126844"/>
                  <a:gd name="connsiteY39" fmla="*/ 3044015 h 5316568"/>
                  <a:gd name="connsiteX40" fmla="*/ 4125433 w 8126844"/>
                  <a:gd name="connsiteY40" fmla="*/ 3044015 h 5316568"/>
                  <a:gd name="connsiteX41" fmla="*/ 4757445 w 8126844"/>
                  <a:gd name="connsiteY41" fmla="*/ 3017121 h 5316568"/>
                  <a:gd name="connsiteX42" fmla="*/ 4918810 w 8126844"/>
                  <a:gd name="connsiteY42" fmla="*/ 3057462 h 5316568"/>
                  <a:gd name="connsiteX43" fmla="*/ 4811233 w 8126844"/>
                  <a:gd name="connsiteY43" fmla="*/ 3218827 h 5316568"/>
                  <a:gd name="connsiteX44" fmla="*/ 4286798 w 8126844"/>
                  <a:gd name="connsiteY44" fmla="*/ 3286062 h 5316568"/>
                  <a:gd name="connsiteX45" fmla="*/ 4219563 w 8126844"/>
                  <a:gd name="connsiteY45" fmla="*/ 3420532 h 5316568"/>
                  <a:gd name="connsiteX46" fmla="*/ 4555739 w 8126844"/>
                  <a:gd name="connsiteY46" fmla="*/ 3474321 h 5316568"/>
                  <a:gd name="connsiteX47" fmla="*/ 5241539 w 8126844"/>
                  <a:gd name="connsiteY47" fmla="*/ 3286062 h 5316568"/>
                  <a:gd name="connsiteX48" fmla="*/ 5523927 w 8126844"/>
                  <a:gd name="connsiteY48" fmla="*/ 3151591 h 5316568"/>
                  <a:gd name="connsiteX49" fmla="*/ 5618057 w 8126844"/>
                  <a:gd name="connsiteY49" fmla="*/ 3044015 h 5316568"/>
                  <a:gd name="connsiteX50" fmla="*/ 5402904 w 8126844"/>
                  <a:gd name="connsiteY50" fmla="*/ 3030568 h 5316568"/>
                  <a:gd name="connsiteX51" fmla="*/ 5214645 w 8126844"/>
                  <a:gd name="connsiteY51" fmla="*/ 2922991 h 5316568"/>
                  <a:gd name="connsiteX52" fmla="*/ 5241539 w 8126844"/>
                  <a:gd name="connsiteY52" fmla="*/ 2801968 h 5316568"/>
                  <a:gd name="connsiteX53" fmla="*/ 5537374 w 8126844"/>
                  <a:gd name="connsiteY53" fmla="*/ 2761627 h 5316568"/>
                  <a:gd name="connsiteX54" fmla="*/ 6196280 w 8126844"/>
                  <a:gd name="connsiteY54" fmla="*/ 2506132 h 5316568"/>
                  <a:gd name="connsiteX55" fmla="*/ 6747610 w 8126844"/>
                  <a:gd name="connsiteY55" fmla="*/ 2169956 h 5316568"/>
                  <a:gd name="connsiteX56" fmla="*/ 7218257 w 8126844"/>
                  <a:gd name="connsiteY56" fmla="*/ 1726203 h 5316568"/>
                  <a:gd name="connsiteX57" fmla="*/ 7433410 w 8126844"/>
                  <a:gd name="connsiteY57" fmla="*/ 1551391 h 5316568"/>
                  <a:gd name="connsiteX58" fmla="*/ 7567880 w 8126844"/>
                  <a:gd name="connsiteY58" fmla="*/ 1578285 h 5316568"/>
                  <a:gd name="connsiteX59" fmla="*/ 7514092 w 8126844"/>
                  <a:gd name="connsiteY59" fmla="*/ 1779991 h 5316568"/>
                  <a:gd name="connsiteX60" fmla="*/ 7097233 w 8126844"/>
                  <a:gd name="connsiteY60" fmla="*/ 2210297 h 5316568"/>
                  <a:gd name="connsiteX61" fmla="*/ 6451774 w 8126844"/>
                  <a:gd name="connsiteY61" fmla="*/ 2627156 h 5316568"/>
                  <a:gd name="connsiteX62" fmla="*/ 6088704 w 8126844"/>
                  <a:gd name="connsiteY62" fmla="*/ 2815415 h 5316568"/>
                  <a:gd name="connsiteX63" fmla="*/ 5981127 w 8126844"/>
                  <a:gd name="connsiteY63" fmla="*/ 2949885 h 5316568"/>
                  <a:gd name="connsiteX64" fmla="*/ 6021468 w 8126844"/>
                  <a:gd name="connsiteY64" fmla="*/ 3151591 h 5316568"/>
                  <a:gd name="connsiteX65" fmla="*/ 6115598 w 8126844"/>
                  <a:gd name="connsiteY65" fmla="*/ 3299509 h 5316568"/>
                  <a:gd name="connsiteX66" fmla="*/ 6734163 w 8126844"/>
                  <a:gd name="connsiteY66" fmla="*/ 3124697 h 5316568"/>
                  <a:gd name="connsiteX67" fmla="*/ 7419963 w 8126844"/>
                  <a:gd name="connsiteY67" fmla="*/ 2694391 h 5316568"/>
                  <a:gd name="connsiteX68" fmla="*/ 7850268 w 8126844"/>
                  <a:gd name="connsiteY68" fmla="*/ 2371662 h 5316568"/>
                  <a:gd name="connsiteX69" fmla="*/ 8065421 w 8126844"/>
                  <a:gd name="connsiteY69" fmla="*/ 2264085 h 5316568"/>
                  <a:gd name="connsiteX70" fmla="*/ 8105763 w 8126844"/>
                  <a:gd name="connsiteY70" fmla="*/ 2425450 h 5316568"/>
                  <a:gd name="connsiteX71" fmla="*/ 7769586 w 8126844"/>
                  <a:gd name="connsiteY71" fmla="*/ 2761627 h 5316568"/>
                  <a:gd name="connsiteX72" fmla="*/ 6707268 w 8126844"/>
                  <a:gd name="connsiteY72" fmla="*/ 3339850 h 5316568"/>
                  <a:gd name="connsiteX73" fmla="*/ 6129045 w 8126844"/>
                  <a:gd name="connsiteY73" fmla="*/ 3608791 h 5316568"/>
                  <a:gd name="connsiteX74" fmla="*/ 5833210 w 8126844"/>
                  <a:gd name="connsiteY74" fmla="*/ 3649132 h 5316568"/>
                  <a:gd name="connsiteX75" fmla="*/ 5712186 w 8126844"/>
                  <a:gd name="connsiteY75" fmla="*/ 3689474 h 5316568"/>
                  <a:gd name="connsiteX76" fmla="*/ 5658398 w 8126844"/>
                  <a:gd name="connsiteY76" fmla="*/ 3541556 h 5316568"/>
                  <a:gd name="connsiteX77" fmla="*/ 5779421 w 8126844"/>
                  <a:gd name="connsiteY77" fmla="*/ 3433980 h 5316568"/>
                  <a:gd name="connsiteX78" fmla="*/ 5779421 w 8126844"/>
                  <a:gd name="connsiteY78" fmla="*/ 3339850 h 5316568"/>
                  <a:gd name="connsiteX79" fmla="*/ 5497033 w 8126844"/>
                  <a:gd name="connsiteY79" fmla="*/ 3460874 h 5316568"/>
                  <a:gd name="connsiteX80" fmla="*/ 5039833 w 8126844"/>
                  <a:gd name="connsiteY80" fmla="*/ 3595344 h 5316568"/>
                  <a:gd name="connsiteX81" fmla="*/ 4865021 w 8126844"/>
                  <a:gd name="connsiteY81" fmla="*/ 3676027 h 5316568"/>
                  <a:gd name="connsiteX82" fmla="*/ 4905363 w 8126844"/>
                  <a:gd name="connsiteY82" fmla="*/ 3770156 h 5316568"/>
                  <a:gd name="connsiteX83" fmla="*/ 5160857 w 8126844"/>
                  <a:gd name="connsiteY83" fmla="*/ 3743262 h 5316568"/>
                  <a:gd name="connsiteX84" fmla="*/ 5187751 w 8126844"/>
                  <a:gd name="connsiteY84" fmla="*/ 3877732 h 5316568"/>
                  <a:gd name="connsiteX85" fmla="*/ 4878468 w 8126844"/>
                  <a:gd name="connsiteY85" fmla="*/ 3971862 h 5316568"/>
                  <a:gd name="connsiteX86" fmla="*/ 4891916 w 8126844"/>
                  <a:gd name="connsiteY86" fmla="*/ 4119780 h 5316568"/>
                  <a:gd name="connsiteX87" fmla="*/ 5376010 w 8126844"/>
                  <a:gd name="connsiteY87" fmla="*/ 4012203 h 5316568"/>
                  <a:gd name="connsiteX88" fmla="*/ 5967680 w 8126844"/>
                  <a:gd name="connsiteY88" fmla="*/ 3864285 h 5316568"/>
                  <a:gd name="connsiteX89" fmla="*/ 6344198 w 8126844"/>
                  <a:gd name="connsiteY89" fmla="*/ 3662580 h 5316568"/>
                  <a:gd name="connsiteX90" fmla="*/ 6478668 w 8126844"/>
                  <a:gd name="connsiteY90" fmla="*/ 3662580 h 5316568"/>
                  <a:gd name="connsiteX91" fmla="*/ 6478668 w 8126844"/>
                  <a:gd name="connsiteY91" fmla="*/ 3850838 h 5316568"/>
                  <a:gd name="connsiteX92" fmla="*/ 5900445 w 8126844"/>
                  <a:gd name="connsiteY92" fmla="*/ 4039097 h 5316568"/>
                  <a:gd name="connsiteX93" fmla="*/ 5053280 w 8126844"/>
                  <a:gd name="connsiteY93" fmla="*/ 4281144 h 5316568"/>
                  <a:gd name="connsiteX94" fmla="*/ 4703657 w 8126844"/>
                  <a:gd name="connsiteY94" fmla="*/ 4375274 h 5316568"/>
                  <a:gd name="connsiteX95" fmla="*/ 4313692 w 8126844"/>
                  <a:gd name="connsiteY95" fmla="*/ 4442509 h 5316568"/>
                  <a:gd name="connsiteX96" fmla="*/ 4004410 w 8126844"/>
                  <a:gd name="connsiteY96" fmla="*/ 4482850 h 5316568"/>
                  <a:gd name="connsiteX97" fmla="*/ 3869939 w 8126844"/>
                  <a:gd name="connsiteY97" fmla="*/ 4361827 h 5316568"/>
                  <a:gd name="connsiteX98" fmla="*/ 3950621 w 8126844"/>
                  <a:gd name="connsiteY98" fmla="*/ 4254250 h 5316568"/>
                  <a:gd name="connsiteX99" fmla="*/ 4367480 w 8126844"/>
                  <a:gd name="connsiteY99" fmla="*/ 4173568 h 5316568"/>
                  <a:gd name="connsiteX100" fmla="*/ 4542292 w 8126844"/>
                  <a:gd name="connsiteY100" fmla="*/ 4106332 h 5316568"/>
                  <a:gd name="connsiteX101" fmla="*/ 4542292 w 8126844"/>
                  <a:gd name="connsiteY101" fmla="*/ 3971862 h 5316568"/>
                  <a:gd name="connsiteX102" fmla="*/ 4206116 w 8126844"/>
                  <a:gd name="connsiteY102" fmla="*/ 3971862 h 5316568"/>
                  <a:gd name="connsiteX103" fmla="*/ 3520316 w 8126844"/>
                  <a:gd name="connsiteY103" fmla="*/ 4052544 h 5316568"/>
                  <a:gd name="connsiteX104" fmla="*/ 3157245 w 8126844"/>
                  <a:gd name="connsiteY104" fmla="*/ 4079438 h 5316568"/>
                  <a:gd name="connsiteX105" fmla="*/ 3076563 w 8126844"/>
                  <a:gd name="connsiteY105" fmla="*/ 4200462 h 5316568"/>
                  <a:gd name="connsiteX106" fmla="*/ 3224480 w 8126844"/>
                  <a:gd name="connsiteY106" fmla="*/ 4267697 h 5316568"/>
                  <a:gd name="connsiteX107" fmla="*/ 3453080 w 8126844"/>
                  <a:gd name="connsiteY107" fmla="*/ 4294591 h 5316568"/>
                  <a:gd name="connsiteX108" fmla="*/ 3412739 w 8126844"/>
                  <a:gd name="connsiteY108" fmla="*/ 4402168 h 5316568"/>
                  <a:gd name="connsiteX109" fmla="*/ 2968986 w 8126844"/>
                  <a:gd name="connsiteY109" fmla="*/ 4455956 h 5316568"/>
                  <a:gd name="connsiteX110" fmla="*/ 2767280 w 8126844"/>
                  <a:gd name="connsiteY110" fmla="*/ 4469403 h 5316568"/>
                  <a:gd name="connsiteX111" fmla="*/ 2673151 w 8126844"/>
                  <a:gd name="connsiteY111" fmla="*/ 4671109 h 5316568"/>
                  <a:gd name="connsiteX112" fmla="*/ 2767280 w 8126844"/>
                  <a:gd name="connsiteY112" fmla="*/ 5034180 h 5316568"/>
                  <a:gd name="connsiteX113" fmla="*/ 2700045 w 8126844"/>
                  <a:gd name="connsiteY113" fmla="*/ 5235885 h 5316568"/>
                  <a:gd name="connsiteX114" fmla="*/ 2498339 w 8126844"/>
                  <a:gd name="connsiteY114" fmla="*/ 5316568 h 5316568"/>
                  <a:gd name="connsiteX115" fmla="*/ 2256292 w 8126844"/>
                  <a:gd name="connsiteY115" fmla="*/ 5235885 h 5316568"/>
                  <a:gd name="connsiteX116" fmla="*/ 2175610 w 8126844"/>
                  <a:gd name="connsiteY116" fmla="*/ 4980391 h 5316568"/>
                  <a:gd name="connsiteX117" fmla="*/ 2269739 w 8126844"/>
                  <a:gd name="connsiteY117" fmla="*/ 4751791 h 5316568"/>
                  <a:gd name="connsiteX118" fmla="*/ 2404210 w 8126844"/>
                  <a:gd name="connsiteY118" fmla="*/ 4590427 h 5316568"/>
                  <a:gd name="connsiteX119" fmla="*/ 2390763 w 8126844"/>
                  <a:gd name="connsiteY119" fmla="*/ 4442509 h 5316568"/>
                  <a:gd name="connsiteX120" fmla="*/ 2014245 w 8126844"/>
                  <a:gd name="connsiteY120" fmla="*/ 4308038 h 5316568"/>
                  <a:gd name="connsiteX121" fmla="*/ 2068033 w 8126844"/>
                  <a:gd name="connsiteY121" fmla="*/ 4200462 h 5316568"/>
                  <a:gd name="connsiteX122" fmla="*/ 2390763 w 8126844"/>
                  <a:gd name="connsiteY122" fmla="*/ 4200462 h 5316568"/>
                  <a:gd name="connsiteX123" fmla="*/ 2807621 w 8126844"/>
                  <a:gd name="connsiteY123" fmla="*/ 4200462 h 5316568"/>
                  <a:gd name="connsiteX124" fmla="*/ 2834516 w 8126844"/>
                  <a:gd name="connsiteY124" fmla="*/ 4065991 h 5316568"/>
                  <a:gd name="connsiteX125" fmla="*/ 2686598 w 8126844"/>
                  <a:gd name="connsiteY125" fmla="*/ 4012203 h 5316568"/>
                  <a:gd name="connsiteX126" fmla="*/ 2780727 w 8126844"/>
                  <a:gd name="connsiteY126" fmla="*/ 3864285 h 5316568"/>
                  <a:gd name="connsiteX127" fmla="*/ 3211033 w 8126844"/>
                  <a:gd name="connsiteY127" fmla="*/ 3904627 h 5316568"/>
                  <a:gd name="connsiteX128" fmla="*/ 3775810 w 8126844"/>
                  <a:gd name="connsiteY128" fmla="*/ 3877732 h 5316568"/>
                  <a:gd name="connsiteX129" fmla="*/ 4380927 w 8126844"/>
                  <a:gd name="connsiteY129" fmla="*/ 3783603 h 5316568"/>
                  <a:gd name="connsiteX130" fmla="*/ 4622974 w 8126844"/>
                  <a:gd name="connsiteY130" fmla="*/ 3729815 h 5316568"/>
                  <a:gd name="connsiteX131" fmla="*/ 4555739 w 8126844"/>
                  <a:gd name="connsiteY131" fmla="*/ 3635685 h 5316568"/>
                  <a:gd name="connsiteX132" fmla="*/ 4031304 w 8126844"/>
                  <a:gd name="connsiteY132" fmla="*/ 3676027 h 5316568"/>
                  <a:gd name="connsiteX133" fmla="*/ 3600998 w 8126844"/>
                  <a:gd name="connsiteY133" fmla="*/ 3689474 h 5316568"/>
                  <a:gd name="connsiteX134" fmla="*/ 3278268 w 8126844"/>
                  <a:gd name="connsiteY134" fmla="*/ 3649132 h 5316568"/>
                  <a:gd name="connsiteX135" fmla="*/ 3237927 w 8126844"/>
                  <a:gd name="connsiteY135" fmla="*/ 3581897 h 5316568"/>
                  <a:gd name="connsiteX136" fmla="*/ 3291716 w 8126844"/>
                  <a:gd name="connsiteY136" fmla="*/ 3447427 h 5316568"/>
                  <a:gd name="connsiteX137" fmla="*/ 3587551 w 8126844"/>
                  <a:gd name="connsiteY137" fmla="*/ 3474321 h 5316568"/>
                  <a:gd name="connsiteX138" fmla="*/ 3883386 w 8126844"/>
                  <a:gd name="connsiteY138" fmla="*/ 3474321 h 5316568"/>
                  <a:gd name="connsiteX139" fmla="*/ 3964068 w 8126844"/>
                  <a:gd name="connsiteY139" fmla="*/ 3407085 h 5316568"/>
                  <a:gd name="connsiteX140" fmla="*/ 3883386 w 8126844"/>
                  <a:gd name="connsiteY140" fmla="*/ 3286062 h 5316568"/>
                  <a:gd name="connsiteX141" fmla="*/ 3412739 w 8126844"/>
                  <a:gd name="connsiteY141" fmla="*/ 3259168 h 5316568"/>
                  <a:gd name="connsiteX142" fmla="*/ 3049668 w 8126844"/>
                  <a:gd name="connsiteY142" fmla="*/ 3205380 h 5316568"/>
                  <a:gd name="connsiteX143" fmla="*/ 2740386 w 8126844"/>
                  <a:gd name="connsiteY143" fmla="*/ 3138144 h 5316568"/>
                  <a:gd name="connsiteX144" fmla="*/ 2457998 w 8126844"/>
                  <a:gd name="connsiteY144" fmla="*/ 3057462 h 5316568"/>
                  <a:gd name="connsiteX145" fmla="*/ 2242845 w 8126844"/>
                  <a:gd name="connsiteY145" fmla="*/ 3003674 h 5316568"/>
                  <a:gd name="connsiteX146" fmla="*/ 2162163 w 8126844"/>
                  <a:gd name="connsiteY146" fmla="*/ 3165038 h 5316568"/>
                  <a:gd name="connsiteX147" fmla="*/ 2336974 w 8126844"/>
                  <a:gd name="connsiteY147" fmla="*/ 3339850 h 5316568"/>
                  <a:gd name="connsiteX148" fmla="*/ 2713492 w 8126844"/>
                  <a:gd name="connsiteY148" fmla="*/ 3393638 h 5316568"/>
                  <a:gd name="connsiteX149" fmla="*/ 2874857 w 8126844"/>
                  <a:gd name="connsiteY149" fmla="*/ 3447427 h 5316568"/>
                  <a:gd name="connsiteX150" fmla="*/ 2874857 w 8126844"/>
                  <a:gd name="connsiteY150" fmla="*/ 3595344 h 5316568"/>
                  <a:gd name="connsiteX151" fmla="*/ 2605916 w 8126844"/>
                  <a:gd name="connsiteY151" fmla="*/ 3568450 h 5316568"/>
                  <a:gd name="connsiteX152" fmla="*/ 2000798 w 8126844"/>
                  <a:gd name="connsiteY152" fmla="*/ 3447427 h 5316568"/>
                  <a:gd name="connsiteX153" fmla="*/ 1583939 w 8126844"/>
                  <a:gd name="connsiteY153" fmla="*/ 3299509 h 5316568"/>
                  <a:gd name="connsiteX154" fmla="*/ 1409127 w 8126844"/>
                  <a:gd name="connsiteY154" fmla="*/ 3312956 h 5316568"/>
                  <a:gd name="connsiteX155" fmla="*/ 1368786 w 8126844"/>
                  <a:gd name="connsiteY155" fmla="*/ 3487768 h 5316568"/>
                  <a:gd name="connsiteX156" fmla="*/ 1799092 w 8126844"/>
                  <a:gd name="connsiteY156" fmla="*/ 3622238 h 5316568"/>
                  <a:gd name="connsiteX157" fmla="*/ 2256292 w 8126844"/>
                  <a:gd name="connsiteY157" fmla="*/ 3783603 h 5316568"/>
                  <a:gd name="connsiteX158" fmla="*/ 2390763 w 8126844"/>
                  <a:gd name="connsiteY158" fmla="*/ 3891180 h 5316568"/>
                  <a:gd name="connsiteX159" fmla="*/ 2094927 w 8126844"/>
                  <a:gd name="connsiteY159" fmla="*/ 3958415 h 5316568"/>
                  <a:gd name="connsiteX160" fmla="*/ 1557045 w 8126844"/>
                  <a:gd name="connsiteY160" fmla="*/ 3783603 h 5316568"/>
                  <a:gd name="connsiteX161" fmla="*/ 965374 w 8126844"/>
                  <a:gd name="connsiteY161" fmla="*/ 3555003 h 5316568"/>
                  <a:gd name="connsiteX162" fmla="*/ 481280 w 8126844"/>
                  <a:gd name="connsiteY162" fmla="*/ 3339850 h 5316568"/>
                  <a:gd name="connsiteX163" fmla="*/ 198892 w 8126844"/>
                  <a:gd name="connsiteY163" fmla="*/ 3232274 h 5316568"/>
                  <a:gd name="connsiteX164" fmla="*/ 131657 w 8126844"/>
                  <a:gd name="connsiteY164" fmla="*/ 3138144 h 5316568"/>
                  <a:gd name="connsiteX165" fmla="*/ 279574 w 8126844"/>
                  <a:gd name="connsiteY165" fmla="*/ 3044015 h 5316568"/>
                  <a:gd name="connsiteX166" fmla="*/ 642645 w 8126844"/>
                  <a:gd name="connsiteY166" fmla="*/ 3218827 h 5316568"/>
                  <a:gd name="connsiteX167" fmla="*/ 1113292 w 8126844"/>
                  <a:gd name="connsiteY167" fmla="*/ 3366744 h 5316568"/>
                  <a:gd name="connsiteX168" fmla="*/ 1153633 w 8126844"/>
                  <a:gd name="connsiteY168" fmla="*/ 3191932 h 5316568"/>
                  <a:gd name="connsiteX169" fmla="*/ 1032610 w 8126844"/>
                  <a:gd name="connsiteY169" fmla="*/ 3030568 h 5316568"/>
                  <a:gd name="connsiteX170" fmla="*/ 535068 w 8126844"/>
                  <a:gd name="connsiteY170" fmla="*/ 2882650 h 5316568"/>
                  <a:gd name="connsiteX171" fmla="*/ 198892 w 8126844"/>
                  <a:gd name="connsiteY171" fmla="*/ 2640603 h 5316568"/>
                  <a:gd name="connsiteX172" fmla="*/ 10633 w 8126844"/>
                  <a:gd name="connsiteY172" fmla="*/ 2479238 h 5316568"/>
                  <a:gd name="connsiteX173" fmla="*/ 50974 w 8126844"/>
                  <a:gd name="connsiteY173" fmla="*/ 2344768 h 5316568"/>
                  <a:gd name="connsiteX174" fmla="*/ 279574 w 8126844"/>
                  <a:gd name="connsiteY174" fmla="*/ 2425450 h 5316568"/>
                  <a:gd name="connsiteX175" fmla="*/ 1019163 w 8126844"/>
                  <a:gd name="connsiteY175" fmla="*/ 2828862 h 5316568"/>
                  <a:gd name="connsiteX176" fmla="*/ 1462916 w 8126844"/>
                  <a:gd name="connsiteY176" fmla="*/ 3070909 h 5316568"/>
                  <a:gd name="connsiteX177" fmla="*/ 1799092 w 8126844"/>
                  <a:gd name="connsiteY177" fmla="*/ 3165038 h 5316568"/>
                  <a:gd name="connsiteX178" fmla="*/ 1973904 w 8126844"/>
                  <a:gd name="connsiteY178" fmla="*/ 3097803 h 5316568"/>
                  <a:gd name="connsiteX179" fmla="*/ 1960457 w 8126844"/>
                  <a:gd name="connsiteY179" fmla="*/ 2855756 h 5316568"/>
                  <a:gd name="connsiteX180" fmla="*/ 1624280 w 8126844"/>
                  <a:gd name="connsiteY180" fmla="*/ 2748180 h 5316568"/>
                  <a:gd name="connsiteX181" fmla="*/ 1288104 w 8126844"/>
                  <a:gd name="connsiteY181" fmla="*/ 2600262 h 5316568"/>
                  <a:gd name="connsiteX182" fmla="*/ 1261210 w 8126844"/>
                  <a:gd name="connsiteY182" fmla="*/ 2465791 h 5316568"/>
                  <a:gd name="connsiteX183" fmla="*/ 1462916 w 8126844"/>
                  <a:gd name="connsiteY183" fmla="*/ 2465791 h 5316568"/>
                  <a:gd name="connsiteX184" fmla="*/ 1691516 w 8126844"/>
                  <a:gd name="connsiteY184" fmla="*/ 2546474 h 5316568"/>
                  <a:gd name="connsiteX185" fmla="*/ 1758751 w 8126844"/>
                  <a:gd name="connsiteY185" fmla="*/ 2331321 h 5316568"/>
                  <a:gd name="connsiteX186" fmla="*/ 1597386 w 8126844"/>
                  <a:gd name="connsiteY186" fmla="*/ 2156509 h 5316568"/>
                  <a:gd name="connsiteX187" fmla="*/ 1153633 w 8126844"/>
                  <a:gd name="connsiteY187" fmla="*/ 1968250 h 5316568"/>
                  <a:gd name="connsiteX188" fmla="*/ 871245 w 8126844"/>
                  <a:gd name="connsiteY188" fmla="*/ 1779991 h 5316568"/>
                  <a:gd name="connsiteX189" fmla="*/ 750221 w 8126844"/>
                  <a:gd name="connsiteY189" fmla="*/ 1645521 h 5316568"/>
                  <a:gd name="connsiteX190" fmla="*/ 844351 w 8126844"/>
                  <a:gd name="connsiteY190" fmla="*/ 1524497 h 5316568"/>
                  <a:gd name="connsiteX191" fmla="*/ 1328445 w 8126844"/>
                  <a:gd name="connsiteY191" fmla="*/ 1739650 h 5316568"/>
                  <a:gd name="connsiteX192" fmla="*/ 1606671 w 8126844"/>
                  <a:gd name="connsiteY192" fmla="*/ 1886069 h 5316568"/>
                  <a:gd name="connsiteX193" fmla="*/ 1720260 w 8126844"/>
                  <a:gd name="connsiteY193" fmla="*/ 1607230 h 5316568"/>
                  <a:gd name="connsiteX194" fmla="*/ 1772079 w 8126844"/>
                  <a:gd name="connsiteY194" fmla="*/ 1423805 h 5316568"/>
                  <a:gd name="connsiteX195" fmla="*/ 1693720 w 8126844"/>
                  <a:gd name="connsiteY195" fmla="*/ 1251776 h 5316568"/>
                  <a:gd name="connsiteX196" fmla="*/ 2176456 w 8126844"/>
                  <a:gd name="connsiteY196" fmla="*/ 1564624 h 5316568"/>
                  <a:gd name="connsiteX197" fmla="*/ 1984049 w 8126844"/>
                  <a:gd name="connsiteY197" fmla="*/ 1542216 h 5316568"/>
                  <a:gd name="connsiteX198" fmla="*/ 1894130 w 8126844"/>
                  <a:gd name="connsiteY198" fmla="*/ 1679934 h 5316568"/>
                  <a:gd name="connsiteX199" fmla="*/ 1879774 w 8126844"/>
                  <a:gd name="connsiteY199" fmla="*/ 2022038 h 5316568"/>
                  <a:gd name="connsiteX200" fmla="*/ 2390763 w 8126844"/>
                  <a:gd name="connsiteY200" fmla="*/ 2250638 h 5316568"/>
                  <a:gd name="connsiteX201" fmla="*/ 3157245 w 8126844"/>
                  <a:gd name="connsiteY201" fmla="*/ 2465791 h 5316568"/>
                  <a:gd name="connsiteX202" fmla="*/ 3708574 w 8126844"/>
                  <a:gd name="connsiteY202" fmla="*/ 2600262 h 5316568"/>
                  <a:gd name="connsiteX203" fmla="*/ 4165774 w 8126844"/>
                  <a:gd name="connsiteY203" fmla="*/ 2573368 h 5316568"/>
                  <a:gd name="connsiteX204" fmla="*/ 4394374 w 8126844"/>
                  <a:gd name="connsiteY204" fmla="*/ 2546474 h 5316568"/>
                  <a:gd name="connsiteX205" fmla="*/ 4407821 w 8126844"/>
                  <a:gd name="connsiteY205" fmla="*/ 2358215 h 5316568"/>
                  <a:gd name="connsiteX206" fmla="*/ 4192668 w 8126844"/>
                  <a:gd name="connsiteY206" fmla="*/ 2317874 h 5316568"/>
                  <a:gd name="connsiteX207" fmla="*/ 4031304 w 8126844"/>
                  <a:gd name="connsiteY207" fmla="*/ 2358215 h 5316568"/>
                  <a:gd name="connsiteX208" fmla="*/ 4031304 w 8126844"/>
                  <a:gd name="connsiteY208" fmla="*/ 2183403 h 5316568"/>
                  <a:gd name="connsiteX209" fmla="*/ 4448163 w 8126844"/>
                  <a:gd name="connsiteY209" fmla="*/ 2062380 h 5316568"/>
                  <a:gd name="connsiteX210" fmla="*/ 4703657 w 8126844"/>
                  <a:gd name="connsiteY210" fmla="*/ 1954803 h 5316568"/>
                  <a:gd name="connsiteX211" fmla="*/ 4719129 w 8126844"/>
                  <a:gd name="connsiteY211" fmla="*/ 1738139 h 5316568"/>
                  <a:gd name="connsiteX212" fmla="*/ 4404220 w 8126844"/>
                  <a:gd name="connsiteY212" fmla="*/ 1779653 h 5316568"/>
                  <a:gd name="connsiteX0" fmla="*/ 5893126 w 8126844"/>
                  <a:gd name="connsiteY0" fmla="*/ 1041505 h 5316568"/>
                  <a:gd name="connsiteX1" fmla="*/ 5755089 w 8126844"/>
                  <a:gd name="connsiteY1" fmla="*/ 1149377 h 5316568"/>
                  <a:gd name="connsiteX2" fmla="*/ 5330626 w 8126844"/>
                  <a:gd name="connsiteY2" fmla="*/ 1426660 h 5316568"/>
                  <a:gd name="connsiteX3" fmla="*/ 4866197 w 8126844"/>
                  <a:gd name="connsiteY3" fmla="*/ 1652075 h 5316568"/>
                  <a:gd name="connsiteX4" fmla="*/ 4959151 w 8126844"/>
                  <a:gd name="connsiteY4" fmla="*/ 1860674 h 5316568"/>
                  <a:gd name="connsiteX5" fmla="*/ 5402904 w 8126844"/>
                  <a:gd name="connsiteY5" fmla="*/ 1699309 h 5316568"/>
                  <a:gd name="connsiteX6" fmla="*/ 6478668 w 8126844"/>
                  <a:gd name="connsiteY6" fmla="*/ 986615 h 5316568"/>
                  <a:gd name="connsiteX7" fmla="*/ 7177916 w 8126844"/>
                  <a:gd name="connsiteY7" fmla="*/ 139450 h 5316568"/>
                  <a:gd name="connsiteX8" fmla="*/ 7352727 w 8126844"/>
                  <a:gd name="connsiteY8" fmla="*/ 18427 h 5316568"/>
                  <a:gd name="connsiteX9" fmla="*/ 7460304 w 8126844"/>
                  <a:gd name="connsiteY9" fmla="*/ 327709 h 5316568"/>
                  <a:gd name="connsiteX10" fmla="*/ 7137574 w 8126844"/>
                  <a:gd name="connsiteY10" fmla="*/ 758015 h 5316568"/>
                  <a:gd name="connsiteX11" fmla="*/ 7056892 w 8126844"/>
                  <a:gd name="connsiteY11" fmla="*/ 932827 h 5316568"/>
                  <a:gd name="connsiteX12" fmla="*/ 7177916 w 8126844"/>
                  <a:gd name="connsiteY12" fmla="*/ 1040403 h 5316568"/>
                  <a:gd name="connsiteX13" fmla="*/ 7406516 w 8126844"/>
                  <a:gd name="connsiteY13" fmla="*/ 811803 h 5316568"/>
                  <a:gd name="connsiteX14" fmla="*/ 7540986 w 8126844"/>
                  <a:gd name="connsiteY14" fmla="*/ 811803 h 5316568"/>
                  <a:gd name="connsiteX15" fmla="*/ 7554433 w 8126844"/>
                  <a:gd name="connsiteY15" fmla="*/ 1040403 h 5316568"/>
                  <a:gd name="connsiteX16" fmla="*/ 6976210 w 8126844"/>
                  <a:gd name="connsiteY16" fmla="*/ 1632074 h 5316568"/>
                  <a:gd name="connsiteX17" fmla="*/ 6276963 w 8126844"/>
                  <a:gd name="connsiteY17" fmla="*/ 2183403 h 5316568"/>
                  <a:gd name="connsiteX18" fmla="*/ 5860104 w 8126844"/>
                  <a:gd name="connsiteY18" fmla="*/ 2385109 h 5316568"/>
                  <a:gd name="connsiteX19" fmla="*/ 5658398 w 8126844"/>
                  <a:gd name="connsiteY19" fmla="*/ 2452344 h 5316568"/>
                  <a:gd name="connsiteX20" fmla="*/ 5550821 w 8126844"/>
                  <a:gd name="connsiteY20" fmla="*/ 2371662 h 5316568"/>
                  <a:gd name="connsiteX21" fmla="*/ 5644951 w 8126844"/>
                  <a:gd name="connsiteY21" fmla="*/ 2169956 h 5316568"/>
                  <a:gd name="connsiteX22" fmla="*/ 5913892 w 8126844"/>
                  <a:gd name="connsiteY22" fmla="*/ 2116168 h 5316568"/>
                  <a:gd name="connsiteX23" fmla="*/ 5752527 w 8126844"/>
                  <a:gd name="connsiteY23" fmla="*/ 1806885 h 5316568"/>
                  <a:gd name="connsiteX24" fmla="*/ 5362563 w 8126844"/>
                  <a:gd name="connsiteY24" fmla="*/ 1954803 h 5316568"/>
                  <a:gd name="connsiteX25" fmla="*/ 4663316 w 8126844"/>
                  <a:gd name="connsiteY25" fmla="*/ 2237191 h 5316568"/>
                  <a:gd name="connsiteX26" fmla="*/ 4649868 w 8126844"/>
                  <a:gd name="connsiteY26" fmla="*/ 2412003 h 5316568"/>
                  <a:gd name="connsiteX27" fmla="*/ 4703657 w 8126844"/>
                  <a:gd name="connsiteY27" fmla="*/ 2519580 h 5316568"/>
                  <a:gd name="connsiteX28" fmla="*/ 5066727 w 8126844"/>
                  <a:gd name="connsiteY28" fmla="*/ 2385109 h 5316568"/>
                  <a:gd name="connsiteX29" fmla="*/ 5322221 w 8126844"/>
                  <a:gd name="connsiteY29" fmla="*/ 2331321 h 5316568"/>
                  <a:gd name="connsiteX30" fmla="*/ 5349116 w 8126844"/>
                  <a:gd name="connsiteY30" fmla="*/ 2465791 h 5316568"/>
                  <a:gd name="connsiteX31" fmla="*/ 4784339 w 8126844"/>
                  <a:gd name="connsiteY31" fmla="*/ 2680944 h 5316568"/>
                  <a:gd name="connsiteX32" fmla="*/ 4098539 w 8126844"/>
                  <a:gd name="connsiteY32" fmla="*/ 2815415 h 5316568"/>
                  <a:gd name="connsiteX33" fmla="*/ 2740386 w 8126844"/>
                  <a:gd name="connsiteY33" fmla="*/ 2680944 h 5316568"/>
                  <a:gd name="connsiteX34" fmla="*/ 2202504 w 8126844"/>
                  <a:gd name="connsiteY34" fmla="*/ 2479238 h 5316568"/>
                  <a:gd name="connsiteX35" fmla="*/ 2027692 w 8126844"/>
                  <a:gd name="connsiteY35" fmla="*/ 2425450 h 5316568"/>
                  <a:gd name="connsiteX36" fmla="*/ 1960457 w 8126844"/>
                  <a:gd name="connsiteY36" fmla="*/ 2573368 h 5316568"/>
                  <a:gd name="connsiteX37" fmla="*/ 2390763 w 8126844"/>
                  <a:gd name="connsiteY37" fmla="*/ 2801968 h 5316568"/>
                  <a:gd name="connsiteX38" fmla="*/ 3372398 w 8126844"/>
                  <a:gd name="connsiteY38" fmla="*/ 3044015 h 5316568"/>
                  <a:gd name="connsiteX39" fmla="*/ 4125433 w 8126844"/>
                  <a:gd name="connsiteY39" fmla="*/ 3044015 h 5316568"/>
                  <a:gd name="connsiteX40" fmla="*/ 4757445 w 8126844"/>
                  <a:gd name="connsiteY40" fmla="*/ 3017121 h 5316568"/>
                  <a:gd name="connsiteX41" fmla="*/ 4918810 w 8126844"/>
                  <a:gd name="connsiteY41" fmla="*/ 3057462 h 5316568"/>
                  <a:gd name="connsiteX42" fmla="*/ 4811233 w 8126844"/>
                  <a:gd name="connsiteY42" fmla="*/ 3218827 h 5316568"/>
                  <a:gd name="connsiteX43" fmla="*/ 4286798 w 8126844"/>
                  <a:gd name="connsiteY43" fmla="*/ 3286062 h 5316568"/>
                  <a:gd name="connsiteX44" fmla="*/ 4219563 w 8126844"/>
                  <a:gd name="connsiteY44" fmla="*/ 3420532 h 5316568"/>
                  <a:gd name="connsiteX45" fmla="*/ 4555739 w 8126844"/>
                  <a:gd name="connsiteY45" fmla="*/ 3474321 h 5316568"/>
                  <a:gd name="connsiteX46" fmla="*/ 5241539 w 8126844"/>
                  <a:gd name="connsiteY46" fmla="*/ 3286062 h 5316568"/>
                  <a:gd name="connsiteX47" fmla="*/ 5523927 w 8126844"/>
                  <a:gd name="connsiteY47" fmla="*/ 3151591 h 5316568"/>
                  <a:gd name="connsiteX48" fmla="*/ 5618057 w 8126844"/>
                  <a:gd name="connsiteY48" fmla="*/ 3044015 h 5316568"/>
                  <a:gd name="connsiteX49" fmla="*/ 5402904 w 8126844"/>
                  <a:gd name="connsiteY49" fmla="*/ 3030568 h 5316568"/>
                  <a:gd name="connsiteX50" fmla="*/ 5214645 w 8126844"/>
                  <a:gd name="connsiteY50" fmla="*/ 2922991 h 5316568"/>
                  <a:gd name="connsiteX51" fmla="*/ 5241539 w 8126844"/>
                  <a:gd name="connsiteY51" fmla="*/ 2801968 h 5316568"/>
                  <a:gd name="connsiteX52" fmla="*/ 5537374 w 8126844"/>
                  <a:gd name="connsiteY52" fmla="*/ 2761627 h 5316568"/>
                  <a:gd name="connsiteX53" fmla="*/ 6196280 w 8126844"/>
                  <a:gd name="connsiteY53" fmla="*/ 2506132 h 5316568"/>
                  <a:gd name="connsiteX54" fmla="*/ 6747610 w 8126844"/>
                  <a:gd name="connsiteY54" fmla="*/ 2169956 h 5316568"/>
                  <a:gd name="connsiteX55" fmla="*/ 7218257 w 8126844"/>
                  <a:gd name="connsiteY55" fmla="*/ 1726203 h 5316568"/>
                  <a:gd name="connsiteX56" fmla="*/ 7433410 w 8126844"/>
                  <a:gd name="connsiteY56" fmla="*/ 1551391 h 5316568"/>
                  <a:gd name="connsiteX57" fmla="*/ 7567880 w 8126844"/>
                  <a:gd name="connsiteY57" fmla="*/ 1578285 h 5316568"/>
                  <a:gd name="connsiteX58" fmla="*/ 7514092 w 8126844"/>
                  <a:gd name="connsiteY58" fmla="*/ 1779991 h 5316568"/>
                  <a:gd name="connsiteX59" fmla="*/ 7097233 w 8126844"/>
                  <a:gd name="connsiteY59" fmla="*/ 2210297 h 5316568"/>
                  <a:gd name="connsiteX60" fmla="*/ 6451774 w 8126844"/>
                  <a:gd name="connsiteY60" fmla="*/ 2627156 h 5316568"/>
                  <a:gd name="connsiteX61" fmla="*/ 6088704 w 8126844"/>
                  <a:gd name="connsiteY61" fmla="*/ 2815415 h 5316568"/>
                  <a:gd name="connsiteX62" fmla="*/ 5981127 w 8126844"/>
                  <a:gd name="connsiteY62" fmla="*/ 2949885 h 5316568"/>
                  <a:gd name="connsiteX63" fmla="*/ 6021468 w 8126844"/>
                  <a:gd name="connsiteY63" fmla="*/ 3151591 h 5316568"/>
                  <a:gd name="connsiteX64" fmla="*/ 6115598 w 8126844"/>
                  <a:gd name="connsiteY64" fmla="*/ 3299509 h 5316568"/>
                  <a:gd name="connsiteX65" fmla="*/ 6734163 w 8126844"/>
                  <a:gd name="connsiteY65" fmla="*/ 3124697 h 5316568"/>
                  <a:gd name="connsiteX66" fmla="*/ 7419963 w 8126844"/>
                  <a:gd name="connsiteY66" fmla="*/ 2694391 h 5316568"/>
                  <a:gd name="connsiteX67" fmla="*/ 7850268 w 8126844"/>
                  <a:gd name="connsiteY67" fmla="*/ 2371662 h 5316568"/>
                  <a:gd name="connsiteX68" fmla="*/ 8065421 w 8126844"/>
                  <a:gd name="connsiteY68" fmla="*/ 2264085 h 5316568"/>
                  <a:gd name="connsiteX69" fmla="*/ 8105763 w 8126844"/>
                  <a:gd name="connsiteY69" fmla="*/ 2425450 h 5316568"/>
                  <a:gd name="connsiteX70" fmla="*/ 7769586 w 8126844"/>
                  <a:gd name="connsiteY70" fmla="*/ 2761627 h 5316568"/>
                  <a:gd name="connsiteX71" fmla="*/ 6707268 w 8126844"/>
                  <a:gd name="connsiteY71" fmla="*/ 3339850 h 5316568"/>
                  <a:gd name="connsiteX72" fmla="*/ 6129045 w 8126844"/>
                  <a:gd name="connsiteY72" fmla="*/ 3608791 h 5316568"/>
                  <a:gd name="connsiteX73" fmla="*/ 5833210 w 8126844"/>
                  <a:gd name="connsiteY73" fmla="*/ 3649132 h 5316568"/>
                  <a:gd name="connsiteX74" fmla="*/ 5712186 w 8126844"/>
                  <a:gd name="connsiteY74" fmla="*/ 3689474 h 5316568"/>
                  <a:gd name="connsiteX75" fmla="*/ 5658398 w 8126844"/>
                  <a:gd name="connsiteY75" fmla="*/ 3541556 h 5316568"/>
                  <a:gd name="connsiteX76" fmla="*/ 5779421 w 8126844"/>
                  <a:gd name="connsiteY76" fmla="*/ 3433980 h 5316568"/>
                  <a:gd name="connsiteX77" fmla="*/ 5779421 w 8126844"/>
                  <a:gd name="connsiteY77" fmla="*/ 3339850 h 5316568"/>
                  <a:gd name="connsiteX78" fmla="*/ 5497033 w 8126844"/>
                  <a:gd name="connsiteY78" fmla="*/ 3460874 h 5316568"/>
                  <a:gd name="connsiteX79" fmla="*/ 5039833 w 8126844"/>
                  <a:gd name="connsiteY79" fmla="*/ 3595344 h 5316568"/>
                  <a:gd name="connsiteX80" fmla="*/ 4865021 w 8126844"/>
                  <a:gd name="connsiteY80" fmla="*/ 3676027 h 5316568"/>
                  <a:gd name="connsiteX81" fmla="*/ 4905363 w 8126844"/>
                  <a:gd name="connsiteY81" fmla="*/ 3770156 h 5316568"/>
                  <a:gd name="connsiteX82" fmla="*/ 5160857 w 8126844"/>
                  <a:gd name="connsiteY82" fmla="*/ 3743262 h 5316568"/>
                  <a:gd name="connsiteX83" fmla="*/ 5187751 w 8126844"/>
                  <a:gd name="connsiteY83" fmla="*/ 3877732 h 5316568"/>
                  <a:gd name="connsiteX84" fmla="*/ 4878468 w 8126844"/>
                  <a:gd name="connsiteY84" fmla="*/ 3971862 h 5316568"/>
                  <a:gd name="connsiteX85" fmla="*/ 4891916 w 8126844"/>
                  <a:gd name="connsiteY85" fmla="*/ 4119780 h 5316568"/>
                  <a:gd name="connsiteX86" fmla="*/ 5376010 w 8126844"/>
                  <a:gd name="connsiteY86" fmla="*/ 4012203 h 5316568"/>
                  <a:gd name="connsiteX87" fmla="*/ 5967680 w 8126844"/>
                  <a:gd name="connsiteY87" fmla="*/ 3864285 h 5316568"/>
                  <a:gd name="connsiteX88" fmla="*/ 6344198 w 8126844"/>
                  <a:gd name="connsiteY88" fmla="*/ 3662580 h 5316568"/>
                  <a:gd name="connsiteX89" fmla="*/ 6478668 w 8126844"/>
                  <a:gd name="connsiteY89" fmla="*/ 3662580 h 5316568"/>
                  <a:gd name="connsiteX90" fmla="*/ 6478668 w 8126844"/>
                  <a:gd name="connsiteY90" fmla="*/ 3850838 h 5316568"/>
                  <a:gd name="connsiteX91" fmla="*/ 5900445 w 8126844"/>
                  <a:gd name="connsiteY91" fmla="*/ 4039097 h 5316568"/>
                  <a:gd name="connsiteX92" fmla="*/ 5053280 w 8126844"/>
                  <a:gd name="connsiteY92" fmla="*/ 4281144 h 5316568"/>
                  <a:gd name="connsiteX93" fmla="*/ 4703657 w 8126844"/>
                  <a:gd name="connsiteY93" fmla="*/ 4375274 h 5316568"/>
                  <a:gd name="connsiteX94" fmla="*/ 4313692 w 8126844"/>
                  <a:gd name="connsiteY94" fmla="*/ 4442509 h 5316568"/>
                  <a:gd name="connsiteX95" fmla="*/ 4004410 w 8126844"/>
                  <a:gd name="connsiteY95" fmla="*/ 4482850 h 5316568"/>
                  <a:gd name="connsiteX96" fmla="*/ 3869939 w 8126844"/>
                  <a:gd name="connsiteY96" fmla="*/ 4361827 h 5316568"/>
                  <a:gd name="connsiteX97" fmla="*/ 3950621 w 8126844"/>
                  <a:gd name="connsiteY97" fmla="*/ 4254250 h 5316568"/>
                  <a:gd name="connsiteX98" fmla="*/ 4367480 w 8126844"/>
                  <a:gd name="connsiteY98" fmla="*/ 4173568 h 5316568"/>
                  <a:gd name="connsiteX99" fmla="*/ 4542292 w 8126844"/>
                  <a:gd name="connsiteY99" fmla="*/ 4106332 h 5316568"/>
                  <a:gd name="connsiteX100" fmla="*/ 4542292 w 8126844"/>
                  <a:gd name="connsiteY100" fmla="*/ 3971862 h 5316568"/>
                  <a:gd name="connsiteX101" fmla="*/ 4206116 w 8126844"/>
                  <a:gd name="connsiteY101" fmla="*/ 3971862 h 5316568"/>
                  <a:gd name="connsiteX102" fmla="*/ 3520316 w 8126844"/>
                  <a:gd name="connsiteY102" fmla="*/ 4052544 h 5316568"/>
                  <a:gd name="connsiteX103" fmla="*/ 3157245 w 8126844"/>
                  <a:gd name="connsiteY103" fmla="*/ 4079438 h 5316568"/>
                  <a:gd name="connsiteX104" fmla="*/ 3076563 w 8126844"/>
                  <a:gd name="connsiteY104" fmla="*/ 4200462 h 5316568"/>
                  <a:gd name="connsiteX105" fmla="*/ 3224480 w 8126844"/>
                  <a:gd name="connsiteY105" fmla="*/ 4267697 h 5316568"/>
                  <a:gd name="connsiteX106" fmla="*/ 3453080 w 8126844"/>
                  <a:gd name="connsiteY106" fmla="*/ 4294591 h 5316568"/>
                  <a:gd name="connsiteX107" fmla="*/ 3412739 w 8126844"/>
                  <a:gd name="connsiteY107" fmla="*/ 4402168 h 5316568"/>
                  <a:gd name="connsiteX108" fmla="*/ 2968986 w 8126844"/>
                  <a:gd name="connsiteY108" fmla="*/ 4455956 h 5316568"/>
                  <a:gd name="connsiteX109" fmla="*/ 2767280 w 8126844"/>
                  <a:gd name="connsiteY109" fmla="*/ 4469403 h 5316568"/>
                  <a:gd name="connsiteX110" fmla="*/ 2673151 w 8126844"/>
                  <a:gd name="connsiteY110" fmla="*/ 4671109 h 5316568"/>
                  <a:gd name="connsiteX111" fmla="*/ 2767280 w 8126844"/>
                  <a:gd name="connsiteY111" fmla="*/ 5034180 h 5316568"/>
                  <a:gd name="connsiteX112" fmla="*/ 2700045 w 8126844"/>
                  <a:gd name="connsiteY112" fmla="*/ 5235885 h 5316568"/>
                  <a:gd name="connsiteX113" fmla="*/ 2498339 w 8126844"/>
                  <a:gd name="connsiteY113" fmla="*/ 5316568 h 5316568"/>
                  <a:gd name="connsiteX114" fmla="*/ 2256292 w 8126844"/>
                  <a:gd name="connsiteY114" fmla="*/ 5235885 h 5316568"/>
                  <a:gd name="connsiteX115" fmla="*/ 2175610 w 8126844"/>
                  <a:gd name="connsiteY115" fmla="*/ 4980391 h 5316568"/>
                  <a:gd name="connsiteX116" fmla="*/ 2269739 w 8126844"/>
                  <a:gd name="connsiteY116" fmla="*/ 4751791 h 5316568"/>
                  <a:gd name="connsiteX117" fmla="*/ 2404210 w 8126844"/>
                  <a:gd name="connsiteY117" fmla="*/ 4590427 h 5316568"/>
                  <a:gd name="connsiteX118" fmla="*/ 2390763 w 8126844"/>
                  <a:gd name="connsiteY118" fmla="*/ 4442509 h 5316568"/>
                  <a:gd name="connsiteX119" fmla="*/ 2014245 w 8126844"/>
                  <a:gd name="connsiteY119" fmla="*/ 4308038 h 5316568"/>
                  <a:gd name="connsiteX120" fmla="*/ 2068033 w 8126844"/>
                  <a:gd name="connsiteY120" fmla="*/ 4200462 h 5316568"/>
                  <a:gd name="connsiteX121" fmla="*/ 2390763 w 8126844"/>
                  <a:gd name="connsiteY121" fmla="*/ 4200462 h 5316568"/>
                  <a:gd name="connsiteX122" fmla="*/ 2807621 w 8126844"/>
                  <a:gd name="connsiteY122" fmla="*/ 4200462 h 5316568"/>
                  <a:gd name="connsiteX123" fmla="*/ 2834516 w 8126844"/>
                  <a:gd name="connsiteY123" fmla="*/ 4065991 h 5316568"/>
                  <a:gd name="connsiteX124" fmla="*/ 2686598 w 8126844"/>
                  <a:gd name="connsiteY124" fmla="*/ 4012203 h 5316568"/>
                  <a:gd name="connsiteX125" fmla="*/ 2780727 w 8126844"/>
                  <a:gd name="connsiteY125" fmla="*/ 3864285 h 5316568"/>
                  <a:gd name="connsiteX126" fmla="*/ 3211033 w 8126844"/>
                  <a:gd name="connsiteY126" fmla="*/ 3904627 h 5316568"/>
                  <a:gd name="connsiteX127" fmla="*/ 3775810 w 8126844"/>
                  <a:gd name="connsiteY127" fmla="*/ 3877732 h 5316568"/>
                  <a:gd name="connsiteX128" fmla="*/ 4380927 w 8126844"/>
                  <a:gd name="connsiteY128" fmla="*/ 3783603 h 5316568"/>
                  <a:gd name="connsiteX129" fmla="*/ 4622974 w 8126844"/>
                  <a:gd name="connsiteY129" fmla="*/ 3729815 h 5316568"/>
                  <a:gd name="connsiteX130" fmla="*/ 4555739 w 8126844"/>
                  <a:gd name="connsiteY130" fmla="*/ 3635685 h 5316568"/>
                  <a:gd name="connsiteX131" fmla="*/ 4031304 w 8126844"/>
                  <a:gd name="connsiteY131" fmla="*/ 3676027 h 5316568"/>
                  <a:gd name="connsiteX132" fmla="*/ 3600998 w 8126844"/>
                  <a:gd name="connsiteY132" fmla="*/ 3689474 h 5316568"/>
                  <a:gd name="connsiteX133" fmla="*/ 3278268 w 8126844"/>
                  <a:gd name="connsiteY133" fmla="*/ 3649132 h 5316568"/>
                  <a:gd name="connsiteX134" fmla="*/ 3237927 w 8126844"/>
                  <a:gd name="connsiteY134" fmla="*/ 3581897 h 5316568"/>
                  <a:gd name="connsiteX135" fmla="*/ 3291716 w 8126844"/>
                  <a:gd name="connsiteY135" fmla="*/ 3447427 h 5316568"/>
                  <a:gd name="connsiteX136" fmla="*/ 3587551 w 8126844"/>
                  <a:gd name="connsiteY136" fmla="*/ 3474321 h 5316568"/>
                  <a:gd name="connsiteX137" fmla="*/ 3883386 w 8126844"/>
                  <a:gd name="connsiteY137" fmla="*/ 3474321 h 5316568"/>
                  <a:gd name="connsiteX138" fmla="*/ 3964068 w 8126844"/>
                  <a:gd name="connsiteY138" fmla="*/ 3407085 h 5316568"/>
                  <a:gd name="connsiteX139" fmla="*/ 3883386 w 8126844"/>
                  <a:gd name="connsiteY139" fmla="*/ 3286062 h 5316568"/>
                  <a:gd name="connsiteX140" fmla="*/ 3412739 w 8126844"/>
                  <a:gd name="connsiteY140" fmla="*/ 3259168 h 5316568"/>
                  <a:gd name="connsiteX141" fmla="*/ 3049668 w 8126844"/>
                  <a:gd name="connsiteY141" fmla="*/ 3205380 h 5316568"/>
                  <a:gd name="connsiteX142" fmla="*/ 2740386 w 8126844"/>
                  <a:gd name="connsiteY142" fmla="*/ 3138144 h 5316568"/>
                  <a:gd name="connsiteX143" fmla="*/ 2457998 w 8126844"/>
                  <a:gd name="connsiteY143" fmla="*/ 3057462 h 5316568"/>
                  <a:gd name="connsiteX144" fmla="*/ 2242845 w 8126844"/>
                  <a:gd name="connsiteY144" fmla="*/ 3003674 h 5316568"/>
                  <a:gd name="connsiteX145" fmla="*/ 2162163 w 8126844"/>
                  <a:gd name="connsiteY145" fmla="*/ 3165038 h 5316568"/>
                  <a:gd name="connsiteX146" fmla="*/ 2336974 w 8126844"/>
                  <a:gd name="connsiteY146" fmla="*/ 3339850 h 5316568"/>
                  <a:gd name="connsiteX147" fmla="*/ 2713492 w 8126844"/>
                  <a:gd name="connsiteY147" fmla="*/ 3393638 h 5316568"/>
                  <a:gd name="connsiteX148" fmla="*/ 2874857 w 8126844"/>
                  <a:gd name="connsiteY148" fmla="*/ 3447427 h 5316568"/>
                  <a:gd name="connsiteX149" fmla="*/ 2874857 w 8126844"/>
                  <a:gd name="connsiteY149" fmla="*/ 3595344 h 5316568"/>
                  <a:gd name="connsiteX150" fmla="*/ 2605916 w 8126844"/>
                  <a:gd name="connsiteY150" fmla="*/ 3568450 h 5316568"/>
                  <a:gd name="connsiteX151" fmla="*/ 2000798 w 8126844"/>
                  <a:gd name="connsiteY151" fmla="*/ 3447427 h 5316568"/>
                  <a:gd name="connsiteX152" fmla="*/ 1583939 w 8126844"/>
                  <a:gd name="connsiteY152" fmla="*/ 3299509 h 5316568"/>
                  <a:gd name="connsiteX153" fmla="*/ 1409127 w 8126844"/>
                  <a:gd name="connsiteY153" fmla="*/ 3312956 h 5316568"/>
                  <a:gd name="connsiteX154" fmla="*/ 1368786 w 8126844"/>
                  <a:gd name="connsiteY154" fmla="*/ 3487768 h 5316568"/>
                  <a:gd name="connsiteX155" fmla="*/ 1799092 w 8126844"/>
                  <a:gd name="connsiteY155" fmla="*/ 3622238 h 5316568"/>
                  <a:gd name="connsiteX156" fmla="*/ 2256292 w 8126844"/>
                  <a:gd name="connsiteY156" fmla="*/ 3783603 h 5316568"/>
                  <a:gd name="connsiteX157" fmla="*/ 2390763 w 8126844"/>
                  <a:gd name="connsiteY157" fmla="*/ 3891180 h 5316568"/>
                  <a:gd name="connsiteX158" fmla="*/ 2094927 w 8126844"/>
                  <a:gd name="connsiteY158" fmla="*/ 3958415 h 5316568"/>
                  <a:gd name="connsiteX159" fmla="*/ 1557045 w 8126844"/>
                  <a:gd name="connsiteY159" fmla="*/ 3783603 h 5316568"/>
                  <a:gd name="connsiteX160" fmla="*/ 965374 w 8126844"/>
                  <a:gd name="connsiteY160" fmla="*/ 3555003 h 5316568"/>
                  <a:gd name="connsiteX161" fmla="*/ 481280 w 8126844"/>
                  <a:gd name="connsiteY161" fmla="*/ 3339850 h 5316568"/>
                  <a:gd name="connsiteX162" fmla="*/ 198892 w 8126844"/>
                  <a:gd name="connsiteY162" fmla="*/ 3232274 h 5316568"/>
                  <a:gd name="connsiteX163" fmla="*/ 131657 w 8126844"/>
                  <a:gd name="connsiteY163" fmla="*/ 3138144 h 5316568"/>
                  <a:gd name="connsiteX164" fmla="*/ 279574 w 8126844"/>
                  <a:gd name="connsiteY164" fmla="*/ 3044015 h 5316568"/>
                  <a:gd name="connsiteX165" fmla="*/ 642645 w 8126844"/>
                  <a:gd name="connsiteY165" fmla="*/ 3218827 h 5316568"/>
                  <a:gd name="connsiteX166" fmla="*/ 1113292 w 8126844"/>
                  <a:gd name="connsiteY166" fmla="*/ 3366744 h 5316568"/>
                  <a:gd name="connsiteX167" fmla="*/ 1153633 w 8126844"/>
                  <a:gd name="connsiteY167" fmla="*/ 3191932 h 5316568"/>
                  <a:gd name="connsiteX168" fmla="*/ 1032610 w 8126844"/>
                  <a:gd name="connsiteY168" fmla="*/ 3030568 h 5316568"/>
                  <a:gd name="connsiteX169" fmla="*/ 535068 w 8126844"/>
                  <a:gd name="connsiteY169" fmla="*/ 2882650 h 5316568"/>
                  <a:gd name="connsiteX170" fmla="*/ 198892 w 8126844"/>
                  <a:gd name="connsiteY170" fmla="*/ 2640603 h 5316568"/>
                  <a:gd name="connsiteX171" fmla="*/ 10633 w 8126844"/>
                  <a:gd name="connsiteY171" fmla="*/ 2479238 h 5316568"/>
                  <a:gd name="connsiteX172" fmla="*/ 50974 w 8126844"/>
                  <a:gd name="connsiteY172" fmla="*/ 2344768 h 5316568"/>
                  <a:gd name="connsiteX173" fmla="*/ 279574 w 8126844"/>
                  <a:gd name="connsiteY173" fmla="*/ 2425450 h 5316568"/>
                  <a:gd name="connsiteX174" fmla="*/ 1019163 w 8126844"/>
                  <a:gd name="connsiteY174" fmla="*/ 2828862 h 5316568"/>
                  <a:gd name="connsiteX175" fmla="*/ 1462916 w 8126844"/>
                  <a:gd name="connsiteY175" fmla="*/ 3070909 h 5316568"/>
                  <a:gd name="connsiteX176" fmla="*/ 1799092 w 8126844"/>
                  <a:gd name="connsiteY176" fmla="*/ 3165038 h 5316568"/>
                  <a:gd name="connsiteX177" fmla="*/ 1973904 w 8126844"/>
                  <a:gd name="connsiteY177" fmla="*/ 3097803 h 5316568"/>
                  <a:gd name="connsiteX178" fmla="*/ 1960457 w 8126844"/>
                  <a:gd name="connsiteY178" fmla="*/ 2855756 h 5316568"/>
                  <a:gd name="connsiteX179" fmla="*/ 1624280 w 8126844"/>
                  <a:gd name="connsiteY179" fmla="*/ 2748180 h 5316568"/>
                  <a:gd name="connsiteX180" fmla="*/ 1288104 w 8126844"/>
                  <a:gd name="connsiteY180" fmla="*/ 2600262 h 5316568"/>
                  <a:gd name="connsiteX181" fmla="*/ 1261210 w 8126844"/>
                  <a:gd name="connsiteY181" fmla="*/ 2465791 h 5316568"/>
                  <a:gd name="connsiteX182" fmla="*/ 1462916 w 8126844"/>
                  <a:gd name="connsiteY182" fmla="*/ 2465791 h 5316568"/>
                  <a:gd name="connsiteX183" fmla="*/ 1691516 w 8126844"/>
                  <a:gd name="connsiteY183" fmla="*/ 2546474 h 5316568"/>
                  <a:gd name="connsiteX184" fmla="*/ 1758751 w 8126844"/>
                  <a:gd name="connsiteY184" fmla="*/ 2331321 h 5316568"/>
                  <a:gd name="connsiteX185" fmla="*/ 1597386 w 8126844"/>
                  <a:gd name="connsiteY185" fmla="*/ 2156509 h 5316568"/>
                  <a:gd name="connsiteX186" fmla="*/ 1153633 w 8126844"/>
                  <a:gd name="connsiteY186" fmla="*/ 1968250 h 5316568"/>
                  <a:gd name="connsiteX187" fmla="*/ 871245 w 8126844"/>
                  <a:gd name="connsiteY187" fmla="*/ 1779991 h 5316568"/>
                  <a:gd name="connsiteX188" fmla="*/ 750221 w 8126844"/>
                  <a:gd name="connsiteY188" fmla="*/ 1645521 h 5316568"/>
                  <a:gd name="connsiteX189" fmla="*/ 844351 w 8126844"/>
                  <a:gd name="connsiteY189" fmla="*/ 1524497 h 5316568"/>
                  <a:gd name="connsiteX190" fmla="*/ 1328445 w 8126844"/>
                  <a:gd name="connsiteY190" fmla="*/ 1739650 h 5316568"/>
                  <a:gd name="connsiteX191" fmla="*/ 1606671 w 8126844"/>
                  <a:gd name="connsiteY191" fmla="*/ 1886069 h 5316568"/>
                  <a:gd name="connsiteX192" fmla="*/ 1720260 w 8126844"/>
                  <a:gd name="connsiteY192" fmla="*/ 1607230 h 5316568"/>
                  <a:gd name="connsiteX193" fmla="*/ 1772079 w 8126844"/>
                  <a:gd name="connsiteY193" fmla="*/ 1423805 h 5316568"/>
                  <a:gd name="connsiteX194" fmla="*/ 1693720 w 8126844"/>
                  <a:gd name="connsiteY194" fmla="*/ 1251776 h 5316568"/>
                  <a:gd name="connsiteX195" fmla="*/ 2176456 w 8126844"/>
                  <a:gd name="connsiteY195" fmla="*/ 1564624 h 5316568"/>
                  <a:gd name="connsiteX196" fmla="*/ 1984049 w 8126844"/>
                  <a:gd name="connsiteY196" fmla="*/ 1542216 h 5316568"/>
                  <a:gd name="connsiteX197" fmla="*/ 1894130 w 8126844"/>
                  <a:gd name="connsiteY197" fmla="*/ 1679934 h 5316568"/>
                  <a:gd name="connsiteX198" fmla="*/ 1879774 w 8126844"/>
                  <a:gd name="connsiteY198" fmla="*/ 2022038 h 5316568"/>
                  <a:gd name="connsiteX199" fmla="*/ 2390763 w 8126844"/>
                  <a:gd name="connsiteY199" fmla="*/ 2250638 h 5316568"/>
                  <a:gd name="connsiteX200" fmla="*/ 3157245 w 8126844"/>
                  <a:gd name="connsiteY200" fmla="*/ 2465791 h 5316568"/>
                  <a:gd name="connsiteX201" fmla="*/ 3708574 w 8126844"/>
                  <a:gd name="connsiteY201" fmla="*/ 2600262 h 5316568"/>
                  <a:gd name="connsiteX202" fmla="*/ 4165774 w 8126844"/>
                  <a:gd name="connsiteY202" fmla="*/ 2573368 h 5316568"/>
                  <a:gd name="connsiteX203" fmla="*/ 4394374 w 8126844"/>
                  <a:gd name="connsiteY203" fmla="*/ 2546474 h 5316568"/>
                  <a:gd name="connsiteX204" fmla="*/ 4407821 w 8126844"/>
                  <a:gd name="connsiteY204" fmla="*/ 2358215 h 5316568"/>
                  <a:gd name="connsiteX205" fmla="*/ 4192668 w 8126844"/>
                  <a:gd name="connsiteY205" fmla="*/ 2317874 h 5316568"/>
                  <a:gd name="connsiteX206" fmla="*/ 4031304 w 8126844"/>
                  <a:gd name="connsiteY206" fmla="*/ 2358215 h 5316568"/>
                  <a:gd name="connsiteX207" fmla="*/ 4031304 w 8126844"/>
                  <a:gd name="connsiteY207" fmla="*/ 2183403 h 5316568"/>
                  <a:gd name="connsiteX208" fmla="*/ 4448163 w 8126844"/>
                  <a:gd name="connsiteY208" fmla="*/ 2062380 h 5316568"/>
                  <a:gd name="connsiteX209" fmla="*/ 4703657 w 8126844"/>
                  <a:gd name="connsiteY209" fmla="*/ 1954803 h 5316568"/>
                  <a:gd name="connsiteX210" fmla="*/ 4719129 w 8126844"/>
                  <a:gd name="connsiteY210" fmla="*/ 1738139 h 5316568"/>
                  <a:gd name="connsiteX211" fmla="*/ 4404220 w 8126844"/>
                  <a:gd name="connsiteY211" fmla="*/ 1779653 h 5316568"/>
                  <a:gd name="connsiteX0" fmla="*/ 5755089 w 8126844"/>
                  <a:gd name="connsiteY0" fmla="*/ 1149377 h 5316568"/>
                  <a:gd name="connsiteX1" fmla="*/ 5330626 w 8126844"/>
                  <a:gd name="connsiteY1" fmla="*/ 1426660 h 5316568"/>
                  <a:gd name="connsiteX2" fmla="*/ 4866197 w 8126844"/>
                  <a:gd name="connsiteY2" fmla="*/ 1652075 h 5316568"/>
                  <a:gd name="connsiteX3" fmla="*/ 4959151 w 8126844"/>
                  <a:gd name="connsiteY3" fmla="*/ 1860674 h 5316568"/>
                  <a:gd name="connsiteX4" fmla="*/ 5402904 w 8126844"/>
                  <a:gd name="connsiteY4" fmla="*/ 1699309 h 5316568"/>
                  <a:gd name="connsiteX5" fmla="*/ 6478668 w 8126844"/>
                  <a:gd name="connsiteY5" fmla="*/ 986615 h 5316568"/>
                  <a:gd name="connsiteX6" fmla="*/ 7177916 w 8126844"/>
                  <a:gd name="connsiteY6" fmla="*/ 139450 h 5316568"/>
                  <a:gd name="connsiteX7" fmla="*/ 7352727 w 8126844"/>
                  <a:gd name="connsiteY7" fmla="*/ 18427 h 5316568"/>
                  <a:gd name="connsiteX8" fmla="*/ 7460304 w 8126844"/>
                  <a:gd name="connsiteY8" fmla="*/ 327709 h 5316568"/>
                  <a:gd name="connsiteX9" fmla="*/ 7137574 w 8126844"/>
                  <a:gd name="connsiteY9" fmla="*/ 758015 h 5316568"/>
                  <a:gd name="connsiteX10" fmla="*/ 7056892 w 8126844"/>
                  <a:gd name="connsiteY10" fmla="*/ 932827 h 5316568"/>
                  <a:gd name="connsiteX11" fmla="*/ 7177916 w 8126844"/>
                  <a:gd name="connsiteY11" fmla="*/ 1040403 h 5316568"/>
                  <a:gd name="connsiteX12" fmla="*/ 7406516 w 8126844"/>
                  <a:gd name="connsiteY12" fmla="*/ 811803 h 5316568"/>
                  <a:gd name="connsiteX13" fmla="*/ 7540986 w 8126844"/>
                  <a:gd name="connsiteY13" fmla="*/ 811803 h 5316568"/>
                  <a:gd name="connsiteX14" fmla="*/ 7554433 w 8126844"/>
                  <a:gd name="connsiteY14" fmla="*/ 1040403 h 5316568"/>
                  <a:gd name="connsiteX15" fmla="*/ 6976210 w 8126844"/>
                  <a:gd name="connsiteY15" fmla="*/ 1632074 h 5316568"/>
                  <a:gd name="connsiteX16" fmla="*/ 6276963 w 8126844"/>
                  <a:gd name="connsiteY16" fmla="*/ 2183403 h 5316568"/>
                  <a:gd name="connsiteX17" fmla="*/ 5860104 w 8126844"/>
                  <a:gd name="connsiteY17" fmla="*/ 2385109 h 5316568"/>
                  <a:gd name="connsiteX18" fmla="*/ 5658398 w 8126844"/>
                  <a:gd name="connsiteY18" fmla="*/ 2452344 h 5316568"/>
                  <a:gd name="connsiteX19" fmla="*/ 5550821 w 8126844"/>
                  <a:gd name="connsiteY19" fmla="*/ 2371662 h 5316568"/>
                  <a:gd name="connsiteX20" fmla="*/ 5644951 w 8126844"/>
                  <a:gd name="connsiteY20" fmla="*/ 2169956 h 5316568"/>
                  <a:gd name="connsiteX21" fmla="*/ 5913892 w 8126844"/>
                  <a:gd name="connsiteY21" fmla="*/ 2116168 h 5316568"/>
                  <a:gd name="connsiteX22" fmla="*/ 5752527 w 8126844"/>
                  <a:gd name="connsiteY22" fmla="*/ 1806885 h 5316568"/>
                  <a:gd name="connsiteX23" fmla="*/ 5362563 w 8126844"/>
                  <a:gd name="connsiteY23" fmla="*/ 1954803 h 5316568"/>
                  <a:gd name="connsiteX24" fmla="*/ 4663316 w 8126844"/>
                  <a:gd name="connsiteY24" fmla="*/ 2237191 h 5316568"/>
                  <a:gd name="connsiteX25" fmla="*/ 4649868 w 8126844"/>
                  <a:gd name="connsiteY25" fmla="*/ 2412003 h 5316568"/>
                  <a:gd name="connsiteX26" fmla="*/ 4703657 w 8126844"/>
                  <a:gd name="connsiteY26" fmla="*/ 2519580 h 5316568"/>
                  <a:gd name="connsiteX27" fmla="*/ 5066727 w 8126844"/>
                  <a:gd name="connsiteY27" fmla="*/ 2385109 h 5316568"/>
                  <a:gd name="connsiteX28" fmla="*/ 5322221 w 8126844"/>
                  <a:gd name="connsiteY28" fmla="*/ 2331321 h 5316568"/>
                  <a:gd name="connsiteX29" fmla="*/ 5349116 w 8126844"/>
                  <a:gd name="connsiteY29" fmla="*/ 2465791 h 5316568"/>
                  <a:gd name="connsiteX30" fmla="*/ 4784339 w 8126844"/>
                  <a:gd name="connsiteY30" fmla="*/ 2680944 h 5316568"/>
                  <a:gd name="connsiteX31" fmla="*/ 4098539 w 8126844"/>
                  <a:gd name="connsiteY31" fmla="*/ 2815415 h 5316568"/>
                  <a:gd name="connsiteX32" fmla="*/ 2740386 w 8126844"/>
                  <a:gd name="connsiteY32" fmla="*/ 2680944 h 5316568"/>
                  <a:gd name="connsiteX33" fmla="*/ 2202504 w 8126844"/>
                  <a:gd name="connsiteY33" fmla="*/ 2479238 h 5316568"/>
                  <a:gd name="connsiteX34" fmla="*/ 2027692 w 8126844"/>
                  <a:gd name="connsiteY34" fmla="*/ 2425450 h 5316568"/>
                  <a:gd name="connsiteX35" fmla="*/ 1960457 w 8126844"/>
                  <a:gd name="connsiteY35" fmla="*/ 2573368 h 5316568"/>
                  <a:gd name="connsiteX36" fmla="*/ 2390763 w 8126844"/>
                  <a:gd name="connsiteY36" fmla="*/ 2801968 h 5316568"/>
                  <a:gd name="connsiteX37" fmla="*/ 3372398 w 8126844"/>
                  <a:gd name="connsiteY37" fmla="*/ 3044015 h 5316568"/>
                  <a:gd name="connsiteX38" fmla="*/ 4125433 w 8126844"/>
                  <a:gd name="connsiteY38" fmla="*/ 3044015 h 5316568"/>
                  <a:gd name="connsiteX39" fmla="*/ 4757445 w 8126844"/>
                  <a:gd name="connsiteY39" fmla="*/ 3017121 h 5316568"/>
                  <a:gd name="connsiteX40" fmla="*/ 4918810 w 8126844"/>
                  <a:gd name="connsiteY40" fmla="*/ 3057462 h 5316568"/>
                  <a:gd name="connsiteX41" fmla="*/ 4811233 w 8126844"/>
                  <a:gd name="connsiteY41" fmla="*/ 3218827 h 5316568"/>
                  <a:gd name="connsiteX42" fmla="*/ 4286798 w 8126844"/>
                  <a:gd name="connsiteY42" fmla="*/ 3286062 h 5316568"/>
                  <a:gd name="connsiteX43" fmla="*/ 4219563 w 8126844"/>
                  <a:gd name="connsiteY43" fmla="*/ 3420532 h 5316568"/>
                  <a:gd name="connsiteX44" fmla="*/ 4555739 w 8126844"/>
                  <a:gd name="connsiteY44" fmla="*/ 3474321 h 5316568"/>
                  <a:gd name="connsiteX45" fmla="*/ 5241539 w 8126844"/>
                  <a:gd name="connsiteY45" fmla="*/ 3286062 h 5316568"/>
                  <a:gd name="connsiteX46" fmla="*/ 5523927 w 8126844"/>
                  <a:gd name="connsiteY46" fmla="*/ 3151591 h 5316568"/>
                  <a:gd name="connsiteX47" fmla="*/ 5618057 w 8126844"/>
                  <a:gd name="connsiteY47" fmla="*/ 3044015 h 5316568"/>
                  <a:gd name="connsiteX48" fmla="*/ 5402904 w 8126844"/>
                  <a:gd name="connsiteY48" fmla="*/ 3030568 h 5316568"/>
                  <a:gd name="connsiteX49" fmla="*/ 5214645 w 8126844"/>
                  <a:gd name="connsiteY49" fmla="*/ 2922991 h 5316568"/>
                  <a:gd name="connsiteX50" fmla="*/ 5241539 w 8126844"/>
                  <a:gd name="connsiteY50" fmla="*/ 2801968 h 5316568"/>
                  <a:gd name="connsiteX51" fmla="*/ 5537374 w 8126844"/>
                  <a:gd name="connsiteY51" fmla="*/ 2761627 h 5316568"/>
                  <a:gd name="connsiteX52" fmla="*/ 6196280 w 8126844"/>
                  <a:gd name="connsiteY52" fmla="*/ 2506132 h 5316568"/>
                  <a:gd name="connsiteX53" fmla="*/ 6747610 w 8126844"/>
                  <a:gd name="connsiteY53" fmla="*/ 2169956 h 5316568"/>
                  <a:gd name="connsiteX54" fmla="*/ 7218257 w 8126844"/>
                  <a:gd name="connsiteY54" fmla="*/ 1726203 h 5316568"/>
                  <a:gd name="connsiteX55" fmla="*/ 7433410 w 8126844"/>
                  <a:gd name="connsiteY55" fmla="*/ 1551391 h 5316568"/>
                  <a:gd name="connsiteX56" fmla="*/ 7567880 w 8126844"/>
                  <a:gd name="connsiteY56" fmla="*/ 1578285 h 5316568"/>
                  <a:gd name="connsiteX57" fmla="*/ 7514092 w 8126844"/>
                  <a:gd name="connsiteY57" fmla="*/ 1779991 h 5316568"/>
                  <a:gd name="connsiteX58" fmla="*/ 7097233 w 8126844"/>
                  <a:gd name="connsiteY58" fmla="*/ 2210297 h 5316568"/>
                  <a:gd name="connsiteX59" fmla="*/ 6451774 w 8126844"/>
                  <a:gd name="connsiteY59" fmla="*/ 2627156 h 5316568"/>
                  <a:gd name="connsiteX60" fmla="*/ 6088704 w 8126844"/>
                  <a:gd name="connsiteY60" fmla="*/ 2815415 h 5316568"/>
                  <a:gd name="connsiteX61" fmla="*/ 5981127 w 8126844"/>
                  <a:gd name="connsiteY61" fmla="*/ 2949885 h 5316568"/>
                  <a:gd name="connsiteX62" fmla="*/ 6021468 w 8126844"/>
                  <a:gd name="connsiteY62" fmla="*/ 3151591 h 5316568"/>
                  <a:gd name="connsiteX63" fmla="*/ 6115598 w 8126844"/>
                  <a:gd name="connsiteY63" fmla="*/ 3299509 h 5316568"/>
                  <a:gd name="connsiteX64" fmla="*/ 6734163 w 8126844"/>
                  <a:gd name="connsiteY64" fmla="*/ 3124697 h 5316568"/>
                  <a:gd name="connsiteX65" fmla="*/ 7419963 w 8126844"/>
                  <a:gd name="connsiteY65" fmla="*/ 2694391 h 5316568"/>
                  <a:gd name="connsiteX66" fmla="*/ 7850268 w 8126844"/>
                  <a:gd name="connsiteY66" fmla="*/ 2371662 h 5316568"/>
                  <a:gd name="connsiteX67" fmla="*/ 8065421 w 8126844"/>
                  <a:gd name="connsiteY67" fmla="*/ 2264085 h 5316568"/>
                  <a:gd name="connsiteX68" fmla="*/ 8105763 w 8126844"/>
                  <a:gd name="connsiteY68" fmla="*/ 2425450 h 5316568"/>
                  <a:gd name="connsiteX69" fmla="*/ 7769586 w 8126844"/>
                  <a:gd name="connsiteY69" fmla="*/ 2761627 h 5316568"/>
                  <a:gd name="connsiteX70" fmla="*/ 6707268 w 8126844"/>
                  <a:gd name="connsiteY70" fmla="*/ 3339850 h 5316568"/>
                  <a:gd name="connsiteX71" fmla="*/ 6129045 w 8126844"/>
                  <a:gd name="connsiteY71" fmla="*/ 3608791 h 5316568"/>
                  <a:gd name="connsiteX72" fmla="*/ 5833210 w 8126844"/>
                  <a:gd name="connsiteY72" fmla="*/ 3649132 h 5316568"/>
                  <a:gd name="connsiteX73" fmla="*/ 5712186 w 8126844"/>
                  <a:gd name="connsiteY73" fmla="*/ 3689474 h 5316568"/>
                  <a:gd name="connsiteX74" fmla="*/ 5658398 w 8126844"/>
                  <a:gd name="connsiteY74" fmla="*/ 3541556 h 5316568"/>
                  <a:gd name="connsiteX75" fmla="*/ 5779421 w 8126844"/>
                  <a:gd name="connsiteY75" fmla="*/ 3433980 h 5316568"/>
                  <a:gd name="connsiteX76" fmla="*/ 5779421 w 8126844"/>
                  <a:gd name="connsiteY76" fmla="*/ 3339850 h 5316568"/>
                  <a:gd name="connsiteX77" fmla="*/ 5497033 w 8126844"/>
                  <a:gd name="connsiteY77" fmla="*/ 3460874 h 5316568"/>
                  <a:gd name="connsiteX78" fmla="*/ 5039833 w 8126844"/>
                  <a:gd name="connsiteY78" fmla="*/ 3595344 h 5316568"/>
                  <a:gd name="connsiteX79" fmla="*/ 4865021 w 8126844"/>
                  <a:gd name="connsiteY79" fmla="*/ 3676027 h 5316568"/>
                  <a:gd name="connsiteX80" fmla="*/ 4905363 w 8126844"/>
                  <a:gd name="connsiteY80" fmla="*/ 3770156 h 5316568"/>
                  <a:gd name="connsiteX81" fmla="*/ 5160857 w 8126844"/>
                  <a:gd name="connsiteY81" fmla="*/ 3743262 h 5316568"/>
                  <a:gd name="connsiteX82" fmla="*/ 5187751 w 8126844"/>
                  <a:gd name="connsiteY82" fmla="*/ 3877732 h 5316568"/>
                  <a:gd name="connsiteX83" fmla="*/ 4878468 w 8126844"/>
                  <a:gd name="connsiteY83" fmla="*/ 3971862 h 5316568"/>
                  <a:gd name="connsiteX84" fmla="*/ 4891916 w 8126844"/>
                  <a:gd name="connsiteY84" fmla="*/ 4119780 h 5316568"/>
                  <a:gd name="connsiteX85" fmla="*/ 5376010 w 8126844"/>
                  <a:gd name="connsiteY85" fmla="*/ 4012203 h 5316568"/>
                  <a:gd name="connsiteX86" fmla="*/ 5967680 w 8126844"/>
                  <a:gd name="connsiteY86" fmla="*/ 3864285 h 5316568"/>
                  <a:gd name="connsiteX87" fmla="*/ 6344198 w 8126844"/>
                  <a:gd name="connsiteY87" fmla="*/ 3662580 h 5316568"/>
                  <a:gd name="connsiteX88" fmla="*/ 6478668 w 8126844"/>
                  <a:gd name="connsiteY88" fmla="*/ 3662580 h 5316568"/>
                  <a:gd name="connsiteX89" fmla="*/ 6478668 w 8126844"/>
                  <a:gd name="connsiteY89" fmla="*/ 3850838 h 5316568"/>
                  <a:gd name="connsiteX90" fmla="*/ 5900445 w 8126844"/>
                  <a:gd name="connsiteY90" fmla="*/ 4039097 h 5316568"/>
                  <a:gd name="connsiteX91" fmla="*/ 5053280 w 8126844"/>
                  <a:gd name="connsiteY91" fmla="*/ 4281144 h 5316568"/>
                  <a:gd name="connsiteX92" fmla="*/ 4703657 w 8126844"/>
                  <a:gd name="connsiteY92" fmla="*/ 4375274 h 5316568"/>
                  <a:gd name="connsiteX93" fmla="*/ 4313692 w 8126844"/>
                  <a:gd name="connsiteY93" fmla="*/ 4442509 h 5316568"/>
                  <a:gd name="connsiteX94" fmla="*/ 4004410 w 8126844"/>
                  <a:gd name="connsiteY94" fmla="*/ 4482850 h 5316568"/>
                  <a:gd name="connsiteX95" fmla="*/ 3869939 w 8126844"/>
                  <a:gd name="connsiteY95" fmla="*/ 4361827 h 5316568"/>
                  <a:gd name="connsiteX96" fmla="*/ 3950621 w 8126844"/>
                  <a:gd name="connsiteY96" fmla="*/ 4254250 h 5316568"/>
                  <a:gd name="connsiteX97" fmla="*/ 4367480 w 8126844"/>
                  <a:gd name="connsiteY97" fmla="*/ 4173568 h 5316568"/>
                  <a:gd name="connsiteX98" fmla="*/ 4542292 w 8126844"/>
                  <a:gd name="connsiteY98" fmla="*/ 4106332 h 5316568"/>
                  <a:gd name="connsiteX99" fmla="*/ 4542292 w 8126844"/>
                  <a:gd name="connsiteY99" fmla="*/ 3971862 h 5316568"/>
                  <a:gd name="connsiteX100" fmla="*/ 4206116 w 8126844"/>
                  <a:gd name="connsiteY100" fmla="*/ 3971862 h 5316568"/>
                  <a:gd name="connsiteX101" fmla="*/ 3520316 w 8126844"/>
                  <a:gd name="connsiteY101" fmla="*/ 4052544 h 5316568"/>
                  <a:gd name="connsiteX102" fmla="*/ 3157245 w 8126844"/>
                  <a:gd name="connsiteY102" fmla="*/ 4079438 h 5316568"/>
                  <a:gd name="connsiteX103" fmla="*/ 3076563 w 8126844"/>
                  <a:gd name="connsiteY103" fmla="*/ 4200462 h 5316568"/>
                  <a:gd name="connsiteX104" fmla="*/ 3224480 w 8126844"/>
                  <a:gd name="connsiteY104" fmla="*/ 4267697 h 5316568"/>
                  <a:gd name="connsiteX105" fmla="*/ 3453080 w 8126844"/>
                  <a:gd name="connsiteY105" fmla="*/ 4294591 h 5316568"/>
                  <a:gd name="connsiteX106" fmla="*/ 3412739 w 8126844"/>
                  <a:gd name="connsiteY106" fmla="*/ 4402168 h 5316568"/>
                  <a:gd name="connsiteX107" fmla="*/ 2968986 w 8126844"/>
                  <a:gd name="connsiteY107" fmla="*/ 4455956 h 5316568"/>
                  <a:gd name="connsiteX108" fmla="*/ 2767280 w 8126844"/>
                  <a:gd name="connsiteY108" fmla="*/ 4469403 h 5316568"/>
                  <a:gd name="connsiteX109" fmla="*/ 2673151 w 8126844"/>
                  <a:gd name="connsiteY109" fmla="*/ 4671109 h 5316568"/>
                  <a:gd name="connsiteX110" fmla="*/ 2767280 w 8126844"/>
                  <a:gd name="connsiteY110" fmla="*/ 5034180 h 5316568"/>
                  <a:gd name="connsiteX111" fmla="*/ 2700045 w 8126844"/>
                  <a:gd name="connsiteY111" fmla="*/ 5235885 h 5316568"/>
                  <a:gd name="connsiteX112" fmla="*/ 2498339 w 8126844"/>
                  <a:gd name="connsiteY112" fmla="*/ 5316568 h 5316568"/>
                  <a:gd name="connsiteX113" fmla="*/ 2256292 w 8126844"/>
                  <a:gd name="connsiteY113" fmla="*/ 5235885 h 5316568"/>
                  <a:gd name="connsiteX114" fmla="*/ 2175610 w 8126844"/>
                  <a:gd name="connsiteY114" fmla="*/ 4980391 h 5316568"/>
                  <a:gd name="connsiteX115" fmla="*/ 2269739 w 8126844"/>
                  <a:gd name="connsiteY115" fmla="*/ 4751791 h 5316568"/>
                  <a:gd name="connsiteX116" fmla="*/ 2404210 w 8126844"/>
                  <a:gd name="connsiteY116" fmla="*/ 4590427 h 5316568"/>
                  <a:gd name="connsiteX117" fmla="*/ 2390763 w 8126844"/>
                  <a:gd name="connsiteY117" fmla="*/ 4442509 h 5316568"/>
                  <a:gd name="connsiteX118" fmla="*/ 2014245 w 8126844"/>
                  <a:gd name="connsiteY118" fmla="*/ 4308038 h 5316568"/>
                  <a:gd name="connsiteX119" fmla="*/ 2068033 w 8126844"/>
                  <a:gd name="connsiteY119" fmla="*/ 4200462 h 5316568"/>
                  <a:gd name="connsiteX120" fmla="*/ 2390763 w 8126844"/>
                  <a:gd name="connsiteY120" fmla="*/ 4200462 h 5316568"/>
                  <a:gd name="connsiteX121" fmla="*/ 2807621 w 8126844"/>
                  <a:gd name="connsiteY121" fmla="*/ 4200462 h 5316568"/>
                  <a:gd name="connsiteX122" fmla="*/ 2834516 w 8126844"/>
                  <a:gd name="connsiteY122" fmla="*/ 4065991 h 5316568"/>
                  <a:gd name="connsiteX123" fmla="*/ 2686598 w 8126844"/>
                  <a:gd name="connsiteY123" fmla="*/ 4012203 h 5316568"/>
                  <a:gd name="connsiteX124" fmla="*/ 2780727 w 8126844"/>
                  <a:gd name="connsiteY124" fmla="*/ 3864285 h 5316568"/>
                  <a:gd name="connsiteX125" fmla="*/ 3211033 w 8126844"/>
                  <a:gd name="connsiteY125" fmla="*/ 3904627 h 5316568"/>
                  <a:gd name="connsiteX126" fmla="*/ 3775810 w 8126844"/>
                  <a:gd name="connsiteY126" fmla="*/ 3877732 h 5316568"/>
                  <a:gd name="connsiteX127" fmla="*/ 4380927 w 8126844"/>
                  <a:gd name="connsiteY127" fmla="*/ 3783603 h 5316568"/>
                  <a:gd name="connsiteX128" fmla="*/ 4622974 w 8126844"/>
                  <a:gd name="connsiteY128" fmla="*/ 3729815 h 5316568"/>
                  <a:gd name="connsiteX129" fmla="*/ 4555739 w 8126844"/>
                  <a:gd name="connsiteY129" fmla="*/ 3635685 h 5316568"/>
                  <a:gd name="connsiteX130" fmla="*/ 4031304 w 8126844"/>
                  <a:gd name="connsiteY130" fmla="*/ 3676027 h 5316568"/>
                  <a:gd name="connsiteX131" fmla="*/ 3600998 w 8126844"/>
                  <a:gd name="connsiteY131" fmla="*/ 3689474 h 5316568"/>
                  <a:gd name="connsiteX132" fmla="*/ 3278268 w 8126844"/>
                  <a:gd name="connsiteY132" fmla="*/ 3649132 h 5316568"/>
                  <a:gd name="connsiteX133" fmla="*/ 3237927 w 8126844"/>
                  <a:gd name="connsiteY133" fmla="*/ 3581897 h 5316568"/>
                  <a:gd name="connsiteX134" fmla="*/ 3291716 w 8126844"/>
                  <a:gd name="connsiteY134" fmla="*/ 3447427 h 5316568"/>
                  <a:gd name="connsiteX135" fmla="*/ 3587551 w 8126844"/>
                  <a:gd name="connsiteY135" fmla="*/ 3474321 h 5316568"/>
                  <a:gd name="connsiteX136" fmla="*/ 3883386 w 8126844"/>
                  <a:gd name="connsiteY136" fmla="*/ 3474321 h 5316568"/>
                  <a:gd name="connsiteX137" fmla="*/ 3964068 w 8126844"/>
                  <a:gd name="connsiteY137" fmla="*/ 3407085 h 5316568"/>
                  <a:gd name="connsiteX138" fmla="*/ 3883386 w 8126844"/>
                  <a:gd name="connsiteY138" fmla="*/ 3286062 h 5316568"/>
                  <a:gd name="connsiteX139" fmla="*/ 3412739 w 8126844"/>
                  <a:gd name="connsiteY139" fmla="*/ 3259168 h 5316568"/>
                  <a:gd name="connsiteX140" fmla="*/ 3049668 w 8126844"/>
                  <a:gd name="connsiteY140" fmla="*/ 3205380 h 5316568"/>
                  <a:gd name="connsiteX141" fmla="*/ 2740386 w 8126844"/>
                  <a:gd name="connsiteY141" fmla="*/ 3138144 h 5316568"/>
                  <a:gd name="connsiteX142" fmla="*/ 2457998 w 8126844"/>
                  <a:gd name="connsiteY142" fmla="*/ 3057462 h 5316568"/>
                  <a:gd name="connsiteX143" fmla="*/ 2242845 w 8126844"/>
                  <a:gd name="connsiteY143" fmla="*/ 3003674 h 5316568"/>
                  <a:gd name="connsiteX144" fmla="*/ 2162163 w 8126844"/>
                  <a:gd name="connsiteY144" fmla="*/ 3165038 h 5316568"/>
                  <a:gd name="connsiteX145" fmla="*/ 2336974 w 8126844"/>
                  <a:gd name="connsiteY145" fmla="*/ 3339850 h 5316568"/>
                  <a:gd name="connsiteX146" fmla="*/ 2713492 w 8126844"/>
                  <a:gd name="connsiteY146" fmla="*/ 3393638 h 5316568"/>
                  <a:gd name="connsiteX147" fmla="*/ 2874857 w 8126844"/>
                  <a:gd name="connsiteY147" fmla="*/ 3447427 h 5316568"/>
                  <a:gd name="connsiteX148" fmla="*/ 2874857 w 8126844"/>
                  <a:gd name="connsiteY148" fmla="*/ 3595344 h 5316568"/>
                  <a:gd name="connsiteX149" fmla="*/ 2605916 w 8126844"/>
                  <a:gd name="connsiteY149" fmla="*/ 3568450 h 5316568"/>
                  <a:gd name="connsiteX150" fmla="*/ 2000798 w 8126844"/>
                  <a:gd name="connsiteY150" fmla="*/ 3447427 h 5316568"/>
                  <a:gd name="connsiteX151" fmla="*/ 1583939 w 8126844"/>
                  <a:gd name="connsiteY151" fmla="*/ 3299509 h 5316568"/>
                  <a:gd name="connsiteX152" fmla="*/ 1409127 w 8126844"/>
                  <a:gd name="connsiteY152" fmla="*/ 3312956 h 5316568"/>
                  <a:gd name="connsiteX153" fmla="*/ 1368786 w 8126844"/>
                  <a:gd name="connsiteY153" fmla="*/ 3487768 h 5316568"/>
                  <a:gd name="connsiteX154" fmla="*/ 1799092 w 8126844"/>
                  <a:gd name="connsiteY154" fmla="*/ 3622238 h 5316568"/>
                  <a:gd name="connsiteX155" fmla="*/ 2256292 w 8126844"/>
                  <a:gd name="connsiteY155" fmla="*/ 3783603 h 5316568"/>
                  <a:gd name="connsiteX156" fmla="*/ 2390763 w 8126844"/>
                  <a:gd name="connsiteY156" fmla="*/ 3891180 h 5316568"/>
                  <a:gd name="connsiteX157" fmla="*/ 2094927 w 8126844"/>
                  <a:gd name="connsiteY157" fmla="*/ 3958415 h 5316568"/>
                  <a:gd name="connsiteX158" fmla="*/ 1557045 w 8126844"/>
                  <a:gd name="connsiteY158" fmla="*/ 3783603 h 5316568"/>
                  <a:gd name="connsiteX159" fmla="*/ 965374 w 8126844"/>
                  <a:gd name="connsiteY159" fmla="*/ 3555003 h 5316568"/>
                  <a:gd name="connsiteX160" fmla="*/ 481280 w 8126844"/>
                  <a:gd name="connsiteY160" fmla="*/ 3339850 h 5316568"/>
                  <a:gd name="connsiteX161" fmla="*/ 198892 w 8126844"/>
                  <a:gd name="connsiteY161" fmla="*/ 3232274 h 5316568"/>
                  <a:gd name="connsiteX162" fmla="*/ 131657 w 8126844"/>
                  <a:gd name="connsiteY162" fmla="*/ 3138144 h 5316568"/>
                  <a:gd name="connsiteX163" fmla="*/ 279574 w 8126844"/>
                  <a:gd name="connsiteY163" fmla="*/ 3044015 h 5316568"/>
                  <a:gd name="connsiteX164" fmla="*/ 642645 w 8126844"/>
                  <a:gd name="connsiteY164" fmla="*/ 3218827 h 5316568"/>
                  <a:gd name="connsiteX165" fmla="*/ 1113292 w 8126844"/>
                  <a:gd name="connsiteY165" fmla="*/ 3366744 h 5316568"/>
                  <a:gd name="connsiteX166" fmla="*/ 1153633 w 8126844"/>
                  <a:gd name="connsiteY166" fmla="*/ 3191932 h 5316568"/>
                  <a:gd name="connsiteX167" fmla="*/ 1032610 w 8126844"/>
                  <a:gd name="connsiteY167" fmla="*/ 3030568 h 5316568"/>
                  <a:gd name="connsiteX168" fmla="*/ 535068 w 8126844"/>
                  <a:gd name="connsiteY168" fmla="*/ 2882650 h 5316568"/>
                  <a:gd name="connsiteX169" fmla="*/ 198892 w 8126844"/>
                  <a:gd name="connsiteY169" fmla="*/ 2640603 h 5316568"/>
                  <a:gd name="connsiteX170" fmla="*/ 10633 w 8126844"/>
                  <a:gd name="connsiteY170" fmla="*/ 2479238 h 5316568"/>
                  <a:gd name="connsiteX171" fmla="*/ 50974 w 8126844"/>
                  <a:gd name="connsiteY171" fmla="*/ 2344768 h 5316568"/>
                  <a:gd name="connsiteX172" fmla="*/ 279574 w 8126844"/>
                  <a:gd name="connsiteY172" fmla="*/ 2425450 h 5316568"/>
                  <a:gd name="connsiteX173" fmla="*/ 1019163 w 8126844"/>
                  <a:gd name="connsiteY173" fmla="*/ 2828862 h 5316568"/>
                  <a:gd name="connsiteX174" fmla="*/ 1462916 w 8126844"/>
                  <a:gd name="connsiteY174" fmla="*/ 3070909 h 5316568"/>
                  <a:gd name="connsiteX175" fmla="*/ 1799092 w 8126844"/>
                  <a:gd name="connsiteY175" fmla="*/ 3165038 h 5316568"/>
                  <a:gd name="connsiteX176" fmla="*/ 1973904 w 8126844"/>
                  <a:gd name="connsiteY176" fmla="*/ 3097803 h 5316568"/>
                  <a:gd name="connsiteX177" fmla="*/ 1960457 w 8126844"/>
                  <a:gd name="connsiteY177" fmla="*/ 2855756 h 5316568"/>
                  <a:gd name="connsiteX178" fmla="*/ 1624280 w 8126844"/>
                  <a:gd name="connsiteY178" fmla="*/ 2748180 h 5316568"/>
                  <a:gd name="connsiteX179" fmla="*/ 1288104 w 8126844"/>
                  <a:gd name="connsiteY179" fmla="*/ 2600262 h 5316568"/>
                  <a:gd name="connsiteX180" fmla="*/ 1261210 w 8126844"/>
                  <a:gd name="connsiteY180" fmla="*/ 2465791 h 5316568"/>
                  <a:gd name="connsiteX181" fmla="*/ 1462916 w 8126844"/>
                  <a:gd name="connsiteY181" fmla="*/ 2465791 h 5316568"/>
                  <a:gd name="connsiteX182" fmla="*/ 1691516 w 8126844"/>
                  <a:gd name="connsiteY182" fmla="*/ 2546474 h 5316568"/>
                  <a:gd name="connsiteX183" fmla="*/ 1758751 w 8126844"/>
                  <a:gd name="connsiteY183" fmla="*/ 2331321 h 5316568"/>
                  <a:gd name="connsiteX184" fmla="*/ 1597386 w 8126844"/>
                  <a:gd name="connsiteY184" fmla="*/ 2156509 h 5316568"/>
                  <a:gd name="connsiteX185" fmla="*/ 1153633 w 8126844"/>
                  <a:gd name="connsiteY185" fmla="*/ 1968250 h 5316568"/>
                  <a:gd name="connsiteX186" fmla="*/ 871245 w 8126844"/>
                  <a:gd name="connsiteY186" fmla="*/ 1779991 h 5316568"/>
                  <a:gd name="connsiteX187" fmla="*/ 750221 w 8126844"/>
                  <a:gd name="connsiteY187" fmla="*/ 1645521 h 5316568"/>
                  <a:gd name="connsiteX188" fmla="*/ 844351 w 8126844"/>
                  <a:gd name="connsiteY188" fmla="*/ 1524497 h 5316568"/>
                  <a:gd name="connsiteX189" fmla="*/ 1328445 w 8126844"/>
                  <a:gd name="connsiteY189" fmla="*/ 1739650 h 5316568"/>
                  <a:gd name="connsiteX190" fmla="*/ 1606671 w 8126844"/>
                  <a:gd name="connsiteY190" fmla="*/ 1886069 h 5316568"/>
                  <a:gd name="connsiteX191" fmla="*/ 1720260 w 8126844"/>
                  <a:gd name="connsiteY191" fmla="*/ 1607230 h 5316568"/>
                  <a:gd name="connsiteX192" fmla="*/ 1772079 w 8126844"/>
                  <a:gd name="connsiteY192" fmla="*/ 1423805 h 5316568"/>
                  <a:gd name="connsiteX193" fmla="*/ 1693720 w 8126844"/>
                  <a:gd name="connsiteY193" fmla="*/ 1251776 h 5316568"/>
                  <a:gd name="connsiteX194" fmla="*/ 2176456 w 8126844"/>
                  <a:gd name="connsiteY194" fmla="*/ 1564624 h 5316568"/>
                  <a:gd name="connsiteX195" fmla="*/ 1984049 w 8126844"/>
                  <a:gd name="connsiteY195" fmla="*/ 1542216 h 5316568"/>
                  <a:gd name="connsiteX196" fmla="*/ 1894130 w 8126844"/>
                  <a:gd name="connsiteY196" fmla="*/ 1679934 h 5316568"/>
                  <a:gd name="connsiteX197" fmla="*/ 1879774 w 8126844"/>
                  <a:gd name="connsiteY197" fmla="*/ 2022038 h 5316568"/>
                  <a:gd name="connsiteX198" fmla="*/ 2390763 w 8126844"/>
                  <a:gd name="connsiteY198" fmla="*/ 2250638 h 5316568"/>
                  <a:gd name="connsiteX199" fmla="*/ 3157245 w 8126844"/>
                  <a:gd name="connsiteY199" fmla="*/ 2465791 h 5316568"/>
                  <a:gd name="connsiteX200" fmla="*/ 3708574 w 8126844"/>
                  <a:gd name="connsiteY200" fmla="*/ 2600262 h 5316568"/>
                  <a:gd name="connsiteX201" fmla="*/ 4165774 w 8126844"/>
                  <a:gd name="connsiteY201" fmla="*/ 2573368 h 5316568"/>
                  <a:gd name="connsiteX202" fmla="*/ 4394374 w 8126844"/>
                  <a:gd name="connsiteY202" fmla="*/ 2546474 h 5316568"/>
                  <a:gd name="connsiteX203" fmla="*/ 4407821 w 8126844"/>
                  <a:gd name="connsiteY203" fmla="*/ 2358215 h 5316568"/>
                  <a:gd name="connsiteX204" fmla="*/ 4192668 w 8126844"/>
                  <a:gd name="connsiteY204" fmla="*/ 2317874 h 5316568"/>
                  <a:gd name="connsiteX205" fmla="*/ 4031304 w 8126844"/>
                  <a:gd name="connsiteY205" fmla="*/ 2358215 h 5316568"/>
                  <a:gd name="connsiteX206" fmla="*/ 4031304 w 8126844"/>
                  <a:gd name="connsiteY206" fmla="*/ 2183403 h 5316568"/>
                  <a:gd name="connsiteX207" fmla="*/ 4448163 w 8126844"/>
                  <a:gd name="connsiteY207" fmla="*/ 2062380 h 5316568"/>
                  <a:gd name="connsiteX208" fmla="*/ 4703657 w 8126844"/>
                  <a:gd name="connsiteY208" fmla="*/ 1954803 h 5316568"/>
                  <a:gd name="connsiteX209" fmla="*/ 4719129 w 8126844"/>
                  <a:gd name="connsiteY209" fmla="*/ 1738139 h 5316568"/>
                  <a:gd name="connsiteX210" fmla="*/ 4404220 w 8126844"/>
                  <a:gd name="connsiteY210" fmla="*/ 1779653 h 5316568"/>
                  <a:gd name="connsiteX0" fmla="*/ 5330626 w 8126844"/>
                  <a:gd name="connsiteY0" fmla="*/ 1426660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62583 w 8126844"/>
                  <a:gd name="connsiteY0" fmla="*/ 1550327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404220 w 8126844"/>
                  <a:gd name="connsiteY209" fmla="*/ 1779653 h 5316568"/>
                  <a:gd name="connsiteX0" fmla="*/ 5076343 w 8126844"/>
                  <a:gd name="connsiteY0" fmla="*/ 1533235 h 5316568"/>
                  <a:gd name="connsiteX1" fmla="*/ 4866197 w 8126844"/>
                  <a:gd name="connsiteY1" fmla="*/ 1652075 h 5316568"/>
                  <a:gd name="connsiteX2" fmla="*/ 4959151 w 8126844"/>
                  <a:gd name="connsiteY2" fmla="*/ 1860674 h 5316568"/>
                  <a:gd name="connsiteX3" fmla="*/ 5402904 w 8126844"/>
                  <a:gd name="connsiteY3" fmla="*/ 1699309 h 5316568"/>
                  <a:gd name="connsiteX4" fmla="*/ 6478668 w 8126844"/>
                  <a:gd name="connsiteY4" fmla="*/ 986615 h 5316568"/>
                  <a:gd name="connsiteX5" fmla="*/ 7177916 w 8126844"/>
                  <a:gd name="connsiteY5" fmla="*/ 139450 h 5316568"/>
                  <a:gd name="connsiteX6" fmla="*/ 7352727 w 8126844"/>
                  <a:gd name="connsiteY6" fmla="*/ 18427 h 5316568"/>
                  <a:gd name="connsiteX7" fmla="*/ 7460304 w 8126844"/>
                  <a:gd name="connsiteY7" fmla="*/ 327709 h 5316568"/>
                  <a:gd name="connsiteX8" fmla="*/ 7137574 w 8126844"/>
                  <a:gd name="connsiteY8" fmla="*/ 758015 h 5316568"/>
                  <a:gd name="connsiteX9" fmla="*/ 7056892 w 8126844"/>
                  <a:gd name="connsiteY9" fmla="*/ 932827 h 5316568"/>
                  <a:gd name="connsiteX10" fmla="*/ 7177916 w 8126844"/>
                  <a:gd name="connsiteY10" fmla="*/ 1040403 h 5316568"/>
                  <a:gd name="connsiteX11" fmla="*/ 7406516 w 8126844"/>
                  <a:gd name="connsiteY11" fmla="*/ 811803 h 5316568"/>
                  <a:gd name="connsiteX12" fmla="*/ 7540986 w 8126844"/>
                  <a:gd name="connsiteY12" fmla="*/ 811803 h 5316568"/>
                  <a:gd name="connsiteX13" fmla="*/ 7554433 w 8126844"/>
                  <a:gd name="connsiteY13" fmla="*/ 1040403 h 5316568"/>
                  <a:gd name="connsiteX14" fmla="*/ 6976210 w 8126844"/>
                  <a:gd name="connsiteY14" fmla="*/ 1632074 h 5316568"/>
                  <a:gd name="connsiteX15" fmla="*/ 6276963 w 8126844"/>
                  <a:gd name="connsiteY15" fmla="*/ 2183403 h 5316568"/>
                  <a:gd name="connsiteX16" fmla="*/ 5860104 w 8126844"/>
                  <a:gd name="connsiteY16" fmla="*/ 2385109 h 5316568"/>
                  <a:gd name="connsiteX17" fmla="*/ 5658398 w 8126844"/>
                  <a:gd name="connsiteY17" fmla="*/ 2452344 h 5316568"/>
                  <a:gd name="connsiteX18" fmla="*/ 5550821 w 8126844"/>
                  <a:gd name="connsiteY18" fmla="*/ 2371662 h 5316568"/>
                  <a:gd name="connsiteX19" fmla="*/ 5644951 w 8126844"/>
                  <a:gd name="connsiteY19" fmla="*/ 2169956 h 5316568"/>
                  <a:gd name="connsiteX20" fmla="*/ 5913892 w 8126844"/>
                  <a:gd name="connsiteY20" fmla="*/ 2116168 h 5316568"/>
                  <a:gd name="connsiteX21" fmla="*/ 5752527 w 8126844"/>
                  <a:gd name="connsiteY21" fmla="*/ 1806885 h 5316568"/>
                  <a:gd name="connsiteX22" fmla="*/ 5362563 w 8126844"/>
                  <a:gd name="connsiteY22" fmla="*/ 1954803 h 5316568"/>
                  <a:gd name="connsiteX23" fmla="*/ 4663316 w 8126844"/>
                  <a:gd name="connsiteY23" fmla="*/ 2237191 h 5316568"/>
                  <a:gd name="connsiteX24" fmla="*/ 4649868 w 8126844"/>
                  <a:gd name="connsiteY24" fmla="*/ 2412003 h 5316568"/>
                  <a:gd name="connsiteX25" fmla="*/ 4703657 w 8126844"/>
                  <a:gd name="connsiteY25" fmla="*/ 2519580 h 5316568"/>
                  <a:gd name="connsiteX26" fmla="*/ 5066727 w 8126844"/>
                  <a:gd name="connsiteY26" fmla="*/ 2385109 h 5316568"/>
                  <a:gd name="connsiteX27" fmla="*/ 5322221 w 8126844"/>
                  <a:gd name="connsiteY27" fmla="*/ 2331321 h 5316568"/>
                  <a:gd name="connsiteX28" fmla="*/ 5349116 w 8126844"/>
                  <a:gd name="connsiteY28" fmla="*/ 2465791 h 5316568"/>
                  <a:gd name="connsiteX29" fmla="*/ 4784339 w 8126844"/>
                  <a:gd name="connsiteY29" fmla="*/ 2680944 h 5316568"/>
                  <a:gd name="connsiteX30" fmla="*/ 4098539 w 8126844"/>
                  <a:gd name="connsiteY30" fmla="*/ 2815415 h 5316568"/>
                  <a:gd name="connsiteX31" fmla="*/ 2740386 w 8126844"/>
                  <a:gd name="connsiteY31" fmla="*/ 2680944 h 5316568"/>
                  <a:gd name="connsiteX32" fmla="*/ 2202504 w 8126844"/>
                  <a:gd name="connsiteY32" fmla="*/ 2479238 h 5316568"/>
                  <a:gd name="connsiteX33" fmla="*/ 2027692 w 8126844"/>
                  <a:gd name="connsiteY33" fmla="*/ 2425450 h 5316568"/>
                  <a:gd name="connsiteX34" fmla="*/ 1960457 w 8126844"/>
                  <a:gd name="connsiteY34" fmla="*/ 2573368 h 5316568"/>
                  <a:gd name="connsiteX35" fmla="*/ 2390763 w 8126844"/>
                  <a:gd name="connsiteY35" fmla="*/ 2801968 h 5316568"/>
                  <a:gd name="connsiteX36" fmla="*/ 3372398 w 8126844"/>
                  <a:gd name="connsiteY36" fmla="*/ 3044015 h 5316568"/>
                  <a:gd name="connsiteX37" fmla="*/ 4125433 w 8126844"/>
                  <a:gd name="connsiteY37" fmla="*/ 3044015 h 5316568"/>
                  <a:gd name="connsiteX38" fmla="*/ 4757445 w 8126844"/>
                  <a:gd name="connsiteY38" fmla="*/ 3017121 h 5316568"/>
                  <a:gd name="connsiteX39" fmla="*/ 4918810 w 8126844"/>
                  <a:gd name="connsiteY39" fmla="*/ 3057462 h 5316568"/>
                  <a:gd name="connsiteX40" fmla="*/ 4811233 w 8126844"/>
                  <a:gd name="connsiteY40" fmla="*/ 3218827 h 5316568"/>
                  <a:gd name="connsiteX41" fmla="*/ 4286798 w 8126844"/>
                  <a:gd name="connsiteY41" fmla="*/ 3286062 h 5316568"/>
                  <a:gd name="connsiteX42" fmla="*/ 4219563 w 8126844"/>
                  <a:gd name="connsiteY42" fmla="*/ 3420532 h 5316568"/>
                  <a:gd name="connsiteX43" fmla="*/ 4555739 w 8126844"/>
                  <a:gd name="connsiteY43" fmla="*/ 3474321 h 5316568"/>
                  <a:gd name="connsiteX44" fmla="*/ 5241539 w 8126844"/>
                  <a:gd name="connsiteY44" fmla="*/ 3286062 h 5316568"/>
                  <a:gd name="connsiteX45" fmla="*/ 5523927 w 8126844"/>
                  <a:gd name="connsiteY45" fmla="*/ 3151591 h 5316568"/>
                  <a:gd name="connsiteX46" fmla="*/ 5618057 w 8126844"/>
                  <a:gd name="connsiteY46" fmla="*/ 3044015 h 5316568"/>
                  <a:gd name="connsiteX47" fmla="*/ 5402904 w 8126844"/>
                  <a:gd name="connsiteY47" fmla="*/ 3030568 h 5316568"/>
                  <a:gd name="connsiteX48" fmla="*/ 5214645 w 8126844"/>
                  <a:gd name="connsiteY48" fmla="*/ 2922991 h 5316568"/>
                  <a:gd name="connsiteX49" fmla="*/ 5241539 w 8126844"/>
                  <a:gd name="connsiteY49" fmla="*/ 2801968 h 5316568"/>
                  <a:gd name="connsiteX50" fmla="*/ 5537374 w 8126844"/>
                  <a:gd name="connsiteY50" fmla="*/ 2761627 h 5316568"/>
                  <a:gd name="connsiteX51" fmla="*/ 6196280 w 8126844"/>
                  <a:gd name="connsiteY51" fmla="*/ 2506132 h 5316568"/>
                  <a:gd name="connsiteX52" fmla="*/ 6747610 w 8126844"/>
                  <a:gd name="connsiteY52" fmla="*/ 2169956 h 5316568"/>
                  <a:gd name="connsiteX53" fmla="*/ 7218257 w 8126844"/>
                  <a:gd name="connsiteY53" fmla="*/ 1726203 h 5316568"/>
                  <a:gd name="connsiteX54" fmla="*/ 7433410 w 8126844"/>
                  <a:gd name="connsiteY54" fmla="*/ 1551391 h 5316568"/>
                  <a:gd name="connsiteX55" fmla="*/ 7567880 w 8126844"/>
                  <a:gd name="connsiteY55" fmla="*/ 1578285 h 5316568"/>
                  <a:gd name="connsiteX56" fmla="*/ 7514092 w 8126844"/>
                  <a:gd name="connsiteY56" fmla="*/ 1779991 h 5316568"/>
                  <a:gd name="connsiteX57" fmla="*/ 7097233 w 8126844"/>
                  <a:gd name="connsiteY57" fmla="*/ 2210297 h 5316568"/>
                  <a:gd name="connsiteX58" fmla="*/ 6451774 w 8126844"/>
                  <a:gd name="connsiteY58" fmla="*/ 2627156 h 5316568"/>
                  <a:gd name="connsiteX59" fmla="*/ 6088704 w 8126844"/>
                  <a:gd name="connsiteY59" fmla="*/ 2815415 h 5316568"/>
                  <a:gd name="connsiteX60" fmla="*/ 5981127 w 8126844"/>
                  <a:gd name="connsiteY60" fmla="*/ 2949885 h 5316568"/>
                  <a:gd name="connsiteX61" fmla="*/ 6021468 w 8126844"/>
                  <a:gd name="connsiteY61" fmla="*/ 3151591 h 5316568"/>
                  <a:gd name="connsiteX62" fmla="*/ 6115598 w 8126844"/>
                  <a:gd name="connsiteY62" fmla="*/ 3299509 h 5316568"/>
                  <a:gd name="connsiteX63" fmla="*/ 6734163 w 8126844"/>
                  <a:gd name="connsiteY63" fmla="*/ 3124697 h 5316568"/>
                  <a:gd name="connsiteX64" fmla="*/ 7419963 w 8126844"/>
                  <a:gd name="connsiteY64" fmla="*/ 2694391 h 5316568"/>
                  <a:gd name="connsiteX65" fmla="*/ 7850268 w 8126844"/>
                  <a:gd name="connsiteY65" fmla="*/ 2371662 h 5316568"/>
                  <a:gd name="connsiteX66" fmla="*/ 8065421 w 8126844"/>
                  <a:gd name="connsiteY66" fmla="*/ 2264085 h 5316568"/>
                  <a:gd name="connsiteX67" fmla="*/ 8105763 w 8126844"/>
                  <a:gd name="connsiteY67" fmla="*/ 2425450 h 5316568"/>
                  <a:gd name="connsiteX68" fmla="*/ 7769586 w 8126844"/>
                  <a:gd name="connsiteY68" fmla="*/ 2761627 h 5316568"/>
                  <a:gd name="connsiteX69" fmla="*/ 6707268 w 8126844"/>
                  <a:gd name="connsiteY69" fmla="*/ 3339850 h 5316568"/>
                  <a:gd name="connsiteX70" fmla="*/ 6129045 w 8126844"/>
                  <a:gd name="connsiteY70" fmla="*/ 3608791 h 5316568"/>
                  <a:gd name="connsiteX71" fmla="*/ 5833210 w 8126844"/>
                  <a:gd name="connsiteY71" fmla="*/ 3649132 h 5316568"/>
                  <a:gd name="connsiteX72" fmla="*/ 5712186 w 8126844"/>
                  <a:gd name="connsiteY72" fmla="*/ 3689474 h 5316568"/>
                  <a:gd name="connsiteX73" fmla="*/ 5658398 w 8126844"/>
                  <a:gd name="connsiteY73" fmla="*/ 3541556 h 5316568"/>
                  <a:gd name="connsiteX74" fmla="*/ 5779421 w 8126844"/>
                  <a:gd name="connsiteY74" fmla="*/ 3433980 h 5316568"/>
                  <a:gd name="connsiteX75" fmla="*/ 5779421 w 8126844"/>
                  <a:gd name="connsiteY75" fmla="*/ 3339850 h 5316568"/>
                  <a:gd name="connsiteX76" fmla="*/ 5497033 w 8126844"/>
                  <a:gd name="connsiteY76" fmla="*/ 3460874 h 5316568"/>
                  <a:gd name="connsiteX77" fmla="*/ 5039833 w 8126844"/>
                  <a:gd name="connsiteY77" fmla="*/ 3595344 h 5316568"/>
                  <a:gd name="connsiteX78" fmla="*/ 4865021 w 8126844"/>
                  <a:gd name="connsiteY78" fmla="*/ 3676027 h 5316568"/>
                  <a:gd name="connsiteX79" fmla="*/ 4905363 w 8126844"/>
                  <a:gd name="connsiteY79" fmla="*/ 3770156 h 5316568"/>
                  <a:gd name="connsiteX80" fmla="*/ 5160857 w 8126844"/>
                  <a:gd name="connsiteY80" fmla="*/ 3743262 h 5316568"/>
                  <a:gd name="connsiteX81" fmla="*/ 5187751 w 8126844"/>
                  <a:gd name="connsiteY81" fmla="*/ 3877732 h 5316568"/>
                  <a:gd name="connsiteX82" fmla="*/ 4878468 w 8126844"/>
                  <a:gd name="connsiteY82" fmla="*/ 3971862 h 5316568"/>
                  <a:gd name="connsiteX83" fmla="*/ 4891916 w 8126844"/>
                  <a:gd name="connsiteY83" fmla="*/ 4119780 h 5316568"/>
                  <a:gd name="connsiteX84" fmla="*/ 5376010 w 8126844"/>
                  <a:gd name="connsiteY84" fmla="*/ 4012203 h 5316568"/>
                  <a:gd name="connsiteX85" fmla="*/ 5967680 w 8126844"/>
                  <a:gd name="connsiteY85" fmla="*/ 3864285 h 5316568"/>
                  <a:gd name="connsiteX86" fmla="*/ 6344198 w 8126844"/>
                  <a:gd name="connsiteY86" fmla="*/ 3662580 h 5316568"/>
                  <a:gd name="connsiteX87" fmla="*/ 6478668 w 8126844"/>
                  <a:gd name="connsiteY87" fmla="*/ 3662580 h 5316568"/>
                  <a:gd name="connsiteX88" fmla="*/ 6478668 w 8126844"/>
                  <a:gd name="connsiteY88" fmla="*/ 3850838 h 5316568"/>
                  <a:gd name="connsiteX89" fmla="*/ 5900445 w 8126844"/>
                  <a:gd name="connsiteY89" fmla="*/ 4039097 h 5316568"/>
                  <a:gd name="connsiteX90" fmla="*/ 5053280 w 8126844"/>
                  <a:gd name="connsiteY90" fmla="*/ 4281144 h 5316568"/>
                  <a:gd name="connsiteX91" fmla="*/ 4703657 w 8126844"/>
                  <a:gd name="connsiteY91" fmla="*/ 4375274 h 5316568"/>
                  <a:gd name="connsiteX92" fmla="*/ 4313692 w 8126844"/>
                  <a:gd name="connsiteY92" fmla="*/ 4442509 h 5316568"/>
                  <a:gd name="connsiteX93" fmla="*/ 4004410 w 8126844"/>
                  <a:gd name="connsiteY93" fmla="*/ 4482850 h 5316568"/>
                  <a:gd name="connsiteX94" fmla="*/ 3869939 w 8126844"/>
                  <a:gd name="connsiteY94" fmla="*/ 4361827 h 5316568"/>
                  <a:gd name="connsiteX95" fmla="*/ 3950621 w 8126844"/>
                  <a:gd name="connsiteY95" fmla="*/ 4254250 h 5316568"/>
                  <a:gd name="connsiteX96" fmla="*/ 4367480 w 8126844"/>
                  <a:gd name="connsiteY96" fmla="*/ 4173568 h 5316568"/>
                  <a:gd name="connsiteX97" fmla="*/ 4542292 w 8126844"/>
                  <a:gd name="connsiteY97" fmla="*/ 4106332 h 5316568"/>
                  <a:gd name="connsiteX98" fmla="*/ 4542292 w 8126844"/>
                  <a:gd name="connsiteY98" fmla="*/ 3971862 h 5316568"/>
                  <a:gd name="connsiteX99" fmla="*/ 4206116 w 8126844"/>
                  <a:gd name="connsiteY99" fmla="*/ 3971862 h 5316568"/>
                  <a:gd name="connsiteX100" fmla="*/ 3520316 w 8126844"/>
                  <a:gd name="connsiteY100" fmla="*/ 4052544 h 5316568"/>
                  <a:gd name="connsiteX101" fmla="*/ 3157245 w 8126844"/>
                  <a:gd name="connsiteY101" fmla="*/ 4079438 h 5316568"/>
                  <a:gd name="connsiteX102" fmla="*/ 3076563 w 8126844"/>
                  <a:gd name="connsiteY102" fmla="*/ 4200462 h 5316568"/>
                  <a:gd name="connsiteX103" fmla="*/ 3224480 w 8126844"/>
                  <a:gd name="connsiteY103" fmla="*/ 4267697 h 5316568"/>
                  <a:gd name="connsiteX104" fmla="*/ 3453080 w 8126844"/>
                  <a:gd name="connsiteY104" fmla="*/ 4294591 h 5316568"/>
                  <a:gd name="connsiteX105" fmla="*/ 3412739 w 8126844"/>
                  <a:gd name="connsiteY105" fmla="*/ 4402168 h 5316568"/>
                  <a:gd name="connsiteX106" fmla="*/ 2968986 w 8126844"/>
                  <a:gd name="connsiteY106" fmla="*/ 4455956 h 5316568"/>
                  <a:gd name="connsiteX107" fmla="*/ 2767280 w 8126844"/>
                  <a:gd name="connsiteY107" fmla="*/ 4469403 h 5316568"/>
                  <a:gd name="connsiteX108" fmla="*/ 2673151 w 8126844"/>
                  <a:gd name="connsiteY108" fmla="*/ 4671109 h 5316568"/>
                  <a:gd name="connsiteX109" fmla="*/ 2767280 w 8126844"/>
                  <a:gd name="connsiteY109" fmla="*/ 5034180 h 5316568"/>
                  <a:gd name="connsiteX110" fmla="*/ 2700045 w 8126844"/>
                  <a:gd name="connsiteY110" fmla="*/ 5235885 h 5316568"/>
                  <a:gd name="connsiteX111" fmla="*/ 2498339 w 8126844"/>
                  <a:gd name="connsiteY111" fmla="*/ 5316568 h 5316568"/>
                  <a:gd name="connsiteX112" fmla="*/ 2256292 w 8126844"/>
                  <a:gd name="connsiteY112" fmla="*/ 5235885 h 5316568"/>
                  <a:gd name="connsiteX113" fmla="*/ 2175610 w 8126844"/>
                  <a:gd name="connsiteY113" fmla="*/ 4980391 h 5316568"/>
                  <a:gd name="connsiteX114" fmla="*/ 2269739 w 8126844"/>
                  <a:gd name="connsiteY114" fmla="*/ 4751791 h 5316568"/>
                  <a:gd name="connsiteX115" fmla="*/ 2404210 w 8126844"/>
                  <a:gd name="connsiteY115" fmla="*/ 4590427 h 5316568"/>
                  <a:gd name="connsiteX116" fmla="*/ 2390763 w 8126844"/>
                  <a:gd name="connsiteY116" fmla="*/ 4442509 h 5316568"/>
                  <a:gd name="connsiteX117" fmla="*/ 2014245 w 8126844"/>
                  <a:gd name="connsiteY117" fmla="*/ 4308038 h 5316568"/>
                  <a:gd name="connsiteX118" fmla="*/ 2068033 w 8126844"/>
                  <a:gd name="connsiteY118" fmla="*/ 4200462 h 5316568"/>
                  <a:gd name="connsiteX119" fmla="*/ 2390763 w 8126844"/>
                  <a:gd name="connsiteY119" fmla="*/ 4200462 h 5316568"/>
                  <a:gd name="connsiteX120" fmla="*/ 2807621 w 8126844"/>
                  <a:gd name="connsiteY120" fmla="*/ 4200462 h 5316568"/>
                  <a:gd name="connsiteX121" fmla="*/ 2834516 w 8126844"/>
                  <a:gd name="connsiteY121" fmla="*/ 4065991 h 5316568"/>
                  <a:gd name="connsiteX122" fmla="*/ 2686598 w 8126844"/>
                  <a:gd name="connsiteY122" fmla="*/ 4012203 h 5316568"/>
                  <a:gd name="connsiteX123" fmla="*/ 2780727 w 8126844"/>
                  <a:gd name="connsiteY123" fmla="*/ 3864285 h 5316568"/>
                  <a:gd name="connsiteX124" fmla="*/ 3211033 w 8126844"/>
                  <a:gd name="connsiteY124" fmla="*/ 3904627 h 5316568"/>
                  <a:gd name="connsiteX125" fmla="*/ 3775810 w 8126844"/>
                  <a:gd name="connsiteY125" fmla="*/ 3877732 h 5316568"/>
                  <a:gd name="connsiteX126" fmla="*/ 4380927 w 8126844"/>
                  <a:gd name="connsiteY126" fmla="*/ 3783603 h 5316568"/>
                  <a:gd name="connsiteX127" fmla="*/ 4622974 w 8126844"/>
                  <a:gd name="connsiteY127" fmla="*/ 3729815 h 5316568"/>
                  <a:gd name="connsiteX128" fmla="*/ 4555739 w 8126844"/>
                  <a:gd name="connsiteY128" fmla="*/ 3635685 h 5316568"/>
                  <a:gd name="connsiteX129" fmla="*/ 4031304 w 8126844"/>
                  <a:gd name="connsiteY129" fmla="*/ 3676027 h 5316568"/>
                  <a:gd name="connsiteX130" fmla="*/ 3600998 w 8126844"/>
                  <a:gd name="connsiteY130" fmla="*/ 3689474 h 5316568"/>
                  <a:gd name="connsiteX131" fmla="*/ 3278268 w 8126844"/>
                  <a:gd name="connsiteY131" fmla="*/ 3649132 h 5316568"/>
                  <a:gd name="connsiteX132" fmla="*/ 3237927 w 8126844"/>
                  <a:gd name="connsiteY132" fmla="*/ 3581897 h 5316568"/>
                  <a:gd name="connsiteX133" fmla="*/ 3291716 w 8126844"/>
                  <a:gd name="connsiteY133" fmla="*/ 3447427 h 5316568"/>
                  <a:gd name="connsiteX134" fmla="*/ 3587551 w 8126844"/>
                  <a:gd name="connsiteY134" fmla="*/ 3474321 h 5316568"/>
                  <a:gd name="connsiteX135" fmla="*/ 3883386 w 8126844"/>
                  <a:gd name="connsiteY135" fmla="*/ 3474321 h 5316568"/>
                  <a:gd name="connsiteX136" fmla="*/ 3964068 w 8126844"/>
                  <a:gd name="connsiteY136" fmla="*/ 3407085 h 5316568"/>
                  <a:gd name="connsiteX137" fmla="*/ 3883386 w 8126844"/>
                  <a:gd name="connsiteY137" fmla="*/ 3286062 h 5316568"/>
                  <a:gd name="connsiteX138" fmla="*/ 3412739 w 8126844"/>
                  <a:gd name="connsiteY138" fmla="*/ 3259168 h 5316568"/>
                  <a:gd name="connsiteX139" fmla="*/ 3049668 w 8126844"/>
                  <a:gd name="connsiteY139" fmla="*/ 3205380 h 5316568"/>
                  <a:gd name="connsiteX140" fmla="*/ 2740386 w 8126844"/>
                  <a:gd name="connsiteY140" fmla="*/ 3138144 h 5316568"/>
                  <a:gd name="connsiteX141" fmla="*/ 2457998 w 8126844"/>
                  <a:gd name="connsiteY141" fmla="*/ 3057462 h 5316568"/>
                  <a:gd name="connsiteX142" fmla="*/ 2242845 w 8126844"/>
                  <a:gd name="connsiteY142" fmla="*/ 3003674 h 5316568"/>
                  <a:gd name="connsiteX143" fmla="*/ 2162163 w 8126844"/>
                  <a:gd name="connsiteY143" fmla="*/ 3165038 h 5316568"/>
                  <a:gd name="connsiteX144" fmla="*/ 2336974 w 8126844"/>
                  <a:gd name="connsiteY144" fmla="*/ 3339850 h 5316568"/>
                  <a:gd name="connsiteX145" fmla="*/ 2713492 w 8126844"/>
                  <a:gd name="connsiteY145" fmla="*/ 3393638 h 5316568"/>
                  <a:gd name="connsiteX146" fmla="*/ 2874857 w 8126844"/>
                  <a:gd name="connsiteY146" fmla="*/ 3447427 h 5316568"/>
                  <a:gd name="connsiteX147" fmla="*/ 2874857 w 8126844"/>
                  <a:gd name="connsiteY147" fmla="*/ 3595344 h 5316568"/>
                  <a:gd name="connsiteX148" fmla="*/ 2605916 w 8126844"/>
                  <a:gd name="connsiteY148" fmla="*/ 3568450 h 5316568"/>
                  <a:gd name="connsiteX149" fmla="*/ 2000798 w 8126844"/>
                  <a:gd name="connsiteY149" fmla="*/ 3447427 h 5316568"/>
                  <a:gd name="connsiteX150" fmla="*/ 1583939 w 8126844"/>
                  <a:gd name="connsiteY150" fmla="*/ 3299509 h 5316568"/>
                  <a:gd name="connsiteX151" fmla="*/ 1409127 w 8126844"/>
                  <a:gd name="connsiteY151" fmla="*/ 3312956 h 5316568"/>
                  <a:gd name="connsiteX152" fmla="*/ 1368786 w 8126844"/>
                  <a:gd name="connsiteY152" fmla="*/ 3487768 h 5316568"/>
                  <a:gd name="connsiteX153" fmla="*/ 1799092 w 8126844"/>
                  <a:gd name="connsiteY153" fmla="*/ 3622238 h 5316568"/>
                  <a:gd name="connsiteX154" fmla="*/ 2256292 w 8126844"/>
                  <a:gd name="connsiteY154" fmla="*/ 3783603 h 5316568"/>
                  <a:gd name="connsiteX155" fmla="*/ 2390763 w 8126844"/>
                  <a:gd name="connsiteY155" fmla="*/ 3891180 h 5316568"/>
                  <a:gd name="connsiteX156" fmla="*/ 2094927 w 8126844"/>
                  <a:gd name="connsiteY156" fmla="*/ 3958415 h 5316568"/>
                  <a:gd name="connsiteX157" fmla="*/ 1557045 w 8126844"/>
                  <a:gd name="connsiteY157" fmla="*/ 3783603 h 5316568"/>
                  <a:gd name="connsiteX158" fmla="*/ 965374 w 8126844"/>
                  <a:gd name="connsiteY158" fmla="*/ 3555003 h 5316568"/>
                  <a:gd name="connsiteX159" fmla="*/ 481280 w 8126844"/>
                  <a:gd name="connsiteY159" fmla="*/ 3339850 h 5316568"/>
                  <a:gd name="connsiteX160" fmla="*/ 198892 w 8126844"/>
                  <a:gd name="connsiteY160" fmla="*/ 3232274 h 5316568"/>
                  <a:gd name="connsiteX161" fmla="*/ 131657 w 8126844"/>
                  <a:gd name="connsiteY161" fmla="*/ 3138144 h 5316568"/>
                  <a:gd name="connsiteX162" fmla="*/ 279574 w 8126844"/>
                  <a:gd name="connsiteY162" fmla="*/ 3044015 h 5316568"/>
                  <a:gd name="connsiteX163" fmla="*/ 642645 w 8126844"/>
                  <a:gd name="connsiteY163" fmla="*/ 3218827 h 5316568"/>
                  <a:gd name="connsiteX164" fmla="*/ 1113292 w 8126844"/>
                  <a:gd name="connsiteY164" fmla="*/ 3366744 h 5316568"/>
                  <a:gd name="connsiteX165" fmla="*/ 1153633 w 8126844"/>
                  <a:gd name="connsiteY165" fmla="*/ 3191932 h 5316568"/>
                  <a:gd name="connsiteX166" fmla="*/ 1032610 w 8126844"/>
                  <a:gd name="connsiteY166" fmla="*/ 3030568 h 5316568"/>
                  <a:gd name="connsiteX167" fmla="*/ 535068 w 8126844"/>
                  <a:gd name="connsiteY167" fmla="*/ 2882650 h 5316568"/>
                  <a:gd name="connsiteX168" fmla="*/ 198892 w 8126844"/>
                  <a:gd name="connsiteY168" fmla="*/ 2640603 h 5316568"/>
                  <a:gd name="connsiteX169" fmla="*/ 10633 w 8126844"/>
                  <a:gd name="connsiteY169" fmla="*/ 2479238 h 5316568"/>
                  <a:gd name="connsiteX170" fmla="*/ 50974 w 8126844"/>
                  <a:gd name="connsiteY170" fmla="*/ 2344768 h 5316568"/>
                  <a:gd name="connsiteX171" fmla="*/ 279574 w 8126844"/>
                  <a:gd name="connsiteY171" fmla="*/ 2425450 h 5316568"/>
                  <a:gd name="connsiteX172" fmla="*/ 1019163 w 8126844"/>
                  <a:gd name="connsiteY172" fmla="*/ 2828862 h 5316568"/>
                  <a:gd name="connsiteX173" fmla="*/ 1462916 w 8126844"/>
                  <a:gd name="connsiteY173" fmla="*/ 3070909 h 5316568"/>
                  <a:gd name="connsiteX174" fmla="*/ 1799092 w 8126844"/>
                  <a:gd name="connsiteY174" fmla="*/ 3165038 h 5316568"/>
                  <a:gd name="connsiteX175" fmla="*/ 1973904 w 8126844"/>
                  <a:gd name="connsiteY175" fmla="*/ 3097803 h 5316568"/>
                  <a:gd name="connsiteX176" fmla="*/ 1960457 w 8126844"/>
                  <a:gd name="connsiteY176" fmla="*/ 2855756 h 5316568"/>
                  <a:gd name="connsiteX177" fmla="*/ 1624280 w 8126844"/>
                  <a:gd name="connsiteY177" fmla="*/ 2748180 h 5316568"/>
                  <a:gd name="connsiteX178" fmla="*/ 1288104 w 8126844"/>
                  <a:gd name="connsiteY178" fmla="*/ 2600262 h 5316568"/>
                  <a:gd name="connsiteX179" fmla="*/ 1261210 w 8126844"/>
                  <a:gd name="connsiteY179" fmla="*/ 2465791 h 5316568"/>
                  <a:gd name="connsiteX180" fmla="*/ 1462916 w 8126844"/>
                  <a:gd name="connsiteY180" fmla="*/ 2465791 h 5316568"/>
                  <a:gd name="connsiteX181" fmla="*/ 1691516 w 8126844"/>
                  <a:gd name="connsiteY181" fmla="*/ 2546474 h 5316568"/>
                  <a:gd name="connsiteX182" fmla="*/ 1758751 w 8126844"/>
                  <a:gd name="connsiteY182" fmla="*/ 2331321 h 5316568"/>
                  <a:gd name="connsiteX183" fmla="*/ 1597386 w 8126844"/>
                  <a:gd name="connsiteY183" fmla="*/ 2156509 h 5316568"/>
                  <a:gd name="connsiteX184" fmla="*/ 1153633 w 8126844"/>
                  <a:gd name="connsiteY184" fmla="*/ 1968250 h 5316568"/>
                  <a:gd name="connsiteX185" fmla="*/ 871245 w 8126844"/>
                  <a:gd name="connsiteY185" fmla="*/ 1779991 h 5316568"/>
                  <a:gd name="connsiteX186" fmla="*/ 750221 w 8126844"/>
                  <a:gd name="connsiteY186" fmla="*/ 1645521 h 5316568"/>
                  <a:gd name="connsiteX187" fmla="*/ 844351 w 8126844"/>
                  <a:gd name="connsiteY187" fmla="*/ 1524497 h 5316568"/>
                  <a:gd name="connsiteX188" fmla="*/ 1328445 w 8126844"/>
                  <a:gd name="connsiteY188" fmla="*/ 1739650 h 5316568"/>
                  <a:gd name="connsiteX189" fmla="*/ 1606671 w 8126844"/>
                  <a:gd name="connsiteY189" fmla="*/ 1886069 h 5316568"/>
                  <a:gd name="connsiteX190" fmla="*/ 1720260 w 8126844"/>
                  <a:gd name="connsiteY190" fmla="*/ 1607230 h 5316568"/>
                  <a:gd name="connsiteX191" fmla="*/ 1772079 w 8126844"/>
                  <a:gd name="connsiteY191" fmla="*/ 1423805 h 5316568"/>
                  <a:gd name="connsiteX192" fmla="*/ 1693720 w 8126844"/>
                  <a:gd name="connsiteY192" fmla="*/ 1251776 h 5316568"/>
                  <a:gd name="connsiteX193" fmla="*/ 2176456 w 8126844"/>
                  <a:gd name="connsiteY193" fmla="*/ 1564624 h 5316568"/>
                  <a:gd name="connsiteX194" fmla="*/ 1984049 w 8126844"/>
                  <a:gd name="connsiteY194" fmla="*/ 1542216 h 5316568"/>
                  <a:gd name="connsiteX195" fmla="*/ 1894130 w 8126844"/>
                  <a:gd name="connsiteY195" fmla="*/ 1679934 h 5316568"/>
                  <a:gd name="connsiteX196" fmla="*/ 1879774 w 8126844"/>
                  <a:gd name="connsiteY196" fmla="*/ 2022038 h 5316568"/>
                  <a:gd name="connsiteX197" fmla="*/ 2390763 w 8126844"/>
                  <a:gd name="connsiteY197" fmla="*/ 2250638 h 5316568"/>
                  <a:gd name="connsiteX198" fmla="*/ 3157245 w 8126844"/>
                  <a:gd name="connsiteY198" fmla="*/ 2465791 h 5316568"/>
                  <a:gd name="connsiteX199" fmla="*/ 3708574 w 8126844"/>
                  <a:gd name="connsiteY199" fmla="*/ 2600262 h 5316568"/>
                  <a:gd name="connsiteX200" fmla="*/ 4165774 w 8126844"/>
                  <a:gd name="connsiteY200" fmla="*/ 2573368 h 5316568"/>
                  <a:gd name="connsiteX201" fmla="*/ 4394374 w 8126844"/>
                  <a:gd name="connsiteY201" fmla="*/ 2546474 h 5316568"/>
                  <a:gd name="connsiteX202" fmla="*/ 4407821 w 8126844"/>
                  <a:gd name="connsiteY202" fmla="*/ 2358215 h 5316568"/>
                  <a:gd name="connsiteX203" fmla="*/ 4192668 w 8126844"/>
                  <a:gd name="connsiteY203" fmla="*/ 2317874 h 5316568"/>
                  <a:gd name="connsiteX204" fmla="*/ 4031304 w 8126844"/>
                  <a:gd name="connsiteY204" fmla="*/ 2358215 h 5316568"/>
                  <a:gd name="connsiteX205" fmla="*/ 4031304 w 8126844"/>
                  <a:gd name="connsiteY205" fmla="*/ 2183403 h 5316568"/>
                  <a:gd name="connsiteX206" fmla="*/ 4448163 w 8126844"/>
                  <a:gd name="connsiteY206" fmla="*/ 2062380 h 5316568"/>
                  <a:gd name="connsiteX207" fmla="*/ 4703657 w 8126844"/>
                  <a:gd name="connsiteY207" fmla="*/ 1954803 h 5316568"/>
                  <a:gd name="connsiteX208" fmla="*/ 4719129 w 8126844"/>
                  <a:gd name="connsiteY208" fmla="*/ 1738139 h 5316568"/>
                  <a:gd name="connsiteX209" fmla="*/ 4519556 w 8126844"/>
                  <a:gd name="connsiteY209" fmla="*/ 1743091 h 5316568"/>
                  <a:gd name="connsiteX0" fmla="*/ 5076343 w 8126844"/>
                  <a:gd name="connsiteY0" fmla="*/ 1917812 h 5701145"/>
                  <a:gd name="connsiteX1" fmla="*/ 4866197 w 8126844"/>
                  <a:gd name="connsiteY1" fmla="*/ 2036652 h 5701145"/>
                  <a:gd name="connsiteX2" fmla="*/ 4959151 w 8126844"/>
                  <a:gd name="connsiteY2" fmla="*/ 2245251 h 5701145"/>
                  <a:gd name="connsiteX3" fmla="*/ 5402904 w 8126844"/>
                  <a:gd name="connsiteY3" fmla="*/ 2083886 h 5701145"/>
                  <a:gd name="connsiteX4" fmla="*/ 6478668 w 8126844"/>
                  <a:gd name="connsiteY4" fmla="*/ 1371192 h 5701145"/>
                  <a:gd name="connsiteX5" fmla="*/ 6767262 w 8126844"/>
                  <a:gd name="connsiteY5" fmla="*/ 22080 h 5701145"/>
                  <a:gd name="connsiteX6" fmla="*/ 7177916 w 8126844"/>
                  <a:gd name="connsiteY6" fmla="*/ 524027 h 5701145"/>
                  <a:gd name="connsiteX7" fmla="*/ 7352727 w 8126844"/>
                  <a:gd name="connsiteY7" fmla="*/ 403004 h 5701145"/>
                  <a:gd name="connsiteX8" fmla="*/ 7460304 w 8126844"/>
                  <a:gd name="connsiteY8" fmla="*/ 712286 h 5701145"/>
                  <a:gd name="connsiteX9" fmla="*/ 7137574 w 8126844"/>
                  <a:gd name="connsiteY9" fmla="*/ 1142592 h 5701145"/>
                  <a:gd name="connsiteX10" fmla="*/ 7056892 w 8126844"/>
                  <a:gd name="connsiteY10" fmla="*/ 1317404 h 5701145"/>
                  <a:gd name="connsiteX11" fmla="*/ 7177916 w 8126844"/>
                  <a:gd name="connsiteY11" fmla="*/ 1424980 h 5701145"/>
                  <a:gd name="connsiteX12" fmla="*/ 7406516 w 8126844"/>
                  <a:gd name="connsiteY12" fmla="*/ 1196380 h 5701145"/>
                  <a:gd name="connsiteX13" fmla="*/ 7540986 w 8126844"/>
                  <a:gd name="connsiteY13" fmla="*/ 1196380 h 5701145"/>
                  <a:gd name="connsiteX14" fmla="*/ 7554433 w 8126844"/>
                  <a:gd name="connsiteY14" fmla="*/ 1424980 h 5701145"/>
                  <a:gd name="connsiteX15" fmla="*/ 6976210 w 8126844"/>
                  <a:gd name="connsiteY15" fmla="*/ 2016651 h 5701145"/>
                  <a:gd name="connsiteX16" fmla="*/ 6276963 w 8126844"/>
                  <a:gd name="connsiteY16" fmla="*/ 2567980 h 5701145"/>
                  <a:gd name="connsiteX17" fmla="*/ 5860104 w 8126844"/>
                  <a:gd name="connsiteY17" fmla="*/ 2769686 h 5701145"/>
                  <a:gd name="connsiteX18" fmla="*/ 5658398 w 8126844"/>
                  <a:gd name="connsiteY18" fmla="*/ 2836921 h 5701145"/>
                  <a:gd name="connsiteX19" fmla="*/ 5550821 w 8126844"/>
                  <a:gd name="connsiteY19" fmla="*/ 2756239 h 5701145"/>
                  <a:gd name="connsiteX20" fmla="*/ 5644951 w 8126844"/>
                  <a:gd name="connsiteY20" fmla="*/ 2554533 h 5701145"/>
                  <a:gd name="connsiteX21" fmla="*/ 5913892 w 8126844"/>
                  <a:gd name="connsiteY21" fmla="*/ 2500745 h 5701145"/>
                  <a:gd name="connsiteX22" fmla="*/ 5752527 w 8126844"/>
                  <a:gd name="connsiteY22" fmla="*/ 2191462 h 5701145"/>
                  <a:gd name="connsiteX23" fmla="*/ 5362563 w 8126844"/>
                  <a:gd name="connsiteY23" fmla="*/ 2339380 h 5701145"/>
                  <a:gd name="connsiteX24" fmla="*/ 4663316 w 8126844"/>
                  <a:gd name="connsiteY24" fmla="*/ 2621768 h 5701145"/>
                  <a:gd name="connsiteX25" fmla="*/ 4649868 w 8126844"/>
                  <a:gd name="connsiteY25" fmla="*/ 2796580 h 5701145"/>
                  <a:gd name="connsiteX26" fmla="*/ 4703657 w 8126844"/>
                  <a:gd name="connsiteY26" fmla="*/ 2904157 h 5701145"/>
                  <a:gd name="connsiteX27" fmla="*/ 5066727 w 8126844"/>
                  <a:gd name="connsiteY27" fmla="*/ 2769686 h 5701145"/>
                  <a:gd name="connsiteX28" fmla="*/ 5322221 w 8126844"/>
                  <a:gd name="connsiteY28" fmla="*/ 2715898 h 5701145"/>
                  <a:gd name="connsiteX29" fmla="*/ 5349116 w 8126844"/>
                  <a:gd name="connsiteY29" fmla="*/ 2850368 h 5701145"/>
                  <a:gd name="connsiteX30" fmla="*/ 4784339 w 8126844"/>
                  <a:gd name="connsiteY30" fmla="*/ 3065521 h 5701145"/>
                  <a:gd name="connsiteX31" fmla="*/ 4098539 w 8126844"/>
                  <a:gd name="connsiteY31" fmla="*/ 3199992 h 5701145"/>
                  <a:gd name="connsiteX32" fmla="*/ 2740386 w 8126844"/>
                  <a:gd name="connsiteY32" fmla="*/ 3065521 h 5701145"/>
                  <a:gd name="connsiteX33" fmla="*/ 2202504 w 8126844"/>
                  <a:gd name="connsiteY33" fmla="*/ 2863815 h 5701145"/>
                  <a:gd name="connsiteX34" fmla="*/ 2027692 w 8126844"/>
                  <a:gd name="connsiteY34" fmla="*/ 2810027 h 5701145"/>
                  <a:gd name="connsiteX35" fmla="*/ 1960457 w 8126844"/>
                  <a:gd name="connsiteY35" fmla="*/ 2957945 h 5701145"/>
                  <a:gd name="connsiteX36" fmla="*/ 2390763 w 8126844"/>
                  <a:gd name="connsiteY36" fmla="*/ 3186545 h 5701145"/>
                  <a:gd name="connsiteX37" fmla="*/ 3372398 w 8126844"/>
                  <a:gd name="connsiteY37" fmla="*/ 3428592 h 5701145"/>
                  <a:gd name="connsiteX38" fmla="*/ 4125433 w 8126844"/>
                  <a:gd name="connsiteY38" fmla="*/ 3428592 h 5701145"/>
                  <a:gd name="connsiteX39" fmla="*/ 4757445 w 8126844"/>
                  <a:gd name="connsiteY39" fmla="*/ 3401698 h 5701145"/>
                  <a:gd name="connsiteX40" fmla="*/ 4918810 w 8126844"/>
                  <a:gd name="connsiteY40" fmla="*/ 3442039 h 5701145"/>
                  <a:gd name="connsiteX41" fmla="*/ 4811233 w 8126844"/>
                  <a:gd name="connsiteY41" fmla="*/ 3603404 h 5701145"/>
                  <a:gd name="connsiteX42" fmla="*/ 4286798 w 8126844"/>
                  <a:gd name="connsiteY42" fmla="*/ 3670639 h 5701145"/>
                  <a:gd name="connsiteX43" fmla="*/ 4219563 w 8126844"/>
                  <a:gd name="connsiteY43" fmla="*/ 3805109 h 5701145"/>
                  <a:gd name="connsiteX44" fmla="*/ 4555739 w 8126844"/>
                  <a:gd name="connsiteY44" fmla="*/ 3858898 h 5701145"/>
                  <a:gd name="connsiteX45" fmla="*/ 5241539 w 8126844"/>
                  <a:gd name="connsiteY45" fmla="*/ 3670639 h 5701145"/>
                  <a:gd name="connsiteX46" fmla="*/ 5523927 w 8126844"/>
                  <a:gd name="connsiteY46" fmla="*/ 3536168 h 5701145"/>
                  <a:gd name="connsiteX47" fmla="*/ 5618057 w 8126844"/>
                  <a:gd name="connsiteY47" fmla="*/ 3428592 h 5701145"/>
                  <a:gd name="connsiteX48" fmla="*/ 5402904 w 8126844"/>
                  <a:gd name="connsiteY48" fmla="*/ 3415145 h 5701145"/>
                  <a:gd name="connsiteX49" fmla="*/ 5214645 w 8126844"/>
                  <a:gd name="connsiteY49" fmla="*/ 3307568 h 5701145"/>
                  <a:gd name="connsiteX50" fmla="*/ 5241539 w 8126844"/>
                  <a:gd name="connsiteY50" fmla="*/ 3186545 h 5701145"/>
                  <a:gd name="connsiteX51" fmla="*/ 5537374 w 8126844"/>
                  <a:gd name="connsiteY51" fmla="*/ 3146204 h 5701145"/>
                  <a:gd name="connsiteX52" fmla="*/ 6196280 w 8126844"/>
                  <a:gd name="connsiteY52" fmla="*/ 2890709 h 5701145"/>
                  <a:gd name="connsiteX53" fmla="*/ 6747610 w 8126844"/>
                  <a:gd name="connsiteY53" fmla="*/ 2554533 h 5701145"/>
                  <a:gd name="connsiteX54" fmla="*/ 7218257 w 8126844"/>
                  <a:gd name="connsiteY54" fmla="*/ 2110780 h 5701145"/>
                  <a:gd name="connsiteX55" fmla="*/ 7433410 w 8126844"/>
                  <a:gd name="connsiteY55" fmla="*/ 1935968 h 5701145"/>
                  <a:gd name="connsiteX56" fmla="*/ 7567880 w 8126844"/>
                  <a:gd name="connsiteY56" fmla="*/ 1962862 h 5701145"/>
                  <a:gd name="connsiteX57" fmla="*/ 7514092 w 8126844"/>
                  <a:gd name="connsiteY57" fmla="*/ 2164568 h 5701145"/>
                  <a:gd name="connsiteX58" fmla="*/ 7097233 w 8126844"/>
                  <a:gd name="connsiteY58" fmla="*/ 2594874 h 5701145"/>
                  <a:gd name="connsiteX59" fmla="*/ 6451774 w 8126844"/>
                  <a:gd name="connsiteY59" fmla="*/ 3011733 h 5701145"/>
                  <a:gd name="connsiteX60" fmla="*/ 6088704 w 8126844"/>
                  <a:gd name="connsiteY60" fmla="*/ 3199992 h 5701145"/>
                  <a:gd name="connsiteX61" fmla="*/ 5981127 w 8126844"/>
                  <a:gd name="connsiteY61" fmla="*/ 3334462 h 5701145"/>
                  <a:gd name="connsiteX62" fmla="*/ 6021468 w 8126844"/>
                  <a:gd name="connsiteY62" fmla="*/ 3536168 h 5701145"/>
                  <a:gd name="connsiteX63" fmla="*/ 6115598 w 8126844"/>
                  <a:gd name="connsiteY63" fmla="*/ 3684086 h 5701145"/>
                  <a:gd name="connsiteX64" fmla="*/ 6734163 w 8126844"/>
                  <a:gd name="connsiteY64" fmla="*/ 3509274 h 5701145"/>
                  <a:gd name="connsiteX65" fmla="*/ 7419963 w 8126844"/>
                  <a:gd name="connsiteY65" fmla="*/ 3078968 h 5701145"/>
                  <a:gd name="connsiteX66" fmla="*/ 7850268 w 8126844"/>
                  <a:gd name="connsiteY66" fmla="*/ 2756239 h 5701145"/>
                  <a:gd name="connsiteX67" fmla="*/ 8065421 w 8126844"/>
                  <a:gd name="connsiteY67" fmla="*/ 2648662 h 5701145"/>
                  <a:gd name="connsiteX68" fmla="*/ 8105763 w 8126844"/>
                  <a:gd name="connsiteY68" fmla="*/ 2810027 h 5701145"/>
                  <a:gd name="connsiteX69" fmla="*/ 7769586 w 8126844"/>
                  <a:gd name="connsiteY69" fmla="*/ 3146204 h 5701145"/>
                  <a:gd name="connsiteX70" fmla="*/ 6707268 w 8126844"/>
                  <a:gd name="connsiteY70" fmla="*/ 3724427 h 5701145"/>
                  <a:gd name="connsiteX71" fmla="*/ 6129045 w 8126844"/>
                  <a:gd name="connsiteY71" fmla="*/ 3993368 h 5701145"/>
                  <a:gd name="connsiteX72" fmla="*/ 5833210 w 8126844"/>
                  <a:gd name="connsiteY72" fmla="*/ 4033709 h 5701145"/>
                  <a:gd name="connsiteX73" fmla="*/ 5712186 w 8126844"/>
                  <a:gd name="connsiteY73" fmla="*/ 4074051 h 5701145"/>
                  <a:gd name="connsiteX74" fmla="*/ 5658398 w 8126844"/>
                  <a:gd name="connsiteY74" fmla="*/ 3926133 h 5701145"/>
                  <a:gd name="connsiteX75" fmla="*/ 5779421 w 8126844"/>
                  <a:gd name="connsiteY75" fmla="*/ 3818557 h 5701145"/>
                  <a:gd name="connsiteX76" fmla="*/ 5779421 w 8126844"/>
                  <a:gd name="connsiteY76" fmla="*/ 3724427 h 5701145"/>
                  <a:gd name="connsiteX77" fmla="*/ 5497033 w 8126844"/>
                  <a:gd name="connsiteY77" fmla="*/ 3845451 h 5701145"/>
                  <a:gd name="connsiteX78" fmla="*/ 5039833 w 8126844"/>
                  <a:gd name="connsiteY78" fmla="*/ 3979921 h 5701145"/>
                  <a:gd name="connsiteX79" fmla="*/ 4865021 w 8126844"/>
                  <a:gd name="connsiteY79" fmla="*/ 4060604 h 5701145"/>
                  <a:gd name="connsiteX80" fmla="*/ 4905363 w 8126844"/>
                  <a:gd name="connsiteY80" fmla="*/ 4154733 h 5701145"/>
                  <a:gd name="connsiteX81" fmla="*/ 5160857 w 8126844"/>
                  <a:gd name="connsiteY81" fmla="*/ 4127839 h 5701145"/>
                  <a:gd name="connsiteX82" fmla="*/ 5187751 w 8126844"/>
                  <a:gd name="connsiteY82" fmla="*/ 4262309 h 5701145"/>
                  <a:gd name="connsiteX83" fmla="*/ 4878468 w 8126844"/>
                  <a:gd name="connsiteY83" fmla="*/ 4356439 h 5701145"/>
                  <a:gd name="connsiteX84" fmla="*/ 4891916 w 8126844"/>
                  <a:gd name="connsiteY84" fmla="*/ 4504357 h 5701145"/>
                  <a:gd name="connsiteX85" fmla="*/ 5376010 w 8126844"/>
                  <a:gd name="connsiteY85" fmla="*/ 4396780 h 5701145"/>
                  <a:gd name="connsiteX86" fmla="*/ 5967680 w 8126844"/>
                  <a:gd name="connsiteY86" fmla="*/ 4248862 h 5701145"/>
                  <a:gd name="connsiteX87" fmla="*/ 6344198 w 8126844"/>
                  <a:gd name="connsiteY87" fmla="*/ 4047157 h 5701145"/>
                  <a:gd name="connsiteX88" fmla="*/ 6478668 w 8126844"/>
                  <a:gd name="connsiteY88" fmla="*/ 4047157 h 5701145"/>
                  <a:gd name="connsiteX89" fmla="*/ 6478668 w 8126844"/>
                  <a:gd name="connsiteY89" fmla="*/ 4235415 h 5701145"/>
                  <a:gd name="connsiteX90" fmla="*/ 5900445 w 8126844"/>
                  <a:gd name="connsiteY90" fmla="*/ 4423674 h 5701145"/>
                  <a:gd name="connsiteX91" fmla="*/ 5053280 w 8126844"/>
                  <a:gd name="connsiteY91" fmla="*/ 4665721 h 5701145"/>
                  <a:gd name="connsiteX92" fmla="*/ 4703657 w 8126844"/>
                  <a:gd name="connsiteY92" fmla="*/ 4759851 h 5701145"/>
                  <a:gd name="connsiteX93" fmla="*/ 4313692 w 8126844"/>
                  <a:gd name="connsiteY93" fmla="*/ 4827086 h 5701145"/>
                  <a:gd name="connsiteX94" fmla="*/ 4004410 w 8126844"/>
                  <a:gd name="connsiteY94" fmla="*/ 4867427 h 5701145"/>
                  <a:gd name="connsiteX95" fmla="*/ 3869939 w 8126844"/>
                  <a:gd name="connsiteY95" fmla="*/ 4746404 h 5701145"/>
                  <a:gd name="connsiteX96" fmla="*/ 3950621 w 8126844"/>
                  <a:gd name="connsiteY96" fmla="*/ 4638827 h 5701145"/>
                  <a:gd name="connsiteX97" fmla="*/ 4367480 w 8126844"/>
                  <a:gd name="connsiteY97" fmla="*/ 4558145 h 5701145"/>
                  <a:gd name="connsiteX98" fmla="*/ 4542292 w 8126844"/>
                  <a:gd name="connsiteY98" fmla="*/ 4490909 h 5701145"/>
                  <a:gd name="connsiteX99" fmla="*/ 4542292 w 8126844"/>
                  <a:gd name="connsiteY99" fmla="*/ 4356439 h 5701145"/>
                  <a:gd name="connsiteX100" fmla="*/ 4206116 w 8126844"/>
                  <a:gd name="connsiteY100" fmla="*/ 4356439 h 5701145"/>
                  <a:gd name="connsiteX101" fmla="*/ 3520316 w 8126844"/>
                  <a:gd name="connsiteY101" fmla="*/ 4437121 h 5701145"/>
                  <a:gd name="connsiteX102" fmla="*/ 3157245 w 8126844"/>
                  <a:gd name="connsiteY102" fmla="*/ 4464015 h 5701145"/>
                  <a:gd name="connsiteX103" fmla="*/ 3076563 w 8126844"/>
                  <a:gd name="connsiteY103" fmla="*/ 4585039 h 5701145"/>
                  <a:gd name="connsiteX104" fmla="*/ 3224480 w 8126844"/>
                  <a:gd name="connsiteY104" fmla="*/ 4652274 h 5701145"/>
                  <a:gd name="connsiteX105" fmla="*/ 3453080 w 8126844"/>
                  <a:gd name="connsiteY105" fmla="*/ 4679168 h 5701145"/>
                  <a:gd name="connsiteX106" fmla="*/ 3412739 w 8126844"/>
                  <a:gd name="connsiteY106" fmla="*/ 4786745 h 5701145"/>
                  <a:gd name="connsiteX107" fmla="*/ 2968986 w 8126844"/>
                  <a:gd name="connsiteY107" fmla="*/ 4840533 h 5701145"/>
                  <a:gd name="connsiteX108" fmla="*/ 2767280 w 8126844"/>
                  <a:gd name="connsiteY108" fmla="*/ 4853980 h 5701145"/>
                  <a:gd name="connsiteX109" fmla="*/ 2673151 w 8126844"/>
                  <a:gd name="connsiteY109" fmla="*/ 5055686 h 5701145"/>
                  <a:gd name="connsiteX110" fmla="*/ 2767280 w 8126844"/>
                  <a:gd name="connsiteY110" fmla="*/ 5418757 h 5701145"/>
                  <a:gd name="connsiteX111" fmla="*/ 2700045 w 8126844"/>
                  <a:gd name="connsiteY111" fmla="*/ 5620462 h 5701145"/>
                  <a:gd name="connsiteX112" fmla="*/ 2498339 w 8126844"/>
                  <a:gd name="connsiteY112" fmla="*/ 5701145 h 5701145"/>
                  <a:gd name="connsiteX113" fmla="*/ 2256292 w 8126844"/>
                  <a:gd name="connsiteY113" fmla="*/ 5620462 h 5701145"/>
                  <a:gd name="connsiteX114" fmla="*/ 2175610 w 8126844"/>
                  <a:gd name="connsiteY114" fmla="*/ 5364968 h 5701145"/>
                  <a:gd name="connsiteX115" fmla="*/ 2269739 w 8126844"/>
                  <a:gd name="connsiteY115" fmla="*/ 5136368 h 5701145"/>
                  <a:gd name="connsiteX116" fmla="*/ 2404210 w 8126844"/>
                  <a:gd name="connsiteY116" fmla="*/ 4975004 h 5701145"/>
                  <a:gd name="connsiteX117" fmla="*/ 2390763 w 8126844"/>
                  <a:gd name="connsiteY117" fmla="*/ 4827086 h 5701145"/>
                  <a:gd name="connsiteX118" fmla="*/ 2014245 w 8126844"/>
                  <a:gd name="connsiteY118" fmla="*/ 4692615 h 5701145"/>
                  <a:gd name="connsiteX119" fmla="*/ 2068033 w 8126844"/>
                  <a:gd name="connsiteY119" fmla="*/ 4585039 h 5701145"/>
                  <a:gd name="connsiteX120" fmla="*/ 2390763 w 8126844"/>
                  <a:gd name="connsiteY120" fmla="*/ 4585039 h 5701145"/>
                  <a:gd name="connsiteX121" fmla="*/ 2807621 w 8126844"/>
                  <a:gd name="connsiteY121" fmla="*/ 4585039 h 5701145"/>
                  <a:gd name="connsiteX122" fmla="*/ 2834516 w 8126844"/>
                  <a:gd name="connsiteY122" fmla="*/ 4450568 h 5701145"/>
                  <a:gd name="connsiteX123" fmla="*/ 2686598 w 8126844"/>
                  <a:gd name="connsiteY123" fmla="*/ 4396780 h 5701145"/>
                  <a:gd name="connsiteX124" fmla="*/ 2780727 w 8126844"/>
                  <a:gd name="connsiteY124" fmla="*/ 4248862 h 5701145"/>
                  <a:gd name="connsiteX125" fmla="*/ 3211033 w 8126844"/>
                  <a:gd name="connsiteY125" fmla="*/ 4289204 h 5701145"/>
                  <a:gd name="connsiteX126" fmla="*/ 3775810 w 8126844"/>
                  <a:gd name="connsiteY126" fmla="*/ 4262309 h 5701145"/>
                  <a:gd name="connsiteX127" fmla="*/ 4380927 w 8126844"/>
                  <a:gd name="connsiteY127" fmla="*/ 4168180 h 5701145"/>
                  <a:gd name="connsiteX128" fmla="*/ 4622974 w 8126844"/>
                  <a:gd name="connsiteY128" fmla="*/ 4114392 h 5701145"/>
                  <a:gd name="connsiteX129" fmla="*/ 4555739 w 8126844"/>
                  <a:gd name="connsiteY129" fmla="*/ 4020262 h 5701145"/>
                  <a:gd name="connsiteX130" fmla="*/ 4031304 w 8126844"/>
                  <a:gd name="connsiteY130" fmla="*/ 4060604 h 5701145"/>
                  <a:gd name="connsiteX131" fmla="*/ 3600998 w 8126844"/>
                  <a:gd name="connsiteY131" fmla="*/ 4074051 h 5701145"/>
                  <a:gd name="connsiteX132" fmla="*/ 3278268 w 8126844"/>
                  <a:gd name="connsiteY132" fmla="*/ 4033709 h 5701145"/>
                  <a:gd name="connsiteX133" fmla="*/ 3237927 w 8126844"/>
                  <a:gd name="connsiteY133" fmla="*/ 3966474 h 5701145"/>
                  <a:gd name="connsiteX134" fmla="*/ 3291716 w 8126844"/>
                  <a:gd name="connsiteY134" fmla="*/ 3832004 h 5701145"/>
                  <a:gd name="connsiteX135" fmla="*/ 3587551 w 8126844"/>
                  <a:gd name="connsiteY135" fmla="*/ 3858898 h 5701145"/>
                  <a:gd name="connsiteX136" fmla="*/ 3883386 w 8126844"/>
                  <a:gd name="connsiteY136" fmla="*/ 3858898 h 5701145"/>
                  <a:gd name="connsiteX137" fmla="*/ 3964068 w 8126844"/>
                  <a:gd name="connsiteY137" fmla="*/ 3791662 h 5701145"/>
                  <a:gd name="connsiteX138" fmla="*/ 3883386 w 8126844"/>
                  <a:gd name="connsiteY138" fmla="*/ 3670639 h 5701145"/>
                  <a:gd name="connsiteX139" fmla="*/ 3412739 w 8126844"/>
                  <a:gd name="connsiteY139" fmla="*/ 3643745 h 5701145"/>
                  <a:gd name="connsiteX140" fmla="*/ 3049668 w 8126844"/>
                  <a:gd name="connsiteY140" fmla="*/ 3589957 h 5701145"/>
                  <a:gd name="connsiteX141" fmla="*/ 2740386 w 8126844"/>
                  <a:gd name="connsiteY141" fmla="*/ 3522721 h 5701145"/>
                  <a:gd name="connsiteX142" fmla="*/ 2457998 w 8126844"/>
                  <a:gd name="connsiteY142" fmla="*/ 3442039 h 5701145"/>
                  <a:gd name="connsiteX143" fmla="*/ 2242845 w 8126844"/>
                  <a:gd name="connsiteY143" fmla="*/ 3388251 h 5701145"/>
                  <a:gd name="connsiteX144" fmla="*/ 2162163 w 8126844"/>
                  <a:gd name="connsiteY144" fmla="*/ 3549615 h 5701145"/>
                  <a:gd name="connsiteX145" fmla="*/ 2336974 w 8126844"/>
                  <a:gd name="connsiteY145" fmla="*/ 3724427 h 5701145"/>
                  <a:gd name="connsiteX146" fmla="*/ 2713492 w 8126844"/>
                  <a:gd name="connsiteY146" fmla="*/ 3778215 h 5701145"/>
                  <a:gd name="connsiteX147" fmla="*/ 2874857 w 8126844"/>
                  <a:gd name="connsiteY147" fmla="*/ 3832004 h 5701145"/>
                  <a:gd name="connsiteX148" fmla="*/ 2874857 w 8126844"/>
                  <a:gd name="connsiteY148" fmla="*/ 3979921 h 5701145"/>
                  <a:gd name="connsiteX149" fmla="*/ 2605916 w 8126844"/>
                  <a:gd name="connsiteY149" fmla="*/ 3953027 h 5701145"/>
                  <a:gd name="connsiteX150" fmla="*/ 2000798 w 8126844"/>
                  <a:gd name="connsiteY150" fmla="*/ 3832004 h 5701145"/>
                  <a:gd name="connsiteX151" fmla="*/ 1583939 w 8126844"/>
                  <a:gd name="connsiteY151" fmla="*/ 3684086 h 5701145"/>
                  <a:gd name="connsiteX152" fmla="*/ 1409127 w 8126844"/>
                  <a:gd name="connsiteY152" fmla="*/ 3697533 h 5701145"/>
                  <a:gd name="connsiteX153" fmla="*/ 1368786 w 8126844"/>
                  <a:gd name="connsiteY153" fmla="*/ 3872345 h 5701145"/>
                  <a:gd name="connsiteX154" fmla="*/ 1799092 w 8126844"/>
                  <a:gd name="connsiteY154" fmla="*/ 4006815 h 5701145"/>
                  <a:gd name="connsiteX155" fmla="*/ 2256292 w 8126844"/>
                  <a:gd name="connsiteY155" fmla="*/ 4168180 h 5701145"/>
                  <a:gd name="connsiteX156" fmla="*/ 2390763 w 8126844"/>
                  <a:gd name="connsiteY156" fmla="*/ 4275757 h 5701145"/>
                  <a:gd name="connsiteX157" fmla="*/ 2094927 w 8126844"/>
                  <a:gd name="connsiteY157" fmla="*/ 4342992 h 5701145"/>
                  <a:gd name="connsiteX158" fmla="*/ 1557045 w 8126844"/>
                  <a:gd name="connsiteY158" fmla="*/ 4168180 h 5701145"/>
                  <a:gd name="connsiteX159" fmla="*/ 965374 w 8126844"/>
                  <a:gd name="connsiteY159" fmla="*/ 3939580 h 5701145"/>
                  <a:gd name="connsiteX160" fmla="*/ 481280 w 8126844"/>
                  <a:gd name="connsiteY160" fmla="*/ 3724427 h 5701145"/>
                  <a:gd name="connsiteX161" fmla="*/ 198892 w 8126844"/>
                  <a:gd name="connsiteY161" fmla="*/ 3616851 h 5701145"/>
                  <a:gd name="connsiteX162" fmla="*/ 131657 w 8126844"/>
                  <a:gd name="connsiteY162" fmla="*/ 3522721 h 5701145"/>
                  <a:gd name="connsiteX163" fmla="*/ 279574 w 8126844"/>
                  <a:gd name="connsiteY163" fmla="*/ 3428592 h 5701145"/>
                  <a:gd name="connsiteX164" fmla="*/ 642645 w 8126844"/>
                  <a:gd name="connsiteY164" fmla="*/ 3603404 h 5701145"/>
                  <a:gd name="connsiteX165" fmla="*/ 1113292 w 8126844"/>
                  <a:gd name="connsiteY165" fmla="*/ 3751321 h 5701145"/>
                  <a:gd name="connsiteX166" fmla="*/ 1153633 w 8126844"/>
                  <a:gd name="connsiteY166" fmla="*/ 3576509 h 5701145"/>
                  <a:gd name="connsiteX167" fmla="*/ 1032610 w 8126844"/>
                  <a:gd name="connsiteY167" fmla="*/ 3415145 h 5701145"/>
                  <a:gd name="connsiteX168" fmla="*/ 535068 w 8126844"/>
                  <a:gd name="connsiteY168" fmla="*/ 3267227 h 5701145"/>
                  <a:gd name="connsiteX169" fmla="*/ 198892 w 8126844"/>
                  <a:gd name="connsiteY169" fmla="*/ 3025180 h 5701145"/>
                  <a:gd name="connsiteX170" fmla="*/ 10633 w 8126844"/>
                  <a:gd name="connsiteY170" fmla="*/ 2863815 h 5701145"/>
                  <a:gd name="connsiteX171" fmla="*/ 50974 w 8126844"/>
                  <a:gd name="connsiteY171" fmla="*/ 2729345 h 5701145"/>
                  <a:gd name="connsiteX172" fmla="*/ 279574 w 8126844"/>
                  <a:gd name="connsiteY172" fmla="*/ 2810027 h 5701145"/>
                  <a:gd name="connsiteX173" fmla="*/ 1019163 w 8126844"/>
                  <a:gd name="connsiteY173" fmla="*/ 3213439 h 5701145"/>
                  <a:gd name="connsiteX174" fmla="*/ 1462916 w 8126844"/>
                  <a:gd name="connsiteY174" fmla="*/ 3455486 h 5701145"/>
                  <a:gd name="connsiteX175" fmla="*/ 1799092 w 8126844"/>
                  <a:gd name="connsiteY175" fmla="*/ 3549615 h 5701145"/>
                  <a:gd name="connsiteX176" fmla="*/ 1973904 w 8126844"/>
                  <a:gd name="connsiteY176" fmla="*/ 3482380 h 5701145"/>
                  <a:gd name="connsiteX177" fmla="*/ 1960457 w 8126844"/>
                  <a:gd name="connsiteY177" fmla="*/ 3240333 h 5701145"/>
                  <a:gd name="connsiteX178" fmla="*/ 1624280 w 8126844"/>
                  <a:gd name="connsiteY178" fmla="*/ 3132757 h 5701145"/>
                  <a:gd name="connsiteX179" fmla="*/ 1288104 w 8126844"/>
                  <a:gd name="connsiteY179" fmla="*/ 2984839 h 5701145"/>
                  <a:gd name="connsiteX180" fmla="*/ 1261210 w 8126844"/>
                  <a:gd name="connsiteY180" fmla="*/ 2850368 h 5701145"/>
                  <a:gd name="connsiteX181" fmla="*/ 1462916 w 8126844"/>
                  <a:gd name="connsiteY181" fmla="*/ 2850368 h 5701145"/>
                  <a:gd name="connsiteX182" fmla="*/ 1691516 w 8126844"/>
                  <a:gd name="connsiteY182" fmla="*/ 2931051 h 5701145"/>
                  <a:gd name="connsiteX183" fmla="*/ 1758751 w 8126844"/>
                  <a:gd name="connsiteY183" fmla="*/ 2715898 h 5701145"/>
                  <a:gd name="connsiteX184" fmla="*/ 1597386 w 8126844"/>
                  <a:gd name="connsiteY184" fmla="*/ 2541086 h 5701145"/>
                  <a:gd name="connsiteX185" fmla="*/ 1153633 w 8126844"/>
                  <a:gd name="connsiteY185" fmla="*/ 2352827 h 5701145"/>
                  <a:gd name="connsiteX186" fmla="*/ 871245 w 8126844"/>
                  <a:gd name="connsiteY186" fmla="*/ 2164568 h 5701145"/>
                  <a:gd name="connsiteX187" fmla="*/ 750221 w 8126844"/>
                  <a:gd name="connsiteY187" fmla="*/ 2030098 h 5701145"/>
                  <a:gd name="connsiteX188" fmla="*/ 844351 w 8126844"/>
                  <a:gd name="connsiteY188" fmla="*/ 1909074 h 5701145"/>
                  <a:gd name="connsiteX189" fmla="*/ 1328445 w 8126844"/>
                  <a:gd name="connsiteY189" fmla="*/ 2124227 h 5701145"/>
                  <a:gd name="connsiteX190" fmla="*/ 1606671 w 8126844"/>
                  <a:gd name="connsiteY190" fmla="*/ 2270646 h 5701145"/>
                  <a:gd name="connsiteX191" fmla="*/ 1720260 w 8126844"/>
                  <a:gd name="connsiteY191" fmla="*/ 1991807 h 5701145"/>
                  <a:gd name="connsiteX192" fmla="*/ 1772079 w 8126844"/>
                  <a:gd name="connsiteY192" fmla="*/ 1808382 h 5701145"/>
                  <a:gd name="connsiteX193" fmla="*/ 1693720 w 8126844"/>
                  <a:gd name="connsiteY193" fmla="*/ 1636353 h 5701145"/>
                  <a:gd name="connsiteX194" fmla="*/ 2176456 w 8126844"/>
                  <a:gd name="connsiteY194" fmla="*/ 1949201 h 5701145"/>
                  <a:gd name="connsiteX195" fmla="*/ 1984049 w 8126844"/>
                  <a:gd name="connsiteY195" fmla="*/ 1926793 h 5701145"/>
                  <a:gd name="connsiteX196" fmla="*/ 1894130 w 8126844"/>
                  <a:gd name="connsiteY196" fmla="*/ 2064511 h 5701145"/>
                  <a:gd name="connsiteX197" fmla="*/ 1879774 w 8126844"/>
                  <a:gd name="connsiteY197" fmla="*/ 2406615 h 5701145"/>
                  <a:gd name="connsiteX198" fmla="*/ 2390763 w 8126844"/>
                  <a:gd name="connsiteY198" fmla="*/ 2635215 h 5701145"/>
                  <a:gd name="connsiteX199" fmla="*/ 3157245 w 8126844"/>
                  <a:gd name="connsiteY199" fmla="*/ 2850368 h 5701145"/>
                  <a:gd name="connsiteX200" fmla="*/ 3708574 w 8126844"/>
                  <a:gd name="connsiteY200" fmla="*/ 2984839 h 5701145"/>
                  <a:gd name="connsiteX201" fmla="*/ 4165774 w 8126844"/>
                  <a:gd name="connsiteY201" fmla="*/ 2957945 h 5701145"/>
                  <a:gd name="connsiteX202" fmla="*/ 4394374 w 8126844"/>
                  <a:gd name="connsiteY202" fmla="*/ 2931051 h 5701145"/>
                  <a:gd name="connsiteX203" fmla="*/ 4407821 w 8126844"/>
                  <a:gd name="connsiteY203" fmla="*/ 2742792 h 5701145"/>
                  <a:gd name="connsiteX204" fmla="*/ 4192668 w 8126844"/>
                  <a:gd name="connsiteY204" fmla="*/ 2702451 h 5701145"/>
                  <a:gd name="connsiteX205" fmla="*/ 4031304 w 8126844"/>
                  <a:gd name="connsiteY205" fmla="*/ 2742792 h 5701145"/>
                  <a:gd name="connsiteX206" fmla="*/ 4031304 w 8126844"/>
                  <a:gd name="connsiteY206" fmla="*/ 2567980 h 5701145"/>
                  <a:gd name="connsiteX207" fmla="*/ 4448163 w 8126844"/>
                  <a:gd name="connsiteY207" fmla="*/ 2446957 h 5701145"/>
                  <a:gd name="connsiteX208" fmla="*/ 4703657 w 8126844"/>
                  <a:gd name="connsiteY208" fmla="*/ 2339380 h 5701145"/>
                  <a:gd name="connsiteX209" fmla="*/ 4719129 w 8126844"/>
                  <a:gd name="connsiteY209" fmla="*/ 2122716 h 5701145"/>
                  <a:gd name="connsiteX210" fmla="*/ 4519556 w 8126844"/>
                  <a:gd name="connsiteY210" fmla="*/ 2127668 h 5701145"/>
                  <a:gd name="connsiteX0" fmla="*/ 5076343 w 8126844"/>
                  <a:gd name="connsiteY0" fmla="*/ 1896145 h 5679478"/>
                  <a:gd name="connsiteX1" fmla="*/ 4866197 w 8126844"/>
                  <a:gd name="connsiteY1" fmla="*/ 2014985 h 5679478"/>
                  <a:gd name="connsiteX2" fmla="*/ 4959151 w 8126844"/>
                  <a:gd name="connsiteY2" fmla="*/ 2223584 h 5679478"/>
                  <a:gd name="connsiteX3" fmla="*/ 5402904 w 8126844"/>
                  <a:gd name="connsiteY3" fmla="*/ 2062219 h 5679478"/>
                  <a:gd name="connsiteX4" fmla="*/ 6478668 w 8126844"/>
                  <a:gd name="connsiteY4" fmla="*/ 1349525 h 5679478"/>
                  <a:gd name="connsiteX5" fmla="*/ 6941073 w 8126844"/>
                  <a:gd name="connsiteY5" fmla="*/ 738192 h 5679478"/>
                  <a:gd name="connsiteX6" fmla="*/ 6767262 w 8126844"/>
                  <a:gd name="connsiteY6" fmla="*/ 413 h 5679478"/>
                  <a:gd name="connsiteX7" fmla="*/ 7177916 w 8126844"/>
                  <a:gd name="connsiteY7" fmla="*/ 502360 h 5679478"/>
                  <a:gd name="connsiteX8" fmla="*/ 7352727 w 8126844"/>
                  <a:gd name="connsiteY8" fmla="*/ 381337 h 5679478"/>
                  <a:gd name="connsiteX9" fmla="*/ 7460304 w 8126844"/>
                  <a:gd name="connsiteY9" fmla="*/ 690619 h 5679478"/>
                  <a:gd name="connsiteX10" fmla="*/ 7137574 w 8126844"/>
                  <a:gd name="connsiteY10" fmla="*/ 1120925 h 5679478"/>
                  <a:gd name="connsiteX11" fmla="*/ 7056892 w 8126844"/>
                  <a:gd name="connsiteY11" fmla="*/ 1295737 h 5679478"/>
                  <a:gd name="connsiteX12" fmla="*/ 7177916 w 8126844"/>
                  <a:gd name="connsiteY12" fmla="*/ 1403313 h 5679478"/>
                  <a:gd name="connsiteX13" fmla="*/ 7406516 w 8126844"/>
                  <a:gd name="connsiteY13" fmla="*/ 1174713 h 5679478"/>
                  <a:gd name="connsiteX14" fmla="*/ 7540986 w 8126844"/>
                  <a:gd name="connsiteY14" fmla="*/ 1174713 h 5679478"/>
                  <a:gd name="connsiteX15" fmla="*/ 7554433 w 8126844"/>
                  <a:gd name="connsiteY15" fmla="*/ 1403313 h 5679478"/>
                  <a:gd name="connsiteX16" fmla="*/ 6976210 w 8126844"/>
                  <a:gd name="connsiteY16" fmla="*/ 1994984 h 5679478"/>
                  <a:gd name="connsiteX17" fmla="*/ 6276963 w 8126844"/>
                  <a:gd name="connsiteY17" fmla="*/ 2546313 h 5679478"/>
                  <a:gd name="connsiteX18" fmla="*/ 5860104 w 8126844"/>
                  <a:gd name="connsiteY18" fmla="*/ 2748019 h 5679478"/>
                  <a:gd name="connsiteX19" fmla="*/ 5658398 w 8126844"/>
                  <a:gd name="connsiteY19" fmla="*/ 2815254 h 5679478"/>
                  <a:gd name="connsiteX20" fmla="*/ 5550821 w 8126844"/>
                  <a:gd name="connsiteY20" fmla="*/ 2734572 h 5679478"/>
                  <a:gd name="connsiteX21" fmla="*/ 5644951 w 8126844"/>
                  <a:gd name="connsiteY21" fmla="*/ 2532866 h 5679478"/>
                  <a:gd name="connsiteX22" fmla="*/ 5913892 w 8126844"/>
                  <a:gd name="connsiteY22" fmla="*/ 2479078 h 5679478"/>
                  <a:gd name="connsiteX23" fmla="*/ 5752527 w 8126844"/>
                  <a:gd name="connsiteY23" fmla="*/ 2169795 h 5679478"/>
                  <a:gd name="connsiteX24" fmla="*/ 5362563 w 8126844"/>
                  <a:gd name="connsiteY24" fmla="*/ 2317713 h 5679478"/>
                  <a:gd name="connsiteX25" fmla="*/ 4663316 w 8126844"/>
                  <a:gd name="connsiteY25" fmla="*/ 2600101 h 5679478"/>
                  <a:gd name="connsiteX26" fmla="*/ 4649868 w 8126844"/>
                  <a:gd name="connsiteY26" fmla="*/ 2774913 h 5679478"/>
                  <a:gd name="connsiteX27" fmla="*/ 4703657 w 8126844"/>
                  <a:gd name="connsiteY27" fmla="*/ 2882490 h 5679478"/>
                  <a:gd name="connsiteX28" fmla="*/ 5066727 w 8126844"/>
                  <a:gd name="connsiteY28" fmla="*/ 2748019 h 5679478"/>
                  <a:gd name="connsiteX29" fmla="*/ 5322221 w 8126844"/>
                  <a:gd name="connsiteY29" fmla="*/ 2694231 h 5679478"/>
                  <a:gd name="connsiteX30" fmla="*/ 5349116 w 8126844"/>
                  <a:gd name="connsiteY30" fmla="*/ 2828701 h 5679478"/>
                  <a:gd name="connsiteX31" fmla="*/ 4784339 w 8126844"/>
                  <a:gd name="connsiteY31" fmla="*/ 3043854 h 5679478"/>
                  <a:gd name="connsiteX32" fmla="*/ 4098539 w 8126844"/>
                  <a:gd name="connsiteY32" fmla="*/ 3178325 h 5679478"/>
                  <a:gd name="connsiteX33" fmla="*/ 2740386 w 8126844"/>
                  <a:gd name="connsiteY33" fmla="*/ 3043854 h 5679478"/>
                  <a:gd name="connsiteX34" fmla="*/ 2202504 w 8126844"/>
                  <a:gd name="connsiteY34" fmla="*/ 2842148 h 5679478"/>
                  <a:gd name="connsiteX35" fmla="*/ 2027692 w 8126844"/>
                  <a:gd name="connsiteY35" fmla="*/ 2788360 h 5679478"/>
                  <a:gd name="connsiteX36" fmla="*/ 1960457 w 8126844"/>
                  <a:gd name="connsiteY36" fmla="*/ 2936278 h 5679478"/>
                  <a:gd name="connsiteX37" fmla="*/ 2390763 w 8126844"/>
                  <a:gd name="connsiteY37" fmla="*/ 3164878 h 5679478"/>
                  <a:gd name="connsiteX38" fmla="*/ 3372398 w 8126844"/>
                  <a:gd name="connsiteY38" fmla="*/ 3406925 h 5679478"/>
                  <a:gd name="connsiteX39" fmla="*/ 4125433 w 8126844"/>
                  <a:gd name="connsiteY39" fmla="*/ 3406925 h 5679478"/>
                  <a:gd name="connsiteX40" fmla="*/ 4757445 w 8126844"/>
                  <a:gd name="connsiteY40" fmla="*/ 3380031 h 5679478"/>
                  <a:gd name="connsiteX41" fmla="*/ 4918810 w 8126844"/>
                  <a:gd name="connsiteY41" fmla="*/ 3420372 h 5679478"/>
                  <a:gd name="connsiteX42" fmla="*/ 4811233 w 8126844"/>
                  <a:gd name="connsiteY42" fmla="*/ 3581737 h 5679478"/>
                  <a:gd name="connsiteX43" fmla="*/ 4286798 w 8126844"/>
                  <a:gd name="connsiteY43" fmla="*/ 3648972 h 5679478"/>
                  <a:gd name="connsiteX44" fmla="*/ 4219563 w 8126844"/>
                  <a:gd name="connsiteY44" fmla="*/ 3783442 h 5679478"/>
                  <a:gd name="connsiteX45" fmla="*/ 4555739 w 8126844"/>
                  <a:gd name="connsiteY45" fmla="*/ 3837231 h 5679478"/>
                  <a:gd name="connsiteX46" fmla="*/ 5241539 w 8126844"/>
                  <a:gd name="connsiteY46" fmla="*/ 3648972 h 5679478"/>
                  <a:gd name="connsiteX47" fmla="*/ 5523927 w 8126844"/>
                  <a:gd name="connsiteY47" fmla="*/ 3514501 h 5679478"/>
                  <a:gd name="connsiteX48" fmla="*/ 5618057 w 8126844"/>
                  <a:gd name="connsiteY48" fmla="*/ 3406925 h 5679478"/>
                  <a:gd name="connsiteX49" fmla="*/ 5402904 w 8126844"/>
                  <a:gd name="connsiteY49" fmla="*/ 3393478 h 5679478"/>
                  <a:gd name="connsiteX50" fmla="*/ 5214645 w 8126844"/>
                  <a:gd name="connsiteY50" fmla="*/ 3285901 h 5679478"/>
                  <a:gd name="connsiteX51" fmla="*/ 5241539 w 8126844"/>
                  <a:gd name="connsiteY51" fmla="*/ 3164878 h 5679478"/>
                  <a:gd name="connsiteX52" fmla="*/ 5537374 w 8126844"/>
                  <a:gd name="connsiteY52" fmla="*/ 3124537 h 5679478"/>
                  <a:gd name="connsiteX53" fmla="*/ 6196280 w 8126844"/>
                  <a:gd name="connsiteY53" fmla="*/ 2869042 h 5679478"/>
                  <a:gd name="connsiteX54" fmla="*/ 6747610 w 8126844"/>
                  <a:gd name="connsiteY54" fmla="*/ 2532866 h 5679478"/>
                  <a:gd name="connsiteX55" fmla="*/ 7218257 w 8126844"/>
                  <a:gd name="connsiteY55" fmla="*/ 2089113 h 5679478"/>
                  <a:gd name="connsiteX56" fmla="*/ 7433410 w 8126844"/>
                  <a:gd name="connsiteY56" fmla="*/ 1914301 h 5679478"/>
                  <a:gd name="connsiteX57" fmla="*/ 7567880 w 8126844"/>
                  <a:gd name="connsiteY57" fmla="*/ 1941195 h 5679478"/>
                  <a:gd name="connsiteX58" fmla="*/ 7514092 w 8126844"/>
                  <a:gd name="connsiteY58" fmla="*/ 2142901 h 5679478"/>
                  <a:gd name="connsiteX59" fmla="*/ 7097233 w 8126844"/>
                  <a:gd name="connsiteY59" fmla="*/ 2573207 h 5679478"/>
                  <a:gd name="connsiteX60" fmla="*/ 6451774 w 8126844"/>
                  <a:gd name="connsiteY60" fmla="*/ 2990066 h 5679478"/>
                  <a:gd name="connsiteX61" fmla="*/ 6088704 w 8126844"/>
                  <a:gd name="connsiteY61" fmla="*/ 3178325 h 5679478"/>
                  <a:gd name="connsiteX62" fmla="*/ 5981127 w 8126844"/>
                  <a:gd name="connsiteY62" fmla="*/ 3312795 h 5679478"/>
                  <a:gd name="connsiteX63" fmla="*/ 6021468 w 8126844"/>
                  <a:gd name="connsiteY63" fmla="*/ 3514501 h 5679478"/>
                  <a:gd name="connsiteX64" fmla="*/ 6115598 w 8126844"/>
                  <a:gd name="connsiteY64" fmla="*/ 3662419 h 5679478"/>
                  <a:gd name="connsiteX65" fmla="*/ 6734163 w 8126844"/>
                  <a:gd name="connsiteY65" fmla="*/ 3487607 h 5679478"/>
                  <a:gd name="connsiteX66" fmla="*/ 7419963 w 8126844"/>
                  <a:gd name="connsiteY66" fmla="*/ 3057301 h 5679478"/>
                  <a:gd name="connsiteX67" fmla="*/ 7850268 w 8126844"/>
                  <a:gd name="connsiteY67" fmla="*/ 2734572 h 5679478"/>
                  <a:gd name="connsiteX68" fmla="*/ 8065421 w 8126844"/>
                  <a:gd name="connsiteY68" fmla="*/ 2626995 h 5679478"/>
                  <a:gd name="connsiteX69" fmla="*/ 8105763 w 8126844"/>
                  <a:gd name="connsiteY69" fmla="*/ 2788360 h 5679478"/>
                  <a:gd name="connsiteX70" fmla="*/ 7769586 w 8126844"/>
                  <a:gd name="connsiteY70" fmla="*/ 3124537 h 5679478"/>
                  <a:gd name="connsiteX71" fmla="*/ 6707268 w 8126844"/>
                  <a:gd name="connsiteY71" fmla="*/ 3702760 h 5679478"/>
                  <a:gd name="connsiteX72" fmla="*/ 6129045 w 8126844"/>
                  <a:gd name="connsiteY72" fmla="*/ 3971701 h 5679478"/>
                  <a:gd name="connsiteX73" fmla="*/ 5833210 w 8126844"/>
                  <a:gd name="connsiteY73" fmla="*/ 4012042 h 5679478"/>
                  <a:gd name="connsiteX74" fmla="*/ 5712186 w 8126844"/>
                  <a:gd name="connsiteY74" fmla="*/ 4052384 h 5679478"/>
                  <a:gd name="connsiteX75" fmla="*/ 5658398 w 8126844"/>
                  <a:gd name="connsiteY75" fmla="*/ 3904466 h 5679478"/>
                  <a:gd name="connsiteX76" fmla="*/ 5779421 w 8126844"/>
                  <a:gd name="connsiteY76" fmla="*/ 3796890 h 5679478"/>
                  <a:gd name="connsiteX77" fmla="*/ 5779421 w 8126844"/>
                  <a:gd name="connsiteY77" fmla="*/ 3702760 h 5679478"/>
                  <a:gd name="connsiteX78" fmla="*/ 5497033 w 8126844"/>
                  <a:gd name="connsiteY78" fmla="*/ 3823784 h 5679478"/>
                  <a:gd name="connsiteX79" fmla="*/ 5039833 w 8126844"/>
                  <a:gd name="connsiteY79" fmla="*/ 3958254 h 5679478"/>
                  <a:gd name="connsiteX80" fmla="*/ 4865021 w 8126844"/>
                  <a:gd name="connsiteY80" fmla="*/ 4038937 h 5679478"/>
                  <a:gd name="connsiteX81" fmla="*/ 4905363 w 8126844"/>
                  <a:gd name="connsiteY81" fmla="*/ 4133066 h 5679478"/>
                  <a:gd name="connsiteX82" fmla="*/ 5160857 w 8126844"/>
                  <a:gd name="connsiteY82" fmla="*/ 4106172 h 5679478"/>
                  <a:gd name="connsiteX83" fmla="*/ 5187751 w 8126844"/>
                  <a:gd name="connsiteY83" fmla="*/ 4240642 h 5679478"/>
                  <a:gd name="connsiteX84" fmla="*/ 4878468 w 8126844"/>
                  <a:gd name="connsiteY84" fmla="*/ 4334772 h 5679478"/>
                  <a:gd name="connsiteX85" fmla="*/ 4891916 w 8126844"/>
                  <a:gd name="connsiteY85" fmla="*/ 4482690 h 5679478"/>
                  <a:gd name="connsiteX86" fmla="*/ 5376010 w 8126844"/>
                  <a:gd name="connsiteY86" fmla="*/ 4375113 h 5679478"/>
                  <a:gd name="connsiteX87" fmla="*/ 5967680 w 8126844"/>
                  <a:gd name="connsiteY87" fmla="*/ 4227195 h 5679478"/>
                  <a:gd name="connsiteX88" fmla="*/ 6344198 w 8126844"/>
                  <a:gd name="connsiteY88" fmla="*/ 4025490 h 5679478"/>
                  <a:gd name="connsiteX89" fmla="*/ 6478668 w 8126844"/>
                  <a:gd name="connsiteY89" fmla="*/ 4025490 h 5679478"/>
                  <a:gd name="connsiteX90" fmla="*/ 6478668 w 8126844"/>
                  <a:gd name="connsiteY90" fmla="*/ 4213748 h 5679478"/>
                  <a:gd name="connsiteX91" fmla="*/ 5900445 w 8126844"/>
                  <a:gd name="connsiteY91" fmla="*/ 4402007 h 5679478"/>
                  <a:gd name="connsiteX92" fmla="*/ 5053280 w 8126844"/>
                  <a:gd name="connsiteY92" fmla="*/ 4644054 h 5679478"/>
                  <a:gd name="connsiteX93" fmla="*/ 4703657 w 8126844"/>
                  <a:gd name="connsiteY93" fmla="*/ 4738184 h 5679478"/>
                  <a:gd name="connsiteX94" fmla="*/ 4313692 w 8126844"/>
                  <a:gd name="connsiteY94" fmla="*/ 4805419 h 5679478"/>
                  <a:gd name="connsiteX95" fmla="*/ 4004410 w 8126844"/>
                  <a:gd name="connsiteY95" fmla="*/ 4845760 h 5679478"/>
                  <a:gd name="connsiteX96" fmla="*/ 3869939 w 8126844"/>
                  <a:gd name="connsiteY96" fmla="*/ 4724737 h 5679478"/>
                  <a:gd name="connsiteX97" fmla="*/ 3950621 w 8126844"/>
                  <a:gd name="connsiteY97" fmla="*/ 4617160 h 5679478"/>
                  <a:gd name="connsiteX98" fmla="*/ 4367480 w 8126844"/>
                  <a:gd name="connsiteY98" fmla="*/ 4536478 h 5679478"/>
                  <a:gd name="connsiteX99" fmla="*/ 4542292 w 8126844"/>
                  <a:gd name="connsiteY99" fmla="*/ 4469242 h 5679478"/>
                  <a:gd name="connsiteX100" fmla="*/ 4542292 w 8126844"/>
                  <a:gd name="connsiteY100" fmla="*/ 4334772 h 5679478"/>
                  <a:gd name="connsiteX101" fmla="*/ 4206116 w 8126844"/>
                  <a:gd name="connsiteY101" fmla="*/ 4334772 h 5679478"/>
                  <a:gd name="connsiteX102" fmla="*/ 3520316 w 8126844"/>
                  <a:gd name="connsiteY102" fmla="*/ 4415454 h 5679478"/>
                  <a:gd name="connsiteX103" fmla="*/ 3157245 w 8126844"/>
                  <a:gd name="connsiteY103" fmla="*/ 4442348 h 5679478"/>
                  <a:gd name="connsiteX104" fmla="*/ 3076563 w 8126844"/>
                  <a:gd name="connsiteY104" fmla="*/ 4563372 h 5679478"/>
                  <a:gd name="connsiteX105" fmla="*/ 3224480 w 8126844"/>
                  <a:gd name="connsiteY105" fmla="*/ 4630607 h 5679478"/>
                  <a:gd name="connsiteX106" fmla="*/ 3453080 w 8126844"/>
                  <a:gd name="connsiteY106" fmla="*/ 4657501 h 5679478"/>
                  <a:gd name="connsiteX107" fmla="*/ 3412739 w 8126844"/>
                  <a:gd name="connsiteY107" fmla="*/ 4765078 h 5679478"/>
                  <a:gd name="connsiteX108" fmla="*/ 2968986 w 8126844"/>
                  <a:gd name="connsiteY108" fmla="*/ 4818866 h 5679478"/>
                  <a:gd name="connsiteX109" fmla="*/ 2767280 w 8126844"/>
                  <a:gd name="connsiteY109" fmla="*/ 4832313 h 5679478"/>
                  <a:gd name="connsiteX110" fmla="*/ 2673151 w 8126844"/>
                  <a:gd name="connsiteY110" fmla="*/ 5034019 h 5679478"/>
                  <a:gd name="connsiteX111" fmla="*/ 2767280 w 8126844"/>
                  <a:gd name="connsiteY111" fmla="*/ 5397090 h 5679478"/>
                  <a:gd name="connsiteX112" fmla="*/ 2700045 w 8126844"/>
                  <a:gd name="connsiteY112" fmla="*/ 5598795 h 5679478"/>
                  <a:gd name="connsiteX113" fmla="*/ 2498339 w 8126844"/>
                  <a:gd name="connsiteY113" fmla="*/ 5679478 h 5679478"/>
                  <a:gd name="connsiteX114" fmla="*/ 2256292 w 8126844"/>
                  <a:gd name="connsiteY114" fmla="*/ 5598795 h 5679478"/>
                  <a:gd name="connsiteX115" fmla="*/ 2175610 w 8126844"/>
                  <a:gd name="connsiteY115" fmla="*/ 5343301 h 5679478"/>
                  <a:gd name="connsiteX116" fmla="*/ 2269739 w 8126844"/>
                  <a:gd name="connsiteY116" fmla="*/ 5114701 h 5679478"/>
                  <a:gd name="connsiteX117" fmla="*/ 2404210 w 8126844"/>
                  <a:gd name="connsiteY117" fmla="*/ 4953337 h 5679478"/>
                  <a:gd name="connsiteX118" fmla="*/ 2390763 w 8126844"/>
                  <a:gd name="connsiteY118" fmla="*/ 4805419 h 5679478"/>
                  <a:gd name="connsiteX119" fmla="*/ 2014245 w 8126844"/>
                  <a:gd name="connsiteY119" fmla="*/ 4670948 h 5679478"/>
                  <a:gd name="connsiteX120" fmla="*/ 2068033 w 8126844"/>
                  <a:gd name="connsiteY120" fmla="*/ 4563372 h 5679478"/>
                  <a:gd name="connsiteX121" fmla="*/ 2390763 w 8126844"/>
                  <a:gd name="connsiteY121" fmla="*/ 4563372 h 5679478"/>
                  <a:gd name="connsiteX122" fmla="*/ 2807621 w 8126844"/>
                  <a:gd name="connsiteY122" fmla="*/ 4563372 h 5679478"/>
                  <a:gd name="connsiteX123" fmla="*/ 2834516 w 8126844"/>
                  <a:gd name="connsiteY123" fmla="*/ 4428901 h 5679478"/>
                  <a:gd name="connsiteX124" fmla="*/ 2686598 w 8126844"/>
                  <a:gd name="connsiteY124" fmla="*/ 4375113 h 5679478"/>
                  <a:gd name="connsiteX125" fmla="*/ 2780727 w 8126844"/>
                  <a:gd name="connsiteY125" fmla="*/ 4227195 h 5679478"/>
                  <a:gd name="connsiteX126" fmla="*/ 3211033 w 8126844"/>
                  <a:gd name="connsiteY126" fmla="*/ 4267537 h 5679478"/>
                  <a:gd name="connsiteX127" fmla="*/ 3775810 w 8126844"/>
                  <a:gd name="connsiteY127" fmla="*/ 4240642 h 5679478"/>
                  <a:gd name="connsiteX128" fmla="*/ 4380927 w 8126844"/>
                  <a:gd name="connsiteY128" fmla="*/ 4146513 h 5679478"/>
                  <a:gd name="connsiteX129" fmla="*/ 4622974 w 8126844"/>
                  <a:gd name="connsiteY129" fmla="*/ 4092725 h 5679478"/>
                  <a:gd name="connsiteX130" fmla="*/ 4555739 w 8126844"/>
                  <a:gd name="connsiteY130" fmla="*/ 3998595 h 5679478"/>
                  <a:gd name="connsiteX131" fmla="*/ 4031304 w 8126844"/>
                  <a:gd name="connsiteY131" fmla="*/ 4038937 h 5679478"/>
                  <a:gd name="connsiteX132" fmla="*/ 3600998 w 8126844"/>
                  <a:gd name="connsiteY132" fmla="*/ 4052384 h 5679478"/>
                  <a:gd name="connsiteX133" fmla="*/ 3278268 w 8126844"/>
                  <a:gd name="connsiteY133" fmla="*/ 4012042 h 5679478"/>
                  <a:gd name="connsiteX134" fmla="*/ 3237927 w 8126844"/>
                  <a:gd name="connsiteY134" fmla="*/ 3944807 h 5679478"/>
                  <a:gd name="connsiteX135" fmla="*/ 3291716 w 8126844"/>
                  <a:gd name="connsiteY135" fmla="*/ 3810337 h 5679478"/>
                  <a:gd name="connsiteX136" fmla="*/ 3587551 w 8126844"/>
                  <a:gd name="connsiteY136" fmla="*/ 3837231 h 5679478"/>
                  <a:gd name="connsiteX137" fmla="*/ 3883386 w 8126844"/>
                  <a:gd name="connsiteY137" fmla="*/ 3837231 h 5679478"/>
                  <a:gd name="connsiteX138" fmla="*/ 3964068 w 8126844"/>
                  <a:gd name="connsiteY138" fmla="*/ 3769995 h 5679478"/>
                  <a:gd name="connsiteX139" fmla="*/ 3883386 w 8126844"/>
                  <a:gd name="connsiteY139" fmla="*/ 3648972 h 5679478"/>
                  <a:gd name="connsiteX140" fmla="*/ 3412739 w 8126844"/>
                  <a:gd name="connsiteY140" fmla="*/ 3622078 h 5679478"/>
                  <a:gd name="connsiteX141" fmla="*/ 3049668 w 8126844"/>
                  <a:gd name="connsiteY141" fmla="*/ 3568290 h 5679478"/>
                  <a:gd name="connsiteX142" fmla="*/ 2740386 w 8126844"/>
                  <a:gd name="connsiteY142" fmla="*/ 3501054 h 5679478"/>
                  <a:gd name="connsiteX143" fmla="*/ 2457998 w 8126844"/>
                  <a:gd name="connsiteY143" fmla="*/ 3420372 h 5679478"/>
                  <a:gd name="connsiteX144" fmla="*/ 2242845 w 8126844"/>
                  <a:gd name="connsiteY144" fmla="*/ 3366584 h 5679478"/>
                  <a:gd name="connsiteX145" fmla="*/ 2162163 w 8126844"/>
                  <a:gd name="connsiteY145" fmla="*/ 3527948 h 5679478"/>
                  <a:gd name="connsiteX146" fmla="*/ 2336974 w 8126844"/>
                  <a:gd name="connsiteY146" fmla="*/ 3702760 h 5679478"/>
                  <a:gd name="connsiteX147" fmla="*/ 2713492 w 8126844"/>
                  <a:gd name="connsiteY147" fmla="*/ 3756548 h 5679478"/>
                  <a:gd name="connsiteX148" fmla="*/ 2874857 w 8126844"/>
                  <a:gd name="connsiteY148" fmla="*/ 3810337 h 5679478"/>
                  <a:gd name="connsiteX149" fmla="*/ 2874857 w 8126844"/>
                  <a:gd name="connsiteY149" fmla="*/ 3958254 h 5679478"/>
                  <a:gd name="connsiteX150" fmla="*/ 2605916 w 8126844"/>
                  <a:gd name="connsiteY150" fmla="*/ 3931360 h 5679478"/>
                  <a:gd name="connsiteX151" fmla="*/ 2000798 w 8126844"/>
                  <a:gd name="connsiteY151" fmla="*/ 3810337 h 5679478"/>
                  <a:gd name="connsiteX152" fmla="*/ 1583939 w 8126844"/>
                  <a:gd name="connsiteY152" fmla="*/ 3662419 h 5679478"/>
                  <a:gd name="connsiteX153" fmla="*/ 1409127 w 8126844"/>
                  <a:gd name="connsiteY153" fmla="*/ 3675866 h 5679478"/>
                  <a:gd name="connsiteX154" fmla="*/ 1368786 w 8126844"/>
                  <a:gd name="connsiteY154" fmla="*/ 3850678 h 5679478"/>
                  <a:gd name="connsiteX155" fmla="*/ 1799092 w 8126844"/>
                  <a:gd name="connsiteY155" fmla="*/ 3985148 h 5679478"/>
                  <a:gd name="connsiteX156" fmla="*/ 2256292 w 8126844"/>
                  <a:gd name="connsiteY156" fmla="*/ 4146513 h 5679478"/>
                  <a:gd name="connsiteX157" fmla="*/ 2390763 w 8126844"/>
                  <a:gd name="connsiteY157" fmla="*/ 4254090 h 5679478"/>
                  <a:gd name="connsiteX158" fmla="*/ 2094927 w 8126844"/>
                  <a:gd name="connsiteY158" fmla="*/ 4321325 h 5679478"/>
                  <a:gd name="connsiteX159" fmla="*/ 1557045 w 8126844"/>
                  <a:gd name="connsiteY159" fmla="*/ 4146513 h 5679478"/>
                  <a:gd name="connsiteX160" fmla="*/ 965374 w 8126844"/>
                  <a:gd name="connsiteY160" fmla="*/ 3917913 h 5679478"/>
                  <a:gd name="connsiteX161" fmla="*/ 481280 w 8126844"/>
                  <a:gd name="connsiteY161" fmla="*/ 3702760 h 5679478"/>
                  <a:gd name="connsiteX162" fmla="*/ 198892 w 8126844"/>
                  <a:gd name="connsiteY162" fmla="*/ 3595184 h 5679478"/>
                  <a:gd name="connsiteX163" fmla="*/ 131657 w 8126844"/>
                  <a:gd name="connsiteY163" fmla="*/ 3501054 h 5679478"/>
                  <a:gd name="connsiteX164" fmla="*/ 279574 w 8126844"/>
                  <a:gd name="connsiteY164" fmla="*/ 3406925 h 5679478"/>
                  <a:gd name="connsiteX165" fmla="*/ 642645 w 8126844"/>
                  <a:gd name="connsiteY165" fmla="*/ 3581737 h 5679478"/>
                  <a:gd name="connsiteX166" fmla="*/ 1113292 w 8126844"/>
                  <a:gd name="connsiteY166" fmla="*/ 3729654 h 5679478"/>
                  <a:gd name="connsiteX167" fmla="*/ 1153633 w 8126844"/>
                  <a:gd name="connsiteY167" fmla="*/ 3554842 h 5679478"/>
                  <a:gd name="connsiteX168" fmla="*/ 1032610 w 8126844"/>
                  <a:gd name="connsiteY168" fmla="*/ 3393478 h 5679478"/>
                  <a:gd name="connsiteX169" fmla="*/ 535068 w 8126844"/>
                  <a:gd name="connsiteY169" fmla="*/ 3245560 h 5679478"/>
                  <a:gd name="connsiteX170" fmla="*/ 198892 w 8126844"/>
                  <a:gd name="connsiteY170" fmla="*/ 3003513 h 5679478"/>
                  <a:gd name="connsiteX171" fmla="*/ 10633 w 8126844"/>
                  <a:gd name="connsiteY171" fmla="*/ 2842148 h 5679478"/>
                  <a:gd name="connsiteX172" fmla="*/ 50974 w 8126844"/>
                  <a:gd name="connsiteY172" fmla="*/ 2707678 h 5679478"/>
                  <a:gd name="connsiteX173" fmla="*/ 279574 w 8126844"/>
                  <a:gd name="connsiteY173" fmla="*/ 2788360 h 5679478"/>
                  <a:gd name="connsiteX174" fmla="*/ 1019163 w 8126844"/>
                  <a:gd name="connsiteY174" fmla="*/ 3191772 h 5679478"/>
                  <a:gd name="connsiteX175" fmla="*/ 1462916 w 8126844"/>
                  <a:gd name="connsiteY175" fmla="*/ 3433819 h 5679478"/>
                  <a:gd name="connsiteX176" fmla="*/ 1799092 w 8126844"/>
                  <a:gd name="connsiteY176" fmla="*/ 3527948 h 5679478"/>
                  <a:gd name="connsiteX177" fmla="*/ 1973904 w 8126844"/>
                  <a:gd name="connsiteY177" fmla="*/ 3460713 h 5679478"/>
                  <a:gd name="connsiteX178" fmla="*/ 1960457 w 8126844"/>
                  <a:gd name="connsiteY178" fmla="*/ 3218666 h 5679478"/>
                  <a:gd name="connsiteX179" fmla="*/ 1624280 w 8126844"/>
                  <a:gd name="connsiteY179" fmla="*/ 3111090 h 5679478"/>
                  <a:gd name="connsiteX180" fmla="*/ 1288104 w 8126844"/>
                  <a:gd name="connsiteY180" fmla="*/ 2963172 h 5679478"/>
                  <a:gd name="connsiteX181" fmla="*/ 1261210 w 8126844"/>
                  <a:gd name="connsiteY181" fmla="*/ 2828701 h 5679478"/>
                  <a:gd name="connsiteX182" fmla="*/ 1462916 w 8126844"/>
                  <a:gd name="connsiteY182" fmla="*/ 2828701 h 5679478"/>
                  <a:gd name="connsiteX183" fmla="*/ 1691516 w 8126844"/>
                  <a:gd name="connsiteY183" fmla="*/ 2909384 h 5679478"/>
                  <a:gd name="connsiteX184" fmla="*/ 1758751 w 8126844"/>
                  <a:gd name="connsiteY184" fmla="*/ 2694231 h 5679478"/>
                  <a:gd name="connsiteX185" fmla="*/ 1597386 w 8126844"/>
                  <a:gd name="connsiteY185" fmla="*/ 2519419 h 5679478"/>
                  <a:gd name="connsiteX186" fmla="*/ 1153633 w 8126844"/>
                  <a:gd name="connsiteY186" fmla="*/ 2331160 h 5679478"/>
                  <a:gd name="connsiteX187" fmla="*/ 871245 w 8126844"/>
                  <a:gd name="connsiteY187" fmla="*/ 2142901 h 5679478"/>
                  <a:gd name="connsiteX188" fmla="*/ 750221 w 8126844"/>
                  <a:gd name="connsiteY188" fmla="*/ 2008431 h 5679478"/>
                  <a:gd name="connsiteX189" fmla="*/ 844351 w 8126844"/>
                  <a:gd name="connsiteY189" fmla="*/ 1887407 h 5679478"/>
                  <a:gd name="connsiteX190" fmla="*/ 1328445 w 8126844"/>
                  <a:gd name="connsiteY190" fmla="*/ 2102560 h 5679478"/>
                  <a:gd name="connsiteX191" fmla="*/ 1606671 w 8126844"/>
                  <a:gd name="connsiteY191" fmla="*/ 2248979 h 5679478"/>
                  <a:gd name="connsiteX192" fmla="*/ 1720260 w 8126844"/>
                  <a:gd name="connsiteY192" fmla="*/ 1970140 h 5679478"/>
                  <a:gd name="connsiteX193" fmla="*/ 1772079 w 8126844"/>
                  <a:gd name="connsiteY193" fmla="*/ 1786715 h 5679478"/>
                  <a:gd name="connsiteX194" fmla="*/ 1693720 w 8126844"/>
                  <a:gd name="connsiteY194" fmla="*/ 1614686 h 5679478"/>
                  <a:gd name="connsiteX195" fmla="*/ 2176456 w 8126844"/>
                  <a:gd name="connsiteY195" fmla="*/ 1927534 h 5679478"/>
                  <a:gd name="connsiteX196" fmla="*/ 1984049 w 8126844"/>
                  <a:gd name="connsiteY196" fmla="*/ 1905126 h 5679478"/>
                  <a:gd name="connsiteX197" fmla="*/ 1894130 w 8126844"/>
                  <a:gd name="connsiteY197" fmla="*/ 2042844 h 5679478"/>
                  <a:gd name="connsiteX198" fmla="*/ 1879774 w 8126844"/>
                  <a:gd name="connsiteY198" fmla="*/ 2384948 h 5679478"/>
                  <a:gd name="connsiteX199" fmla="*/ 2390763 w 8126844"/>
                  <a:gd name="connsiteY199" fmla="*/ 2613548 h 5679478"/>
                  <a:gd name="connsiteX200" fmla="*/ 3157245 w 8126844"/>
                  <a:gd name="connsiteY200" fmla="*/ 2828701 h 5679478"/>
                  <a:gd name="connsiteX201" fmla="*/ 3708574 w 8126844"/>
                  <a:gd name="connsiteY201" fmla="*/ 2963172 h 5679478"/>
                  <a:gd name="connsiteX202" fmla="*/ 4165774 w 8126844"/>
                  <a:gd name="connsiteY202" fmla="*/ 2936278 h 5679478"/>
                  <a:gd name="connsiteX203" fmla="*/ 4394374 w 8126844"/>
                  <a:gd name="connsiteY203" fmla="*/ 2909384 h 5679478"/>
                  <a:gd name="connsiteX204" fmla="*/ 4407821 w 8126844"/>
                  <a:gd name="connsiteY204" fmla="*/ 2721125 h 5679478"/>
                  <a:gd name="connsiteX205" fmla="*/ 4192668 w 8126844"/>
                  <a:gd name="connsiteY205" fmla="*/ 2680784 h 5679478"/>
                  <a:gd name="connsiteX206" fmla="*/ 4031304 w 8126844"/>
                  <a:gd name="connsiteY206" fmla="*/ 2721125 h 5679478"/>
                  <a:gd name="connsiteX207" fmla="*/ 4031304 w 8126844"/>
                  <a:gd name="connsiteY207" fmla="*/ 2546313 h 5679478"/>
                  <a:gd name="connsiteX208" fmla="*/ 4448163 w 8126844"/>
                  <a:gd name="connsiteY208" fmla="*/ 2425290 h 5679478"/>
                  <a:gd name="connsiteX209" fmla="*/ 4703657 w 8126844"/>
                  <a:gd name="connsiteY209" fmla="*/ 2317713 h 5679478"/>
                  <a:gd name="connsiteX210" fmla="*/ 4719129 w 8126844"/>
                  <a:gd name="connsiteY210" fmla="*/ 2101049 h 5679478"/>
                  <a:gd name="connsiteX211" fmla="*/ 4519556 w 8126844"/>
                  <a:gd name="connsiteY211" fmla="*/ 2106001 h 5679478"/>
                  <a:gd name="connsiteX0" fmla="*/ 5076343 w 8126844"/>
                  <a:gd name="connsiteY0" fmla="*/ 1911229 h 5694562"/>
                  <a:gd name="connsiteX1" fmla="*/ 4866197 w 8126844"/>
                  <a:gd name="connsiteY1" fmla="*/ 2030069 h 5694562"/>
                  <a:gd name="connsiteX2" fmla="*/ 4959151 w 8126844"/>
                  <a:gd name="connsiteY2" fmla="*/ 2238668 h 5694562"/>
                  <a:gd name="connsiteX3" fmla="*/ 5402904 w 8126844"/>
                  <a:gd name="connsiteY3" fmla="*/ 2077303 h 5694562"/>
                  <a:gd name="connsiteX4" fmla="*/ 6478668 w 8126844"/>
                  <a:gd name="connsiteY4" fmla="*/ 1364609 h 5694562"/>
                  <a:gd name="connsiteX5" fmla="*/ 6941073 w 8126844"/>
                  <a:gd name="connsiteY5" fmla="*/ 753276 h 5694562"/>
                  <a:gd name="connsiteX6" fmla="*/ 6719346 w 8126844"/>
                  <a:gd name="connsiteY6" fmla="*/ 198175 h 5694562"/>
                  <a:gd name="connsiteX7" fmla="*/ 6767262 w 8126844"/>
                  <a:gd name="connsiteY7" fmla="*/ 15497 h 5694562"/>
                  <a:gd name="connsiteX8" fmla="*/ 7177916 w 8126844"/>
                  <a:gd name="connsiteY8" fmla="*/ 517444 h 5694562"/>
                  <a:gd name="connsiteX9" fmla="*/ 7352727 w 8126844"/>
                  <a:gd name="connsiteY9" fmla="*/ 396421 h 5694562"/>
                  <a:gd name="connsiteX10" fmla="*/ 7460304 w 8126844"/>
                  <a:gd name="connsiteY10" fmla="*/ 705703 h 5694562"/>
                  <a:gd name="connsiteX11" fmla="*/ 7137574 w 8126844"/>
                  <a:gd name="connsiteY11" fmla="*/ 1136009 h 5694562"/>
                  <a:gd name="connsiteX12" fmla="*/ 7056892 w 8126844"/>
                  <a:gd name="connsiteY12" fmla="*/ 1310821 h 5694562"/>
                  <a:gd name="connsiteX13" fmla="*/ 7177916 w 8126844"/>
                  <a:gd name="connsiteY13" fmla="*/ 1418397 h 5694562"/>
                  <a:gd name="connsiteX14" fmla="*/ 7406516 w 8126844"/>
                  <a:gd name="connsiteY14" fmla="*/ 1189797 h 5694562"/>
                  <a:gd name="connsiteX15" fmla="*/ 7540986 w 8126844"/>
                  <a:gd name="connsiteY15" fmla="*/ 1189797 h 5694562"/>
                  <a:gd name="connsiteX16" fmla="*/ 7554433 w 8126844"/>
                  <a:gd name="connsiteY16" fmla="*/ 1418397 h 5694562"/>
                  <a:gd name="connsiteX17" fmla="*/ 6976210 w 8126844"/>
                  <a:gd name="connsiteY17" fmla="*/ 2010068 h 5694562"/>
                  <a:gd name="connsiteX18" fmla="*/ 6276963 w 8126844"/>
                  <a:gd name="connsiteY18" fmla="*/ 2561397 h 5694562"/>
                  <a:gd name="connsiteX19" fmla="*/ 5860104 w 8126844"/>
                  <a:gd name="connsiteY19" fmla="*/ 2763103 h 5694562"/>
                  <a:gd name="connsiteX20" fmla="*/ 5658398 w 8126844"/>
                  <a:gd name="connsiteY20" fmla="*/ 2830338 h 5694562"/>
                  <a:gd name="connsiteX21" fmla="*/ 5550821 w 8126844"/>
                  <a:gd name="connsiteY21" fmla="*/ 2749656 h 5694562"/>
                  <a:gd name="connsiteX22" fmla="*/ 5644951 w 8126844"/>
                  <a:gd name="connsiteY22" fmla="*/ 2547950 h 5694562"/>
                  <a:gd name="connsiteX23" fmla="*/ 5913892 w 8126844"/>
                  <a:gd name="connsiteY23" fmla="*/ 2494162 h 5694562"/>
                  <a:gd name="connsiteX24" fmla="*/ 5752527 w 8126844"/>
                  <a:gd name="connsiteY24" fmla="*/ 2184879 h 5694562"/>
                  <a:gd name="connsiteX25" fmla="*/ 5362563 w 8126844"/>
                  <a:gd name="connsiteY25" fmla="*/ 2332797 h 5694562"/>
                  <a:gd name="connsiteX26" fmla="*/ 4663316 w 8126844"/>
                  <a:gd name="connsiteY26" fmla="*/ 2615185 h 5694562"/>
                  <a:gd name="connsiteX27" fmla="*/ 4649868 w 8126844"/>
                  <a:gd name="connsiteY27" fmla="*/ 2789997 h 5694562"/>
                  <a:gd name="connsiteX28" fmla="*/ 4703657 w 8126844"/>
                  <a:gd name="connsiteY28" fmla="*/ 2897574 h 5694562"/>
                  <a:gd name="connsiteX29" fmla="*/ 5066727 w 8126844"/>
                  <a:gd name="connsiteY29" fmla="*/ 2763103 h 5694562"/>
                  <a:gd name="connsiteX30" fmla="*/ 5322221 w 8126844"/>
                  <a:gd name="connsiteY30" fmla="*/ 2709315 h 5694562"/>
                  <a:gd name="connsiteX31" fmla="*/ 5349116 w 8126844"/>
                  <a:gd name="connsiteY31" fmla="*/ 2843785 h 5694562"/>
                  <a:gd name="connsiteX32" fmla="*/ 4784339 w 8126844"/>
                  <a:gd name="connsiteY32" fmla="*/ 3058938 h 5694562"/>
                  <a:gd name="connsiteX33" fmla="*/ 4098539 w 8126844"/>
                  <a:gd name="connsiteY33" fmla="*/ 3193409 h 5694562"/>
                  <a:gd name="connsiteX34" fmla="*/ 2740386 w 8126844"/>
                  <a:gd name="connsiteY34" fmla="*/ 3058938 h 5694562"/>
                  <a:gd name="connsiteX35" fmla="*/ 2202504 w 8126844"/>
                  <a:gd name="connsiteY35" fmla="*/ 2857232 h 5694562"/>
                  <a:gd name="connsiteX36" fmla="*/ 2027692 w 8126844"/>
                  <a:gd name="connsiteY36" fmla="*/ 2803444 h 5694562"/>
                  <a:gd name="connsiteX37" fmla="*/ 1960457 w 8126844"/>
                  <a:gd name="connsiteY37" fmla="*/ 2951362 h 5694562"/>
                  <a:gd name="connsiteX38" fmla="*/ 2390763 w 8126844"/>
                  <a:gd name="connsiteY38" fmla="*/ 3179962 h 5694562"/>
                  <a:gd name="connsiteX39" fmla="*/ 3372398 w 8126844"/>
                  <a:gd name="connsiteY39" fmla="*/ 3422009 h 5694562"/>
                  <a:gd name="connsiteX40" fmla="*/ 4125433 w 8126844"/>
                  <a:gd name="connsiteY40" fmla="*/ 3422009 h 5694562"/>
                  <a:gd name="connsiteX41" fmla="*/ 4757445 w 8126844"/>
                  <a:gd name="connsiteY41" fmla="*/ 3395115 h 5694562"/>
                  <a:gd name="connsiteX42" fmla="*/ 4918810 w 8126844"/>
                  <a:gd name="connsiteY42" fmla="*/ 3435456 h 5694562"/>
                  <a:gd name="connsiteX43" fmla="*/ 4811233 w 8126844"/>
                  <a:gd name="connsiteY43" fmla="*/ 3596821 h 5694562"/>
                  <a:gd name="connsiteX44" fmla="*/ 4286798 w 8126844"/>
                  <a:gd name="connsiteY44" fmla="*/ 3664056 h 5694562"/>
                  <a:gd name="connsiteX45" fmla="*/ 4219563 w 8126844"/>
                  <a:gd name="connsiteY45" fmla="*/ 3798526 h 5694562"/>
                  <a:gd name="connsiteX46" fmla="*/ 4555739 w 8126844"/>
                  <a:gd name="connsiteY46" fmla="*/ 3852315 h 5694562"/>
                  <a:gd name="connsiteX47" fmla="*/ 5241539 w 8126844"/>
                  <a:gd name="connsiteY47" fmla="*/ 3664056 h 5694562"/>
                  <a:gd name="connsiteX48" fmla="*/ 5523927 w 8126844"/>
                  <a:gd name="connsiteY48" fmla="*/ 3529585 h 5694562"/>
                  <a:gd name="connsiteX49" fmla="*/ 5618057 w 8126844"/>
                  <a:gd name="connsiteY49" fmla="*/ 3422009 h 5694562"/>
                  <a:gd name="connsiteX50" fmla="*/ 5402904 w 8126844"/>
                  <a:gd name="connsiteY50" fmla="*/ 3408562 h 5694562"/>
                  <a:gd name="connsiteX51" fmla="*/ 5214645 w 8126844"/>
                  <a:gd name="connsiteY51" fmla="*/ 3300985 h 5694562"/>
                  <a:gd name="connsiteX52" fmla="*/ 5241539 w 8126844"/>
                  <a:gd name="connsiteY52" fmla="*/ 3179962 h 5694562"/>
                  <a:gd name="connsiteX53" fmla="*/ 5537374 w 8126844"/>
                  <a:gd name="connsiteY53" fmla="*/ 3139621 h 5694562"/>
                  <a:gd name="connsiteX54" fmla="*/ 6196280 w 8126844"/>
                  <a:gd name="connsiteY54" fmla="*/ 2884126 h 5694562"/>
                  <a:gd name="connsiteX55" fmla="*/ 6747610 w 8126844"/>
                  <a:gd name="connsiteY55" fmla="*/ 2547950 h 5694562"/>
                  <a:gd name="connsiteX56" fmla="*/ 7218257 w 8126844"/>
                  <a:gd name="connsiteY56" fmla="*/ 2104197 h 5694562"/>
                  <a:gd name="connsiteX57" fmla="*/ 7433410 w 8126844"/>
                  <a:gd name="connsiteY57" fmla="*/ 1929385 h 5694562"/>
                  <a:gd name="connsiteX58" fmla="*/ 7567880 w 8126844"/>
                  <a:gd name="connsiteY58" fmla="*/ 1956279 h 5694562"/>
                  <a:gd name="connsiteX59" fmla="*/ 7514092 w 8126844"/>
                  <a:gd name="connsiteY59" fmla="*/ 2157985 h 5694562"/>
                  <a:gd name="connsiteX60" fmla="*/ 7097233 w 8126844"/>
                  <a:gd name="connsiteY60" fmla="*/ 2588291 h 5694562"/>
                  <a:gd name="connsiteX61" fmla="*/ 6451774 w 8126844"/>
                  <a:gd name="connsiteY61" fmla="*/ 3005150 h 5694562"/>
                  <a:gd name="connsiteX62" fmla="*/ 6088704 w 8126844"/>
                  <a:gd name="connsiteY62" fmla="*/ 3193409 h 5694562"/>
                  <a:gd name="connsiteX63" fmla="*/ 5981127 w 8126844"/>
                  <a:gd name="connsiteY63" fmla="*/ 3327879 h 5694562"/>
                  <a:gd name="connsiteX64" fmla="*/ 6021468 w 8126844"/>
                  <a:gd name="connsiteY64" fmla="*/ 3529585 h 5694562"/>
                  <a:gd name="connsiteX65" fmla="*/ 6115598 w 8126844"/>
                  <a:gd name="connsiteY65" fmla="*/ 3677503 h 5694562"/>
                  <a:gd name="connsiteX66" fmla="*/ 6734163 w 8126844"/>
                  <a:gd name="connsiteY66" fmla="*/ 3502691 h 5694562"/>
                  <a:gd name="connsiteX67" fmla="*/ 7419963 w 8126844"/>
                  <a:gd name="connsiteY67" fmla="*/ 3072385 h 5694562"/>
                  <a:gd name="connsiteX68" fmla="*/ 7850268 w 8126844"/>
                  <a:gd name="connsiteY68" fmla="*/ 2749656 h 5694562"/>
                  <a:gd name="connsiteX69" fmla="*/ 8065421 w 8126844"/>
                  <a:gd name="connsiteY69" fmla="*/ 2642079 h 5694562"/>
                  <a:gd name="connsiteX70" fmla="*/ 8105763 w 8126844"/>
                  <a:gd name="connsiteY70" fmla="*/ 2803444 h 5694562"/>
                  <a:gd name="connsiteX71" fmla="*/ 7769586 w 8126844"/>
                  <a:gd name="connsiteY71" fmla="*/ 3139621 h 5694562"/>
                  <a:gd name="connsiteX72" fmla="*/ 6707268 w 8126844"/>
                  <a:gd name="connsiteY72" fmla="*/ 3717844 h 5694562"/>
                  <a:gd name="connsiteX73" fmla="*/ 6129045 w 8126844"/>
                  <a:gd name="connsiteY73" fmla="*/ 3986785 h 5694562"/>
                  <a:gd name="connsiteX74" fmla="*/ 5833210 w 8126844"/>
                  <a:gd name="connsiteY74" fmla="*/ 4027126 h 5694562"/>
                  <a:gd name="connsiteX75" fmla="*/ 5712186 w 8126844"/>
                  <a:gd name="connsiteY75" fmla="*/ 4067468 h 5694562"/>
                  <a:gd name="connsiteX76" fmla="*/ 5658398 w 8126844"/>
                  <a:gd name="connsiteY76" fmla="*/ 3919550 h 5694562"/>
                  <a:gd name="connsiteX77" fmla="*/ 5779421 w 8126844"/>
                  <a:gd name="connsiteY77" fmla="*/ 3811974 h 5694562"/>
                  <a:gd name="connsiteX78" fmla="*/ 5779421 w 8126844"/>
                  <a:gd name="connsiteY78" fmla="*/ 3717844 h 5694562"/>
                  <a:gd name="connsiteX79" fmla="*/ 5497033 w 8126844"/>
                  <a:gd name="connsiteY79" fmla="*/ 3838868 h 5694562"/>
                  <a:gd name="connsiteX80" fmla="*/ 5039833 w 8126844"/>
                  <a:gd name="connsiteY80" fmla="*/ 3973338 h 5694562"/>
                  <a:gd name="connsiteX81" fmla="*/ 4865021 w 8126844"/>
                  <a:gd name="connsiteY81" fmla="*/ 4054021 h 5694562"/>
                  <a:gd name="connsiteX82" fmla="*/ 4905363 w 8126844"/>
                  <a:gd name="connsiteY82" fmla="*/ 4148150 h 5694562"/>
                  <a:gd name="connsiteX83" fmla="*/ 5160857 w 8126844"/>
                  <a:gd name="connsiteY83" fmla="*/ 4121256 h 5694562"/>
                  <a:gd name="connsiteX84" fmla="*/ 5187751 w 8126844"/>
                  <a:gd name="connsiteY84" fmla="*/ 4255726 h 5694562"/>
                  <a:gd name="connsiteX85" fmla="*/ 4878468 w 8126844"/>
                  <a:gd name="connsiteY85" fmla="*/ 4349856 h 5694562"/>
                  <a:gd name="connsiteX86" fmla="*/ 4891916 w 8126844"/>
                  <a:gd name="connsiteY86" fmla="*/ 4497774 h 5694562"/>
                  <a:gd name="connsiteX87" fmla="*/ 5376010 w 8126844"/>
                  <a:gd name="connsiteY87" fmla="*/ 4390197 h 5694562"/>
                  <a:gd name="connsiteX88" fmla="*/ 5967680 w 8126844"/>
                  <a:gd name="connsiteY88" fmla="*/ 4242279 h 5694562"/>
                  <a:gd name="connsiteX89" fmla="*/ 6344198 w 8126844"/>
                  <a:gd name="connsiteY89" fmla="*/ 4040574 h 5694562"/>
                  <a:gd name="connsiteX90" fmla="*/ 6478668 w 8126844"/>
                  <a:gd name="connsiteY90" fmla="*/ 4040574 h 5694562"/>
                  <a:gd name="connsiteX91" fmla="*/ 6478668 w 8126844"/>
                  <a:gd name="connsiteY91" fmla="*/ 4228832 h 5694562"/>
                  <a:gd name="connsiteX92" fmla="*/ 5900445 w 8126844"/>
                  <a:gd name="connsiteY92" fmla="*/ 4417091 h 5694562"/>
                  <a:gd name="connsiteX93" fmla="*/ 5053280 w 8126844"/>
                  <a:gd name="connsiteY93" fmla="*/ 4659138 h 5694562"/>
                  <a:gd name="connsiteX94" fmla="*/ 4703657 w 8126844"/>
                  <a:gd name="connsiteY94" fmla="*/ 4753268 h 5694562"/>
                  <a:gd name="connsiteX95" fmla="*/ 4313692 w 8126844"/>
                  <a:gd name="connsiteY95" fmla="*/ 4820503 h 5694562"/>
                  <a:gd name="connsiteX96" fmla="*/ 4004410 w 8126844"/>
                  <a:gd name="connsiteY96" fmla="*/ 4860844 h 5694562"/>
                  <a:gd name="connsiteX97" fmla="*/ 3869939 w 8126844"/>
                  <a:gd name="connsiteY97" fmla="*/ 4739821 h 5694562"/>
                  <a:gd name="connsiteX98" fmla="*/ 3950621 w 8126844"/>
                  <a:gd name="connsiteY98" fmla="*/ 4632244 h 5694562"/>
                  <a:gd name="connsiteX99" fmla="*/ 4367480 w 8126844"/>
                  <a:gd name="connsiteY99" fmla="*/ 4551562 h 5694562"/>
                  <a:gd name="connsiteX100" fmla="*/ 4542292 w 8126844"/>
                  <a:gd name="connsiteY100" fmla="*/ 4484326 h 5694562"/>
                  <a:gd name="connsiteX101" fmla="*/ 4542292 w 8126844"/>
                  <a:gd name="connsiteY101" fmla="*/ 4349856 h 5694562"/>
                  <a:gd name="connsiteX102" fmla="*/ 4206116 w 8126844"/>
                  <a:gd name="connsiteY102" fmla="*/ 4349856 h 5694562"/>
                  <a:gd name="connsiteX103" fmla="*/ 3520316 w 8126844"/>
                  <a:gd name="connsiteY103" fmla="*/ 4430538 h 5694562"/>
                  <a:gd name="connsiteX104" fmla="*/ 3157245 w 8126844"/>
                  <a:gd name="connsiteY104" fmla="*/ 4457432 h 5694562"/>
                  <a:gd name="connsiteX105" fmla="*/ 3076563 w 8126844"/>
                  <a:gd name="connsiteY105" fmla="*/ 4578456 h 5694562"/>
                  <a:gd name="connsiteX106" fmla="*/ 3224480 w 8126844"/>
                  <a:gd name="connsiteY106" fmla="*/ 4645691 h 5694562"/>
                  <a:gd name="connsiteX107" fmla="*/ 3453080 w 8126844"/>
                  <a:gd name="connsiteY107" fmla="*/ 4672585 h 5694562"/>
                  <a:gd name="connsiteX108" fmla="*/ 3412739 w 8126844"/>
                  <a:gd name="connsiteY108" fmla="*/ 4780162 h 5694562"/>
                  <a:gd name="connsiteX109" fmla="*/ 2968986 w 8126844"/>
                  <a:gd name="connsiteY109" fmla="*/ 4833950 h 5694562"/>
                  <a:gd name="connsiteX110" fmla="*/ 2767280 w 8126844"/>
                  <a:gd name="connsiteY110" fmla="*/ 4847397 h 5694562"/>
                  <a:gd name="connsiteX111" fmla="*/ 2673151 w 8126844"/>
                  <a:gd name="connsiteY111" fmla="*/ 5049103 h 5694562"/>
                  <a:gd name="connsiteX112" fmla="*/ 2767280 w 8126844"/>
                  <a:gd name="connsiteY112" fmla="*/ 5412174 h 5694562"/>
                  <a:gd name="connsiteX113" fmla="*/ 2700045 w 8126844"/>
                  <a:gd name="connsiteY113" fmla="*/ 5613879 h 5694562"/>
                  <a:gd name="connsiteX114" fmla="*/ 2498339 w 8126844"/>
                  <a:gd name="connsiteY114" fmla="*/ 5694562 h 5694562"/>
                  <a:gd name="connsiteX115" fmla="*/ 2256292 w 8126844"/>
                  <a:gd name="connsiteY115" fmla="*/ 5613879 h 5694562"/>
                  <a:gd name="connsiteX116" fmla="*/ 2175610 w 8126844"/>
                  <a:gd name="connsiteY116" fmla="*/ 5358385 h 5694562"/>
                  <a:gd name="connsiteX117" fmla="*/ 2269739 w 8126844"/>
                  <a:gd name="connsiteY117" fmla="*/ 5129785 h 5694562"/>
                  <a:gd name="connsiteX118" fmla="*/ 2404210 w 8126844"/>
                  <a:gd name="connsiteY118" fmla="*/ 4968421 h 5694562"/>
                  <a:gd name="connsiteX119" fmla="*/ 2390763 w 8126844"/>
                  <a:gd name="connsiteY119" fmla="*/ 4820503 h 5694562"/>
                  <a:gd name="connsiteX120" fmla="*/ 2014245 w 8126844"/>
                  <a:gd name="connsiteY120" fmla="*/ 4686032 h 5694562"/>
                  <a:gd name="connsiteX121" fmla="*/ 2068033 w 8126844"/>
                  <a:gd name="connsiteY121" fmla="*/ 4578456 h 5694562"/>
                  <a:gd name="connsiteX122" fmla="*/ 2390763 w 8126844"/>
                  <a:gd name="connsiteY122" fmla="*/ 4578456 h 5694562"/>
                  <a:gd name="connsiteX123" fmla="*/ 2807621 w 8126844"/>
                  <a:gd name="connsiteY123" fmla="*/ 4578456 h 5694562"/>
                  <a:gd name="connsiteX124" fmla="*/ 2834516 w 8126844"/>
                  <a:gd name="connsiteY124" fmla="*/ 4443985 h 5694562"/>
                  <a:gd name="connsiteX125" fmla="*/ 2686598 w 8126844"/>
                  <a:gd name="connsiteY125" fmla="*/ 4390197 h 5694562"/>
                  <a:gd name="connsiteX126" fmla="*/ 2780727 w 8126844"/>
                  <a:gd name="connsiteY126" fmla="*/ 4242279 h 5694562"/>
                  <a:gd name="connsiteX127" fmla="*/ 3211033 w 8126844"/>
                  <a:gd name="connsiteY127" fmla="*/ 4282621 h 5694562"/>
                  <a:gd name="connsiteX128" fmla="*/ 3775810 w 8126844"/>
                  <a:gd name="connsiteY128" fmla="*/ 4255726 h 5694562"/>
                  <a:gd name="connsiteX129" fmla="*/ 4380927 w 8126844"/>
                  <a:gd name="connsiteY129" fmla="*/ 4161597 h 5694562"/>
                  <a:gd name="connsiteX130" fmla="*/ 4622974 w 8126844"/>
                  <a:gd name="connsiteY130" fmla="*/ 4107809 h 5694562"/>
                  <a:gd name="connsiteX131" fmla="*/ 4555739 w 8126844"/>
                  <a:gd name="connsiteY131" fmla="*/ 4013679 h 5694562"/>
                  <a:gd name="connsiteX132" fmla="*/ 4031304 w 8126844"/>
                  <a:gd name="connsiteY132" fmla="*/ 4054021 h 5694562"/>
                  <a:gd name="connsiteX133" fmla="*/ 3600998 w 8126844"/>
                  <a:gd name="connsiteY133" fmla="*/ 4067468 h 5694562"/>
                  <a:gd name="connsiteX134" fmla="*/ 3278268 w 8126844"/>
                  <a:gd name="connsiteY134" fmla="*/ 4027126 h 5694562"/>
                  <a:gd name="connsiteX135" fmla="*/ 3237927 w 8126844"/>
                  <a:gd name="connsiteY135" fmla="*/ 3959891 h 5694562"/>
                  <a:gd name="connsiteX136" fmla="*/ 3291716 w 8126844"/>
                  <a:gd name="connsiteY136" fmla="*/ 3825421 h 5694562"/>
                  <a:gd name="connsiteX137" fmla="*/ 3587551 w 8126844"/>
                  <a:gd name="connsiteY137" fmla="*/ 3852315 h 5694562"/>
                  <a:gd name="connsiteX138" fmla="*/ 3883386 w 8126844"/>
                  <a:gd name="connsiteY138" fmla="*/ 3852315 h 5694562"/>
                  <a:gd name="connsiteX139" fmla="*/ 3964068 w 8126844"/>
                  <a:gd name="connsiteY139" fmla="*/ 3785079 h 5694562"/>
                  <a:gd name="connsiteX140" fmla="*/ 3883386 w 8126844"/>
                  <a:gd name="connsiteY140" fmla="*/ 3664056 h 5694562"/>
                  <a:gd name="connsiteX141" fmla="*/ 3412739 w 8126844"/>
                  <a:gd name="connsiteY141" fmla="*/ 3637162 h 5694562"/>
                  <a:gd name="connsiteX142" fmla="*/ 3049668 w 8126844"/>
                  <a:gd name="connsiteY142" fmla="*/ 3583374 h 5694562"/>
                  <a:gd name="connsiteX143" fmla="*/ 2740386 w 8126844"/>
                  <a:gd name="connsiteY143" fmla="*/ 3516138 h 5694562"/>
                  <a:gd name="connsiteX144" fmla="*/ 2457998 w 8126844"/>
                  <a:gd name="connsiteY144" fmla="*/ 3435456 h 5694562"/>
                  <a:gd name="connsiteX145" fmla="*/ 2242845 w 8126844"/>
                  <a:gd name="connsiteY145" fmla="*/ 3381668 h 5694562"/>
                  <a:gd name="connsiteX146" fmla="*/ 2162163 w 8126844"/>
                  <a:gd name="connsiteY146" fmla="*/ 3543032 h 5694562"/>
                  <a:gd name="connsiteX147" fmla="*/ 2336974 w 8126844"/>
                  <a:gd name="connsiteY147" fmla="*/ 3717844 h 5694562"/>
                  <a:gd name="connsiteX148" fmla="*/ 2713492 w 8126844"/>
                  <a:gd name="connsiteY148" fmla="*/ 3771632 h 5694562"/>
                  <a:gd name="connsiteX149" fmla="*/ 2874857 w 8126844"/>
                  <a:gd name="connsiteY149" fmla="*/ 3825421 h 5694562"/>
                  <a:gd name="connsiteX150" fmla="*/ 2874857 w 8126844"/>
                  <a:gd name="connsiteY150" fmla="*/ 3973338 h 5694562"/>
                  <a:gd name="connsiteX151" fmla="*/ 2605916 w 8126844"/>
                  <a:gd name="connsiteY151" fmla="*/ 3946444 h 5694562"/>
                  <a:gd name="connsiteX152" fmla="*/ 2000798 w 8126844"/>
                  <a:gd name="connsiteY152" fmla="*/ 3825421 h 5694562"/>
                  <a:gd name="connsiteX153" fmla="*/ 1583939 w 8126844"/>
                  <a:gd name="connsiteY153" fmla="*/ 3677503 h 5694562"/>
                  <a:gd name="connsiteX154" fmla="*/ 1409127 w 8126844"/>
                  <a:gd name="connsiteY154" fmla="*/ 3690950 h 5694562"/>
                  <a:gd name="connsiteX155" fmla="*/ 1368786 w 8126844"/>
                  <a:gd name="connsiteY155" fmla="*/ 3865762 h 5694562"/>
                  <a:gd name="connsiteX156" fmla="*/ 1799092 w 8126844"/>
                  <a:gd name="connsiteY156" fmla="*/ 4000232 h 5694562"/>
                  <a:gd name="connsiteX157" fmla="*/ 2256292 w 8126844"/>
                  <a:gd name="connsiteY157" fmla="*/ 4161597 h 5694562"/>
                  <a:gd name="connsiteX158" fmla="*/ 2390763 w 8126844"/>
                  <a:gd name="connsiteY158" fmla="*/ 4269174 h 5694562"/>
                  <a:gd name="connsiteX159" fmla="*/ 2094927 w 8126844"/>
                  <a:gd name="connsiteY159" fmla="*/ 4336409 h 5694562"/>
                  <a:gd name="connsiteX160" fmla="*/ 1557045 w 8126844"/>
                  <a:gd name="connsiteY160" fmla="*/ 4161597 h 5694562"/>
                  <a:gd name="connsiteX161" fmla="*/ 965374 w 8126844"/>
                  <a:gd name="connsiteY161" fmla="*/ 3932997 h 5694562"/>
                  <a:gd name="connsiteX162" fmla="*/ 481280 w 8126844"/>
                  <a:gd name="connsiteY162" fmla="*/ 3717844 h 5694562"/>
                  <a:gd name="connsiteX163" fmla="*/ 198892 w 8126844"/>
                  <a:gd name="connsiteY163" fmla="*/ 3610268 h 5694562"/>
                  <a:gd name="connsiteX164" fmla="*/ 131657 w 8126844"/>
                  <a:gd name="connsiteY164" fmla="*/ 3516138 h 5694562"/>
                  <a:gd name="connsiteX165" fmla="*/ 279574 w 8126844"/>
                  <a:gd name="connsiteY165" fmla="*/ 3422009 h 5694562"/>
                  <a:gd name="connsiteX166" fmla="*/ 642645 w 8126844"/>
                  <a:gd name="connsiteY166" fmla="*/ 3596821 h 5694562"/>
                  <a:gd name="connsiteX167" fmla="*/ 1113292 w 8126844"/>
                  <a:gd name="connsiteY167" fmla="*/ 3744738 h 5694562"/>
                  <a:gd name="connsiteX168" fmla="*/ 1153633 w 8126844"/>
                  <a:gd name="connsiteY168" fmla="*/ 3569926 h 5694562"/>
                  <a:gd name="connsiteX169" fmla="*/ 1032610 w 8126844"/>
                  <a:gd name="connsiteY169" fmla="*/ 3408562 h 5694562"/>
                  <a:gd name="connsiteX170" fmla="*/ 535068 w 8126844"/>
                  <a:gd name="connsiteY170" fmla="*/ 3260644 h 5694562"/>
                  <a:gd name="connsiteX171" fmla="*/ 198892 w 8126844"/>
                  <a:gd name="connsiteY171" fmla="*/ 3018597 h 5694562"/>
                  <a:gd name="connsiteX172" fmla="*/ 10633 w 8126844"/>
                  <a:gd name="connsiteY172" fmla="*/ 2857232 h 5694562"/>
                  <a:gd name="connsiteX173" fmla="*/ 50974 w 8126844"/>
                  <a:gd name="connsiteY173" fmla="*/ 2722762 h 5694562"/>
                  <a:gd name="connsiteX174" fmla="*/ 279574 w 8126844"/>
                  <a:gd name="connsiteY174" fmla="*/ 2803444 h 5694562"/>
                  <a:gd name="connsiteX175" fmla="*/ 1019163 w 8126844"/>
                  <a:gd name="connsiteY175" fmla="*/ 3206856 h 5694562"/>
                  <a:gd name="connsiteX176" fmla="*/ 1462916 w 8126844"/>
                  <a:gd name="connsiteY176" fmla="*/ 3448903 h 5694562"/>
                  <a:gd name="connsiteX177" fmla="*/ 1799092 w 8126844"/>
                  <a:gd name="connsiteY177" fmla="*/ 3543032 h 5694562"/>
                  <a:gd name="connsiteX178" fmla="*/ 1973904 w 8126844"/>
                  <a:gd name="connsiteY178" fmla="*/ 3475797 h 5694562"/>
                  <a:gd name="connsiteX179" fmla="*/ 1960457 w 8126844"/>
                  <a:gd name="connsiteY179" fmla="*/ 3233750 h 5694562"/>
                  <a:gd name="connsiteX180" fmla="*/ 1624280 w 8126844"/>
                  <a:gd name="connsiteY180" fmla="*/ 3126174 h 5694562"/>
                  <a:gd name="connsiteX181" fmla="*/ 1288104 w 8126844"/>
                  <a:gd name="connsiteY181" fmla="*/ 2978256 h 5694562"/>
                  <a:gd name="connsiteX182" fmla="*/ 1261210 w 8126844"/>
                  <a:gd name="connsiteY182" fmla="*/ 2843785 h 5694562"/>
                  <a:gd name="connsiteX183" fmla="*/ 1462916 w 8126844"/>
                  <a:gd name="connsiteY183" fmla="*/ 2843785 h 5694562"/>
                  <a:gd name="connsiteX184" fmla="*/ 1691516 w 8126844"/>
                  <a:gd name="connsiteY184" fmla="*/ 2924468 h 5694562"/>
                  <a:gd name="connsiteX185" fmla="*/ 1758751 w 8126844"/>
                  <a:gd name="connsiteY185" fmla="*/ 2709315 h 5694562"/>
                  <a:gd name="connsiteX186" fmla="*/ 1597386 w 8126844"/>
                  <a:gd name="connsiteY186" fmla="*/ 2534503 h 5694562"/>
                  <a:gd name="connsiteX187" fmla="*/ 1153633 w 8126844"/>
                  <a:gd name="connsiteY187" fmla="*/ 2346244 h 5694562"/>
                  <a:gd name="connsiteX188" fmla="*/ 871245 w 8126844"/>
                  <a:gd name="connsiteY188" fmla="*/ 2157985 h 5694562"/>
                  <a:gd name="connsiteX189" fmla="*/ 750221 w 8126844"/>
                  <a:gd name="connsiteY189" fmla="*/ 2023515 h 5694562"/>
                  <a:gd name="connsiteX190" fmla="*/ 844351 w 8126844"/>
                  <a:gd name="connsiteY190" fmla="*/ 1902491 h 5694562"/>
                  <a:gd name="connsiteX191" fmla="*/ 1328445 w 8126844"/>
                  <a:gd name="connsiteY191" fmla="*/ 2117644 h 5694562"/>
                  <a:gd name="connsiteX192" fmla="*/ 1606671 w 8126844"/>
                  <a:gd name="connsiteY192" fmla="*/ 2264063 h 5694562"/>
                  <a:gd name="connsiteX193" fmla="*/ 1720260 w 8126844"/>
                  <a:gd name="connsiteY193" fmla="*/ 1985224 h 5694562"/>
                  <a:gd name="connsiteX194" fmla="*/ 1772079 w 8126844"/>
                  <a:gd name="connsiteY194" fmla="*/ 1801799 h 5694562"/>
                  <a:gd name="connsiteX195" fmla="*/ 1693720 w 8126844"/>
                  <a:gd name="connsiteY195" fmla="*/ 1629770 h 5694562"/>
                  <a:gd name="connsiteX196" fmla="*/ 2176456 w 8126844"/>
                  <a:gd name="connsiteY196" fmla="*/ 1942618 h 5694562"/>
                  <a:gd name="connsiteX197" fmla="*/ 1984049 w 8126844"/>
                  <a:gd name="connsiteY197" fmla="*/ 1920210 h 5694562"/>
                  <a:gd name="connsiteX198" fmla="*/ 1894130 w 8126844"/>
                  <a:gd name="connsiteY198" fmla="*/ 2057928 h 5694562"/>
                  <a:gd name="connsiteX199" fmla="*/ 1879774 w 8126844"/>
                  <a:gd name="connsiteY199" fmla="*/ 2400032 h 5694562"/>
                  <a:gd name="connsiteX200" fmla="*/ 2390763 w 8126844"/>
                  <a:gd name="connsiteY200" fmla="*/ 2628632 h 5694562"/>
                  <a:gd name="connsiteX201" fmla="*/ 3157245 w 8126844"/>
                  <a:gd name="connsiteY201" fmla="*/ 2843785 h 5694562"/>
                  <a:gd name="connsiteX202" fmla="*/ 3708574 w 8126844"/>
                  <a:gd name="connsiteY202" fmla="*/ 2978256 h 5694562"/>
                  <a:gd name="connsiteX203" fmla="*/ 4165774 w 8126844"/>
                  <a:gd name="connsiteY203" fmla="*/ 2951362 h 5694562"/>
                  <a:gd name="connsiteX204" fmla="*/ 4394374 w 8126844"/>
                  <a:gd name="connsiteY204" fmla="*/ 2924468 h 5694562"/>
                  <a:gd name="connsiteX205" fmla="*/ 4407821 w 8126844"/>
                  <a:gd name="connsiteY205" fmla="*/ 2736209 h 5694562"/>
                  <a:gd name="connsiteX206" fmla="*/ 4192668 w 8126844"/>
                  <a:gd name="connsiteY206" fmla="*/ 2695868 h 5694562"/>
                  <a:gd name="connsiteX207" fmla="*/ 4031304 w 8126844"/>
                  <a:gd name="connsiteY207" fmla="*/ 2736209 h 5694562"/>
                  <a:gd name="connsiteX208" fmla="*/ 4031304 w 8126844"/>
                  <a:gd name="connsiteY208" fmla="*/ 2561397 h 5694562"/>
                  <a:gd name="connsiteX209" fmla="*/ 4448163 w 8126844"/>
                  <a:gd name="connsiteY209" fmla="*/ 2440374 h 5694562"/>
                  <a:gd name="connsiteX210" fmla="*/ 4703657 w 8126844"/>
                  <a:gd name="connsiteY210" fmla="*/ 2332797 h 5694562"/>
                  <a:gd name="connsiteX211" fmla="*/ 4719129 w 8126844"/>
                  <a:gd name="connsiteY211" fmla="*/ 2116133 h 5694562"/>
                  <a:gd name="connsiteX212" fmla="*/ 4519556 w 8126844"/>
                  <a:gd name="connsiteY212" fmla="*/ 2121085 h 5694562"/>
                  <a:gd name="connsiteX0" fmla="*/ 5076343 w 8126844"/>
                  <a:gd name="connsiteY0" fmla="*/ 2002144 h 5785477"/>
                  <a:gd name="connsiteX1" fmla="*/ 4866197 w 8126844"/>
                  <a:gd name="connsiteY1" fmla="*/ 2120984 h 5785477"/>
                  <a:gd name="connsiteX2" fmla="*/ 4959151 w 8126844"/>
                  <a:gd name="connsiteY2" fmla="*/ 2329583 h 5785477"/>
                  <a:gd name="connsiteX3" fmla="*/ 5402904 w 8126844"/>
                  <a:gd name="connsiteY3" fmla="*/ 2168218 h 5785477"/>
                  <a:gd name="connsiteX4" fmla="*/ 6478668 w 8126844"/>
                  <a:gd name="connsiteY4" fmla="*/ 1455524 h 5785477"/>
                  <a:gd name="connsiteX5" fmla="*/ 6941073 w 8126844"/>
                  <a:gd name="connsiteY5" fmla="*/ 844191 h 5785477"/>
                  <a:gd name="connsiteX6" fmla="*/ 6719346 w 8126844"/>
                  <a:gd name="connsiteY6" fmla="*/ 289090 h 5785477"/>
                  <a:gd name="connsiteX7" fmla="*/ 6742471 w 8126844"/>
                  <a:gd name="connsiteY7" fmla="*/ 9959 h 5785477"/>
                  <a:gd name="connsiteX8" fmla="*/ 7177916 w 8126844"/>
                  <a:gd name="connsiteY8" fmla="*/ 608359 h 5785477"/>
                  <a:gd name="connsiteX9" fmla="*/ 7352727 w 8126844"/>
                  <a:gd name="connsiteY9" fmla="*/ 487336 h 5785477"/>
                  <a:gd name="connsiteX10" fmla="*/ 7460304 w 8126844"/>
                  <a:gd name="connsiteY10" fmla="*/ 796618 h 5785477"/>
                  <a:gd name="connsiteX11" fmla="*/ 7137574 w 8126844"/>
                  <a:gd name="connsiteY11" fmla="*/ 1226924 h 5785477"/>
                  <a:gd name="connsiteX12" fmla="*/ 7056892 w 8126844"/>
                  <a:gd name="connsiteY12" fmla="*/ 1401736 h 5785477"/>
                  <a:gd name="connsiteX13" fmla="*/ 7177916 w 8126844"/>
                  <a:gd name="connsiteY13" fmla="*/ 1509312 h 5785477"/>
                  <a:gd name="connsiteX14" fmla="*/ 7406516 w 8126844"/>
                  <a:gd name="connsiteY14" fmla="*/ 1280712 h 5785477"/>
                  <a:gd name="connsiteX15" fmla="*/ 7540986 w 8126844"/>
                  <a:gd name="connsiteY15" fmla="*/ 1280712 h 5785477"/>
                  <a:gd name="connsiteX16" fmla="*/ 7554433 w 8126844"/>
                  <a:gd name="connsiteY16" fmla="*/ 1509312 h 5785477"/>
                  <a:gd name="connsiteX17" fmla="*/ 6976210 w 8126844"/>
                  <a:gd name="connsiteY17" fmla="*/ 2100983 h 5785477"/>
                  <a:gd name="connsiteX18" fmla="*/ 6276963 w 8126844"/>
                  <a:gd name="connsiteY18" fmla="*/ 2652312 h 5785477"/>
                  <a:gd name="connsiteX19" fmla="*/ 5860104 w 8126844"/>
                  <a:gd name="connsiteY19" fmla="*/ 2854018 h 5785477"/>
                  <a:gd name="connsiteX20" fmla="*/ 5658398 w 8126844"/>
                  <a:gd name="connsiteY20" fmla="*/ 2921253 h 5785477"/>
                  <a:gd name="connsiteX21" fmla="*/ 5550821 w 8126844"/>
                  <a:gd name="connsiteY21" fmla="*/ 2840571 h 5785477"/>
                  <a:gd name="connsiteX22" fmla="*/ 5644951 w 8126844"/>
                  <a:gd name="connsiteY22" fmla="*/ 2638865 h 5785477"/>
                  <a:gd name="connsiteX23" fmla="*/ 5913892 w 8126844"/>
                  <a:gd name="connsiteY23" fmla="*/ 2585077 h 5785477"/>
                  <a:gd name="connsiteX24" fmla="*/ 5752527 w 8126844"/>
                  <a:gd name="connsiteY24" fmla="*/ 2275794 h 5785477"/>
                  <a:gd name="connsiteX25" fmla="*/ 5362563 w 8126844"/>
                  <a:gd name="connsiteY25" fmla="*/ 2423712 h 5785477"/>
                  <a:gd name="connsiteX26" fmla="*/ 4663316 w 8126844"/>
                  <a:gd name="connsiteY26" fmla="*/ 2706100 h 5785477"/>
                  <a:gd name="connsiteX27" fmla="*/ 4649868 w 8126844"/>
                  <a:gd name="connsiteY27" fmla="*/ 2880912 h 5785477"/>
                  <a:gd name="connsiteX28" fmla="*/ 4703657 w 8126844"/>
                  <a:gd name="connsiteY28" fmla="*/ 2988489 h 5785477"/>
                  <a:gd name="connsiteX29" fmla="*/ 5066727 w 8126844"/>
                  <a:gd name="connsiteY29" fmla="*/ 2854018 h 5785477"/>
                  <a:gd name="connsiteX30" fmla="*/ 5322221 w 8126844"/>
                  <a:gd name="connsiteY30" fmla="*/ 2800230 h 5785477"/>
                  <a:gd name="connsiteX31" fmla="*/ 5349116 w 8126844"/>
                  <a:gd name="connsiteY31" fmla="*/ 2934700 h 5785477"/>
                  <a:gd name="connsiteX32" fmla="*/ 4784339 w 8126844"/>
                  <a:gd name="connsiteY32" fmla="*/ 3149853 h 5785477"/>
                  <a:gd name="connsiteX33" fmla="*/ 4098539 w 8126844"/>
                  <a:gd name="connsiteY33" fmla="*/ 3284324 h 5785477"/>
                  <a:gd name="connsiteX34" fmla="*/ 2740386 w 8126844"/>
                  <a:gd name="connsiteY34" fmla="*/ 3149853 h 5785477"/>
                  <a:gd name="connsiteX35" fmla="*/ 2202504 w 8126844"/>
                  <a:gd name="connsiteY35" fmla="*/ 2948147 h 5785477"/>
                  <a:gd name="connsiteX36" fmla="*/ 2027692 w 8126844"/>
                  <a:gd name="connsiteY36" fmla="*/ 2894359 h 5785477"/>
                  <a:gd name="connsiteX37" fmla="*/ 1960457 w 8126844"/>
                  <a:gd name="connsiteY37" fmla="*/ 3042277 h 5785477"/>
                  <a:gd name="connsiteX38" fmla="*/ 2390763 w 8126844"/>
                  <a:gd name="connsiteY38" fmla="*/ 3270877 h 5785477"/>
                  <a:gd name="connsiteX39" fmla="*/ 3372398 w 8126844"/>
                  <a:gd name="connsiteY39" fmla="*/ 3512924 h 5785477"/>
                  <a:gd name="connsiteX40" fmla="*/ 4125433 w 8126844"/>
                  <a:gd name="connsiteY40" fmla="*/ 3512924 h 5785477"/>
                  <a:gd name="connsiteX41" fmla="*/ 4757445 w 8126844"/>
                  <a:gd name="connsiteY41" fmla="*/ 3486030 h 5785477"/>
                  <a:gd name="connsiteX42" fmla="*/ 4918810 w 8126844"/>
                  <a:gd name="connsiteY42" fmla="*/ 3526371 h 5785477"/>
                  <a:gd name="connsiteX43" fmla="*/ 4811233 w 8126844"/>
                  <a:gd name="connsiteY43" fmla="*/ 3687736 h 5785477"/>
                  <a:gd name="connsiteX44" fmla="*/ 4286798 w 8126844"/>
                  <a:gd name="connsiteY44" fmla="*/ 3754971 h 5785477"/>
                  <a:gd name="connsiteX45" fmla="*/ 4219563 w 8126844"/>
                  <a:gd name="connsiteY45" fmla="*/ 3889441 h 5785477"/>
                  <a:gd name="connsiteX46" fmla="*/ 4555739 w 8126844"/>
                  <a:gd name="connsiteY46" fmla="*/ 3943230 h 5785477"/>
                  <a:gd name="connsiteX47" fmla="*/ 5241539 w 8126844"/>
                  <a:gd name="connsiteY47" fmla="*/ 3754971 h 5785477"/>
                  <a:gd name="connsiteX48" fmla="*/ 5523927 w 8126844"/>
                  <a:gd name="connsiteY48" fmla="*/ 3620500 h 5785477"/>
                  <a:gd name="connsiteX49" fmla="*/ 5618057 w 8126844"/>
                  <a:gd name="connsiteY49" fmla="*/ 3512924 h 5785477"/>
                  <a:gd name="connsiteX50" fmla="*/ 5402904 w 8126844"/>
                  <a:gd name="connsiteY50" fmla="*/ 3499477 h 5785477"/>
                  <a:gd name="connsiteX51" fmla="*/ 5214645 w 8126844"/>
                  <a:gd name="connsiteY51" fmla="*/ 3391900 h 5785477"/>
                  <a:gd name="connsiteX52" fmla="*/ 5241539 w 8126844"/>
                  <a:gd name="connsiteY52" fmla="*/ 3270877 h 5785477"/>
                  <a:gd name="connsiteX53" fmla="*/ 5537374 w 8126844"/>
                  <a:gd name="connsiteY53" fmla="*/ 3230536 h 5785477"/>
                  <a:gd name="connsiteX54" fmla="*/ 6196280 w 8126844"/>
                  <a:gd name="connsiteY54" fmla="*/ 2975041 h 5785477"/>
                  <a:gd name="connsiteX55" fmla="*/ 6747610 w 8126844"/>
                  <a:gd name="connsiteY55" fmla="*/ 2638865 h 5785477"/>
                  <a:gd name="connsiteX56" fmla="*/ 7218257 w 8126844"/>
                  <a:gd name="connsiteY56" fmla="*/ 2195112 h 5785477"/>
                  <a:gd name="connsiteX57" fmla="*/ 7433410 w 8126844"/>
                  <a:gd name="connsiteY57" fmla="*/ 2020300 h 5785477"/>
                  <a:gd name="connsiteX58" fmla="*/ 7567880 w 8126844"/>
                  <a:gd name="connsiteY58" fmla="*/ 2047194 h 5785477"/>
                  <a:gd name="connsiteX59" fmla="*/ 7514092 w 8126844"/>
                  <a:gd name="connsiteY59" fmla="*/ 2248900 h 5785477"/>
                  <a:gd name="connsiteX60" fmla="*/ 7097233 w 8126844"/>
                  <a:gd name="connsiteY60" fmla="*/ 2679206 h 5785477"/>
                  <a:gd name="connsiteX61" fmla="*/ 6451774 w 8126844"/>
                  <a:gd name="connsiteY61" fmla="*/ 3096065 h 5785477"/>
                  <a:gd name="connsiteX62" fmla="*/ 6088704 w 8126844"/>
                  <a:gd name="connsiteY62" fmla="*/ 3284324 h 5785477"/>
                  <a:gd name="connsiteX63" fmla="*/ 5981127 w 8126844"/>
                  <a:gd name="connsiteY63" fmla="*/ 3418794 h 5785477"/>
                  <a:gd name="connsiteX64" fmla="*/ 6021468 w 8126844"/>
                  <a:gd name="connsiteY64" fmla="*/ 3620500 h 5785477"/>
                  <a:gd name="connsiteX65" fmla="*/ 6115598 w 8126844"/>
                  <a:gd name="connsiteY65" fmla="*/ 3768418 h 5785477"/>
                  <a:gd name="connsiteX66" fmla="*/ 6734163 w 8126844"/>
                  <a:gd name="connsiteY66" fmla="*/ 3593606 h 5785477"/>
                  <a:gd name="connsiteX67" fmla="*/ 7419963 w 8126844"/>
                  <a:gd name="connsiteY67" fmla="*/ 3163300 h 5785477"/>
                  <a:gd name="connsiteX68" fmla="*/ 7850268 w 8126844"/>
                  <a:gd name="connsiteY68" fmla="*/ 2840571 h 5785477"/>
                  <a:gd name="connsiteX69" fmla="*/ 8065421 w 8126844"/>
                  <a:gd name="connsiteY69" fmla="*/ 2732994 h 5785477"/>
                  <a:gd name="connsiteX70" fmla="*/ 8105763 w 8126844"/>
                  <a:gd name="connsiteY70" fmla="*/ 2894359 h 5785477"/>
                  <a:gd name="connsiteX71" fmla="*/ 7769586 w 8126844"/>
                  <a:gd name="connsiteY71" fmla="*/ 3230536 h 5785477"/>
                  <a:gd name="connsiteX72" fmla="*/ 6707268 w 8126844"/>
                  <a:gd name="connsiteY72" fmla="*/ 3808759 h 5785477"/>
                  <a:gd name="connsiteX73" fmla="*/ 6129045 w 8126844"/>
                  <a:gd name="connsiteY73" fmla="*/ 4077700 h 5785477"/>
                  <a:gd name="connsiteX74" fmla="*/ 5833210 w 8126844"/>
                  <a:gd name="connsiteY74" fmla="*/ 4118041 h 5785477"/>
                  <a:gd name="connsiteX75" fmla="*/ 5712186 w 8126844"/>
                  <a:gd name="connsiteY75" fmla="*/ 4158383 h 5785477"/>
                  <a:gd name="connsiteX76" fmla="*/ 5658398 w 8126844"/>
                  <a:gd name="connsiteY76" fmla="*/ 4010465 h 5785477"/>
                  <a:gd name="connsiteX77" fmla="*/ 5779421 w 8126844"/>
                  <a:gd name="connsiteY77" fmla="*/ 3902889 h 5785477"/>
                  <a:gd name="connsiteX78" fmla="*/ 5779421 w 8126844"/>
                  <a:gd name="connsiteY78" fmla="*/ 3808759 h 5785477"/>
                  <a:gd name="connsiteX79" fmla="*/ 5497033 w 8126844"/>
                  <a:gd name="connsiteY79" fmla="*/ 3929783 h 5785477"/>
                  <a:gd name="connsiteX80" fmla="*/ 5039833 w 8126844"/>
                  <a:gd name="connsiteY80" fmla="*/ 4064253 h 5785477"/>
                  <a:gd name="connsiteX81" fmla="*/ 4865021 w 8126844"/>
                  <a:gd name="connsiteY81" fmla="*/ 4144936 h 5785477"/>
                  <a:gd name="connsiteX82" fmla="*/ 4905363 w 8126844"/>
                  <a:gd name="connsiteY82" fmla="*/ 4239065 h 5785477"/>
                  <a:gd name="connsiteX83" fmla="*/ 5160857 w 8126844"/>
                  <a:gd name="connsiteY83" fmla="*/ 4212171 h 5785477"/>
                  <a:gd name="connsiteX84" fmla="*/ 5187751 w 8126844"/>
                  <a:gd name="connsiteY84" fmla="*/ 4346641 h 5785477"/>
                  <a:gd name="connsiteX85" fmla="*/ 4878468 w 8126844"/>
                  <a:gd name="connsiteY85" fmla="*/ 4440771 h 5785477"/>
                  <a:gd name="connsiteX86" fmla="*/ 4891916 w 8126844"/>
                  <a:gd name="connsiteY86" fmla="*/ 4588689 h 5785477"/>
                  <a:gd name="connsiteX87" fmla="*/ 5376010 w 8126844"/>
                  <a:gd name="connsiteY87" fmla="*/ 4481112 h 5785477"/>
                  <a:gd name="connsiteX88" fmla="*/ 5967680 w 8126844"/>
                  <a:gd name="connsiteY88" fmla="*/ 4333194 h 5785477"/>
                  <a:gd name="connsiteX89" fmla="*/ 6344198 w 8126844"/>
                  <a:gd name="connsiteY89" fmla="*/ 4131489 h 5785477"/>
                  <a:gd name="connsiteX90" fmla="*/ 6478668 w 8126844"/>
                  <a:gd name="connsiteY90" fmla="*/ 4131489 h 5785477"/>
                  <a:gd name="connsiteX91" fmla="*/ 6478668 w 8126844"/>
                  <a:gd name="connsiteY91" fmla="*/ 4319747 h 5785477"/>
                  <a:gd name="connsiteX92" fmla="*/ 5900445 w 8126844"/>
                  <a:gd name="connsiteY92" fmla="*/ 4508006 h 5785477"/>
                  <a:gd name="connsiteX93" fmla="*/ 5053280 w 8126844"/>
                  <a:gd name="connsiteY93" fmla="*/ 4750053 h 5785477"/>
                  <a:gd name="connsiteX94" fmla="*/ 4703657 w 8126844"/>
                  <a:gd name="connsiteY94" fmla="*/ 4844183 h 5785477"/>
                  <a:gd name="connsiteX95" fmla="*/ 4313692 w 8126844"/>
                  <a:gd name="connsiteY95" fmla="*/ 4911418 h 5785477"/>
                  <a:gd name="connsiteX96" fmla="*/ 4004410 w 8126844"/>
                  <a:gd name="connsiteY96" fmla="*/ 4951759 h 5785477"/>
                  <a:gd name="connsiteX97" fmla="*/ 3869939 w 8126844"/>
                  <a:gd name="connsiteY97" fmla="*/ 4830736 h 5785477"/>
                  <a:gd name="connsiteX98" fmla="*/ 3950621 w 8126844"/>
                  <a:gd name="connsiteY98" fmla="*/ 4723159 h 5785477"/>
                  <a:gd name="connsiteX99" fmla="*/ 4367480 w 8126844"/>
                  <a:gd name="connsiteY99" fmla="*/ 4642477 h 5785477"/>
                  <a:gd name="connsiteX100" fmla="*/ 4542292 w 8126844"/>
                  <a:gd name="connsiteY100" fmla="*/ 4575241 h 5785477"/>
                  <a:gd name="connsiteX101" fmla="*/ 4542292 w 8126844"/>
                  <a:gd name="connsiteY101" fmla="*/ 4440771 h 5785477"/>
                  <a:gd name="connsiteX102" fmla="*/ 4206116 w 8126844"/>
                  <a:gd name="connsiteY102" fmla="*/ 4440771 h 5785477"/>
                  <a:gd name="connsiteX103" fmla="*/ 3520316 w 8126844"/>
                  <a:gd name="connsiteY103" fmla="*/ 4521453 h 5785477"/>
                  <a:gd name="connsiteX104" fmla="*/ 3157245 w 8126844"/>
                  <a:gd name="connsiteY104" fmla="*/ 4548347 h 5785477"/>
                  <a:gd name="connsiteX105" fmla="*/ 3076563 w 8126844"/>
                  <a:gd name="connsiteY105" fmla="*/ 4669371 h 5785477"/>
                  <a:gd name="connsiteX106" fmla="*/ 3224480 w 8126844"/>
                  <a:gd name="connsiteY106" fmla="*/ 4736606 h 5785477"/>
                  <a:gd name="connsiteX107" fmla="*/ 3453080 w 8126844"/>
                  <a:gd name="connsiteY107" fmla="*/ 4763500 h 5785477"/>
                  <a:gd name="connsiteX108" fmla="*/ 3412739 w 8126844"/>
                  <a:gd name="connsiteY108" fmla="*/ 4871077 h 5785477"/>
                  <a:gd name="connsiteX109" fmla="*/ 2968986 w 8126844"/>
                  <a:gd name="connsiteY109" fmla="*/ 4924865 h 5785477"/>
                  <a:gd name="connsiteX110" fmla="*/ 2767280 w 8126844"/>
                  <a:gd name="connsiteY110" fmla="*/ 4938312 h 5785477"/>
                  <a:gd name="connsiteX111" fmla="*/ 2673151 w 8126844"/>
                  <a:gd name="connsiteY111" fmla="*/ 5140018 h 5785477"/>
                  <a:gd name="connsiteX112" fmla="*/ 2767280 w 8126844"/>
                  <a:gd name="connsiteY112" fmla="*/ 5503089 h 5785477"/>
                  <a:gd name="connsiteX113" fmla="*/ 2700045 w 8126844"/>
                  <a:gd name="connsiteY113" fmla="*/ 5704794 h 5785477"/>
                  <a:gd name="connsiteX114" fmla="*/ 2498339 w 8126844"/>
                  <a:gd name="connsiteY114" fmla="*/ 5785477 h 5785477"/>
                  <a:gd name="connsiteX115" fmla="*/ 2256292 w 8126844"/>
                  <a:gd name="connsiteY115" fmla="*/ 5704794 h 5785477"/>
                  <a:gd name="connsiteX116" fmla="*/ 2175610 w 8126844"/>
                  <a:gd name="connsiteY116" fmla="*/ 5449300 h 5785477"/>
                  <a:gd name="connsiteX117" fmla="*/ 2269739 w 8126844"/>
                  <a:gd name="connsiteY117" fmla="*/ 5220700 h 5785477"/>
                  <a:gd name="connsiteX118" fmla="*/ 2404210 w 8126844"/>
                  <a:gd name="connsiteY118" fmla="*/ 5059336 h 5785477"/>
                  <a:gd name="connsiteX119" fmla="*/ 2390763 w 8126844"/>
                  <a:gd name="connsiteY119" fmla="*/ 4911418 h 5785477"/>
                  <a:gd name="connsiteX120" fmla="*/ 2014245 w 8126844"/>
                  <a:gd name="connsiteY120" fmla="*/ 4776947 h 5785477"/>
                  <a:gd name="connsiteX121" fmla="*/ 2068033 w 8126844"/>
                  <a:gd name="connsiteY121" fmla="*/ 4669371 h 5785477"/>
                  <a:gd name="connsiteX122" fmla="*/ 2390763 w 8126844"/>
                  <a:gd name="connsiteY122" fmla="*/ 4669371 h 5785477"/>
                  <a:gd name="connsiteX123" fmla="*/ 2807621 w 8126844"/>
                  <a:gd name="connsiteY123" fmla="*/ 4669371 h 5785477"/>
                  <a:gd name="connsiteX124" fmla="*/ 2834516 w 8126844"/>
                  <a:gd name="connsiteY124" fmla="*/ 4534900 h 5785477"/>
                  <a:gd name="connsiteX125" fmla="*/ 2686598 w 8126844"/>
                  <a:gd name="connsiteY125" fmla="*/ 4481112 h 5785477"/>
                  <a:gd name="connsiteX126" fmla="*/ 2780727 w 8126844"/>
                  <a:gd name="connsiteY126" fmla="*/ 4333194 h 5785477"/>
                  <a:gd name="connsiteX127" fmla="*/ 3211033 w 8126844"/>
                  <a:gd name="connsiteY127" fmla="*/ 4373536 h 5785477"/>
                  <a:gd name="connsiteX128" fmla="*/ 3775810 w 8126844"/>
                  <a:gd name="connsiteY128" fmla="*/ 4346641 h 5785477"/>
                  <a:gd name="connsiteX129" fmla="*/ 4380927 w 8126844"/>
                  <a:gd name="connsiteY129" fmla="*/ 4252512 h 5785477"/>
                  <a:gd name="connsiteX130" fmla="*/ 4622974 w 8126844"/>
                  <a:gd name="connsiteY130" fmla="*/ 4198724 h 5785477"/>
                  <a:gd name="connsiteX131" fmla="*/ 4555739 w 8126844"/>
                  <a:gd name="connsiteY131" fmla="*/ 4104594 h 5785477"/>
                  <a:gd name="connsiteX132" fmla="*/ 4031304 w 8126844"/>
                  <a:gd name="connsiteY132" fmla="*/ 4144936 h 5785477"/>
                  <a:gd name="connsiteX133" fmla="*/ 3600998 w 8126844"/>
                  <a:gd name="connsiteY133" fmla="*/ 4158383 h 5785477"/>
                  <a:gd name="connsiteX134" fmla="*/ 3278268 w 8126844"/>
                  <a:gd name="connsiteY134" fmla="*/ 4118041 h 5785477"/>
                  <a:gd name="connsiteX135" fmla="*/ 3237927 w 8126844"/>
                  <a:gd name="connsiteY135" fmla="*/ 4050806 h 5785477"/>
                  <a:gd name="connsiteX136" fmla="*/ 3291716 w 8126844"/>
                  <a:gd name="connsiteY136" fmla="*/ 3916336 h 5785477"/>
                  <a:gd name="connsiteX137" fmla="*/ 3587551 w 8126844"/>
                  <a:gd name="connsiteY137" fmla="*/ 3943230 h 5785477"/>
                  <a:gd name="connsiteX138" fmla="*/ 3883386 w 8126844"/>
                  <a:gd name="connsiteY138" fmla="*/ 3943230 h 5785477"/>
                  <a:gd name="connsiteX139" fmla="*/ 3964068 w 8126844"/>
                  <a:gd name="connsiteY139" fmla="*/ 3875994 h 5785477"/>
                  <a:gd name="connsiteX140" fmla="*/ 3883386 w 8126844"/>
                  <a:gd name="connsiteY140" fmla="*/ 3754971 h 5785477"/>
                  <a:gd name="connsiteX141" fmla="*/ 3412739 w 8126844"/>
                  <a:gd name="connsiteY141" fmla="*/ 3728077 h 5785477"/>
                  <a:gd name="connsiteX142" fmla="*/ 3049668 w 8126844"/>
                  <a:gd name="connsiteY142" fmla="*/ 3674289 h 5785477"/>
                  <a:gd name="connsiteX143" fmla="*/ 2740386 w 8126844"/>
                  <a:gd name="connsiteY143" fmla="*/ 3607053 h 5785477"/>
                  <a:gd name="connsiteX144" fmla="*/ 2457998 w 8126844"/>
                  <a:gd name="connsiteY144" fmla="*/ 3526371 h 5785477"/>
                  <a:gd name="connsiteX145" fmla="*/ 2242845 w 8126844"/>
                  <a:gd name="connsiteY145" fmla="*/ 3472583 h 5785477"/>
                  <a:gd name="connsiteX146" fmla="*/ 2162163 w 8126844"/>
                  <a:gd name="connsiteY146" fmla="*/ 3633947 h 5785477"/>
                  <a:gd name="connsiteX147" fmla="*/ 2336974 w 8126844"/>
                  <a:gd name="connsiteY147" fmla="*/ 3808759 h 5785477"/>
                  <a:gd name="connsiteX148" fmla="*/ 2713492 w 8126844"/>
                  <a:gd name="connsiteY148" fmla="*/ 3862547 h 5785477"/>
                  <a:gd name="connsiteX149" fmla="*/ 2874857 w 8126844"/>
                  <a:gd name="connsiteY149" fmla="*/ 3916336 h 5785477"/>
                  <a:gd name="connsiteX150" fmla="*/ 2874857 w 8126844"/>
                  <a:gd name="connsiteY150" fmla="*/ 4064253 h 5785477"/>
                  <a:gd name="connsiteX151" fmla="*/ 2605916 w 8126844"/>
                  <a:gd name="connsiteY151" fmla="*/ 4037359 h 5785477"/>
                  <a:gd name="connsiteX152" fmla="*/ 2000798 w 8126844"/>
                  <a:gd name="connsiteY152" fmla="*/ 3916336 h 5785477"/>
                  <a:gd name="connsiteX153" fmla="*/ 1583939 w 8126844"/>
                  <a:gd name="connsiteY153" fmla="*/ 3768418 h 5785477"/>
                  <a:gd name="connsiteX154" fmla="*/ 1409127 w 8126844"/>
                  <a:gd name="connsiteY154" fmla="*/ 3781865 h 5785477"/>
                  <a:gd name="connsiteX155" fmla="*/ 1368786 w 8126844"/>
                  <a:gd name="connsiteY155" fmla="*/ 3956677 h 5785477"/>
                  <a:gd name="connsiteX156" fmla="*/ 1799092 w 8126844"/>
                  <a:gd name="connsiteY156" fmla="*/ 4091147 h 5785477"/>
                  <a:gd name="connsiteX157" fmla="*/ 2256292 w 8126844"/>
                  <a:gd name="connsiteY157" fmla="*/ 4252512 h 5785477"/>
                  <a:gd name="connsiteX158" fmla="*/ 2390763 w 8126844"/>
                  <a:gd name="connsiteY158" fmla="*/ 4360089 h 5785477"/>
                  <a:gd name="connsiteX159" fmla="*/ 2094927 w 8126844"/>
                  <a:gd name="connsiteY159" fmla="*/ 4427324 h 5785477"/>
                  <a:gd name="connsiteX160" fmla="*/ 1557045 w 8126844"/>
                  <a:gd name="connsiteY160" fmla="*/ 4252512 h 5785477"/>
                  <a:gd name="connsiteX161" fmla="*/ 965374 w 8126844"/>
                  <a:gd name="connsiteY161" fmla="*/ 4023912 h 5785477"/>
                  <a:gd name="connsiteX162" fmla="*/ 481280 w 8126844"/>
                  <a:gd name="connsiteY162" fmla="*/ 3808759 h 5785477"/>
                  <a:gd name="connsiteX163" fmla="*/ 198892 w 8126844"/>
                  <a:gd name="connsiteY163" fmla="*/ 3701183 h 5785477"/>
                  <a:gd name="connsiteX164" fmla="*/ 131657 w 8126844"/>
                  <a:gd name="connsiteY164" fmla="*/ 3607053 h 5785477"/>
                  <a:gd name="connsiteX165" fmla="*/ 279574 w 8126844"/>
                  <a:gd name="connsiteY165" fmla="*/ 3512924 h 5785477"/>
                  <a:gd name="connsiteX166" fmla="*/ 642645 w 8126844"/>
                  <a:gd name="connsiteY166" fmla="*/ 3687736 h 5785477"/>
                  <a:gd name="connsiteX167" fmla="*/ 1113292 w 8126844"/>
                  <a:gd name="connsiteY167" fmla="*/ 3835653 h 5785477"/>
                  <a:gd name="connsiteX168" fmla="*/ 1153633 w 8126844"/>
                  <a:gd name="connsiteY168" fmla="*/ 3660841 h 5785477"/>
                  <a:gd name="connsiteX169" fmla="*/ 1032610 w 8126844"/>
                  <a:gd name="connsiteY169" fmla="*/ 3499477 h 5785477"/>
                  <a:gd name="connsiteX170" fmla="*/ 535068 w 8126844"/>
                  <a:gd name="connsiteY170" fmla="*/ 3351559 h 5785477"/>
                  <a:gd name="connsiteX171" fmla="*/ 198892 w 8126844"/>
                  <a:gd name="connsiteY171" fmla="*/ 3109512 h 5785477"/>
                  <a:gd name="connsiteX172" fmla="*/ 10633 w 8126844"/>
                  <a:gd name="connsiteY172" fmla="*/ 2948147 h 5785477"/>
                  <a:gd name="connsiteX173" fmla="*/ 50974 w 8126844"/>
                  <a:gd name="connsiteY173" fmla="*/ 2813677 h 5785477"/>
                  <a:gd name="connsiteX174" fmla="*/ 279574 w 8126844"/>
                  <a:gd name="connsiteY174" fmla="*/ 2894359 h 5785477"/>
                  <a:gd name="connsiteX175" fmla="*/ 1019163 w 8126844"/>
                  <a:gd name="connsiteY175" fmla="*/ 3297771 h 5785477"/>
                  <a:gd name="connsiteX176" fmla="*/ 1462916 w 8126844"/>
                  <a:gd name="connsiteY176" fmla="*/ 3539818 h 5785477"/>
                  <a:gd name="connsiteX177" fmla="*/ 1799092 w 8126844"/>
                  <a:gd name="connsiteY177" fmla="*/ 3633947 h 5785477"/>
                  <a:gd name="connsiteX178" fmla="*/ 1973904 w 8126844"/>
                  <a:gd name="connsiteY178" fmla="*/ 3566712 h 5785477"/>
                  <a:gd name="connsiteX179" fmla="*/ 1960457 w 8126844"/>
                  <a:gd name="connsiteY179" fmla="*/ 3324665 h 5785477"/>
                  <a:gd name="connsiteX180" fmla="*/ 1624280 w 8126844"/>
                  <a:gd name="connsiteY180" fmla="*/ 3217089 h 5785477"/>
                  <a:gd name="connsiteX181" fmla="*/ 1288104 w 8126844"/>
                  <a:gd name="connsiteY181" fmla="*/ 3069171 h 5785477"/>
                  <a:gd name="connsiteX182" fmla="*/ 1261210 w 8126844"/>
                  <a:gd name="connsiteY182" fmla="*/ 2934700 h 5785477"/>
                  <a:gd name="connsiteX183" fmla="*/ 1462916 w 8126844"/>
                  <a:gd name="connsiteY183" fmla="*/ 2934700 h 5785477"/>
                  <a:gd name="connsiteX184" fmla="*/ 1691516 w 8126844"/>
                  <a:gd name="connsiteY184" fmla="*/ 3015383 h 5785477"/>
                  <a:gd name="connsiteX185" fmla="*/ 1758751 w 8126844"/>
                  <a:gd name="connsiteY185" fmla="*/ 2800230 h 5785477"/>
                  <a:gd name="connsiteX186" fmla="*/ 1597386 w 8126844"/>
                  <a:gd name="connsiteY186" fmla="*/ 2625418 h 5785477"/>
                  <a:gd name="connsiteX187" fmla="*/ 1153633 w 8126844"/>
                  <a:gd name="connsiteY187" fmla="*/ 2437159 h 5785477"/>
                  <a:gd name="connsiteX188" fmla="*/ 871245 w 8126844"/>
                  <a:gd name="connsiteY188" fmla="*/ 2248900 h 5785477"/>
                  <a:gd name="connsiteX189" fmla="*/ 750221 w 8126844"/>
                  <a:gd name="connsiteY189" fmla="*/ 2114430 h 5785477"/>
                  <a:gd name="connsiteX190" fmla="*/ 844351 w 8126844"/>
                  <a:gd name="connsiteY190" fmla="*/ 1993406 h 5785477"/>
                  <a:gd name="connsiteX191" fmla="*/ 1328445 w 8126844"/>
                  <a:gd name="connsiteY191" fmla="*/ 2208559 h 5785477"/>
                  <a:gd name="connsiteX192" fmla="*/ 1606671 w 8126844"/>
                  <a:gd name="connsiteY192" fmla="*/ 2354978 h 5785477"/>
                  <a:gd name="connsiteX193" fmla="*/ 1720260 w 8126844"/>
                  <a:gd name="connsiteY193" fmla="*/ 2076139 h 5785477"/>
                  <a:gd name="connsiteX194" fmla="*/ 1772079 w 8126844"/>
                  <a:gd name="connsiteY194" fmla="*/ 1892714 h 5785477"/>
                  <a:gd name="connsiteX195" fmla="*/ 1693720 w 8126844"/>
                  <a:gd name="connsiteY195" fmla="*/ 1720685 h 5785477"/>
                  <a:gd name="connsiteX196" fmla="*/ 2176456 w 8126844"/>
                  <a:gd name="connsiteY196" fmla="*/ 2033533 h 5785477"/>
                  <a:gd name="connsiteX197" fmla="*/ 1984049 w 8126844"/>
                  <a:gd name="connsiteY197" fmla="*/ 2011125 h 5785477"/>
                  <a:gd name="connsiteX198" fmla="*/ 1894130 w 8126844"/>
                  <a:gd name="connsiteY198" fmla="*/ 2148843 h 5785477"/>
                  <a:gd name="connsiteX199" fmla="*/ 1879774 w 8126844"/>
                  <a:gd name="connsiteY199" fmla="*/ 2490947 h 5785477"/>
                  <a:gd name="connsiteX200" fmla="*/ 2390763 w 8126844"/>
                  <a:gd name="connsiteY200" fmla="*/ 2719547 h 5785477"/>
                  <a:gd name="connsiteX201" fmla="*/ 3157245 w 8126844"/>
                  <a:gd name="connsiteY201" fmla="*/ 2934700 h 5785477"/>
                  <a:gd name="connsiteX202" fmla="*/ 3708574 w 8126844"/>
                  <a:gd name="connsiteY202" fmla="*/ 3069171 h 5785477"/>
                  <a:gd name="connsiteX203" fmla="*/ 4165774 w 8126844"/>
                  <a:gd name="connsiteY203" fmla="*/ 3042277 h 5785477"/>
                  <a:gd name="connsiteX204" fmla="*/ 4394374 w 8126844"/>
                  <a:gd name="connsiteY204" fmla="*/ 3015383 h 5785477"/>
                  <a:gd name="connsiteX205" fmla="*/ 4407821 w 8126844"/>
                  <a:gd name="connsiteY205" fmla="*/ 2827124 h 5785477"/>
                  <a:gd name="connsiteX206" fmla="*/ 4192668 w 8126844"/>
                  <a:gd name="connsiteY206" fmla="*/ 2786783 h 5785477"/>
                  <a:gd name="connsiteX207" fmla="*/ 4031304 w 8126844"/>
                  <a:gd name="connsiteY207" fmla="*/ 2827124 h 5785477"/>
                  <a:gd name="connsiteX208" fmla="*/ 4031304 w 8126844"/>
                  <a:gd name="connsiteY208" fmla="*/ 2652312 h 5785477"/>
                  <a:gd name="connsiteX209" fmla="*/ 4448163 w 8126844"/>
                  <a:gd name="connsiteY209" fmla="*/ 2531289 h 5785477"/>
                  <a:gd name="connsiteX210" fmla="*/ 4703657 w 8126844"/>
                  <a:gd name="connsiteY210" fmla="*/ 2423712 h 5785477"/>
                  <a:gd name="connsiteX211" fmla="*/ 4719129 w 8126844"/>
                  <a:gd name="connsiteY211" fmla="*/ 2207048 h 5785477"/>
                  <a:gd name="connsiteX212" fmla="*/ 4519556 w 8126844"/>
                  <a:gd name="connsiteY212" fmla="*/ 2212000 h 5785477"/>
                  <a:gd name="connsiteX0" fmla="*/ 5076343 w 8126844"/>
                  <a:gd name="connsiteY0" fmla="*/ 2000085 h 5783418"/>
                  <a:gd name="connsiteX1" fmla="*/ 4866197 w 8126844"/>
                  <a:gd name="connsiteY1" fmla="*/ 2118925 h 5783418"/>
                  <a:gd name="connsiteX2" fmla="*/ 4959151 w 8126844"/>
                  <a:gd name="connsiteY2" fmla="*/ 2327524 h 5783418"/>
                  <a:gd name="connsiteX3" fmla="*/ 5402904 w 8126844"/>
                  <a:gd name="connsiteY3" fmla="*/ 2166159 h 5783418"/>
                  <a:gd name="connsiteX4" fmla="*/ 6478668 w 8126844"/>
                  <a:gd name="connsiteY4" fmla="*/ 1453465 h 5783418"/>
                  <a:gd name="connsiteX5" fmla="*/ 6941073 w 8126844"/>
                  <a:gd name="connsiteY5" fmla="*/ 842132 h 5783418"/>
                  <a:gd name="connsiteX6" fmla="*/ 6636336 w 8126844"/>
                  <a:gd name="connsiteY6" fmla="*/ 355952 h 5783418"/>
                  <a:gd name="connsiteX7" fmla="*/ 6742471 w 8126844"/>
                  <a:gd name="connsiteY7" fmla="*/ 7900 h 5783418"/>
                  <a:gd name="connsiteX8" fmla="*/ 7177916 w 8126844"/>
                  <a:gd name="connsiteY8" fmla="*/ 606300 h 5783418"/>
                  <a:gd name="connsiteX9" fmla="*/ 7352727 w 8126844"/>
                  <a:gd name="connsiteY9" fmla="*/ 485277 h 5783418"/>
                  <a:gd name="connsiteX10" fmla="*/ 7460304 w 8126844"/>
                  <a:gd name="connsiteY10" fmla="*/ 794559 h 5783418"/>
                  <a:gd name="connsiteX11" fmla="*/ 7137574 w 8126844"/>
                  <a:gd name="connsiteY11" fmla="*/ 1224865 h 5783418"/>
                  <a:gd name="connsiteX12" fmla="*/ 7056892 w 8126844"/>
                  <a:gd name="connsiteY12" fmla="*/ 1399677 h 5783418"/>
                  <a:gd name="connsiteX13" fmla="*/ 7177916 w 8126844"/>
                  <a:gd name="connsiteY13" fmla="*/ 1507253 h 5783418"/>
                  <a:gd name="connsiteX14" fmla="*/ 7406516 w 8126844"/>
                  <a:gd name="connsiteY14" fmla="*/ 1278653 h 5783418"/>
                  <a:gd name="connsiteX15" fmla="*/ 7540986 w 8126844"/>
                  <a:gd name="connsiteY15" fmla="*/ 1278653 h 5783418"/>
                  <a:gd name="connsiteX16" fmla="*/ 7554433 w 8126844"/>
                  <a:gd name="connsiteY16" fmla="*/ 1507253 h 5783418"/>
                  <a:gd name="connsiteX17" fmla="*/ 6976210 w 8126844"/>
                  <a:gd name="connsiteY17" fmla="*/ 2098924 h 5783418"/>
                  <a:gd name="connsiteX18" fmla="*/ 6276963 w 8126844"/>
                  <a:gd name="connsiteY18" fmla="*/ 2650253 h 5783418"/>
                  <a:gd name="connsiteX19" fmla="*/ 5860104 w 8126844"/>
                  <a:gd name="connsiteY19" fmla="*/ 2851959 h 5783418"/>
                  <a:gd name="connsiteX20" fmla="*/ 5658398 w 8126844"/>
                  <a:gd name="connsiteY20" fmla="*/ 2919194 h 5783418"/>
                  <a:gd name="connsiteX21" fmla="*/ 5550821 w 8126844"/>
                  <a:gd name="connsiteY21" fmla="*/ 2838512 h 5783418"/>
                  <a:gd name="connsiteX22" fmla="*/ 5644951 w 8126844"/>
                  <a:gd name="connsiteY22" fmla="*/ 2636806 h 5783418"/>
                  <a:gd name="connsiteX23" fmla="*/ 5913892 w 8126844"/>
                  <a:gd name="connsiteY23" fmla="*/ 2583018 h 5783418"/>
                  <a:gd name="connsiteX24" fmla="*/ 5752527 w 8126844"/>
                  <a:gd name="connsiteY24" fmla="*/ 2273735 h 5783418"/>
                  <a:gd name="connsiteX25" fmla="*/ 5362563 w 8126844"/>
                  <a:gd name="connsiteY25" fmla="*/ 2421653 h 5783418"/>
                  <a:gd name="connsiteX26" fmla="*/ 4663316 w 8126844"/>
                  <a:gd name="connsiteY26" fmla="*/ 2704041 h 5783418"/>
                  <a:gd name="connsiteX27" fmla="*/ 4649868 w 8126844"/>
                  <a:gd name="connsiteY27" fmla="*/ 2878853 h 5783418"/>
                  <a:gd name="connsiteX28" fmla="*/ 4703657 w 8126844"/>
                  <a:gd name="connsiteY28" fmla="*/ 2986430 h 5783418"/>
                  <a:gd name="connsiteX29" fmla="*/ 5066727 w 8126844"/>
                  <a:gd name="connsiteY29" fmla="*/ 2851959 h 5783418"/>
                  <a:gd name="connsiteX30" fmla="*/ 5322221 w 8126844"/>
                  <a:gd name="connsiteY30" fmla="*/ 2798171 h 5783418"/>
                  <a:gd name="connsiteX31" fmla="*/ 5349116 w 8126844"/>
                  <a:gd name="connsiteY31" fmla="*/ 2932641 h 5783418"/>
                  <a:gd name="connsiteX32" fmla="*/ 4784339 w 8126844"/>
                  <a:gd name="connsiteY32" fmla="*/ 3147794 h 5783418"/>
                  <a:gd name="connsiteX33" fmla="*/ 4098539 w 8126844"/>
                  <a:gd name="connsiteY33" fmla="*/ 3282265 h 5783418"/>
                  <a:gd name="connsiteX34" fmla="*/ 2740386 w 8126844"/>
                  <a:gd name="connsiteY34" fmla="*/ 3147794 h 5783418"/>
                  <a:gd name="connsiteX35" fmla="*/ 2202504 w 8126844"/>
                  <a:gd name="connsiteY35" fmla="*/ 2946088 h 5783418"/>
                  <a:gd name="connsiteX36" fmla="*/ 2027692 w 8126844"/>
                  <a:gd name="connsiteY36" fmla="*/ 2892300 h 5783418"/>
                  <a:gd name="connsiteX37" fmla="*/ 1960457 w 8126844"/>
                  <a:gd name="connsiteY37" fmla="*/ 3040218 h 5783418"/>
                  <a:gd name="connsiteX38" fmla="*/ 2390763 w 8126844"/>
                  <a:gd name="connsiteY38" fmla="*/ 3268818 h 5783418"/>
                  <a:gd name="connsiteX39" fmla="*/ 3372398 w 8126844"/>
                  <a:gd name="connsiteY39" fmla="*/ 3510865 h 5783418"/>
                  <a:gd name="connsiteX40" fmla="*/ 4125433 w 8126844"/>
                  <a:gd name="connsiteY40" fmla="*/ 3510865 h 5783418"/>
                  <a:gd name="connsiteX41" fmla="*/ 4757445 w 8126844"/>
                  <a:gd name="connsiteY41" fmla="*/ 3483971 h 5783418"/>
                  <a:gd name="connsiteX42" fmla="*/ 4918810 w 8126844"/>
                  <a:gd name="connsiteY42" fmla="*/ 3524312 h 5783418"/>
                  <a:gd name="connsiteX43" fmla="*/ 4811233 w 8126844"/>
                  <a:gd name="connsiteY43" fmla="*/ 3685677 h 5783418"/>
                  <a:gd name="connsiteX44" fmla="*/ 4286798 w 8126844"/>
                  <a:gd name="connsiteY44" fmla="*/ 3752912 h 5783418"/>
                  <a:gd name="connsiteX45" fmla="*/ 4219563 w 8126844"/>
                  <a:gd name="connsiteY45" fmla="*/ 3887382 h 5783418"/>
                  <a:gd name="connsiteX46" fmla="*/ 4555739 w 8126844"/>
                  <a:gd name="connsiteY46" fmla="*/ 3941171 h 5783418"/>
                  <a:gd name="connsiteX47" fmla="*/ 5241539 w 8126844"/>
                  <a:gd name="connsiteY47" fmla="*/ 3752912 h 5783418"/>
                  <a:gd name="connsiteX48" fmla="*/ 5523927 w 8126844"/>
                  <a:gd name="connsiteY48" fmla="*/ 3618441 h 5783418"/>
                  <a:gd name="connsiteX49" fmla="*/ 5618057 w 8126844"/>
                  <a:gd name="connsiteY49" fmla="*/ 3510865 h 5783418"/>
                  <a:gd name="connsiteX50" fmla="*/ 5402904 w 8126844"/>
                  <a:gd name="connsiteY50" fmla="*/ 3497418 h 5783418"/>
                  <a:gd name="connsiteX51" fmla="*/ 5214645 w 8126844"/>
                  <a:gd name="connsiteY51" fmla="*/ 3389841 h 5783418"/>
                  <a:gd name="connsiteX52" fmla="*/ 5241539 w 8126844"/>
                  <a:gd name="connsiteY52" fmla="*/ 3268818 h 5783418"/>
                  <a:gd name="connsiteX53" fmla="*/ 5537374 w 8126844"/>
                  <a:gd name="connsiteY53" fmla="*/ 3228477 h 5783418"/>
                  <a:gd name="connsiteX54" fmla="*/ 6196280 w 8126844"/>
                  <a:gd name="connsiteY54" fmla="*/ 2972982 h 5783418"/>
                  <a:gd name="connsiteX55" fmla="*/ 6747610 w 8126844"/>
                  <a:gd name="connsiteY55" fmla="*/ 2636806 h 5783418"/>
                  <a:gd name="connsiteX56" fmla="*/ 7218257 w 8126844"/>
                  <a:gd name="connsiteY56" fmla="*/ 2193053 h 5783418"/>
                  <a:gd name="connsiteX57" fmla="*/ 7433410 w 8126844"/>
                  <a:gd name="connsiteY57" fmla="*/ 2018241 h 5783418"/>
                  <a:gd name="connsiteX58" fmla="*/ 7567880 w 8126844"/>
                  <a:gd name="connsiteY58" fmla="*/ 2045135 h 5783418"/>
                  <a:gd name="connsiteX59" fmla="*/ 7514092 w 8126844"/>
                  <a:gd name="connsiteY59" fmla="*/ 2246841 h 5783418"/>
                  <a:gd name="connsiteX60" fmla="*/ 7097233 w 8126844"/>
                  <a:gd name="connsiteY60" fmla="*/ 2677147 h 5783418"/>
                  <a:gd name="connsiteX61" fmla="*/ 6451774 w 8126844"/>
                  <a:gd name="connsiteY61" fmla="*/ 3094006 h 5783418"/>
                  <a:gd name="connsiteX62" fmla="*/ 6088704 w 8126844"/>
                  <a:gd name="connsiteY62" fmla="*/ 3282265 h 5783418"/>
                  <a:gd name="connsiteX63" fmla="*/ 5981127 w 8126844"/>
                  <a:gd name="connsiteY63" fmla="*/ 3416735 h 5783418"/>
                  <a:gd name="connsiteX64" fmla="*/ 6021468 w 8126844"/>
                  <a:gd name="connsiteY64" fmla="*/ 3618441 h 5783418"/>
                  <a:gd name="connsiteX65" fmla="*/ 6115598 w 8126844"/>
                  <a:gd name="connsiteY65" fmla="*/ 3766359 h 5783418"/>
                  <a:gd name="connsiteX66" fmla="*/ 6734163 w 8126844"/>
                  <a:gd name="connsiteY66" fmla="*/ 3591547 h 5783418"/>
                  <a:gd name="connsiteX67" fmla="*/ 7419963 w 8126844"/>
                  <a:gd name="connsiteY67" fmla="*/ 3161241 h 5783418"/>
                  <a:gd name="connsiteX68" fmla="*/ 7850268 w 8126844"/>
                  <a:gd name="connsiteY68" fmla="*/ 2838512 h 5783418"/>
                  <a:gd name="connsiteX69" fmla="*/ 8065421 w 8126844"/>
                  <a:gd name="connsiteY69" fmla="*/ 2730935 h 5783418"/>
                  <a:gd name="connsiteX70" fmla="*/ 8105763 w 8126844"/>
                  <a:gd name="connsiteY70" fmla="*/ 2892300 h 5783418"/>
                  <a:gd name="connsiteX71" fmla="*/ 7769586 w 8126844"/>
                  <a:gd name="connsiteY71" fmla="*/ 3228477 h 5783418"/>
                  <a:gd name="connsiteX72" fmla="*/ 6707268 w 8126844"/>
                  <a:gd name="connsiteY72" fmla="*/ 3806700 h 5783418"/>
                  <a:gd name="connsiteX73" fmla="*/ 6129045 w 8126844"/>
                  <a:gd name="connsiteY73" fmla="*/ 4075641 h 5783418"/>
                  <a:gd name="connsiteX74" fmla="*/ 5833210 w 8126844"/>
                  <a:gd name="connsiteY74" fmla="*/ 4115982 h 5783418"/>
                  <a:gd name="connsiteX75" fmla="*/ 5712186 w 8126844"/>
                  <a:gd name="connsiteY75" fmla="*/ 4156324 h 5783418"/>
                  <a:gd name="connsiteX76" fmla="*/ 5658398 w 8126844"/>
                  <a:gd name="connsiteY76" fmla="*/ 4008406 h 5783418"/>
                  <a:gd name="connsiteX77" fmla="*/ 5779421 w 8126844"/>
                  <a:gd name="connsiteY77" fmla="*/ 3900830 h 5783418"/>
                  <a:gd name="connsiteX78" fmla="*/ 5779421 w 8126844"/>
                  <a:gd name="connsiteY78" fmla="*/ 3806700 h 5783418"/>
                  <a:gd name="connsiteX79" fmla="*/ 5497033 w 8126844"/>
                  <a:gd name="connsiteY79" fmla="*/ 3927724 h 5783418"/>
                  <a:gd name="connsiteX80" fmla="*/ 5039833 w 8126844"/>
                  <a:gd name="connsiteY80" fmla="*/ 4062194 h 5783418"/>
                  <a:gd name="connsiteX81" fmla="*/ 4865021 w 8126844"/>
                  <a:gd name="connsiteY81" fmla="*/ 4142877 h 5783418"/>
                  <a:gd name="connsiteX82" fmla="*/ 4905363 w 8126844"/>
                  <a:gd name="connsiteY82" fmla="*/ 4237006 h 5783418"/>
                  <a:gd name="connsiteX83" fmla="*/ 5160857 w 8126844"/>
                  <a:gd name="connsiteY83" fmla="*/ 4210112 h 5783418"/>
                  <a:gd name="connsiteX84" fmla="*/ 5187751 w 8126844"/>
                  <a:gd name="connsiteY84" fmla="*/ 4344582 h 5783418"/>
                  <a:gd name="connsiteX85" fmla="*/ 4878468 w 8126844"/>
                  <a:gd name="connsiteY85" fmla="*/ 4438712 h 5783418"/>
                  <a:gd name="connsiteX86" fmla="*/ 4891916 w 8126844"/>
                  <a:gd name="connsiteY86" fmla="*/ 4586630 h 5783418"/>
                  <a:gd name="connsiteX87" fmla="*/ 5376010 w 8126844"/>
                  <a:gd name="connsiteY87" fmla="*/ 4479053 h 5783418"/>
                  <a:gd name="connsiteX88" fmla="*/ 5967680 w 8126844"/>
                  <a:gd name="connsiteY88" fmla="*/ 4331135 h 5783418"/>
                  <a:gd name="connsiteX89" fmla="*/ 6344198 w 8126844"/>
                  <a:gd name="connsiteY89" fmla="*/ 4129430 h 5783418"/>
                  <a:gd name="connsiteX90" fmla="*/ 6478668 w 8126844"/>
                  <a:gd name="connsiteY90" fmla="*/ 4129430 h 5783418"/>
                  <a:gd name="connsiteX91" fmla="*/ 6478668 w 8126844"/>
                  <a:gd name="connsiteY91" fmla="*/ 4317688 h 5783418"/>
                  <a:gd name="connsiteX92" fmla="*/ 5900445 w 8126844"/>
                  <a:gd name="connsiteY92" fmla="*/ 4505947 h 5783418"/>
                  <a:gd name="connsiteX93" fmla="*/ 5053280 w 8126844"/>
                  <a:gd name="connsiteY93" fmla="*/ 4747994 h 5783418"/>
                  <a:gd name="connsiteX94" fmla="*/ 4703657 w 8126844"/>
                  <a:gd name="connsiteY94" fmla="*/ 4842124 h 5783418"/>
                  <a:gd name="connsiteX95" fmla="*/ 4313692 w 8126844"/>
                  <a:gd name="connsiteY95" fmla="*/ 4909359 h 5783418"/>
                  <a:gd name="connsiteX96" fmla="*/ 4004410 w 8126844"/>
                  <a:gd name="connsiteY96" fmla="*/ 4949700 h 5783418"/>
                  <a:gd name="connsiteX97" fmla="*/ 3869939 w 8126844"/>
                  <a:gd name="connsiteY97" fmla="*/ 4828677 h 5783418"/>
                  <a:gd name="connsiteX98" fmla="*/ 3950621 w 8126844"/>
                  <a:gd name="connsiteY98" fmla="*/ 4721100 h 5783418"/>
                  <a:gd name="connsiteX99" fmla="*/ 4367480 w 8126844"/>
                  <a:gd name="connsiteY99" fmla="*/ 4640418 h 5783418"/>
                  <a:gd name="connsiteX100" fmla="*/ 4542292 w 8126844"/>
                  <a:gd name="connsiteY100" fmla="*/ 4573182 h 5783418"/>
                  <a:gd name="connsiteX101" fmla="*/ 4542292 w 8126844"/>
                  <a:gd name="connsiteY101" fmla="*/ 4438712 h 5783418"/>
                  <a:gd name="connsiteX102" fmla="*/ 4206116 w 8126844"/>
                  <a:gd name="connsiteY102" fmla="*/ 4438712 h 5783418"/>
                  <a:gd name="connsiteX103" fmla="*/ 3520316 w 8126844"/>
                  <a:gd name="connsiteY103" fmla="*/ 4519394 h 5783418"/>
                  <a:gd name="connsiteX104" fmla="*/ 3157245 w 8126844"/>
                  <a:gd name="connsiteY104" fmla="*/ 4546288 h 5783418"/>
                  <a:gd name="connsiteX105" fmla="*/ 3076563 w 8126844"/>
                  <a:gd name="connsiteY105" fmla="*/ 4667312 h 5783418"/>
                  <a:gd name="connsiteX106" fmla="*/ 3224480 w 8126844"/>
                  <a:gd name="connsiteY106" fmla="*/ 4734547 h 5783418"/>
                  <a:gd name="connsiteX107" fmla="*/ 3453080 w 8126844"/>
                  <a:gd name="connsiteY107" fmla="*/ 4761441 h 5783418"/>
                  <a:gd name="connsiteX108" fmla="*/ 3412739 w 8126844"/>
                  <a:gd name="connsiteY108" fmla="*/ 4869018 h 5783418"/>
                  <a:gd name="connsiteX109" fmla="*/ 2968986 w 8126844"/>
                  <a:gd name="connsiteY109" fmla="*/ 4922806 h 5783418"/>
                  <a:gd name="connsiteX110" fmla="*/ 2767280 w 8126844"/>
                  <a:gd name="connsiteY110" fmla="*/ 4936253 h 5783418"/>
                  <a:gd name="connsiteX111" fmla="*/ 2673151 w 8126844"/>
                  <a:gd name="connsiteY111" fmla="*/ 5137959 h 5783418"/>
                  <a:gd name="connsiteX112" fmla="*/ 2767280 w 8126844"/>
                  <a:gd name="connsiteY112" fmla="*/ 5501030 h 5783418"/>
                  <a:gd name="connsiteX113" fmla="*/ 2700045 w 8126844"/>
                  <a:gd name="connsiteY113" fmla="*/ 5702735 h 5783418"/>
                  <a:gd name="connsiteX114" fmla="*/ 2498339 w 8126844"/>
                  <a:gd name="connsiteY114" fmla="*/ 5783418 h 5783418"/>
                  <a:gd name="connsiteX115" fmla="*/ 2256292 w 8126844"/>
                  <a:gd name="connsiteY115" fmla="*/ 5702735 h 5783418"/>
                  <a:gd name="connsiteX116" fmla="*/ 2175610 w 8126844"/>
                  <a:gd name="connsiteY116" fmla="*/ 5447241 h 5783418"/>
                  <a:gd name="connsiteX117" fmla="*/ 2269739 w 8126844"/>
                  <a:gd name="connsiteY117" fmla="*/ 5218641 h 5783418"/>
                  <a:gd name="connsiteX118" fmla="*/ 2404210 w 8126844"/>
                  <a:gd name="connsiteY118" fmla="*/ 5057277 h 5783418"/>
                  <a:gd name="connsiteX119" fmla="*/ 2390763 w 8126844"/>
                  <a:gd name="connsiteY119" fmla="*/ 4909359 h 5783418"/>
                  <a:gd name="connsiteX120" fmla="*/ 2014245 w 8126844"/>
                  <a:gd name="connsiteY120" fmla="*/ 4774888 h 5783418"/>
                  <a:gd name="connsiteX121" fmla="*/ 2068033 w 8126844"/>
                  <a:gd name="connsiteY121" fmla="*/ 4667312 h 5783418"/>
                  <a:gd name="connsiteX122" fmla="*/ 2390763 w 8126844"/>
                  <a:gd name="connsiteY122" fmla="*/ 4667312 h 5783418"/>
                  <a:gd name="connsiteX123" fmla="*/ 2807621 w 8126844"/>
                  <a:gd name="connsiteY123" fmla="*/ 4667312 h 5783418"/>
                  <a:gd name="connsiteX124" fmla="*/ 2834516 w 8126844"/>
                  <a:gd name="connsiteY124" fmla="*/ 4532841 h 5783418"/>
                  <a:gd name="connsiteX125" fmla="*/ 2686598 w 8126844"/>
                  <a:gd name="connsiteY125" fmla="*/ 4479053 h 5783418"/>
                  <a:gd name="connsiteX126" fmla="*/ 2780727 w 8126844"/>
                  <a:gd name="connsiteY126" fmla="*/ 4331135 h 5783418"/>
                  <a:gd name="connsiteX127" fmla="*/ 3211033 w 8126844"/>
                  <a:gd name="connsiteY127" fmla="*/ 4371477 h 5783418"/>
                  <a:gd name="connsiteX128" fmla="*/ 3775810 w 8126844"/>
                  <a:gd name="connsiteY128" fmla="*/ 4344582 h 5783418"/>
                  <a:gd name="connsiteX129" fmla="*/ 4380927 w 8126844"/>
                  <a:gd name="connsiteY129" fmla="*/ 4250453 h 5783418"/>
                  <a:gd name="connsiteX130" fmla="*/ 4622974 w 8126844"/>
                  <a:gd name="connsiteY130" fmla="*/ 4196665 h 5783418"/>
                  <a:gd name="connsiteX131" fmla="*/ 4555739 w 8126844"/>
                  <a:gd name="connsiteY131" fmla="*/ 4102535 h 5783418"/>
                  <a:gd name="connsiteX132" fmla="*/ 4031304 w 8126844"/>
                  <a:gd name="connsiteY132" fmla="*/ 4142877 h 5783418"/>
                  <a:gd name="connsiteX133" fmla="*/ 3600998 w 8126844"/>
                  <a:gd name="connsiteY133" fmla="*/ 4156324 h 5783418"/>
                  <a:gd name="connsiteX134" fmla="*/ 3278268 w 8126844"/>
                  <a:gd name="connsiteY134" fmla="*/ 4115982 h 5783418"/>
                  <a:gd name="connsiteX135" fmla="*/ 3237927 w 8126844"/>
                  <a:gd name="connsiteY135" fmla="*/ 4048747 h 5783418"/>
                  <a:gd name="connsiteX136" fmla="*/ 3291716 w 8126844"/>
                  <a:gd name="connsiteY136" fmla="*/ 3914277 h 5783418"/>
                  <a:gd name="connsiteX137" fmla="*/ 3587551 w 8126844"/>
                  <a:gd name="connsiteY137" fmla="*/ 3941171 h 5783418"/>
                  <a:gd name="connsiteX138" fmla="*/ 3883386 w 8126844"/>
                  <a:gd name="connsiteY138" fmla="*/ 3941171 h 5783418"/>
                  <a:gd name="connsiteX139" fmla="*/ 3964068 w 8126844"/>
                  <a:gd name="connsiteY139" fmla="*/ 3873935 h 5783418"/>
                  <a:gd name="connsiteX140" fmla="*/ 3883386 w 8126844"/>
                  <a:gd name="connsiteY140" fmla="*/ 3752912 h 5783418"/>
                  <a:gd name="connsiteX141" fmla="*/ 3412739 w 8126844"/>
                  <a:gd name="connsiteY141" fmla="*/ 3726018 h 5783418"/>
                  <a:gd name="connsiteX142" fmla="*/ 3049668 w 8126844"/>
                  <a:gd name="connsiteY142" fmla="*/ 3672230 h 5783418"/>
                  <a:gd name="connsiteX143" fmla="*/ 2740386 w 8126844"/>
                  <a:gd name="connsiteY143" fmla="*/ 3604994 h 5783418"/>
                  <a:gd name="connsiteX144" fmla="*/ 2457998 w 8126844"/>
                  <a:gd name="connsiteY144" fmla="*/ 3524312 h 5783418"/>
                  <a:gd name="connsiteX145" fmla="*/ 2242845 w 8126844"/>
                  <a:gd name="connsiteY145" fmla="*/ 3470524 h 5783418"/>
                  <a:gd name="connsiteX146" fmla="*/ 2162163 w 8126844"/>
                  <a:gd name="connsiteY146" fmla="*/ 3631888 h 5783418"/>
                  <a:gd name="connsiteX147" fmla="*/ 2336974 w 8126844"/>
                  <a:gd name="connsiteY147" fmla="*/ 3806700 h 5783418"/>
                  <a:gd name="connsiteX148" fmla="*/ 2713492 w 8126844"/>
                  <a:gd name="connsiteY148" fmla="*/ 3860488 h 5783418"/>
                  <a:gd name="connsiteX149" fmla="*/ 2874857 w 8126844"/>
                  <a:gd name="connsiteY149" fmla="*/ 3914277 h 5783418"/>
                  <a:gd name="connsiteX150" fmla="*/ 2874857 w 8126844"/>
                  <a:gd name="connsiteY150" fmla="*/ 4062194 h 5783418"/>
                  <a:gd name="connsiteX151" fmla="*/ 2605916 w 8126844"/>
                  <a:gd name="connsiteY151" fmla="*/ 4035300 h 5783418"/>
                  <a:gd name="connsiteX152" fmla="*/ 2000798 w 8126844"/>
                  <a:gd name="connsiteY152" fmla="*/ 3914277 h 5783418"/>
                  <a:gd name="connsiteX153" fmla="*/ 1583939 w 8126844"/>
                  <a:gd name="connsiteY153" fmla="*/ 3766359 h 5783418"/>
                  <a:gd name="connsiteX154" fmla="*/ 1409127 w 8126844"/>
                  <a:gd name="connsiteY154" fmla="*/ 3779806 h 5783418"/>
                  <a:gd name="connsiteX155" fmla="*/ 1368786 w 8126844"/>
                  <a:gd name="connsiteY155" fmla="*/ 3954618 h 5783418"/>
                  <a:gd name="connsiteX156" fmla="*/ 1799092 w 8126844"/>
                  <a:gd name="connsiteY156" fmla="*/ 4089088 h 5783418"/>
                  <a:gd name="connsiteX157" fmla="*/ 2256292 w 8126844"/>
                  <a:gd name="connsiteY157" fmla="*/ 4250453 h 5783418"/>
                  <a:gd name="connsiteX158" fmla="*/ 2390763 w 8126844"/>
                  <a:gd name="connsiteY158" fmla="*/ 4358030 h 5783418"/>
                  <a:gd name="connsiteX159" fmla="*/ 2094927 w 8126844"/>
                  <a:gd name="connsiteY159" fmla="*/ 4425265 h 5783418"/>
                  <a:gd name="connsiteX160" fmla="*/ 1557045 w 8126844"/>
                  <a:gd name="connsiteY160" fmla="*/ 4250453 h 5783418"/>
                  <a:gd name="connsiteX161" fmla="*/ 965374 w 8126844"/>
                  <a:gd name="connsiteY161" fmla="*/ 4021853 h 5783418"/>
                  <a:gd name="connsiteX162" fmla="*/ 481280 w 8126844"/>
                  <a:gd name="connsiteY162" fmla="*/ 3806700 h 5783418"/>
                  <a:gd name="connsiteX163" fmla="*/ 198892 w 8126844"/>
                  <a:gd name="connsiteY163" fmla="*/ 3699124 h 5783418"/>
                  <a:gd name="connsiteX164" fmla="*/ 131657 w 8126844"/>
                  <a:gd name="connsiteY164" fmla="*/ 3604994 h 5783418"/>
                  <a:gd name="connsiteX165" fmla="*/ 279574 w 8126844"/>
                  <a:gd name="connsiteY165" fmla="*/ 3510865 h 5783418"/>
                  <a:gd name="connsiteX166" fmla="*/ 642645 w 8126844"/>
                  <a:gd name="connsiteY166" fmla="*/ 3685677 h 5783418"/>
                  <a:gd name="connsiteX167" fmla="*/ 1113292 w 8126844"/>
                  <a:gd name="connsiteY167" fmla="*/ 3833594 h 5783418"/>
                  <a:gd name="connsiteX168" fmla="*/ 1153633 w 8126844"/>
                  <a:gd name="connsiteY168" fmla="*/ 3658782 h 5783418"/>
                  <a:gd name="connsiteX169" fmla="*/ 1032610 w 8126844"/>
                  <a:gd name="connsiteY169" fmla="*/ 3497418 h 5783418"/>
                  <a:gd name="connsiteX170" fmla="*/ 535068 w 8126844"/>
                  <a:gd name="connsiteY170" fmla="*/ 3349500 h 5783418"/>
                  <a:gd name="connsiteX171" fmla="*/ 198892 w 8126844"/>
                  <a:gd name="connsiteY171" fmla="*/ 3107453 h 5783418"/>
                  <a:gd name="connsiteX172" fmla="*/ 10633 w 8126844"/>
                  <a:gd name="connsiteY172" fmla="*/ 2946088 h 5783418"/>
                  <a:gd name="connsiteX173" fmla="*/ 50974 w 8126844"/>
                  <a:gd name="connsiteY173" fmla="*/ 2811618 h 5783418"/>
                  <a:gd name="connsiteX174" fmla="*/ 279574 w 8126844"/>
                  <a:gd name="connsiteY174" fmla="*/ 2892300 h 5783418"/>
                  <a:gd name="connsiteX175" fmla="*/ 1019163 w 8126844"/>
                  <a:gd name="connsiteY175" fmla="*/ 3295712 h 5783418"/>
                  <a:gd name="connsiteX176" fmla="*/ 1462916 w 8126844"/>
                  <a:gd name="connsiteY176" fmla="*/ 3537759 h 5783418"/>
                  <a:gd name="connsiteX177" fmla="*/ 1799092 w 8126844"/>
                  <a:gd name="connsiteY177" fmla="*/ 3631888 h 5783418"/>
                  <a:gd name="connsiteX178" fmla="*/ 1973904 w 8126844"/>
                  <a:gd name="connsiteY178" fmla="*/ 3564653 h 5783418"/>
                  <a:gd name="connsiteX179" fmla="*/ 1960457 w 8126844"/>
                  <a:gd name="connsiteY179" fmla="*/ 3322606 h 5783418"/>
                  <a:gd name="connsiteX180" fmla="*/ 1624280 w 8126844"/>
                  <a:gd name="connsiteY180" fmla="*/ 3215030 h 5783418"/>
                  <a:gd name="connsiteX181" fmla="*/ 1288104 w 8126844"/>
                  <a:gd name="connsiteY181" fmla="*/ 3067112 h 5783418"/>
                  <a:gd name="connsiteX182" fmla="*/ 1261210 w 8126844"/>
                  <a:gd name="connsiteY182" fmla="*/ 2932641 h 5783418"/>
                  <a:gd name="connsiteX183" fmla="*/ 1462916 w 8126844"/>
                  <a:gd name="connsiteY183" fmla="*/ 2932641 h 5783418"/>
                  <a:gd name="connsiteX184" fmla="*/ 1691516 w 8126844"/>
                  <a:gd name="connsiteY184" fmla="*/ 3013324 h 5783418"/>
                  <a:gd name="connsiteX185" fmla="*/ 1758751 w 8126844"/>
                  <a:gd name="connsiteY185" fmla="*/ 2798171 h 5783418"/>
                  <a:gd name="connsiteX186" fmla="*/ 1597386 w 8126844"/>
                  <a:gd name="connsiteY186" fmla="*/ 2623359 h 5783418"/>
                  <a:gd name="connsiteX187" fmla="*/ 1153633 w 8126844"/>
                  <a:gd name="connsiteY187" fmla="*/ 2435100 h 5783418"/>
                  <a:gd name="connsiteX188" fmla="*/ 871245 w 8126844"/>
                  <a:gd name="connsiteY188" fmla="*/ 2246841 h 5783418"/>
                  <a:gd name="connsiteX189" fmla="*/ 750221 w 8126844"/>
                  <a:gd name="connsiteY189" fmla="*/ 2112371 h 5783418"/>
                  <a:gd name="connsiteX190" fmla="*/ 844351 w 8126844"/>
                  <a:gd name="connsiteY190" fmla="*/ 1991347 h 5783418"/>
                  <a:gd name="connsiteX191" fmla="*/ 1328445 w 8126844"/>
                  <a:gd name="connsiteY191" fmla="*/ 2206500 h 5783418"/>
                  <a:gd name="connsiteX192" fmla="*/ 1606671 w 8126844"/>
                  <a:gd name="connsiteY192" fmla="*/ 2352919 h 5783418"/>
                  <a:gd name="connsiteX193" fmla="*/ 1720260 w 8126844"/>
                  <a:gd name="connsiteY193" fmla="*/ 2074080 h 5783418"/>
                  <a:gd name="connsiteX194" fmla="*/ 1772079 w 8126844"/>
                  <a:gd name="connsiteY194" fmla="*/ 1890655 h 5783418"/>
                  <a:gd name="connsiteX195" fmla="*/ 1693720 w 8126844"/>
                  <a:gd name="connsiteY195" fmla="*/ 1718626 h 5783418"/>
                  <a:gd name="connsiteX196" fmla="*/ 2176456 w 8126844"/>
                  <a:gd name="connsiteY196" fmla="*/ 2031474 h 5783418"/>
                  <a:gd name="connsiteX197" fmla="*/ 1984049 w 8126844"/>
                  <a:gd name="connsiteY197" fmla="*/ 2009066 h 5783418"/>
                  <a:gd name="connsiteX198" fmla="*/ 1894130 w 8126844"/>
                  <a:gd name="connsiteY198" fmla="*/ 2146784 h 5783418"/>
                  <a:gd name="connsiteX199" fmla="*/ 1879774 w 8126844"/>
                  <a:gd name="connsiteY199" fmla="*/ 2488888 h 5783418"/>
                  <a:gd name="connsiteX200" fmla="*/ 2390763 w 8126844"/>
                  <a:gd name="connsiteY200" fmla="*/ 2717488 h 5783418"/>
                  <a:gd name="connsiteX201" fmla="*/ 3157245 w 8126844"/>
                  <a:gd name="connsiteY201" fmla="*/ 2932641 h 5783418"/>
                  <a:gd name="connsiteX202" fmla="*/ 3708574 w 8126844"/>
                  <a:gd name="connsiteY202" fmla="*/ 3067112 h 5783418"/>
                  <a:gd name="connsiteX203" fmla="*/ 4165774 w 8126844"/>
                  <a:gd name="connsiteY203" fmla="*/ 3040218 h 5783418"/>
                  <a:gd name="connsiteX204" fmla="*/ 4394374 w 8126844"/>
                  <a:gd name="connsiteY204" fmla="*/ 3013324 h 5783418"/>
                  <a:gd name="connsiteX205" fmla="*/ 4407821 w 8126844"/>
                  <a:gd name="connsiteY205" fmla="*/ 2825065 h 5783418"/>
                  <a:gd name="connsiteX206" fmla="*/ 4192668 w 8126844"/>
                  <a:gd name="connsiteY206" fmla="*/ 2784724 h 5783418"/>
                  <a:gd name="connsiteX207" fmla="*/ 4031304 w 8126844"/>
                  <a:gd name="connsiteY207" fmla="*/ 2825065 h 5783418"/>
                  <a:gd name="connsiteX208" fmla="*/ 4031304 w 8126844"/>
                  <a:gd name="connsiteY208" fmla="*/ 2650253 h 5783418"/>
                  <a:gd name="connsiteX209" fmla="*/ 4448163 w 8126844"/>
                  <a:gd name="connsiteY209" fmla="*/ 2529230 h 5783418"/>
                  <a:gd name="connsiteX210" fmla="*/ 4703657 w 8126844"/>
                  <a:gd name="connsiteY210" fmla="*/ 2421653 h 5783418"/>
                  <a:gd name="connsiteX211" fmla="*/ 4719129 w 8126844"/>
                  <a:gd name="connsiteY211" fmla="*/ 2204989 h 5783418"/>
                  <a:gd name="connsiteX212" fmla="*/ 4519556 w 8126844"/>
                  <a:gd name="connsiteY212" fmla="*/ 2209941 h 5783418"/>
                  <a:gd name="connsiteX0" fmla="*/ 5076343 w 8126844"/>
                  <a:gd name="connsiteY0" fmla="*/ 1999176 h 5782509"/>
                  <a:gd name="connsiteX1" fmla="*/ 4866197 w 8126844"/>
                  <a:gd name="connsiteY1" fmla="*/ 2118016 h 5782509"/>
                  <a:gd name="connsiteX2" fmla="*/ 4959151 w 8126844"/>
                  <a:gd name="connsiteY2" fmla="*/ 2326615 h 5782509"/>
                  <a:gd name="connsiteX3" fmla="*/ 5402904 w 8126844"/>
                  <a:gd name="connsiteY3" fmla="*/ 2165250 h 5782509"/>
                  <a:gd name="connsiteX4" fmla="*/ 6478668 w 8126844"/>
                  <a:gd name="connsiteY4" fmla="*/ 1452556 h 5782509"/>
                  <a:gd name="connsiteX5" fmla="*/ 6941073 w 8126844"/>
                  <a:gd name="connsiteY5" fmla="*/ 841223 h 5782509"/>
                  <a:gd name="connsiteX6" fmla="*/ 6764360 w 8126844"/>
                  <a:gd name="connsiteY6" fmla="*/ 263038 h 5782509"/>
                  <a:gd name="connsiteX7" fmla="*/ 6636336 w 8126844"/>
                  <a:gd name="connsiteY7" fmla="*/ 355043 h 5782509"/>
                  <a:gd name="connsiteX8" fmla="*/ 6742471 w 8126844"/>
                  <a:gd name="connsiteY8" fmla="*/ 6991 h 5782509"/>
                  <a:gd name="connsiteX9" fmla="*/ 7177916 w 8126844"/>
                  <a:gd name="connsiteY9" fmla="*/ 605391 h 5782509"/>
                  <a:gd name="connsiteX10" fmla="*/ 7352727 w 8126844"/>
                  <a:gd name="connsiteY10" fmla="*/ 484368 h 5782509"/>
                  <a:gd name="connsiteX11" fmla="*/ 7460304 w 8126844"/>
                  <a:gd name="connsiteY11" fmla="*/ 793650 h 5782509"/>
                  <a:gd name="connsiteX12" fmla="*/ 7137574 w 8126844"/>
                  <a:gd name="connsiteY12" fmla="*/ 1223956 h 5782509"/>
                  <a:gd name="connsiteX13" fmla="*/ 7056892 w 8126844"/>
                  <a:gd name="connsiteY13" fmla="*/ 1398768 h 5782509"/>
                  <a:gd name="connsiteX14" fmla="*/ 7177916 w 8126844"/>
                  <a:gd name="connsiteY14" fmla="*/ 1506344 h 5782509"/>
                  <a:gd name="connsiteX15" fmla="*/ 7406516 w 8126844"/>
                  <a:gd name="connsiteY15" fmla="*/ 1277744 h 5782509"/>
                  <a:gd name="connsiteX16" fmla="*/ 7540986 w 8126844"/>
                  <a:gd name="connsiteY16" fmla="*/ 1277744 h 5782509"/>
                  <a:gd name="connsiteX17" fmla="*/ 7554433 w 8126844"/>
                  <a:gd name="connsiteY17" fmla="*/ 1506344 h 5782509"/>
                  <a:gd name="connsiteX18" fmla="*/ 6976210 w 8126844"/>
                  <a:gd name="connsiteY18" fmla="*/ 2098015 h 5782509"/>
                  <a:gd name="connsiteX19" fmla="*/ 6276963 w 8126844"/>
                  <a:gd name="connsiteY19" fmla="*/ 2649344 h 5782509"/>
                  <a:gd name="connsiteX20" fmla="*/ 5860104 w 8126844"/>
                  <a:gd name="connsiteY20" fmla="*/ 2851050 h 5782509"/>
                  <a:gd name="connsiteX21" fmla="*/ 5658398 w 8126844"/>
                  <a:gd name="connsiteY21" fmla="*/ 2918285 h 5782509"/>
                  <a:gd name="connsiteX22" fmla="*/ 5550821 w 8126844"/>
                  <a:gd name="connsiteY22" fmla="*/ 2837603 h 5782509"/>
                  <a:gd name="connsiteX23" fmla="*/ 5644951 w 8126844"/>
                  <a:gd name="connsiteY23" fmla="*/ 2635897 h 5782509"/>
                  <a:gd name="connsiteX24" fmla="*/ 5913892 w 8126844"/>
                  <a:gd name="connsiteY24" fmla="*/ 2582109 h 5782509"/>
                  <a:gd name="connsiteX25" fmla="*/ 5752527 w 8126844"/>
                  <a:gd name="connsiteY25" fmla="*/ 2272826 h 5782509"/>
                  <a:gd name="connsiteX26" fmla="*/ 5362563 w 8126844"/>
                  <a:gd name="connsiteY26" fmla="*/ 2420744 h 5782509"/>
                  <a:gd name="connsiteX27" fmla="*/ 4663316 w 8126844"/>
                  <a:gd name="connsiteY27" fmla="*/ 2703132 h 5782509"/>
                  <a:gd name="connsiteX28" fmla="*/ 4649868 w 8126844"/>
                  <a:gd name="connsiteY28" fmla="*/ 2877944 h 5782509"/>
                  <a:gd name="connsiteX29" fmla="*/ 4703657 w 8126844"/>
                  <a:gd name="connsiteY29" fmla="*/ 2985521 h 5782509"/>
                  <a:gd name="connsiteX30" fmla="*/ 5066727 w 8126844"/>
                  <a:gd name="connsiteY30" fmla="*/ 2851050 h 5782509"/>
                  <a:gd name="connsiteX31" fmla="*/ 5322221 w 8126844"/>
                  <a:gd name="connsiteY31" fmla="*/ 2797262 h 5782509"/>
                  <a:gd name="connsiteX32" fmla="*/ 5349116 w 8126844"/>
                  <a:gd name="connsiteY32" fmla="*/ 2931732 h 5782509"/>
                  <a:gd name="connsiteX33" fmla="*/ 4784339 w 8126844"/>
                  <a:gd name="connsiteY33" fmla="*/ 3146885 h 5782509"/>
                  <a:gd name="connsiteX34" fmla="*/ 4098539 w 8126844"/>
                  <a:gd name="connsiteY34" fmla="*/ 3281356 h 5782509"/>
                  <a:gd name="connsiteX35" fmla="*/ 2740386 w 8126844"/>
                  <a:gd name="connsiteY35" fmla="*/ 3146885 h 5782509"/>
                  <a:gd name="connsiteX36" fmla="*/ 2202504 w 8126844"/>
                  <a:gd name="connsiteY36" fmla="*/ 2945179 h 5782509"/>
                  <a:gd name="connsiteX37" fmla="*/ 2027692 w 8126844"/>
                  <a:gd name="connsiteY37" fmla="*/ 2891391 h 5782509"/>
                  <a:gd name="connsiteX38" fmla="*/ 1960457 w 8126844"/>
                  <a:gd name="connsiteY38" fmla="*/ 3039309 h 5782509"/>
                  <a:gd name="connsiteX39" fmla="*/ 2390763 w 8126844"/>
                  <a:gd name="connsiteY39" fmla="*/ 3267909 h 5782509"/>
                  <a:gd name="connsiteX40" fmla="*/ 3372398 w 8126844"/>
                  <a:gd name="connsiteY40" fmla="*/ 3509956 h 5782509"/>
                  <a:gd name="connsiteX41" fmla="*/ 4125433 w 8126844"/>
                  <a:gd name="connsiteY41" fmla="*/ 3509956 h 5782509"/>
                  <a:gd name="connsiteX42" fmla="*/ 4757445 w 8126844"/>
                  <a:gd name="connsiteY42" fmla="*/ 3483062 h 5782509"/>
                  <a:gd name="connsiteX43" fmla="*/ 4918810 w 8126844"/>
                  <a:gd name="connsiteY43" fmla="*/ 3523403 h 5782509"/>
                  <a:gd name="connsiteX44" fmla="*/ 4811233 w 8126844"/>
                  <a:gd name="connsiteY44" fmla="*/ 3684768 h 5782509"/>
                  <a:gd name="connsiteX45" fmla="*/ 4286798 w 8126844"/>
                  <a:gd name="connsiteY45" fmla="*/ 3752003 h 5782509"/>
                  <a:gd name="connsiteX46" fmla="*/ 4219563 w 8126844"/>
                  <a:gd name="connsiteY46" fmla="*/ 3886473 h 5782509"/>
                  <a:gd name="connsiteX47" fmla="*/ 4555739 w 8126844"/>
                  <a:gd name="connsiteY47" fmla="*/ 3940262 h 5782509"/>
                  <a:gd name="connsiteX48" fmla="*/ 5241539 w 8126844"/>
                  <a:gd name="connsiteY48" fmla="*/ 3752003 h 5782509"/>
                  <a:gd name="connsiteX49" fmla="*/ 5523927 w 8126844"/>
                  <a:gd name="connsiteY49" fmla="*/ 3617532 h 5782509"/>
                  <a:gd name="connsiteX50" fmla="*/ 5618057 w 8126844"/>
                  <a:gd name="connsiteY50" fmla="*/ 3509956 h 5782509"/>
                  <a:gd name="connsiteX51" fmla="*/ 5402904 w 8126844"/>
                  <a:gd name="connsiteY51" fmla="*/ 3496509 h 5782509"/>
                  <a:gd name="connsiteX52" fmla="*/ 5214645 w 8126844"/>
                  <a:gd name="connsiteY52" fmla="*/ 3388932 h 5782509"/>
                  <a:gd name="connsiteX53" fmla="*/ 5241539 w 8126844"/>
                  <a:gd name="connsiteY53" fmla="*/ 3267909 h 5782509"/>
                  <a:gd name="connsiteX54" fmla="*/ 5537374 w 8126844"/>
                  <a:gd name="connsiteY54" fmla="*/ 3227568 h 5782509"/>
                  <a:gd name="connsiteX55" fmla="*/ 6196280 w 8126844"/>
                  <a:gd name="connsiteY55" fmla="*/ 2972073 h 5782509"/>
                  <a:gd name="connsiteX56" fmla="*/ 6747610 w 8126844"/>
                  <a:gd name="connsiteY56" fmla="*/ 2635897 h 5782509"/>
                  <a:gd name="connsiteX57" fmla="*/ 7218257 w 8126844"/>
                  <a:gd name="connsiteY57" fmla="*/ 2192144 h 5782509"/>
                  <a:gd name="connsiteX58" fmla="*/ 7433410 w 8126844"/>
                  <a:gd name="connsiteY58" fmla="*/ 2017332 h 5782509"/>
                  <a:gd name="connsiteX59" fmla="*/ 7567880 w 8126844"/>
                  <a:gd name="connsiteY59" fmla="*/ 2044226 h 5782509"/>
                  <a:gd name="connsiteX60" fmla="*/ 7514092 w 8126844"/>
                  <a:gd name="connsiteY60" fmla="*/ 2245932 h 5782509"/>
                  <a:gd name="connsiteX61" fmla="*/ 7097233 w 8126844"/>
                  <a:gd name="connsiteY61" fmla="*/ 2676238 h 5782509"/>
                  <a:gd name="connsiteX62" fmla="*/ 6451774 w 8126844"/>
                  <a:gd name="connsiteY62" fmla="*/ 3093097 h 5782509"/>
                  <a:gd name="connsiteX63" fmla="*/ 6088704 w 8126844"/>
                  <a:gd name="connsiteY63" fmla="*/ 3281356 h 5782509"/>
                  <a:gd name="connsiteX64" fmla="*/ 5981127 w 8126844"/>
                  <a:gd name="connsiteY64" fmla="*/ 3415826 h 5782509"/>
                  <a:gd name="connsiteX65" fmla="*/ 6021468 w 8126844"/>
                  <a:gd name="connsiteY65" fmla="*/ 3617532 h 5782509"/>
                  <a:gd name="connsiteX66" fmla="*/ 6115598 w 8126844"/>
                  <a:gd name="connsiteY66" fmla="*/ 3765450 h 5782509"/>
                  <a:gd name="connsiteX67" fmla="*/ 6734163 w 8126844"/>
                  <a:gd name="connsiteY67" fmla="*/ 3590638 h 5782509"/>
                  <a:gd name="connsiteX68" fmla="*/ 7419963 w 8126844"/>
                  <a:gd name="connsiteY68" fmla="*/ 3160332 h 5782509"/>
                  <a:gd name="connsiteX69" fmla="*/ 7850268 w 8126844"/>
                  <a:gd name="connsiteY69" fmla="*/ 2837603 h 5782509"/>
                  <a:gd name="connsiteX70" fmla="*/ 8065421 w 8126844"/>
                  <a:gd name="connsiteY70" fmla="*/ 2730026 h 5782509"/>
                  <a:gd name="connsiteX71" fmla="*/ 8105763 w 8126844"/>
                  <a:gd name="connsiteY71" fmla="*/ 2891391 h 5782509"/>
                  <a:gd name="connsiteX72" fmla="*/ 7769586 w 8126844"/>
                  <a:gd name="connsiteY72" fmla="*/ 3227568 h 5782509"/>
                  <a:gd name="connsiteX73" fmla="*/ 6707268 w 8126844"/>
                  <a:gd name="connsiteY73" fmla="*/ 3805791 h 5782509"/>
                  <a:gd name="connsiteX74" fmla="*/ 6129045 w 8126844"/>
                  <a:gd name="connsiteY74" fmla="*/ 4074732 h 5782509"/>
                  <a:gd name="connsiteX75" fmla="*/ 5833210 w 8126844"/>
                  <a:gd name="connsiteY75" fmla="*/ 4115073 h 5782509"/>
                  <a:gd name="connsiteX76" fmla="*/ 5712186 w 8126844"/>
                  <a:gd name="connsiteY76" fmla="*/ 4155415 h 5782509"/>
                  <a:gd name="connsiteX77" fmla="*/ 5658398 w 8126844"/>
                  <a:gd name="connsiteY77" fmla="*/ 4007497 h 5782509"/>
                  <a:gd name="connsiteX78" fmla="*/ 5779421 w 8126844"/>
                  <a:gd name="connsiteY78" fmla="*/ 3899921 h 5782509"/>
                  <a:gd name="connsiteX79" fmla="*/ 5779421 w 8126844"/>
                  <a:gd name="connsiteY79" fmla="*/ 3805791 h 5782509"/>
                  <a:gd name="connsiteX80" fmla="*/ 5497033 w 8126844"/>
                  <a:gd name="connsiteY80" fmla="*/ 3926815 h 5782509"/>
                  <a:gd name="connsiteX81" fmla="*/ 5039833 w 8126844"/>
                  <a:gd name="connsiteY81" fmla="*/ 4061285 h 5782509"/>
                  <a:gd name="connsiteX82" fmla="*/ 4865021 w 8126844"/>
                  <a:gd name="connsiteY82" fmla="*/ 4141968 h 5782509"/>
                  <a:gd name="connsiteX83" fmla="*/ 4905363 w 8126844"/>
                  <a:gd name="connsiteY83" fmla="*/ 4236097 h 5782509"/>
                  <a:gd name="connsiteX84" fmla="*/ 5160857 w 8126844"/>
                  <a:gd name="connsiteY84" fmla="*/ 4209203 h 5782509"/>
                  <a:gd name="connsiteX85" fmla="*/ 5187751 w 8126844"/>
                  <a:gd name="connsiteY85" fmla="*/ 4343673 h 5782509"/>
                  <a:gd name="connsiteX86" fmla="*/ 4878468 w 8126844"/>
                  <a:gd name="connsiteY86" fmla="*/ 4437803 h 5782509"/>
                  <a:gd name="connsiteX87" fmla="*/ 4891916 w 8126844"/>
                  <a:gd name="connsiteY87" fmla="*/ 4585721 h 5782509"/>
                  <a:gd name="connsiteX88" fmla="*/ 5376010 w 8126844"/>
                  <a:gd name="connsiteY88" fmla="*/ 4478144 h 5782509"/>
                  <a:gd name="connsiteX89" fmla="*/ 5967680 w 8126844"/>
                  <a:gd name="connsiteY89" fmla="*/ 4330226 h 5782509"/>
                  <a:gd name="connsiteX90" fmla="*/ 6344198 w 8126844"/>
                  <a:gd name="connsiteY90" fmla="*/ 4128521 h 5782509"/>
                  <a:gd name="connsiteX91" fmla="*/ 6478668 w 8126844"/>
                  <a:gd name="connsiteY91" fmla="*/ 4128521 h 5782509"/>
                  <a:gd name="connsiteX92" fmla="*/ 6478668 w 8126844"/>
                  <a:gd name="connsiteY92" fmla="*/ 4316779 h 5782509"/>
                  <a:gd name="connsiteX93" fmla="*/ 5900445 w 8126844"/>
                  <a:gd name="connsiteY93" fmla="*/ 4505038 h 5782509"/>
                  <a:gd name="connsiteX94" fmla="*/ 5053280 w 8126844"/>
                  <a:gd name="connsiteY94" fmla="*/ 4747085 h 5782509"/>
                  <a:gd name="connsiteX95" fmla="*/ 4703657 w 8126844"/>
                  <a:gd name="connsiteY95" fmla="*/ 4841215 h 5782509"/>
                  <a:gd name="connsiteX96" fmla="*/ 4313692 w 8126844"/>
                  <a:gd name="connsiteY96" fmla="*/ 4908450 h 5782509"/>
                  <a:gd name="connsiteX97" fmla="*/ 4004410 w 8126844"/>
                  <a:gd name="connsiteY97" fmla="*/ 4948791 h 5782509"/>
                  <a:gd name="connsiteX98" fmla="*/ 3869939 w 8126844"/>
                  <a:gd name="connsiteY98" fmla="*/ 4827768 h 5782509"/>
                  <a:gd name="connsiteX99" fmla="*/ 3950621 w 8126844"/>
                  <a:gd name="connsiteY99" fmla="*/ 4720191 h 5782509"/>
                  <a:gd name="connsiteX100" fmla="*/ 4367480 w 8126844"/>
                  <a:gd name="connsiteY100" fmla="*/ 4639509 h 5782509"/>
                  <a:gd name="connsiteX101" fmla="*/ 4542292 w 8126844"/>
                  <a:gd name="connsiteY101" fmla="*/ 4572273 h 5782509"/>
                  <a:gd name="connsiteX102" fmla="*/ 4542292 w 8126844"/>
                  <a:gd name="connsiteY102" fmla="*/ 4437803 h 5782509"/>
                  <a:gd name="connsiteX103" fmla="*/ 4206116 w 8126844"/>
                  <a:gd name="connsiteY103" fmla="*/ 4437803 h 5782509"/>
                  <a:gd name="connsiteX104" fmla="*/ 3520316 w 8126844"/>
                  <a:gd name="connsiteY104" fmla="*/ 4518485 h 5782509"/>
                  <a:gd name="connsiteX105" fmla="*/ 3157245 w 8126844"/>
                  <a:gd name="connsiteY105" fmla="*/ 4545379 h 5782509"/>
                  <a:gd name="connsiteX106" fmla="*/ 3076563 w 8126844"/>
                  <a:gd name="connsiteY106" fmla="*/ 4666403 h 5782509"/>
                  <a:gd name="connsiteX107" fmla="*/ 3224480 w 8126844"/>
                  <a:gd name="connsiteY107" fmla="*/ 4733638 h 5782509"/>
                  <a:gd name="connsiteX108" fmla="*/ 3453080 w 8126844"/>
                  <a:gd name="connsiteY108" fmla="*/ 4760532 h 5782509"/>
                  <a:gd name="connsiteX109" fmla="*/ 3412739 w 8126844"/>
                  <a:gd name="connsiteY109" fmla="*/ 4868109 h 5782509"/>
                  <a:gd name="connsiteX110" fmla="*/ 2968986 w 8126844"/>
                  <a:gd name="connsiteY110" fmla="*/ 4921897 h 5782509"/>
                  <a:gd name="connsiteX111" fmla="*/ 2767280 w 8126844"/>
                  <a:gd name="connsiteY111" fmla="*/ 4935344 h 5782509"/>
                  <a:gd name="connsiteX112" fmla="*/ 2673151 w 8126844"/>
                  <a:gd name="connsiteY112" fmla="*/ 5137050 h 5782509"/>
                  <a:gd name="connsiteX113" fmla="*/ 2767280 w 8126844"/>
                  <a:gd name="connsiteY113" fmla="*/ 5500121 h 5782509"/>
                  <a:gd name="connsiteX114" fmla="*/ 2700045 w 8126844"/>
                  <a:gd name="connsiteY114" fmla="*/ 5701826 h 5782509"/>
                  <a:gd name="connsiteX115" fmla="*/ 2498339 w 8126844"/>
                  <a:gd name="connsiteY115" fmla="*/ 5782509 h 5782509"/>
                  <a:gd name="connsiteX116" fmla="*/ 2256292 w 8126844"/>
                  <a:gd name="connsiteY116" fmla="*/ 5701826 h 5782509"/>
                  <a:gd name="connsiteX117" fmla="*/ 2175610 w 8126844"/>
                  <a:gd name="connsiteY117" fmla="*/ 5446332 h 5782509"/>
                  <a:gd name="connsiteX118" fmla="*/ 2269739 w 8126844"/>
                  <a:gd name="connsiteY118" fmla="*/ 5217732 h 5782509"/>
                  <a:gd name="connsiteX119" fmla="*/ 2404210 w 8126844"/>
                  <a:gd name="connsiteY119" fmla="*/ 5056368 h 5782509"/>
                  <a:gd name="connsiteX120" fmla="*/ 2390763 w 8126844"/>
                  <a:gd name="connsiteY120" fmla="*/ 4908450 h 5782509"/>
                  <a:gd name="connsiteX121" fmla="*/ 2014245 w 8126844"/>
                  <a:gd name="connsiteY121" fmla="*/ 4773979 h 5782509"/>
                  <a:gd name="connsiteX122" fmla="*/ 2068033 w 8126844"/>
                  <a:gd name="connsiteY122" fmla="*/ 4666403 h 5782509"/>
                  <a:gd name="connsiteX123" fmla="*/ 2390763 w 8126844"/>
                  <a:gd name="connsiteY123" fmla="*/ 4666403 h 5782509"/>
                  <a:gd name="connsiteX124" fmla="*/ 2807621 w 8126844"/>
                  <a:gd name="connsiteY124" fmla="*/ 4666403 h 5782509"/>
                  <a:gd name="connsiteX125" fmla="*/ 2834516 w 8126844"/>
                  <a:gd name="connsiteY125" fmla="*/ 4531932 h 5782509"/>
                  <a:gd name="connsiteX126" fmla="*/ 2686598 w 8126844"/>
                  <a:gd name="connsiteY126" fmla="*/ 4478144 h 5782509"/>
                  <a:gd name="connsiteX127" fmla="*/ 2780727 w 8126844"/>
                  <a:gd name="connsiteY127" fmla="*/ 4330226 h 5782509"/>
                  <a:gd name="connsiteX128" fmla="*/ 3211033 w 8126844"/>
                  <a:gd name="connsiteY128" fmla="*/ 4370568 h 5782509"/>
                  <a:gd name="connsiteX129" fmla="*/ 3775810 w 8126844"/>
                  <a:gd name="connsiteY129" fmla="*/ 4343673 h 5782509"/>
                  <a:gd name="connsiteX130" fmla="*/ 4380927 w 8126844"/>
                  <a:gd name="connsiteY130" fmla="*/ 4249544 h 5782509"/>
                  <a:gd name="connsiteX131" fmla="*/ 4622974 w 8126844"/>
                  <a:gd name="connsiteY131" fmla="*/ 4195756 h 5782509"/>
                  <a:gd name="connsiteX132" fmla="*/ 4555739 w 8126844"/>
                  <a:gd name="connsiteY132" fmla="*/ 4101626 h 5782509"/>
                  <a:gd name="connsiteX133" fmla="*/ 4031304 w 8126844"/>
                  <a:gd name="connsiteY133" fmla="*/ 4141968 h 5782509"/>
                  <a:gd name="connsiteX134" fmla="*/ 3600998 w 8126844"/>
                  <a:gd name="connsiteY134" fmla="*/ 4155415 h 5782509"/>
                  <a:gd name="connsiteX135" fmla="*/ 3278268 w 8126844"/>
                  <a:gd name="connsiteY135" fmla="*/ 4115073 h 5782509"/>
                  <a:gd name="connsiteX136" fmla="*/ 3237927 w 8126844"/>
                  <a:gd name="connsiteY136" fmla="*/ 4047838 h 5782509"/>
                  <a:gd name="connsiteX137" fmla="*/ 3291716 w 8126844"/>
                  <a:gd name="connsiteY137" fmla="*/ 3913368 h 5782509"/>
                  <a:gd name="connsiteX138" fmla="*/ 3587551 w 8126844"/>
                  <a:gd name="connsiteY138" fmla="*/ 3940262 h 5782509"/>
                  <a:gd name="connsiteX139" fmla="*/ 3883386 w 8126844"/>
                  <a:gd name="connsiteY139" fmla="*/ 3940262 h 5782509"/>
                  <a:gd name="connsiteX140" fmla="*/ 3964068 w 8126844"/>
                  <a:gd name="connsiteY140" fmla="*/ 3873026 h 5782509"/>
                  <a:gd name="connsiteX141" fmla="*/ 3883386 w 8126844"/>
                  <a:gd name="connsiteY141" fmla="*/ 3752003 h 5782509"/>
                  <a:gd name="connsiteX142" fmla="*/ 3412739 w 8126844"/>
                  <a:gd name="connsiteY142" fmla="*/ 3725109 h 5782509"/>
                  <a:gd name="connsiteX143" fmla="*/ 3049668 w 8126844"/>
                  <a:gd name="connsiteY143" fmla="*/ 3671321 h 5782509"/>
                  <a:gd name="connsiteX144" fmla="*/ 2740386 w 8126844"/>
                  <a:gd name="connsiteY144" fmla="*/ 3604085 h 5782509"/>
                  <a:gd name="connsiteX145" fmla="*/ 2457998 w 8126844"/>
                  <a:gd name="connsiteY145" fmla="*/ 3523403 h 5782509"/>
                  <a:gd name="connsiteX146" fmla="*/ 2242845 w 8126844"/>
                  <a:gd name="connsiteY146" fmla="*/ 3469615 h 5782509"/>
                  <a:gd name="connsiteX147" fmla="*/ 2162163 w 8126844"/>
                  <a:gd name="connsiteY147" fmla="*/ 3630979 h 5782509"/>
                  <a:gd name="connsiteX148" fmla="*/ 2336974 w 8126844"/>
                  <a:gd name="connsiteY148" fmla="*/ 3805791 h 5782509"/>
                  <a:gd name="connsiteX149" fmla="*/ 2713492 w 8126844"/>
                  <a:gd name="connsiteY149" fmla="*/ 3859579 h 5782509"/>
                  <a:gd name="connsiteX150" fmla="*/ 2874857 w 8126844"/>
                  <a:gd name="connsiteY150" fmla="*/ 3913368 h 5782509"/>
                  <a:gd name="connsiteX151" fmla="*/ 2874857 w 8126844"/>
                  <a:gd name="connsiteY151" fmla="*/ 4061285 h 5782509"/>
                  <a:gd name="connsiteX152" fmla="*/ 2605916 w 8126844"/>
                  <a:gd name="connsiteY152" fmla="*/ 4034391 h 5782509"/>
                  <a:gd name="connsiteX153" fmla="*/ 2000798 w 8126844"/>
                  <a:gd name="connsiteY153" fmla="*/ 3913368 h 5782509"/>
                  <a:gd name="connsiteX154" fmla="*/ 1583939 w 8126844"/>
                  <a:gd name="connsiteY154" fmla="*/ 3765450 h 5782509"/>
                  <a:gd name="connsiteX155" fmla="*/ 1409127 w 8126844"/>
                  <a:gd name="connsiteY155" fmla="*/ 3778897 h 5782509"/>
                  <a:gd name="connsiteX156" fmla="*/ 1368786 w 8126844"/>
                  <a:gd name="connsiteY156" fmla="*/ 3953709 h 5782509"/>
                  <a:gd name="connsiteX157" fmla="*/ 1799092 w 8126844"/>
                  <a:gd name="connsiteY157" fmla="*/ 4088179 h 5782509"/>
                  <a:gd name="connsiteX158" fmla="*/ 2256292 w 8126844"/>
                  <a:gd name="connsiteY158" fmla="*/ 4249544 h 5782509"/>
                  <a:gd name="connsiteX159" fmla="*/ 2390763 w 8126844"/>
                  <a:gd name="connsiteY159" fmla="*/ 4357121 h 5782509"/>
                  <a:gd name="connsiteX160" fmla="*/ 2094927 w 8126844"/>
                  <a:gd name="connsiteY160" fmla="*/ 4424356 h 5782509"/>
                  <a:gd name="connsiteX161" fmla="*/ 1557045 w 8126844"/>
                  <a:gd name="connsiteY161" fmla="*/ 4249544 h 5782509"/>
                  <a:gd name="connsiteX162" fmla="*/ 965374 w 8126844"/>
                  <a:gd name="connsiteY162" fmla="*/ 4020944 h 5782509"/>
                  <a:gd name="connsiteX163" fmla="*/ 481280 w 8126844"/>
                  <a:gd name="connsiteY163" fmla="*/ 3805791 h 5782509"/>
                  <a:gd name="connsiteX164" fmla="*/ 198892 w 8126844"/>
                  <a:gd name="connsiteY164" fmla="*/ 3698215 h 5782509"/>
                  <a:gd name="connsiteX165" fmla="*/ 131657 w 8126844"/>
                  <a:gd name="connsiteY165" fmla="*/ 3604085 h 5782509"/>
                  <a:gd name="connsiteX166" fmla="*/ 279574 w 8126844"/>
                  <a:gd name="connsiteY166" fmla="*/ 3509956 h 5782509"/>
                  <a:gd name="connsiteX167" fmla="*/ 642645 w 8126844"/>
                  <a:gd name="connsiteY167" fmla="*/ 3684768 h 5782509"/>
                  <a:gd name="connsiteX168" fmla="*/ 1113292 w 8126844"/>
                  <a:gd name="connsiteY168" fmla="*/ 3832685 h 5782509"/>
                  <a:gd name="connsiteX169" fmla="*/ 1153633 w 8126844"/>
                  <a:gd name="connsiteY169" fmla="*/ 3657873 h 5782509"/>
                  <a:gd name="connsiteX170" fmla="*/ 1032610 w 8126844"/>
                  <a:gd name="connsiteY170" fmla="*/ 3496509 h 5782509"/>
                  <a:gd name="connsiteX171" fmla="*/ 535068 w 8126844"/>
                  <a:gd name="connsiteY171" fmla="*/ 3348591 h 5782509"/>
                  <a:gd name="connsiteX172" fmla="*/ 198892 w 8126844"/>
                  <a:gd name="connsiteY172" fmla="*/ 3106544 h 5782509"/>
                  <a:gd name="connsiteX173" fmla="*/ 10633 w 8126844"/>
                  <a:gd name="connsiteY173" fmla="*/ 2945179 h 5782509"/>
                  <a:gd name="connsiteX174" fmla="*/ 50974 w 8126844"/>
                  <a:gd name="connsiteY174" fmla="*/ 2810709 h 5782509"/>
                  <a:gd name="connsiteX175" fmla="*/ 279574 w 8126844"/>
                  <a:gd name="connsiteY175" fmla="*/ 2891391 h 5782509"/>
                  <a:gd name="connsiteX176" fmla="*/ 1019163 w 8126844"/>
                  <a:gd name="connsiteY176" fmla="*/ 3294803 h 5782509"/>
                  <a:gd name="connsiteX177" fmla="*/ 1462916 w 8126844"/>
                  <a:gd name="connsiteY177" fmla="*/ 3536850 h 5782509"/>
                  <a:gd name="connsiteX178" fmla="*/ 1799092 w 8126844"/>
                  <a:gd name="connsiteY178" fmla="*/ 3630979 h 5782509"/>
                  <a:gd name="connsiteX179" fmla="*/ 1973904 w 8126844"/>
                  <a:gd name="connsiteY179" fmla="*/ 3563744 h 5782509"/>
                  <a:gd name="connsiteX180" fmla="*/ 1960457 w 8126844"/>
                  <a:gd name="connsiteY180" fmla="*/ 3321697 h 5782509"/>
                  <a:gd name="connsiteX181" fmla="*/ 1624280 w 8126844"/>
                  <a:gd name="connsiteY181" fmla="*/ 3214121 h 5782509"/>
                  <a:gd name="connsiteX182" fmla="*/ 1288104 w 8126844"/>
                  <a:gd name="connsiteY182" fmla="*/ 3066203 h 5782509"/>
                  <a:gd name="connsiteX183" fmla="*/ 1261210 w 8126844"/>
                  <a:gd name="connsiteY183" fmla="*/ 2931732 h 5782509"/>
                  <a:gd name="connsiteX184" fmla="*/ 1462916 w 8126844"/>
                  <a:gd name="connsiteY184" fmla="*/ 2931732 h 5782509"/>
                  <a:gd name="connsiteX185" fmla="*/ 1691516 w 8126844"/>
                  <a:gd name="connsiteY185" fmla="*/ 3012415 h 5782509"/>
                  <a:gd name="connsiteX186" fmla="*/ 1758751 w 8126844"/>
                  <a:gd name="connsiteY186" fmla="*/ 2797262 h 5782509"/>
                  <a:gd name="connsiteX187" fmla="*/ 1597386 w 8126844"/>
                  <a:gd name="connsiteY187" fmla="*/ 2622450 h 5782509"/>
                  <a:gd name="connsiteX188" fmla="*/ 1153633 w 8126844"/>
                  <a:gd name="connsiteY188" fmla="*/ 2434191 h 5782509"/>
                  <a:gd name="connsiteX189" fmla="*/ 871245 w 8126844"/>
                  <a:gd name="connsiteY189" fmla="*/ 2245932 h 5782509"/>
                  <a:gd name="connsiteX190" fmla="*/ 750221 w 8126844"/>
                  <a:gd name="connsiteY190" fmla="*/ 2111462 h 5782509"/>
                  <a:gd name="connsiteX191" fmla="*/ 844351 w 8126844"/>
                  <a:gd name="connsiteY191" fmla="*/ 1990438 h 5782509"/>
                  <a:gd name="connsiteX192" fmla="*/ 1328445 w 8126844"/>
                  <a:gd name="connsiteY192" fmla="*/ 2205591 h 5782509"/>
                  <a:gd name="connsiteX193" fmla="*/ 1606671 w 8126844"/>
                  <a:gd name="connsiteY193" fmla="*/ 2352010 h 5782509"/>
                  <a:gd name="connsiteX194" fmla="*/ 1720260 w 8126844"/>
                  <a:gd name="connsiteY194" fmla="*/ 2073171 h 5782509"/>
                  <a:gd name="connsiteX195" fmla="*/ 1772079 w 8126844"/>
                  <a:gd name="connsiteY195" fmla="*/ 1889746 h 5782509"/>
                  <a:gd name="connsiteX196" fmla="*/ 1693720 w 8126844"/>
                  <a:gd name="connsiteY196" fmla="*/ 1717717 h 5782509"/>
                  <a:gd name="connsiteX197" fmla="*/ 2176456 w 8126844"/>
                  <a:gd name="connsiteY197" fmla="*/ 2030565 h 5782509"/>
                  <a:gd name="connsiteX198" fmla="*/ 1984049 w 8126844"/>
                  <a:gd name="connsiteY198" fmla="*/ 2008157 h 5782509"/>
                  <a:gd name="connsiteX199" fmla="*/ 1894130 w 8126844"/>
                  <a:gd name="connsiteY199" fmla="*/ 2145875 h 5782509"/>
                  <a:gd name="connsiteX200" fmla="*/ 1879774 w 8126844"/>
                  <a:gd name="connsiteY200" fmla="*/ 2487979 h 5782509"/>
                  <a:gd name="connsiteX201" fmla="*/ 2390763 w 8126844"/>
                  <a:gd name="connsiteY201" fmla="*/ 2716579 h 5782509"/>
                  <a:gd name="connsiteX202" fmla="*/ 3157245 w 8126844"/>
                  <a:gd name="connsiteY202" fmla="*/ 2931732 h 5782509"/>
                  <a:gd name="connsiteX203" fmla="*/ 3708574 w 8126844"/>
                  <a:gd name="connsiteY203" fmla="*/ 3066203 h 5782509"/>
                  <a:gd name="connsiteX204" fmla="*/ 4165774 w 8126844"/>
                  <a:gd name="connsiteY204" fmla="*/ 3039309 h 5782509"/>
                  <a:gd name="connsiteX205" fmla="*/ 4394374 w 8126844"/>
                  <a:gd name="connsiteY205" fmla="*/ 3012415 h 5782509"/>
                  <a:gd name="connsiteX206" fmla="*/ 4407821 w 8126844"/>
                  <a:gd name="connsiteY206" fmla="*/ 2824156 h 5782509"/>
                  <a:gd name="connsiteX207" fmla="*/ 4192668 w 8126844"/>
                  <a:gd name="connsiteY207" fmla="*/ 2783815 h 5782509"/>
                  <a:gd name="connsiteX208" fmla="*/ 4031304 w 8126844"/>
                  <a:gd name="connsiteY208" fmla="*/ 2824156 h 5782509"/>
                  <a:gd name="connsiteX209" fmla="*/ 4031304 w 8126844"/>
                  <a:gd name="connsiteY209" fmla="*/ 2649344 h 5782509"/>
                  <a:gd name="connsiteX210" fmla="*/ 4448163 w 8126844"/>
                  <a:gd name="connsiteY210" fmla="*/ 2528321 h 5782509"/>
                  <a:gd name="connsiteX211" fmla="*/ 4703657 w 8126844"/>
                  <a:gd name="connsiteY211" fmla="*/ 2420744 h 5782509"/>
                  <a:gd name="connsiteX212" fmla="*/ 4719129 w 8126844"/>
                  <a:gd name="connsiteY212" fmla="*/ 2204080 h 5782509"/>
                  <a:gd name="connsiteX213" fmla="*/ 4519556 w 8126844"/>
                  <a:gd name="connsiteY213" fmla="*/ 2209032 h 5782509"/>
                  <a:gd name="connsiteX0" fmla="*/ 5076343 w 8126844"/>
                  <a:gd name="connsiteY0" fmla="*/ 1998580 h 5781913"/>
                  <a:gd name="connsiteX1" fmla="*/ 4866197 w 8126844"/>
                  <a:gd name="connsiteY1" fmla="*/ 2117420 h 5781913"/>
                  <a:gd name="connsiteX2" fmla="*/ 4959151 w 8126844"/>
                  <a:gd name="connsiteY2" fmla="*/ 2326019 h 5781913"/>
                  <a:gd name="connsiteX3" fmla="*/ 5402904 w 8126844"/>
                  <a:gd name="connsiteY3" fmla="*/ 2164654 h 5781913"/>
                  <a:gd name="connsiteX4" fmla="*/ 6478668 w 8126844"/>
                  <a:gd name="connsiteY4" fmla="*/ 1451960 h 5781913"/>
                  <a:gd name="connsiteX5" fmla="*/ 6941073 w 8126844"/>
                  <a:gd name="connsiteY5" fmla="*/ 840627 h 5781913"/>
                  <a:gd name="connsiteX6" fmla="*/ 6764360 w 8126844"/>
                  <a:gd name="connsiteY6" fmla="*/ 262442 h 5781913"/>
                  <a:gd name="connsiteX7" fmla="*/ 6656943 w 8126844"/>
                  <a:gd name="connsiteY7" fmla="*/ 389052 h 5781913"/>
                  <a:gd name="connsiteX8" fmla="*/ 6742471 w 8126844"/>
                  <a:gd name="connsiteY8" fmla="*/ 6395 h 5781913"/>
                  <a:gd name="connsiteX9" fmla="*/ 7177916 w 8126844"/>
                  <a:gd name="connsiteY9" fmla="*/ 604795 h 5781913"/>
                  <a:gd name="connsiteX10" fmla="*/ 7352727 w 8126844"/>
                  <a:gd name="connsiteY10" fmla="*/ 483772 h 5781913"/>
                  <a:gd name="connsiteX11" fmla="*/ 7460304 w 8126844"/>
                  <a:gd name="connsiteY11" fmla="*/ 793054 h 5781913"/>
                  <a:gd name="connsiteX12" fmla="*/ 7137574 w 8126844"/>
                  <a:gd name="connsiteY12" fmla="*/ 1223360 h 5781913"/>
                  <a:gd name="connsiteX13" fmla="*/ 7056892 w 8126844"/>
                  <a:gd name="connsiteY13" fmla="*/ 1398172 h 5781913"/>
                  <a:gd name="connsiteX14" fmla="*/ 7177916 w 8126844"/>
                  <a:gd name="connsiteY14" fmla="*/ 1505748 h 5781913"/>
                  <a:gd name="connsiteX15" fmla="*/ 7406516 w 8126844"/>
                  <a:gd name="connsiteY15" fmla="*/ 1277148 h 5781913"/>
                  <a:gd name="connsiteX16" fmla="*/ 7540986 w 8126844"/>
                  <a:gd name="connsiteY16" fmla="*/ 1277148 h 5781913"/>
                  <a:gd name="connsiteX17" fmla="*/ 7554433 w 8126844"/>
                  <a:gd name="connsiteY17" fmla="*/ 1505748 h 5781913"/>
                  <a:gd name="connsiteX18" fmla="*/ 6976210 w 8126844"/>
                  <a:gd name="connsiteY18" fmla="*/ 2097419 h 5781913"/>
                  <a:gd name="connsiteX19" fmla="*/ 6276963 w 8126844"/>
                  <a:gd name="connsiteY19" fmla="*/ 2648748 h 5781913"/>
                  <a:gd name="connsiteX20" fmla="*/ 5860104 w 8126844"/>
                  <a:gd name="connsiteY20" fmla="*/ 2850454 h 5781913"/>
                  <a:gd name="connsiteX21" fmla="*/ 5658398 w 8126844"/>
                  <a:gd name="connsiteY21" fmla="*/ 2917689 h 5781913"/>
                  <a:gd name="connsiteX22" fmla="*/ 5550821 w 8126844"/>
                  <a:gd name="connsiteY22" fmla="*/ 2837007 h 5781913"/>
                  <a:gd name="connsiteX23" fmla="*/ 5644951 w 8126844"/>
                  <a:gd name="connsiteY23" fmla="*/ 2635301 h 5781913"/>
                  <a:gd name="connsiteX24" fmla="*/ 5913892 w 8126844"/>
                  <a:gd name="connsiteY24" fmla="*/ 2581513 h 5781913"/>
                  <a:gd name="connsiteX25" fmla="*/ 5752527 w 8126844"/>
                  <a:gd name="connsiteY25" fmla="*/ 2272230 h 5781913"/>
                  <a:gd name="connsiteX26" fmla="*/ 5362563 w 8126844"/>
                  <a:gd name="connsiteY26" fmla="*/ 2420148 h 5781913"/>
                  <a:gd name="connsiteX27" fmla="*/ 4663316 w 8126844"/>
                  <a:gd name="connsiteY27" fmla="*/ 2702536 h 5781913"/>
                  <a:gd name="connsiteX28" fmla="*/ 4649868 w 8126844"/>
                  <a:gd name="connsiteY28" fmla="*/ 2877348 h 5781913"/>
                  <a:gd name="connsiteX29" fmla="*/ 4703657 w 8126844"/>
                  <a:gd name="connsiteY29" fmla="*/ 2984925 h 5781913"/>
                  <a:gd name="connsiteX30" fmla="*/ 5066727 w 8126844"/>
                  <a:gd name="connsiteY30" fmla="*/ 2850454 h 5781913"/>
                  <a:gd name="connsiteX31" fmla="*/ 5322221 w 8126844"/>
                  <a:gd name="connsiteY31" fmla="*/ 2796666 h 5781913"/>
                  <a:gd name="connsiteX32" fmla="*/ 5349116 w 8126844"/>
                  <a:gd name="connsiteY32" fmla="*/ 2931136 h 5781913"/>
                  <a:gd name="connsiteX33" fmla="*/ 4784339 w 8126844"/>
                  <a:gd name="connsiteY33" fmla="*/ 3146289 h 5781913"/>
                  <a:gd name="connsiteX34" fmla="*/ 4098539 w 8126844"/>
                  <a:gd name="connsiteY34" fmla="*/ 3280760 h 5781913"/>
                  <a:gd name="connsiteX35" fmla="*/ 2740386 w 8126844"/>
                  <a:gd name="connsiteY35" fmla="*/ 3146289 h 5781913"/>
                  <a:gd name="connsiteX36" fmla="*/ 2202504 w 8126844"/>
                  <a:gd name="connsiteY36" fmla="*/ 2944583 h 5781913"/>
                  <a:gd name="connsiteX37" fmla="*/ 2027692 w 8126844"/>
                  <a:gd name="connsiteY37" fmla="*/ 2890795 h 5781913"/>
                  <a:gd name="connsiteX38" fmla="*/ 1960457 w 8126844"/>
                  <a:gd name="connsiteY38" fmla="*/ 3038713 h 5781913"/>
                  <a:gd name="connsiteX39" fmla="*/ 2390763 w 8126844"/>
                  <a:gd name="connsiteY39" fmla="*/ 3267313 h 5781913"/>
                  <a:gd name="connsiteX40" fmla="*/ 3372398 w 8126844"/>
                  <a:gd name="connsiteY40" fmla="*/ 3509360 h 5781913"/>
                  <a:gd name="connsiteX41" fmla="*/ 4125433 w 8126844"/>
                  <a:gd name="connsiteY41" fmla="*/ 3509360 h 5781913"/>
                  <a:gd name="connsiteX42" fmla="*/ 4757445 w 8126844"/>
                  <a:gd name="connsiteY42" fmla="*/ 3482466 h 5781913"/>
                  <a:gd name="connsiteX43" fmla="*/ 4918810 w 8126844"/>
                  <a:gd name="connsiteY43" fmla="*/ 3522807 h 5781913"/>
                  <a:gd name="connsiteX44" fmla="*/ 4811233 w 8126844"/>
                  <a:gd name="connsiteY44" fmla="*/ 3684172 h 5781913"/>
                  <a:gd name="connsiteX45" fmla="*/ 4286798 w 8126844"/>
                  <a:gd name="connsiteY45" fmla="*/ 3751407 h 5781913"/>
                  <a:gd name="connsiteX46" fmla="*/ 4219563 w 8126844"/>
                  <a:gd name="connsiteY46" fmla="*/ 3885877 h 5781913"/>
                  <a:gd name="connsiteX47" fmla="*/ 4555739 w 8126844"/>
                  <a:gd name="connsiteY47" fmla="*/ 3939666 h 5781913"/>
                  <a:gd name="connsiteX48" fmla="*/ 5241539 w 8126844"/>
                  <a:gd name="connsiteY48" fmla="*/ 3751407 h 5781913"/>
                  <a:gd name="connsiteX49" fmla="*/ 5523927 w 8126844"/>
                  <a:gd name="connsiteY49" fmla="*/ 3616936 h 5781913"/>
                  <a:gd name="connsiteX50" fmla="*/ 5618057 w 8126844"/>
                  <a:gd name="connsiteY50" fmla="*/ 3509360 h 5781913"/>
                  <a:gd name="connsiteX51" fmla="*/ 5402904 w 8126844"/>
                  <a:gd name="connsiteY51" fmla="*/ 3495913 h 5781913"/>
                  <a:gd name="connsiteX52" fmla="*/ 5214645 w 8126844"/>
                  <a:gd name="connsiteY52" fmla="*/ 3388336 h 5781913"/>
                  <a:gd name="connsiteX53" fmla="*/ 5241539 w 8126844"/>
                  <a:gd name="connsiteY53" fmla="*/ 3267313 h 5781913"/>
                  <a:gd name="connsiteX54" fmla="*/ 5537374 w 8126844"/>
                  <a:gd name="connsiteY54" fmla="*/ 3226972 h 5781913"/>
                  <a:gd name="connsiteX55" fmla="*/ 6196280 w 8126844"/>
                  <a:gd name="connsiteY55" fmla="*/ 2971477 h 5781913"/>
                  <a:gd name="connsiteX56" fmla="*/ 6747610 w 8126844"/>
                  <a:gd name="connsiteY56" fmla="*/ 2635301 h 5781913"/>
                  <a:gd name="connsiteX57" fmla="*/ 7218257 w 8126844"/>
                  <a:gd name="connsiteY57" fmla="*/ 2191548 h 5781913"/>
                  <a:gd name="connsiteX58" fmla="*/ 7433410 w 8126844"/>
                  <a:gd name="connsiteY58" fmla="*/ 2016736 h 5781913"/>
                  <a:gd name="connsiteX59" fmla="*/ 7567880 w 8126844"/>
                  <a:gd name="connsiteY59" fmla="*/ 2043630 h 5781913"/>
                  <a:gd name="connsiteX60" fmla="*/ 7514092 w 8126844"/>
                  <a:gd name="connsiteY60" fmla="*/ 2245336 h 5781913"/>
                  <a:gd name="connsiteX61" fmla="*/ 7097233 w 8126844"/>
                  <a:gd name="connsiteY61" fmla="*/ 2675642 h 5781913"/>
                  <a:gd name="connsiteX62" fmla="*/ 6451774 w 8126844"/>
                  <a:gd name="connsiteY62" fmla="*/ 3092501 h 5781913"/>
                  <a:gd name="connsiteX63" fmla="*/ 6088704 w 8126844"/>
                  <a:gd name="connsiteY63" fmla="*/ 3280760 h 5781913"/>
                  <a:gd name="connsiteX64" fmla="*/ 5981127 w 8126844"/>
                  <a:gd name="connsiteY64" fmla="*/ 3415230 h 5781913"/>
                  <a:gd name="connsiteX65" fmla="*/ 6021468 w 8126844"/>
                  <a:gd name="connsiteY65" fmla="*/ 3616936 h 5781913"/>
                  <a:gd name="connsiteX66" fmla="*/ 6115598 w 8126844"/>
                  <a:gd name="connsiteY66" fmla="*/ 3764854 h 5781913"/>
                  <a:gd name="connsiteX67" fmla="*/ 6734163 w 8126844"/>
                  <a:gd name="connsiteY67" fmla="*/ 3590042 h 5781913"/>
                  <a:gd name="connsiteX68" fmla="*/ 7419963 w 8126844"/>
                  <a:gd name="connsiteY68" fmla="*/ 3159736 h 5781913"/>
                  <a:gd name="connsiteX69" fmla="*/ 7850268 w 8126844"/>
                  <a:gd name="connsiteY69" fmla="*/ 2837007 h 5781913"/>
                  <a:gd name="connsiteX70" fmla="*/ 8065421 w 8126844"/>
                  <a:gd name="connsiteY70" fmla="*/ 2729430 h 5781913"/>
                  <a:gd name="connsiteX71" fmla="*/ 8105763 w 8126844"/>
                  <a:gd name="connsiteY71" fmla="*/ 2890795 h 5781913"/>
                  <a:gd name="connsiteX72" fmla="*/ 7769586 w 8126844"/>
                  <a:gd name="connsiteY72" fmla="*/ 3226972 h 5781913"/>
                  <a:gd name="connsiteX73" fmla="*/ 6707268 w 8126844"/>
                  <a:gd name="connsiteY73" fmla="*/ 3805195 h 5781913"/>
                  <a:gd name="connsiteX74" fmla="*/ 6129045 w 8126844"/>
                  <a:gd name="connsiteY74" fmla="*/ 4074136 h 5781913"/>
                  <a:gd name="connsiteX75" fmla="*/ 5833210 w 8126844"/>
                  <a:gd name="connsiteY75" fmla="*/ 4114477 h 5781913"/>
                  <a:gd name="connsiteX76" fmla="*/ 5712186 w 8126844"/>
                  <a:gd name="connsiteY76" fmla="*/ 4154819 h 5781913"/>
                  <a:gd name="connsiteX77" fmla="*/ 5658398 w 8126844"/>
                  <a:gd name="connsiteY77" fmla="*/ 4006901 h 5781913"/>
                  <a:gd name="connsiteX78" fmla="*/ 5779421 w 8126844"/>
                  <a:gd name="connsiteY78" fmla="*/ 3899325 h 5781913"/>
                  <a:gd name="connsiteX79" fmla="*/ 5779421 w 8126844"/>
                  <a:gd name="connsiteY79" fmla="*/ 3805195 h 5781913"/>
                  <a:gd name="connsiteX80" fmla="*/ 5497033 w 8126844"/>
                  <a:gd name="connsiteY80" fmla="*/ 3926219 h 5781913"/>
                  <a:gd name="connsiteX81" fmla="*/ 5039833 w 8126844"/>
                  <a:gd name="connsiteY81" fmla="*/ 4060689 h 5781913"/>
                  <a:gd name="connsiteX82" fmla="*/ 4865021 w 8126844"/>
                  <a:gd name="connsiteY82" fmla="*/ 4141372 h 5781913"/>
                  <a:gd name="connsiteX83" fmla="*/ 4905363 w 8126844"/>
                  <a:gd name="connsiteY83" fmla="*/ 4235501 h 5781913"/>
                  <a:gd name="connsiteX84" fmla="*/ 5160857 w 8126844"/>
                  <a:gd name="connsiteY84" fmla="*/ 4208607 h 5781913"/>
                  <a:gd name="connsiteX85" fmla="*/ 5187751 w 8126844"/>
                  <a:gd name="connsiteY85" fmla="*/ 4343077 h 5781913"/>
                  <a:gd name="connsiteX86" fmla="*/ 4878468 w 8126844"/>
                  <a:gd name="connsiteY86" fmla="*/ 4437207 h 5781913"/>
                  <a:gd name="connsiteX87" fmla="*/ 4891916 w 8126844"/>
                  <a:gd name="connsiteY87" fmla="*/ 4585125 h 5781913"/>
                  <a:gd name="connsiteX88" fmla="*/ 5376010 w 8126844"/>
                  <a:gd name="connsiteY88" fmla="*/ 4477548 h 5781913"/>
                  <a:gd name="connsiteX89" fmla="*/ 5967680 w 8126844"/>
                  <a:gd name="connsiteY89" fmla="*/ 4329630 h 5781913"/>
                  <a:gd name="connsiteX90" fmla="*/ 6344198 w 8126844"/>
                  <a:gd name="connsiteY90" fmla="*/ 4127925 h 5781913"/>
                  <a:gd name="connsiteX91" fmla="*/ 6478668 w 8126844"/>
                  <a:gd name="connsiteY91" fmla="*/ 4127925 h 5781913"/>
                  <a:gd name="connsiteX92" fmla="*/ 6478668 w 8126844"/>
                  <a:gd name="connsiteY92" fmla="*/ 4316183 h 5781913"/>
                  <a:gd name="connsiteX93" fmla="*/ 5900445 w 8126844"/>
                  <a:gd name="connsiteY93" fmla="*/ 4504442 h 5781913"/>
                  <a:gd name="connsiteX94" fmla="*/ 5053280 w 8126844"/>
                  <a:gd name="connsiteY94" fmla="*/ 4746489 h 5781913"/>
                  <a:gd name="connsiteX95" fmla="*/ 4703657 w 8126844"/>
                  <a:gd name="connsiteY95" fmla="*/ 4840619 h 5781913"/>
                  <a:gd name="connsiteX96" fmla="*/ 4313692 w 8126844"/>
                  <a:gd name="connsiteY96" fmla="*/ 4907854 h 5781913"/>
                  <a:gd name="connsiteX97" fmla="*/ 4004410 w 8126844"/>
                  <a:gd name="connsiteY97" fmla="*/ 4948195 h 5781913"/>
                  <a:gd name="connsiteX98" fmla="*/ 3869939 w 8126844"/>
                  <a:gd name="connsiteY98" fmla="*/ 4827172 h 5781913"/>
                  <a:gd name="connsiteX99" fmla="*/ 3950621 w 8126844"/>
                  <a:gd name="connsiteY99" fmla="*/ 4719595 h 5781913"/>
                  <a:gd name="connsiteX100" fmla="*/ 4367480 w 8126844"/>
                  <a:gd name="connsiteY100" fmla="*/ 4638913 h 5781913"/>
                  <a:gd name="connsiteX101" fmla="*/ 4542292 w 8126844"/>
                  <a:gd name="connsiteY101" fmla="*/ 4571677 h 5781913"/>
                  <a:gd name="connsiteX102" fmla="*/ 4542292 w 8126844"/>
                  <a:gd name="connsiteY102" fmla="*/ 4437207 h 5781913"/>
                  <a:gd name="connsiteX103" fmla="*/ 4206116 w 8126844"/>
                  <a:gd name="connsiteY103" fmla="*/ 4437207 h 5781913"/>
                  <a:gd name="connsiteX104" fmla="*/ 3520316 w 8126844"/>
                  <a:gd name="connsiteY104" fmla="*/ 4517889 h 5781913"/>
                  <a:gd name="connsiteX105" fmla="*/ 3157245 w 8126844"/>
                  <a:gd name="connsiteY105" fmla="*/ 4544783 h 5781913"/>
                  <a:gd name="connsiteX106" fmla="*/ 3076563 w 8126844"/>
                  <a:gd name="connsiteY106" fmla="*/ 4665807 h 5781913"/>
                  <a:gd name="connsiteX107" fmla="*/ 3224480 w 8126844"/>
                  <a:gd name="connsiteY107" fmla="*/ 4733042 h 5781913"/>
                  <a:gd name="connsiteX108" fmla="*/ 3453080 w 8126844"/>
                  <a:gd name="connsiteY108" fmla="*/ 4759936 h 5781913"/>
                  <a:gd name="connsiteX109" fmla="*/ 3412739 w 8126844"/>
                  <a:gd name="connsiteY109" fmla="*/ 4867513 h 5781913"/>
                  <a:gd name="connsiteX110" fmla="*/ 2968986 w 8126844"/>
                  <a:gd name="connsiteY110" fmla="*/ 4921301 h 5781913"/>
                  <a:gd name="connsiteX111" fmla="*/ 2767280 w 8126844"/>
                  <a:gd name="connsiteY111" fmla="*/ 4934748 h 5781913"/>
                  <a:gd name="connsiteX112" fmla="*/ 2673151 w 8126844"/>
                  <a:gd name="connsiteY112" fmla="*/ 5136454 h 5781913"/>
                  <a:gd name="connsiteX113" fmla="*/ 2767280 w 8126844"/>
                  <a:gd name="connsiteY113" fmla="*/ 5499525 h 5781913"/>
                  <a:gd name="connsiteX114" fmla="*/ 2700045 w 8126844"/>
                  <a:gd name="connsiteY114" fmla="*/ 5701230 h 5781913"/>
                  <a:gd name="connsiteX115" fmla="*/ 2498339 w 8126844"/>
                  <a:gd name="connsiteY115" fmla="*/ 5781913 h 5781913"/>
                  <a:gd name="connsiteX116" fmla="*/ 2256292 w 8126844"/>
                  <a:gd name="connsiteY116" fmla="*/ 5701230 h 5781913"/>
                  <a:gd name="connsiteX117" fmla="*/ 2175610 w 8126844"/>
                  <a:gd name="connsiteY117" fmla="*/ 5445736 h 5781913"/>
                  <a:gd name="connsiteX118" fmla="*/ 2269739 w 8126844"/>
                  <a:gd name="connsiteY118" fmla="*/ 5217136 h 5781913"/>
                  <a:gd name="connsiteX119" fmla="*/ 2404210 w 8126844"/>
                  <a:gd name="connsiteY119" fmla="*/ 5055772 h 5781913"/>
                  <a:gd name="connsiteX120" fmla="*/ 2390763 w 8126844"/>
                  <a:gd name="connsiteY120" fmla="*/ 4907854 h 5781913"/>
                  <a:gd name="connsiteX121" fmla="*/ 2014245 w 8126844"/>
                  <a:gd name="connsiteY121" fmla="*/ 4773383 h 5781913"/>
                  <a:gd name="connsiteX122" fmla="*/ 2068033 w 8126844"/>
                  <a:gd name="connsiteY122" fmla="*/ 4665807 h 5781913"/>
                  <a:gd name="connsiteX123" fmla="*/ 2390763 w 8126844"/>
                  <a:gd name="connsiteY123" fmla="*/ 4665807 h 5781913"/>
                  <a:gd name="connsiteX124" fmla="*/ 2807621 w 8126844"/>
                  <a:gd name="connsiteY124" fmla="*/ 4665807 h 5781913"/>
                  <a:gd name="connsiteX125" fmla="*/ 2834516 w 8126844"/>
                  <a:gd name="connsiteY125" fmla="*/ 4531336 h 5781913"/>
                  <a:gd name="connsiteX126" fmla="*/ 2686598 w 8126844"/>
                  <a:gd name="connsiteY126" fmla="*/ 4477548 h 5781913"/>
                  <a:gd name="connsiteX127" fmla="*/ 2780727 w 8126844"/>
                  <a:gd name="connsiteY127" fmla="*/ 4329630 h 5781913"/>
                  <a:gd name="connsiteX128" fmla="*/ 3211033 w 8126844"/>
                  <a:gd name="connsiteY128" fmla="*/ 4369972 h 5781913"/>
                  <a:gd name="connsiteX129" fmla="*/ 3775810 w 8126844"/>
                  <a:gd name="connsiteY129" fmla="*/ 4343077 h 5781913"/>
                  <a:gd name="connsiteX130" fmla="*/ 4380927 w 8126844"/>
                  <a:gd name="connsiteY130" fmla="*/ 4248948 h 5781913"/>
                  <a:gd name="connsiteX131" fmla="*/ 4622974 w 8126844"/>
                  <a:gd name="connsiteY131" fmla="*/ 4195160 h 5781913"/>
                  <a:gd name="connsiteX132" fmla="*/ 4555739 w 8126844"/>
                  <a:gd name="connsiteY132" fmla="*/ 4101030 h 5781913"/>
                  <a:gd name="connsiteX133" fmla="*/ 4031304 w 8126844"/>
                  <a:gd name="connsiteY133" fmla="*/ 4141372 h 5781913"/>
                  <a:gd name="connsiteX134" fmla="*/ 3600998 w 8126844"/>
                  <a:gd name="connsiteY134" fmla="*/ 4154819 h 5781913"/>
                  <a:gd name="connsiteX135" fmla="*/ 3278268 w 8126844"/>
                  <a:gd name="connsiteY135" fmla="*/ 4114477 h 5781913"/>
                  <a:gd name="connsiteX136" fmla="*/ 3237927 w 8126844"/>
                  <a:gd name="connsiteY136" fmla="*/ 4047242 h 5781913"/>
                  <a:gd name="connsiteX137" fmla="*/ 3291716 w 8126844"/>
                  <a:gd name="connsiteY137" fmla="*/ 3912772 h 5781913"/>
                  <a:gd name="connsiteX138" fmla="*/ 3587551 w 8126844"/>
                  <a:gd name="connsiteY138" fmla="*/ 3939666 h 5781913"/>
                  <a:gd name="connsiteX139" fmla="*/ 3883386 w 8126844"/>
                  <a:gd name="connsiteY139" fmla="*/ 3939666 h 5781913"/>
                  <a:gd name="connsiteX140" fmla="*/ 3964068 w 8126844"/>
                  <a:gd name="connsiteY140" fmla="*/ 3872430 h 5781913"/>
                  <a:gd name="connsiteX141" fmla="*/ 3883386 w 8126844"/>
                  <a:gd name="connsiteY141" fmla="*/ 3751407 h 5781913"/>
                  <a:gd name="connsiteX142" fmla="*/ 3412739 w 8126844"/>
                  <a:gd name="connsiteY142" fmla="*/ 3724513 h 5781913"/>
                  <a:gd name="connsiteX143" fmla="*/ 3049668 w 8126844"/>
                  <a:gd name="connsiteY143" fmla="*/ 3670725 h 5781913"/>
                  <a:gd name="connsiteX144" fmla="*/ 2740386 w 8126844"/>
                  <a:gd name="connsiteY144" fmla="*/ 3603489 h 5781913"/>
                  <a:gd name="connsiteX145" fmla="*/ 2457998 w 8126844"/>
                  <a:gd name="connsiteY145" fmla="*/ 3522807 h 5781913"/>
                  <a:gd name="connsiteX146" fmla="*/ 2242845 w 8126844"/>
                  <a:gd name="connsiteY146" fmla="*/ 3469019 h 5781913"/>
                  <a:gd name="connsiteX147" fmla="*/ 2162163 w 8126844"/>
                  <a:gd name="connsiteY147" fmla="*/ 3630383 h 5781913"/>
                  <a:gd name="connsiteX148" fmla="*/ 2336974 w 8126844"/>
                  <a:gd name="connsiteY148" fmla="*/ 3805195 h 5781913"/>
                  <a:gd name="connsiteX149" fmla="*/ 2713492 w 8126844"/>
                  <a:gd name="connsiteY149" fmla="*/ 3858983 h 5781913"/>
                  <a:gd name="connsiteX150" fmla="*/ 2874857 w 8126844"/>
                  <a:gd name="connsiteY150" fmla="*/ 3912772 h 5781913"/>
                  <a:gd name="connsiteX151" fmla="*/ 2874857 w 8126844"/>
                  <a:gd name="connsiteY151" fmla="*/ 4060689 h 5781913"/>
                  <a:gd name="connsiteX152" fmla="*/ 2605916 w 8126844"/>
                  <a:gd name="connsiteY152" fmla="*/ 4033795 h 5781913"/>
                  <a:gd name="connsiteX153" fmla="*/ 2000798 w 8126844"/>
                  <a:gd name="connsiteY153" fmla="*/ 3912772 h 5781913"/>
                  <a:gd name="connsiteX154" fmla="*/ 1583939 w 8126844"/>
                  <a:gd name="connsiteY154" fmla="*/ 3764854 h 5781913"/>
                  <a:gd name="connsiteX155" fmla="*/ 1409127 w 8126844"/>
                  <a:gd name="connsiteY155" fmla="*/ 3778301 h 5781913"/>
                  <a:gd name="connsiteX156" fmla="*/ 1368786 w 8126844"/>
                  <a:gd name="connsiteY156" fmla="*/ 3953113 h 5781913"/>
                  <a:gd name="connsiteX157" fmla="*/ 1799092 w 8126844"/>
                  <a:gd name="connsiteY157" fmla="*/ 4087583 h 5781913"/>
                  <a:gd name="connsiteX158" fmla="*/ 2256292 w 8126844"/>
                  <a:gd name="connsiteY158" fmla="*/ 4248948 h 5781913"/>
                  <a:gd name="connsiteX159" fmla="*/ 2390763 w 8126844"/>
                  <a:gd name="connsiteY159" fmla="*/ 4356525 h 5781913"/>
                  <a:gd name="connsiteX160" fmla="*/ 2094927 w 8126844"/>
                  <a:gd name="connsiteY160" fmla="*/ 4423760 h 5781913"/>
                  <a:gd name="connsiteX161" fmla="*/ 1557045 w 8126844"/>
                  <a:gd name="connsiteY161" fmla="*/ 4248948 h 5781913"/>
                  <a:gd name="connsiteX162" fmla="*/ 965374 w 8126844"/>
                  <a:gd name="connsiteY162" fmla="*/ 4020348 h 5781913"/>
                  <a:gd name="connsiteX163" fmla="*/ 481280 w 8126844"/>
                  <a:gd name="connsiteY163" fmla="*/ 3805195 h 5781913"/>
                  <a:gd name="connsiteX164" fmla="*/ 198892 w 8126844"/>
                  <a:gd name="connsiteY164" fmla="*/ 3697619 h 5781913"/>
                  <a:gd name="connsiteX165" fmla="*/ 131657 w 8126844"/>
                  <a:gd name="connsiteY165" fmla="*/ 3603489 h 5781913"/>
                  <a:gd name="connsiteX166" fmla="*/ 279574 w 8126844"/>
                  <a:gd name="connsiteY166" fmla="*/ 3509360 h 5781913"/>
                  <a:gd name="connsiteX167" fmla="*/ 642645 w 8126844"/>
                  <a:gd name="connsiteY167" fmla="*/ 3684172 h 5781913"/>
                  <a:gd name="connsiteX168" fmla="*/ 1113292 w 8126844"/>
                  <a:gd name="connsiteY168" fmla="*/ 3832089 h 5781913"/>
                  <a:gd name="connsiteX169" fmla="*/ 1153633 w 8126844"/>
                  <a:gd name="connsiteY169" fmla="*/ 3657277 h 5781913"/>
                  <a:gd name="connsiteX170" fmla="*/ 1032610 w 8126844"/>
                  <a:gd name="connsiteY170" fmla="*/ 3495913 h 5781913"/>
                  <a:gd name="connsiteX171" fmla="*/ 535068 w 8126844"/>
                  <a:gd name="connsiteY171" fmla="*/ 3347995 h 5781913"/>
                  <a:gd name="connsiteX172" fmla="*/ 198892 w 8126844"/>
                  <a:gd name="connsiteY172" fmla="*/ 3105948 h 5781913"/>
                  <a:gd name="connsiteX173" fmla="*/ 10633 w 8126844"/>
                  <a:gd name="connsiteY173" fmla="*/ 2944583 h 5781913"/>
                  <a:gd name="connsiteX174" fmla="*/ 50974 w 8126844"/>
                  <a:gd name="connsiteY174" fmla="*/ 2810113 h 5781913"/>
                  <a:gd name="connsiteX175" fmla="*/ 279574 w 8126844"/>
                  <a:gd name="connsiteY175" fmla="*/ 2890795 h 5781913"/>
                  <a:gd name="connsiteX176" fmla="*/ 1019163 w 8126844"/>
                  <a:gd name="connsiteY176" fmla="*/ 3294207 h 5781913"/>
                  <a:gd name="connsiteX177" fmla="*/ 1462916 w 8126844"/>
                  <a:gd name="connsiteY177" fmla="*/ 3536254 h 5781913"/>
                  <a:gd name="connsiteX178" fmla="*/ 1799092 w 8126844"/>
                  <a:gd name="connsiteY178" fmla="*/ 3630383 h 5781913"/>
                  <a:gd name="connsiteX179" fmla="*/ 1973904 w 8126844"/>
                  <a:gd name="connsiteY179" fmla="*/ 3563148 h 5781913"/>
                  <a:gd name="connsiteX180" fmla="*/ 1960457 w 8126844"/>
                  <a:gd name="connsiteY180" fmla="*/ 3321101 h 5781913"/>
                  <a:gd name="connsiteX181" fmla="*/ 1624280 w 8126844"/>
                  <a:gd name="connsiteY181" fmla="*/ 3213525 h 5781913"/>
                  <a:gd name="connsiteX182" fmla="*/ 1288104 w 8126844"/>
                  <a:gd name="connsiteY182" fmla="*/ 3065607 h 5781913"/>
                  <a:gd name="connsiteX183" fmla="*/ 1261210 w 8126844"/>
                  <a:gd name="connsiteY183" fmla="*/ 2931136 h 5781913"/>
                  <a:gd name="connsiteX184" fmla="*/ 1462916 w 8126844"/>
                  <a:gd name="connsiteY184" fmla="*/ 2931136 h 5781913"/>
                  <a:gd name="connsiteX185" fmla="*/ 1691516 w 8126844"/>
                  <a:gd name="connsiteY185" fmla="*/ 3011819 h 5781913"/>
                  <a:gd name="connsiteX186" fmla="*/ 1758751 w 8126844"/>
                  <a:gd name="connsiteY186" fmla="*/ 2796666 h 5781913"/>
                  <a:gd name="connsiteX187" fmla="*/ 1597386 w 8126844"/>
                  <a:gd name="connsiteY187" fmla="*/ 2621854 h 5781913"/>
                  <a:gd name="connsiteX188" fmla="*/ 1153633 w 8126844"/>
                  <a:gd name="connsiteY188" fmla="*/ 2433595 h 5781913"/>
                  <a:gd name="connsiteX189" fmla="*/ 871245 w 8126844"/>
                  <a:gd name="connsiteY189" fmla="*/ 2245336 h 5781913"/>
                  <a:gd name="connsiteX190" fmla="*/ 750221 w 8126844"/>
                  <a:gd name="connsiteY190" fmla="*/ 2110866 h 5781913"/>
                  <a:gd name="connsiteX191" fmla="*/ 844351 w 8126844"/>
                  <a:gd name="connsiteY191" fmla="*/ 1989842 h 5781913"/>
                  <a:gd name="connsiteX192" fmla="*/ 1328445 w 8126844"/>
                  <a:gd name="connsiteY192" fmla="*/ 2204995 h 5781913"/>
                  <a:gd name="connsiteX193" fmla="*/ 1606671 w 8126844"/>
                  <a:gd name="connsiteY193" fmla="*/ 2351414 h 5781913"/>
                  <a:gd name="connsiteX194" fmla="*/ 1720260 w 8126844"/>
                  <a:gd name="connsiteY194" fmla="*/ 2072575 h 5781913"/>
                  <a:gd name="connsiteX195" fmla="*/ 1772079 w 8126844"/>
                  <a:gd name="connsiteY195" fmla="*/ 1889150 h 5781913"/>
                  <a:gd name="connsiteX196" fmla="*/ 1693720 w 8126844"/>
                  <a:gd name="connsiteY196" fmla="*/ 1717121 h 5781913"/>
                  <a:gd name="connsiteX197" fmla="*/ 2176456 w 8126844"/>
                  <a:gd name="connsiteY197" fmla="*/ 2029969 h 5781913"/>
                  <a:gd name="connsiteX198" fmla="*/ 1984049 w 8126844"/>
                  <a:gd name="connsiteY198" fmla="*/ 2007561 h 5781913"/>
                  <a:gd name="connsiteX199" fmla="*/ 1894130 w 8126844"/>
                  <a:gd name="connsiteY199" fmla="*/ 2145279 h 5781913"/>
                  <a:gd name="connsiteX200" fmla="*/ 1879774 w 8126844"/>
                  <a:gd name="connsiteY200" fmla="*/ 2487383 h 5781913"/>
                  <a:gd name="connsiteX201" fmla="*/ 2390763 w 8126844"/>
                  <a:gd name="connsiteY201" fmla="*/ 2715983 h 5781913"/>
                  <a:gd name="connsiteX202" fmla="*/ 3157245 w 8126844"/>
                  <a:gd name="connsiteY202" fmla="*/ 2931136 h 5781913"/>
                  <a:gd name="connsiteX203" fmla="*/ 3708574 w 8126844"/>
                  <a:gd name="connsiteY203" fmla="*/ 3065607 h 5781913"/>
                  <a:gd name="connsiteX204" fmla="*/ 4165774 w 8126844"/>
                  <a:gd name="connsiteY204" fmla="*/ 3038713 h 5781913"/>
                  <a:gd name="connsiteX205" fmla="*/ 4394374 w 8126844"/>
                  <a:gd name="connsiteY205" fmla="*/ 3011819 h 5781913"/>
                  <a:gd name="connsiteX206" fmla="*/ 4407821 w 8126844"/>
                  <a:gd name="connsiteY206" fmla="*/ 2823560 h 5781913"/>
                  <a:gd name="connsiteX207" fmla="*/ 4192668 w 8126844"/>
                  <a:gd name="connsiteY207" fmla="*/ 2783219 h 5781913"/>
                  <a:gd name="connsiteX208" fmla="*/ 4031304 w 8126844"/>
                  <a:gd name="connsiteY208" fmla="*/ 2823560 h 5781913"/>
                  <a:gd name="connsiteX209" fmla="*/ 4031304 w 8126844"/>
                  <a:gd name="connsiteY209" fmla="*/ 2648748 h 5781913"/>
                  <a:gd name="connsiteX210" fmla="*/ 4448163 w 8126844"/>
                  <a:gd name="connsiteY210" fmla="*/ 2527725 h 5781913"/>
                  <a:gd name="connsiteX211" fmla="*/ 4703657 w 8126844"/>
                  <a:gd name="connsiteY211" fmla="*/ 2420148 h 5781913"/>
                  <a:gd name="connsiteX212" fmla="*/ 4719129 w 8126844"/>
                  <a:gd name="connsiteY212" fmla="*/ 2203484 h 5781913"/>
                  <a:gd name="connsiteX213" fmla="*/ 4519556 w 8126844"/>
                  <a:gd name="connsiteY213" fmla="*/ 2208436 h 5781913"/>
                  <a:gd name="connsiteX0" fmla="*/ 5076343 w 8126844"/>
                  <a:gd name="connsiteY0" fmla="*/ 2139953 h 5923286"/>
                  <a:gd name="connsiteX1" fmla="*/ 4866197 w 8126844"/>
                  <a:gd name="connsiteY1" fmla="*/ 2258793 h 5923286"/>
                  <a:gd name="connsiteX2" fmla="*/ 4959151 w 8126844"/>
                  <a:gd name="connsiteY2" fmla="*/ 2467392 h 5923286"/>
                  <a:gd name="connsiteX3" fmla="*/ 5402904 w 8126844"/>
                  <a:gd name="connsiteY3" fmla="*/ 2306027 h 5923286"/>
                  <a:gd name="connsiteX4" fmla="*/ 6478668 w 8126844"/>
                  <a:gd name="connsiteY4" fmla="*/ 1593333 h 5923286"/>
                  <a:gd name="connsiteX5" fmla="*/ 6941073 w 8126844"/>
                  <a:gd name="connsiteY5" fmla="*/ 982000 h 5923286"/>
                  <a:gd name="connsiteX6" fmla="*/ 6764360 w 8126844"/>
                  <a:gd name="connsiteY6" fmla="*/ 403815 h 5923286"/>
                  <a:gd name="connsiteX7" fmla="*/ 6656943 w 8126844"/>
                  <a:gd name="connsiteY7" fmla="*/ 530425 h 5923286"/>
                  <a:gd name="connsiteX8" fmla="*/ 6759584 w 8126844"/>
                  <a:gd name="connsiteY8" fmla="*/ 4729 h 5923286"/>
                  <a:gd name="connsiteX9" fmla="*/ 7177916 w 8126844"/>
                  <a:gd name="connsiteY9" fmla="*/ 746168 h 5923286"/>
                  <a:gd name="connsiteX10" fmla="*/ 7352727 w 8126844"/>
                  <a:gd name="connsiteY10" fmla="*/ 625145 h 5923286"/>
                  <a:gd name="connsiteX11" fmla="*/ 7460304 w 8126844"/>
                  <a:gd name="connsiteY11" fmla="*/ 934427 h 5923286"/>
                  <a:gd name="connsiteX12" fmla="*/ 7137574 w 8126844"/>
                  <a:gd name="connsiteY12" fmla="*/ 1364733 h 5923286"/>
                  <a:gd name="connsiteX13" fmla="*/ 7056892 w 8126844"/>
                  <a:gd name="connsiteY13" fmla="*/ 1539545 h 5923286"/>
                  <a:gd name="connsiteX14" fmla="*/ 7177916 w 8126844"/>
                  <a:gd name="connsiteY14" fmla="*/ 1647121 h 5923286"/>
                  <a:gd name="connsiteX15" fmla="*/ 7406516 w 8126844"/>
                  <a:gd name="connsiteY15" fmla="*/ 1418521 h 5923286"/>
                  <a:gd name="connsiteX16" fmla="*/ 7540986 w 8126844"/>
                  <a:gd name="connsiteY16" fmla="*/ 1418521 h 5923286"/>
                  <a:gd name="connsiteX17" fmla="*/ 7554433 w 8126844"/>
                  <a:gd name="connsiteY17" fmla="*/ 1647121 h 5923286"/>
                  <a:gd name="connsiteX18" fmla="*/ 6976210 w 8126844"/>
                  <a:gd name="connsiteY18" fmla="*/ 2238792 h 5923286"/>
                  <a:gd name="connsiteX19" fmla="*/ 6276963 w 8126844"/>
                  <a:gd name="connsiteY19" fmla="*/ 2790121 h 5923286"/>
                  <a:gd name="connsiteX20" fmla="*/ 5860104 w 8126844"/>
                  <a:gd name="connsiteY20" fmla="*/ 2991827 h 5923286"/>
                  <a:gd name="connsiteX21" fmla="*/ 5658398 w 8126844"/>
                  <a:gd name="connsiteY21" fmla="*/ 3059062 h 5923286"/>
                  <a:gd name="connsiteX22" fmla="*/ 5550821 w 8126844"/>
                  <a:gd name="connsiteY22" fmla="*/ 2978380 h 5923286"/>
                  <a:gd name="connsiteX23" fmla="*/ 5644951 w 8126844"/>
                  <a:gd name="connsiteY23" fmla="*/ 2776674 h 5923286"/>
                  <a:gd name="connsiteX24" fmla="*/ 5913892 w 8126844"/>
                  <a:gd name="connsiteY24" fmla="*/ 2722886 h 5923286"/>
                  <a:gd name="connsiteX25" fmla="*/ 5752527 w 8126844"/>
                  <a:gd name="connsiteY25" fmla="*/ 2413603 h 5923286"/>
                  <a:gd name="connsiteX26" fmla="*/ 5362563 w 8126844"/>
                  <a:gd name="connsiteY26" fmla="*/ 2561521 h 5923286"/>
                  <a:gd name="connsiteX27" fmla="*/ 4663316 w 8126844"/>
                  <a:gd name="connsiteY27" fmla="*/ 2843909 h 5923286"/>
                  <a:gd name="connsiteX28" fmla="*/ 4649868 w 8126844"/>
                  <a:gd name="connsiteY28" fmla="*/ 3018721 h 5923286"/>
                  <a:gd name="connsiteX29" fmla="*/ 4703657 w 8126844"/>
                  <a:gd name="connsiteY29" fmla="*/ 3126298 h 5923286"/>
                  <a:gd name="connsiteX30" fmla="*/ 5066727 w 8126844"/>
                  <a:gd name="connsiteY30" fmla="*/ 2991827 h 5923286"/>
                  <a:gd name="connsiteX31" fmla="*/ 5322221 w 8126844"/>
                  <a:gd name="connsiteY31" fmla="*/ 2938039 h 5923286"/>
                  <a:gd name="connsiteX32" fmla="*/ 5349116 w 8126844"/>
                  <a:gd name="connsiteY32" fmla="*/ 3072509 h 5923286"/>
                  <a:gd name="connsiteX33" fmla="*/ 4784339 w 8126844"/>
                  <a:gd name="connsiteY33" fmla="*/ 3287662 h 5923286"/>
                  <a:gd name="connsiteX34" fmla="*/ 4098539 w 8126844"/>
                  <a:gd name="connsiteY34" fmla="*/ 3422133 h 5923286"/>
                  <a:gd name="connsiteX35" fmla="*/ 2740386 w 8126844"/>
                  <a:gd name="connsiteY35" fmla="*/ 3287662 h 5923286"/>
                  <a:gd name="connsiteX36" fmla="*/ 2202504 w 8126844"/>
                  <a:gd name="connsiteY36" fmla="*/ 3085956 h 5923286"/>
                  <a:gd name="connsiteX37" fmla="*/ 2027692 w 8126844"/>
                  <a:gd name="connsiteY37" fmla="*/ 3032168 h 5923286"/>
                  <a:gd name="connsiteX38" fmla="*/ 1960457 w 8126844"/>
                  <a:gd name="connsiteY38" fmla="*/ 3180086 h 5923286"/>
                  <a:gd name="connsiteX39" fmla="*/ 2390763 w 8126844"/>
                  <a:gd name="connsiteY39" fmla="*/ 3408686 h 5923286"/>
                  <a:gd name="connsiteX40" fmla="*/ 3372398 w 8126844"/>
                  <a:gd name="connsiteY40" fmla="*/ 3650733 h 5923286"/>
                  <a:gd name="connsiteX41" fmla="*/ 4125433 w 8126844"/>
                  <a:gd name="connsiteY41" fmla="*/ 3650733 h 5923286"/>
                  <a:gd name="connsiteX42" fmla="*/ 4757445 w 8126844"/>
                  <a:gd name="connsiteY42" fmla="*/ 3623839 h 5923286"/>
                  <a:gd name="connsiteX43" fmla="*/ 4918810 w 8126844"/>
                  <a:gd name="connsiteY43" fmla="*/ 3664180 h 5923286"/>
                  <a:gd name="connsiteX44" fmla="*/ 4811233 w 8126844"/>
                  <a:gd name="connsiteY44" fmla="*/ 3825545 h 5923286"/>
                  <a:gd name="connsiteX45" fmla="*/ 4286798 w 8126844"/>
                  <a:gd name="connsiteY45" fmla="*/ 3892780 h 5923286"/>
                  <a:gd name="connsiteX46" fmla="*/ 4219563 w 8126844"/>
                  <a:gd name="connsiteY46" fmla="*/ 4027250 h 5923286"/>
                  <a:gd name="connsiteX47" fmla="*/ 4555739 w 8126844"/>
                  <a:gd name="connsiteY47" fmla="*/ 4081039 h 5923286"/>
                  <a:gd name="connsiteX48" fmla="*/ 5241539 w 8126844"/>
                  <a:gd name="connsiteY48" fmla="*/ 3892780 h 5923286"/>
                  <a:gd name="connsiteX49" fmla="*/ 5523927 w 8126844"/>
                  <a:gd name="connsiteY49" fmla="*/ 3758309 h 5923286"/>
                  <a:gd name="connsiteX50" fmla="*/ 5618057 w 8126844"/>
                  <a:gd name="connsiteY50" fmla="*/ 3650733 h 5923286"/>
                  <a:gd name="connsiteX51" fmla="*/ 5402904 w 8126844"/>
                  <a:gd name="connsiteY51" fmla="*/ 3637286 h 5923286"/>
                  <a:gd name="connsiteX52" fmla="*/ 5214645 w 8126844"/>
                  <a:gd name="connsiteY52" fmla="*/ 3529709 h 5923286"/>
                  <a:gd name="connsiteX53" fmla="*/ 5241539 w 8126844"/>
                  <a:gd name="connsiteY53" fmla="*/ 3408686 h 5923286"/>
                  <a:gd name="connsiteX54" fmla="*/ 5537374 w 8126844"/>
                  <a:gd name="connsiteY54" fmla="*/ 3368345 h 5923286"/>
                  <a:gd name="connsiteX55" fmla="*/ 6196280 w 8126844"/>
                  <a:gd name="connsiteY55" fmla="*/ 3112850 h 5923286"/>
                  <a:gd name="connsiteX56" fmla="*/ 6747610 w 8126844"/>
                  <a:gd name="connsiteY56" fmla="*/ 2776674 h 5923286"/>
                  <a:gd name="connsiteX57" fmla="*/ 7218257 w 8126844"/>
                  <a:gd name="connsiteY57" fmla="*/ 2332921 h 5923286"/>
                  <a:gd name="connsiteX58" fmla="*/ 7433410 w 8126844"/>
                  <a:gd name="connsiteY58" fmla="*/ 2158109 h 5923286"/>
                  <a:gd name="connsiteX59" fmla="*/ 7567880 w 8126844"/>
                  <a:gd name="connsiteY59" fmla="*/ 2185003 h 5923286"/>
                  <a:gd name="connsiteX60" fmla="*/ 7514092 w 8126844"/>
                  <a:gd name="connsiteY60" fmla="*/ 2386709 h 5923286"/>
                  <a:gd name="connsiteX61" fmla="*/ 7097233 w 8126844"/>
                  <a:gd name="connsiteY61" fmla="*/ 2817015 h 5923286"/>
                  <a:gd name="connsiteX62" fmla="*/ 6451774 w 8126844"/>
                  <a:gd name="connsiteY62" fmla="*/ 3233874 h 5923286"/>
                  <a:gd name="connsiteX63" fmla="*/ 6088704 w 8126844"/>
                  <a:gd name="connsiteY63" fmla="*/ 3422133 h 5923286"/>
                  <a:gd name="connsiteX64" fmla="*/ 5981127 w 8126844"/>
                  <a:gd name="connsiteY64" fmla="*/ 3556603 h 5923286"/>
                  <a:gd name="connsiteX65" fmla="*/ 6021468 w 8126844"/>
                  <a:gd name="connsiteY65" fmla="*/ 3758309 h 5923286"/>
                  <a:gd name="connsiteX66" fmla="*/ 6115598 w 8126844"/>
                  <a:gd name="connsiteY66" fmla="*/ 3906227 h 5923286"/>
                  <a:gd name="connsiteX67" fmla="*/ 6734163 w 8126844"/>
                  <a:gd name="connsiteY67" fmla="*/ 3731415 h 5923286"/>
                  <a:gd name="connsiteX68" fmla="*/ 7419963 w 8126844"/>
                  <a:gd name="connsiteY68" fmla="*/ 3301109 h 5923286"/>
                  <a:gd name="connsiteX69" fmla="*/ 7850268 w 8126844"/>
                  <a:gd name="connsiteY69" fmla="*/ 2978380 h 5923286"/>
                  <a:gd name="connsiteX70" fmla="*/ 8065421 w 8126844"/>
                  <a:gd name="connsiteY70" fmla="*/ 2870803 h 5923286"/>
                  <a:gd name="connsiteX71" fmla="*/ 8105763 w 8126844"/>
                  <a:gd name="connsiteY71" fmla="*/ 3032168 h 5923286"/>
                  <a:gd name="connsiteX72" fmla="*/ 7769586 w 8126844"/>
                  <a:gd name="connsiteY72" fmla="*/ 3368345 h 5923286"/>
                  <a:gd name="connsiteX73" fmla="*/ 6707268 w 8126844"/>
                  <a:gd name="connsiteY73" fmla="*/ 3946568 h 5923286"/>
                  <a:gd name="connsiteX74" fmla="*/ 6129045 w 8126844"/>
                  <a:gd name="connsiteY74" fmla="*/ 4215509 h 5923286"/>
                  <a:gd name="connsiteX75" fmla="*/ 5833210 w 8126844"/>
                  <a:gd name="connsiteY75" fmla="*/ 4255850 h 5923286"/>
                  <a:gd name="connsiteX76" fmla="*/ 5712186 w 8126844"/>
                  <a:gd name="connsiteY76" fmla="*/ 4296192 h 5923286"/>
                  <a:gd name="connsiteX77" fmla="*/ 5658398 w 8126844"/>
                  <a:gd name="connsiteY77" fmla="*/ 4148274 h 5923286"/>
                  <a:gd name="connsiteX78" fmla="*/ 5779421 w 8126844"/>
                  <a:gd name="connsiteY78" fmla="*/ 4040698 h 5923286"/>
                  <a:gd name="connsiteX79" fmla="*/ 5779421 w 8126844"/>
                  <a:gd name="connsiteY79" fmla="*/ 3946568 h 5923286"/>
                  <a:gd name="connsiteX80" fmla="*/ 5497033 w 8126844"/>
                  <a:gd name="connsiteY80" fmla="*/ 4067592 h 5923286"/>
                  <a:gd name="connsiteX81" fmla="*/ 5039833 w 8126844"/>
                  <a:gd name="connsiteY81" fmla="*/ 4202062 h 5923286"/>
                  <a:gd name="connsiteX82" fmla="*/ 4865021 w 8126844"/>
                  <a:gd name="connsiteY82" fmla="*/ 4282745 h 5923286"/>
                  <a:gd name="connsiteX83" fmla="*/ 4905363 w 8126844"/>
                  <a:gd name="connsiteY83" fmla="*/ 4376874 h 5923286"/>
                  <a:gd name="connsiteX84" fmla="*/ 5160857 w 8126844"/>
                  <a:gd name="connsiteY84" fmla="*/ 4349980 h 5923286"/>
                  <a:gd name="connsiteX85" fmla="*/ 5187751 w 8126844"/>
                  <a:gd name="connsiteY85" fmla="*/ 4484450 h 5923286"/>
                  <a:gd name="connsiteX86" fmla="*/ 4878468 w 8126844"/>
                  <a:gd name="connsiteY86" fmla="*/ 4578580 h 5923286"/>
                  <a:gd name="connsiteX87" fmla="*/ 4891916 w 8126844"/>
                  <a:gd name="connsiteY87" fmla="*/ 4726498 h 5923286"/>
                  <a:gd name="connsiteX88" fmla="*/ 5376010 w 8126844"/>
                  <a:gd name="connsiteY88" fmla="*/ 4618921 h 5923286"/>
                  <a:gd name="connsiteX89" fmla="*/ 5967680 w 8126844"/>
                  <a:gd name="connsiteY89" fmla="*/ 4471003 h 5923286"/>
                  <a:gd name="connsiteX90" fmla="*/ 6344198 w 8126844"/>
                  <a:gd name="connsiteY90" fmla="*/ 4269298 h 5923286"/>
                  <a:gd name="connsiteX91" fmla="*/ 6478668 w 8126844"/>
                  <a:gd name="connsiteY91" fmla="*/ 4269298 h 5923286"/>
                  <a:gd name="connsiteX92" fmla="*/ 6478668 w 8126844"/>
                  <a:gd name="connsiteY92" fmla="*/ 4457556 h 5923286"/>
                  <a:gd name="connsiteX93" fmla="*/ 5900445 w 8126844"/>
                  <a:gd name="connsiteY93" fmla="*/ 4645815 h 5923286"/>
                  <a:gd name="connsiteX94" fmla="*/ 5053280 w 8126844"/>
                  <a:gd name="connsiteY94" fmla="*/ 4887862 h 5923286"/>
                  <a:gd name="connsiteX95" fmla="*/ 4703657 w 8126844"/>
                  <a:gd name="connsiteY95" fmla="*/ 4981992 h 5923286"/>
                  <a:gd name="connsiteX96" fmla="*/ 4313692 w 8126844"/>
                  <a:gd name="connsiteY96" fmla="*/ 5049227 h 5923286"/>
                  <a:gd name="connsiteX97" fmla="*/ 4004410 w 8126844"/>
                  <a:gd name="connsiteY97" fmla="*/ 5089568 h 5923286"/>
                  <a:gd name="connsiteX98" fmla="*/ 3869939 w 8126844"/>
                  <a:gd name="connsiteY98" fmla="*/ 4968545 h 5923286"/>
                  <a:gd name="connsiteX99" fmla="*/ 3950621 w 8126844"/>
                  <a:gd name="connsiteY99" fmla="*/ 4860968 h 5923286"/>
                  <a:gd name="connsiteX100" fmla="*/ 4367480 w 8126844"/>
                  <a:gd name="connsiteY100" fmla="*/ 4780286 h 5923286"/>
                  <a:gd name="connsiteX101" fmla="*/ 4542292 w 8126844"/>
                  <a:gd name="connsiteY101" fmla="*/ 4713050 h 5923286"/>
                  <a:gd name="connsiteX102" fmla="*/ 4542292 w 8126844"/>
                  <a:gd name="connsiteY102" fmla="*/ 4578580 h 5923286"/>
                  <a:gd name="connsiteX103" fmla="*/ 4206116 w 8126844"/>
                  <a:gd name="connsiteY103" fmla="*/ 4578580 h 5923286"/>
                  <a:gd name="connsiteX104" fmla="*/ 3520316 w 8126844"/>
                  <a:gd name="connsiteY104" fmla="*/ 4659262 h 5923286"/>
                  <a:gd name="connsiteX105" fmla="*/ 3157245 w 8126844"/>
                  <a:gd name="connsiteY105" fmla="*/ 4686156 h 5923286"/>
                  <a:gd name="connsiteX106" fmla="*/ 3076563 w 8126844"/>
                  <a:gd name="connsiteY106" fmla="*/ 4807180 h 5923286"/>
                  <a:gd name="connsiteX107" fmla="*/ 3224480 w 8126844"/>
                  <a:gd name="connsiteY107" fmla="*/ 4874415 h 5923286"/>
                  <a:gd name="connsiteX108" fmla="*/ 3453080 w 8126844"/>
                  <a:gd name="connsiteY108" fmla="*/ 4901309 h 5923286"/>
                  <a:gd name="connsiteX109" fmla="*/ 3412739 w 8126844"/>
                  <a:gd name="connsiteY109" fmla="*/ 5008886 h 5923286"/>
                  <a:gd name="connsiteX110" fmla="*/ 2968986 w 8126844"/>
                  <a:gd name="connsiteY110" fmla="*/ 5062674 h 5923286"/>
                  <a:gd name="connsiteX111" fmla="*/ 2767280 w 8126844"/>
                  <a:gd name="connsiteY111" fmla="*/ 5076121 h 5923286"/>
                  <a:gd name="connsiteX112" fmla="*/ 2673151 w 8126844"/>
                  <a:gd name="connsiteY112" fmla="*/ 5277827 h 5923286"/>
                  <a:gd name="connsiteX113" fmla="*/ 2767280 w 8126844"/>
                  <a:gd name="connsiteY113" fmla="*/ 5640898 h 5923286"/>
                  <a:gd name="connsiteX114" fmla="*/ 2700045 w 8126844"/>
                  <a:gd name="connsiteY114" fmla="*/ 5842603 h 5923286"/>
                  <a:gd name="connsiteX115" fmla="*/ 2498339 w 8126844"/>
                  <a:gd name="connsiteY115" fmla="*/ 5923286 h 5923286"/>
                  <a:gd name="connsiteX116" fmla="*/ 2256292 w 8126844"/>
                  <a:gd name="connsiteY116" fmla="*/ 5842603 h 5923286"/>
                  <a:gd name="connsiteX117" fmla="*/ 2175610 w 8126844"/>
                  <a:gd name="connsiteY117" fmla="*/ 5587109 h 5923286"/>
                  <a:gd name="connsiteX118" fmla="*/ 2269739 w 8126844"/>
                  <a:gd name="connsiteY118" fmla="*/ 5358509 h 5923286"/>
                  <a:gd name="connsiteX119" fmla="*/ 2404210 w 8126844"/>
                  <a:gd name="connsiteY119" fmla="*/ 5197145 h 5923286"/>
                  <a:gd name="connsiteX120" fmla="*/ 2390763 w 8126844"/>
                  <a:gd name="connsiteY120" fmla="*/ 5049227 h 5923286"/>
                  <a:gd name="connsiteX121" fmla="*/ 2014245 w 8126844"/>
                  <a:gd name="connsiteY121" fmla="*/ 4914756 h 5923286"/>
                  <a:gd name="connsiteX122" fmla="*/ 2068033 w 8126844"/>
                  <a:gd name="connsiteY122" fmla="*/ 4807180 h 5923286"/>
                  <a:gd name="connsiteX123" fmla="*/ 2390763 w 8126844"/>
                  <a:gd name="connsiteY123" fmla="*/ 4807180 h 5923286"/>
                  <a:gd name="connsiteX124" fmla="*/ 2807621 w 8126844"/>
                  <a:gd name="connsiteY124" fmla="*/ 4807180 h 5923286"/>
                  <a:gd name="connsiteX125" fmla="*/ 2834516 w 8126844"/>
                  <a:gd name="connsiteY125" fmla="*/ 4672709 h 5923286"/>
                  <a:gd name="connsiteX126" fmla="*/ 2686598 w 8126844"/>
                  <a:gd name="connsiteY126" fmla="*/ 4618921 h 5923286"/>
                  <a:gd name="connsiteX127" fmla="*/ 2780727 w 8126844"/>
                  <a:gd name="connsiteY127" fmla="*/ 4471003 h 5923286"/>
                  <a:gd name="connsiteX128" fmla="*/ 3211033 w 8126844"/>
                  <a:gd name="connsiteY128" fmla="*/ 4511345 h 5923286"/>
                  <a:gd name="connsiteX129" fmla="*/ 3775810 w 8126844"/>
                  <a:gd name="connsiteY129" fmla="*/ 4484450 h 5923286"/>
                  <a:gd name="connsiteX130" fmla="*/ 4380927 w 8126844"/>
                  <a:gd name="connsiteY130" fmla="*/ 4390321 h 5923286"/>
                  <a:gd name="connsiteX131" fmla="*/ 4622974 w 8126844"/>
                  <a:gd name="connsiteY131" fmla="*/ 4336533 h 5923286"/>
                  <a:gd name="connsiteX132" fmla="*/ 4555739 w 8126844"/>
                  <a:gd name="connsiteY132" fmla="*/ 4242403 h 5923286"/>
                  <a:gd name="connsiteX133" fmla="*/ 4031304 w 8126844"/>
                  <a:gd name="connsiteY133" fmla="*/ 4282745 h 5923286"/>
                  <a:gd name="connsiteX134" fmla="*/ 3600998 w 8126844"/>
                  <a:gd name="connsiteY134" fmla="*/ 4296192 h 5923286"/>
                  <a:gd name="connsiteX135" fmla="*/ 3278268 w 8126844"/>
                  <a:gd name="connsiteY135" fmla="*/ 4255850 h 5923286"/>
                  <a:gd name="connsiteX136" fmla="*/ 3237927 w 8126844"/>
                  <a:gd name="connsiteY136" fmla="*/ 4188615 h 5923286"/>
                  <a:gd name="connsiteX137" fmla="*/ 3291716 w 8126844"/>
                  <a:gd name="connsiteY137" fmla="*/ 4054145 h 5923286"/>
                  <a:gd name="connsiteX138" fmla="*/ 3587551 w 8126844"/>
                  <a:gd name="connsiteY138" fmla="*/ 4081039 h 5923286"/>
                  <a:gd name="connsiteX139" fmla="*/ 3883386 w 8126844"/>
                  <a:gd name="connsiteY139" fmla="*/ 4081039 h 5923286"/>
                  <a:gd name="connsiteX140" fmla="*/ 3964068 w 8126844"/>
                  <a:gd name="connsiteY140" fmla="*/ 4013803 h 5923286"/>
                  <a:gd name="connsiteX141" fmla="*/ 3883386 w 8126844"/>
                  <a:gd name="connsiteY141" fmla="*/ 3892780 h 5923286"/>
                  <a:gd name="connsiteX142" fmla="*/ 3412739 w 8126844"/>
                  <a:gd name="connsiteY142" fmla="*/ 3865886 h 5923286"/>
                  <a:gd name="connsiteX143" fmla="*/ 3049668 w 8126844"/>
                  <a:gd name="connsiteY143" fmla="*/ 3812098 h 5923286"/>
                  <a:gd name="connsiteX144" fmla="*/ 2740386 w 8126844"/>
                  <a:gd name="connsiteY144" fmla="*/ 3744862 h 5923286"/>
                  <a:gd name="connsiteX145" fmla="*/ 2457998 w 8126844"/>
                  <a:gd name="connsiteY145" fmla="*/ 3664180 h 5923286"/>
                  <a:gd name="connsiteX146" fmla="*/ 2242845 w 8126844"/>
                  <a:gd name="connsiteY146" fmla="*/ 3610392 h 5923286"/>
                  <a:gd name="connsiteX147" fmla="*/ 2162163 w 8126844"/>
                  <a:gd name="connsiteY147" fmla="*/ 3771756 h 5923286"/>
                  <a:gd name="connsiteX148" fmla="*/ 2336974 w 8126844"/>
                  <a:gd name="connsiteY148" fmla="*/ 3946568 h 5923286"/>
                  <a:gd name="connsiteX149" fmla="*/ 2713492 w 8126844"/>
                  <a:gd name="connsiteY149" fmla="*/ 4000356 h 5923286"/>
                  <a:gd name="connsiteX150" fmla="*/ 2874857 w 8126844"/>
                  <a:gd name="connsiteY150" fmla="*/ 4054145 h 5923286"/>
                  <a:gd name="connsiteX151" fmla="*/ 2874857 w 8126844"/>
                  <a:gd name="connsiteY151" fmla="*/ 4202062 h 5923286"/>
                  <a:gd name="connsiteX152" fmla="*/ 2605916 w 8126844"/>
                  <a:gd name="connsiteY152" fmla="*/ 4175168 h 5923286"/>
                  <a:gd name="connsiteX153" fmla="*/ 2000798 w 8126844"/>
                  <a:gd name="connsiteY153" fmla="*/ 4054145 h 5923286"/>
                  <a:gd name="connsiteX154" fmla="*/ 1583939 w 8126844"/>
                  <a:gd name="connsiteY154" fmla="*/ 3906227 h 5923286"/>
                  <a:gd name="connsiteX155" fmla="*/ 1409127 w 8126844"/>
                  <a:gd name="connsiteY155" fmla="*/ 3919674 h 5923286"/>
                  <a:gd name="connsiteX156" fmla="*/ 1368786 w 8126844"/>
                  <a:gd name="connsiteY156" fmla="*/ 4094486 h 5923286"/>
                  <a:gd name="connsiteX157" fmla="*/ 1799092 w 8126844"/>
                  <a:gd name="connsiteY157" fmla="*/ 4228956 h 5923286"/>
                  <a:gd name="connsiteX158" fmla="*/ 2256292 w 8126844"/>
                  <a:gd name="connsiteY158" fmla="*/ 4390321 h 5923286"/>
                  <a:gd name="connsiteX159" fmla="*/ 2390763 w 8126844"/>
                  <a:gd name="connsiteY159" fmla="*/ 4497898 h 5923286"/>
                  <a:gd name="connsiteX160" fmla="*/ 2094927 w 8126844"/>
                  <a:gd name="connsiteY160" fmla="*/ 4565133 h 5923286"/>
                  <a:gd name="connsiteX161" fmla="*/ 1557045 w 8126844"/>
                  <a:gd name="connsiteY161" fmla="*/ 4390321 h 5923286"/>
                  <a:gd name="connsiteX162" fmla="*/ 965374 w 8126844"/>
                  <a:gd name="connsiteY162" fmla="*/ 4161721 h 5923286"/>
                  <a:gd name="connsiteX163" fmla="*/ 481280 w 8126844"/>
                  <a:gd name="connsiteY163" fmla="*/ 3946568 h 5923286"/>
                  <a:gd name="connsiteX164" fmla="*/ 198892 w 8126844"/>
                  <a:gd name="connsiteY164" fmla="*/ 3838992 h 5923286"/>
                  <a:gd name="connsiteX165" fmla="*/ 131657 w 8126844"/>
                  <a:gd name="connsiteY165" fmla="*/ 3744862 h 5923286"/>
                  <a:gd name="connsiteX166" fmla="*/ 279574 w 8126844"/>
                  <a:gd name="connsiteY166" fmla="*/ 3650733 h 5923286"/>
                  <a:gd name="connsiteX167" fmla="*/ 642645 w 8126844"/>
                  <a:gd name="connsiteY167" fmla="*/ 3825545 h 5923286"/>
                  <a:gd name="connsiteX168" fmla="*/ 1113292 w 8126844"/>
                  <a:gd name="connsiteY168" fmla="*/ 3973462 h 5923286"/>
                  <a:gd name="connsiteX169" fmla="*/ 1153633 w 8126844"/>
                  <a:gd name="connsiteY169" fmla="*/ 3798650 h 5923286"/>
                  <a:gd name="connsiteX170" fmla="*/ 1032610 w 8126844"/>
                  <a:gd name="connsiteY170" fmla="*/ 3637286 h 5923286"/>
                  <a:gd name="connsiteX171" fmla="*/ 535068 w 8126844"/>
                  <a:gd name="connsiteY171" fmla="*/ 3489368 h 5923286"/>
                  <a:gd name="connsiteX172" fmla="*/ 198892 w 8126844"/>
                  <a:gd name="connsiteY172" fmla="*/ 3247321 h 5923286"/>
                  <a:gd name="connsiteX173" fmla="*/ 10633 w 8126844"/>
                  <a:gd name="connsiteY173" fmla="*/ 3085956 h 5923286"/>
                  <a:gd name="connsiteX174" fmla="*/ 50974 w 8126844"/>
                  <a:gd name="connsiteY174" fmla="*/ 2951486 h 5923286"/>
                  <a:gd name="connsiteX175" fmla="*/ 279574 w 8126844"/>
                  <a:gd name="connsiteY175" fmla="*/ 3032168 h 5923286"/>
                  <a:gd name="connsiteX176" fmla="*/ 1019163 w 8126844"/>
                  <a:gd name="connsiteY176" fmla="*/ 3435580 h 5923286"/>
                  <a:gd name="connsiteX177" fmla="*/ 1462916 w 8126844"/>
                  <a:gd name="connsiteY177" fmla="*/ 3677627 h 5923286"/>
                  <a:gd name="connsiteX178" fmla="*/ 1799092 w 8126844"/>
                  <a:gd name="connsiteY178" fmla="*/ 3771756 h 5923286"/>
                  <a:gd name="connsiteX179" fmla="*/ 1973904 w 8126844"/>
                  <a:gd name="connsiteY179" fmla="*/ 3704521 h 5923286"/>
                  <a:gd name="connsiteX180" fmla="*/ 1960457 w 8126844"/>
                  <a:gd name="connsiteY180" fmla="*/ 3462474 h 5923286"/>
                  <a:gd name="connsiteX181" fmla="*/ 1624280 w 8126844"/>
                  <a:gd name="connsiteY181" fmla="*/ 3354898 h 5923286"/>
                  <a:gd name="connsiteX182" fmla="*/ 1288104 w 8126844"/>
                  <a:gd name="connsiteY182" fmla="*/ 3206980 h 5923286"/>
                  <a:gd name="connsiteX183" fmla="*/ 1261210 w 8126844"/>
                  <a:gd name="connsiteY183" fmla="*/ 3072509 h 5923286"/>
                  <a:gd name="connsiteX184" fmla="*/ 1462916 w 8126844"/>
                  <a:gd name="connsiteY184" fmla="*/ 3072509 h 5923286"/>
                  <a:gd name="connsiteX185" fmla="*/ 1691516 w 8126844"/>
                  <a:gd name="connsiteY185" fmla="*/ 3153192 h 5923286"/>
                  <a:gd name="connsiteX186" fmla="*/ 1758751 w 8126844"/>
                  <a:gd name="connsiteY186" fmla="*/ 2938039 h 5923286"/>
                  <a:gd name="connsiteX187" fmla="*/ 1597386 w 8126844"/>
                  <a:gd name="connsiteY187" fmla="*/ 2763227 h 5923286"/>
                  <a:gd name="connsiteX188" fmla="*/ 1153633 w 8126844"/>
                  <a:gd name="connsiteY188" fmla="*/ 2574968 h 5923286"/>
                  <a:gd name="connsiteX189" fmla="*/ 871245 w 8126844"/>
                  <a:gd name="connsiteY189" fmla="*/ 2386709 h 5923286"/>
                  <a:gd name="connsiteX190" fmla="*/ 750221 w 8126844"/>
                  <a:gd name="connsiteY190" fmla="*/ 2252239 h 5923286"/>
                  <a:gd name="connsiteX191" fmla="*/ 844351 w 8126844"/>
                  <a:gd name="connsiteY191" fmla="*/ 2131215 h 5923286"/>
                  <a:gd name="connsiteX192" fmla="*/ 1328445 w 8126844"/>
                  <a:gd name="connsiteY192" fmla="*/ 2346368 h 5923286"/>
                  <a:gd name="connsiteX193" fmla="*/ 1606671 w 8126844"/>
                  <a:gd name="connsiteY193" fmla="*/ 2492787 h 5923286"/>
                  <a:gd name="connsiteX194" fmla="*/ 1720260 w 8126844"/>
                  <a:gd name="connsiteY194" fmla="*/ 2213948 h 5923286"/>
                  <a:gd name="connsiteX195" fmla="*/ 1772079 w 8126844"/>
                  <a:gd name="connsiteY195" fmla="*/ 2030523 h 5923286"/>
                  <a:gd name="connsiteX196" fmla="*/ 1693720 w 8126844"/>
                  <a:gd name="connsiteY196" fmla="*/ 1858494 h 5923286"/>
                  <a:gd name="connsiteX197" fmla="*/ 2176456 w 8126844"/>
                  <a:gd name="connsiteY197" fmla="*/ 2171342 h 5923286"/>
                  <a:gd name="connsiteX198" fmla="*/ 1984049 w 8126844"/>
                  <a:gd name="connsiteY198" fmla="*/ 2148934 h 5923286"/>
                  <a:gd name="connsiteX199" fmla="*/ 1894130 w 8126844"/>
                  <a:gd name="connsiteY199" fmla="*/ 2286652 h 5923286"/>
                  <a:gd name="connsiteX200" fmla="*/ 1879774 w 8126844"/>
                  <a:gd name="connsiteY200" fmla="*/ 2628756 h 5923286"/>
                  <a:gd name="connsiteX201" fmla="*/ 2390763 w 8126844"/>
                  <a:gd name="connsiteY201" fmla="*/ 2857356 h 5923286"/>
                  <a:gd name="connsiteX202" fmla="*/ 3157245 w 8126844"/>
                  <a:gd name="connsiteY202" fmla="*/ 3072509 h 5923286"/>
                  <a:gd name="connsiteX203" fmla="*/ 3708574 w 8126844"/>
                  <a:gd name="connsiteY203" fmla="*/ 3206980 h 5923286"/>
                  <a:gd name="connsiteX204" fmla="*/ 4165774 w 8126844"/>
                  <a:gd name="connsiteY204" fmla="*/ 3180086 h 5923286"/>
                  <a:gd name="connsiteX205" fmla="*/ 4394374 w 8126844"/>
                  <a:gd name="connsiteY205" fmla="*/ 3153192 h 5923286"/>
                  <a:gd name="connsiteX206" fmla="*/ 4407821 w 8126844"/>
                  <a:gd name="connsiteY206" fmla="*/ 2964933 h 5923286"/>
                  <a:gd name="connsiteX207" fmla="*/ 4192668 w 8126844"/>
                  <a:gd name="connsiteY207" fmla="*/ 2924592 h 5923286"/>
                  <a:gd name="connsiteX208" fmla="*/ 4031304 w 8126844"/>
                  <a:gd name="connsiteY208" fmla="*/ 2964933 h 5923286"/>
                  <a:gd name="connsiteX209" fmla="*/ 4031304 w 8126844"/>
                  <a:gd name="connsiteY209" fmla="*/ 2790121 h 5923286"/>
                  <a:gd name="connsiteX210" fmla="*/ 4448163 w 8126844"/>
                  <a:gd name="connsiteY210" fmla="*/ 2669098 h 5923286"/>
                  <a:gd name="connsiteX211" fmla="*/ 4703657 w 8126844"/>
                  <a:gd name="connsiteY211" fmla="*/ 2561521 h 5923286"/>
                  <a:gd name="connsiteX212" fmla="*/ 4719129 w 8126844"/>
                  <a:gd name="connsiteY212" fmla="*/ 2344857 h 5923286"/>
                  <a:gd name="connsiteX213" fmla="*/ 4519556 w 8126844"/>
                  <a:gd name="connsiteY213" fmla="*/ 2349809 h 5923286"/>
                  <a:gd name="connsiteX0" fmla="*/ 5076343 w 8126844"/>
                  <a:gd name="connsiteY0" fmla="*/ 2153830 h 5937163"/>
                  <a:gd name="connsiteX1" fmla="*/ 4866197 w 8126844"/>
                  <a:gd name="connsiteY1" fmla="*/ 2272670 h 5937163"/>
                  <a:gd name="connsiteX2" fmla="*/ 4959151 w 8126844"/>
                  <a:gd name="connsiteY2" fmla="*/ 2481269 h 5937163"/>
                  <a:gd name="connsiteX3" fmla="*/ 5402904 w 8126844"/>
                  <a:gd name="connsiteY3" fmla="*/ 2319904 h 5937163"/>
                  <a:gd name="connsiteX4" fmla="*/ 6478668 w 8126844"/>
                  <a:gd name="connsiteY4" fmla="*/ 1607210 h 5937163"/>
                  <a:gd name="connsiteX5" fmla="*/ 6941073 w 8126844"/>
                  <a:gd name="connsiteY5" fmla="*/ 995877 h 5937163"/>
                  <a:gd name="connsiteX6" fmla="*/ 6764360 w 8126844"/>
                  <a:gd name="connsiteY6" fmla="*/ 417692 h 5937163"/>
                  <a:gd name="connsiteX7" fmla="*/ 6656943 w 8126844"/>
                  <a:gd name="connsiteY7" fmla="*/ 544302 h 5937163"/>
                  <a:gd name="connsiteX8" fmla="*/ 6759584 w 8126844"/>
                  <a:gd name="connsiteY8" fmla="*/ 18606 h 5937163"/>
                  <a:gd name="connsiteX9" fmla="*/ 6766984 w 8126844"/>
                  <a:gd name="connsiteY9" fmla="*/ 195499 h 5937163"/>
                  <a:gd name="connsiteX10" fmla="*/ 7177916 w 8126844"/>
                  <a:gd name="connsiteY10" fmla="*/ 760045 h 5937163"/>
                  <a:gd name="connsiteX11" fmla="*/ 7352727 w 8126844"/>
                  <a:gd name="connsiteY11" fmla="*/ 639022 h 5937163"/>
                  <a:gd name="connsiteX12" fmla="*/ 7460304 w 8126844"/>
                  <a:gd name="connsiteY12" fmla="*/ 948304 h 5937163"/>
                  <a:gd name="connsiteX13" fmla="*/ 7137574 w 8126844"/>
                  <a:gd name="connsiteY13" fmla="*/ 1378610 h 5937163"/>
                  <a:gd name="connsiteX14" fmla="*/ 7056892 w 8126844"/>
                  <a:gd name="connsiteY14" fmla="*/ 1553422 h 5937163"/>
                  <a:gd name="connsiteX15" fmla="*/ 7177916 w 8126844"/>
                  <a:gd name="connsiteY15" fmla="*/ 1660998 h 5937163"/>
                  <a:gd name="connsiteX16" fmla="*/ 7406516 w 8126844"/>
                  <a:gd name="connsiteY16" fmla="*/ 1432398 h 5937163"/>
                  <a:gd name="connsiteX17" fmla="*/ 7540986 w 8126844"/>
                  <a:gd name="connsiteY17" fmla="*/ 1432398 h 5937163"/>
                  <a:gd name="connsiteX18" fmla="*/ 7554433 w 8126844"/>
                  <a:gd name="connsiteY18" fmla="*/ 1660998 h 5937163"/>
                  <a:gd name="connsiteX19" fmla="*/ 6976210 w 8126844"/>
                  <a:gd name="connsiteY19" fmla="*/ 2252669 h 5937163"/>
                  <a:gd name="connsiteX20" fmla="*/ 6276963 w 8126844"/>
                  <a:gd name="connsiteY20" fmla="*/ 2803998 h 5937163"/>
                  <a:gd name="connsiteX21" fmla="*/ 5860104 w 8126844"/>
                  <a:gd name="connsiteY21" fmla="*/ 3005704 h 5937163"/>
                  <a:gd name="connsiteX22" fmla="*/ 5658398 w 8126844"/>
                  <a:gd name="connsiteY22" fmla="*/ 3072939 h 5937163"/>
                  <a:gd name="connsiteX23" fmla="*/ 5550821 w 8126844"/>
                  <a:gd name="connsiteY23" fmla="*/ 2992257 h 5937163"/>
                  <a:gd name="connsiteX24" fmla="*/ 5644951 w 8126844"/>
                  <a:gd name="connsiteY24" fmla="*/ 2790551 h 5937163"/>
                  <a:gd name="connsiteX25" fmla="*/ 5913892 w 8126844"/>
                  <a:gd name="connsiteY25" fmla="*/ 2736763 h 5937163"/>
                  <a:gd name="connsiteX26" fmla="*/ 5752527 w 8126844"/>
                  <a:gd name="connsiteY26" fmla="*/ 2427480 h 5937163"/>
                  <a:gd name="connsiteX27" fmla="*/ 5362563 w 8126844"/>
                  <a:gd name="connsiteY27" fmla="*/ 2575398 h 5937163"/>
                  <a:gd name="connsiteX28" fmla="*/ 4663316 w 8126844"/>
                  <a:gd name="connsiteY28" fmla="*/ 2857786 h 5937163"/>
                  <a:gd name="connsiteX29" fmla="*/ 4649868 w 8126844"/>
                  <a:gd name="connsiteY29" fmla="*/ 3032598 h 5937163"/>
                  <a:gd name="connsiteX30" fmla="*/ 4703657 w 8126844"/>
                  <a:gd name="connsiteY30" fmla="*/ 3140175 h 5937163"/>
                  <a:gd name="connsiteX31" fmla="*/ 5066727 w 8126844"/>
                  <a:gd name="connsiteY31" fmla="*/ 3005704 h 5937163"/>
                  <a:gd name="connsiteX32" fmla="*/ 5322221 w 8126844"/>
                  <a:gd name="connsiteY32" fmla="*/ 2951916 h 5937163"/>
                  <a:gd name="connsiteX33" fmla="*/ 5349116 w 8126844"/>
                  <a:gd name="connsiteY33" fmla="*/ 3086386 h 5937163"/>
                  <a:gd name="connsiteX34" fmla="*/ 4784339 w 8126844"/>
                  <a:gd name="connsiteY34" fmla="*/ 3301539 h 5937163"/>
                  <a:gd name="connsiteX35" fmla="*/ 4098539 w 8126844"/>
                  <a:gd name="connsiteY35" fmla="*/ 3436010 h 5937163"/>
                  <a:gd name="connsiteX36" fmla="*/ 2740386 w 8126844"/>
                  <a:gd name="connsiteY36" fmla="*/ 3301539 h 5937163"/>
                  <a:gd name="connsiteX37" fmla="*/ 2202504 w 8126844"/>
                  <a:gd name="connsiteY37" fmla="*/ 3099833 h 5937163"/>
                  <a:gd name="connsiteX38" fmla="*/ 2027692 w 8126844"/>
                  <a:gd name="connsiteY38" fmla="*/ 3046045 h 5937163"/>
                  <a:gd name="connsiteX39" fmla="*/ 1960457 w 8126844"/>
                  <a:gd name="connsiteY39" fmla="*/ 3193963 h 5937163"/>
                  <a:gd name="connsiteX40" fmla="*/ 2390763 w 8126844"/>
                  <a:gd name="connsiteY40" fmla="*/ 3422563 h 5937163"/>
                  <a:gd name="connsiteX41" fmla="*/ 3372398 w 8126844"/>
                  <a:gd name="connsiteY41" fmla="*/ 3664610 h 5937163"/>
                  <a:gd name="connsiteX42" fmla="*/ 4125433 w 8126844"/>
                  <a:gd name="connsiteY42" fmla="*/ 3664610 h 5937163"/>
                  <a:gd name="connsiteX43" fmla="*/ 4757445 w 8126844"/>
                  <a:gd name="connsiteY43" fmla="*/ 3637716 h 5937163"/>
                  <a:gd name="connsiteX44" fmla="*/ 4918810 w 8126844"/>
                  <a:gd name="connsiteY44" fmla="*/ 3678057 h 5937163"/>
                  <a:gd name="connsiteX45" fmla="*/ 4811233 w 8126844"/>
                  <a:gd name="connsiteY45" fmla="*/ 3839422 h 5937163"/>
                  <a:gd name="connsiteX46" fmla="*/ 4286798 w 8126844"/>
                  <a:gd name="connsiteY46" fmla="*/ 3906657 h 5937163"/>
                  <a:gd name="connsiteX47" fmla="*/ 4219563 w 8126844"/>
                  <a:gd name="connsiteY47" fmla="*/ 4041127 h 5937163"/>
                  <a:gd name="connsiteX48" fmla="*/ 4555739 w 8126844"/>
                  <a:gd name="connsiteY48" fmla="*/ 4094916 h 5937163"/>
                  <a:gd name="connsiteX49" fmla="*/ 5241539 w 8126844"/>
                  <a:gd name="connsiteY49" fmla="*/ 3906657 h 5937163"/>
                  <a:gd name="connsiteX50" fmla="*/ 5523927 w 8126844"/>
                  <a:gd name="connsiteY50" fmla="*/ 3772186 h 5937163"/>
                  <a:gd name="connsiteX51" fmla="*/ 5618057 w 8126844"/>
                  <a:gd name="connsiteY51" fmla="*/ 3664610 h 5937163"/>
                  <a:gd name="connsiteX52" fmla="*/ 5402904 w 8126844"/>
                  <a:gd name="connsiteY52" fmla="*/ 3651163 h 5937163"/>
                  <a:gd name="connsiteX53" fmla="*/ 5214645 w 8126844"/>
                  <a:gd name="connsiteY53" fmla="*/ 3543586 h 5937163"/>
                  <a:gd name="connsiteX54" fmla="*/ 5241539 w 8126844"/>
                  <a:gd name="connsiteY54" fmla="*/ 3422563 h 5937163"/>
                  <a:gd name="connsiteX55" fmla="*/ 5537374 w 8126844"/>
                  <a:gd name="connsiteY55" fmla="*/ 3382222 h 5937163"/>
                  <a:gd name="connsiteX56" fmla="*/ 6196280 w 8126844"/>
                  <a:gd name="connsiteY56" fmla="*/ 3126727 h 5937163"/>
                  <a:gd name="connsiteX57" fmla="*/ 6747610 w 8126844"/>
                  <a:gd name="connsiteY57" fmla="*/ 2790551 h 5937163"/>
                  <a:gd name="connsiteX58" fmla="*/ 7218257 w 8126844"/>
                  <a:gd name="connsiteY58" fmla="*/ 2346798 h 5937163"/>
                  <a:gd name="connsiteX59" fmla="*/ 7433410 w 8126844"/>
                  <a:gd name="connsiteY59" fmla="*/ 2171986 h 5937163"/>
                  <a:gd name="connsiteX60" fmla="*/ 7567880 w 8126844"/>
                  <a:gd name="connsiteY60" fmla="*/ 2198880 h 5937163"/>
                  <a:gd name="connsiteX61" fmla="*/ 7514092 w 8126844"/>
                  <a:gd name="connsiteY61" fmla="*/ 2400586 h 5937163"/>
                  <a:gd name="connsiteX62" fmla="*/ 7097233 w 8126844"/>
                  <a:gd name="connsiteY62" fmla="*/ 2830892 h 5937163"/>
                  <a:gd name="connsiteX63" fmla="*/ 6451774 w 8126844"/>
                  <a:gd name="connsiteY63" fmla="*/ 3247751 h 5937163"/>
                  <a:gd name="connsiteX64" fmla="*/ 6088704 w 8126844"/>
                  <a:gd name="connsiteY64" fmla="*/ 3436010 h 5937163"/>
                  <a:gd name="connsiteX65" fmla="*/ 5981127 w 8126844"/>
                  <a:gd name="connsiteY65" fmla="*/ 3570480 h 5937163"/>
                  <a:gd name="connsiteX66" fmla="*/ 6021468 w 8126844"/>
                  <a:gd name="connsiteY66" fmla="*/ 3772186 h 5937163"/>
                  <a:gd name="connsiteX67" fmla="*/ 6115598 w 8126844"/>
                  <a:gd name="connsiteY67" fmla="*/ 3920104 h 5937163"/>
                  <a:gd name="connsiteX68" fmla="*/ 6734163 w 8126844"/>
                  <a:gd name="connsiteY68" fmla="*/ 3745292 h 5937163"/>
                  <a:gd name="connsiteX69" fmla="*/ 7419963 w 8126844"/>
                  <a:gd name="connsiteY69" fmla="*/ 3314986 h 5937163"/>
                  <a:gd name="connsiteX70" fmla="*/ 7850268 w 8126844"/>
                  <a:gd name="connsiteY70" fmla="*/ 2992257 h 5937163"/>
                  <a:gd name="connsiteX71" fmla="*/ 8065421 w 8126844"/>
                  <a:gd name="connsiteY71" fmla="*/ 2884680 h 5937163"/>
                  <a:gd name="connsiteX72" fmla="*/ 8105763 w 8126844"/>
                  <a:gd name="connsiteY72" fmla="*/ 3046045 h 5937163"/>
                  <a:gd name="connsiteX73" fmla="*/ 7769586 w 8126844"/>
                  <a:gd name="connsiteY73" fmla="*/ 3382222 h 5937163"/>
                  <a:gd name="connsiteX74" fmla="*/ 6707268 w 8126844"/>
                  <a:gd name="connsiteY74" fmla="*/ 3960445 h 5937163"/>
                  <a:gd name="connsiteX75" fmla="*/ 6129045 w 8126844"/>
                  <a:gd name="connsiteY75" fmla="*/ 4229386 h 5937163"/>
                  <a:gd name="connsiteX76" fmla="*/ 5833210 w 8126844"/>
                  <a:gd name="connsiteY76" fmla="*/ 4269727 h 5937163"/>
                  <a:gd name="connsiteX77" fmla="*/ 5712186 w 8126844"/>
                  <a:gd name="connsiteY77" fmla="*/ 4310069 h 5937163"/>
                  <a:gd name="connsiteX78" fmla="*/ 5658398 w 8126844"/>
                  <a:gd name="connsiteY78" fmla="*/ 4162151 h 5937163"/>
                  <a:gd name="connsiteX79" fmla="*/ 5779421 w 8126844"/>
                  <a:gd name="connsiteY79" fmla="*/ 4054575 h 5937163"/>
                  <a:gd name="connsiteX80" fmla="*/ 5779421 w 8126844"/>
                  <a:gd name="connsiteY80" fmla="*/ 3960445 h 5937163"/>
                  <a:gd name="connsiteX81" fmla="*/ 5497033 w 8126844"/>
                  <a:gd name="connsiteY81" fmla="*/ 4081469 h 5937163"/>
                  <a:gd name="connsiteX82" fmla="*/ 5039833 w 8126844"/>
                  <a:gd name="connsiteY82" fmla="*/ 4215939 h 5937163"/>
                  <a:gd name="connsiteX83" fmla="*/ 4865021 w 8126844"/>
                  <a:gd name="connsiteY83" fmla="*/ 4296622 h 5937163"/>
                  <a:gd name="connsiteX84" fmla="*/ 4905363 w 8126844"/>
                  <a:gd name="connsiteY84" fmla="*/ 4390751 h 5937163"/>
                  <a:gd name="connsiteX85" fmla="*/ 5160857 w 8126844"/>
                  <a:gd name="connsiteY85" fmla="*/ 4363857 h 5937163"/>
                  <a:gd name="connsiteX86" fmla="*/ 5187751 w 8126844"/>
                  <a:gd name="connsiteY86" fmla="*/ 4498327 h 5937163"/>
                  <a:gd name="connsiteX87" fmla="*/ 4878468 w 8126844"/>
                  <a:gd name="connsiteY87" fmla="*/ 4592457 h 5937163"/>
                  <a:gd name="connsiteX88" fmla="*/ 4891916 w 8126844"/>
                  <a:gd name="connsiteY88" fmla="*/ 4740375 h 5937163"/>
                  <a:gd name="connsiteX89" fmla="*/ 5376010 w 8126844"/>
                  <a:gd name="connsiteY89" fmla="*/ 4632798 h 5937163"/>
                  <a:gd name="connsiteX90" fmla="*/ 5967680 w 8126844"/>
                  <a:gd name="connsiteY90" fmla="*/ 4484880 h 5937163"/>
                  <a:gd name="connsiteX91" fmla="*/ 6344198 w 8126844"/>
                  <a:gd name="connsiteY91" fmla="*/ 4283175 h 5937163"/>
                  <a:gd name="connsiteX92" fmla="*/ 6478668 w 8126844"/>
                  <a:gd name="connsiteY92" fmla="*/ 4283175 h 5937163"/>
                  <a:gd name="connsiteX93" fmla="*/ 6478668 w 8126844"/>
                  <a:gd name="connsiteY93" fmla="*/ 4471433 h 5937163"/>
                  <a:gd name="connsiteX94" fmla="*/ 5900445 w 8126844"/>
                  <a:gd name="connsiteY94" fmla="*/ 4659692 h 5937163"/>
                  <a:gd name="connsiteX95" fmla="*/ 5053280 w 8126844"/>
                  <a:gd name="connsiteY95" fmla="*/ 4901739 h 5937163"/>
                  <a:gd name="connsiteX96" fmla="*/ 4703657 w 8126844"/>
                  <a:gd name="connsiteY96" fmla="*/ 4995869 h 5937163"/>
                  <a:gd name="connsiteX97" fmla="*/ 4313692 w 8126844"/>
                  <a:gd name="connsiteY97" fmla="*/ 5063104 h 5937163"/>
                  <a:gd name="connsiteX98" fmla="*/ 4004410 w 8126844"/>
                  <a:gd name="connsiteY98" fmla="*/ 5103445 h 5937163"/>
                  <a:gd name="connsiteX99" fmla="*/ 3869939 w 8126844"/>
                  <a:gd name="connsiteY99" fmla="*/ 4982422 h 5937163"/>
                  <a:gd name="connsiteX100" fmla="*/ 3950621 w 8126844"/>
                  <a:gd name="connsiteY100" fmla="*/ 4874845 h 5937163"/>
                  <a:gd name="connsiteX101" fmla="*/ 4367480 w 8126844"/>
                  <a:gd name="connsiteY101" fmla="*/ 4794163 h 5937163"/>
                  <a:gd name="connsiteX102" fmla="*/ 4542292 w 8126844"/>
                  <a:gd name="connsiteY102" fmla="*/ 4726927 h 5937163"/>
                  <a:gd name="connsiteX103" fmla="*/ 4542292 w 8126844"/>
                  <a:gd name="connsiteY103" fmla="*/ 4592457 h 5937163"/>
                  <a:gd name="connsiteX104" fmla="*/ 4206116 w 8126844"/>
                  <a:gd name="connsiteY104" fmla="*/ 4592457 h 5937163"/>
                  <a:gd name="connsiteX105" fmla="*/ 3520316 w 8126844"/>
                  <a:gd name="connsiteY105" fmla="*/ 4673139 h 5937163"/>
                  <a:gd name="connsiteX106" fmla="*/ 3157245 w 8126844"/>
                  <a:gd name="connsiteY106" fmla="*/ 4700033 h 5937163"/>
                  <a:gd name="connsiteX107" fmla="*/ 3076563 w 8126844"/>
                  <a:gd name="connsiteY107" fmla="*/ 4821057 h 5937163"/>
                  <a:gd name="connsiteX108" fmla="*/ 3224480 w 8126844"/>
                  <a:gd name="connsiteY108" fmla="*/ 4888292 h 5937163"/>
                  <a:gd name="connsiteX109" fmla="*/ 3453080 w 8126844"/>
                  <a:gd name="connsiteY109" fmla="*/ 4915186 h 5937163"/>
                  <a:gd name="connsiteX110" fmla="*/ 3412739 w 8126844"/>
                  <a:gd name="connsiteY110" fmla="*/ 5022763 h 5937163"/>
                  <a:gd name="connsiteX111" fmla="*/ 2968986 w 8126844"/>
                  <a:gd name="connsiteY111" fmla="*/ 5076551 h 5937163"/>
                  <a:gd name="connsiteX112" fmla="*/ 2767280 w 8126844"/>
                  <a:gd name="connsiteY112" fmla="*/ 5089998 h 5937163"/>
                  <a:gd name="connsiteX113" fmla="*/ 2673151 w 8126844"/>
                  <a:gd name="connsiteY113" fmla="*/ 5291704 h 5937163"/>
                  <a:gd name="connsiteX114" fmla="*/ 2767280 w 8126844"/>
                  <a:gd name="connsiteY114" fmla="*/ 5654775 h 5937163"/>
                  <a:gd name="connsiteX115" fmla="*/ 2700045 w 8126844"/>
                  <a:gd name="connsiteY115" fmla="*/ 5856480 h 5937163"/>
                  <a:gd name="connsiteX116" fmla="*/ 2498339 w 8126844"/>
                  <a:gd name="connsiteY116" fmla="*/ 5937163 h 5937163"/>
                  <a:gd name="connsiteX117" fmla="*/ 2256292 w 8126844"/>
                  <a:gd name="connsiteY117" fmla="*/ 5856480 h 5937163"/>
                  <a:gd name="connsiteX118" fmla="*/ 2175610 w 8126844"/>
                  <a:gd name="connsiteY118" fmla="*/ 5600986 h 5937163"/>
                  <a:gd name="connsiteX119" fmla="*/ 2269739 w 8126844"/>
                  <a:gd name="connsiteY119" fmla="*/ 5372386 h 5937163"/>
                  <a:gd name="connsiteX120" fmla="*/ 2404210 w 8126844"/>
                  <a:gd name="connsiteY120" fmla="*/ 5211022 h 5937163"/>
                  <a:gd name="connsiteX121" fmla="*/ 2390763 w 8126844"/>
                  <a:gd name="connsiteY121" fmla="*/ 5063104 h 5937163"/>
                  <a:gd name="connsiteX122" fmla="*/ 2014245 w 8126844"/>
                  <a:gd name="connsiteY122" fmla="*/ 4928633 h 5937163"/>
                  <a:gd name="connsiteX123" fmla="*/ 2068033 w 8126844"/>
                  <a:gd name="connsiteY123" fmla="*/ 4821057 h 5937163"/>
                  <a:gd name="connsiteX124" fmla="*/ 2390763 w 8126844"/>
                  <a:gd name="connsiteY124" fmla="*/ 4821057 h 5937163"/>
                  <a:gd name="connsiteX125" fmla="*/ 2807621 w 8126844"/>
                  <a:gd name="connsiteY125" fmla="*/ 4821057 h 5937163"/>
                  <a:gd name="connsiteX126" fmla="*/ 2834516 w 8126844"/>
                  <a:gd name="connsiteY126" fmla="*/ 4686586 h 5937163"/>
                  <a:gd name="connsiteX127" fmla="*/ 2686598 w 8126844"/>
                  <a:gd name="connsiteY127" fmla="*/ 4632798 h 5937163"/>
                  <a:gd name="connsiteX128" fmla="*/ 2780727 w 8126844"/>
                  <a:gd name="connsiteY128" fmla="*/ 4484880 h 5937163"/>
                  <a:gd name="connsiteX129" fmla="*/ 3211033 w 8126844"/>
                  <a:gd name="connsiteY129" fmla="*/ 4525222 h 5937163"/>
                  <a:gd name="connsiteX130" fmla="*/ 3775810 w 8126844"/>
                  <a:gd name="connsiteY130" fmla="*/ 4498327 h 5937163"/>
                  <a:gd name="connsiteX131" fmla="*/ 4380927 w 8126844"/>
                  <a:gd name="connsiteY131" fmla="*/ 4404198 h 5937163"/>
                  <a:gd name="connsiteX132" fmla="*/ 4622974 w 8126844"/>
                  <a:gd name="connsiteY132" fmla="*/ 4350410 h 5937163"/>
                  <a:gd name="connsiteX133" fmla="*/ 4555739 w 8126844"/>
                  <a:gd name="connsiteY133" fmla="*/ 4256280 h 5937163"/>
                  <a:gd name="connsiteX134" fmla="*/ 4031304 w 8126844"/>
                  <a:gd name="connsiteY134" fmla="*/ 4296622 h 5937163"/>
                  <a:gd name="connsiteX135" fmla="*/ 3600998 w 8126844"/>
                  <a:gd name="connsiteY135" fmla="*/ 4310069 h 5937163"/>
                  <a:gd name="connsiteX136" fmla="*/ 3278268 w 8126844"/>
                  <a:gd name="connsiteY136" fmla="*/ 4269727 h 5937163"/>
                  <a:gd name="connsiteX137" fmla="*/ 3237927 w 8126844"/>
                  <a:gd name="connsiteY137" fmla="*/ 4202492 h 5937163"/>
                  <a:gd name="connsiteX138" fmla="*/ 3291716 w 8126844"/>
                  <a:gd name="connsiteY138" fmla="*/ 4068022 h 5937163"/>
                  <a:gd name="connsiteX139" fmla="*/ 3587551 w 8126844"/>
                  <a:gd name="connsiteY139" fmla="*/ 4094916 h 5937163"/>
                  <a:gd name="connsiteX140" fmla="*/ 3883386 w 8126844"/>
                  <a:gd name="connsiteY140" fmla="*/ 4094916 h 5937163"/>
                  <a:gd name="connsiteX141" fmla="*/ 3964068 w 8126844"/>
                  <a:gd name="connsiteY141" fmla="*/ 4027680 h 5937163"/>
                  <a:gd name="connsiteX142" fmla="*/ 3883386 w 8126844"/>
                  <a:gd name="connsiteY142" fmla="*/ 3906657 h 5937163"/>
                  <a:gd name="connsiteX143" fmla="*/ 3412739 w 8126844"/>
                  <a:gd name="connsiteY143" fmla="*/ 3879763 h 5937163"/>
                  <a:gd name="connsiteX144" fmla="*/ 3049668 w 8126844"/>
                  <a:gd name="connsiteY144" fmla="*/ 3825975 h 5937163"/>
                  <a:gd name="connsiteX145" fmla="*/ 2740386 w 8126844"/>
                  <a:gd name="connsiteY145" fmla="*/ 3758739 h 5937163"/>
                  <a:gd name="connsiteX146" fmla="*/ 2457998 w 8126844"/>
                  <a:gd name="connsiteY146" fmla="*/ 3678057 h 5937163"/>
                  <a:gd name="connsiteX147" fmla="*/ 2242845 w 8126844"/>
                  <a:gd name="connsiteY147" fmla="*/ 3624269 h 5937163"/>
                  <a:gd name="connsiteX148" fmla="*/ 2162163 w 8126844"/>
                  <a:gd name="connsiteY148" fmla="*/ 3785633 h 5937163"/>
                  <a:gd name="connsiteX149" fmla="*/ 2336974 w 8126844"/>
                  <a:gd name="connsiteY149" fmla="*/ 3960445 h 5937163"/>
                  <a:gd name="connsiteX150" fmla="*/ 2713492 w 8126844"/>
                  <a:gd name="connsiteY150" fmla="*/ 4014233 h 5937163"/>
                  <a:gd name="connsiteX151" fmla="*/ 2874857 w 8126844"/>
                  <a:gd name="connsiteY151" fmla="*/ 4068022 h 5937163"/>
                  <a:gd name="connsiteX152" fmla="*/ 2874857 w 8126844"/>
                  <a:gd name="connsiteY152" fmla="*/ 4215939 h 5937163"/>
                  <a:gd name="connsiteX153" fmla="*/ 2605916 w 8126844"/>
                  <a:gd name="connsiteY153" fmla="*/ 4189045 h 5937163"/>
                  <a:gd name="connsiteX154" fmla="*/ 2000798 w 8126844"/>
                  <a:gd name="connsiteY154" fmla="*/ 4068022 h 5937163"/>
                  <a:gd name="connsiteX155" fmla="*/ 1583939 w 8126844"/>
                  <a:gd name="connsiteY155" fmla="*/ 3920104 h 5937163"/>
                  <a:gd name="connsiteX156" fmla="*/ 1409127 w 8126844"/>
                  <a:gd name="connsiteY156" fmla="*/ 3933551 h 5937163"/>
                  <a:gd name="connsiteX157" fmla="*/ 1368786 w 8126844"/>
                  <a:gd name="connsiteY157" fmla="*/ 4108363 h 5937163"/>
                  <a:gd name="connsiteX158" fmla="*/ 1799092 w 8126844"/>
                  <a:gd name="connsiteY158" fmla="*/ 4242833 h 5937163"/>
                  <a:gd name="connsiteX159" fmla="*/ 2256292 w 8126844"/>
                  <a:gd name="connsiteY159" fmla="*/ 4404198 h 5937163"/>
                  <a:gd name="connsiteX160" fmla="*/ 2390763 w 8126844"/>
                  <a:gd name="connsiteY160" fmla="*/ 4511775 h 5937163"/>
                  <a:gd name="connsiteX161" fmla="*/ 2094927 w 8126844"/>
                  <a:gd name="connsiteY161" fmla="*/ 4579010 h 5937163"/>
                  <a:gd name="connsiteX162" fmla="*/ 1557045 w 8126844"/>
                  <a:gd name="connsiteY162" fmla="*/ 4404198 h 5937163"/>
                  <a:gd name="connsiteX163" fmla="*/ 965374 w 8126844"/>
                  <a:gd name="connsiteY163" fmla="*/ 4175598 h 5937163"/>
                  <a:gd name="connsiteX164" fmla="*/ 481280 w 8126844"/>
                  <a:gd name="connsiteY164" fmla="*/ 3960445 h 5937163"/>
                  <a:gd name="connsiteX165" fmla="*/ 198892 w 8126844"/>
                  <a:gd name="connsiteY165" fmla="*/ 3852869 h 5937163"/>
                  <a:gd name="connsiteX166" fmla="*/ 131657 w 8126844"/>
                  <a:gd name="connsiteY166" fmla="*/ 3758739 h 5937163"/>
                  <a:gd name="connsiteX167" fmla="*/ 279574 w 8126844"/>
                  <a:gd name="connsiteY167" fmla="*/ 3664610 h 5937163"/>
                  <a:gd name="connsiteX168" fmla="*/ 642645 w 8126844"/>
                  <a:gd name="connsiteY168" fmla="*/ 3839422 h 5937163"/>
                  <a:gd name="connsiteX169" fmla="*/ 1113292 w 8126844"/>
                  <a:gd name="connsiteY169" fmla="*/ 3987339 h 5937163"/>
                  <a:gd name="connsiteX170" fmla="*/ 1153633 w 8126844"/>
                  <a:gd name="connsiteY170" fmla="*/ 3812527 h 5937163"/>
                  <a:gd name="connsiteX171" fmla="*/ 1032610 w 8126844"/>
                  <a:gd name="connsiteY171" fmla="*/ 3651163 h 5937163"/>
                  <a:gd name="connsiteX172" fmla="*/ 535068 w 8126844"/>
                  <a:gd name="connsiteY172" fmla="*/ 3503245 h 5937163"/>
                  <a:gd name="connsiteX173" fmla="*/ 198892 w 8126844"/>
                  <a:gd name="connsiteY173" fmla="*/ 3261198 h 5937163"/>
                  <a:gd name="connsiteX174" fmla="*/ 10633 w 8126844"/>
                  <a:gd name="connsiteY174" fmla="*/ 3099833 h 5937163"/>
                  <a:gd name="connsiteX175" fmla="*/ 50974 w 8126844"/>
                  <a:gd name="connsiteY175" fmla="*/ 2965363 h 5937163"/>
                  <a:gd name="connsiteX176" fmla="*/ 279574 w 8126844"/>
                  <a:gd name="connsiteY176" fmla="*/ 3046045 h 5937163"/>
                  <a:gd name="connsiteX177" fmla="*/ 1019163 w 8126844"/>
                  <a:gd name="connsiteY177" fmla="*/ 3449457 h 5937163"/>
                  <a:gd name="connsiteX178" fmla="*/ 1462916 w 8126844"/>
                  <a:gd name="connsiteY178" fmla="*/ 3691504 h 5937163"/>
                  <a:gd name="connsiteX179" fmla="*/ 1799092 w 8126844"/>
                  <a:gd name="connsiteY179" fmla="*/ 3785633 h 5937163"/>
                  <a:gd name="connsiteX180" fmla="*/ 1973904 w 8126844"/>
                  <a:gd name="connsiteY180" fmla="*/ 3718398 h 5937163"/>
                  <a:gd name="connsiteX181" fmla="*/ 1960457 w 8126844"/>
                  <a:gd name="connsiteY181" fmla="*/ 3476351 h 5937163"/>
                  <a:gd name="connsiteX182" fmla="*/ 1624280 w 8126844"/>
                  <a:gd name="connsiteY182" fmla="*/ 3368775 h 5937163"/>
                  <a:gd name="connsiteX183" fmla="*/ 1288104 w 8126844"/>
                  <a:gd name="connsiteY183" fmla="*/ 3220857 h 5937163"/>
                  <a:gd name="connsiteX184" fmla="*/ 1261210 w 8126844"/>
                  <a:gd name="connsiteY184" fmla="*/ 3086386 h 5937163"/>
                  <a:gd name="connsiteX185" fmla="*/ 1462916 w 8126844"/>
                  <a:gd name="connsiteY185" fmla="*/ 3086386 h 5937163"/>
                  <a:gd name="connsiteX186" fmla="*/ 1691516 w 8126844"/>
                  <a:gd name="connsiteY186" fmla="*/ 3167069 h 5937163"/>
                  <a:gd name="connsiteX187" fmla="*/ 1758751 w 8126844"/>
                  <a:gd name="connsiteY187" fmla="*/ 2951916 h 5937163"/>
                  <a:gd name="connsiteX188" fmla="*/ 1597386 w 8126844"/>
                  <a:gd name="connsiteY188" fmla="*/ 2777104 h 5937163"/>
                  <a:gd name="connsiteX189" fmla="*/ 1153633 w 8126844"/>
                  <a:gd name="connsiteY189" fmla="*/ 2588845 h 5937163"/>
                  <a:gd name="connsiteX190" fmla="*/ 871245 w 8126844"/>
                  <a:gd name="connsiteY190" fmla="*/ 2400586 h 5937163"/>
                  <a:gd name="connsiteX191" fmla="*/ 750221 w 8126844"/>
                  <a:gd name="connsiteY191" fmla="*/ 2266116 h 5937163"/>
                  <a:gd name="connsiteX192" fmla="*/ 844351 w 8126844"/>
                  <a:gd name="connsiteY192" fmla="*/ 2145092 h 5937163"/>
                  <a:gd name="connsiteX193" fmla="*/ 1328445 w 8126844"/>
                  <a:gd name="connsiteY193" fmla="*/ 2360245 h 5937163"/>
                  <a:gd name="connsiteX194" fmla="*/ 1606671 w 8126844"/>
                  <a:gd name="connsiteY194" fmla="*/ 2506664 h 5937163"/>
                  <a:gd name="connsiteX195" fmla="*/ 1720260 w 8126844"/>
                  <a:gd name="connsiteY195" fmla="*/ 2227825 h 5937163"/>
                  <a:gd name="connsiteX196" fmla="*/ 1772079 w 8126844"/>
                  <a:gd name="connsiteY196" fmla="*/ 2044400 h 5937163"/>
                  <a:gd name="connsiteX197" fmla="*/ 1693720 w 8126844"/>
                  <a:gd name="connsiteY197" fmla="*/ 1872371 h 5937163"/>
                  <a:gd name="connsiteX198" fmla="*/ 2176456 w 8126844"/>
                  <a:gd name="connsiteY198" fmla="*/ 2185219 h 5937163"/>
                  <a:gd name="connsiteX199" fmla="*/ 1984049 w 8126844"/>
                  <a:gd name="connsiteY199" fmla="*/ 2162811 h 5937163"/>
                  <a:gd name="connsiteX200" fmla="*/ 1894130 w 8126844"/>
                  <a:gd name="connsiteY200" fmla="*/ 2300529 h 5937163"/>
                  <a:gd name="connsiteX201" fmla="*/ 1879774 w 8126844"/>
                  <a:gd name="connsiteY201" fmla="*/ 2642633 h 5937163"/>
                  <a:gd name="connsiteX202" fmla="*/ 2390763 w 8126844"/>
                  <a:gd name="connsiteY202" fmla="*/ 2871233 h 5937163"/>
                  <a:gd name="connsiteX203" fmla="*/ 3157245 w 8126844"/>
                  <a:gd name="connsiteY203" fmla="*/ 3086386 h 5937163"/>
                  <a:gd name="connsiteX204" fmla="*/ 3708574 w 8126844"/>
                  <a:gd name="connsiteY204" fmla="*/ 3220857 h 5937163"/>
                  <a:gd name="connsiteX205" fmla="*/ 4165774 w 8126844"/>
                  <a:gd name="connsiteY205" fmla="*/ 3193963 h 5937163"/>
                  <a:gd name="connsiteX206" fmla="*/ 4394374 w 8126844"/>
                  <a:gd name="connsiteY206" fmla="*/ 3167069 h 5937163"/>
                  <a:gd name="connsiteX207" fmla="*/ 4407821 w 8126844"/>
                  <a:gd name="connsiteY207" fmla="*/ 2978810 h 5937163"/>
                  <a:gd name="connsiteX208" fmla="*/ 4192668 w 8126844"/>
                  <a:gd name="connsiteY208" fmla="*/ 2938469 h 5937163"/>
                  <a:gd name="connsiteX209" fmla="*/ 4031304 w 8126844"/>
                  <a:gd name="connsiteY209" fmla="*/ 2978810 h 5937163"/>
                  <a:gd name="connsiteX210" fmla="*/ 4031304 w 8126844"/>
                  <a:gd name="connsiteY210" fmla="*/ 2803998 h 5937163"/>
                  <a:gd name="connsiteX211" fmla="*/ 4448163 w 8126844"/>
                  <a:gd name="connsiteY211" fmla="*/ 2682975 h 5937163"/>
                  <a:gd name="connsiteX212" fmla="*/ 4703657 w 8126844"/>
                  <a:gd name="connsiteY212" fmla="*/ 2575398 h 5937163"/>
                  <a:gd name="connsiteX213" fmla="*/ 4719129 w 8126844"/>
                  <a:gd name="connsiteY213" fmla="*/ 2358734 h 5937163"/>
                  <a:gd name="connsiteX214" fmla="*/ 4519556 w 8126844"/>
                  <a:gd name="connsiteY214" fmla="*/ 2363686 h 5937163"/>
                  <a:gd name="connsiteX0" fmla="*/ 5076343 w 8126844"/>
                  <a:gd name="connsiteY0" fmla="*/ 2153130 h 5936463"/>
                  <a:gd name="connsiteX1" fmla="*/ 4866197 w 8126844"/>
                  <a:gd name="connsiteY1" fmla="*/ 2271970 h 5936463"/>
                  <a:gd name="connsiteX2" fmla="*/ 4959151 w 8126844"/>
                  <a:gd name="connsiteY2" fmla="*/ 2480569 h 5936463"/>
                  <a:gd name="connsiteX3" fmla="*/ 5402904 w 8126844"/>
                  <a:gd name="connsiteY3" fmla="*/ 2319204 h 5936463"/>
                  <a:gd name="connsiteX4" fmla="*/ 6478668 w 8126844"/>
                  <a:gd name="connsiteY4" fmla="*/ 1606510 h 5936463"/>
                  <a:gd name="connsiteX5" fmla="*/ 6941073 w 8126844"/>
                  <a:gd name="connsiteY5" fmla="*/ 995177 h 5936463"/>
                  <a:gd name="connsiteX6" fmla="*/ 6764360 w 8126844"/>
                  <a:gd name="connsiteY6" fmla="*/ 416992 h 5936463"/>
                  <a:gd name="connsiteX7" fmla="*/ 6656943 w 8126844"/>
                  <a:gd name="connsiteY7" fmla="*/ 543602 h 5936463"/>
                  <a:gd name="connsiteX8" fmla="*/ 6759584 w 8126844"/>
                  <a:gd name="connsiteY8" fmla="*/ 17906 h 5936463"/>
                  <a:gd name="connsiteX9" fmla="*/ 6766984 w 8126844"/>
                  <a:gd name="connsiteY9" fmla="*/ 194799 h 5936463"/>
                  <a:gd name="connsiteX10" fmla="*/ 7177916 w 8126844"/>
                  <a:gd name="connsiteY10" fmla="*/ 759345 h 5936463"/>
                  <a:gd name="connsiteX11" fmla="*/ 7352727 w 8126844"/>
                  <a:gd name="connsiteY11" fmla="*/ 638322 h 5936463"/>
                  <a:gd name="connsiteX12" fmla="*/ 7460304 w 8126844"/>
                  <a:gd name="connsiteY12" fmla="*/ 947604 h 5936463"/>
                  <a:gd name="connsiteX13" fmla="*/ 7137574 w 8126844"/>
                  <a:gd name="connsiteY13" fmla="*/ 1377910 h 5936463"/>
                  <a:gd name="connsiteX14" fmla="*/ 7056892 w 8126844"/>
                  <a:gd name="connsiteY14" fmla="*/ 1552722 h 5936463"/>
                  <a:gd name="connsiteX15" fmla="*/ 7177916 w 8126844"/>
                  <a:gd name="connsiteY15" fmla="*/ 1660298 h 5936463"/>
                  <a:gd name="connsiteX16" fmla="*/ 7406516 w 8126844"/>
                  <a:gd name="connsiteY16" fmla="*/ 1431698 h 5936463"/>
                  <a:gd name="connsiteX17" fmla="*/ 7540986 w 8126844"/>
                  <a:gd name="connsiteY17" fmla="*/ 1431698 h 5936463"/>
                  <a:gd name="connsiteX18" fmla="*/ 7554433 w 8126844"/>
                  <a:gd name="connsiteY18" fmla="*/ 1660298 h 5936463"/>
                  <a:gd name="connsiteX19" fmla="*/ 6976210 w 8126844"/>
                  <a:gd name="connsiteY19" fmla="*/ 2251969 h 5936463"/>
                  <a:gd name="connsiteX20" fmla="*/ 6276963 w 8126844"/>
                  <a:gd name="connsiteY20" fmla="*/ 2803298 h 5936463"/>
                  <a:gd name="connsiteX21" fmla="*/ 5860104 w 8126844"/>
                  <a:gd name="connsiteY21" fmla="*/ 3005004 h 5936463"/>
                  <a:gd name="connsiteX22" fmla="*/ 5658398 w 8126844"/>
                  <a:gd name="connsiteY22" fmla="*/ 3072239 h 5936463"/>
                  <a:gd name="connsiteX23" fmla="*/ 5550821 w 8126844"/>
                  <a:gd name="connsiteY23" fmla="*/ 2991557 h 5936463"/>
                  <a:gd name="connsiteX24" fmla="*/ 5644951 w 8126844"/>
                  <a:gd name="connsiteY24" fmla="*/ 2789851 h 5936463"/>
                  <a:gd name="connsiteX25" fmla="*/ 5913892 w 8126844"/>
                  <a:gd name="connsiteY25" fmla="*/ 2736063 h 5936463"/>
                  <a:gd name="connsiteX26" fmla="*/ 5752527 w 8126844"/>
                  <a:gd name="connsiteY26" fmla="*/ 2426780 h 5936463"/>
                  <a:gd name="connsiteX27" fmla="*/ 5362563 w 8126844"/>
                  <a:gd name="connsiteY27" fmla="*/ 2574698 h 5936463"/>
                  <a:gd name="connsiteX28" fmla="*/ 4663316 w 8126844"/>
                  <a:gd name="connsiteY28" fmla="*/ 2857086 h 5936463"/>
                  <a:gd name="connsiteX29" fmla="*/ 4649868 w 8126844"/>
                  <a:gd name="connsiteY29" fmla="*/ 3031898 h 5936463"/>
                  <a:gd name="connsiteX30" fmla="*/ 4703657 w 8126844"/>
                  <a:gd name="connsiteY30" fmla="*/ 3139475 h 5936463"/>
                  <a:gd name="connsiteX31" fmla="*/ 5066727 w 8126844"/>
                  <a:gd name="connsiteY31" fmla="*/ 3005004 h 5936463"/>
                  <a:gd name="connsiteX32" fmla="*/ 5322221 w 8126844"/>
                  <a:gd name="connsiteY32" fmla="*/ 2951216 h 5936463"/>
                  <a:gd name="connsiteX33" fmla="*/ 5349116 w 8126844"/>
                  <a:gd name="connsiteY33" fmla="*/ 3085686 h 5936463"/>
                  <a:gd name="connsiteX34" fmla="*/ 4784339 w 8126844"/>
                  <a:gd name="connsiteY34" fmla="*/ 3300839 h 5936463"/>
                  <a:gd name="connsiteX35" fmla="*/ 4098539 w 8126844"/>
                  <a:gd name="connsiteY35" fmla="*/ 3435310 h 5936463"/>
                  <a:gd name="connsiteX36" fmla="*/ 2740386 w 8126844"/>
                  <a:gd name="connsiteY36" fmla="*/ 3300839 h 5936463"/>
                  <a:gd name="connsiteX37" fmla="*/ 2202504 w 8126844"/>
                  <a:gd name="connsiteY37" fmla="*/ 3099133 h 5936463"/>
                  <a:gd name="connsiteX38" fmla="*/ 2027692 w 8126844"/>
                  <a:gd name="connsiteY38" fmla="*/ 3045345 h 5936463"/>
                  <a:gd name="connsiteX39" fmla="*/ 1960457 w 8126844"/>
                  <a:gd name="connsiteY39" fmla="*/ 3193263 h 5936463"/>
                  <a:gd name="connsiteX40" fmla="*/ 2390763 w 8126844"/>
                  <a:gd name="connsiteY40" fmla="*/ 3421863 h 5936463"/>
                  <a:gd name="connsiteX41" fmla="*/ 3372398 w 8126844"/>
                  <a:gd name="connsiteY41" fmla="*/ 3663910 h 5936463"/>
                  <a:gd name="connsiteX42" fmla="*/ 4125433 w 8126844"/>
                  <a:gd name="connsiteY42" fmla="*/ 3663910 h 5936463"/>
                  <a:gd name="connsiteX43" fmla="*/ 4757445 w 8126844"/>
                  <a:gd name="connsiteY43" fmla="*/ 3637016 h 5936463"/>
                  <a:gd name="connsiteX44" fmla="*/ 4918810 w 8126844"/>
                  <a:gd name="connsiteY44" fmla="*/ 3677357 h 5936463"/>
                  <a:gd name="connsiteX45" fmla="*/ 4811233 w 8126844"/>
                  <a:gd name="connsiteY45" fmla="*/ 3838722 h 5936463"/>
                  <a:gd name="connsiteX46" fmla="*/ 4286798 w 8126844"/>
                  <a:gd name="connsiteY46" fmla="*/ 3905957 h 5936463"/>
                  <a:gd name="connsiteX47" fmla="*/ 4219563 w 8126844"/>
                  <a:gd name="connsiteY47" fmla="*/ 4040427 h 5936463"/>
                  <a:gd name="connsiteX48" fmla="*/ 4555739 w 8126844"/>
                  <a:gd name="connsiteY48" fmla="*/ 4094216 h 5936463"/>
                  <a:gd name="connsiteX49" fmla="*/ 5241539 w 8126844"/>
                  <a:gd name="connsiteY49" fmla="*/ 3905957 h 5936463"/>
                  <a:gd name="connsiteX50" fmla="*/ 5523927 w 8126844"/>
                  <a:gd name="connsiteY50" fmla="*/ 3771486 h 5936463"/>
                  <a:gd name="connsiteX51" fmla="*/ 5618057 w 8126844"/>
                  <a:gd name="connsiteY51" fmla="*/ 3663910 h 5936463"/>
                  <a:gd name="connsiteX52" fmla="*/ 5402904 w 8126844"/>
                  <a:gd name="connsiteY52" fmla="*/ 3650463 h 5936463"/>
                  <a:gd name="connsiteX53" fmla="*/ 5214645 w 8126844"/>
                  <a:gd name="connsiteY53" fmla="*/ 3542886 h 5936463"/>
                  <a:gd name="connsiteX54" fmla="*/ 5241539 w 8126844"/>
                  <a:gd name="connsiteY54" fmla="*/ 3421863 h 5936463"/>
                  <a:gd name="connsiteX55" fmla="*/ 5537374 w 8126844"/>
                  <a:gd name="connsiteY55" fmla="*/ 3381522 h 5936463"/>
                  <a:gd name="connsiteX56" fmla="*/ 6196280 w 8126844"/>
                  <a:gd name="connsiteY56" fmla="*/ 3126027 h 5936463"/>
                  <a:gd name="connsiteX57" fmla="*/ 6747610 w 8126844"/>
                  <a:gd name="connsiteY57" fmla="*/ 2789851 h 5936463"/>
                  <a:gd name="connsiteX58" fmla="*/ 7218257 w 8126844"/>
                  <a:gd name="connsiteY58" fmla="*/ 2346098 h 5936463"/>
                  <a:gd name="connsiteX59" fmla="*/ 7433410 w 8126844"/>
                  <a:gd name="connsiteY59" fmla="*/ 2171286 h 5936463"/>
                  <a:gd name="connsiteX60" fmla="*/ 7567880 w 8126844"/>
                  <a:gd name="connsiteY60" fmla="*/ 2198180 h 5936463"/>
                  <a:gd name="connsiteX61" fmla="*/ 7514092 w 8126844"/>
                  <a:gd name="connsiteY61" fmla="*/ 2399886 h 5936463"/>
                  <a:gd name="connsiteX62" fmla="*/ 7097233 w 8126844"/>
                  <a:gd name="connsiteY62" fmla="*/ 2830192 h 5936463"/>
                  <a:gd name="connsiteX63" fmla="*/ 6451774 w 8126844"/>
                  <a:gd name="connsiteY63" fmla="*/ 3247051 h 5936463"/>
                  <a:gd name="connsiteX64" fmla="*/ 6088704 w 8126844"/>
                  <a:gd name="connsiteY64" fmla="*/ 3435310 h 5936463"/>
                  <a:gd name="connsiteX65" fmla="*/ 5981127 w 8126844"/>
                  <a:gd name="connsiteY65" fmla="*/ 3569780 h 5936463"/>
                  <a:gd name="connsiteX66" fmla="*/ 6021468 w 8126844"/>
                  <a:gd name="connsiteY66" fmla="*/ 3771486 h 5936463"/>
                  <a:gd name="connsiteX67" fmla="*/ 6115598 w 8126844"/>
                  <a:gd name="connsiteY67" fmla="*/ 3919404 h 5936463"/>
                  <a:gd name="connsiteX68" fmla="*/ 6734163 w 8126844"/>
                  <a:gd name="connsiteY68" fmla="*/ 3744592 h 5936463"/>
                  <a:gd name="connsiteX69" fmla="*/ 7419963 w 8126844"/>
                  <a:gd name="connsiteY69" fmla="*/ 3314286 h 5936463"/>
                  <a:gd name="connsiteX70" fmla="*/ 7850268 w 8126844"/>
                  <a:gd name="connsiteY70" fmla="*/ 2991557 h 5936463"/>
                  <a:gd name="connsiteX71" fmla="*/ 8065421 w 8126844"/>
                  <a:gd name="connsiteY71" fmla="*/ 2883980 h 5936463"/>
                  <a:gd name="connsiteX72" fmla="*/ 8105763 w 8126844"/>
                  <a:gd name="connsiteY72" fmla="*/ 3045345 h 5936463"/>
                  <a:gd name="connsiteX73" fmla="*/ 7769586 w 8126844"/>
                  <a:gd name="connsiteY73" fmla="*/ 3381522 h 5936463"/>
                  <a:gd name="connsiteX74" fmla="*/ 6707268 w 8126844"/>
                  <a:gd name="connsiteY74" fmla="*/ 3959745 h 5936463"/>
                  <a:gd name="connsiteX75" fmla="*/ 6129045 w 8126844"/>
                  <a:gd name="connsiteY75" fmla="*/ 4228686 h 5936463"/>
                  <a:gd name="connsiteX76" fmla="*/ 5833210 w 8126844"/>
                  <a:gd name="connsiteY76" fmla="*/ 4269027 h 5936463"/>
                  <a:gd name="connsiteX77" fmla="*/ 5712186 w 8126844"/>
                  <a:gd name="connsiteY77" fmla="*/ 4309369 h 5936463"/>
                  <a:gd name="connsiteX78" fmla="*/ 5658398 w 8126844"/>
                  <a:gd name="connsiteY78" fmla="*/ 4161451 h 5936463"/>
                  <a:gd name="connsiteX79" fmla="*/ 5779421 w 8126844"/>
                  <a:gd name="connsiteY79" fmla="*/ 4053875 h 5936463"/>
                  <a:gd name="connsiteX80" fmla="*/ 5779421 w 8126844"/>
                  <a:gd name="connsiteY80" fmla="*/ 3959745 h 5936463"/>
                  <a:gd name="connsiteX81" fmla="*/ 5497033 w 8126844"/>
                  <a:gd name="connsiteY81" fmla="*/ 4080769 h 5936463"/>
                  <a:gd name="connsiteX82" fmla="*/ 5039833 w 8126844"/>
                  <a:gd name="connsiteY82" fmla="*/ 4215239 h 5936463"/>
                  <a:gd name="connsiteX83" fmla="*/ 4865021 w 8126844"/>
                  <a:gd name="connsiteY83" fmla="*/ 4295922 h 5936463"/>
                  <a:gd name="connsiteX84" fmla="*/ 4905363 w 8126844"/>
                  <a:gd name="connsiteY84" fmla="*/ 4390051 h 5936463"/>
                  <a:gd name="connsiteX85" fmla="*/ 5160857 w 8126844"/>
                  <a:gd name="connsiteY85" fmla="*/ 4363157 h 5936463"/>
                  <a:gd name="connsiteX86" fmla="*/ 5187751 w 8126844"/>
                  <a:gd name="connsiteY86" fmla="*/ 4497627 h 5936463"/>
                  <a:gd name="connsiteX87" fmla="*/ 4878468 w 8126844"/>
                  <a:gd name="connsiteY87" fmla="*/ 4591757 h 5936463"/>
                  <a:gd name="connsiteX88" fmla="*/ 4891916 w 8126844"/>
                  <a:gd name="connsiteY88" fmla="*/ 4739675 h 5936463"/>
                  <a:gd name="connsiteX89" fmla="*/ 5376010 w 8126844"/>
                  <a:gd name="connsiteY89" fmla="*/ 4632098 h 5936463"/>
                  <a:gd name="connsiteX90" fmla="*/ 5967680 w 8126844"/>
                  <a:gd name="connsiteY90" fmla="*/ 4484180 h 5936463"/>
                  <a:gd name="connsiteX91" fmla="*/ 6344198 w 8126844"/>
                  <a:gd name="connsiteY91" fmla="*/ 4282475 h 5936463"/>
                  <a:gd name="connsiteX92" fmla="*/ 6478668 w 8126844"/>
                  <a:gd name="connsiteY92" fmla="*/ 4282475 h 5936463"/>
                  <a:gd name="connsiteX93" fmla="*/ 6478668 w 8126844"/>
                  <a:gd name="connsiteY93" fmla="*/ 4470733 h 5936463"/>
                  <a:gd name="connsiteX94" fmla="*/ 5900445 w 8126844"/>
                  <a:gd name="connsiteY94" fmla="*/ 4658992 h 5936463"/>
                  <a:gd name="connsiteX95" fmla="*/ 5053280 w 8126844"/>
                  <a:gd name="connsiteY95" fmla="*/ 4901039 h 5936463"/>
                  <a:gd name="connsiteX96" fmla="*/ 4703657 w 8126844"/>
                  <a:gd name="connsiteY96" fmla="*/ 4995169 h 5936463"/>
                  <a:gd name="connsiteX97" fmla="*/ 4313692 w 8126844"/>
                  <a:gd name="connsiteY97" fmla="*/ 5062404 h 5936463"/>
                  <a:gd name="connsiteX98" fmla="*/ 4004410 w 8126844"/>
                  <a:gd name="connsiteY98" fmla="*/ 5102745 h 5936463"/>
                  <a:gd name="connsiteX99" fmla="*/ 3869939 w 8126844"/>
                  <a:gd name="connsiteY99" fmla="*/ 4981722 h 5936463"/>
                  <a:gd name="connsiteX100" fmla="*/ 3950621 w 8126844"/>
                  <a:gd name="connsiteY100" fmla="*/ 4874145 h 5936463"/>
                  <a:gd name="connsiteX101" fmla="*/ 4367480 w 8126844"/>
                  <a:gd name="connsiteY101" fmla="*/ 4793463 h 5936463"/>
                  <a:gd name="connsiteX102" fmla="*/ 4542292 w 8126844"/>
                  <a:gd name="connsiteY102" fmla="*/ 4726227 h 5936463"/>
                  <a:gd name="connsiteX103" fmla="*/ 4542292 w 8126844"/>
                  <a:gd name="connsiteY103" fmla="*/ 4591757 h 5936463"/>
                  <a:gd name="connsiteX104" fmla="*/ 4206116 w 8126844"/>
                  <a:gd name="connsiteY104" fmla="*/ 4591757 h 5936463"/>
                  <a:gd name="connsiteX105" fmla="*/ 3520316 w 8126844"/>
                  <a:gd name="connsiteY105" fmla="*/ 4672439 h 5936463"/>
                  <a:gd name="connsiteX106" fmla="*/ 3157245 w 8126844"/>
                  <a:gd name="connsiteY106" fmla="*/ 4699333 h 5936463"/>
                  <a:gd name="connsiteX107" fmla="*/ 3076563 w 8126844"/>
                  <a:gd name="connsiteY107" fmla="*/ 4820357 h 5936463"/>
                  <a:gd name="connsiteX108" fmla="*/ 3224480 w 8126844"/>
                  <a:gd name="connsiteY108" fmla="*/ 4887592 h 5936463"/>
                  <a:gd name="connsiteX109" fmla="*/ 3453080 w 8126844"/>
                  <a:gd name="connsiteY109" fmla="*/ 4914486 h 5936463"/>
                  <a:gd name="connsiteX110" fmla="*/ 3412739 w 8126844"/>
                  <a:gd name="connsiteY110" fmla="*/ 5022063 h 5936463"/>
                  <a:gd name="connsiteX111" fmla="*/ 2968986 w 8126844"/>
                  <a:gd name="connsiteY111" fmla="*/ 5075851 h 5936463"/>
                  <a:gd name="connsiteX112" fmla="*/ 2767280 w 8126844"/>
                  <a:gd name="connsiteY112" fmla="*/ 5089298 h 5936463"/>
                  <a:gd name="connsiteX113" fmla="*/ 2673151 w 8126844"/>
                  <a:gd name="connsiteY113" fmla="*/ 5291004 h 5936463"/>
                  <a:gd name="connsiteX114" fmla="*/ 2767280 w 8126844"/>
                  <a:gd name="connsiteY114" fmla="*/ 5654075 h 5936463"/>
                  <a:gd name="connsiteX115" fmla="*/ 2700045 w 8126844"/>
                  <a:gd name="connsiteY115" fmla="*/ 5855780 h 5936463"/>
                  <a:gd name="connsiteX116" fmla="*/ 2498339 w 8126844"/>
                  <a:gd name="connsiteY116" fmla="*/ 5936463 h 5936463"/>
                  <a:gd name="connsiteX117" fmla="*/ 2256292 w 8126844"/>
                  <a:gd name="connsiteY117" fmla="*/ 5855780 h 5936463"/>
                  <a:gd name="connsiteX118" fmla="*/ 2175610 w 8126844"/>
                  <a:gd name="connsiteY118" fmla="*/ 5600286 h 5936463"/>
                  <a:gd name="connsiteX119" fmla="*/ 2269739 w 8126844"/>
                  <a:gd name="connsiteY119" fmla="*/ 5371686 h 5936463"/>
                  <a:gd name="connsiteX120" fmla="*/ 2404210 w 8126844"/>
                  <a:gd name="connsiteY120" fmla="*/ 5210322 h 5936463"/>
                  <a:gd name="connsiteX121" fmla="*/ 2390763 w 8126844"/>
                  <a:gd name="connsiteY121" fmla="*/ 5062404 h 5936463"/>
                  <a:gd name="connsiteX122" fmla="*/ 2014245 w 8126844"/>
                  <a:gd name="connsiteY122" fmla="*/ 4927933 h 5936463"/>
                  <a:gd name="connsiteX123" fmla="*/ 2068033 w 8126844"/>
                  <a:gd name="connsiteY123" fmla="*/ 4820357 h 5936463"/>
                  <a:gd name="connsiteX124" fmla="*/ 2390763 w 8126844"/>
                  <a:gd name="connsiteY124" fmla="*/ 4820357 h 5936463"/>
                  <a:gd name="connsiteX125" fmla="*/ 2807621 w 8126844"/>
                  <a:gd name="connsiteY125" fmla="*/ 4820357 h 5936463"/>
                  <a:gd name="connsiteX126" fmla="*/ 2834516 w 8126844"/>
                  <a:gd name="connsiteY126" fmla="*/ 4685886 h 5936463"/>
                  <a:gd name="connsiteX127" fmla="*/ 2686598 w 8126844"/>
                  <a:gd name="connsiteY127" fmla="*/ 4632098 h 5936463"/>
                  <a:gd name="connsiteX128" fmla="*/ 2780727 w 8126844"/>
                  <a:gd name="connsiteY128" fmla="*/ 4484180 h 5936463"/>
                  <a:gd name="connsiteX129" fmla="*/ 3211033 w 8126844"/>
                  <a:gd name="connsiteY129" fmla="*/ 4524522 h 5936463"/>
                  <a:gd name="connsiteX130" fmla="*/ 3775810 w 8126844"/>
                  <a:gd name="connsiteY130" fmla="*/ 4497627 h 5936463"/>
                  <a:gd name="connsiteX131" fmla="*/ 4380927 w 8126844"/>
                  <a:gd name="connsiteY131" fmla="*/ 4403498 h 5936463"/>
                  <a:gd name="connsiteX132" fmla="*/ 4622974 w 8126844"/>
                  <a:gd name="connsiteY132" fmla="*/ 4349710 h 5936463"/>
                  <a:gd name="connsiteX133" fmla="*/ 4555739 w 8126844"/>
                  <a:gd name="connsiteY133" fmla="*/ 4255580 h 5936463"/>
                  <a:gd name="connsiteX134" fmla="*/ 4031304 w 8126844"/>
                  <a:gd name="connsiteY134" fmla="*/ 4295922 h 5936463"/>
                  <a:gd name="connsiteX135" fmla="*/ 3600998 w 8126844"/>
                  <a:gd name="connsiteY135" fmla="*/ 4309369 h 5936463"/>
                  <a:gd name="connsiteX136" fmla="*/ 3278268 w 8126844"/>
                  <a:gd name="connsiteY136" fmla="*/ 4269027 h 5936463"/>
                  <a:gd name="connsiteX137" fmla="*/ 3237927 w 8126844"/>
                  <a:gd name="connsiteY137" fmla="*/ 4201792 h 5936463"/>
                  <a:gd name="connsiteX138" fmla="*/ 3291716 w 8126844"/>
                  <a:gd name="connsiteY138" fmla="*/ 4067322 h 5936463"/>
                  <a:gd name="connsiteX139" fmla="*/ 3587551 w 8126844"/>
                  <a:gd name="connsiteY139" fmla="*/ 4094216 h 5936463"/>
                  <a:gd name="connsiteX140" fmla="*/ 3883386 w 8126844"/>
                  <a:gd name="connsiteY140" fmla="*/ 4094216 h 5936463"/>
                  <a:gd name="connsiteX141" fmla="*/ 3964068 w 8126844"/>
                  <a:gd name="connsiteY141" fmla="*/ 4026980 h 5936463"/>
                  <a:gd name="connsiteX142" fmla="*/ 3883386 w 8126844"/>
                  <a:gd name="connsiteY142" fmla="*/ 3905957 h 5936463"/>
                  <a:gd name="connsiteX143" fmla="*/ 3412739 w 8126844"/>
                  <a:gd name="connsiteY143" fmla="*/ 3879063 h 5936463"/>
                  <a:gd name="connsiteX144" fmla="*/ 3049668 w 8126844"/>
                  <a:gd name="connsiteY144" fmla="*/ 3825275 h 5936463"/>
                  <a:gd name="connsiteX145" fmla="*/ 2740386 w 8126844"/>
                  <a:gd name="connsiteY145" fmla="*/ 3758039 h 5936463"/>
                  <a:gd name="connsiteX146" fmla="*/ 2457998 w 8126844"/>
                  <a:gd name="connsiteY146" fmla="*/ 3677357 h 5936463"/>
                  <a:gd name="connsiteX147" fmla="*/ 2242845 w 8126844"/>
                  <a:gd name="connsiteY147" fmla="*/ 3623569 h 5936463"/>
                  <a:gd name="connsiteX148" fmla="*/ 2162163 w 8126844"/>
                  <a:gd name="connsiteY148" fmla="*/ 3784933 h 5936463"/>
                  <a:gd name="connsiteX149" fmla="*/ 2336974 w 8126844"/>
                  <a:gd name="connsiteY149" fmla="*/ 3959745 h 5936463"/>
                  <a:gd name="connsiteX150" fmla="*/ 2713492 w 8126844"/>
                  <a:gd name="connsiteY150" fmla="*/ 4013533 h 5936463"/>
                  <a:gd name="connsiteX151" fmla="*/ 2874857 w 8126844"/>
                  <a:gd name="connsiteY151" fmla="*/ 4067322 h 5936463"/>
                  <a:gd name="connsiteX152" fmla="*/ 2874857 w 8126844"/>
                  <a:gd name="connsiteY152" fmla="*/ 4215239 h 5936463"/>
                  <a:gd name="connsiteX153" fmla="*/ 2605916 w 8126844"/>
                  <a:gd name="connsiteY153" fmla="*/ 4188345 h 5936463"/>
                  <a:gd name="connsiteX154" fmla="*/ 2000798 w 8126844"/>
                  <a:gd name="connsiteY154" fmla="*/ 4067322 h 5936463"/>
                  <a:gd name="connsiteX155" fmla="*/ 1583939 w 8126844"/>
                  <a:gd name="connsiteY155" fmla="*/ 3919404 h 5936463"/>
                  <a:gd name="connsiteX156" fmla="*/ 1409127 w 8126844"/>
                  <a:gd name="connsiteY156" fmla="*/ 3932851 h 5936463"/>
                  <a:gd name="connsiteX157" fmla="*/ 1368786 w 8126844"/>
                  <a:gd name="connsiteY157" fmla="*/ 4107663 h 5936463"/>
                  <a:gd name="connsiteX158" fmla="*/ 1799092 w 8126844"/>
                  <a:gd name="connsiteY158" fmla="*/ 4242133 h 5936463"/>
                  <a:gd name="connsiteX159" fmla="*/ 2256292 w 8126844"/>
                  <a:gd name="connsiteY159" fmla="*/ 4403498 h 5936463"/>
                  <a:gd name="connsiteX160" fmla="*/ 2390763 w 8126844"/>
                  <a:gd name="connsiteY160" fmla="*/ 4511075 h 5936463"/>
                  <a:gd name="connsiteX161" fmla="*/ 2094927 w 8126844"/>
                  <a:gd name="connsiteY161" fmla="*/ 4578310 h 5936463"/>
                  <a:gd name="connsiteX162" fmla="*/ 1557045 w 8126844"/>
                  <a:gd name="connsiteY162" fmla="*/ 4403498 h 5936463"/>
                  <a:gd name="connsiteX163" fmla="*/ 965374 w 8126844"/>
                  <a:gd name="connsiteY163" fmla="*/ 4174898 h 5936463"/>
                  <a:gd name="connsiteX164" fmla="*/ 481280 w 8126844"/>
                  <a:gd name="connsiteY164" fmla="*/ 3959745 h 5936463"/>
                  <a:gd name="connsiteX165" fmla="*/ 198892 w 8126844"/>
                  <a:gd name="connsiteY165" fmla="*/ 3852169 h 5936463"/>
                  <a:gd name="connsiteX166" fmla="*/ 131657 w 8126844"/>
                  <a:gd name="connsiteY166" fmla="*/ 3758039 h 5936463"/>
                  <a:gd name="connsiteX167" fmla="*/ 279574 w 8126844"/>
                  <a:gd name="connsiteY167" fmla="*/ 3663910 h 5936463"/>
                  <a:gd name="connsiteX168" fmla="*/ 642645 w 8126844"/>
                  <a:gd name="connsiteY168" fmla="*/ 3838722 h 5936463"/>
                  <a:gd name="connsiteX169" fmla="*/ 1113292 w 8126844"/>
                  <a:gd name="connsiteY169" fmla="*/ 3986639 h 5936463"/>
                  <a:gd name="connsiteX170" fmla="*/ 1153633 w 8126844"/>
                  <a:gd name="connsiteY170" fmla="*/ 3811827 h 5936463"/>
                  <a:gd name="connsiteX171" fmla="*/ 1032610 w 8126844"/>
                  <a:gd name="connsiteY171" fmla="*/ 3650463 h 5936463"/>
                  <a:gd name="connsiteX172" fmla="*/ 535068 w 8126844"/>
                  <a:gd name="connsiteY172" fmla="*/ 3502545 h 5936463"/>
                  <a:gd name="connsiteX173" fmla="*/ 198892 w 8126844"/>
                  <a:gd name="connsiteY173" fmla="*/ 3260498 h 5936463"/>
                  <a:gd name="connsiteX174" fmla="*/ 10633 w 8126844"/>
                  <a:gd name="connsiteY174" fmla="*/ 3099133 h 5936463"/>
                  <a:gd name="connsiteX175" fmla="*/ 50974 w 8126844"/>
                  <a:gd name="connsiteY175" fmla="*/ 2964663 h 5936463"/>
                  <a:gd name="connsiteX176" fmla="*/ 279574 w 8126844"/>
                  <a:gd name="connsiteY176" fmla="*/ 3045345 h 5936463"/>
                  <a:gd name="connsiteX177" fmla="*/ 1019163 w 8126844"/>
                  <a:gd name="connsiteY177" fmla="*/ 3448757 h 5936463"/>
                  <a:gd name="connsiteX178" fmla="*/ 1462916 w 8126844"/>
                  <a:gd name="connsiteY178" fmla="*/ 3690804 h 5936463"/>
                  <a:gd name="connsiteX179" fmla="*/ 1799092 w 8126844"/>
                  <a:gd name="connsiteY179" fmla="*/ 3784933 h 5936463"/>
                  <a:gd name="connsiteX180" fmla="*/ 1973904 w 8126844"/>
                  <a:gd name="connsiteY180" fmla="*/ 3717698 h 5936463"/>
                  <a:gd name="connsiteX181" fmla="*/ 1960457 w 8126844"/>
                  <a:gd name="connsiteY181" fmla="*/ 3475651 h 5936463"/>
                  <a:gd name="connsiteX182" fmla="*/ 1624280 w 8126844"/>
                  <a:gd name="connsiteY182" fmla="*/ 3368075 h 5936463"/>
                  <a:gd name="connsiteX183" fmla="*/ 1288104 w 8126844"/>
                  <a:gd name="connsiteY183" fmla="*/ 3220157 h 5936463"/>
                  <a:gd name="connsiteX184" fmla="*/ 1261210 w 8126844"/>
                  <a:gd name="connsiteY184" fmla="*/ 3085686 h 5936463"/>
                  <a:gd name="connsiteX185" fmla="*/ 1462916 w 8126844"/>
                  <a:gd name="connsiteY185" fmla="*/ 3085686 h 5936463"/>
                  <a:gd name="connsiteX186" fmla="*/ 1691516 w 8126844"/>
                  <a:gd name="connsiteY186" fmla="*/ 3166369 h 5936463"/>
                  <a:gd name="connsiteX187" fmla="*/ 1758751 w 8126844"/>
                  <a:gd name="connsiteY187" fmla="*/ 2951216 h 5936463"/>
                  <a:gd name="connsiteX188" fmla="*/ 1597386 w 8126844"/>
                  <a:gd name="connsiteY188" fmla="*/ 2776404 h 5936463"/>
                  <a:gd name="connsiteX189" fmla="*/ 1153633 w 8126844"/>
                  <a:gd name="connsiteY189" fmla="*/ 2588145 h 5936463"/>
                  <a:gd name="connsiteX190" fmla="*/ 871245 w 8126844"/>
                  <a:gd name="connsiteY190" fmla="*/ 2399886 h 5936463"/>
                  <a:gd name="connsiteX191" fmla="*/ 750221 w 8126844"/>
                  <a:gd name="connsiteY191" fmla="*/ 2265416 h 5936463"/>
                  <a:gd name="connsiteX192" fmla="*/ 844351 w 8126844"/>
                  <a:gd name="connsiteY192" fmla="*/ 2144392 h 5936463"/>
                  <a:gd name="connsiteX193" fmla="*/ 1328445 w 8126844"/>
                  <a:gd name="connsiteY193" fmla="*/ 2359545 h 5936463"/>
                  <a:gd name="connsiteX194" fmla="*/ 1606671 w 8126844"/>
                  <a:gd name="connsiteY194" fmla="*/ 2505964 h 5936463"/>
                  <a:gd name="connsiteX195" fmla="*/ 1720260 w 8126844"/>
                  <a:gd name="connsiteY195" fmla="*/ 2227125 h 5936463"/>
                  <a:gd name="connsiteX196" fmla="*/ 1772079 w 8126844"/>
                  <a:gd name="connsiteY196" fmla="*/ 2043700 h 5936463"/>
                  <a:gd name="connsiteX197" fmla="*/ 1693720 w 8126844"/>
                  <a:gd name="connsiteY197" fmla="*/ 1871671 h 5936463"/>
                  <a:gd name="connsiteX198" fmla="*/ 2176456 w 8126844"/>
                  <a:gd name="connsiteY198" fmla="*/ 2184519 h 5936463"/>
                  <a:gd name="connsiteX199" fmla="*/ 1984049 w 8126844"/>
                  <a:gd name="connsiteY199" fmla="*/ 2162111 h 5936463"/>
                  <a:gd name="connsiteX200" fmla="*/ 1894130 w 8126844"/>
                  <a:gd name="connsiteY200" fmla="*/ 2299829 h 5936463"/>
                  <a:gd name="connsiteX201" fmla="*/ 1879774 w 8126844"/>
                  <a:gd name="connsiteY201" fmla="*/ 2641933 h 5936463"/>
                  <a:gd name="connsiteX202" fmla="*/ 2390763 w 8126844"/>
                  <a:gd name="connsiteY202" fmla="*/ 2870533 h 5936463"/>
                  <a:gd name="connsiteX203" fmla="*/ 3157245 w 8126844"/>
                  <a:gd name="connsiteY203" fmla="*/ 3085686 h 5936463"/>
                  <a:gd name="connsiteX204" fmla="*/ 3708574 w 8126844"/>
                  <a:gd name="connsiteY204" fmla="*/ 3220157 h 5936463"/>
                  <a:gd name="connsiteX205" fmla="*/ 4165774 w 8126844"/>
                  <a:gd name="connsiteY205" fmla="*/ 3193263 h 5936463"/>
                  <a:gd name="connsiteX206" fmla="*/ 4394374 w 8126844"/>
                  <a:gd name="connsiteY206" fmla="*/ 3166369 h 5936463"/>
                  <a:gd name="connsiteX207" fmla="*/ 4407821 w 8126844"/>
                  <a:gd name="connsiteY207" fmla="*/ 2978110 h 5936463"/>
                  <a:gd name="connsiteX208" fmla="*/ 4192668 w 8126844"/>
                  <a:gd name="connsiteY208" fmla="*/ 2937769 h 5936463"/>
                  <a:gd name="connsiteX209" fmla="*/ 4031304 w 8126844"/>
                  <a:gd name="connsiteY209" fmla="*/ 2978110 h 5936463"/>
                  <a:gd name="connsiteX210" fmla="*/ 4031304 w 8126844"/>
                  <a:gd name="connsiteY210" fmla="*/ 2803298 h 5936463"/>
                  <a:gd name="connsiteX211" fmla="*/ 4448163 w 8126844"/>
                  <a:gd name="connsiteY211" fmla="*/ 2682275 h 5936463"/>
                  <a:gd name="connsiteX212" fmla="*/ 4703657 w 8126844"/>
                  <a:gd name="connsiteY212" fmla="*/ 2574698 h 5936463"/>
                  <a:gd name="connsiteX213" fmla="*/ 4719129 w 8126844"/>
                  <a:gd name="connsiteY213" fmla="*/ 2358034 h 5936463"/>
                  <a:gd name="connsiteX214" fmla="*/ 4519556 w 8126844"/>
                  <a:gd name="connsiteY214" fmla="*/ 2362986 h 5936463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478668 w 8126844"/>
                  <a:gd name="connsiteY4" fmla="*/ 1588604 h 5918557"/>
                  <a:gd name="connsiteX5" fmla="*/ 6941073 w 8126844"/>
                  <a:gd name="connsiteY5" fmla="*/ 977271 h 5918557"/>
                  <a:gd name="connsiteX6" fmla="*/ 6764360 w 8126844"/>
                  <a:gd name="connsiteY6" fmla="*/ 399086 h 5918557"/>
                  <a:gd name="connsiteX7" fmla="*/ 6656943 w 8126844"/>
                  <a:gd name="connsiteY7" fmla="*/ 525696 h 5918557"/>
                  <a:gd name="connsiteX8" fmla="*/ 6759584 w 8126844"/>
                  <a:gd name="connsiteY8" fmla="*/ 0 h 5918557"/>
                  <a:gd name="connsiteX9" fmla="*/ 6766984 w 8126844"/>
                  <a:gd name="connsiteY9" fmla="*/ 176893 h 5918557"/>
                  <a:gd name="connsiteX10" fmla="*/ 7177916 w 8126844"/>
                  <a:gd name="connsiteY10" fmla="*/ 741439 h 5918557"/>
                  <a:gd name="connsiteX11" fmla="*/ 7352727 w 8126844"/>
                  <a:gd name="connsiteY11" fmla="*/ 620416 h 5918557"/>
                  <a:gd name="connsiteX12" fmla="*/ 7460304 w 8126844"/>
                  <a:gd name="connsiteY12" fmla="*/ 929698 h 5918557"/>
                  <a:gd name="connsiteX13" fmla="*/ 7137574 w 8126844"/>
                  <a:gd name="connsiteY13" fmla="*/ 1360004 h 5918557"/>
                  <a:gd name="connsiteX14" fmla="*/ 7056892 w 8126844"/>
                  <a:gd name="connsiteY14" fmla="*/ 1534816 h 5918557"/>
                  <a:gd name="connsiteX15" fmla="*/ 7177916 w 8126844"/>
                  <a:gd name="connsiteY15" fmla="*/ 1642392 h 5918557"/>
                  <a:gd name="connsiteX16" fmla="*/ 7406516 w 8126844"/>
                  <a:gd name="connsiteY16" fmla="*/ 1413792 h 5918557"/>
                  <a:gd name="connsiteX17" fmla="*/ 7540986 w 8126844"/>
                  <a:gd name="connsiteY17" fmla="*/ 1413792 h 5918557"/>
                  <a:gd name="connsiteX18" fmla="*/ 7554433 w 8126844"/>
                  <a:gd name="connsiteY18" fmla="*/ 1642392 h 5918557"/>
                  <a:gd name="connsiteX19" fmla="*/ 6976210 w 8126844"/>
                  <a:gd name="connsiteY19" fmla="*/ 2234063 h 5918557"/>
                  <a:gd name="connsiteX20" fmla="*/ 6276963 w 8126844"/>
                  <a:gd name="connsiteY20" fmla="*/ 2785392 h 5918557"/>
                  <a:gd name="connsiteX21" fmla="*/ 5860104 w 8126844"/>
                  <a:gd name="connsiteY21" fmla="*/ 2987098 h 5918557"/>
                  <a:gd name="connsiteX22" fmla="*/ 5658398 w 8126844"/>
                  <a:gd name="connsiteY22" fmla="*/ 3054333 h 5918557"/>
                  <a:gd name="connsiteX23" fmla="*/ 5550821 w 8126844"/>
                  <a:gd name="connsiteY23" fmla="*/ 2973651 h 5918557"/>
                  <a:gd name="connsiteX24" fmla="*/ 5644951 w 8126844"/>
                  <a:gd name="connsiteY24" fmla="*/ 2771945 h 5918557"/>
                  <a:gd name="connsiteX25" fmla="*/ 5913892 w 8126844"/>
                  <a:gd name="connsiteY25" fmla="*/ 2718157 h 5918557"/>
                  <a:gd name="connsiteX26" fmla="*/ 5752527 w 8126844"/>
                  <a:gd name="connsiteY26" fmla="*/ 2408874 h 5918557"/>
                  <a:gd name="connsiteX27" fmla="*/ 5362563 w 8126844"/>
                  <a:gd name="connsiteY27" fmla="*/ 2556792 h 5918557"/>
                  <a:gd name="connsiteX28" fmla="*/ 4663316 w 8126844"/>
                  <a:gd name="connsiteY28" fmla="*/ 2839180 h 5918557"/>
                  <a:gd name="connsiteX29" fmla="*/ 4649868 w 8126844"/>
                  <a:gd name="connsiteY29" fmla="*/ 3013992 h 5918557"/>
                  <a:gd name="connsiteX30" fmla="*/ 4703657 w 8126844"/>
                  <a:gd name="connsiteY30" fmla="*/ 3121569 h 5918557"/>
                  <a:gd name="connsiteX31" fmla="*/ 5066727 w 8126844"/>
                  <a:gd name="connsiteY31" fmla="*/ 2987098 h 5918557"/>
                  <a:gd name="connsiteX32" fmla="*/ 5322221 w 8126844"/>
                  <a:gd name="connsiteY32" fmla="*/ 2933310 h 5918557"/>
                  <a:gd name="connsiteX33" fmla="*/ 5349116 w 8126844"/>
                  <a:gd name="connsiteY33" fmla="*/ 3067780 h 5918557"/>
                  <a:gd name="connsiteX34" fmla="*/ 4784339 w 8126844"/>
                  <a:gd name="connsiteY34" fmla="*/ 3282933 h 5918557"/>
                  <a:gd name="connsiteX35" fmla="*/ 4098539 w 8126844"/>
                  <a:gd name="connsiteY35" fmla="*/ 3417404 h 5918557"/>
                  <a:gd name="connsiteX36" fmla="*/ 2740386 w 8126844"/>
                  <a:gd name="connsiteY36" fmla="*/ 3282933 h 5918557"/>
                  <a:gd name="connsiteX37" fmla="*/ 2202504 w 8126844"/>
                  <a:gd name="connsiteY37" fmla="*/ 3081227 h 5918557"/>
                  <a:gd name="connsiteX38" fmla="*/ 2027692 w 8126844"/>
                  <a:gd name="connsiteY38" fmla="*/ 3027439 h 5918557"/>
                  <a:gd name="connsiteX39" fmla="*/ 1960457 w 8126844"/>
                  <a:gd name="connsiteY39" fmla="*/ 3175357 h 5918557"/>
                  <a:gd name="connsiteX40" fmla="*/ 2390763 w 8126844"/>
                  <a:gd name="connsiteY40" fmla="*/ 3403957 h 5918557"/>
                  <a:gd name="connsiteX41" fmla="*/ 3372398 w 8126844"/>
                  <a:gd name="connsiteY41" fmla="*/ 3646004 h 5918557"/>
                  <a:gd name="connsiteX42" fmla="*/ 4125433 w 8126844"/>
                  <a:gd name="connsiteY42" fmla="*/ 3646004 h 5918557"/>
                  <a:gd name="connsiteX43" fmla="*/ 4757445 w 8126844"/>
                  <a:gd name="connsiteY43" fmla="*/ 3619110 h 5918557"/>
                  <a:gd name="connsiteX44" fmla="*/ 4918810 w 8126844"/>
                  <a:gd name="connsiteY44" fmla="*/ 3659451 h 5918557"/>
                  <a:gd name="connsiteX45" fmla="*/ 4811233 w 8126844"/>
                  <a:gd name="connsiteY45" fmla="*/ 3820816 h 5918557"/>
                  <a:gd name="connsiteX46" fmla="*/ 4286798 w 8126844"/>
                  <a:gd name="connsiteY46" fmla="*/ 3888051 h 5918557"/>
                  <a:gd name="connsiteX47" fmla="*/ 4219563 w 8126844"/>
                  <a:gd name="connsiteY47" fmla="*/ 4022521 h 5918557"/>
                  <a:gd name="connsiteX48" fmla="*/ 4555739 w 8126844"/>
                  <a:gd name="connsiteY48" fmla="*/ 4076310 h 5918557"/>
                  <a:gd name="connsiteX49" fmla="*/ 5241539 w 8126844"/>
                  <a:gd name="connsiteY49" fmla="*/ 3888051 h 5918557"/>
                  <a:gd name="connsiteX50" fmla="*/ 5523927 w 8126844"/>
                  <a:gd name="connsiteY50" fmla="*/ 3753580 h 5918557"/>
                  <a:gd name="connsiteX51" fmla="*/ 5618057 w 8126844"/>
                  <a:gd name="connsiteY51" fmla="*/ 3646004 h 5918557"/>
                  <a:gd name="connsiteX52" fmla="*/ 5402904 w 8126844"/>
                  <a:gd name="connsiteY52" fmla="*/ 3632557 h 5918557"/>
                  <a:gd name="connsiteX53" fmla="*/ 5214645 w 8126844"/>
                  <a:gd name="connsiteY53" fmla="*/ 3524980 h 5918557"/>
                  <a:gd name="connsiteX54" fmla="*/ 5241539 w 8126844"/>
                  <a:gd name="connsiteY54" fmla="*/ 3403957 h 5918557"/>
                  <a:gd name="connsiteX55" fmla="*/ 5537374 w 8126844"/>
                  <a:gd name="connsiteY55" fmla="*/ 3363616 h 5918557"/>
                  <a:gd name="connsiteX56" fmla="*/ 6196280 w 8126844"/>
                  <a:gd name="connsiteY56" fmla="*/ 3108121 h 5918557"/>
                  <a:gd name="connsiteX57" fmla="*/ 6747610 w 8126844"/>
                  <a:gd name="connsiteY57" fmla="*/ 2771945 h 5918557"/>
                  <a:gd name="connsiteX58" fmla="*/ 7218257 w 8126844"/>
                  <a:gd name="connsiteY58" fmla="*/ 2328192 h 5918557"/>
                  <a:gd name="connsiteX59" fmla="*/ 7433410 w 8126844"/>
                  <a:gd name="connsiteY59" fmla="*/ 2153380 h 5918557"/>
                  <a:gd name="connsiteX60" fmla="*/ 7567880 w 8126844"/>
                  <a:gd name="connsiteY60" fmla="*/ 2180274 h 5918557"/>
                  <a:gd name="connsiteX61" fmla="*/ 7514092 w 8126844"/>
                  <a:gd name="connsiteY61" fmla="*/ 2381980 h 5918557"/>
                  <a:gd name="connsiteX62" fmla="*/ 7097233 w 8126844"/>
                  <a:gd name="connsiteY62" fmla="*/ 2812286 h 5918557"/>
                  <a:gd name="connsiteX63" fmla="*/ 6451774 w 8126844"/>
                  <a:gd name="connsiteY63" fmla="*/ 3229145 h 5918557"/>
                  <a:gd name="connsiteX64" fmla="*/ 6088704 w 8126844"/>
                  <a:gd name="connsiteY64" fmla="*/ 3417404 h 5918557"/>
                  <a:gd name="connsiteX65" fmla="*/ 5981127 w 8126844"/>
                  <a:gd name="connsiteY65" fmla="*/ 3551874 h 5918557"/>
                  <a:gd name="connsiteX66" fmla="*/ 6021468 w 8126844"/>
                  <a:gd name="connsiteY66" fmla="*/ 3753580 h 5918557"/>
                  <a:gd name="connsiteX67" fmla="*/ 6115598 w 8126844"/>
                  <a:gd name="connsiteY67" fmla="*/ 3901498 h 5918557"/>
                  <a:gd name="connsiteX68" fmla="*/ 6734163 w 8126844"/>
                  <a:gd name="connsiteY68" fmla="*/ 3726686 h 5918557"/>
                  <a:gd name="connsiteX69" fmla="*/ 7419963 w 8126844"/>
                  <a:gd name="connsiteY69" fmla="*/ 3296380 h 5918557"/>
                  <a:gd name="connsiteX70" fmla="*/ 7850268 w 8126844"/>
                  <a:gd name="connsiteY70" fmla="*/ 2973651 h 5918557"/>
                  <a:gd name="connsiteX71" fmla="*/ 8065421 w 8126844"/>
                  <a:gd name="connsiteY71" fmla="*/ 2866074 h 5918557"/>
                  <a:gd name="connsiteX72" fmla="*/ 8105763 w 8126844"/>
                  <a:gd name="connsiteY72" fmla="*/ 3027439 h 5918557"/>
                  <a:gd name="connsiteX73" fmla="*/ 7769586 w 8126844"/>
                  <a:gd name="connsiteY73" fmla="*/ 3363616 h 5918557"/>
                  <a:gd name="connsiteX74" fmla="*/ 6707268 w 8126844"/>
                  <a:gd name="connsiteY74" fmla="*/ 3941839 h 5918557"/>
                  <a:gd name="connsiteX75" fmla="*/ 6129045 w 8126844"/>
                  <a:gd name="connsiteY75" fmla="*/ 4210780 h 5918557"/>
                  <a:gd name="connsiteX76" fmla="*/ 5833210 w 8126844"/>
                  <a:gd name="connsiteY76" fmla="*/ 4251121 h 5918557"/>
                  <a:gd name="connsiteX77" fmla="*/ 5712186 w 8126844"/>
                  <a:gd name="connsiteY77" fmla="*/ 4291463 h 5918557"/>
                  <a:gd name="connsiteX78" fmla="*/ 5658398 w 8126844"/>
                  <a:gd name="connsiteY78" fmla="*/ 4143545 h 5918557"/>
                  <a:gd name="connsiteX79" fmla="*/ 5779421 w 8126844"/>
                  <a:gd name="connsiteY79" fmla="*/ 4035969 h 5918557"/>
                  <a:gd name="connsiteX80" fmla="*/ 5779421 w 8126844"/>
                  <a:gd name="connsiteY80" fmla="*/ 3941839 h 5918557"/>
                  <a:gd name="connsiteX81" fmla="*/ 5497033 w 8126844"/>
                  <a:gd name="connsiteY81" fmla="*/ 4062863 h 5918557"/>
                  <a:gd name="connsiteX82" fmla="*/ 5039833 w 8126844"/>
                  <a:gd name="connsiteY82" fmla="*/ 4197333 h 5918557"/>
                  <a:gd name="connsiteX83" fmla="*/ 4865021 w 8126844"/>
                  <a:gd name="connsiteY83" fmla="*/ 4278016 h 5918557"/>
                  <a:gd name="connsiteX84" fmla="*/ 4905363 w 8126844"/>
                  <a:gd name="connsiteY84" fmla="*/ 4372145 h 5918557"/>
                  <a:gd name="connsiteX85" fmla="*/ 5160857 w 8126844"/>
                  <a:gd name="connsiteY85" fmla="*/ 4345251 h 5918557"/>
                  <a:gd name="connsiteX86" fmla="*/ 5187751 w 8126844"/>
                  <a:gd name="connsiteY86" fmla="*/ 4479721 h 5918557"/>
                  <a:gd name="connsiteX87" fmla="*/ 4878468 w 8126844"/>
                  <a:gd name="connsiteY87" fmla="*/ 4573851 h 5918557"/>
                  <a:gd name="connsiteX88" fmla="*/ 4891916 w 8126844"/>
                  <a:gd name="connsiteY88" fmla="*/ 4721769 h 5918557"/>
                  <a:gd name="connsiteX89" fmla="*/ 5376010 w 8126844"/>
                  <a:gd name="connsiteY89" fmla="*/ 4614192 h 5918557"/>
                  <a:gd name="connsiteX90" fmla="*/ 5967680 w 8126844"/>
                  <a:gd name="connsiteY90" fmla="*/ 4466274 h 5918557"/>
                  <a:gd name="connsiteX91" fmla="*/ 6344198 w 8126844"/>
                  <a:gd name="connsiteY91" fmla="*/ 4264569 h 5918557"/>
                  <a:gd name="connsiteX92" fmla="*/ 6478668 w 8126844"/>
                  <a:gd name="connsiteY92" fmla="*/ 4264569 h 5918557"/>
                  <a:gd name="connsiteX93" fmla="*/ 6478668 w 8126844"/>
                  <a:gd name="connsiteY93" fmla="*/ 4452827 h 5918557"/>
                  <a:gd name="connsiteX94" fmla="*/ 5900445 w 8126844"/>
                  <a:gd name="connsiteY94" fmla="*/ 4641086 h 5918557"/>
                  <a:gd name="connsiteX95" fmla="*/ 5053280 w 8126844"/>
                  <a:gd name="connsiteY95" fmla="*/ 4883133 h 5918557"/>
                  <a:gd name="connsiteX96" fmla="*/ 4703657 w 8126844"/>
                  <a:gd name="connsiteY96" fmla="*/ 4977263 h 5918557"/>
                  <a:gd name="connsiteX97" fmla="*/ 4313692 w 8126844"/>
                  <a:gd name="connsiteY97" fmla="*/ 5044498 h 5918557"/>
                  <a:gd name="connsiteX98" fmla="*/ 4004410 w 8126844"/>
                  <a:gd name="connsiteY98" fmla="*/ 5084839 h 5918557"/>
                  <a:gd name="connsiteX99" fmla="*/ 3869939 w 8126844"/>
                  <a:gd name="connsiteY99" fmla="*/ 4963816 h 5918557"/>
                  <a:gd name="connsiteX100" fmla="*/ 3950621 w 8126844"/>
                  <a:gd name="connsiteY100" fmla="*/ 4856239 h 5918557"/>
                  <a:gd name="connsiteX101" fmla="*/ 4367480 w 8126844"/>
                  <a:gd name="connsiteY101" fmla="*/ 4775557 h 5918557"/>
                  <a:gd name="connsiteX102" fmla="*/ 4542292 w 8126844"/>
                  <a:gd name="connsiteY102" fmla="*/ 4708321 h 5918557"/>
                  <a:gd name="connsiteX103" fmla="*/ 4542292 w 8126844"/>
                  <a:gd name="connsiteY103" fmla="*/ 4573851 h 5918557"/>
                  <a:gd name="connsiteX104" fmla="*/ 4206116 w 8126844"/>
                  <a:gd name="connsiteY104" fmla="*/ 4573851 h 5918557"/>
                  <a:gd name="connsiteX105" fmla="*/ 3520316 w 8126844"/>
                  <a:gd name="connsiteY105" fmla="*/ 4654533 h 5918557"/>
                  <a:gd name="connsiteX106" fmla="*/ 3157245 w 8126844"/>
                  <a:gd name="connsiteY106" fmla="*/ 4681427 h 5918557"/>
                  <a:gd name="connsiteX107" fmla="*/ 3076563 w 8126844"/>
                  <a:gd name="connsiteY107" fmla="*/ 4802451 h 5918557"/>
                  <a:gd name="connsiteX108" fmla="*/ 3224480 w 8126844"/>
                  <a:gd name="connsiteY108" fmla="*/ 4869686 h 5918557"/>
                  <a:gd name="connsiteX109" fmla="*/ 3453080 w 8126844"/>
                  <a:gd name="connsiteY109" fmla="*/ 4896580 h 5918557"/>
                  <a:gd name="connsiteX110" fmla="*/ 3412739 w 8126844"/>
                  <a:gd name="connsiteY110" fmla="*/ 5004157 h 5918557"/>
                  <a:gd name="connsiteX111" fmla="*/ 2968986 w 8126844"/>
                  <a:gd name="connsiteY111" fmla="*/ 5057945 h 5918557"/>
                  <a:gd name="connsiteX112" fmla="*/ 2767280 w 8126844"/>
                  <a:gd name="connsiteY112" fmla="*/ 5071392 h 5918557"/>
                  <a:gd name="connsiteX113" fmla="*/ 2673151 w 8126844"/>
                  <a:gd name="connsiteY113" fmla="*/ 5273098 h 5918557"/>
                  <a:gd name="connsiteX114" fmla="*/ 2767280 w 8126844"/>
                  <a:gd name="connsiteY114" fmla="*/ 5636169 h 5918557"/>
                  <a:gd name="connsiteX115" fmla="*/ 2700045 w 8126844"/>
                  <a:gd name="connsiteY115" fmla="*/ 5837874 h 5918557"/>
                  <a:gd name="connsiteX116" fmla="*/ 2498339 w 8126844"/>
                  <a:gd name="connsiteY116" fmla="*/ 5918557 h 5918557"/>
                  <a:gd name="connsiteX117" fmla="*/ 2256292 w 8126844"/>
                  <a:gd name="connsiteY117" fmla="*/ 5837874 h 5918557"/>
                  <a:gd name="connsiteX118" fmla="*/ 2175610 w 8126844"/>
                  <a:gd name="connsiteY118" fmla="*/ 5582380 h 5918557"/>
                  <a:gd name="connsiteX119" fmla="*/ 2269739 w 8126844"/>
                  <a:gd name="connsiteY119" fmla="*/ 5353780 h 5918557"/>
                  <a:gd name="connsiteX120" fmla="*/ 2404210 w 8126844"/>
                  <a:gd name="connsiteY120" fmla="*/ 5192416 h 5918557"/>
                  <a:gd name="connsiteX121" fmla="*/ 2390763 w 8126844"/>
                  <a:gd name="connsiteY121" fmla="*/ 5044498 h 5918557"/>
                  <a:gd name="connsiteX122" fmla="*/ 2014245 w 8126844"/>
                  <a:gd name="connsiteY122" fmla="*/ 4910027 h 5918557"/>
                  <a:gd name="connsiteX123" fmla="*/ 2068033 w 8126844"/>
                  <a:gd name="connsiteY123" fmla="*/ 4802451 h 5918557"/>
                  <a:gd name="connsiteX124" fmla="*/ 2390763 w 8126844"/>
                  <a:gd name="connsiteY124" fmla="*/ 4802451 h 5918557"/>
                  <a:gd name="connsiteX125" fmla="*/ 2807621 w 8126844"/>
                  <a:gd name="connsiteY125" fmla="*/ 4802451 h 5918557"/>
                  <a:gd name="connsiteX126" fmla="*/ 2834516 w 8126844"/>
                  <a:gd name="connsiteY126" fmla="*/ 4667980 h 5918557"/>
                  <a:gd name="connsiteX127" fmla="*/ 2686598 w 8126844"/>
                  <a:gd name="connsiteY127" fmla="*/ 4614192 h 5918557"/>
                  <a:gd name="connsiteX128" fmla="*/ 2780727 w 8126844"/>
                  <a:gd name="connsiteY128" fmla="*/ 4466274 h 5918557"/>
                  <a:gd name="connsiteX129" fmla="*/ 3211033 w 8126844"/>
                  <a:gd name="connsiteY129" fmla="*/ 4506616 h 5918557"/>
                  <a:gd name="connsiteX130" fmla="*/ 3775810 w 8126844"/>
                  <a:gd name="connsiteY130" fmla="*/ 4479721 h 5918557"/>
                  <a:gd name="connsiteX131" fmla="*/ 4380927 w 8126844"/>
                  <a:gd name="connsiteY131" fmla="*/ 4385592 h 5918557"/>
                  <a:gd name="connsiteX132" fmla="*/ 4622974 w 8126844"/>
                  <a:gd name="connsiteY132" fmla="*/ 4331804 h 5918557"/>
                  <a:gd name="connsiteX133" fmla="*/ 4555739 w 8126844"/>
                  <a:gd name="connsiteY133" fmla="*/ 4237674 h 5918557"/>
                  <a:gd name="connsiteX134" fmla="*/ 4031304 w 8126844"/>
                  <a:gd name="connsiteY134" fmla="*/ 4278016 h 5918557"/>
                  <a:gd name="connsiteX135" fmla="*/ 3600998 w 8126844"/>
                  <a:gd name="connsiteY135" fmla="*/ 4291463 h 5918557"/>
                  <a:gd name="connsiteX136" fmla="*/ 3278268 w 8126844"/>
                  <a:gd name="connsiteY136" fmla="*/ 4251121 h 5918557"/>
                  <a:gd name="connsiteX137" fmla="*/ 3237927 w 8126844"/>
                  <a:gd name="connsiteY137" fmla="*/ 4183886 h 5918557"/>
                  <a:gd name="connsiteX138" fmla="*/ 3291716 w 8126844"/>
                  <a:gd name="connsiteY138" fmla="*/ 4049416 h 5918557"/>
                  <a:gd name="connsiteX139" fmla="*/ 3587551 w 8126844"/>
                  <a:gd name="connsiteY139" fmla="*/ 4076310 h 5918557"/>
                  <a:gd name="connsiteX140" fmla="*/ 3883386 w 8126844"/>
                  <a:gd name="connsiteY140" fmla="*/ 4076310 h 5918557"/>
                  <a:gd name="connsiteX141" fmla="*/ 3964068 w 8126844"/>
                  <a:gd name="connsiteY141" fmla="*/ 4009074 h 5918557"/>
                  <a:gd name="connsiteX142" fmla="*/ 3883386 w 8126844"/>
                  <a:gd name="connsiteY142" fmla="*/ 3888051 h 5918557"/>
                  <a:gd name="connsiteX143" fmla="*/ 3412739 w 8126844"/>
                  <a:gd name="connsiteY143" fmla="*/ 3861157 h 5918557"/>
                  <a:gd name="connsiteX144" fmla="*/ 3049668 w 8126844"/>
                  <a:gd name="connsiteY144" fmla="*/ 3807369 h 5918557"/>
                  <a:gd name="connsiteX145" fmla="*/ 2740386 w 8126844"/>
                  <a:gd name="connsiteY145" fmla="*/ 3740133 h 5918557"/>
                  <a:gd name="connsiteX146" fmla="*/ 2457998 w 8126844"/>
                  <a:gd name="connsiteY146" fmla="*/ 3659451 h 5918557"/>
                  <a:gd name="connsiteX147" fmla="*/ 2242845 w 8126844"/>
                  <a:gd name="connsiteY147" fmla="*/ 3605663 h 5918557"/>
                  <a:gd name="connsiteX148" fmla="*/ 2162163 w 8126844"/>
                  <a:gd name="connsiteY148" fmla="*/ 3767027 h 5918557"/>
                  <a:gd name="connsiteX149" fmla="*/ 2336974 w 8126844"/>
                  <a:gd name="connsiteY149" fmla="*/ 3941839 h 5918557"/>
                  <a:gd name="connsiteX150" fmla="*/ 2713492 w 8126844"/>
                  <a:gd name="connsiteY150" fmla="*/ 3995627 h 5918557"/>
                  <a:gd name="connsiteX151" fmla="*/ 2874857 w 8126844"/>
                  <a:gd name="connsiteY151" fmla="*/ 4049416 h 5918557"/>
                  <a:gd name="connsiteX152" fmla="*/ 2874857 w 8126844"/>
                  <a:gd name="connsiteY152" fmla="*/ 4197333 h 5918557"/>
                  <a:gd name="connsiteX153" fmla="*/ 2605916 w 8126844"/>
                  <a:gd name="connsiteY153" fmla="*/ 4170439 h 5918557"/>
                  <a:gd name="connsiteX154" fmla="*/ 2000798 w 8126844"/>
                  <a:gd name="connsiteY154" fmla="*/ 4049416 h 5918557"/>
                  <a:gd name="connsiteX155" fmla="*/ 1583939 w 8126844"/>
                  <a:gd name="connsiteY155" fmla="*/ 3901498 h 5918557"/>
                  <a:gd name="connsiteX156" fmla="*/ 1409127 w 8126844"/>
                  <a:gd name="connsiteY156" fmla="*/ 3914945 h 5918557"/>
                  <a:gd name="connsiteX157" fmla="*/ 1368786 w 8126844"/>
                  <a:gd name="connsiteY157" fmla="*/ 4089757 h 5918557"/>
                  <a:gd name="connsiteX158" fmla="*/ 1799092 w 8126844"/>
                  <a:gd name="connsiteY158" fmla="*/ 4224227 h 5918557"/>
                  <a:gd name="connsiteX159" fmla="*/ 2256292 w 8126844"/>
                  <a:gd name="connsiteY159" fmla="*/ 4385592 h 5918557"/>
                  <a:gd name="connsiteX160" fmla="*/ 2390763 w 8126844"/>
                  <a:gd name="connsiteY160" fmla="*/ 4493169 h 5918557"/>
                  <a:gd name="connsiteX161" fmla="*/ 2094927 w 8126844"/>
                  <a:gd name="connsiteY161" fmla="*/ 4560404 h 5918557"/>
                  <a:gd name="connsiteX162" fmla="*/ 1557045 w 8126844"/>
                  <a:gd name="connsiteY162" fmla="*/ 4385592 h 5918557"/>
                  <a:gd name="connsiteX163" fmla="*/ 965374 w 8126844"/>
                  <a:gd name="connsiteY163" fmla="*/ 4156992 h 5918557"/>
                  <a:gd name="connsiteX164" fmla="*/ 481280 w 8126844"/>
                  <a:gd name="connsiteY164" fmla="*/ 3941839 h 5918557"/>
                  <a:gd name="connsiteX165" fmla="*/ 198892 w 8126844"/>
                  <a:gd name="connsiteY165" fmla="*/ 3834263 h 5918557"/>
                  <a:gd name="connsiteX166" fmla="*/ 131657 w 8126844"/>
                  <a:gd name="connsiteY166" fmla="*/ 3740133 h 5918557"/>
                  <a:gd name="connsiteX167" fmla="*/ 279574 w 8126844"/>
                  <a:gd name="connsiteY167" fmla="*/ 3646004 h 5918557"/>
                  <a:gd name="connsiteX168" fmla="*/ 642645 w 8126844"/>
                  <a:gd name="connsiteY168" fmla="*/ 3820816 h 5918557"/>
                  <a:gd name="connsiteX169" fmla="*/ 1113292 w 8126844"/>
                  <a:gd name="connsiteY169" fmla="*/ 3968733 h 5918557"/>
                  <a:gd name="connsiteX170" fmla="*/ 1153633 w 8126844"/>
                  <a:gd name="connsiteY170" fmla="*/ 3793921 h 5918557"/>
                  <a:gd name="connsiteX171" fmla="*/ 1032610 w 8126844"/>
                  <a:gd name="connsiteY171" fmla="*/ 3632557 h 5918557"/>
                  <a:gd name="connsiteX172" fmla="*/ 535068 w 8126844"/>
                  <a:gd name="connsiteY172" fmla="*/ 3484639 h 5918557"/>
                  <a:gd name="connsiteX173" fmla="*/ 198892 w 8126844"/>
                  <a:gd name="connsiteY173" fmla="*/ 3242592 h 5918557"/>
                  <a:gd name="connsiteX174" fmla="*/ 10633 w 8126844"/>
                  <a:gd name="connsiteY174" fmla="*/ 3081227 h 5918557"/>
                  <a:gd name="connsiteX175" fmla="*/ 50974 w 8126844"/>
                  <a:gd name="connsiteY175" fmla="*/ 2946757 h 5918557"/>
                  <a:gd name="connsiteX176" fmla="*/ 279574 w 8126844"/>
                  <a:gd name="connsiteY176" fmla="*/ 3027439 h 5918557"/>
                  <a:gd name="connsiteX177" fmla="*/ 1019163 w 8126844"/>
                  <a:gd name="connsiteY177" fmla="*/ 3430851 h 5918557"/>
                  <a:gd name="connsiteX178" fmla="*/ 1462916 w 8126844"/>
                  <a:gd name="connsiteY178" fmla="*/ 3672898 h 5918557"/>
                  <a:gd name="connsiteX179" fmla="*/ 1799092 w 8126844"/>
                  <a:gd name="connsiteY179" fmla="*/ 3767027 h 5918557"/>
                  <a:gd name="connsiteX180" fmla="*/ 1973904 w 8126844"/>
                  <a:gd name="connsiteY180" fmla="*/ 3699792 h 5918557"/>
                  <a:gd name="connsiteX181" fmla="*/ 1960457 w 8126844"/>
                  <a:gd name="connsiteY181" fmla="*/ 3457745 h 5918557"/>
                  <a:gd name="connsiteX182" fmla="*/ 1624280 w 8126844"/>
                  <a:gd name="connsiteY182" fmla="*/ 3350169 h 5918557"/>
                  <a:gd name="connsiteX183" fmla="*/ 1288104 w 8126844"/>
                  <a:gd name="connsiteY183" fmla="*/ 3202251 h 5918557"/>
                  <a:gd name="connsiteX184" fmla="*/ 1261210 w 8126844"/>
                  <a:gd name="connsiteY184" fmla="*/ 3067780 h 5918557"/>
                  <a:gd name="connsiteX185" fmla="*/ 1462916 w 8126844"/>
                  <a:gd name="connsiteY185" fmla="*/ 3067780 h 5918557"/>
                  <a:gd name="connsiteX186" fmla="*/ 1691516 w 8126844"/>
                  <a:gd name="connsiteY186" fmla="*/ 3148463 h 5918557"/>
                  <a:gd name="connsiteX187" fmla="*/ 1758751 w 8126844"/>
                  <a:gd name="connsiteY187" fmla="*/ 2933310 h 5918557"/>
                  <a:gd name="connsiteX188" fmla="*/ 1597386 w 8126844"/>
                  <a:gd name="connsiteY188" fmla="*/ 2758498 h 5918557"/>
                  <a:gd name="connsiteX189" fmla="*/ 1153633 w 8126844"/>
                  <a:gd name="connsiteY189" fmla="*/ 2570239 h 5918557"/>
                  <a:gd name="connsiteX190" fmla="*/ 871245 w 8126844"/>
                  <a:gd name="connsiteY190" fmla="*/ 2381980 h 5918557"/>
                  <a:gd name="connsiteX191" fmla="*/ 750221 w 8126844"/>
                  <a:gd name="connsiteY191" fmla="*/ 2247510 h 5918557"/>
                  <a:gd name="connsiteX192" fmla="*/ 844351 w 8126844"/>
                  <a:gd name="connsiteY192" fmla="*/ 2126486 h 5918557"/>
                  <a:gd name="connsiteX193" fmla="*/ 1328445 w 8126844"/>
                  <a:gd name="connsiteY193" fmla="*/ 2341639 h 5918557"/>
                  <a:gd name="connsiteX194" fmla="*/ 1606671 w 8126844"/>
                  <a:gd name="connsiteY194" fmla="*/ 2488058 h 5918557"/>
                  <a:gd name="connsiteX195" fmla="*/ 1720260 w 8126844"/>
                  <a:gd name="connsiteY195" fmla="*/ 2209219 h 5918557"/>
                  <a:gd name="connsiteX196" fmla="*/ 1772079 w 8126844"/>
                  <a:gd name="connsiteY196" fmla="*/ 2025794 h 5918557"/>
                  <a:gd name="connsiteX197" fmla="*/ 1693720 w 8126844"/>
                  <a:gd name="connsiteY197" fmla="*/ 1853765 h 5918557"/>
                  <a:gd name="connsiteX198" fmla="*/ 2176456 w 8126844"/>
                  <a:gd name="connsiteY198" fmla="*/ 2166613 h 5918557"/>
                  <a:gd name="connsiteX199" fmla="*/ 1984049 w 8126844"/>
                  <a:gd name="connsiteY199" fmla="*/ 2144205 h 5918557"/>
                  <a:gd name="connsiteX200" fmla="*/ 1894130 w 8126844"/>
                  <a:gd name="connsiteY200" fmla="*/ 2281923 h 5918557"/>
                  <a:gd name="connsiteX201" fmla="*/ 1879774 w 8126844"/>
                  <a:gd name="connsiteY201" fmla="*/ 2624027 h 5918557"/>
                  <a:gd name="connsiteX202" fmla="*/ 2390763 w 8126844"/>
                  <a:gd name="connsiteY202" fmla="*/ 2852627 h 5918557"/>
                  <a:gd name="connsiteX203" fmla="*/ 3157245 w 8126844"/>
                  <a:gd name="connsiteY203" fmla="*/ 3067780 h 5918557"/>
                  <a:gd name="connsiteX204" fmla="*/ 3708574 w 8126844"/>
                  <a:gd name="connsiteY204" fmla="*/ 3202251 h 5918557"/>
                  <a:gd name="connsiteX205" fmla="*/ 4165774 w 8126844"/>
                  <a:gd name="connsiteY205" fmla="*/ 3175357 h 5918557"/>
                  <a:gd name="connsiteX206" fmla="*/ 4394374 w 8126844"/>
                  <a:gd name="connsiteY206" fmla="*/ 3148463 h 5918557"/>
                  <a:gd name="connsiteX207" fmla="*/ 4407821 w 8126844"/>
                  <a:gd name="connsiteY207" fmla="*/ 2960204 h 5918557"/>
                  <a:gd name="connsiteX208" fmla="*/ 4192668 w 8126844"/>
                  <a:gd name="connsiteY208" fmla="*/ 2919863 h 5918557"/>
                  <a:gd name="connsiteX209" fmla="*/ 4031304 w 8126844"/>
                  <a:gd name="connsiteY209" fmla="*/ 2960204 h 5918557"/>
                  <a:gd name="connsiteX210" fmla="*/ 4031304 w 8126844"/>
                  <a:gd name="connsiteY210" fmla="*/ 2785392 h 5918557"/>
                  <a:gd name="connsiteX211" fmla="*/ 4448163 w 8126844"/>
                  <a:gd name="connsiteY211" fmla="*/ 2664369 h 5918557"/>
                  <a:gd name="connsiteX212" fmla="*/ 4703657 w 8126844"/>
                  <a:gd name="connsiteY212" fmla="*/ 2556792 h 5918557"/>
                  <a:gd name="connsiteX213" fmla="*/ 4719129 w 8126844"/>
                  <a:gd name="connsiteY213" fmla="*/ 2340128 h 5918557"/>
                  <a:gd name="connsiteX214" fmla="*/ 4519556 w 8126844"/>
                  <a:gd name="connsiteY214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478668 w 8126844"/>
                  <a:gd name="connsiteY5" fmla="*/ 1588604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668002 w 8126844"/>
                  <a:gd name="connsiteY5" fmla="*/ 1409961 h 5918557"/>
                  <a:gd name="connsiteX6" fmla="*/ 6941073 w 8126844"/>
                  <a:gd name="connsiteY6" fmla="*/ 977271 h 5918557"/>
                  <a:gd name="connsiteX7" fmla="*/ 6764360 w 8126844"/>
                  <a:gd name="connsiteY7" fmla="*/ 399086 h 5918557"/>
                  <a:gd name="connsiteX8" fmla="*/ 6656943 w 8126844"/>
                  <a:gd name="connsiteY8" fmla="*/ 525696 h 5918557"/>
                  <a:gd name="connsiteX9" fmla="*/ 6759584 w 8126844"/>
                  <a:gd name="connsiteY9" fmla="*/ 0 h 5918557"/>
                  <a:gd name="connsiteX10" fmla="*/ 6766984 w 8126844"/>
                  <a:gd name="connsiteY10" fmla="*/ 176893 h 5918557"/>
                  <a:gd name="connsiteX11" fmla="*/ 7177916 w 8126844"/>
                  <a:gd name="connsiteY11" fmla="*/ 741439 h 5918557"/>
                  <a:gd name="connsiteX12" fmla="*/ 7352727 w 8126844"/>
                  <a:gd name="connsiteY12" fmla="*/ 620416 h 5918557"/>
                  <a:gd name="connsiteX13" fmla="*/ 7460304 w 8126844"/>
                  <a:gd name="connsiteY13" fmla="*/ 929698 h 5918557"/>
                  <a:gd name="connsiteX14" fmla="*/ 7137574 w 8126844"/>
                  <a:gd name="connsiteY14" fmla="*/ 1360004 h 5918557"/>
                  <a:gd name="connsiteX15" fmla="*/ 7056892 w 8126844"/>
                  <a:gd name="connsiteY15" fmla="*/ 1534816 h 5918557"/>
                  <a:gd name="connsiteX16" fmla="*/ 7177916 w 8126844"/>
                  <a:gd name="connsiteY16" fmla="*/ 1642392 h 5918557"/>
                  <a:gd name="connsiteX17" fmla="*/ 7406516 w 8126844"/>
                  <a:gd name="connsiteY17" fmla="*/ 1413792 h 5918557"/>
                  <a:gd name="connsiteX18" fmla="*/ 7540986 w 8126844"/>
                  <a:gd name="connsiteY18" fmla="*/ 1413792 h 5918557"/>
                  <a:gd name="connsiteX19" fmla="*/ 7554433 w 8126844"/>
                  <a:gd name="connsiteY19" fmla="*/ 1642392 h 5918557"/>
                  <a:gd name="connsiteX20" fmla="*/ 6976210 w 8126844"/>
                  <a:gd name="connsiteY20" fmla="*/ 2234063 h 5918557"/>
                  <a:gd name="connsiteX21" fmla="*/ 6276963 w 8126844"/>
                  <a:gd name="connsiteY21" fmla="*/ 2785392 h 5918557"/>
                  <a:gd name="connsiteX22" fmla="*/ 5860104 w 8126844"/>
                  <a:gd name="connsiteY22" fmla="*/ 2987098 h 5918557"/>
                  <a:gd name="connsiteX23" fmla="*/ 5658398 w 8126844"/>
                  <a:gd name="connsiteY23" fmla="*/ 3054333 h 5918557"/>
                  <a:gd name="connsiteX24" fmla="*/ 5550821 w 8126844"/>
                  <a:gd name="connsiteY24" fmla="*/ 2973651 h 5918557"/>
                  <a:gd name="connsiteX25" fmla="*/ 5644951 w 8126844"/>
                  <a:gd name="connsiteY25" fmla="*/ 2771945 h 5918557"/>
                  <a:gd name="connsiteX26" fmla="*/ 5913892 w 8126844"/>
                  <a:gd name="connsiteY26" fmla="*/ 2718157 h 5918557"/>
                  <a:gd name="connsiteX27" fmla="*/ 5752527 w 8126844"/>
                  <a:gd name="connsiteY27" fmla="*/ 2408874 h 5918557"/>
                  <a:gd name="connsiteX28" fmla="*/ 5362563 w 8126844"/>
                  <a:gd name="connsiteY28" fmla="*/ 2556792 h 5918557"/>
                  <a:gd name="connsiteX29" fmla="*/ 4663316 w 8126844"/>
                  <a:gd name="connsiteY29" fmla="*/ 2839180 h 5918557"/>
                  <a:gd name="connsiteX30" fmla="*/ 4649868 w 8126844"/>
                  <a:gd name="connsiteY30" fmla="*/ 3013992 h 5918557"/>
                  <a:gd name="connsiteX31" fmla="*/ 4703657 w 8126844"/>
                  <a:gd name="connsiteY31" fmla="*/ 3121569 h 5918557"/>
                  <a:gd name="connsiteX32" fmla="*/ 5066727 w 8126844"/>
                  <a:gd name="connsiteY32" fmla="*/ 2987098 h 5918557"/>
                  <a:gd name="connsiteX33" fmla="*/ 5322221 w 8126844"/>
                  <a:gd name="connsiteY33" fmla="*/ 2933310 h 5918557"/>
                  <a:gd name="connsiteX34" fmla="*/ 5349116 w 8126844"/>
                  <a:gd name="connsiteY34" fmla="*/ 3067780 h 5918557"/>
                  <a:gd name="connsiteX35" fmla="*/ 4784339 w 8126844"/>
                  <a:gd name="connsiteY35" fmla="*/ 3282933 h 5918557"/>
                  <a:gd name="connsiteX36" fmla="*/ 4098539 w 8126844"/>
                  <a:gd name="connsiteY36" fmla="*/ 3417404 h 5918557"/>
                  <a:gd name="connsiteX37" fmla="*/ 2740386 w 8126844"/>
                  <a:gd name="connsiteY37" fmla="*/ 3282933 h 5918557"/>
                  <a:gd name="connsiteX38" fmla="*/ 2202504 w 8126844"/>
                  <a:gd name="connsiteY38" fmla="*/ 3081227 h 5918557"/>
                  <a:gd name="connsiteX39" fmla="*/ 2027692 w 8126844"/>
                  <a:gd name="connsiteY39" fmla="*/ 3027439 h 5918557"/>
                  <a:gd name="connsiteX40" fmla="*/ 1960457 w 8126844"/>
                  <a:gd name="connsiteY40" fmla="*/ 3175357 h 5918557"/>
                  <a:gd name="connsiteX41" fmla="*/ 2390763 w 8126844"/>
                  <a:gd name="connsiteY41" fmla="*/ 3403957 h 5918557"/>
                  <a:gd name="connsiteX42" fmla="*/ 3372398 w 8126844"/>
                  <a:gd name="connsiteY42" fmla="*/ 3646004 h 5918557"/>
                  <a:gd name="connsiteX43" fmla="*/ 4125433 w 8126844"/>
                  <a:gd name="connsiteY43" fmla="*/ 3646004 h 5918557"/>
                  <a:gd name="connsiteX44" fmla="*/ 4757445 w 8126844"/>
                  <a:gd name="connsiteY44" fmla="*/ 3619110 h 5918557"/>
                  <a:gd name="connsiteX45" fmla="*/ 4918810 w 8126844"/>
                  <a:gd name="connsiteY45" fmla="*/ 3659451 h 5918557"/>
                  <a:gd name="connsiteX46" fmla="*/ 4811233 w 8126844"/>
                  <a:gd name="connsiteY46" fmla="*/ 3820816 h 5918557"/>
                  <a:gd name="connsiteX47" fmla="*/ 4286798 w 8126844"/>
                  <a:gd name="connsiteY47" fmla="*/ 3888051 h 5918557"/>
                  <a:gd name="connsiteX48" fmla="*/ 4219563 w 8126844"/>
                  <a:gd name="connsiteY48" fmla="*/ 4022521 h 5918557"/>
                  <a:gd name="connsiteX49" fmla="*/ 4555739 w 8126844"/>
                  <a:gd name="connsiteY49" fmla="*/ 4076310 h 5918557"/>
                  <a:gd name="connsiteX50" fmla="*/ 5241539 w 8126844"/>
                  <a:gd name="connsiteY50" fmla="*/ 3888051 h 5918557"/>
                  <a:gd name="connsiteX51" fmla="*/ 5523927 w 8126844"/>
                  <a:gd name="connsiteY51" fmla="*/ 3753580 h 5918557"/>
                  <a:gd name="connsiteX52" fmla="*/ 5618057 w 8126844"/>
                  <a:gd name="connsiteY52" fmla="*/ 3646004 h 5918557"/>
                  <a:gd name="connsiteX53" fmla="*/ 5402904 w 8126844"/>
                  <a:gd name="connsiteY53" fmla="*/ 3632557 h 5918557"/>
                  <a:gd name="connsiteX54" fmla="*/ 5214645 w 8126844"/>
                  <a:gd name="connsiteY54" fmla="*/ 3524980 h 5918557"/>
                  <a:gd name="connsiteX55" fmla="*/ 5241539 w 8126844"/>
                  <a:gd name="connsiteY55" fmla="*/ 3403957 h 5918557"/>
                  <a:gd name="connsiteX56" fmla="*/ 5537374 w 8126844"/>
                  <a:gd name="connsiteY56" fmla="*/ 3363616 h 5918557"/>
                  <a:gd name="connsiteX57" fmla="*/ 6196280 w 8126844"/>
                  <a:gd name="connsiteY57" fmla="*/ 3108121 h 5918557"/>
                  <a:gd name="connsiteX58" fmla="*/ 6747610 w 8126844"/>
                  <a:gd name="connsiteY58" fmla="*/ 2771945 h 5918557"/>
                  <a:gd name="connsiteX59" fmla="*/ 7218257 w 8126844"/>
                  <a:gd name="connsiteY59" fmla="*/ 2328192 h 5918557"/>
                  <a:gd name="connsiteX60" fmla="*/ 7433410 w 8126844"/>
                  <a:gd name="connsiteY60" fmla="*/ 2153380 h 5918557"/>
                  <a:gd name="connsiteX61" fmla="*/ 7567880 w 8126844"/>
                  <a:gd name="connsiteY61" fmla="*/ 2180274 h 5918557"/>
                  <a:gd name="connsiteX62" fmla="*/ 7514092 w 8126844"/>
                  <a:gd name="connsiteY62" fmla="*/ 2381980 h 5918557"/>
                  <a:gd name="connsiteX63" fmla="*/ 7097233 w 8126844"/>
                  <a:gd name="connsiteY63" fmla="*/ 2812286 h 5918557"/>
                  <a:gd name="connsiteX64" fmla="*/ 6451774 w 8126844"/>
                  <a:gd name="connsiteY64" fmla="*/ 3229145 h 5918557"/>
                  <a:gd name="connsiteX65" fmla="*/ 6088704 w 8126844"/>
                  <a:gd name="connsiteY65" fmla="*/ 3417404 h 5918557"/>
                  <a:gd name="connsiteX66" fmla="*/ 5981127 w 8126844"/>
                  <a:gd name="connsiteY66" fmla="*/ 3551874 h 5918557"/>
                  <a:gd name="connsiteX67" fmla="*/ 6021468 w 8126844"/>
                  <a:gd name="connsiteY67" fmla="*/ 3753580 h 5918557"/>
                  <a:gd name="connsiteX68" fmla="*/ 6115598 w 8126844"/>
                  <a:gd name="connsiteY68" fmla="*/ 3901498 h 5918557"/>
                  <a:gd name="connsiteX69" fmla="*/ 6734163 w 8126844"/>
                  <a:gd name="connsiteY69" fmla="*/ 3726686 h 5918557"/>
                  <a:gd name="connsiteX70" fmla="*/ 7419963 w 8126844"/>
                  <a:gd name="connsiteY70" fmla="*/ 3296380 h 5918557"/>
                  <a:gd name="connsiteX71" fmla="*/ 7850268 w 8126844"/>
                  <a:gd name="connsiteY71" fmla="*/ 2973651 h 5918557"/>
                  <a:gd name="connsiteX72" fmla="*/ 8065421 w 8126844"/>
                  <a:gd name="connsiteY72" fmla="*/ 2866074 h 5918557"/>
                  <a:gd name="connsiteX73" fmla="*/ 8105763 w 8126844"/>
                  <a:gd name="connsiteY73" fmla="*/ 3027439 h 5918557"/>
                  <a:gd name="connsiteX74" fmla="*/ 7769586 w 8126844"/>
                  <a:gd name="connsiteY74" fmla="*/ 3363616 h 5918557"/>
                  <a:gd name="connsiteX75" fmla="*/ 6707268 w 8126844"/>
                  <a:gd name="connsiteY75" fmla="*/ 3941839 h 5918557"/>
                  <a:gd name="connsiteX76" fmla="*/ 6129045 w 8126844"/>
                  <a:gd name="connsiteY76" fmla="*/ 4210780 h 5918557"/>
                  <a:gd name="connsiteX77" fmla="*/ 5833210 w 8126844"/>
                  <a:gd name="connsiteY77" fmla="*/ 4251121 h 5918557"/>
                  <a:gd name="connsiteX78" fmla="*/ 5712186 w 8126844"/>
                  <a:gd name="connsiteY78" fmla="*/ 4291463 h 5918557"/>
                  <a:gd name="connsiteX79" fmla="*/ 5658398 w 8126844"/>
                  <a:gd name="connsiteY79" fmla="*/ 4143545 h 5918557"/>
                  <a:gd name="connsiteX80" fmla="*/ 5779421 w 8126844"/>
                  <a:gd name="connsiteY80" fmla="*/ 4035969 h 5918557"/>
                  <a:gd name="connsiteX81" fmla="*/ 5779421 w 8126844"/>
                  <a:gd name="connsiteY81" fmla="*/ 3941839 h 5918557"/>
                  <a:gd name="connsiteX82" fmla="*/ 5497033 w 8126844"/>
                  <a:gd name="connsiteY82" fmla="*/ 4062863 h 5918557"/>
                  <a:gd name="connsiteX83" fmla="*/ 5039833 w 8126844"/>
                  <a:gd name="connsiteY83" fmla="*/ 4197333 h 5918557"/>
                  <a:gd name="connsiteX84" fmla="*/ 4865021 w 8126844"/>
                  <a:gd name="connsiteY84" fmla="*/ 4278016 h 5918557"/>
                  <a:gd name="connsiteX85" fmla="*/ 4905363 w 8126844"/>
                  <a:gd name="connsiteY85" fmla="*/ 4372145 h 5918557"/>
                  <a:gd name="connsiteX86" fmla="*/ 5160857 w 8126844"/>
                  <a:gd name="connsiteY86" fmla="*/ 4345251 h 5918557"/>
                  <a:gd name="connsiteX87" fmla="*/ 5187751 w 8126844"/>
                  <a:gd name="connsiteY87" fmla="*/ 4479721 h 5918557"/>
                  <a:gd name="connsiteX88" fmla="*/ 4878468 w 8126844"/>
                  <a:gd name="connsiteY88" fmla="*/ 4573851 h 5918557"/>
                  <a:gd name="connsiteX89" fmla="*/ 4891916 w 8126844"/>
                  <a:gd name="connsiteY89" fmla="*/ 4721769 h 5918557"/>
                  <a:gd name="connsiteX90" fmla="*/ 5376010 w 8126844"/>
                  <a:gd name="connsiteY90" fmla="*/ 4614192 h 5918557"/>
                  <a:gd name="connsiteX91" fmla="*/ 5967680 w 8126844"/>
                  <a:gd name="connsiteY91" fmla="*/ 4466274 h 5918557"/>
                  <a:gd name="connsiteX92" fmla="*/ 6344198 w 8126844"/>
                  <a:gd name="connsiteY92" fmla="*/ 4264569 h 5918557"/>
                  <a:gd name="connsiteX93" fmla="*/ 6478668 w 8126844"/>
                  <a:gd name="connsiteY93" fmla="*/ 4264569 h 5918557"/>
                  <a:gd name="connsiteX94" fmla="*/ 6478668 w 8126844"/>
                  <a:gd name="connsiteY94" fmla="*/ 4452827 h 5918557"/>
                  <a:gd name="connsiteX95" fmla="*/ 5900445 w 8126844"/>
                  <a:gd name="connsiteY95" fmla="*/ 4641086 h 5918557"/>
                  <a:gd name="connsiteX96" fmla="*/ 5053280 w 8126844"/>
                  <a:gd name="connsiteY96" fmla="*/ 4883133 h 5918557"/>
                  <a:gd name="connsiteX97" fmla="*/ 4703657 w 8126844"/>
                  <a:gd name="connsiteY97" fmla="*/ 4977263 h 5918557"/>
                  <a:gd name="connsiteX98" fmla="*/ 4313692 w 8126844"/>
                  <a:gd name="connsiteY98" fmla="*/ 5044498 h 5918557"/>
                  <a:gd name="connsiteX99" fmla="*/ 4004410 w 8126844"/>
                  <a:gd name="connsiteY99" fmla="*/ 5084839 h 5918557"/>
                  <a:gd name="connsiteX100" fmla="*/ 3869939 w 8126844"/>
                  <a:gd name="connsiteY100" fmla="*/ 4963816 h 5918557"/>
                  <a:gd name="connsiteX101" fmla="*/ 3950621 w 8126844"/>
                  <a:gd name="connsiteY101" fmla="*/ 4856239 h 5918557"/>
                  <a:gd name="connsiteX102" fmla="*/ 4367480 w 8126844"/>
                  <a:gd name="connsiteY102" fmla="*/ 4775557 h 5918557"/>
                  <a:gd name="connsiteX103" fmla="*/ 4542292 w 8126844"/>
                  <a:gd name="connsiteY103" fmla="*/ 4708321 h 5918557"/>
                  <a:gd name="connsiteX104" fmla="*/ 4542292 w 8126844"/>
                  <a:gd name="connsiteY104" fmla="*/ 4573851 h 5918557"/>
                  <a:gd name="connsiteX105" fmla="*/ 4206116 w 8126844"/>
                  <a:gd name="connsiteY105" fmla="*/ 4573851 h 5918557"/>
                  <a:gd name="connsiteX106" fmla="*/ 3520316 w 8126844"/>
                  <a:gd name="connsiteY106" fmla="*/ 4654533 h 5918557"/>
                  <a:gd name="connsiteX107" fmla="*/ 3157245 w 8126844"/>
                  <a:gd name="connsiteY107" fmla="*/ 4681427 h 5918557"/>
                  <a:gd name="connsiteX108" fmla="*/ 3076563 w 8126844"/>
                  <a:gd name="connsiteY108" fmla="*/ 4802451 h 5918557"/>
                  <a:gd name="connsiteX109" fmla="*/ 3224480 w 8126844"/>
                  <a:gd name="connsiteY109" fmla="*/ 4869686 h 5918557"/>
                  <a:gd name="connsiteX110" fmla="*/ 3453080 w 8126844"/>
                  <a:gd name="connsiteY110" fmla="*/ 4896580 h 5918557"/>
                  <a:gd name="connsiteX111" fmla="*/ 3412739 w 8126844"/>
                  <a:gd name="connsiteY111" fmla="*/ 5004157 h 5918557"/>
                  <a:gd name="connsiteX112" fmla="*/ 2968986 w 8126844"/>
                  <a:gd name="connsiteY112" fmla="*/ 5057945 h 5918557"/>
                  <a:gd name="connsiteX113" fmla="*/ 2767280 w 8126844"/>
                  <a:gd name="connsiteY113" fmla="*/ 5071392 h 5918557"/>
                  <a:gd name="connsiteX114" fmla="*/ 2673151 w 8126844"/>
                  <a:gd name="connsiteY114" fmla="*/ 5273098 h 5918557"/>
                  <a:gd name="connsiteX115" fmla="*/ 2767280 w 8126844"/>
                  <a:gd name="connsiteY115" fmla="*/ 5636169 h 5918557"/>
                  <a:gd name="connsiteX116" fmla="*/ 2700045 w 8126844"/>
                  <a:gd name="connsiteY116" fmla="*/ 5837874 h 5918557"/>
                  <a:gd name="connsiteX117" fmla="*/ 2498339 w 8126844"/>
                  <a:gd name="connsiteY117" fmla="*/ 5918557 h 5918557"/>
                  <a:gd name="connsiteX118" fmla="*/ 2256292 w 8126844"/>
                  <a:gd name="connsiteY118" fmla="*/ 5837874 h 5918557"/>
                  <a:gd name="connsiteX119" fmla="*/ 2175610 w 8126844"/>
                  <a:gd name="connsiteY119" fmla="*/ 5582380 h 5918557"/>
                  <a:gd name="connsiteX120" fmla="*/ 2269739 w 8126844"/>
                  <a:gd name="connsiteY120" fmla="*/ 5353780 h 5918557"/>
                  <a:gd name="connsiteX121" fmla="*/ 2404210 w 8126844"/>
                  <a:gd name="connsiteY121" fmla="*/ 5192416 h 5918557"/>
                  <a:gd name="connsiteX122" fmla="*/ 2390763 w 8126844"/>
                  <a:gd name="connsiteY122" fmla="*/ 5044498 h 5918557"/>
                  <a:gd name="connsiteX123" fmla="*/ 2014245 w 8126844"/>
                  <a:gd name="connsiteY123" fmla="*/ 4910027 h 5918557"/>
                  <a:gd name="connsiteX124" fmla="*/ 2068033 w 8126844"/>
                  <a:gd name="connsiteY124" fmla="*/ 4802451 h 5918557"/>
                  <a:gd name="connsiteX125" fmla="*/ 2390763 w 8126844"/>
                  <a:gd name="connsiteY125" fmla="*/ 4802451 h 5918557"/>
                  <a:gd name="connsiteX126" fmla="*/ 2807621 w 8126844"/>
                  <a:gd name="connsiteY126" fmla="*/ 4802451 h 5918557"/>
                  <a:gd name="connsiteX127" fmla="*/ 2834516 w 8126844"/>
                  <a:gd name="connsiteY127" fmla="*/ 4667980 h 5918557"/>
                  <a:gd name="connsiteX128" fmla="*/ 2686598 w 8126844"/>
                  <a:gd name="connsiteY128" fmla="*/ 4614192 h 5918557"/>
                  <a:gd name="connsiteX129" fmla="*/ 2780727 w 8126844"/>
                  <a:gd name="connsiteY129" fmla="*/ 4466274 h 5918557"/>
                  <a:gd name="connsiteX130" fmla="*/ 3211033 w 8126844"/>
                  <a:gd name="connsiteY130" fmla="*/ 4506616 h 5918557"/>
                  <a:gd name="connsiteX131" fmla="*/ 3775810 w 8126844"/>
                  <a:gd name="connsiteY131" fmla="*/ 4479721 h 5918557"/>
                  <a:gd name="connsiteX132" fmla="*/ 4380927 w 8126844"/>
                  <a:gd name="connsiteY132" fmla="*/ 4385592 h 5918557"/>
                  <a:gd name="connsiteX133" fmla="*/ 4622974 w 8126844"/>
                  <a:gd name="connsiteY133" fmla="*/ 4331804 h 5918557"/>
                  <a:gd name="connsiteX134" fmla="*/ 4555739 w 8126844"/>
                  <a:gd name="connsiteY134" fmla="*/ 4237674 h 5918557"/>
                  <a:gd name="connsiteX135" fmla="*/ 4031304 w 8126844"/>
                  <a:gd name="connsiteY135" fmla="*/ 4278016 h 5918557"/>
                  <a:gd name="connsiteX136" fmla="*/ 3600998 w 8126844"/>
                  <a:gd name="connsiteY136" fmla="*/ 4291463 h 5918557"/>
                  <a:gd name="connsiteX137" fmla="*/ 3278268 w 8126844"/>
                  <a:gd name="connsiteY137" fmla="*/ 4251121 h 5918557"/>
                  <a:gd name="connsiteX138" fmla="*/ 3237927 w 8126844"/>
                  <a:gd name="connsiteY138" fmla="*/ 4183886 h 5918557"/>
                  <a:gd name="connsiteX139" fmla="*/ 3291716 w 8126844"/>
                  <a:gd name="connsiteY139" fmla="*/ 4049416 h 5918557"/>
                  <a:gd name="connsiteX140" fmla="*/ 3587551 w 8126844"/>
                  <a:gd name="connsiteY140" fmla="*/ 4076310 h 5918557"/>
                  <a:gd name="connsiteX141" fmla="*/ 3883386 w 8126844"/>
                  <a:gd name="connsiteY141" fmla="*/ 4076310 h 5918557"/>
                  <a:gd name="connsiteX142" fmla="*/ 3964068 w 8126844"/>
                  <a:gd name="connsiteY142" fmla="*/ 4009074 h 5918557"/>
                  <a:gd name="connsiteX143" fmla="*/ 3883386 w 8126844"/>
                  <a:gd name="connsiteY143" fmla="*/ 3888051 h 5918557"/>
                  <a:gd name="connsiteX144" fmla="*/ 3412739 w 8126844"/>
                  <a:gd name="connsiteY144" fmla="*/ 3861157 h 5918557"/>
                  <a:gd name="connsiteX145" fmla="*/ 3049668 w 8126844"/>
                  <a:gd name="connsiteY145" fmla="*/ 3807369 h 5918557"/>
                  <a:gd name="connsiteX146" fmla="*/ 2740386 w 8126844"/>
                  <a:gd name="connsiteY146" fmla="*/ 3740133 h 5918557"/>
                  <a:gd name="connsiteX147" fmla="*/ 2457998 w 8126844"/>
                  <a:gd name="connsiteY147" fmla="*/ 3659451 h 5918557"/>
                  <a:gd name="connsiteX148" fmla="*/ 2242845 w 8126844"/>
                  <a:gd name="connsiteY148" fmla="*/ 3605663 h 5918557"/>
                  <a:gd name="connsiteX149" fmla="*/ 2162163 w 8126844"/>
                  <a:gd name="connsiteY149" fmla="*/ 3767027 h 5918557"/>
                  <a:gd name="connsiteX150" fmla="*/ 2336974 w 8126844"/>
                  <a:gd name="connsiteY150" fmla="*/ 3941839 h 5918557"/>
                  <a:gd name="connsiteX151" fmla="*/ 2713492 w 8126844"/>
                  <a:gd name="connsiteY151" fmla="*/ 3995627 h 5918557"/>
                  <a:gd name="connsiteX152" fmla="*/ 2874857 w 8126844"/>
                  <a:gd name="connsiteY152" fmla="*/ 4049416 h 5918557"/>
                  <a:gd name="connsiteX153" fmla="*/ 2874857 w 8126844"/>
                  <a:gd name="connsiteY153" fmla="*/ 4197333 h 5918557"/>
                  <a:gd name="connsiteX154" fmla="*/ 2605916 w 8126844"/>
                  <a:gd name="connsiteY154" fmla="*/ 4170439 h 5918557"/>
                  <a:gd name="connsiteX155" fmla="*/ 2000798 w 8126844"/>
                  <a:gd name="connsiteY155" fmla="*/ 4049416 h 5918557"/>
                  <a:gd name="connsiteX156" fmla="*/ 1583939 w 8126844"/>
                  <a:gd name="connsiteY156" fmla="*/ 3901498 h 5918557"/>
                  <a:gd name="connsiteX157" fmla="*/ 1409127 w 8126844"/>
                  <a:gd name="connsiteY157" fmla="*/ 3914945 h 5918557"/>
                  <a:gd name="connsiteX158" fmla="*/ 1368786 w 8126844"/>
                  <a:gd name="connsiteY158" fmla="*/ 4089757 h 5918557"/>
                  <a:gd name="connsiteX159" fmla="*/ 1799092 w 8126844"/>
                  <a:gd name="connsiteY159" fmla="*/ 4224227 h 5918557"/>
                  <a:gd name="connsiteX160" fmla="*/ 2256292 w 8126844"/>
                  <a:gd name="connsiteY160" fmla="*/ 4385592 h 5918557"/>
                  <a:gd name="connsiteX161" fmla="*/ 2390763 w 8126844"/>
                  <a:gd name="connsiteY161" fmla="*/ 4493169 h 5918557"/>
                  <a:gd name="connsiteX162" fmla="*/ 2094927 w 8126844"/>
                  <a:gd name="connsiteY162" fmla="*/ 4560404 h 5918557"/>
                  <a:gd name="connsiteX163" fmla="*/ 1557045 w 8126844"/>
                  <a:gd name="connsiteY163" fmla="*/ 4385592 h 5918557"/>
                  <a:gd name="connsiteX164" fmla="*/ 965374 w 8126844"/>
                  <a:gd name="connsiteY164" fmla="*/ 4156992 h 5918557"/>
                  <a:gd name="connsiteX165" fmla="*/ 481280 w 8126844"/>
                  <a:gd name="connsiteY165" fmla="*/ 3941839 h 5918557"/>
                  <a:gd name="connsiteX166" fmla="*/ 198892 w 8126844"/>
                  <a:gd name="connsiteY166" fmla="*/ 3834263 h 5918557"/>
                  <a:gd name="connsiteX167" fmla="*/ 131657 w 8126844"/>
                  <a:gd name="connsiteY167" fmla="*/ 3740133 h 5918557"/>
                  <a:gd name="connsiteX168" fmla="*/ 279574 w 8126844"/>
                  <a:gd name="connsiteY168" fmla="*/ 3646004 h 5918557"/>
                  <a:gd name="connsiteX169" fmla="*/ 642645 w 8126844"/>
                  <a:gd name="connsiteY169" fmla="*/ 3820816 h 5918557"/>
                  <a:gd name="connsiteX170" fmla="*/ 1113292 w 8126844"/>
                  <a:gd name="connsiteY170" fmla="*/ 3968733 h 5918557"/>
                  <a:gd name="connsiteX171" fmla="*/ 1153633 w 8126844"/>
                  <a:gd name="connsiteY171" fmla="*/ 3793921 h 5918557"/>
                  <a:gd name="connsiteX172" fmla="*/ 1032610 w 8126844"/>
                  <a:gd name="connsiteY172" fmla="*/ 3632557 h 5918557"/>
                  <a:gd name="connsiteX173" fmla="*/ 535068 w 8126844"/>
                  <a:gd name="connsiteY173" fmla="*/ 3484639 h 5918557"/>
                  <a:gd name="connsiteX174" fmla="*/ 198892 w 8126844"/>
                  <a:gd name="connsiteY174" fmla="*/ 3242592 h 5918557"/>
                  <a:gd name="connsiteX175" fmla="*/ 10633 w 8126844"/>
                  <a:gd name="connsiteY175" fmla="*/ 3081227 h 5918557"/>
                  <a:gd name="connsiteX176" fmla="*/ 50974 w 8126844"/>
                  <a:gd name="connsiteY176" fmla="*/ 2946757 h 5918557"/>
                  <a:gd name="connsiteX177" fmla="*/ 279574 w 8126844"/>
                  <a:gd name="connsiteY177" fmla="*/ 3027439 h 5918557"/>
                  <a:gd name="connsiteX178" fmla="*/ 1019163 w 8126844"/>
                  <a:gd name="connsiteY178" fmla="*/ 3430851 h 5918557"/>
                  <a:gd name="connsiteX179" fmla="*/ 1462916 w 8126844"/>
                  <a:gd name="connsiteY179" fmla="*/ 3672898 h 5918557"/>
                  <a:gd name="connsiteX180" fmla="*/ 1799092 w 8126844"/>
                  <a:gd name="connsiteY180" fmla="*/ 3767027 h 5918557"/>
                  <a:gd name="connsiteX181" fmla="*/ 1973904 w 8126844"/>
                  <a:gd name="connsiteY181" fmla="*/ 3699792 h 5918557"/>
                  <a:gd name="connsiteX182" fmla="*/ 1960457 w 8126844"/>
                  <a:gd name="connsiteY182" fmla="*/ 3457745 h 5918557"/>
                  <a:gd name="connsiteX183" fmla="*/ 1624280 w 8126844"/>
                  <a:gd name="connsiteY183" fmla="*/ 3350169 h 5918557"/>
                  <a:gd name="connsiteX184" fmla="*/ 1288104 w 8126844"/>
                  <a:gd name="connsiteY184" fmla="*/ 3202251 h 5918557"/>
                  <a:gd name="connsiteX185" fmla="*/ 1261210 w 8126844"/>
                  <a:gd name="connsiteY185" fmla="*/ 3067780 h 5918557"/>
                  <a:gd name="connsiteX186" fmla="*/ 1462916 w 8126844"/>
                  <a:gd name="connsiteY186" fmla="*/ 3067780 h 5918557"/>
                  <a:gd name="connsiteX187" fmla="*/ 1691516 w 8126844"/>
                  <a:gd name="connsiteY187" fmla="*/ 3148463 h 5918557"/>
                  <a:gd name="connsiteX188" fmla="*/ 1758751 w 8126844"/>
                  <a:gd name="connsiteY188" fmla="*/ 2933310 h 5918557"/>
                  <a:gd name="connsiteX189" fmla="*/ 1597386 w 8126844"/>
                  <a:gd name="connsiteY189" fmla="*/ 2758498 h 5918557"/>
                  <a:gd name="connsiteX190" fmla="*/ 1153633 w 8126844"/>
                  <a:gd name="connsiteY190" fmla="*/ 2570239 h 5918557"/>
                  <a:gd name="connsiteX191" fmla="*/ 871245 w 8126844"/>
                  <a:gd name="connsiteY191" fmla="*/ 2381980 h 5918557"/>
                  <a:gd name="connsiteX192" fmla="*/ 750221 w 8126844"/>
                  <a:gd name="connsiteY192" fmla="*/ 2247510 h 5918557"/>
                  <a:gd name="connsiteX193" fmla="*/ 844351 w 8126844"/>
                  <a:gd name="connsiteY193" fmla="*/ 2126486 h 5918557"/>
                  <a:gd name="connsiteX194" fmla="*/ 1328445 w 8126844"/>
                  <a:gd name="connsiteY194" fmla="*/ 2341639 h 5918557"/>
                  <a:gd name="connsiteX195" fmla="*/ 1606671 w 8126844"/>
                  <a:gd name="connsiteY195" fmla="*/ 2488058 h 5918557"/>
                  <a:gd name="connsiteX196" fmla="*/ 1720260 w 8126844"/>
                  <a:gd name="connsiteY196" fmla="*/ 2209219 h 5918557"/>
                  <a:gd name="connsiteX197" fmla="*/ 1772079 w 8126844"/>
                  <a:gd name="connsiteY197" fmla="*/ 2025794 h 5918557"/>
                  <a:gd name="connsiteX198" fmla="*/ 1693720 w 8126844"/>
                  <a:gd name="connsiteY198" fmla="*/ 1853765 h 5918557"/>
                  <a:gd name="connsiteX199" fmla="*/ 2176456 w 8126844"/>
                  <a:gd name="connsiteY199" fmla="*/ 2166613 h 5918557"/>
                  <a:gd name="connsiteX200" fmla="*/ 1984049 w 8126844"/>
                  <a:gd name="connsiteY200" fmla="*/ 2144205 h 5918557"/>
                  <a:gd name="connsiteX201" fmla="*/ 1894130 w 8126844"/>
                  <a:gd name="connsiteY201" fmla="*/ 2281923 h 5918557"/>
                  <a:gd name="connsiteX202" fmla="*/ 1879774 w 8126844"/>
                  <a:gd name="connsiteY202" fmla="*/ 2624027 h 5918557"/>
                  <a:gd name="connsiteX203" fmla="*/ 2390763 w 8126844"/>
                  <a:gd name="connsiteY203" fmla="*/ 2852627 h 5918557"/>
                  <a:gd name="connsiteX204" fmla="*/ 3157245 w 8126844"/>
                  <a:gd name="connsiteY204" fmla="*/ 3067780 h 5918557"/>
                  <a:gd name="connsiteX205" fmla="*/ 3708574 w 8126844"/>
                  <a:gd name="connsiteY205" fmla="*/ 3202251 h 5918557"/>
                  <a:gd name="connsiteX206" fmla="*/ 4165774 w 8126844"/>
                  <a:gd name="connsiteY206" fmla="*/ 3175357 h 5918557"/>
                  <a:gd name="connsiteX207" fmla="*/ 4394374 w 8126844"/>
                  <a:gd name="connsiteY207" fmla="*/ 3148463 h 5918557"/>
                  <a:gd name="connsiteX208" fmla="*/ 4407821 w 8126844"/>
                  <a:gd name="connsiteY208" fmla="*/ 2960204 h 5918557"/>
                  <a:gd name="connsiteX209" fmla="*/ 4192668 w 8126844"/>
                  <a:gd name="connsiteY209" fmla="*/ 2919863 h 5918557"/>
                  <a:gd name="connsiteX210" fmla="*/ 4031304 w 8126844"/>
                  <a:gd name="connsiteY210" fmla="*/ 2960204 h 5918557"/>
                  <a:gd name="connsiteX211" fmla="*/ 4031304 w 8126844"/>
                  <a:gd name="connsiteY211" fmla="*/ 2785392 h 5918557"/>
                  <a:gd name="connsiteX212" fmla="*/ 4448163 w 8126844"/>
                  <a:gd name="connsiteY212" fmla="*/ 2664369 h 5918557"/>
                  <a:gd name="connsiteX213" fmla="*/ 4703657 w 8126844"/>
                  <a:gd name="connsiteY213" fmla="*/ 2556792 h 5918557"/>
                  <a:gd name="connsiteX214" fmla="*/ 4719129 w 8126844"/>
                  <a:gd name="connsiteY214" fmla="*/ 2340128 h 5918557"/>
                  <a:gd name="connsiteX215" fmla="*/ 4519556 w 8126844"/>
                  <a:gd name="connsiteY215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668002 w 8126844"/>
                  <a:gd name="connsiteY6" fmla="*/ 1409961 h 5918557"/>
                  <a:gd name="connsiteX7" fmla="*/ 6941073 w 8126844"/>
                  <a:gd name="connsiteY7" fmla="*/ 977271 h 5918557"/>
                  <a:gd name="connsiteX8" fmla="*/ 6764360 w 8126844"/>
                  <a:gd name="connsiteY8" fmla="*/ 399086 h 5918557"/>
                  <a:gd name="connsiteX9" fmla="*/ 6656943 w 8126844"/>
                  <a:gd name="connsiteY9" fmla="*/ 525696 h 5918557"/>
                  <a:gd name="connsiteX10" fmla="*/ 6759584 w 8126844"/>
                  <a:gd name="connsiteY10" fmla="*/ 0 h 5918557"/>
                  <a:gd name="connsiteX11" fmla="*/ 6766984 w 8126844"/>
                  <a:gd name="connsiteY11" fmla="*/ 176893 h 5918557"/>
                  <a:gd name="connsiteX12" fmla="*/ 7177916 w 8126844"/>
                  <a:gd name="connsiteY12" fmla="*/ 741439 h 5918557"/>
                  <a:gd name="connsiteX13" fmla="*/ 7352727 w 8126844"/>
                  <a:gd name="connsiteY13" fmla="*/ 620416 h 5918557"/>
                  <a:gd name="connsiteX14" fmla="*/ 7460304 w 8126844"/>
                  <a:gd name="connsiteY14" fmla="*/ 929698 h 5918557"/>
                  <a:gd name="connsiteX15" fmla="*/ 7137574 w 8126844"/>
                  <a:gd name="connsiteY15" fmla="*/ 1360004 h 5918557"/>
                  <a:gd name="connsiteX16" fmla="*/ 7056892 w 8126844"/>
                  <a:gd name="connsiteY16" fmla="*/ 1534816 h 5918557"/>
                  <a:gd name="connsiteX17" fmla="*/ 7177916 w 8126844"/>
                  <a:gd name="connsiteY17" fmla="*/ 1642392 h 5918557"/>
                  <a:gd name="connsiteX18" fmla="*/ 7406516 w 8126844"/>
                  <a:gd name="connsiteY18" fmla="*/ 1413792 h 5918557"/>
                  <a:gd name="connsiteX19" fmla="*/ 7540986 w 8126844"/>
                  <a:gd name="connsiteY19" fmla="*/ 1413792 h 5918557"/>
                  <a:gd name="connsiteX20" fmla="*/ 7554433 w 8126844"/>
                  <a:gd name="connsiteY20" fmla="*/ 1642392 h 5918557"/>
                  <a:gd name="connsiteX21" fmla="*/ 6976210 w 8126844"/>
                  <a:gd name="connsiteY21" fmla="*/ 2234063 h 5918557"/>
                  <a:gd name="connsiteX22" fmla="*/ 6276963 w 8126844"/>
                  <a:gd name="connsiteY22" fmla="*/ 2785392 h 5918557"/>
                  <a:gd name="connsiteX23" fmla="*/ 5860104 w 8126844"/>
                  <a:gd name="connsiteY23" fmla="*/ 2987098 h 5918557"/>
                  <a:gd name="connsiteX24" fmla="*/ 5658398 w 8126844"/>
                  <a:gd name="connsiteY24" fmla="*/ 3054333 h 5918557"/>
                  <a:gd name="connsiteX25" fmla="*/ 5550821 w 8126844"/>
                  <a:gd name="connsiteY25" fmla="*/ 2973651 h 5918557"/>
                  <a:gd name="connsiteX26" fmla="*/ 5644951 w 8126844"/>
                  <a:gd name="connsiteY26" fmla="*/ 2771945 h 5918557"/>
                  <a:gd name="connsiteX27" fmla="*/ 5913892 w 8126844"/>
                  <a:gd name="connsiteY27" fmla="*/ 2718157 h 5918557"/>
                  <a:gd name="connsiteX28" fmla="*/ 5752527 w 8126844"/>
                  <a:gd name="connsiteY28" fmla="*/ 2408874 h 5918557"/>
                  <a:gd name="connsiteX29" fmla="*/ 5362563 w 8126844"/>
                  <a:gd name="connsiteY29" fmla="*/ 2556792 h 5918557"/>
                  <a:gd name="connsiteX30" fmla="*/ 4663316 w 8126844"/>
                  <a:gd name="connsiteY30" fmla="*/ 2839180 h 5918557"/>
                  <a:gd name="connsiteX31" fmla="*/ 4649868 w 8126844"/>
                  <a:gd name="connsiteY31" fmla="*/ 3013992 h 5918557"/>
                  <a:gd name="connsiteX32" fmla="*/ 4703657 w 8126844"/>
                  <a:gd name="connsiteY32" fmla="*/ 3121569 h 5918557"/>
                  <a:gd name="connsiteX33" fmla="*/ 5066727 w 8126844"/>
                  <a:gd name="connsiteY33" fmla="*/ 2987098 h 5918557"/>
                  <a:gd name="connsiteX34" fmla="*/ 5322221 w 8126844"/>
                  <a:gd name="connsiteY34" fmla="*/ 2933310 h 5918557"/>
                  <a:gd name="connsiteX35" fmla="*/ 5349116 w 8126844"/>
                  <a:gd name="connsiteY35" fmla="*/ 3067780 h 5918557"/>
                  <a:gd name="connsiteX36" fmla="*/ 4784339 w 8126844"/>
                  <a:gd name="connsiteY36" fmla="*/ 3282933 h 5918557"/>
                  <a:gd name="connsiteX37" fmla="*/ 4098539 w 8126844"/>
                  <a:gd name="connsiteY37" fmla="*/ 3417404 h 5918557"/>
                  <a:gd name="connsiteX38" fmla="*/ 2740386 w 8126844"/>
                  <a:gd name="connsiteY38" fmla="*/ 3282933 h 5918557"/>
                  <a:gd name="connsiteX39" fmla="*/ 2202504 w 8126844"/>
                  <a:gd name="connsiteY39" fmla="*/ 3081227 h 5918557"/>
                  <a:gd name="connsiteX40" fmla="*/ 2027692 w 8126844"/>
                  <a:gd name="connsiteY40" fmla="*/ 3027439 h 5918557"/>
                  <a:gd name="connsiteX41" fmla="*/ 1960457 w 8126844"/>
                  <a:gd name="connsiteY41" fmla="*/ 3175357 h 5918557"/>
                  <a:gd name="connsiteX42" fmla="*/ 2390763 w 8126844"/>
                  <a:gd name="connsiteY42" fmla="*/ 3403957 h 5918557"/>
                  <a:gd name="connsiteX43" fmla="*/ 3372398 w 8126844"/>
                  <a:gd name="connsiteY43" fmla="*/ 3646004 h 5918557"/>
                  <a:gd name="connsiteX44" fmla="*/ 4125433 w 8126844"/>
                  <a:gd name="connsiteY44" fmla="*/ 3646004 h 5918557"/>
                  <a:gd name="connsiteX45" fmla="*/ 4757445 w 8126844"/>
                  <a:gd name="connsiteY45" fmla="*/ 3619110 h 5918557"/>
                  <a:gd name="connsiteX46" fmla="*/ 4918810 w 8126844"/>
                  <a:gd name="connsiteY46" fmla="*/ 3659451 h 5918557"/>
                  <a:gd name="connsiteX47" fmla="*/ 4811233 w 8126844"/>
                  <a:gd name="connsiteY47" fmla="*/ 3820816 h 5918557"/>
                  <a:gd name="connsiteX48" fmla="*/ 4286798 w 8126844"/>
                  <a:gd name="connsiteY48" fmla="*/ 3888051 h 5918557"/>
                  <a:gd name="connsiteX49" fmla="*/ 4219563 w 8126844"/>
                  <a:gd name="connsiteY49" fmla="*/ 4022521 h 5918557"/>
                  <a:gd name="connsiteX50" fmla="*/ 4555739 w 8126844"/>
                  <a:gd name="connsiteY50" fmla="*/ 4076310 h 5918557"/>
                  <a:gd name="connsiteX51" fmla="*/ 5241539 w 8126844"/>
                  <a:gd name="connsiteY51" fmla="*/ 3888051 h 5918557"/>
                  <a:gd name="connsiteX52" fmla="*/ 5523927 w 8126844"/>
                  <a:gd name="connsiteY52" fmla="*/ 3753580 h 5918557"/>
                  <a:gd name="connsiteX53" fmla="*/ 5618057 w 8126844"/>
                  <a:gd name="connsiteY53" fmla="*/ 3646004 h 5918557"/>
                  <a:gd name="connsiteX54" fmla="*/ 5402904 w 8126844"/>
                  <a:gd name="connsiteY54" fmla="*/ 3632557 h 5918557"/>
                  <a:gd name="connsiteX55" fmla="*/ 5214645 w 8126844"/>
                  <a:gd name="connsiteY55" fmla="*/ 3524980 h 5918557"/>
                  <a:gd name="connsiteX56" fmla="*/ 5241539 w 8126844"/>
                  <a:gd name="connsiteY56" fmla="*/ 3403957 h 5918557"/>
                  <a:gd name="connsiteX57" fmla="*/ 5537374 w 8126844"/>
                  <a:gd name="connsiteY57" fmla="*/ 3363616 h 5918557"/>
                  <a:gd name="connsiteX58" fmla="*/ 6196280 w 8126844"/>
                  <a:gd name="connsiteY58" fmla="*/ 3108121 h 5918557"/>
                  <a:gd name="connsiteX59" fmla="*/ 6747610 w 8126844"/>
                  <a:gd name="connsiteY59" fmla="*/ 2771945 h 5918557"/>
                  <a:gd name="connsiteX60" fmla="*/ 7218257 w 8126844"/>
                  <a:gd name="connsiteY60" fmla="*/ 2328192 h 5918557"/>
                  <a:gd name="connsiteX61" fmla="*/ 7433410 w 8126844"/>
                  <a:gd name="connsiteY61" fmla="*/ 2153380 h 5918557"/>
                  <a:gd name="connsiteX62" fmla="*/ 7567880 w 8126844"/>
                  <a:gd name="connsiteY62" fmla="*/ 2180274 h 5918557"/>
                  <a:gd name="connsiteX63" fmla="*/ 7514092 w 8126844"/>
                  <a:gd name="connsiteY63" fmla="*/ 2381980 h 5918557"/>
                  <a:gd name="connsiteX64" fmla="*/ 7097233 w 8126844"/>
                  <a:gd name="connsiteY64" fmla="*/ 2812286 h 5918557"/>
                  <a:gd name="connsiteX65" fmla="*/ 6451774 w 8126844"/>
                  <a:gd name="connsiteY65" fmla="*/ 3229145 h 5918557"/>
                  <a:gd name="connsiteX66" fmla="*/ 6088704 w 8126844"/>
                  <a:gd name="connsiteY66" fmla="*/ 3417404 h 5918557"/>
                  <a:gd name="connsiteX67" fmla="*/ 5981127 w 8126844"/>
                  <a:gd name="connsiteY67" fmla="*/ 3551874 h 5918557"/>
                  <a:gd name="connsiteX68" fmla="*/ 6021468 w 8126844"/>
                  <a:gd name="connsiteY68" fmla="*/ 3753580 h 5918557"/>
                  <a:gd name="connsiteX69" fmla="*/ 6115598 w 8126844"/>
                  <a:gd name="connsiteY69" fmla="*/ 3901498 h 5918557"/>
                  <a:gd name="connsiteX70" fmla="*/ 6734163 w 8126844"/>
                  <a:gd name="connsiteY70" fmla="*/ 3726686 h 5918557"/>
                  <a:gd name="connsiteX71" fmla="*/ 7419963 w 8126844"/>
                  <a:gd name="connsiteY71" fmla="*/ 3296380 h 5918557"/>
                  <a:gd name="connsiteX72" fmla="*/ 7850268 w 8126844"/>
                  <a:gd name="connsiteY72" fmla="*/ 2973651 h 5918557"/>
                  <a:gd name="connsiteX73" fmla="*/ 8065421 w 8126844"/>
                  <a:gd name="connsiteY73" fmla="*/ 2866074 h 5918557"/>
                  <a:gd name="connsiteX74" fmla="*/ 8105763 w 8126844"/>
                  <a:gd name="connsiteY74" fmla="*/ 3027439 h 5918557"/>
                  <a:gd name="connsiteX75" fmla="*/ 7769586 w 8126844"/>
                  <a:gd name="connsiteY75" fmla="*/ 3363616 h 5918557"/>
                  <a:gd name="connsiteX76" fmla="*/ 6707268 w 8126844"/>
                  <a:gd name="connsiteY76" fmla="*/ 3941839 h 5918557"/>
                  <a:gd name="connsiteX77" fmla="*/ 6129045 w 8126844"/>
                  <a:gd name="connsiteY77" fmla="*/ 4210780 h 5918557"/>
                  <a:gd name="connsiteX78" fmla="*/ 5833210 w 8126844"/>
                  <a:gd name="connsiteY78" fmla="*/ 4251121 h 5918557"/>
                  <a:gd name="connsiteX79" fmla="*/ 5712186 w 8126844"/>
                  <a:gd name="connsiteY79" fmla="*/ 4291463 h 5918557"/>
                  <a:gd name="connsiteX80" fmla="*/ 5658398 w 8126844"/>
                  <a:gd name="connsiteY80" fmla="*/ 4143545 h 5918557"/>
                  <a:gd name="connsiteX81" fmla="*/ 5779421 w 8126844"/>
                  <a:gd name="connsiteY81" fmla="*/ 4035969 h 5918557"/>
                  <a:gd name="connsiteX82" fmla="*/ 5779421 w 8126844"/>
                  <a:gd name="connsiteY82" fmla="*/ 3941839 h 5918557"/>
                  <a:gd name="connsiteX83" fmla="*/ 5497033 w 8126844"/>
                  <a:gd name="connsiteY83" fmla="*/ 4062863 h 5918557"/>
                  <a:gd name="connsiteX84" fmla="*/ 5039833 w 8126844"/>
                  <a:gd name="connsiteY84" fmla="*/ 4197333 h 5918557"/>
                  <a:gd name="connsiteX85" fmla="*/ 4865021 w 8126844"/>
                  <a:gd name="connsiteY85" fmla="*/ 4278016 h 5918557"/>
                  <a:gd name="connsiteX86" fmla="*/ 4905363 w 8126844"/>
                  <a:gd name="connsiteY86" fmla="*/ 4372145 h 5918557"/>
                  <a:gd name="connsiteX87" fmla="*/ 5160857 w 8126844"/>
                  <a:gd name="connsiteY87" fmla="*/ 4345251 h 5918557"/>
                  <a:gd name="connsiteX88" fmla="*/ 5187751 w 8126844"/>
                  <a:gd name="connsiteY88" fmla="*/ 4479721 h 5918557"/>
                  <a:gd name="connsiteX89" fmla="*/ 4878468 w 8126844"/>
                  <a:gd name="connsiteY89" fmla="*/ 4573851 h 5918557"/>
                  <a:gd name="connsiteX90" fmla="*/ 4891916 w 8126844"/>
                  <a:gd name="connsiteY90" fmla="*/ 4721769 h 5918557"/>
                  <a:gd name="connsiteX91" fmla="*/ 5376010 w 8126844"/>
                  <a:gd name="connsiteY91" fmla="*/ 4614192 h 5918557"/>
                  <a:gd name="connsiteX92" fmla="*/ 5967680 w 8126844"/>
                  <a:gd name="connsiteY92" fmla="*/ 4466274 h 5918557"/>
                  <a:gd name="connsiteX93" fmla="*/ 6344198 w 8126844"/>
                  <a:gd name="connsiteY93" fmla="*/ 4264569 h 5918557"/>
                  <a:gd name="connsiteX94" fmla="*/ 6478668 w 8126844"/>
                  <a:gd name="connsiteY94" fmla="*/ 4264569 h 5918557"/>
                  <a:gd name="connsiteX95" fmla="*/ 6478668 w 8126844"/>
                  <a:gd name="connsiteY95" fmla="*/ 4452827 h 5918557"/>
                  <a:gd name="connsiteX96" fmla="*/ 5900445 w 8126844"/>
                  <a:gd name="connsiteY96" fmla="*/ 4641086 h 5918557"/>
                  <a:gd name="connsiteX97" fmla="*/ 5053280 w 8126844"/>
                  <a:gd name="connsiteY97" fmla="*/ 4883133 h 5918557"/>
                  <a:gd name="connsiteX98" fmla="*/ 4703657 w 8126844"/>
                  <a:gd name="connsiteY98" fmla="*/ 4977263 h 5918557"/>
                  <a:gd name="connsiteX99" fmla="*/ 4313692 w 8126844"/>
                  <a:gd name="connsiteY99" fmla="*/ 5044498 h 5918557"/>
                  <a:gd name="connsiteX100" fmla="*/ 4004410 w 8126844"/>
                  <a:gd name="connsiteY100" fmla="*/ 5084839 h 5918557"/>
                  <a:gd name="connsiteX101" fmla="*/ 3869939 w 8126844"/>
                  <a:gd name="connsiteY101" fmla="*/ 4963816 h 5918557"/>
                  <a:gd name="connsiteX102" fmla="*/ 3950621 w 8126844"/>
                  <a:gd name="connsiteY102" fmla="*/ 4856239 h 5918557"/>
                  <a:gd name="connsiteX103" fmla="*/ 4367480 w 8126844"/>
                  <a:gd name="connsiteY103" fmla="*/ 4775557 h 5918557"/>
                  <a:gd name="connsiteX104" fmla="*/ 4542292 w 8126844"/>
                  <a:gd name="connsiteY104" fmla="*/ 4708321 h 5918557"/>
                  <a:gd name="connsiteX105" fmla="*/ 4542292 w 8126844"/>
                  <a:gd name="connsiteY105" fmla="*/ 4573851 h 5918557"/>
                  <a:gd name="connsiteX106" fmla="*/ 4206116 w 8126844"/>
                  <a:gd name="connsiteY106" fmla="*/ 4573851 h 5918557"/>
                  <a:gd name="connsiteX107" fmla="*/ 3520316 w 8126844"/>
                  <a:gd name="connsiteY107" fmla="*/ 4654533 h 5918557"/>
                  <a:gd name="connsiteX108" fmla="*/ 3157245 w 8126844"/>
                  <a:gd name="connsiteY108" fmla="*/ 4681427 h 5918557"/>
                  <a:gd name="connsiteX109" fmla="*/ 3076563 w 8126844"/>
                  <a:gd name="connsiteY109" fmla="*/ 4802451 h 5918557"/>
                  <a:gd name="connsiteX110" fmla="*/ 3224480 w 8126844"/>
                  <a:gd name="connsiteY110" fmla="*/ 4869686 h 5918557"/>
                  <a:gd name="connsiteX111" fmla="*/ 3453080 w 8126844"/>
                  <a:gd name="connsiteY111" fmla="*/ 4896580 h 5918557"/>
                  <a:gd name="connsiteX112" fmla="*/ 3412739 w 8126844"/>
                  <a:gd name="connsiteY112" fmla="*/ 5004157 h 5918557"/>
                  <a:gd name="connsiteX113" fmla="*/ 2968986 w 8126844"/>
                  <a:gd name="connsiteY113" fmla="*/ 5057945 h 5918557"/>
                  <a:gd name="connsiteX114" fmla="*/ 2767280 w 8126844"/>
                  <a:gd name="connsiteY114" fmla="*/ 5071392 h 5918557"/>
                  <a:gd name="connsiteX115" fmla="*/ 2673151 w 8126844"/>
                  <a:gd name="connsiteY115" fmla="*/ 5273098 h 5918557"/>
                  <a:gd name="connsiteX116" fmla="*/ 2767280 w 8126844"/>
                  <a:gd name="connsiteY116" fmla="*/ 5636169 h 5918557"/>
                  <a:gd name="connsiteX117" fmla="*/ 2700045 w 8126844"/>
                  <a:gd name="connsiteY117" fmla="*/ 5837874 h 5918557"/>
                  <a:gd name="connsiteX118" fmla="*/ 2498339 w 8126844"/>
                  <a:gd name="connsiteY118" fmla="*/ 5918557 h 5918557"/>
                  <a:gd name="connsiteX119" fmla="*/ 2256292 w 8126844"/>
                  <a:gd name="connsiteY119" fmla="*/ 5837874 h 5918557"/>
                  <a:gd name="connsiteX120" fmla="*/ 2175610 w 8126844"/>
                  <a:gd name="connsiteY120" fmla="*/ 5582380 h 5918557"/>
                  <a:gd name="connsiteX121" fmla="*/ 2269739 w 8126844"/>
                  <a:gd name="connsiteY121" fmla="*/ 5353780 h 5918557"/>
                  <a:gd name="connsiteX122" fmla="*/ 2404210 w 8126844"/>
                  <a:gd name="connsiteY122" fmla="*/ 5192416 h 5918557"/>
                  <a:gd name="connsiteX123" fmla="*/ 2390763 w 8126844"/>
                  <a:gd name="connsiteY123" fmla="*/ 5044498 h 5918557"/>
                  <a:gd name="connsiteX124" fmla="*/ 2014245 w 8126844"/>
                  <a:gd name="connsiteY124" fmla="*/ 4910027 h 5918557"/>
                  <a:gd name="connsiteX125" fmla="*/ 2068033 w 8126844"/>
                  <a:gd name="connsiteY125" fmla="*/ 4802451 h 5918557"/>
                  <a:gd name="connsiteX126" fmla="*/ 2390763 w 8126844"/>
                  <a:gd name="connsiteY126" fmla="*/ 4802451 h 5918557"/>
                  <a:gd name="connsiteX127" fmla="*/ 2807621 w 8126844"/>
                  <a:gd name="connsiteY127" fmla="*/ 4802451 h 5918557"/>
                  <a:gd name="connsiteX128" fmla="*/ 2834516 w 8126844"/>
                  <a:gd name="connsiteY128" fmla="*/ 4667980 h 5918557"/>
                  <a:gd name="connsiteX129" fmla="*/ 2686598 w 8126844"/>
                  <a:gd name="connsiteY129" fmla="*/ 4614192 h 5918557"/>
                  <a:gd name="connsiteX130" fmla="*/ 2780727 w 8126844"/>
                  <a:gd name="connsiteY130" fmla="*/ 4466274 h 5918557"/>
                  <a:gd name="connsiteX131" fmla="*/ 3211033 w 8126844"/>
                  <a:gd name="connsiteY131" fmla="*/ 4506616 h 5918557"/>
                  <a:gd name="connsiteX132" fmla="*/ 3775810 w 8126844"/>
                  <a:gd name="connsiteY132" fmla="*/ 4479721 h 5918557"/>
                  <a:gd name="connsiteX133" fmla="*/ 4380927 w 8126844"/>
                  <a:gd name="connsiteY133" fmla="*/ 4385592 h 5918557"/>
                  <a:gd name="connsiteX134" fmla="*/ 4622974 w 8126844"/>
                  <a:gd name="connsiteY134" fmla="*/ 4331804 h 5918557"/>
                  <a:gd name="connsiteX135" fmla="*/ 4555739 w 8126844"/>
                  <a:gd name="connsiteY135" fmla="*/ 4237674 h 5918557"/>
                  <a:gd name="connsiteX136" fmla="*/ 4031304 w 8126844"/>
                  <a:gd name="connsiteY136" fmla="*/ 4278016 h 5918557"/>
                  <a:gd name="connsiteX137" fmla="*/ 3600998 w 8126844"/>
                  <a:gd name="connsiteY137" fmla="*/ 4291463 h 5918557"/>
                  <a:gd name="connsiteX138" fmla="*/ 3278268 w 8126844"/>
                  <a:gd name="connsiteY138" fmla="*/ 4251121 h 5918557"/>
                  <a:gd name="connsiteX139" fmla="*/ 3237927 w 8126844"/>
                  <a:gd name="connsiteY139" fmla="*/ 4183886 h 5918557"/>
                  <a:gd name="connsiteX140" fmla="*/ 3291716 w 8126844"/>
                  <a:gd name="connsiteY140" fmla="*/ 4049416 h 5918557"/>
                  <a:gd name="connsiteX141" fmla="*/ 3587551 w 8126844"/>
                  <a:gd name="connsiteY141" fmla="*/ 4076310 h 5918557"/>
                  <a:gd name="connsiteX142" fmla="*/ 3883386 w 8126844"/>
                  <a:gd name="connsiteY142" fmla="*/ 4076310 h 5918557"/>
                  <a:gd name="connsiteX143" fmla="*/ 3964068 w 8126844"/>
                  <a:gd name="connsiteY143" fmla="*/ 4009074 h 5918557"/>
                  <a:gd name="connsiteX144" fmla="*/ 3883386 w 8126844"/>
                  <a:gd name="connsiteY144" fmla="*/ 3888051 h 5918557"/>
                  <a:gd name="connsiteX145" fmla="*/ 3412739 w 8126844"/>
                  <a:gd name="connsiteY145" fmla="*/ 3861157 h 5918557"/>
                  <a:gd name="connsiteX146" fmla="*/ 3049668 w 8126844"/>
                  <a:gd name="connsiteY146" fmla="*/ 3807369 h 5918557"/>
                  <a:gd name="connsiteX147" fmla="*/ 2740386 w 8126844"/>
                  <a:gd name="connsiteY147" fmla="*/ 3740133 h 5918557"/>
                  <a:gd name="connsiteX148" fmla="*/ 2457998 w 8126844"/>
                  <a:gd name="connsiteY148" fmla="*/ 3659451 h 5918557"/>
                  <a:gd name="connsiteX149" fmla="*/ 2242845 w 8126844"/>
                  <a:gd name="connsiteY149" fmla="*/ 3605663 h 5918557"/>
                  <a:gd name="connsiteX150" fmla="*/ 2162163 w 8126844"/>
                  <a:gd name="connsiteY150" fmla="*/ 3767027 h 5918557"/>
                  <a:gd name="connsiteX151" fmla="*/ 2336974 w 8126844"/>
                  <a:gd name="connsiteY151" fmla="*/ 3941839 h 5918557"/>
                  <a:gd name="connsiteX152" fmla="*/ 2713492 w 8126844"/>
                  <a:gd name="connsiteY152" fmla="*/ 3995627 h 5918557"/>
                  <a:gd name="connsiteX153" fmla="*/ 2874857 w 8126844"/>
                  <a:gd name="connsiteY153" fmla="*/ 4049416 h 5918557"/>
                  <a:gd name="connsiteX154" fmla="*/ 2874857 w 8126844"/>
                  <a:gd name="connsiteY154" fmla="*/ 4197333 h 5918557"/>
                  <a:gd name="connsiteX155" fmla="*/ 2605916 w 8126844"/>
                  <a:gd name="connsiteY155" fmla="*/ 4170439 h 5918557"/>
                  <a:gd name="connsiteX156" fmla="*/ 2000798 w 8126844"/>
                  <a:gd name="connsiteY156" fmla="*/ 4049416 h 5918557"/>
                  <a:gd name="connsiteX157" fmla="*/ 1583939 w 8126844"/>
                  <a:gd name="connsiteY157" fmla="*/ 3901498 h 5918557"/>
                  <a:gd name="connsiteX158" fmla="*/ 1409127 w 8126844"/>
                  <a:gd name="connsiteY158" fmla="*/ 3914945 h 5918557"/>
                  <a:gd name="connsiteX159" fmla="*/ 1368786 w 8126844"/>
                  <a:gd name="connsiteY159" fmla="*/ 4089757 h 5918557"/>
                  <a:gd name="connsiteX160" fmla="*/ 1799092 w 8126844"/>
                  <a:gd name="connsiteY160" fmla="*/ 4224227 h 5918557"/>
                  <a:gd name="connsiteX161" fmla="*/ 2256292 w 8126844"/>
                  <a:gd name="connsiteY161" fmla="*/ 4385592 h 5918557"/>
                  <a:gd name="connsiteX162" fmla="*/ 2390763 w 8126844"/>
                  <a:gd name="connsiteY162" fmla="*/ 4493169 h 5918557"/>
                  <a:gd name="connsiteX163" fmla="*/ 2094927 w 8126844"/>
                  <a:gd name="connsiteY163" fmla="*/ 4560404 h 5918557"/>
                  <a:gd name="connsiteX164" fmla="*/ 1557045 w 8126844"/>
                  <a:gd name="connsiteY164" fmla="*/ 4385592 h 5918557"/>
                  <a:gd name="connsiteX165" fmla="*/ 965374 w 8126844"/>
                  <a:gd name="connsiteY165" fmla="*/ 4156992 h 5918557"/>
                  <a:gd name="connsiteX166" fmla="*/ 481280 w 8126844"/>
                  <a:gd name="connsiteY166" fmla="*/ 3941839 h 5918557"/>
                  <a:gd name="connsiteX167" fmla="*/ 198892 w 8126844"/>
                  <a:gd name="connsiteY167" fmla="*/ 3834263 h 5918557"/>
                  <a:gd name="connsiteX168" fmla="*/ 131657 w 8126844"/>
                  <a:gd name="connsiteY168" fmla="*/ 3740133 h 5918557"/>
                  <a:gd name="connsiteX169" fmla="*/ 279574 w 8126844"/>
                  <a:gd name="connsiteY169" fmla="*/ 3646004 h 5918557"/>
                  <a:gd name="connsiteX170" fmla="*/ 642645 w 8126844"/>
                  <a:gd name="connsiteY170" fmla="*/ 3820816 h 5918557"/>
                  <a:gd name="connsiteX171" fmla="*/ 1113292 w 8126844"/>
                  <a:gd name="connsiteY171" fmla="*/ 3968733 h 5918557"/>
                  <a:gd name="connsiteX172" fmla="*/ 1153633 w 8126844"/>
                  <a:gd name="connsiteY172" fmla="*/ 3793921 h 5918557"/>
                  <a:gd name="connsiteX173" fmla="*/ 1032610 w 8126844"/>
                  <a:gd name="connsiteY173" fmla="*/ 3632557 h 5918557"/>
                  <a:gd name="connsiteX174" fmla="*/ 535068 w 8126844"/>
                  <a:gd name="connsiteY174" fmla="*/ 3484639 h 5918557"/>
                  <a:gd name="connsiteX175" fmla="*/ 198892 w 8126844"/>
                  <a:gd name="connsiteY175" fmla="*/ 3242592 h 5918557"/>
                  <a:gd name="connsiteX176" fmla="*/ 10633 w 8126844"/>
                  <a:gd name="connsiteY176" fmla="*/ 3081227 h 5918557"/>
                  <a:gd name="connsiteX177" fmla="*/ 50974 w 8126844"/>
                  <a:gd name="connsiteY177" fmla="*/ 2946757 h 5918557"/>
                  <a:gd name="connsiteX178" fmla="*/ 279574 w 8126844"/>
                  <a:gd name="connsiteY178" fmla="*/ 3027439 h 5918557"/>
                  <a:gd name="connsiteX179" fmla="*/ 1019163 w 8126844"/>
                  <a:gd name="connsiteY179" fmla="*/ 3430851 h 5918557"/>
                  <a:gd name="connsiteX180" fmla="*/ 1462916 w 8126844"/>
                  <a:gd name="connsiteY180" fmla="*/ 3672898 h 5918557"/>
                  <a:gd name="connsiteX181" fmla="*/ 1799092 w 8126844"/>
                  <a:gd name="connsiteY181" fmla="*/ 3767027 h 5918557"/>
                  <a:gd name="connsiteX182" fmla="*/ 1973904 w 8126844"/>
                  <a:gd name="connsiteY182" fmla="*/ 3699792 h 5918557"/>
                  <a:gd name="connsiteX183" fmla="*/ 1960457 w 8126844"/>
                  <a:gd name="connsiteY183" fmla="*/ 3457745 h 5918557"/>
                  <a:gd name="connsiteX184" fmla="*/ 1624280 w 8126844"/>
                  <a:gd name="connsiteY184" fmla="*/ 3350169 h 5918557"/>
                  <a:gd name="connsiteX185" fmla="*/ 1288104 w 8126844"/>
                  <a:gd name="connsiteY185" fmla="*/ 3202251 h 5918557"/>
                  <a:gd name="connsiteX186" fmla="*/ 1261210 w 8126844"/>
                  <a:gd name="connsiteY186" fmla="*/ 3067780 h 5918557"/>
                  <a:gd name="connsiteX187" fmla="*/ 1462916 w 8126844"/>
                  <a:gd name="connsiteY187" fmla="*/ 3067780 h 5918557"/>
                  <a:gd name="connsiteX188" fmla="*/ 1691516 w 8126844"/>
                  <a:gd name="connsiteY188" fmla="*/ 3148463 h 5918557"/>
                  <a:gd name="connsiteX189" fmla="*/ 1758751 w 8126844"/>
                  <a:gd name="connsiteY189" fmla="*/ 2933310 h 5918557"/>
                  <a:gd name="connsiteX190" fmla="*/ 1597386 w 8126844"/>
                  <a:gd name="connsiteY190" fmla="*/ 2758498 h 5918557"/>
                  <a:gd name="connsiteX191" fmla="*/ 1153633 w 8126844"/>
                  <a:gd name="connsiteY191" fmla="*/ 2570239 h 5918557"/>
                  <a:gd name="connsiteX192" fmla="*/ 871245 w 8126844"/>
                  <a:gd name="connsiteY192" fmla="*/ 2381980 h 5918557"/>
                  <a:gd name="connsiteX193" fmla="*/ 750221 w 8126844"/>
                  <a:gd name="connsiteY193" fmla="*/ 2247510 h 5918557"/>
                  <a:gd name="connsiteX194" fmla="*/ 844351 w 8126844"/>
                  <a:gd name="connsiteY194" fmla="*/ 2126486 h 5918557"/>
                  <a:gd name="connsiteX195" fmla="*/ 1328445 w 8126844"/>
                  <a:gd name="connsiteY195" fmla="*/ 2341639 h 5918557"/>
                  <a:gd name="connsiteX196" fmla="*/ 1606671 w 8126844"/>
                  <a:gd name="connsiteY196" fmla="*/ 2488058 h 5918557"/>
                  <a:gd name="connsiteX197" fmla="*/ 1720260 w 8126844"/>
                  <a:gd name="connsiteY197" fmla="*/ 2209219 h 5918557"/>
                  <a:gd name="connsiteX198" fmla="*/ 1772079 w 8126844"/>
                  <a:gd name="connsiteY198" fmla="*/ 2025794 h 5918557"/>
                  <a:gd name="connsiteX199" fmla="*/ 1693720 w 8126844"/>
                  <a:gd name="connsiteY199" fmla="*/ 1853765 h 5918557"/>
                  <a:gd name="connsiteX200" fmla="*/ 2176456 w 8126844"/>
                  <a:gd name="connsiteY200" fmla="*/ 2166613 h 5918557"/>
                  <a:gd name="connsiteX201" fmla="*/ 1984049 w 8126844"/>
                  <a:gd name="connsiteY201" fmla="*/ 2144205 h 5918557"/>
                  <a:gd name="connsiteX202" fmla="*/ 1894130 w 8126844"/>
                  <a:gd name="connsiteY202" fmla="*/ 2281923 h 5918557"/>
                  <a:gd name="connsiteX203" fmla="*/ 1879774 w 8126844"/>
                  <a:gd name="connsiteY203" fmla="*/ 2624027 h 5918557"/>
                  <a:gd name="connsiteX204" fmla="*/ 2390763 w 8126844"/>
                  <a:gd name="connsiteY204" fmla="*/ 2852627 h 5918557"/>
                  <a:gd name="connsiteX205" fmla="*/ 3157245 w 8126844"/>
                  <a:gd name="connsiteY205" fmla="*/ 3067780 h 5918557"/>
                  <a:gd name="connsiteX206" fmla="*/ 3708574 w 8126844"/>
                  <a:gd name="connsiteY206" fmla="*/ 3202251 h 5918557"/>
                  <a:gd name="connsiteX207" fmla="*/ 4165774 w 8126844"/>
                  <a:gd name="connsiteY207" fmla="*/ 3175357 h 5918557"/>
                  <a:gd name="connsiteX208" fmla="*/ 4394374 w 8126844"/>
                  <a:gd name="connsiteY208" fmla="*/ 3148463 h 5918557"/>
                  <a:gd name="connsiteX209" fmla="*/ 4407821 w 8126844"/>
                  <a:gd name="connsiteY209" fmla="*/ 2960204 h 5918557"/>
                  <a:gd name="connsiteX210" fmla="*/ 4192668 w 8126844"/>
                  <a:gd name="connsiteY210" fmla="*/ 2919863 h 5918557"/>
                  <a:gd name="connsiteX211" fmla="*/ 4031304 w 8126844"/>
                  <a:gd name="connsiteY211" fmla="*/ 2960204 h 5918557"/>
                  <a:gd name="connsiteX212" fmla="*/ 4031304 w 8126844"/>
                  <a:gd name="connsiteY212" fmla="*/ 2785392 h 5918557"/>
                  <a:gd name="connsiteX213" fmla="*/ 4448163 w 8126844"/>
                  <a:gd name="connsiteY213" fmla="*/ 2664369 h 5918557"/>
                  <a:gd name="connsiteX214" fmla="*/ 4703657 w 8126844"/>
                  <a:gd name="connsiteY214" fmla="*/ 2556792 h 5918557"/>
                  <a:gd name="connsiteX215" fmla="*/ 4719129 w 8126844"/>
                  <a:gd name="connsiteY215" fmla="*/ 2340128 h 5918557"/>
                  <a:gd name="connsiteX216" fmla="*/ 4519556 w 8126844"/>
                  <a:gd name="connsiteY216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934578 w 8126844"/>
                  <a:gd name="connsiteY6" fmla="*/ 1779411 h 5918557"/>
                  <a:gd name="connsiteX7" fmla="*/ 6668002 w 8126844"/>
                  <a:gd name="connsiteY7" fmla="*/ 1409961 h 5918557"/>
                  <a:gd name="connsiteX8" fmla="*/ 6941073 w 8126844"/>
                  <a:gd name="connsiteY8" fmla="*/ 977271 h 5918557"/>
                  <a:gd name="connsiteX9" fmla="*/ 6764360 w 8126844"/>
                  <a:gd name="connsiteY9" fmla="*/ 399086 h 5918557"/>
                  <a:gd name="connsiteX10" fmla="*/ 6656943 w 8126844"/>
                  <a:gd name="connsiteY10" fmla="*/ 525696 h 5918557"/>
                  <a:gd name="connsiteX11" fmla="*/ 6759584 w 8126844"/>
                  <a:gd name="connsiteY11" fmla="*/ 0 h 5918557"/>
                  <a:gd name="connsiteX12" fmla="*/ 6766984 w 8126844"/>
                  <a:gd name="connsiteY12" fmla="*/ 176893 h 5918557"/>
                  <a:gd name="connsiteX13" fmla="*/ 7177916 w 8126844"/>
                  <a:gd name="connsiteY13" fmla="*/ 741439 h 5918557"/>
                  <a:gd name="connsiteX14" fmla="*/ 7352727 w 8126844"/>
                  <a:gd name="connsiteY14" fmla="*/ 620416 h 5918557"/>
                  <a:gd name="connsiteX15" fmla="*/ 7460304 w 8126844"/>
                  <a:gd name="connsiteY15" fmla="*/ 929698 h 5918557"/>
                  <a:gd name="connsiteX16" fmla="*/ 7137574 w 8126844"/>
                  <a:gd name="connsiteY16" fmla="*/ 1360004 h 5918557"/>
                  <a:gd name="connsiteX17" fmla="*/ 7056892 w 8126844"/>
                  <a:gd name="connsiteY17" fmla="*/ 1534816 h 5918557"/>
                  <a:gd name="connsiteX18" fmla="*/ 7177916 w 8126844"/>
                  <a:gd name="connsiteY18" fmla="*/ 1642392 h 5918557"/>
                  <a:gd name="connsiteX19" fmla="*/ 7406516 w 8126844"/>
                  <a:gd name="connsiteY19" fmla="*/ 1413792 h 5918557"/>
                  <a:gd name="connsiteX20" fmla="*/ 7540986 w 8126844"/>
                  <a:gd name="connsiteY20" fmla="*/ 1413792 h 5918557"/>
                  <a:gd name="connsiteX21" fmla="*/ 7554433 w 8126844"/>
                  <a:gd name="connsiteY21" fmla="*/ 1642392 h 5918557"/>
                  <a:gd name="connsiteX22" fmla="*/ 6976210 w 8126844"/>
                  <a:gd name="connsiteY22" fmla="*/ 2234063 h 5918557"/>
                  <a:gd name="connsiteX23" fmla="*/ 6276963 w 8126844"/>
                  <a:gd name="connsiteY23" fmla="*/ 2785392 h 5918557"/>
                  <a:gd name="connsiteX24" fmla="*/ 5860104 w 8126844"/>
                  <a:gd name="connsiteY24" fmla="*/ 2987098 h 5918557"/>
                  <a:gd name="connsiteX25" fmla="*/ 5658398 w 8126844"/>
                  <a:gd name="connsiteY25" fmla="*/ 3054333 h 5918557"/>
                  <a:gd name="connsiteX26" fmla="*/ 5550821 w 8126844"/>
                  <a:gd name="connsiteY26" fmla="*/ 2973651 h 5918557"/>
                  <a:gd name="connsiteX27" fmla="*/ 5644951 w 8126844"/>
                  <a:gd name="connsiteY27" fmla="*/ 2771945 h 5918557"/>
                  <a:gd name="connsiteX28" fmla="*/ 5913892 w 8126844"/>
                  <a:gd name="connsiteY28" fmla="*/ 2718157 h 5918557"/>
                  <a:gd name="connsiteX29" fmla="*/ 5752527 w 8126844"/>
                  <a:gd name="connsiteY29" fmla="*/ 2408874 h 5918557"/>
                  <a:gd name="connsiteX30" fmla="*/ 5362563 w 8126844"/>
                  <a:gd name="connsiteY30" fmla="*/ 2556792 h 5918557"/>
                  <a:gd name="connsiteX31" fmla="*/ 4663316 w 8126844"/>
                  <a:gd name="connsiteY31" fmla="*/ 2839180 h 5918557"/>
                  <a:gd name="connsiteX32" fmla="*/ 4649868 w 8126844"/>
                  <a:gd name="connsiteY32" fmla="*/ 3013992 h 5918557"/>
                  <a:gd name="connsiteX33" fmla="*/ 4703657 w 8126844"/>
                  <a:gd name="connsiteY33" fmla="*/ 3121569 h 5918557"/>
                  <a:gd name="connsiteX34" fmla="*/ 5066727 w 8126844"/>
                  <a:gd name="connsiteY34" fmla="*/ 2987098 h 5918557"/>
                  <a:gd name="connsiteX35" fmla="*/ 5322221 w 8126844"/>
                  <a:gd name="connsiteY35" fmla="*/ 2933310 h 5918557"/>
                  <a:gd name="connsiteX36" fmla="*/ 5349116 w 8126844"/>
                  <a:gd name="connsiteY36" fmla="*/ 3067780 h 5918557"/>
                  <a:gd name="connsiteX37" fmla="*/ 4784339 w 8126844"/>
                  <a:gd name="connsiteY37" fmla="*/ 3282933 h 5918557"/>
                  <a:gd name="connsiteX38" fmla="*/ 4098539 w 8126844"/>
                  <a:gd name="connsiteY38" fmla="*/ 3417404 h 5918557"/>
                  <a:gd name="connsiteX39" fmla="*/ 2740386 w 8126844"/>
                  <a:gd name="connsiteY39" fmla="*/ 3282933 h 5918557"/>
                  <a:gd name="connsiteX40" fmla="*/ 2202504 w 8126844"/>
                  <a:gd name="connsiteY40" fmla="*/ 3081227 h 5918557"/>
                  <a:gd name="connsiteX41" fmla="*/ 2027692 w 8126844"/>
                  <a:gd name="connsiteY41" fmla="*/ 3027439 h 5918557"/>
                  <a:gd name="connsiteX42" fmla="*/ 1960457 w 8126844"/>
                  <a:gd name="connsiteY42" fmla="*/ 3175357 h 5918557"/>
                  <a:gd name="connsiteX43" fmla="*/ 2390763 w 8126844"/>
                  <a:gd name="connsiteY43" fmla="*/ 3403957 h 5918557"/>
                  <a:gd name="connsiteX44" fmla="*/ 3372398 w 8126844"/>
                  <a:gd name="connsiteY44" fmla="*/ 3646004 h 5918557"/>
                  <a:gd name="connsiteX45" fmla="*/ 4125433 w 8126844"/>
                  <a:gd name="connsiteY45" fmla="*/ 3646004 h 5918557"/>
                  <a:gd name="connsiteX46" fmla="*/ 4757445 w 8126844"/>
                  <a:gd name="connsiteY46" fmla="*/ 3619110 h 5918557"/>
                  <a:gd name="connsiteX47" fmla="*/ 4918810 w 8126844"/>
                  <a:gd name="connsiteY47" fmla="*/ 3659451 h 5918557"/>
                  <a:gd name="connsiteX48" fmla="*/ 4811233 w 8126844"/>
                  <a:gd name="connsiteY48" fmla="*/ 3820816 h 5918557"/>
                  <a:gd name="connsiteX49" fmla="*/ 4286798 w 8126844"/>
                  <a:gd name="connsiteY49" fmla="*/ 3888051 h 5918557"/>
                  <a:gd name="connsiteX50" fmla="*/ 4219563 w 8126844"/>
                  <a:gd name="connsiteY50" fmla="*/ 4022521 h 5918557"/>
                  <a:gd name="connsiteX51" fmla="*/ 4555739 w 8126844"/>
                  <a:gd name="connsiteY51" fmla="*/ 4076310 h 5918557"/>
                  <a:gd name="connsiteX52" fmla="*/ 5241539 w 8126844"/>
                  <a:gd name="connsiteY52" fmla="*/ 3888051 h 5918557"/>
                  <a:gd name="connsiteX53" fmla="*/ 5523927 w 8126844"/>
                  <a:gd name="connsiteY53" fmla="*/ 3753580 h 5918557"/>
                  <a:gd name="connsiteX54" fmla="*/ 5618057 w 8126844"/>
                  <a:gd name="connsiteY54" fmla="*/ 3646004 h 5918557"/>
                  <a:gd name="connsiteX55" fmla="*/ 5402904 w 8126844"/>
                  <a:gd name="connsiteY55" fmla="*/ 3632557 h 5918557"/>
                  <a:gd name="connsiteX56" fmla="*/ 5214645 w 8126844"/>
                  <a:gd name="connsiteY56" fmla="*/ 3524980 h 5918557"/>
                  <a:gd name="connsiteX57" fmla="*/ 5241539 w 8126844"/>
                  <a:gd name="connsiteY57" fmla="*/ 3403957 h 5918557"/>
                  <a:gd name="connsiteX58" fmla="*/ 5537374 w 8126844"/>
                  <a:gd name="connsiteY58" fmla="*/ 3363616 h 5918557"/>
                  <a:gd name="connsiteX59" fmla="*/ 6196280 w 8126844"/>
                  <a:gd name="connsiteY59" fmla="*/ 3108121 h 5918557"/>
                  <a:gd name="connsiteX60" fmla="*/ 6747610 w 8126844"/>
                  <a:gd name="connsiteY60" fmla="*/ 2771945 h 5918557"/>
                  <a:gd name="connsiteX61" fmla="*/ 7218257 w 8126844"/>
                  <a:gd name="connsiteY61" fmla="*/ 2328192 h 5918557"/>
                  <a:gd name="connsiteX62" fmla="*/ 7433410 w 8126844"/>
                  <a:gd name="connsiteY62" fmla="*/ 2153380 h 5918557"/>
                  <a:gd name="connsiteX63" fmla="*/ 7567880 w 8126844"/>
                  <a:gd name="connsiteY63" fmla="*/ 2180274 h 5918557"/>
                  <a:gd name="connsiteX64" fmla="*/ 7514092 w 8126844"/>
                  <a:gd name="connsiteY64" fmla="*/ 2381980 h 5918557"/>
                  <a:gd name="connsiteX65" fmla="*/ 7097233 w 8126844"/>
                  <a:gd name="connsiteY65" fmla="*/ 2812286 h 5918557"/>
                  <a:gd name="connsiteX66" fmla="*/ 6451774 w 8126844"/>
                  <a:gd name="connsiteY66" fmla="*/ 3229145 h 5918557"/>
                  <a:gd name="connsiteX67" fmla="*/ 6088704 w 8126844"/>
                  <a:gd name="connsiteY67" fmla="*/ 3417404 h 5918557"/>
                  <a:gd name="connsiteX68" fmla="*/ 5981127 w 8126844"/>
                  <a:gd name="connsiteY68" fmla="*/ 3551874 h 5918557"/>
                  <a:gd name="connsiteX69" fmla="*/ 6021468 w 8126844"/>
                  <a:gd name="connsiteY69" fmla="*/ 3753580 h 5918557"/>
                  <a:gd name="connsiteX70" fmla="*/ 6115598 w 8126844"/>
                  <a:gd name="connsiteY70" fmla="*/ 3901498 h 5918557"/>
                  <a:gd name="connsiteX71" fmla="*/ 6734163 w 8126844"/>
                  <a:gd name="connsiteY71" fmla="*/ 3726686 h 5918557"/>
                  <a:gd name="connsiteX72" fmla="*/ 7419963 w 8126844"/>
                  <a:gd name="connsiteY72" fmla="*/ 3296380 h 5918557"/>
                  <a:gd name="connsiteX73" fmla="*/ 7850268 w 8126844"/>
                  <a:gd name="connsiteY73" fmla="*/ 2973651 h 5918557"/>
                  <a:gd name="connsiteX74" fmla="*/ 8065421 w 8126844"/>
                  <a:gd name="connsiteY74" fmla="*/ 2866074 h 5918557"/>
                  <a:gd name="connsiteX75" fmla="*/ 8105763 w 8126844"/>
                  <a:gd name="connsiteY75" fmla="*/ 3027439 h 5918557"/>
                  <a:gd name="connsiteX76" fmla="*/ 7769586 w 8126844"/>
                  <a:gd name="connsiteY76" fmla="*/ 3363616 h 5918557"/>
                  <a:gd name="connsiteX77" fmla="*/ 6707268 w 8126844"/>
                  <a:gd name="connsiteY77" fmla="*/ 3941839 h 5918557"/>
                  <a:gd name="connsiteX78" fmla="*/ 6129045 w 8126844"/>
                  <a:gd name="connsiteY78" fmla="*/ 4210780 h 5918557"/>
                  <a:gd name="connsiteX79" fmla="*/ 5833210 w 8126844"/>
                  <a:gd name="connsiteY79" fmla="*/ 4251121 h 5918557"/>
                  <a:gd name="connsiteX80" fmla="*/ 5712186 w 8126844"/>
                  <a:gd name="connsiteY80" fmla="*/ 4291463 h 5918557"/>
                  <a:gd name="connsiteX81" fmla="*/ 5658398 w 8126844"/>
                  <a:gd name="connsiteY81" fmla="*/ 4143545 h 5918557"/>
                  <a:gd name="connsiteX82" fmla="*/ 5779421 w 8126844"/>
                  <a:gd name="connsiteY82" fmla="*/ 4035969 h 5918557"/>
                  <a:gd name="connsiteX83" fmla="*/ 5779421 w 8126844"/>
                  <a:gd name="connsiteY83" fmla="*/ 3941839 h 5918557"/>
                  <a:gd name="connsiteX84" fmla="*/ 5497033 w 8126844"/>
                  <a:gd name="connsiteY84" fmla="*/ 4062863 h 5918557"/>
                  <a:gd name="connsiteX85" fmla="*/ 5039833 w 8126844"/>
                  <a:gd name="connsiteY85" fmla="*/ 4197333 h 5918557"/>
                  <a:gd name="connsiteX86" fmla="*/ 4865021 w 8126844"/>
                  <a:gd name="connsiteY86" fmla="*/ 4278016 h 5918557"/>
                  <a:gd name="connsiteX87" fmla="*/ 4905363 w 8126844"/>
                  <a:gd name="connsiteY87" fmla="*/ 4372145 h 5918557"/>
                  <a:gd name="connsiteX88" fmla="*/ 5160857 w 8126844"/>
                  <a:gd name="connsiteY88" fmla="*/ 4345251 h 5918557"/>
                  <a:gd name="connsiteX89" fmla="*/ 5187751 w 8126844"/>
                  <a:gd name="connsiteY89" fmla="*/ 4479721 h 5918557"/>
                  <a:gd name="connsiteX90" fmla="*/ 4878468 w 8126844"/>
                  <a:gd name="connsiteY90" fmla="*/ 4573851 h 5918557"/>
                  <a:gd name="connsiteX91" fmla="*/ 4891916 w 8126844"/>
                  <a:gd name="connsiteY91" fmla="*/ 4721769 h 5918557"/>
                  <a:gd name="connsiteX92" fmla="*/ 5376010 w 8126844"/>
                  <a:gd name="connsiteY92" fmla="*/ 4614192 h 5918557"/>
                  <a:gd name="connsiteX93" fmla="*/ 5967680 w 8126844"/>
                  <a:gd name="connsiteY93" fmla="*/ 4466274 h 5918557"/>
                  <a:gd name="connsiteX94" fmla="*/ 6344198 w 8126844"/>
                  <a:gd name="connsiteY94" fmla="*/ 4264569 h 5918557"/>
                  <a:gd name="connsiteX95" fmla="*/ 6478668 w 8126844"/>
                  <a:gd name="connsiteY95" fmla="*/ 4264569 h 5918557"/>
                  <a:gd name="connsiteX96" fmla="*/ 6478668 w 8126844"/>
                  <a:gd name="connsiteY96" fmla="*/ 4452827 h 5918557"/>
                  <a:gd name="connsiteX97" fmla="*/ 5900445 w 8126844"/>
                  <a:gd name="connsiteY97" fmla="*/ 4641086 h 5918557"/>
                  <a:gd name="connsiteX98" fmla="*/ 5053280 w 8126844"/>
                  <a:gd name="connsiteY98" fmla="*/ 4883133 h 5918557"/>
                  <a:gd name="connsiteX99" fmla="*/ 4703657 w 8126844"/>
                  <a:gd name="connsiteY99" fmla="*/ 4977263 h 5918557"/>
                  <a:gd name="connsiteX100" fmla="*/ 4313692 w 8126844"/>
                  <a:gd name="connsiteY100" fmla="*/ 5044498 h 5918557"/>
                  <a:gd name="connsiteX101" fmla="*/ 4004410 w 8126844"/>
                  <a:gd name="connsiteY101" fmla="*/ 5084839 h 5918557"/>
                  <a:gd name="connsiteX102" fmla="*/ 3869939 w 8126844"/>
                  <a:gd name="connsiteY102" fmla="*/ 4963816 h 5918557"/>
                  <a:gd name="connsiteX103" fmla="*/ 3950621 w 8126844"/>
                  <a:gd name="connsiteY103" fmla="*/ 4856239 h 5918557"/>
                  <a:gd name="connsiteX104" fmla="*/ 4367480 w 8126844"/>
                  <a:gd name="connsiteY104" fmla="*/ 4775557 h 5918557"/>
                  <a:gd name="connsiteX105" fmla="*/ 4542292 w 8126844"/>
                  <a:gd name="connsiteY105" fmla="*/ 4708321 h 5918557"/>
                  <a:gd name="connsiteX106" fmla="*/ 4542292 w 8126844"/>
                  <a:gd name="connsiteY106" fmla="*/ 4573851 h 5918557"/>
                  <a:gd name="connsiteX107" fmla="*/ 4206116 w 8126844"/>
                  <a:gd name="connsiteY107" fmla="*/ 4573851 h 5918557"/>
                  <a:gd name="connsiteX108" fmla="*/ 3520316 w 8126844"/>
                  <a:gd name="connsiteY108" fmla="*/ 4654533 h 5918557"/>
                  <a:gd name="connsiteX109" fmla="*/ 3157245 w 8126844"/>
                  <a:gd name="connsiteY109" fmla="*/ 4681427 h 5918557"/>
                  <a:gd name="connsiteX110" fmla="*/ 3076563 w 8126844"/>
                  <a:gd name="connsiteY110" fmla="*/ 4802451 h 5918557"/>
                  <a:gd name="connsiteX111" fmla="*/ 3224480 w 8126844"/>
                  <a:gd name="connsiteY111" fmla="*/ 4869686 h 5918557"/>
                  <a:gd name="connsiteX112" fmla="*/ 3453080 w 8126844"/>
                  <a:gd name="connsiteY112" fmla="*/ 4896580 h 5918557"/>
                  <a:gd name="connsiteX113" fmla="*/ 3412739 w 8126844"/>
                  <a:gd name="connsiteY113" fmla="*/ 5004157 h 5918557"/>
                  <a:gd name="connsiteX114" fmla="*/ 2968986 w 8126844"/>
                  <a:gd name="connsiteY114" fmla="*/ 5057945 h 5918557"/>
                  <a:gd name="connsiteX115" fmla="*/ 2767280 w 8126844"/>
                  <a:gd name="connsiteY115" fmla="*/ 5071392 h 5918557"/>
                  <a:gd name="connsiteX116" fmla="*/ 2673151 w 8126844"/>
                  <a:gd name="connsiteY116" fmla="*/ 5273098 h 5918557"/>
                  <a:gd name="connsiteX117" fmla="*/ 2767280 w 8126844"/>
                  <a:gd name="connsiteY117" fmla="*/ 5636169 h 5918557"/>
                  <a:gd name="connsiteX118" fmla="*/ 2700045 w 8126844"/>
                  <a:gd name="connsiteY118" fmla="*/ 5837874 h 5918557"/>
                  <a:gd name="connsiteX119" fmla="*/ 2498339 w 8126844"/>
                  <a:gd name="connsiteY119" fmla="*/ 5918557 h 5918557"/>
                  <a:gd name="connsiteX120" fmla="*/ 2256292 w 8126844"/>
                  <a:gd name="connsiteY120" fmla="*/ 5837874 h 5918557"/>
                  <a:gd name="connsiteX121" fmla="*/ 2175610 w 8126844"/>
                  <a:gd name="connsiteY121" fmla="*/ 5582380 h 5918557"/>
                  <a:gd name="connsiteX122" fmla="*/ 2269739 w 8126844"/>
                  <a:gd name="connsiteY122" fmla="*/ 5353780 h 5918557"/>
                  <a:gd name="connsiteX123" fmla="*/ 2404210 w 8126844"/>
                  <a:gd name="connsiteY123" fmla="*/ 5192416 h 5918557"/>
                  <a:gd name="connsiteX124" fmla="*/ 2390763 w 8126844"/>
                  <a:gd name="connsiteY124" fmla="*/ 5044498 h 5918557"/>
                  <a:gd name="connsiteX125" fmla="*/ 2014245 w 8126844"/>
                  <a:gd name="connsiteY125" fmla="*/ 4910027 h 5918557"/>
                  <a:gd name="connsiteX126" fmla="*/ 2068033 w 8126844"/>
                  <a:gd name="connsiteY126" fmla="*/ 4802451 h 5918557"/>
                  <a:gd name="connsiteX127" fmla="*/ 2390763 w 8126844"/>
                  <a:gd name="connsiteY127" fmla="*/ 4802451 h 5918557"/>
                  <a:gd name="connsiteX128" fmla="*/ 2807621 w 8126844"/>
                  <a:gd name="connsiteY128" fmla="*/ 4802451 h 5918557"/>
                  <a:gd name="connsiteX129" fmla="*/ 2834516 w 8126844"/>
                  <a:gd name="connsiteY129" fmla="*/ 4667980 h 5918557"/>
                  <a:gd name="connsiteX130" fmla="*/ 2686598 w 8126844"/>
                  <a:gd name="connsiteY130" fmla="*/ 4614192 h 5918557"/>
                  <a:gd name="connsiteX131" fmla="*/ 2780727 w 8126844"/>
                  <a:gd name="connsiteY131" fmla="*/ 4466274 h 5918557"/>
                  <a:gd name="connsiteX132" fmla="*/ 3211033 w 8126844"/>
                  <a:gd name="connsiteY132" fmla="*/ 4506616 h 5918557"/>
                  <a:gd name="connsiteX133" fmla="*/ 3775810 w 8126844"/>
                  <a:gd name="connsiteY133" fmla="*/ 4479721 h 5918557"/>
                  <a:gd name="connsiteX134" fmla="*/ 4380927 w 8126844"/>
                  <a:gd name="connsiteY134" fmla="*/ 4385592 h 5918557"/>
                  <a:gd name="connsiteX135" fmla="*/ 4622974 w 8126844"/>
                  <a:gd name="connsiteY135" fmla="*/ 4331804 h 5918557"/>
                  <a:gd name="connsiteX136" fmla="*/ 4555739 w 8126844"/>
                  <a:gd name="connsiteY136" fmla="*/ 4237674 h 5918557"/>
                  <a:gd name="connsiteX137" fmla="*/ 4031304 w 8126844"/>
                  <a:gd name="connsiteY137" fmla="*/ 4278016 h 5918557"/>
                  <a:gd name="connsiteX138" fmla="*/ 3600998 w 8126844"/>
                  <a:gd name="connsiteY138" fmla="*/ 4291463 h 5918557"/>
                  <a:gd name="connsiteX139" fmla="*/ 3278268 w 8126844"/>
                  <a:gd name="connsiteY139" fmla="*/ 4251121 h 5918557"/>
                  <a:gd name="connsiteX140" fmla="*/ 3237927 w 8126844"/>
                  <a:gd name="connsiteY140" fmla="*/ 4183886 h 5918557"/>
                  <a:gd name="connsiteX141" fmla="*/ 3291716 w 8126844"/>
                  <a:gd name="connsiteY141" fmla="*/ 4049416 h 5918557"/>
                  <a:gd name="connsiteX142" fmla="*/ 3587551 w 8126844"/>
                  <a:gd name="connsiteY142" fmla="*/ 4076310 h 5918557"/>
                  <a:gd name="connsiteX143" fmla="*/ 3883386 w 8126844"/>
                  <a:gd name="connsiteY143" fmla="*/ 4076310 h 5918557"/>
                  <a:gd name="connsiteX144" fmla="*/ 3964068 w 8126844"/>
                  <a:gd name="connsiteY144" fmla="*/ 4009074 h 5918557"/>
                  <a:gd name="connsiteX145" fmla="*/ 3883386 w 8126844"/>
                  <a:gd name="connsiteY145" fmla="*/ 3888051 h 5918557"/>
                  <a:gd name="connsiteX146" fmla="*/ 3412739 w 8126844"/>
                  <a:gd name="connsiteY146" fmla="*/ 3861157 h 5918557"/>
                  <a:gd name="connsiteX147" fmla="*/ 3049668 w 8126844"/>
                  <a:gd name="connsiteY147" fmla="*/ 3807369 h 5918557"/>
                  <a:gd name="connsiteX148" fmla="*/ 2740386 w 8126844"/>
                  <a:gd name="connsiteY148" fmla="*/ 3740133 h 5918557"/>
                  <a:gd name="connsiteX149" fmla="*/ 2457998 w 8126844"/>
                  <a:gd name="connsiteY149" fmla="*/ 3659451 h 5918557"/>
                  <a:gd name="connsiteX150" fmla="*/ 2242845 w 8126844"/>
                  <a:gd name="connsiteY150" fmla="*/ 3605663 h 5918557"/>
                  <a:gd name="connsiteX151" fmla="*/ 2162163 w 8126844"/>
                  <a:gd name="connsiteY151" fmla="*/ 3767027 h 5918557"/>
                  <a:gd name="connsiteX152" fmla="*/ 2336974 w 8126844"/>
                  <a:gd name="connsiteY152" fmla="*/ 3941839 h 5918557"/>
                  <a:gd name="connsiteX153" fmla="*/ 2713492 w 8126844"/>
                  <a:gd name="connsiteY153" fmla="*/ 3995627 h 5918557"/>
                  <a:gd name="connsiteX154" fmla="*/ 2874857 w 8126844"/>
                  <a:gd name="connsiteY154" fmla="*/ 4049416 h 5918557"/>
                  <a:gd name="connsiteX155" fmla="*/ 2874857 w 8126844"/>
                  <a:gd name="connsiteY155" fmla="*/ 4197333 h 5918557"/>
                  <a:gd name="connsiteX156" fmla="*/ 2605916 w 8126844"/>
                  <a:gd name="connsiteY156" fmla="*/ 4170439 h 5918557"/>
                  <a:gd name="connsiteX157" fmla="*/ 2000798 w 8126844"/>
                  <a:gd name="connsiteY157" fmla="*/ 4049416 h 5918557"/>
                  <a:gd name="connsiteX158" fmla="*/ 1583939 w 8126844"/>
                  <a:gd name="connsiteY158" fmla="*/ 3901498 h 5918557"/>
                  <a:gd name="connsiteX159" fmla="*/ 1409127 w 8126844"/>
                  <a:gd name="connsiteY159" fmla="*/ 3914945 h 5918557"/>
                  <a:gd name="connsiteX160" fmla="*/ 1368786 w 8126844"/>
                  <a:gd name="connsiteY160" fmla="*/ 4089757 h 5918557"/>
                  <a:gd name="connsiteX161" fmla="*/ 1799092 w 8126844"/>
                  <a:gd name="connsiteY161" fmla="*/ 4224227 h 5918557"/>
                  <a:gd name="connsiteX162" fmla="*/ 2256292 w 8126844"/>
                  <a:gd name="connsiteY162" fmla="*/ 4385592 h 5918557"/>
                  <a:gd name="connsiteX163" fmla="*/ 2390763 w 8126844"/>
                  <a:gd name="connsiteY163" fmla="*/ 4493169 h 5918557"/>
                  <a:gd name="connsiteX164" fmla="*/ 2094927 w 8126844"/>
                  <a:gd name="connsiteY164" fmla="*/ 4560404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443563 w 8126844"/>
                  <a:gd name="connsiteY6" fmla="*/ 1645750 h 5918557"/>
                  <a:gd name="connsiteX7" fmla="*/ 6934578 w 8126844"/>
                  <a:gd name="connsiteY7" fmla="*/ 1779411 h 5918557"/>
                  <a:gd name="connsiteX8" fmla="*/ 6668002 w 8126844"/>
                  <a:gd name="connsiteY8" fmla="*/ 1409961 h 5918557"/>
                  <a:gd name="connsiteX9" fmla="*/ 6941073 w 8126844"/>
                  <a:gd name="connsiteY9" fmla="*/ 977271 h 5918557"/>
                  <a:gd name="connsiteX10" fmla="*/ 6764360 w 8126844"/>
                  <a:gd name="connsiteY10" fmla="*/ 399086 h 5918557"/>
                  <a:gd name="connsiteX11" fmla="*/ 6656943 w 8126844"/>
                  <a:gd name="connsiteY11" fmla="*/ 525696 h 5918557"/>
                  <a:gd name="connsiteX12" fmla="*/ 6759584 w 8126844"/>
                  <a:gd name="connsiteY12" fmla="*/ 0 h 5918557"/>
                  <a:gd name="connsiteX13" fmla="*/ 6766984 w 8126844"/>
                  <a:gd name="connsiteY13" fmla="*/ 176893 h 5918557"/>
                  <a:gd name="connsiteX14" fmla="*/ 7177916 w 8126844"/>
                  <a:gd name="connsiteY14" fmla="*/ 741439 h 5918557"/>
                  <a:gd name="connsiteX15" fmla="*/ 7352727 w 8126844"/>
                  <a:gd name="connsiteY15" fmla="*/ 620416 h 5918557"/>
                  <a:gd name="connsiteX16" fmla="*/ 7460304 w 8126844"/>
                  <a:gd name="connsiteY16" fmla="*/ 929698 h 5918557"/>
                  <a:gd name="connsiteX17" fmla="*/ 7137574 w 8126844"/>
                  <a:gd name="connsiteY17" fmla="*/ 1360004 h 5918557"/>
                  <a:gd name="connsiteX18" fmla="*/ 7056892 w 8126844"/>
                  <a:gd name="connsiteY18" fmla="*/ 1534816 h 5918557"/>
                  <a:gd name="connsiteX19" fmla="*/ 7177916 w 8126844"/>
                  <a:gd name="connsiteY19" fmla="*/ 1642392 h 5918557"/>
                  <a:gd name="connsiteX20" fmla="*/ 7406516 w 8126844"/>
                  <a:gd name="connsiteY20" fmla="*/ 1413792 h 5918557"/>
                  <a:gd name="connsiteX21" fmla="*/ 7540986 w 8126844"/>
                  <a:gd name="connsiteY21" fmla="*/ 1413792 h 5918557"/>
                  <a:gd name="connsiteX22" fmla="*/ 7554433 w 8126844"/>
                  <a:gd name="connsiteY22" fmla="*/ 1642392 h 5918557"/>
                  <a:gd name="connsiteX23" fmla="*/ 6976210 w 8126844"/>
                  <a:gd name="connsiteY23" fmla="*/ 2234063 h 5918557"/>
                  <a:gd name="connsiteX24" fmla="*/ 6276963 w 8126844"/>
                  <a:gd name="connsiteY24" fmla="*/ 2785392 h 5918557"/>
                  <a:gd name="connsiteX25" fmla="*/ 5860104 w 8126844"/>
                  <a:gd name="connsiteY25" fmla="*/ 2987098 h 5918557"/>
                  <a:gd name="connsiteX26" fmla="*/ 5658398 w 8126844"/>
                  <a:gd name="connsiteY26" fmla="*/ 3054333 h 5918557"/>
                  <a:gd name="connsiteX27" fmla="*/ 5550821 w 8126844"/>
                  <a:gd name="connsiteY27" fmla="*/ 2973651 h 5918557"/>
                  <a:gd name="connsiteX28" fmla="*/ 5644951 w 8126844"/>
                  <a:gd name="connsiteY28" fmla="*/ 2771945 h 5918557"/>
                  <a:gd name="connsiteX29" fmla="*/ 5913892 w 8126844"/>
                  <a:gd name="connsiteY29" fmla="*/ 2718157 h 5918557"/>
                  <a:gd name="connsiteX30" fmla="*/ 5752527 w 8126844"/>
                  <a:gd name="connsiteY30" fmla="*/ 2408874 h 5918557"/>
                  <a:gd name="connsiteX31" fmla="*/ 5362563 w 8126844"/>
                  <a:gd name="connsiteY31" fmla="*/ 2556792 h 5918557"/>
                  <a:gd name="connsiteX32" fmla="*/ 4663316 w 8126844"/>
                  <a:gd name="connsiteY32" fmla="*/ 2839180 h 5918557"/>
                  <a:gd name="connsiteX33" fmla="*/ 4649868 w 8126844"/>
                  <a:gd name="connsiteY33" fmla="*/ 3013992 h 5918557"/>
                  <a:gd name="connsiteX34" fmla="*/ 4703657 w 8126844"/>
                  <a:gd name="connsiteY34" fmla="*/ 3121569 h 5918557"/>
                  <a:gd name="connsiteX35" fmla="*/ 5066727 w 8126844"/>
                  <a:gd name="connsiteY35" fmla="*/ 2987098 h 5918557"/>
                  <a:gd name="connsiteX36" fmla="*/ 5322221 w 8126844"/>
                  <a:gd name="connsiteY36" fmla="*/ 2933310 h 5918557"/>
                  <a:gd name="connsiteX37" fmla="*/ 5349116 w 8126844"/>
                  <a:gd name="connsiteY37" fmla="*/ 3067780 h 5918557"/>
                  <a:gd name="connsiteX38" fmla="*/ 4784339 w 8126844"/>
                  <a:gd name="connsiteY38" fmla="*/ 3282933 h 5918557"/>
                  <a:gd name="connsiteX39" fmla="*/ 4098539 w 8126844"/>
                  <a:gd name="connsiteY39" fmla="*/ 3417404 h 5918557"/>
                  <a:gd name="connsiteX40" fmla="*/ 2740386 w 8126844"/>
                  <a:gd name="connsiteY40" fmla="*/ 3282933 h 5918557"/>
                  <a:gd name="connsiteX41" fmla="*/ 2202504 w 8126844"/>
                  <a:gd name="connsiteY41" fmla="*/ 3081227 h 5918557"/>
                  <a:gd name="connsiteX42" fmla="*/ 2027692 w 8126844"/>
                  <a:gd name="connsiteY42" fmla="*/ 3027439 h 5918557"/>
                  <a:gd name="connsiteX43" fmla="*/ 1960457 w 8126844"/>
                  <a:gd name="connsiteY43" fmla="*/ 3175357 h 5918557"/>
                  <a:gd name="connsiteX44" fmla="*/ 2390763 w 8126844"/>
                  <a:gd name="connsiteY44" fmla="*/ 3403957 h 5918557"/>
                  <a:gd name="connsiteX45" fmla="*/ 3372398 w 8126844"/>
                  <a:gd name="connsiteY45" fmla="*/ 3646004 h 5918557"/>
                  <a:gd name="connsiteX46" fmla="*/ 4125433 w 8126844"/>
                  <a:gd name="connsiteY46" fmla="*/ 3646004 h 5918557"/>
                  <a:gd name="connsiteX47" fmla="*/ 4757445 w 8126844"/>
                  <a:gd name="connsiteY47" fmla="*/ 3619110 h 5918557"/>
                  <a:gd name="connsiteX48" fmla="*/ 4918810 w 8126844"/>
                  <a:gd name="connsiteY48" fmla="*/ 3659451 h 5918557"/>
                  <a:gd name="connsiteX49" fmla="*/ 4811233 w 8126844"/>
                  <a:gd name="connsiteY49" fmla="*/ 3820816 h 5918557"/>
                  <a:gd name="connsiteX50" fmla="*/ 4286798 w 8126844"/>
                  <a:gd name="connsiteY50" fmla="*/ 3888051 h 5918557"/>
                  <a:gd name="connsiteX51" fmla="*/ 4219563 w 8126844"/>
                  <a:gd name="connsiteY51" fmla="*/ 4022521 h 5918557"/>
                  <a:gd name="connsiteX52" fmla="*/ 4555739 w 8126844"/>
                  <a:gd name="connsiteY52" fmla="*/ 4076310 h 5918557"/>
                  <a:gd name="connsiteX53" fmla="*/ 5241539 w 8126844"/>
                  <a:gd name="connsiteY53" fmla="*/ 3888051 h 5918557"/>
                  <a:gd name="connsiteX54" fmla="*/ 5523927 w 8126844"/>
                  <a:gd name="connsiteY54" fmla="*/ 3753580 h 5918557"/>
                  <a:gd name="connsiteX55" fmla="*/ 5618057 w 8126844"/>
                  <a:gd name="connsiteY55" fmla="*/ 3646004 h 5918557"/>
                  <a:gd name="connsiteX56" fmla="*/ 5402904 w 8126844"/>
                  <a:gd name="connsiteY56" fmla="*/ 3632557 h 5918557"/>
                  <a:gd name="connsiteX57" fmla="*/ 5214645 w 8126844"/>
                  <a:gd name="connsiteY57" fmla="*/ 3524980 h 5918557"/>
                  <a:gd name="connsiteX58" fmla="*/ 5241539 w 8126844"/>
                  <a:gd name="connsiteY58" fmla="*/ 3403957 h 5918557"/>
                  <a:gd name="connsiteX59" fmla="*/ 5537374 w 8126844"/>
                  <a:gd name="connsiteY59" fmla="*/ 3363616 h 5918557"/>
                  <a:gd name="connsiteX60" fmla="*/ 6196280 w 8126844"/>
                  <a:gd name="connsiteY60" fmla="*/ 3108121 h 5918557"/>
                  <a:gd name="connsiteX61" fmla="*/ 6747610 w 8126844"/>
                  <a:gd name="connsiteY61" fmla="*/ 2771945 h 5918557"/>
                  <a:gd name="connsiteX62" fmla="*/ 7218257 w 8126844"/>
                  <a:gd name="connsiteY62" fmla="*/ 2328192 h 5918557"/>
                  <a:gd name="connsiteX63" fmla="*/ 7433410 w 8126844"/>
                  <a:gd name="connsiteY63" fmla="*/ 2153380 h 5918557"/>
                  <a:gd name="connsiteX64" fmla="*/ 7567880 w 8126844"/>
                  <a:gd name="connsiteY64" fmla="*/ 2180274 h 5918557"/>
                  <a:gd name="connsiteX65" fmla="*/ 7514092 w 8126844"/>
                  <a:gd name="connsiteY65" fmla="*/ 2381980 h 5918557"/>
                  <a:gd name="connsiteX66" fmla="*/ 7097233 w 8126844"/>
                  <a:gd name="connsiteY66" fmla="*/ 2812286 h 5918557"/>
                  <a:gd name="connsiteX67" fmla="*/ 6451774 w 8126844"/>
                  <a:gd name="connsiteY67" fmla="*/ 3229145 h 5918557"/>
                  <a:gd name="connsiteX68" fmla="*/ 6088704 w 8126844"/>
                  <a:gd name="connsiteY68" fmla="*/ 3417404 h 5918557"/>
                  <a:gd name="connsiteX69" fmla="*/ 5981127 w 8126844"/>
                  <a:gd name="connsiteY69" fmla="*/ 3551874 h 5918557"/>
                  <a:gd name="connsiteX70" fmla="*/ 6021468 w 8126844"/>
                  <a:gd name="connsiteY70" fmla="*/ 3753580 h 5918557"/>
                  <a:gd name="connsiteX71" fmla="*/ 6115598 w 8126844"/>
                  <a:gd name="connsiteY71" fmla="*/ 3901498 h 5918557"/>
                  <a:gd name="connsiteX72" fmla="*/ 6734163 w 8126844"/>
                  <a:gd name="connsiteY72" fmla="*/ 3726686 h 5918557"/>
                  <a:gd name="connsiteX73" fmla="*/ 7419963 w 8126844"/>
                  <a:gd name="connsiteY73" fmla="*/ 3296380 h 5918557"/>
                  <a:gd name="connsiteX74" fmla="*/ 7850268 w 8126844"/>
                  <a:gd name="connsiteY74" fmla="*/ 2973651 h 5918557"/>
                  <a:gd name="connsiteX75" fmla="*/ 8065421 w 8126844"/>
                  <a:gd name="connsiteY75" fmla="*/ 2866074 h 5918557"/>
                  <a:gd name="connsiteX76" fmla="*/ 8105763 w 8126844"/>
                  <a:gd name="connsiteY76" fmla="*/ 3027439 h 5918557"/>
                  <a:gd name="connsiteX77" fmla="*/ 7769586 w 8126844"/>
                  <a:gd name="connsiteY77" fmla="*/ 3363616 h 5918557"/>
                  <a:gd name="connsiteX78" fmla="*/ 6707268 w 8126844"/>
                  <a:gd name="connsiteY78" fmla="*/ 3941839 h 5918557"/>
                  <a:gd name="connsiteX79" fmla="*/ 6129045 w 8126844"/>
                  <a:gd name="connsiteY79" fmla="*/ 4210780 h 5918557"/>
                  <a:gd name="connsiteX80" fmla="*/ 5833210 w 8126844"/>
                  <a:gd name="connsiteY80" fmla="*/ 4251121 h 5918557"/>
                  <a:gd name="connsiteX81" fmla="*/ 5712186 w 8126844"/>
                  <a:gd name="connsiteY81" fmla="*/ 4291463 h 5918557"/>
                  <a:gd name="connsiteX82" fmla="*/ 5658398 w 8126844"/>
                  <a:gd name="connsiteY82" fmla="*/ 4143545 h 5918557"/>
                  <a:gd name="connsiteX83" fmla="*/ 5779421 w 8126844"/>
                  <a:gd name="connsiteY83" fmla="*/ 4035969 h 5918557"/>
                  <a:gd name="connsiteX84" fmla="*/ 5779421 w 8126844"/>
                  <a:gd name="connsiteY84" fmla="*/ 3941839 h 5918557"/>
                  <a:gd name="connsiteX85" fmla="*/ 5497033 w 8126844"/>
                  <a:gd name="connsiteY85" fmla="*/ 4062863 h 5918557"/>
                  <a:gd name="connsiteX86" fmla="*/ 5039833 w 8126844"/>
                  <a:gd name="connsiteY86" fmla="*/ 4197333 h 5918557"/>
                  <a:gd name="connsiteX87" fmla="*/ 4865021 w 8126844"/>
                  <a:gd name="connsiteY87" fmla="*/ 4278016 h 5918557"/>
                  <a:gd name="connsiteX88" fmla="*/ 4905363 w 8126844"/>
                  <a:gd name="connsiteY88" fmla="*/ 4372145 h 5918557"/>
                  <a:gd name="connsiteX89" fmla="*/ 5160857 w 8126844"/>
                  <a:gd name="connsiteY89" fmla="*/ 4345251 h 5918557"/>
                  <a:gd name="connsiteX90" fmla="*/ 5187751 w 8126844"/>
                  <a:gd name="connsiteY90" fmla="*/ 4479721 h 5918557"/>
                  <a:gd name="connsiteX91" fmla="*/ 4878468 w 8126844"/>
                  <a:gd name="connsiteY91" fmla="*/ 4573851 h 5918557"/>
                  <a:gd name="connsiteX92" fmla="*/ 4891916 w 8126844"/>
                  <a:gd name="connsiteY92" fmla="*/ 4721769 h 5918557"/>
                  <a:gd name="connsiteX93" fmla="*/ 5376010 w 8126844"/>
                  <a:gd name="connsiteY93" fmla="*/ 4614192 h 5918557"/>
                  <a:gd name="connsiteX94" fmla="*/ 5967680 w 8126844"/>
                  <a:gd name="connsiteY94" fmla="*/ 4466274 h 5918557"/>
                  <a:gd name="connsiteX95" fmla="*/ 6344198 w 8126844"/>
                  <a:gd name="connsiteY95" fmla="*/ 4264569 h 5918557"/>
                  <a:gd name="connsiteX96" fmla="*/ 6478668 w 8126844"/>
                  <a:gd name="connsiteY96" fmla="*/ 4264569 h 5918557"/>
                  <a:gd name="connsiteX97" fmla="*/ 6478668 w 8126844"/>
                  <a:gd name="connsiteY97" fmla="*/ 4452827 h 5918557"/>
                  <a:gd name="connsiteX98" fmla="*/ 5900445 w 8126844"/>
                  <a:gd name="connsiteY98" fmla="*/ 4641086 h 5918557"/>
                  <a:gd name="connsiteX99" fmla="*/ 5053280 w 8126844"/>
                  <a:gd name="connsiteY99" fmla="*/ 4883133 h 5918557"/>
                  <a:gd name="connsiteX100" fmla="*/ 4703657 w 8126844"/>
                  <a:gd name="connsiteY100" fmla="*/ 4977263 h 5918557"/>
                  <a:gd name="connsiteX101" fmla="*/ 4313692 w 8126844"/>
                  <a:gd name="connsiteY101" fmla="*/ 5044498 h 5918557"/>
                  <a:gd name="connsiteX102" fmla="*/ 4004410 w 8126844"/>
                  <a:gd name="connsiteY102" fmla="*/ 5084839 h 5918557"/>
                  <a:gd name="connsiteX103" fmla="*/ 3869939 w 8126844"/>
                  <a:gd name="connsiteY103" fmla="*/ 4963816 h 5918557"/>
                  <a:gd name="connsiteX104" fmla="*/ 3950621 w 8126844"/>
                  <a:gd name="connsiteY104" fmla="*/ 4856239 h 5918557"/>
                  <a:gd name="connsiteX105" fmla="*/ 4367480 w 8126844"/>
                  <a:gd name="connsiteY105" fmla="*/ 4775557 h 5918557"/>
                  <a:gd name="connsiteX106" fmla="*/ 4542292 w 8126844"/>
                  <a:gd name="connsiteY106" fmla="*/ 4708321 h 5918557"/>
                  <a:gd name="connsiteX107" fmla="*/ 4542292 w 8126844"/>
                  <a:gd name="connsiteY107" fmla="*/ 4573851 h 5918557"/>
                  <a:gd name="connsiteX108" fmla="*/ 4206116 w 8126844"/>
                  <a:gd name="connsiteY108" fmla="*/ 4573851 h 5918557"/>
                  <a:gd name="connsiteX109" fmla="*/ 3520316 w 8126844"/>
                  <a:gd name="connsiteY109" fmla="*/ 4654533 h 5918557"/>
                  <a:gd name="connsiteX110" fmla="*/ 3157245 w 8126844"/>
                  <a:gd name="connsiteY110" fmla="*/ 4681427 h 5918557"/>
                  <a:gd name="connsiteX111" fmla="*/ 3076563 w 8126844"/>
                  <a:gd name="connsiteY111" fmla="*/ 4802451 h 5918557"/>
                  <a:gd name="connsiteX112" fmla="*/ 3224480 w 8126844"/>
                  <a:gd name="connsiteY112" fmla="*/ 4869686 h 5918557"/>
                  <a:gd name="connsiteX113" fmla="*/ 3453080 w 8126844"/>
                  <a:gd name="connsiteY113" fmla="*/ 4896580 h 5918557"/>
                  <a:gd name="connsiteX114" fmla="*/ 3412739 w 8126844"/>
                  <a:gd name="connsiteY114" fmla="*/ 5004157 h 5918557"/>
                  <a:gd name="connsiteX115" fmla="*/ 2968986 w 8126844"/>
                  <a:gd name="connsiteY115" fmla="*/ 5057945 h 5918557"/>
                  <a:gd name="connsiteX116" fmla="*/ 2767280 w 8126844"/>
                  <a:gd name="connsiteY116" fmla="*/ 5071392 h 5918557"/>
                  <a:gd name="connsiteX117" fmla="*/ 2673151 w 8126844"/>
                  <a:gd name="connsiteY117" fmla="*/ 5273098 h 5918557"/>
                  <a:gd name="connsiteX118" fmla="*/ 2767280 w 8126844"/>
                  <a:gd name="connsiteY118" fmla="*/ 5636169 h 5918557"/>
                  <a:gd name="connsiteX119" fmla="*/ 2700045 w 8126844"/>
                  <a:gd name="connsiteY119" fmla="*/ 5837874 h 5918557"/>
                  <a:gd name="connsiteX120" fmla="*/ 2498339 w 8126844"/>
                  <a:gd name="connsiteY120" fmla="*/ 5918557 h 5918557"/>
                  <a:gd name="connsiteX121" fmla="*/ 2256292 w 8126844"/>
                  <a:gd name="connsiteY121" fmla="*/ 5837874 h 5918557"/>
                  <a:gd name="connsiteX122" fmla="*/ 2175610 w 8126844"/>
                  <a:gd name="connsiteY122" fmla="*/ 5582380 h 5918557"/>
                  <a:gd name="connsiteX123" fmla="*/ 2269739 w 8126844"/>
                  <a:gd name="connsiteY123" fmla="*/ 5353780 h 5918557"/>
                  <a:gd name="connsiteX124" fmla="*/ 2404210 w 8126844"/>
                  <a:gd name="connsiteY124" fmla="*/ 5192416 h 5918557"/>
                  <a:gd name="connsiteX125" fmla="*/ 2390763 w 8126844"/>
                  <a:gd name="connsiteY125" fmla="*/ 5044498 h 5918557"/>
                  <a:gd name="connsiteX126" fmla="*/ 2014245 w 8126844"/>
                  <a:gd name="connsiteY126" fmla="*/ 4910027 h 5918557"/>
                  <a:gd name="connsiteX127" fmla="*/ 2068033 w 8126844"/>
                  <a:gd name="connsiteY127" fmla="*/ 4802451 h 5918557"/>
                  <a:gd name="connsiteX128" fmla="*/ 2390763 w 8126844"/>
                  <a:gd name="connsiteY128" fmla="*/ 4802451 h 5918557"/>
                  <a:gd name="connsiteX129" fmla="*/ 2807621 w 8126844"/>
                  <a:gd name="connsiteY129" fmla="*/ 4802451 h 5918557"/>
                  <a:gd name="connsiteX130" fmla="*/ 2834516 w 8126844"/>
                  <a:gd name="connsiteY130" fmla="*/ 4667980 h 5918557"/>
                  <a:gd name="connsiteX131" fmla="*/ 2686598 w 8126844"/>
                  <a:gd name="connsiteY131" fmla="*/ 4614192 h 5918557"/>
                  <a:gd name="connsiteX132" fmla="*/ 2780727 w 8126844"/>
                  <a:gd name="connsiteY132" fmla="*/ 4466274 h 5918557"/>
                  <a:gd name="connsiteX133" fmla="*/ 3211033 w 8126844"/>
                  <a:gd name="connsiteY133" fmla="*/ 4506616 h 5918557"/>
                  <a:gd name="connsiteX134" fmla="*/ 3775810 w 8126844"/>
                  <a:gd name="connsiteY134" fmla="*/ 4479721 h 5918557"/>
                  <a:gd name="connsiteX135" fmla="*/ 4380927 w 8126844"/>
                  <a:gd name="connsiteY135" fmla="*/ 4385592 h 5918557"/>
                  <a:gd name="connsiteX136" fmla="*/ 4622974 w 8126844"/>
                  <a:gd name="connsiteY136" fmla="*/ 4331804 h 5918557"/>
                  <a:gd name="connsiteX137" fmla="*/ 4555739 w 8126844"/>
                  <a:gd name="connsiteY137" fmla="*/ 4237674 h 5918557"/>
                  <a:gd name="connsiteX138" fmla="*/ 4031304 w 8126844"/>
                  <a:gd name="connsiteY138" fmla="*/ 4278016 h 5918557"/>
                  <a:gd name="connsiteX139" fmla="*/ 3600998 w 8126844"/>
                  <a:gd name="connsiteY139" fmla="*/ 4291463 h 5918557"/>
                  <a:gd name="connsiteX140" fmla="*/ 3278268 w 8126844"/>
                  <a:gd name="connsiteY140" fmla="*/ 4251121 h 5918557"/>
                  <a:gd name="connsiteX141" fmla="*/ 3237927 w 8126844"/>
                  <a:gd name="connsiteY141" fmla="*/ 4183886 h 5918557"/>
                  <a:gd name="connsiteX142" fmla="*/ 3291716 w 8126844"/>
                  <a:gd name="connsiteY142" fmla="*/ 4049416 h 5918557"/>
                  <a:gd name="connsiteX143" fmla="*/ 3587551 w 8126844"/>
                  <a:gd name="connsiteY143" fmla="*/ 4076310 h 5918557"/>
                  <a:gd name="connsiteX144" fmla="*/ 3883386 w 8126844"/>
                  <a:gd name="connsiteY144" fmla="*/ 4076310 h 5918557"/>
                  <a:gd name="connsiteX145" fmla="*/ 3964068 w 8126844"/>
                  <a:gd name="connsiteY145" fmla="*/ 4009074 h 5918557"/>
                  <a:gd name="connsiteX146" fmla="*/ 3883386 w 8126844"/>
                  <a:gd name="connsiteY146" fmla="*/ 3888051 h 5918557"/>
                  <a:gd name="connsiteX147" fmla="*/ 3412739 w 8126844"/>
                  <a:gd name="connsiteY147" fmla="*/ 3861157 h 5918557"/>
                  <a:gd name="connsiteX148" fmla="*/ 3049668 w 8126844"/>
                  <a:gd name="connsiteY148" fmla="*/ 3807369 h 5918557"/>
                  <a:gd name="connsiteX149" fmla="*/ 2740386 w 8126844"/>
                  <a:gd name="connsiteY149" fmla="*/ 3740133 h 5918557"/>
                  <a:gd name="connsiteX150" fmla="*/ 2457998 w 8126844"/>
                  <a:gd name="connsiteY150" fmla="*/ 3659451 h 5918557"/>
                  <a:gd name="connsiteX151" fmla="*/ 2242845 w 8126844"/>
                  <a:gd name="connsiteY151" fmla="*/ 3605663 h 5918557"/>
                  <a:gd name="connsiteX152" fmla="*/ 2162163 w 8126844"/>
                  <a:gd name="connsiteY152" fmla="*/ 3767027 h 5918557"/>
                  <a:gd name="connsiteX153" fmla="*/ 2336974 w 8126844"/>
                  <a:gd name="connsiteY153" fmla="*/ 3941839 h 5918557"/>
                  <a:gd name="connsiteX154" fmla="*/ 2713492 w 8126844"/>
                  <a:gd name="connsiteY154" fmla="*/ 3995627 h 5918557"/>
                  <a:gd name="connsiteX155" fmla="*/ 2874857 w 8126844"/>
                  <a:gd name="connsiteY155" fmla="*/ 4049416 h 5918557"/>
                  <a:gd name="connsiteX156" fmla="*/ 2874857 w 8126844"/>
                  <a:gd name="connsiteY156" fmla="*/ 4197333 h 5918557"/>
                  <a:gd name="connsiteX157" fmla="*/ 2605916 w 8126844"/>
                  <a:gd name="connsiteY157" fmla="*/ 4170439 h 5918557"/>
                  <a:gd name="connsiteX158" fmla="*/ 2000798 w 8126844"/>
                  <a:gd name="connsiteY158" fmla="*/ 4049416 h 5918557"/>
                  <a:gd name="connsiteX159" fmla="*/ 1583939 w 8126844"/>
                  <a:gd name="connsiteY159" fmla="*/ 3901498 h 5918557"/>
                  <a:gd name="connsiteX160" fmla="*/ 1409127 w 8126844"/>
                  <a:gd name="connsiteY160" fmla="*/ 3914945 h 5918557"/>
                  <a:gd name="connsiteX161" fmla="*/ 1368786 w 8126844"/>
                  <a:gd name="connsiteY161" fmla="*/ 4089757 h 5918557"/>
                  <a:gd name="connsiteX162" fmla="*/ 1799092 w 8126844"/>
                  <a:gd name="connsiteY162" fmla="*/ 4224227 h 5918557"/>
                  <a:gd name="connsiteX163" fmla="*/ 2256292 w 8126844"/>
                  <a:gd name="connsiteY163" fmla="*/ 4385592 h 5918557"/>
                  <a:gd name="connsiteX164" fmla="*/ 2390763 w 8126844"/>
                  <a:gd name="connsiteY164" fmla="*/ 4493169 h 5918557"/>
                  <a:gd name="connsiteX165" fmla="*/ 2094927 w 8126844"/>
                  <a:gd name="connsiteY165" fmla="*/ 4560404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934578 w 8126844"/>
                  <a:gd name="connsiteY8" fmla="*/ 1779411 h 5918557"/>
                  <a:gd name="connsiteX9" fmla="*/ 6668002 w 8126844"/>
                  <a:gd name="connsiteY9" fmla="*/ 1409961 h 5918557"/>
                  <a:gd name="connsiteX10" fmla="*/ 6941073 w 8126844"/>
                  <a:gd name="connsiteY10" fmla="*/ 977271 h 5918557"/>
                  <a:gd name="connsiteX11" fmla="*/ 6764360 w 8126844"/>
                  <a:gd name="connsiteY11" fmla="*/ 399086 h 5918557"/>
                  <a:gd name="connsiteX12" fmla="*/ 6656943 w 8126844"/>
                  <a:gd name="connsiteY12" fmla="*/ 525696 h 5918557"/>
                  <a:gd name="connsiteX13" fmla="*/ 6759584 w 8126844"/>
                  <a:gd name="connsiteY13" fmla="*/ 0 h 5918557"/>
                  <a:gd name="connsiteX14" fmla="*/ 6766984 w 8126844"/>
                  <a:gd name="connsiteY14" fmla="*/ 176893 h 5918557"/>
                  <a:gd name="connsiteX15" fmla="*/ 7177916 w 8126844"/>
                  <a:gd name="connsiteY15" fmla="*/ 741439 h 5918557"/>
                  <a:gd name="connsiteX16" fmla="*/ 7352727 w 8126844"/>
                  <a:gd name="connsiteY16" fmla="*/ 620416 h 5918557"/>
                  <a:gd name="connsiteX17" fmla="*/ 7460304 w 8126844"/>
                  <a:gd name="connsiteY17" fmla="*/ 929698 h 5918557"/>
                  <a:gd name="connsiteX18" fmla="*/ 7137574 w 8126844"/>
                  <a:gd name="connsiteY18" fmla="*/ 1360004 h 5918557"/>
                  <a:gd name="connsiteX19" fmla="*/ 7056892 w 8126844"/>
                  <a:gd name="connsiteY19" fmla="*/ 1534816 h 5918557"/>
                  <a:gd name="connsiteX20" fmla="*/ 7177916 w 8126844"/>
                  <a:gd name="connsiteY20" fmla="*/ 1642392 h 5918557"/>
                  <a:gd name="connsiteX21" fmla="*/ 7406516 w 8126844"/>
                  <a:gd name="connsiteY21" fmla="*/ 1413792 h 5918557"/>
                  <a:gd name="connsiteX22" fmla="*/ 7540986 w 8126844"/>
                  <a:gd name="connsiteY22" fmla="*/ 1413792 h 5918557"/>
                  <a:gd name="connsiteX23" fmla="*/ 7554433 w 8126844"/>
                  <a:gd name="connsiteY23" fmla="*/ 1642392 h 5918557"/>
                  <a:gd name="connsiteX24" fmla="*/ 6976210 w 8126844"/>
                  <a:gd name="connsiteY24" fmla="*/ 2234063 h 5918557"/>
                  <a:gd name="connsiteX25" fmla="*/ 6276963 w 8126844"/>
                  <a:gd name="connsiteY25" fmla="*/ 2785392 h 5918557"/>
                  <a:gd name="connsiteX26" fmla="*/ 5860104 w 8126844"/>
                  <a:gd name="connsiteY26" fmla="*/ 2987098 h 5918557"/>
                  <a:gd name="connsiteX27" fmla="*/ 5658398 w 8126844"/>
                  <a:gd name="connsiteY27" fmla="*/ 3054333 h 5918557"/>
                  <a:gd name="connsiteX28" fmla="*/ 5550821 w 8126844"/>
                  <a:gd name="connsiteY28" fmla="*/ 2973651 h 5918557"/>
                  <a:gd name="connsiteX29" fmla="*/ 5644951 w 8126844"/>
                  <a:gd name="connsiteY29" fmla="*/ 2771945 h 5918557"/>
                  <a:gd name="connsiteX30" fmla="*/ 5913892 w 8126844"/>
                  <a:gd name="connsiteY30" fmla="*/ 2718157 h 5918557"/>
                  <a:gd name="connsiteX31" fmla="*/ 5752527 w 8126844"/>
                  <a:gd name="connsiteY31" fmla="*/ 2408874 h 5918557"/>
                  <a:gd name="connsiteX32" fmla="*/ 5362563 w 8126844"/>
                  <a:gd name="connsiteY32" fmla="*/ 2556792 h 5918557"/>
                  <a:gd name="connsiteX33" fmla="*/ 4663316 w 8126844"/>
                  <a:gd name="connsiteY33" fmla="*/ 2839180 h 5918557"/>
                  <a:gd name="connsiteX34" fmla="*/ 4649868 w 8126844"/>
                  <a:gd name="connsiteY34" fmla="*/ 3013992 h 5918557"/>
                  <a:gd name="connsiteX35" fmla="*/ 4703657 w 8126844"/>
                  <a:gd name="connsiteY35" fmla="*/ 3121569 h 5918557"/>
                  <a:gd name="connsiteX36" fmla="*/ 5066727 w 8126844"/>
                  <a:gd name="connsiteY36" fmla="*/ 2987098 h 5918557"/>
                  <a:gd name="connsiteX37" fmla="*/ 5322221 w 8126844"/>
                  <a:gd name="connsiteY37" fmla="*/ 2933310 h 5918557"/>
                  <a:gd name="connsiteX38" fmla="*/ 5349116 w 8126844"/>
                  <a:gd name="connsiteY38" fmla="*/ 3067780 h 5918557"/>
                  <a:gd name="connsiteX39" fmla="*/ 4784339 w 8126844"/>
                  <a:gd name="connsiteY39" fmla="*/ 3282933 h 5918557"/>
                  <a:gd name="connsiteX40" fmla="*/ 4098539 w 8126844"/>
                  <a:gd name="connsiteY40" fmla="*/ 3417404 h 5918557"/>
                  <a:gd name="connsiteX41" fmla="*/ 2740386 w 8126844"/>
                  <a:gd name="connsiteY41" fmla="*/ 3282933 h 5918557"/>
                  <a:gd name="connsiteX42" fmla="*/ 2202504 w 8126844"/>
                  <a:gd name="connsiteY42" fmla="*/ 3081227 h 5918557"/>
                  <a:gd name="connsiteX43" fmla="*/ 2027692 w 8126844"/>
                  <a:gd name="connsiteY43" fmla="*/ 3027439 h 5918557"/>
                  <a:gd name="connsiteX44" fmla="*/ 1960457 w 8126844"/>
                  <a:gd name="connsiteY44" fmla="*/ 3175357 h 5918557"/>
                  <a:gd name="connsiteX45" fmla="*/ 2390763 w 8126844"/>
                  <a:gd name="connsiteY45" fmla="*/ 3403957 h 5918557"/>
                  <a:gd name="connsiteX46" fmla="*/ 3372398 w 8126844"/>
                  <a:gd name="connsiteY46" fmla="*/ 3646004 h 5918557"/>
                  <a:gd name="connsiteX47" fmla="*/ 4125433 w 8126844"/>
                  <a:gd name="connsiteY47" fmla="*/ 3646004 h 5918557"/>
                  <a:gd name="connsiteX48" fmla="*/ 4757445 w 8126844"/>
                  <a:gd name="connsiteY48" fmla="*/ 3619110 h 5918557"/>
                  <a:gd name="connsiteX49" fmla="*/ 4918810 w 8126844"/>
                  <a:gd name="connsiteY49" fmla="*/ 3659451 h 5918557"/>
                  <a:gd name="connsiteX50" fmla="*/ 4811233 w 8126844"/>
                  <a:gd name="connsiteY50" fmla="*/ 3820816 h 5918557"/>
                  <a:gd name="connsiteX51" fmla="*/ 4286798 w 8126844"/>
                  <a:gd name="connsiteY51" fmla="*/ 3888051 h 5918557"/>
                  <a:gd name="connsiteX52" fmla="*/ 4219563 w 8126844"/>
                  <a:gd name="connsiteY52" fmla="*/ 4022521 h 5918557"/>
                  <a:gd name="connsiteX53" fmla="*/ 4555739 w 8126844"/>
                  <a:gd name="connsiteY53" fmla="*/ 4076310 h 5918557"/>
                  <a:gd name="connsiteX54" fmla="*/ 5241539 w 8126844"/>
                  <a:gd name="connsiteY54" fmla="*/ 3888051 h 5918557"/>
                  <a:gd name="connsiteX55" fmla="*/ 5523927 w 8126844"/>
                  <a:gd name="connsiteY55" fmla="*/ 3753580 h 5918557"/>
                  <a:gd name="connsiteX56" fmla="*/ 5618057 w 8126844"/>
                  <a:gd name="connsiteY56" fmla="*/ 3646004 h 5918557"/>
                  <a:gd name="connsiteX57" fmla="*/ 5402904 w 8126844"/>
                  <a:gd name="connsiteY57" fmla="*/ 3632557 h 5918557"/>
                  <a:gd name="connsiteX58" fmla="*/ 5214645 w 8126844"/>
                  <a:gd name="connsiteY58" fmla="*/ 3524980 h 5918557"/>
                  <a:gd name="connsiteX59" fmla="*/ 5241539 w 8126844"/>
                  <a:gd name="connsiteY59" fmla="*/ 3403957 h 5918557"/>
                  <a:gd name="connsiteX60" fmla="*/ 5537374 w 8126844"/>
                  <a:gd name="connsiteY60" fmla="*/ 3363616 h 5918557"/>
                  <a:gd name="connsiteX61" fmla="*/ 6196280 w 8126844"/>
                  <a:gd name="connsiteY61" fmla="*/ 3108121 h 5918557"/>
                  <a:gd name="connsiteX62" fmla="*/ 6747610 w 8126844"/>
                  <a:gd name="connsiteY62" fmla="*/ 2771945 h 5918557"/>
                  <a:gd name="connsiteX63" fmla="*/ 7218257 w 8126844"/>
                  <a:gd name="connsiteY63" fmla="*/ 2328192 h 5918557"/>
                  <a:gd name="connsiteX64" fmla="*/ 7433410 w 8126844"/>
                  <a:gd name="connsiteY64" fmla="*/ 2153380 h 5918557"/>
                  <a:gd name="connsiteX65" fmla="*/ 7567880 w 8126844"/>
                  <a:gd name="connsiteY65" fmla="*/ 2180274 h 5918557"/>
                  <a:gd name="connsiteX66" fmla="*/ 7514092 w 8126844"/>
                  <a:gd name="connsiteY66" fmla="*/ 2381980 h 5918557"/>
                  <a:gd name="connsiteX67" fmla="*/ 7097233 w 8126844"/>
                  <a:gd name="connsiteY67" fmla="*/ 2812286 h 5918557"/>
                  <a:gd name="connsiteX68" fmla="*/ 6451774 w 8126844"/>
                  <a:gd name="connsiteY68" fmla="*/ 3229145 h 5918557"/>
                  <a:gd name="connsiteX69" fmla="*/ 6088704 w 8126844"/>
                  <a:gd name="connsiteY69" fmla="*/ 3417404 h 5918557"/>
                  <a:gd name="connsiteX70" fmla="*/ 5981127 w 8126844"/>
                  <a:gd name="connsiteY70" fmla="*/ 3551874 h 5918557"/>
                  <a:gd name="connsiteX71" fmla="*/ 6021468 w 8126844"/>
                  <a:gd name="connsiteY71" fmla="*/ 3753580 h 5918557"/>
                  <a:gd name="connsiteX72" fmla="*/ 6115598 w 8126844"/>
                  <a:gd name="connsiteY72" fmla="*/ 3901498 h 5918557"/>
                  <a:gd name="connsiteX73" fmla="*/ 6734163 w 8126844"/>
                  <a:gd name="connsiteY73" fmla="*/ 3726686 h 5918557"/>
                  <a:gd name="connsiteX74" fmla="*/ 7419963 w 8126844"/>
                  <a:gd name="connsiteY74" fmla="*/ 3296380 h 5918557"/>
                  <a:gd name="connsiteX75" fmla="*/ 7850268 w 8126844"/>
                  <a:gd name="connsiteY75" fmla="*/ 2973651 h 5918557"/>
                  <a:gd name="connsiteX76" fmla="*/ 8065421 w 8126844"/>
                  <a:gd name="connsiteY76" fmla="*/ 2866074 h 5918557"/>
                  <a:gd name="connsiteX77" fmla="*/ 8105763 w 8126844"/>
                  <a:gd name="connsiteY77" fmla="*/ 3027439 h 5918557"/>
                  <a:gd name="connsiteX78" fmla="*/ 7769586 w 8126844"/>
                  <a:gd name="connsiteY78" fmla="*/ 3363616 h 5918557"/>
                  <a:gd name="connsiteX79" fmla="*/ 6707268 w 8126844"/>
                  <a:gd name="connsiteY79" fmla="*/ 3941839 h 5918557"/>
                  <a:gd name="connsiteX80" fmla="*/ 6129045 w 8126844"/>
                  <a:gd name="connsiteY80" fmla="*/ 4210780 h 5918557"/>
                  <a:gd name="connsiteX81" fmla="*/ 5833210 w 8126844"/>
                  <a:gd name="connsiteY81" fmla="*/ 4251121 h 5918557"/>
                  <a:gd name="connsiteX82" fmla="*/ 5712186 w 8126844"/>
                  <a:gd name="connsiteY82" fmla="*/ 4291463 h 5918557"/>
                  <a:gd name="connsiteX83" fmla="*/ 5658398 w 8126844"/>
                  <a:gd name="connsiteY83" fmla="*/ 4143545 h 5918557"/>
                  <a:gd name="connsiteX84" fmla="*/ 5779421 w 8126844"/>
                  <a:gd name="connsiteY84" fmla="*/ 4035969 h 5918557"/>
                  <a:gd name="connsiteX85" fmla="*/ 5779421 w 8126844"/>
                  <a:gd name="connsiteY85" fmla="*/ 3941839 h 5918557"/>
                  <a:gd name="connsiteX86" fmla="*/ 5497033 w 8126844"/>
                  <a:gd name="connsiteY86" fmla="*/ 4062863 h 5918557"/>
                  <a:gd name="connsiteX87" fmla="*/ 5039833 w 8126844"/>
                  <a:gd name="connsiteY87" fmla="*/ 4197333 h 5918557"/>
                  <a:gd name="connsiteX88" fmla="*/ 4865021 w 8126844"/>
                  <a:gd name="connsiteY88" fmla="*/ 4278016 h 5918557"/>
                  <a:gd name="connsiteX89" fmla="*/ 4905363 w 8126844"/>
                  <a:gd name="connsiteY89" fmla="*/ 4372145 h 5918557"/>
                  <a:gd name="connsiteX90" fmla="*/ 5160857 w 8126844"/>
                  <a:gd name="connsiteY90" fmla="*/ 4345251 h 5918557"/>
                  <a:gd name="connsiteX91" fmla="*/ 5187751 w 8126844"/>
                  <a:gd name="connsiteY91" fmla="*/ 4479721 h 5918557"/>
                  <a:gd name="connsiteX92" fmla="*/ 4878468 w 8126844"/>
                  <a:gd name="connsiteY92" fmla="*/ 4573851 h 5918557"/>
                  <a:gd name="connsiteX93" fmla="*/ 4891916 w 8126844"/>
                  <a:gd name="connsiteY93" fmla="*/ 4721769 h 5918557"/>
                  <a:gd name="connsiteX94" fmla="*/ 5376010 w 8126844"/>
                  <a:gd name="connsiteY94" fmla="*/ 4614192 h 5918557"/>
                  <a:gd name="connsiteX95" fmla="*/ 5967680 w 8126844"/>
                  <a:gd name="connsiteY95" fmla="*/ 4466274 h 5918557"/>
                  <a:gd name="connsiteX96" fmla="*/ 6344198 w 8126844"/>
                  <a:gd name="connsiteY96" fmla="*/ 4264569 h 5918557"/>
                  <a:gd name="connsiteX97" fmla="*/ 6478668 w 8126844"/>
                  <a:gd name="connsiteY97" fmla="*/ 4264569 h 5918557"/>
                  <a:gd name="connsiteX98" fmla="*/ 6478668 w 8126844"/>
                  <a:gd name="connsiteY98" fmla="*/ 4452827 h 5918557"/>
                  <a:gd name="connsiteX99" fmla="*/ 5900445 w 8126844"/>
                  <a:gd name="connsiteY99" fmla="*/ 4641086 h 5918557"/>
                  <a:gd name="connsiteX100" fmla="*/ 5053280 w 8126844"/>
                  <a:gd name="connsiteY100" fmla="*/ 4883133 h 5918557"/>
                  <a:gd name="connsiteX101" fmla="*/ 4703657 w 8126844"/>
                  <a:gd name="connsiteY101" fmla="*/ 4977263 h 5918557"/>
                  <a:gd name="connsiteX102" fmla="*/ 4313692 w 8126844"/>
                  <a:gd name="connsiteY102" fmla="*/ 5044498 h 5918557"/>
                  <a:gd name="connsiteX103" fmla="*/ 4004410 w 8126844"/>
                  <a:gd name="connsiteY103" fmla="*/ 5084839 h 5918557"/>
                  <a:gd name="connsiteX104" fmla="*/ 3869939 w 8126844"/>
                  <a:gd name="connsiteY104" fmla="*/ 4963816 h 5918557"/>
                  <a:gd name="connsiteX105" fmla="*/ 3950621 w 8126844"/>
                  <a:gd name="connsiteY105" fmla="*/ 4856239 h 5918557"/>
                  <a:gd name="connsiteX106" fmla="*/ 4367480 w 8126844"/>
                  <a:gd name="connsiteY106" fmla="*/ 4775557 h 5918557"/>
                  <a:gd name="connsiteX107" fmla="*/ 4542292 w 8126844"/>
                  <a:gd name="connsiteY107" fmla="*/ 4708321 h 5918557"/>
                  <a:gd name="connsiteX108" fmla="*/ 4542292 w 8126844"/>
                  <a:gd name="connsiteY108" fmla="*/ 4573851 h 5918557"/>
                  <a:gd name="connsiteX109" fmla="*/ 4206116 w 8126844"/>
                  <a:gd name="connsiteY109" fmla="*/ 4573851 h 5918557"/>
                  <a:gd name="connsiteX110" fmla="*/ 3520316 w 8126844"/>
                  <a:gd name="connsiteY110" fmla="*/ 4654533 h 5918557"/>
                  <a:gd name="connsiteX111" fmla="*/ 3157245 w 8126844"/>
                  <a:gd name="connsiteY111" fmla="*/ 4681427 h 5918557"/>
                  <a:gd name="connsiteX112" fmla="*/ 3076563 w 8126844"/>
                  <a:gd name="connsiteY112" fmla="*/ 4802451 h 5918557"/>
                  <a:gd name="connsiteX113" fmla="*/ 3224480 w 8126844"/>
                  <a:gd name="connsiteY113" fmla="*/ 4869686 h 5918557"/>
                  <a:gd name="connsiteX114" fmla="*/ 3453080 w 8126844"/>
                  <a:gd name="connsiteY114" fmla="*/ 4896580 h 5918557"/>
                  <a:gd name="connsiteX115" fmla="*/ 3412739 w 8126844"/>
                  <a:gd name="connsiteY115" fmla="*/ 5004157 h 5918557"/>
                  <a:gd name="connsiteX116" fmla="*/ 2968986 w 8126844"/>
                  <a:gd name="connsiteY116" fmla="*/ 5057945 h 5918557"/>
                  <a:gd name="connsiteX117" fmla="*/ 2767280 w 8126844"/>
                  <a:gd name="connsiteY117" fmla="*/ 5071392 h 5918557"/>
                  <a:gd name="connsiteX118" fmla="*/ 2673151 w 8126844"/>
                  <a:gd name="connsiteY118" fmla="*/ 5273098 h 5918557"/>
                  <a:gd name="connsiteX119" fmla="*/ 2767280 w 8126844"/>
                  <a:gd name="connsiteY119" fmla="*/ 5636169 h 5918557"/>
                  <a:gd name="connsiteX120" fmla="*/ 2700045 w 8126844"/>
                  <a:gd name="connsiteY120" fmla="*/ 5837874 h 5918557"/>
                  <a:gd name="connsiteX121" fmla="*/ 2498339 w 8126844"/>
                  <a:gd name="connsiteY121" fmla="*/ 5918557 h 5918557"/>
                  <a:gd name="connsiteX122" fmla="*/ 2256292 w 8126844"/>
                  <a:gd name="connsiteY122" fmla="*/ 5837874 h 5918557"/>
                  <a:gd name="connsiteX123" fmla="*/ 2175610 w 8126844"/>
                  <a:gd name="connsiteY123" fmla="*/ 5582380 h 5918557"/>
                  <a:gd name="connsiteX124" fmla="*/ 2269739 w 8126844"/>
                  <a:gd name="connsiteY124" fmla="*/ 5353780 h 5918557"/>
                  <a:gd name="connsiteX125" fmla="*/ 2404210 w 8126844"/>
                  <a:gd name="connsiteY125" fmla="*/ 5192416 h 5918557"/>
                  <a:gd name="connsiteX126" fmla="*/ 2390763 w 8126844"/>
                  <a:gd name="connsiteY126" fmla="*/ 5044498 h 5918557"/>
                  <a:gd name="connsiteX127" fmla="*/ 2014245 w 8126844"/>
                  <a:gd name="connsiteY127" fmla="*/ 4910027 h 5918557"/>
                  <a:gd name="connsiteX128" fmla="*/ 2068033 w 8126844"/>
                  <a:gd name="connsiteY128" fmla="*/ 4802451 h 5918557"/>
                  <a:gd name="connsiteX129" fmla="*/ 2390763 w 8126844"/>
                  <a:gd name="connsiteY129" fmla="*/ 4802451 h 5918557"/>
                  <a:gd name="connsiteX130" fmla="*/ 2807621 w 8126844"/>
                  <a:gd name="connsiteY130" fmla="*/ 4802451 h 5918557"/>
                  <a:gd name="connsiteX131" fmla="*/ 2834516 w 8126844"/>
                  <a:gd name="connsiteY131" fmla="*/ 4667980 h 5918557"/>
                  <a:gd name="connsiteX132" fmla="*/ 2686598 w 8126844"/>
                  <a:gd name="connsiteY132" fmla="*/ 4614192 h 5918557"/>
                  <a:gd name="connsiteX133" fmla="*/ 2780727 w 8126844"/>
                  <a:gd name="connsiteY133" fmla="*/ 4466274 h 5918557"/>
                  <a:gd name="connsiteX134" fmla="*/ 3211033 w 8126844"/>
                  <a:gd name="connsiteY134" fmla="*/ 4506616 h 5918557"/>
                  <a:gd name="connsiteX135" fmla="*/ 3775810 w 8126844"/>
                  <a:gd name="connsiteY135" fmla="*/ 4479721 h 5918557"/>
                  <a:gd name="connsiteX136" fmla="*/ 4380927 w 8126844"/>
                  <a:gd name="connsiteY136" fmla="*/ 4385592 h 5918557"/>
                  <a:gd name="connsiteX137" fmla="*/ 4622974 w 8126844"/>
                  <a:gd name="connsiteY137" fmla="*/ 4331804 h 5918557"/>
                  <a:gd name="connsiteX138" fmla="*/ 4555739 w 8126844"/>
                  <a:gd name="connsiteY138" fmla="*/ 4237674 h 5918557"/>
                  <a:gd name="connsiteX139" fmla="*/ 4031304 w 8126844"/>
                  <a:gd name="connsiteY139" fmla="*/ 4278016 h 5918557"/>
                  <a:gd name="connsiteX140" fmla="*/ 3600998 w 8126844"/>
                  <a:gd name="connsiteY140" fmla="*/ 4291463 h 5918557"/>
                  <a:gd name="connsiteX141" fmla="*/ 3278268 w 8126844"/>
                  <a:gd name="connsiteY141" fmla="*/ 4251121 h 5918557"/>
                  <a:gd name="connsiteX142" fmla="*/ 3237927 w 8126844"/>
                  <a:gd name="connsiteY142" fmla="*/ 4183886 h 5918557"/>
                  <a:gd name="connsiteX143" fmla="*/ 3291716 w 8126844"/>
                  <a:gd name="connsiteY143" fmla="*/ 4049416 h 5918557"/>
                  <a:gd name="connsiteX144" fmla="*/ 3587551 w 8126844"/>
                  <a:gd name="connsiteY144" fmla="*/ 4076310 h 5918557"/>
                  <a:gd name="connsiteX145" fmla="*/ 3883386 w 8126844"/>
                  <a:gd name="connsiteY145" fmla="*/ 4076310 h 5918557"/>
                  <a:gd name="connsiteX146" fmla="*/ 3964068 w 8126844"/>
                  <a:gd name="connsiteY146" fmla="*/ 4009074 h 5918557"/>
                  <a:gd name="connsiteX147" fmla="*/ 3883386 w 8126844"/>
                  <a:gd name="connsiteY147" fmla="*/ 3888051 h 5918557"/>
                  <a:gd name="connsiteX148" fmla="*/ 3412739 w 8126844"/>
                  <a:gd name="connsiteY148" fmla="*/ 3861157 h 5918557"/>
                  <a:gd name="connsiteX149" fmla="*/ 3049668 w 8126844"/>
                  <a:gd name="connsiteY149" fmla="*/ 3807369 h 5918557"/>
                  <a:gd name="connsiteX150" fmla="*/ 2740386 w 8126844"/>
                  <a:gd name="connsiteY150" fmla="*/ 3740133 h 5918557"/>
                  <a:gd name="connsiteX151" fmla="*/ 2457998 w 8126844"/>
                  <a:gd name="connsiteY151" fmla="*/ 3659451 h 5918557"/>
                  <a:gd name="connsiteX152" fmla="*/ 2242845 w 8126844"/>
                  <a:gd name="connsiteY152" fmla="*/ 3605663 h 5918557"/>
                  <a:gd name="connsiteX153" fmla="*/ 2162163 w 8126844"/>
                  <a:gd name="connsiteY153" fmla="*/ 3767027 h 5918557"/>
                  <a:gd name="connsiteX154" fmla="*/ 2336974 w 8126844"/>
                  <a:gd name="connsiteY154" fmla="*/ 3941839 h 5918557"/>
                  <a:gd name="connsiteX155" fmla="*/ 2713492 w 8126844"/>
                  <a:gd name="connsiteY155" fmla="*/ 3995627 h 5918557"/>
                  <a:gd name="connsiteX156" fmla="*/ 2874857 w 8126844"/>
                  <a:gd name="connsiteY156" fmla="*/ 4049416 h 5918557"/>
                  <a:gd name="connsiteX157" fmla="*/ 2874857 w 8126844"/>
                  <a:gd name="connsiteY157" fmla="*/ 4197333 h 5918557"/>
                  <a:gd name="connsiteX158" fmla="*/ 2605916 w 8126844"/>
                  <a:gd name="connsiteY158" fmla="*/ 4170439 h 5918557"/>
                  <a:gd name="connsiteX159" fmla="*/ 2000798 w 8126844"/>
                  <a:gd name="connsiteY159" fmla="*/ 4049416 h 5918557"/>
                  <a:gd name="connsiteX160" fmla="*/ 1583939 w 8126844"/>
                  <a:gd name="connsiteY160" fmla="*/ 3901498 h 5918557"/>
                  <a:gd name="connsiteX161" fmla="*/ 1409127 w 8126844"/>
                  <a:gd name="connsiteY161" fmla="*/ 3914945 h 5918557"/>
                  <a:gd name="connsiteX162" fmla="*/ 1368786 w 8126844"/>
                  <a:gd name="connsiteY162" fmla="*/ 4089757 h 5918557"/>
                  <a:gd name="connsiteX163" fmla="*/ 1799092 w 8126844"/>
                  <a:gd name="connsiteY163" fmla="*/ 4224227 h 5918557"/>
                  <a:gd name="connsiteX164" fmla="*/ 2256292 w 8126844"/>
                  <a:gd name="connsiteY164" fmla="*/ 4385592 h 5918557"/>
                  <a:gd name="connsiteX165" fmla="*/ 2390763 w 8126844"/>
                  <a:gd name="connsiteY165" fmla="*/ 4493169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390763 w 8126844"/>
                  <a:gd name="connsiteY166" fmla="*/ 4493169 h 5918557"/>
                  <a:gd name="connsiteX167" fmla="*/ 2120042 w 8126844"/>
                  <a:gd name="connsiteY167" fmla="*/ 4570182 h 5918557"/>
                  <a:gd name="connsiteX168" fmla="*/ 2094927 w 8126844"/>
                  <a:gd name="connsiteY168" fmla="*/ 4560404 h 5918557"/>
                  <a:gd name="connsiteX169" fmla="*/ 1557045 w 8126844"/>
                  <a:gd name="connsiteY169" fmla="*/ 4385592 h 5918557"/>
                  <a:gd name="connsiteX170" fmla="*/ 965374 w 8126844"/>
                  <a:gd name="connsiteY170" fmla="*/ 4156992 h 5918557"/>
                  <a:gd name="connsiteX171" fmla="*/ 481280 w 8126844"/>
                  <a:gd name="connsiteY171" fmla="*/ 3941839 h 5918557"/>
                  <a:gd name="connsiteX172" fmla="*/ 198892 w 8126844"/>
                  <a:gd name="connsiteY172" fmla="*/ 3834263 h 5918557"/>
                  <a:gd name="connsiteX173" fmla="*/ 131657 w 8126844"/>
                  <a:gd name="connsiteY173" fmla="*/ 3740133 h 5918557"/>
                  <a:gd name="connsiteX174" fmla="*/ 279574 w 8126844"/>
                  <a:gd name="connsiteY174" fmla="*/ 3646004 h 5918557"/>
                  <a:gd name="connsiteX175" fmla="*/ 642645 w 8126844"/>
                  <a:gd name="connsiteY175" fmla="*/ 3820816 h 5918557"/>
                  <a:gd name="connsiteX176" fmla="*/ 1113292 w 8126844"/>
                  <a:gd name="connsiteY176" fmla="*/ 3968733 h 5918557"/>
                  <a:gd name="connsiteX177" fmla="*/ 1153633 w 8126844"/>
                  <a:gd name="connsiteY177" fmla="*/ 3793921 h 5918557"/>
                  <a:gd name="connsiteX178" fmla="*/ 1032610 w 8126844"/>
                  <a:gd name="connsiteY178" fmla="*/ 3632557 h 5918557"/>
                  <a:gd name="connsiteX179" fmla="*/ 535068 w 8126844"/>
                  <a:gd name="connsiteY179" fmla="*/ 3484639 h 5918557"/>
                  <a:gd name="connsiteX180" fmla="*/ 198892 w 8126844"/>
                  <a:gd name="connsiteY180" fmla="*/ 3242592 h 5918557"/>
                  <a:gd name="connsiteX181" fmla="*/ 10633 w 8126844"/>
                  <a:gd name="connsiteY181" fmla="*/ 3081227 h 5918557"/>
                  <a:gd name="connsiteX182" fmla="*/ 50974 w 8126844"/>
                  <a:gd name="connsiteY182" fmla="*/ 2946757 h 5918557"/>
                  <a:gd name="connsiteX183" fmla="*/ 279574 w 8126844"/>
                  <a:gd name="connsiteY183" fmla="*/ 3027439 h 5918557"/>
                  <a:gd name="connsiteX184" fmla="*/ 1019163 w 8126844"/>
                  <a:gd name="connsiteY184" fmla="*/ 3430851 h 5918557"/>
                  <a:gd name="connsiteX185" fmla="*/ 1462916 w 8126844"/>
                  <a:gd name="connsiteY185" fmla="*/ 3672898 h 5918557"/>
                  <a:gd name="connsiteX186" fmla="*/ 1799092 w 8126844"/>
                  <a:gd name="connsiteY186" fmla="*/ 3767027 h 5918557"/>
                  <a:gd name="connsiteX187" fmla="*/ 1973904 w 8126844"/>
                  <a:gd name="connsiteY187" fmla="*/ 3699792 h 5918557"/>
                  <a:gd name="connsiteX188" fmla="*/ 1960457 w 8126844"/>
                  <a:gd name="connsiteY188" fmla="*/ 3457745 h 5918557"/>
                  <a:gd name="connsiteX189" fmla="*/ 1624280 w 8126844"/>
                  <a:gd name="connsiteY189" fmla="*/ 3350169 h 5918557"/>
                  <a:gd name="connsiteX190" fmla="*/ 1288104 w 8126844"/>
                  <a:gd name="connsiteY190" fmla="*/ 3202251 h 5918557"/>
                  <a:gd name="connsiteX191" fmla="*/ 1261210 w 8126844"/>
                  <a:gd name="connsiteY191" fmla="*/ 3067780 h 5918557"/>
                  <a:gd name="connsiteX192" fmla="*/ 1462916 w 8126844"/>
                  <a:gd name="connsiteY192" fmla="*/ 3067780 h 5918557"/>
                  <a:gd name="connsiteX193" fmla="*/ 1691516 w 8126844"/>
                  <a:gd name="connsiteY193" fmla="*/ 3148463 h 5918557"/>
                  <a:gd name="connsiteX194" fmla="*/ 1758751 w 8126844"/>
                  <a:gd name="connsiteY194" fmla="*/ 2933310 h 5918557"/>
                  <a:gd name="connsiteX195" fmla="*/ 1597386 w 8126844"/>
                  <a:gd name="connsiteY195" fmla="*/ 2758498 h 5918557"/>
                  <a:gd name="connsiteX196" fmla="*/ 1153633 w 8126844"/>
                  <a:gd name="connsiteY196" fmla="*/ 2570239 h 5918557"/>
                  <a:gd name="connsiteX197" fmla="*/ 871245 w 8126844"/>
                  <a:gd name="connsiteY197" fmla="*/ 2381980 h 5918557"/>
                  <a:gd name="connsiteX198" fmla="*/ 750221 w 8126844"/>
                  <a:gd name="connsiteY198" fmla="*/ 2247510 h 5918557"/>
                  <a:gd name="connsiteX199" fmla="*/ 844351 w 8126844"/>
                  <a:gd name="connsiteY199" fmla="*/ 2126486 h 5918557"/>
                  <a:gd name="connsiteX200" fmla="*/ 1328445 w 8126844"/>
                  <a:gd name="connsiteY200" fmla="*/ 2341639 h 5918557"/>
                  <a:gd name="connsiteX201" fmla="*/ 1606671 w 8126844"/>
                  <a:gd name="connsiteY201" fmla="*/ 2488058 h 5918557"/>
                  <a:gd name="connsiteX202" fmla="*/ 1720260 w 8126844"/>
                  <a:gd name="connsiteY202" fmla="*/ 2209219 h 5918557"/>
                  <a:gd name="connsiteX203" fmla="*/ 1772079 w 8126844"/>
                  <a:gd name="connsiteY203" fmla="*/ 2025794 h 5918557"/>
                  <a:gd name="connsiteX204" fmla="*/ 1693720 w 8126844"/>
                  <a:gd name="connsiteY204" fmla="*/ 1853765 h 5918557"/>
                  <a:gd name="connsiteX205" fmla="*/ 2176456 w 8126844"/>
                  <a:gd name="connsiteY205" fmla="*/ 2166613 h 5918557"/>
                  <a:gd name="connsiteX206" fmla="*/ 1984049 w 8126844"/>
                  <a:gd name="connsiteY206" fmla="*/ 2144205 h 5918557"/>
                  <a:gd name="connsiteX207" fmla="*/ 1894130 w 8126844"/>
                  <a:gd name="connsiteY207" fmla="*/ 2281923 h 5918557"/>
                  <a:gd name="connsiteX208" fmla="*/ 1879774 w 8126844"/>
                  <a:gd name="connsiteY208" fmla="*/ 2624027 h 5918557"/>
                  <a:gd name="connsiteX209" fmla="*/ 2390763 w 8126844"/>
                  <a:gd name="connsiteY209" fmla="*/ 2852627 h 5918557"/>
                  <a:gd name="connsiteX210" fmla="*/ 3157245 w 8126844"/>
                  <a:gd name="connsiteY210" fmla="*/ 3067780 h 5918557"/>
                  <a:gd name="connsiteX211" fmla="*/ 3708574 w 8126844"/>
                  <a:gd name="connsiteY211" fmla="*/ 3202251 h 5918557"/>
                  <a:gd name="connsiteX212" fmla="*/ 4165774 w 8126844"/>
                  <a:gd name="connsiteY212" fmla="*/ 3175357 h 5918557"/>
                  <a:gd name="connsiteX213" fmla="*/ 4394374 w 8126844"/>
                  <a:gd name="connsiteY213" fmla="*/ 3148463 h 5918557"/>
                  <a:gd name="connsiteX214" fmla="*/ 4407821 w 8126844"/>
                  <a:gd name="connsiteY214" fmla="*/ 2960204 h 5918557"/>
                  <a:gd name="connsiteX215" fmla="*/ 4192668 w 8126844"/>
                  <a:gd name="connsiteY215" fmla="*/ 2919863 h 5918557"/>
                  <a:gd name="connsiteX216" fmla="*/ 4031304 w 8126844"/>
                  <a:gd name="connsiteY216" fmla="*/ 2960204 h 5918557"/>
                  <a:gd name="connsiteX217" fmla="*/ 4031304 w 8126844"/>
                  <a:gd name="connsiteY217" fmla="*/ 2785392 h 5918557"/>
                  <a:gd name="connsiteX218" fmla="*/ 4448163 w 8126844"/>
                  <a:gd name="connsiteY218" fmla="*/ 2664369 h 5918557"/>
                  <a:gd name="connsiteX219" fmla="*/ 4703657 w 8126844"/>
                  <a:gd name="connsiteY219" fmla="*/ 2556792 h 5918557"/>
                  <a:gd name="connsiteX220" fmla="*/ 4719129 w 8126844"/>
                  <a:gd name="connsiteY220" fmla="*/ 2340128 h 5918557"/>
                  <a:gd name="connsiteX221" fmla="*/ 4519556 w 8126844"/>
                  <a:gd name="connsiteY221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256292 w 8126844"/>
                  <a:gd name="connsiteY165" fmla="*/ 4385592 h 5918557"/>
                  <a:gd name="connsiteX166" fmla="*/ 2120042 w 8126844"/>
                  <a:gd name="connsiteY166" fmla="*/ 4570182 h 5918557"/>
                  <a:gd name="connsiteX167" fmla="*/ 2094927 w 8126844"/>
                  <a:gd name="connsiteY167" fmla="*/ 4560404 h 5918557"/>
                  <a:gd name="connsiteX168" fmla="*/ 1557045 w 8126844"/>
                  <a:gd name="connsiteY168" fmla="*/ 4385592 h 5918557"/>
                  <a:gd name="connsiteX169" fmla="*/ 965374 w 8126844"/>
                  <a:gd name="connsiteY169" fmla="*/ 4156992 h 5918557"/>
                  <a:gd name="connsiteX170" fmla="*/ 481280 w 8126844"/>
                  <a:gd name="connsiteY170" fmla="*/ 3941839 h 5918557"/>
                  <a:gd name="connsiteX171" fmla="*/ 198892 w 8126844"/>
                  <a:gd name="connsiteY171" fmla="*/ 3834263 h 5918557"/>
                  <a:gd name="connsiteX172" fmla="*/ 131657 w 8126844"/>
                  <a:gd name="connsiteY172" fmla="*/ 3740133 h 5918557"/>
                  <a:gd name="connsiteX173" fmla="*/ 279574 w 8126844"/>
                  <a:gd name="connsiteY173" fmla="*/ 3646004 h 5918557"/>
                  <a:gd name="connsiteX174" fmla="*/ 642645 w 8126844"/>
                  <a:gd name="connsiteY174" fmla="*/ 3820816 h 5918557"/>
                  <a:gd name="connsiteX175" fmla="*/ 1113292 w 8126844"/>
                  <a:gd name="connsiteY175" fmla="*/ 3968733 h 5918557"/>
                  <a:gd name="connsiteX176" fmla="*/ 1153633 w 8126844"/>
                  <a:gd name="connsiteY176" fmla="*/ 3793921 h 5918557"/>
                  <a:gd name="connsiteX177" fmla="*/ 1032610 w 8126844"/>
                  <a:gd name="connsiteY177" fmla="*/ 3632557 h 5918557"/>
                  <a:gd name="connsiteX178" fmla="*/ 535068 w 8126844"/>
                  <a:gd name="connsiteY178" fmla="*/ 3484639 h 5918557"/>
                  <a:gd name="connsiteX179" fmla="*/ 198892 w 8126844"/>
                  <a:gd name="connsiteY179" fmla="*/ 3242592 h 5918557"/>
                  <a:gd name="connsiteX180" fmla="*/ 10633 w 8126844"/>
                  <a:gd name="connsiteY180" fmla="*/ 3081227 h 5918557"/>
                  <a:gd name="connsiteX181" fmla="*/ 50974 w 8126844"/>
                  <a:gd name="connsiteY181" fmla="*/ 2946757 h 5918557"/>
                  <a:gd name="connsiteX182" fmla="*/ 279574 w 8126844"/>
                  <a:gd name="connsiteY182" fmla="*/ 3027439 h 5918557"/>
                  <a:gd name="connsiteX183" fmla="*/ 1019163 w 8126844"/>
                  <a:gd name="connsiteY183" fmla="*/ 3430851 h 5918557"/>
                  <a:gd name="connsiteX184" fmla="*/ 1462916 w 8126844"/>
                  <a:gd name="connsiteY184" fmla="*/ 3672898 h 5918557"/>
                  <a:gd name="connsiteX185" fmla="*/ 1799092 w 8126844"/>
                  <a:gd name="connsiteY185" fmla="*/ 3767027 h 5918557"/>
                  <a:gd name="connsiteX186" fmla="*/ 1973904 w 8126844"/>
                  <a:gd name="connsiteY186" fmla="*/ 3699792 h 5918557"/>
                  <a:gd name="connsiteX187" fmla="*/ 1960457 w 8126844"/>
                  <a:gd name="connsiteY187" fmla="*/ 3457745 h 5918557"/>
                  <a:gd name="connsiteX188" fmla="*/ 1624280 w 8126844"/>
                  <a:gd name="connsiteY188" fmla="*/ 3350169 h 5918557"/>
                  <a:gd name="connsiteX189" fmla="*/ 1288104 w 8126844"/>
                  <a:gd name="connsiteY189" fmla="*/ 3202251 h 5918557"/>
                  <a:gd name="connsiteX190" fmla="*/ 1261210 w 8126844"/>
                  <a:gd name="connsiteY190" fmla="*/ 3067780 h 5918557"/>
                  <a:gd name="connsiteX191" fmla="*/ 1462916 w 8126844"/>
                  <a:gd name="connsiteY191" fmla="*/ 3067780 h 5918557"/>
                  <a:gd name="connsiteX192" fmla="*/ 1691516 w 8126844"/>
                  <a:gd name="connsiteY192" fmla="*/ 3148463 h 5918557"/>
                  <a:gd name="connsiteX193" fmla="*/ 1758751 w 8126844"/>
                  <a:gd name="connsiteY193" fmla="*/ 2933310 h 5918557"/>
                  <a:gd name="connsiteX194" fmla="*/ 1597386 w 8126844"/>
                  <a:gd name="connsiteY194" fmla="*/ 2758498 h 5918557"/>
                  <a:gd name="connsiteX195" fmla="*/ 1153633 w 8126844"/>
                  <a:gd name="connsiteY195" fmla="*/ 2570239 h 5918557"/>
                  <a:gd name="connsiteX196" fmla="*/ 871245 w 8126844"/>
                  <a:gd name="connsiteY196" fmla="*/ 2381980 h 5918557"/>
                  <a:gd name="connsiteX197" fmla="*/ 750221 w 8126844"/>
                  <a:gd name="connsiteY197" fmla="*/ 2247510 h 5918557"/>
                  <a:gd name="connsiteX198" fmla="*/ 844351 w 8126844"/>
                  <a:gd name="connsiteY198" fmla="*/ 2126486 h 5918557"/>
                  <a:gd name="connsiteX199" fmla="*/ 1328445 w 8126844"/>
                  <a:gd name="connsiteY199" fmla="*/ 2341639 h 5918557"/>
                  <a:gd name="connsiteX200" fmla="*/ 1606671 w 8126844"/>
                  <a:gd name="connsiteY200" fmla="*/ 2488058 h 5918557"/>
                  <a:gd name="connsiteX201" fmla="*/ 1720260 w 8126844"/>
                  <a:gd name="connsiteY201" fmla="*/ 2209219 h 5918557"/>
                  <a:gd name="connsiteX202" fmla="*/ 1772079 w 8126844"/>
                  <a:gd name="connsiteY202" fmla="*/ 2025794 h 5918557"/>
                  <a:gd name="connsiteX203" fmla="*/ 1693720 w 8126844"/>
                  <a:gd name="connsiteY203" fmla="*/ 1853765 h 5918557"/>
                  <a:gd name="connsiteX204" fmla="*/ 2176456 w 8126844"/>
                  <a:gd name="connsiteY204" fmla="*/ 2166613 h 5918557"/>
                  <a:gd name="connsiteX205" fmla="*/ 1984049 w 8126844"/>
                  <a:gd name="connsiteY205" fmla="*/ 2144205 h 5918557"/>
                  <a:gd name="connsiteX206" fmla="*/ 1894130 w 8126844"/>
                  <a:gd name="connsiteY206" fmla="*/ 2281923 h 5918557"/>
                  <a:gd name="connsiteX207" fmla="*/ 1879774 w 8126844"/>
                  <a:gd name="connsiteY207" fmla="*/ 2624027 h 5918557"/>
                  <a:gd name="connsiteX208" fmla="*/ 2390763 w 8126844"/>
                  <a:gd name="connsiteY208" fmla="*/ 2852627 h 5918557"/>
                  <a:gd name="connsiteX209" fmla="*/ 3157245 w 8126844"/>
                  <a:gd name="connsiteY209" fmla="*/ 3067780 h 5918557"/>
                  <a:gd name="connsiteX210" fmla="*/ 3708574 w 8126844"/>
                  <a:gd name="connsiteY210" fmla="*/ 3202251 h 5918557"/>
                  <a:gd name="connsiteX211" fmla="*/ 4165774 w 8126844"/>
                  <a:gd name="connsiteY211" fmla="*/ 3175357 h 5918557"/>
                  <a:gd name="connsiteX212" fmla="*/ 4394374 w 8126844"/>
                  <a:gd name="connsiteY212" fmla="*/ 3148463 h 5918557"/>
                  <a:gd name="connsiteX213" fmla="*/ 4407821 w 8126844"/>
                  <a:gd name="connsiteY213" fmla="*/ 2960204 h 5918557"/>
                  <a:gd name="connsiteX214" fmla="*/ 4192668 w 8126844"/>
                  <a:gd name="connsiteY214" fmla="*/ 2919863 h 5918557"/>
                  <a:gd name="connsiteX215" fmla="*/ 4031304 w 8126844"/>
                  <a:gd name="connsiteY215" fmla="*/ 2960204 h 5918557"/>
                  <a:gd name="connsiteX216" fmla="*/ 4031304 w 8126844"/>
                  <a:gd name="connsiteY216" fmla="*/ 2785392 h 5918557"/>
                  <a:gd name="connsiteX217" fmla="*/ 4448163 w 8126844"/>
                  <a:gd name="connsiteY217" fmla="*/ 2664369 h 5918557"/>
                  <a:gd name="connsiteX218" fmla="*/ 4703657 w 8126844"/>
                  <a:gd name="connsiteY218" fmla="*/ 2556792 h 5918557"/>
                  <a:gd name="connsiteX219" fmla="*/ 4719129 w 8126844"/>
                  <a:gd name="connsiteY219" fmla="*/ 2340128 h 5918557"/>
                  <a:gd name="connsiteX220" fmla="*/ 4519556 w 8126844"/>
                  <a:gd name="connsiteY220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2094927 w 8126844"/>
                  <a:gd name="connsiteY166" fmla="*/ 4560404 h 5918557"/>
                  <a:gd name="connsiteX167" fmla="*/ 1557045 w 8126844"/>
                  <a:gd name="connsiteY167" fmla="*/ 4385592 h 5918557"/>
                  <a:gd name="connsiteX168" fmla="*/ 965374 w 8126844"/>
                  <a:gd name="connsiteY168" fmla="*/ 4156992 h 5918557"/>
                  <a:gd name="connsiteX169" fmla="*/ 481280 w 8126844"/>
                  <a:gd name="connsiteY169" fmla="*/ 3941839 h 5918557"/>
                  <a:gd name="connsiteX170" fmla="*/ 198892 w 8126844"/>
                  <a:gd name="connsiteY170" fmla="*/ 3834263 h 5918557"/>
                  <a:gd name="connsiteX171" fmla="*/ 131657 w 8126844"/>
                  <a:gd name="connsiteY171" fmla="*/ 3740133 h 5918557"/>
                  <a:gd name="connsiteX172" fmla="*/ 279574 w 8126844"/>
                  <a:gd name="connsiteY172" fmla="*/ 3646004 h 5918557"/>
                  <a:gd name="connsiteX173" fmla="*/ 642645 w 8126844"/>
                  <a:gd name="connsiteY173" fmla="*/ 3820816 h 5918557"/>
                  <a:gd name="connsiteX174" fmla="*/ 1113292 w 8126844"/>
                  <a:gd name="connsiteY174" fmla="*/ 3968733 h 5918557"/>
                  <a:gd name="connsiteX175" fmla="*/ 1153633 w 8126844"/>
                  <a:gd name="connsiteY175" fmla="*/ 3793921 h 5918557"/>
                  <a:gd name="connsiteX176" fmla="*/ 1032610 w 8126844"/>
                  <a:gd name="connsiteY176" fmla="*/ 3632557 h 5918557"/>
                  <a:gd name="connsiteX177" fmla="*/ 535068 w 8126844"/>
                  <a:gd name="connsiteY177" fmla="*/ 3484639 h 5918557"/>
                  <a:gd name="connsiteX178" fmla="*/ 198892 w 8126844"/>
                  <a:gd name="connsiteY178" fmla="*/ 3242592 h 5918557"/>
                  <a:gd name="connsiteX179" fmla="*/ 10633 w 8126844"/>
                  <a:gd name="connsiteY179" fmla="*/ 3081227 h 5918557"/>
                  <a:gd name="connsiteX180" fmla="*/ 50974 w 8126844"/>
                  <a:gd name="connsiteY180" fmla="*/ 2946757 h 5918557"/>
                  <a:gd name="connsiteX181" fmla="*/ 279574 w 8126844"/>
                  <a:gd name="connsiteY181" fmla="*/ 3027439 h 5918557"/>
                  <a:gd name="connsiteX182" fmla="*/ 1019163 w 8126844"/>
                  <a:gd name="connsiteY182" fmla="*/ 3430851 h 5918557"/>
                  <a:gd name="connsiteX183" fmla="*/ 1462916 w 8126844"/>
                  <a:gd name="connsiteY183" fmla="*/ 3672898 h 5918557"/>
                  <a:gd name="connsiteX184" fmla="*/ 1799092 w 8126844"/>
                  <a:gd name="connsiteY184" fmla="*/ 3767027 h 5918557"/>
                  <a:gd name="connsiteX185" fmla="*/ 1973904 w 8126844"/>
                  <a:gd name="connsiteY185" fmla="*/ 3699792 h 5918557"/>
                  <a:gd name="connsiteX186" fmla="*/ 1960457 w 8126844"/>
                  <a:gd name="connsiteY186" fmla="*/ 3457745 h 5918557"/>
                  <a:gd name="connsiteX187" fmla="*/ 1624280 w 8126844"/>
                  <a:gd name="connsiteY187" fmla="*/ 3350169 h 5918557"/>
                  <a:gd name="connsiteX188" fmla="*/ 1288104 w 8126844"/>
                  <a:gd name="connsiteY188" fmla="*/ 3202251 h 5918557"/>
                  <a:gd name="connsiteX189" fmla="*/ 1261210 w 8126844"/>
                  <a:gd name="connsiteY189" fmla="*/ 3067780 h 5918557"/>
                  <a:gd name="connsiteX190" fmla="*/ 1462916 w 8126844"/>
                  <a:gd name="connsiteY190" fmla="*/ 3067780 h 5918557"/>
                  <a:gd name="connsiteX191" fmla="*/ 1691516 w 8126844"/>
                  <a:gd name="connsiteY191" fmla="*/ 3148463 h 5918557"/>
                  <a:gd name="connsiteX192" fmla="*/ 1758751 w 8126844"/>
                  <a:gd name="connsiteY192" fmla="*/ 2933310 h 5918557"/>
                  <a:gd name="connsiteX193" fmla="*/ 1597386 w 8126844"/>
                  <a:gd name="connsiteY193" fmla="*/ 2758498 h 5918557"/>
                  <a:gd name="connsiteX194" fmla="*/ 1153633 w 8126844"/>
                  <a:gd name="connsiteY194" fmla="*/ 2570239 h 5918557"/>
                  <a:gd name="connsiteX195" fmla="*/ 871245 w 8126844"/>
                  <a:gd name="connsiteY195" fmla="*/ 2381980 h 5918557"/>
                  <a:gd name="connsiteX196" fmla="*/ 750221 w 8126844"/>
                  <a:gd name="connsiteY196" fmla="*/ 2247510 h 5918557"/>
                  <a:gd name="connsiteX197" fmla="*/ 844351 w 8126844"/>
                  <a:gd name="connsiteY197" fmla="*/ 2126486 h 5918557"/>
                  <a:gd name="connsiteX198" fmla="*/ 1328445 w 8126844"/>
                  <a:gd name="connsiteY198" fmla="*/ 2341639 h 5918557"/>
                  <a:gd name="connsiteX199" fmla="*/ 1606671 w 8126844"/>
                  <a:gd name="connsiteY199" fmla="*/ 2488058 h 5918557"/>
                  <a:gd name="connsiteX200" fmla="*/ 1720260 w 8126844"/>
                  <a:gd name="connsiteY200" fmla="*/ 2209219 h 5918557"/>
                  <a:gd name="connsiteX201" fmla="*/ 1772079 w 8126844"/>
                  <a:gd name="connsiteY201" fmla="*/ 2025794 h 5918557"/>
                  <a:gd name="connsiteX202" fmla="*/ 1693720 w 8126844"/>
                  <a:gd name="connsiteY202" fmla="*/ 1853765 h 5918557"/>
                  <a:gd name="connsiteX203" fmla="*/ 2176456 w 8126844"/>
                  <a:gd name="connsiteY203" fmla="*/ 2166613 h 5918557"/>
                  <a:gd name="connsiteX204" fmla="*/ 1984049 w 8126844"/>
                  <a:gd name="connsiteY204" fmla="*/ 2144205 h 5918557"/>
                  <a:gd name="connsiteX205" fmla="*/ 1894130 w 8126844"/>
                  <a:gd name="connsiteY205" fmla="*/ 2281923 h 5918557"/>
                  <a:gd name="connsiteX206" fmla="*/ 1879774 w 8126844"/>
                  <a:gd name="connsiteY206" fmla="*/ 2624027 h 5918557"/>
                  <a:gd name="connsiteX207" fmla="*/ 2390763 w 8126844"/>
                  <a:gd name="connsiteY207" fmla="*/ 2852627 h 5918557"/>
                  <a:gd name="connsiteX208" fmla="*/ 3157245 w 8126844"/>
                  <a:gd name="connsiteY208" fmla="*/ 3067780 h 5918557"/>
                  <a:gd name="connsiteX209" fmla="*/ 3708574 w 8126844"/>
                  <a:gd name="connsiteY209" fmla="*/ 3202251 h 5918557"/>
                  <a:gd name="connsiteX210" fmla="*/ 4165774 w 8126844"/>
                  <a:gd name="connsiteY210" fmla="*/ 3175357 h 5918557"/>
                  <a:gd name="connsiteX211" fmla="*/ 4394374 w 8126844"/>
                  <a:gd name="connsiteY211" fmla="*/ 3148463 h 5918557"/>
                  <a:gd name="connsiteX212" fmla="*/ 4407821 w 8126844"/>
                  <a:gd name="connsiteY212" fmla="*/ 2960204 h 5918557"/>
                  <a:gd name="connsiteX213" fmla="*/ 4192668 w 8126844"/>
                  <a:gd name="connsiteY213" fmla="*/ 2919863 h 5918557"/>
                  <a:gd name="connsiteX214" fmla="*/ 4031304 w 8126844"/>
                  <a:gd name="connsiteY214" fmla="*/ 2960204 h 5918557"/>
                  <a:gd name="connsiteX215" fmla="*/ 4031304 w 8126844"/>
                  <a:gd name="connsiteY215" fmla="*/ 2785392 h 5918557"/>
                  <a:gd name="connsiteX216" fmla="*/ 4448163 w 8126844"/>
                  <a:gd name="connsiteY216" fmla="*/ 2664369 h 5918557"/>
                  <a:gd name="connsiteX217" fmla="*/ 4703657 w 8126844"/>
                  <a:gd name="connsiteY217" fmla="*/ 2556792 h 5918557"/>
                  <a:gd name="connsiteX218" fmla="*/ 4719129 w 8126844"/>
                  <a:gd name="connsiteY218" fmla="*/ 2340128 h 5918557"/>
                  <a:gd name="connsiteX219" fmla="*/ 4519556 w 8126844"/>
                  <a:gd name="connsiteY219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2120042 w 8126844"/>
                  <a:gd name="connsiteY165" fmla="*/ 4570182 h 5918557"/>
                  <a:gd name="connsiteX166" fmla="*/ 1557045 w 8126844"/>
                  <a:gd name="connsiteY166" fmla="*/ 4385592 h 5918557"/>
                  <a:gd name="connsiteX167" fmla="*/ 965374 w 8126844"/>
                  <a:gd name="connsiteY167" fmla="*/ 4156992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481280 w 8126844"/>
                  <a:gd name="connsiteY167" fmla="*/ 3941839 h 5918557"/>
                  <a:gd name="connsiteX168" fmla="*/ 198892 w 8126844"/>
                  <a:gd name="connsiteY168" fmla="*/ 3834263 h 5918557"/>
                  <a:gd name="connsiteX169" fmla="*/ 131657 w 8126844"/>
                  <a:gd name="connsiteY169" fmla="*/ 3740133 h 5918557"/>
                  <a:gd name="connsiteX170" fmla="*/ 279574 w 8126844"/>
                  <a:gd name="connsiteY170" fmla="*/ 3646004 h 5918557"/>
                  <a:gd name="connsiteX171" fmla="*/ 642645 w 8126844"/>
                  <a:gd name="connsiteY171" fmla="*/ 3820816 h 5918557"/>
                  <a:gd name="connsiteX172" fmla="*/ 1113292 w 8126844"/>
                  <a:gd name="connsiteY172" fmla="*/ 3968733 h 5918557"/>
                  <a:gd name="connsiteX173" fmla="*/ 1153633 w 8126844"/>
                  <a:gd name="connsiteY173" fmla="*/ 3793921 h 5918557"/>
                  <a:gd name="connsiteX174" fmla="*/ 1032610 w 8126844"/>
                  <a:gd name="connsiteY174" fmla="*/ 3632557 h 5918557"/>
                  <a:gd name="connsiteX175" fmla="*/ 535068 w 8126844"/>
                  <a:gd name="connsiteY175" fmla="*/ 3484639 h 5918557"/>
                  <a:gd name="connsiteX176" fmla="*/ 198892 w 8126844"/>
                  <a:gd name="connsiteY176" fmla="*/ 3242592 h 5918557"/>
                  <a:gd name="connsiteX177" fmla="*/ 10633 w 8126844"/>
                  <a:gd name="connsiteY177" fmla="*/ 3081227 h 5918557"/>
                  <a:gd name="connsiteX178" fmla="*/ 50974 w 8126844"/>
                  <a:gd name="connsiteY178" fmla="*/ 2946757 h 5918557"/>
                  <a:gd name="connsiteX179" fmla="*/ 279574 w 8126844"/>
                  <a:gd name="connsiteY179" fmla="*/ 3027439 h 5918557"/>
                  <a:gd name="connsiteX180" fmla="*/ 1019163 w 8126844"/>
                  <a:gd name="connsiteY180" fmla="*/ 3430851 h 5918557"/>
                  <a:gd name="connsiteX181" fmla="*/ 1462916 w 8126844"/>
                  <a:gd name="connsiteY181" fmla="*/ 3672898 h 5918557"/>
                  <a:gd name="connsiteX182" fmla="*/ 1799092 w 8126844"/>
                  <a:gd name="connsiteY182" fmla="*/ 3767027 h 5918557"/>
                  <a:gd name="connsiteX183" fmla="*/ 1973904 w 8126844"/>
                  <a:gd name="connsiteY183" fmla="*/ 3699792 h 5918557"/>
                  <a:gd name="connsiteX184" fmla="*/ 1960457 w 8126844"/>
                  <a:gd name="connsiteY184" fmla="*/ 3457745 h 5918557"/>
                  <a:gd name="connsiteX185" fmla="*/ 1624280 w 8126844"/>
                  <a:gd name="connsiteY185" fmla="*/ 3350169 h 5918557"/>
                  <a:gd name="connsiteX186" fmla="*/ 1288104 w 8126844"/>
                  <a:gd name="connsiteY186" fmla="*/ 3202251 h 5918557"/>
                  <a:gd name="connsiteX187" fmla="*/ 1261210 w 8126844"/>
                  <a:gd name="connsiteY187" fmla="*/ 3067780 h 5918557"/>
                  <a:gd name="connsiteX188" fmla="*/ 1462916 w 8126844"/>
                  <a:gd name="connsiteY188" fmla="*/ 3067780 h 5918557"/>
                  <a:gd name="connsiteX189" fmla="*/ 1691516 w 8126844"/>
                  <a:gd name="connsiteY189" fmla="*/ 3148463 h 5918557"/>
                  <a:gd name="connsiteX190" fmla="*/ 1758751 w 8126844"/>
                  <a:gd name="connsiteY190" fmla="*/ 2933310 h 5918557"/>
                  <a:gd name="connsiteX191" fmla="*/ 1597386 w 8126844"/>
                  <a:gd name="connsiteY191" fmla="*/ 2758498 h 5918557"/>
                  <a:gd name="connsiteX192" fmla="*/ 1153633 w 8126844"/>
                  <a:gd name="connsiteY192" fmla="*/ 2570239 h 5918557"/>
                  <a:gd name="connsiteX193" fmla="*/ 871245 w 8126844"/>
                  <a:gd name="connsiteY193" fmla="*/ 2381980 h 5918557"/>
                  <a:gd name="connsiteX194" fmla="*/ 750221 w 8126844"/>
                  <a:gd name="connsiteY194" fmla="*/ 2247510 h 5918557"/>
                  <a:gd name="connsiteX195" fmla="*/ 844351 w 8126844"/>
                  <a:gd name="connsiteY195" fmla="*/ 2126486 h 5918557"/>
                  <a:gd name="connsiteX196" fmla="*/ 1328445 w 8126844"/>
                  <a:gd name="connsiteY196" fmla="*/ 2341639 h 5918557"/>
                  <a:gd name="connsiteX197" fmla="*/ 1606671 w 8126844"/>
                  <a:gd name="connsiteY197" fmla="*/ 2488058 h 5918557"/>
                  <a:gd name="connsiteX198" fmla="*/ 1720260 w 8126844"/>
                  <a:gd name="connsiteY198" fmla="*/ 2209219 h 5918557"/>
                  <a:gd name="connsiteX199" fmla="*/ 1772079 w 8126844"/>
                  <a:gd name="connsiteY199" fmla="*/ 2025794 h 5918557"/>
                  <a:gd name="connsiteX200" fmla="*/ 1693720 w 8126844"/>
                  <a:gd name="connsiteY200" fmla="*/ 1853765 h 5918557"/>
                  <a:gd name="connsiteX201" fmla="*/ 2176456 w 8126844"/>
                  <a:gd name="connsiteY201" fmla="*/ 2166613 h 5918557"/>
                  <a:gd name="connsiteX202" fmla="*/ 1984049 w 8126844"/>
                  <a:gd name="connsiteY202" fmla="*/ 2144205 h 5918557"/>
                  <a:gd name="connsiteX203" fmla="*/ 1894130 w 8126844"/>
                  <a:gd name="connsiteY203" fmla="*/ 2281923 h 5918557"/>
                  <a:gd name="connsiteX204" fmla="*/ 1879774 w 8126844"/>
                  <a:gd name="connsiteY204" fmla="*/ 2624027 h 5918557"/>
                  <a:gd name="connsiteX205" fmla="*/ 2390763 w 8126844"/>
                  <a:gd name="connsiteY205" fmla="*/ 2852627 h 5918557"/>
                  <a:gd name="connsiteX206" fmla="*/ 3157245 w 8126844"/>
                  <a:gd name="connsiteY206" fmla="*/ 3067780 h 5918557"/>
                  <a:gd name="connsiteX207" fmla="*/ 3708574 w 8126844"/>
                  <a:gd name="connsiteY207" fmla="*/ 3202251 h 5918557"/>
                  <a:gd name="connsiteX208" fmla="*/ 4165774 w 8126844"/>
                  <a:gd name="connsiteY208" fmla="*/ 3175357 h 5918557"/>
                  <a:gd name="connsiteX209" fmla="*/ 4394374 w 8126844"/>
                  <a:gd name="connsiteY209" fmla="*/ 3148463 h 5918557"/>
                  <a:gd name="connsiteX210" fmla="*/ 4407821 w 8126844"/>
                  <a:gd name="connsiteY210" fmla="*/ 2960204 h 5918557"/>
                  <a:gd name="connsiteX211" fmla="*/ 4192668 w 8126844"/>
                  <a:gd name="connsiteY211" fmla="*/ 2919863 h 5918557"/>
                  <a:gd name="connsiteX212" fmla="*/ 4031304 w 8126844"/>
                  <a:gd name="connsiteY212" fmla="*/ 2960204 h 5918557"/>
                  <a:gd name="connsiteX213" fmla="*/ 4031304 w 8126844"/>
                  <a:gd name="connsiteY213" fmla="*/ 2785392 h 5918557"/>
                  <a:gd name="connsiteX214" fmla="*/ 4448163 w 8126844"/>
                  <a:gd name="connsiteY214" fmla="*/ 2664369 h 5918557"/>
                  <a:gd name="connsiteX215" fmla="*/ 4703657 w 8126844"/>
                  <a:gd name="connsiteY215" fmla="*/ 2556792 h 5918557"/>
                  <a:gd name="connsiteX216" fmla="*/ 4719129 w 8126844"/>
                  <a:gd name="connsiteY216" fmla="*/ 2340128 h 5918557"/>
                  <a:gd name="connsiteX217" fmla="*/ 4519556 w 8126844"/>
                  <a:gd name="connsiteY217" fmla="*/ 2345080 h 5918557"/>
                  <a:gd name="connsiteX0" fmla="*/ 5076343 w 8126844"/>
                  <a:gd name="connsiteY0" fmla="*/ 2135224 h 5918557"/>
                  <a:gd name="connsiteX1" fmla="*/ 4866197 w 8126844"/>
                  <a:gd name="connsiteY1" fmla="*/ 2254064 h 5918557"/>
                  <a:gd name="connsiteX2" fmla="*/ 4959151 w 8126844"/>
                  <a:gd name="connsiteY2" fmla="*/ 2462663 h 5918557"/>
                  <a:gd name="connsiteX3" fmla="*/ 5402904 w 8126844"/>
                  <a:gd name="connsiteY3" fmla="*/ 2301298 h 5918557"/>
                  <a:gd name="connsiteX4" fmla="*/ 6115747 w 8126844"/>
                  <a:gd name="connsiteY4" fmla="*/ 1850935 h 5918557"/>
                  <a:gd name="connsiteX5" fmla="*/ 6243817 w 8126844"/>
                  <a:gd name="connsiteY5" fmla="*/ 2281926 h 5918557"/>
                  <a:gd name="connsiteX6" fmla="*/ 6598389 w 8126844"/>
                  <a:gd name="connsiteY6" fmla="*/ 2100084 h 5918557"/>
                  <a:gd name="connsiteX7" fmla="*/ 6443563 w 8126844"/>
                  <a:gd name="connsiteY7" fmla="*/ 1645750 h 5918557"/>
                  <a:gd name="connsiteX8" fmla="*/ 6787725 w 8126844"/>
                  <a:gd name="connsiteY8" fmla="*/ 1921439 h 5918557"/>
                  <a:gd name="connsiteX9" fmla="*/ 6934578 w 8126844"/>
                  <a:gd name="connsiteY9" fmla="*/ 1779411 h 5918557"/>
                  <a:gd name="connsiteX10" fmla="*/ 6668002 w 8126844"/>
                  <a:gd name="connsiteY10" fmla="*/ 1409961 h 5918557"/>
                  <a:gd name="connsiteX11" fmla="*/ 6941073 w 8126844"/>
                  <a:gd name="connsiteY11" fmla="*/ 977271 h 5918557"/>
                  <a:gd name="connsiteX12" fmla="*/ 6764360 w 8126844"/>
                  <a:gd name="connsiteY12" fmla="*/ 399086 h 5918557"/>
                  <a:gd name="connsiteX13" fmla="*/ 6656943 w 8126844"/>
                  <a:gd name="connsiteY13" fmla="*/ 525696 h 5918557"/>
                  <a:gd name="connsiteX14" fmla="*/ 6759584 w 8126844"/>
                  <a:gd name="connsiteY14" fmla="*/ 0 h 5918557"/>
                  <a:gd name="connsiteX15" fmla="*/ 6766984 w 8126844"/>
                  <a:gd name="connsiteY15" fmla="*/ 176893 h 5918557"/>
                  <a:gd name="connsiteX16" fmla="*/ 7177916 w 8126844"/>
                  <a:gd name="connsiteY16" fmla="*/ 741439 h 5918557"/>
                  <a:gd name="connsiteX17" fmla="*/ 7352727 w 8126844"/>
                  <a:gd name="connsiteY17" fmla="*/ 620416 h 5918557"/>
                  <a:gd name="connsiteX18" fmla="*/ 7460304 w 8126844"/>
                  <a:gd name="connsiteY18" fmla="*/ 929698 h 5918557"/>
                  <a:gd name="connsiteX19" fmla="*/ 7137574 w 8126844"/>
                  <a:gd name="connsiteY19" fmla="*/ 1360004 h 5918557"/>
                  <a:gd name="connsiteX20" fmla="*/ 7056892 w 8126844"/>
                  <a:gd name="connsiteY20" fmla="*/ 1534816 h 5918557"/>
                  <a:gd name="connsiteX21" fmla="*/ 7177916 w 8126844"/>
                  <a:gd name="connsiteY21" fmla="*/ 1642392 h 5918557"/>
                  <a:gd name="connsiteX22" fmla="*/ 7406516 w 8126844"/>
                  <a:gd name="connsiteY22" fmla="*/ 1413792 h 5918557"/>
                  <a:gd name="connsiteX23" fmla="*/ 7540986 w 8126844"/>
                  <a:gd name="connsiteY23" fmla="*/ 1413792 h 5918557"/>
                  <a:gd name="connsiteX24" fmla="*/ 7554433 w 8126844"/>
                  <a:gd name="connsiteY24" fmla="*/ 1642392 h 5918557"/>
                  <a:gd name="connsiteX25" fmla="*/ 6976210 w 8126844"/>
                  <a:gd name="connsiteY25" fmla="*/ 2234063 h 5918557"/>
                  <a:gd name="connsiteX26" fmla="*/ 6276963 w 8126844"/>
                  <a:gd name="connsiteY26" fmla="*/ 2785392 h 5918557"/>
                  <a:gd name="connsiteX27" fmla="*/ 5860104 w 8126844"/>
                  <a:gd name="connsiteY27" fmla="*/ 2987098 h 5918557"/>
                  <a:gd name="connsiteX28" fmla="*/ 5658398 w 8126844"/>
                  <a:gd name="connsiteY28" fmla="*/ 3054333 h 5918557"/>
                  <a:gd name="connsiteX29" fmla="*/ 5550821 w 8126844"/>
                  <a:gd name="connsiteY29" fmla="*/ 2973651 h 5918557"/>
                  <a:gd name="connsiteX30" fmla="*/ 5644951 w 8126844"/>
                  <a:gd name="connsiteY30" fmla="*/ 2771945 h 5918557"/>
                  <a:gd name="connsiteX31" fmla="*/ 5913892 w 8126844"/>
                  <a:gd name="connsiteY31" fmla="*/ 2718157 h 5918557"/>
                  <a:gd name="connsiteX32" fmla="*/ 5752527 w 8126844"/>
                  <a:gd name="connsiteY32" fmla="*/ 2408874 h 5918557"/>
                  <a:gd name="connsiteX33" fmla="*/ 5362563 w 8126844"/>
                  <a:gd name="connsiteY33" fmla="*/ 2556792 h 5918557"/>
                  <a:gd name="connsiteX34" fmla="*/ 4663316 w 8126844"/>
                  <a:gd name="connsiteY34" fmla="*/ 2839180 h 5918557"/>
                  <a:gd name="connsiteX35" fmla="*/ 4649868 w 8126844"/>
                  <a:gd name="connsiteY35" fmla="*/ 3013992 h 5918557"/>
                  <a:gd name="connsiteX36" fmla="*/ 4703657 w 8126844"/>
                  <a:gd name="connsiteY36" fmla="*/ 3121569 h 5918557"/>
                  <a:gd name="connsiteX37" fmla="*/ 5066727 w 8126844"/>
                  <a:gd name="connsiteY37" fmla="*/ 2987098 h 5918557"/>
                  <a:gd name="connsiteX38" fmla="*/ 5322221 w 8126844"/>
                  <a:gd name="connsiteY38" fmla="*/ 2933310 h 5918557"/>
                  <a:gd name="connsiteX39" fmla="*/ 5349116 w 8126844"/>
                  <a:gd name="connsiteY39" fmla="*/ 3067780 h 5918557"/>
                  <a:gd name="connsiteX40" fmla="*/ 4784339 w 8126844"/>
                  <a:gd name="connsiteY40" fmla="*/ 3282933 h 5918557"/>
                  <a:gd name="connsiteX41" fmla="*/ 4098539 w 8126844"/>
                  <a:gd name="connsiteY41" fmla="*/ 3417404 h 5918557"/>
                  <a:gd name="connsiteX42" fmla="*/ 2740386 w 8126844"/>
                  <a:gd name="connsiteY42" fmla="*/ 3282933 h 5918557"/>
                  <a:gd name="connsiteX43" fmla="*/ 2202504 w 8126844"/>
                  <a:gd name="connsiteY43" fmla="*/ 3081227 h 5918557"/>
                  <a:gd name="connsiteX44" fmla="*/ 2027692 w 8126844"/>
                  <a:gd name="connsiteY44" fmla="*/ 3027439 h 5918557"/>
                  <a:gd name="connsiteX45" fmla="*/ 1960457 w 8126844"/>
                  <a:gd name="connsiteY45" fmla="*/ 3175357 h 5918557"/>
                  <a:gd name="connsiteX46" fmla="*/ 2390763 w 8126844"/>
                  <a:gd name="connsiteY46" fmla="*/ 3403957 h 5918557"/>
                  <a:gd name="connsiteX47" fmla="*/ 3372398 w 8126844"/>
                  <a:gd name="connsiteY47" fmla="*/ 3646004 h 5918557"/>
                  <a:gd name="connsiteX48" fmla="*/ 4125433 w 8126844"/>
                  <a:gd name="connsiteY48" fmla="*/ 3646004 h 5918557"/>
                  <a:gd name="connsiteX49" fmla="*/ 4757445 w 8126844"/>
                  <a:gd name="connsiteY49" fmla="*/ 3619110 h 5918557"/>
                  <a:gd name="connsiteX50" fmla="*/ 4918810 w 8126844"/>
                  <a:gd name="connsiteY50" fmla="*/ 3659451 h 5918557"/>
                  <a:gd name="connsiteX51" fmla="*/ 4811233 w 8126844"/>
                  <a:gd name="connsiteY51" fmla="*/ 3820816 h 5918557"/>
                  <a:gd name="connsiteX52" fmla="*/ 4286798 w 8126844"/>
                  <a:gd name="connsiteY52" fmla="*/ 3888051 h 5918557"/>
                  <a:gd name="connsiteX53" fmla="*/ 4219563 w 8126844"/>
                  <a:gd name="connsiteY53" fmla="*/ 4022521 h 5918557"/>
                  <a:gd name="connsiteX54" fmla="*/ 4555739 w 8126844"/>
                  <a:gd name="connsiteY54" fmla="*/ 4076310 h 5918557"/>
                  <a:gd name="connsiteX55" fmla="*/ 5241539 w 8126844"/>
                  <a:gd name="connsiteY55" fmla="*/ 3888051 h 5918557"/>
                  <a:gd name="connsiteX56" fmla="*/ 5523927 w 8126844"/>
                  <a:gd name="connsiteY56" fmla="*/ 3753580 h 5918557"/>
                  <a:gd name="connsiteX57" fmla="*/ 5618057 w 8126844"/>
                  <a:gd name="connsiteY57" fmla="*/ 3646004 h 5918557"/>
                  <a:gd name="connsiteX58" fmla="*/ 5402904 w 8126844"/>
                  <a:gd name="connsiteY58" fmla="*/ 3632557 h 5918557"/>
                  <a:gd name="connsiteX59" fmla="*/ 5214645 w 8126844"/>
                  <a:gd name="connsiteY59" fmla="*/ 3524980 h 5918557"/>
                  <a:gd name="connsiteX60" fmla="*/ 5241539 w 8126844"/>
                  <a:gd name="connsiteY60" fmla="*/ 3403957 h 5918557"/>
                  <a:gd name="connsiteX61" fmla="*/ 5537374 w 8126844"/>
                  <a:gd name="connsiteY61" fmla="*/ 3363616 h 5918557"/>
                  <a:gd name="connsiteX62" fmla="*/ 6196280 w 8126844"/>
                  <a:gd name="connsiteY62" fmla="*/ 3108121 h 5918557"/>
                  <a:gd name="connsiteX63" fmla="*/ 6747610 w 8126844"/>
                  <a:gd name="connsiteY63" fmla="*/ 2771945 h 5918557"/>
                  <a:gd name="connsiteX64" fmla="*/ 7218257 w 8126844"/>
                  <a:gd name="connsiteY64" fmla="*/ 2328192 h 5918557"/>
                  <a:gd name="connsiteX65" fmla="*/ 7433410 w 8126844"/>
                  <a:gd name="connsiteY65" fmla="*/ 2153380 h 5918557"/>
                  <a:gd name="connsiteX66" fmla="*/ 7567880 w 8126844"/>
                  <a:gd name="connsiteY66" fmla="*/ 2180274 h 5918557"/>
                  <a:gd name="connsiteX67" fmla="*/ 7514092 w 8126844"/>
                  <a:gd name="connsiteY67" fmla="*/ 2381980 h 5918557"/>
                  <a:gd name="connsiteX68" fmla="*/ 7097233 w 8126844"/>
                  <a:gd name="connsiteY68" fmla="*/ 2812286 h 5918557"/>
                  <a:gd name="connsiteX69" fmla="*/ 6451774 w 8126844"/>
                  <a:gd name="connsiteY69" fmla="*/ 3229145 h 5918557"/>
                  <a:gd name="connsiteX70" fmla="*/ 6088704 w 8126844"/>
                  <a:gd name="connsiteY70" fmla="*/ 3417404 h 5918557"/>
                  <a:gd name="connsiteX71" fmla="*/ 5981127 w 8126844"/>
                  <a:gd name="connsiteY71" fmla="*/ 3551874 h 5918557"/>
                  <a:gd name="connsiteX72" fmla="*/ 6021468 w 8126844"/>
                  <a:gd name="connsiteY72" fmla="*/ 3753580 h 5918557"/>
                  <a:gd name="connsiteX73" fmla="*/ 6115598 w 8126844"/>
                  <a:gd name="connsiteY73" fmla="*/ 3901498 h 5918557"/>
                  <a:gd name="connsiteX74" fmla="*/ 6734163 w 8126844"/>
                  <a:gd name="connsiteY74" fmla="*/ 3726686 h 5918557"/>
                  <a:gd name="connsiteX75" fmla="*/ 7419963 w 8126844"/>
                  <a:gd name="connsiteY75" fmla="*/ 3296380 h 5918557"/>
                  <a:gd name="connsiteX76" fmla="*/ 7850268 w 8126844"/>
                  <a:gd name="connsiteY76" fmla="*/ 2973651 h 5918557"/>
                  <a:gd name="connsiteX77" fmla="*/ 8065421 w 8126844"/>
                  <a:gd name="connsiteY77" fmla="*/ 2866074 h 5918557"/>
                  <a:gd name="connsiteX78" fmla="*/ 8105763 w 8126844"/>
                  <a:gd name="connsiteY78" fmla="*/ 3027439 h 5918557"/>
                  <a:gd name="connsiteX79" fmla="*/ 7769586 w 8126844"/>
                  <a:gd name="connsiteY79" fmla="*/ 3363616 h 5918557"/>
                  <a:gd name="connsiteX80" fmla="*/ 6707268 w 8126844"/>
                  <a:gd name="connsiteY80" fmla="*/ 3941839 h 5918557"/>
                  <a:gd name="connsiteX81" fmla="*/ 6129045 w 8126844"/>
                  <a:gd name="connsiteY81" fmla="*/ 4210780 h 5918557"/>
                  <a:gd name="connsiteX82" fmla="*/ 5833210 w 8126844"/>
                  <a:gd name="connsiteY82" fmla="*/ 4251121 h 5918557"/>
                  <a:gd name="connsiteX83" fmla="*/ 5712186 w 8126844"/>
                  <a:gd name="connsiteY83" fmla="*/ 4291463 h 5918557"/>
                  <a:gd name="connsiteX84" fmla="*/ 5658398 w 8126844"/>
                  <a:gd name="connsiteY84" fmla="*/ 4143545 h 5918557"/>
                  <a:gd name="connsiteX85" fmla="*/ 5779421 w 8126844"/>
                  <a:gd name="connsiteY85" fmla="*/ 4035969 h 5918557"/>
                  <a:gd name="connsiteX86" fmla="*/ 5779421 w 8126844"/>
                  <a:gd name="connsiteY86" fmla="*/ 3941839 h 5918557"/>
                  <a:gd name="connsiteX87" fmla="*/ 5497033 w 8126844"/>
                  <a:gd name="connsiteY87" fmla="*/ 4062863 h 5918557"/>
                  <a:gd name="connsiteX88" fmla="*/ 5039833 w 8126844"/>
                  <a:gd name="connsiteY88" fmla="*/ 4197333 h 5918557"/>
                  <a:gd name="connsiteX89" fmla="*/ 4865021 w 8126844"/>
                  <a:gd name="connsiteY89" fmla="*/ 4278016 h 5918557"/>
                  <a:gd name="connsiteX90" fmla="*/ 4905363 w 8126844"/>
                  <a:gd name="connsiteY90" fmla="*/ 4372145 h 5918557"/>
                  <a:gd name="connsiteX91" fmla="*/ 5160857 w 8126844"/>
                  <a:gd name="connsiteY91" fmla="*/ 4345251 h 5918557"/>
                  <a:gd name="connsiteX92" fmla="*/ 5187751 w 8126844"/>
                  <a:gd name="connsiteY92" fmla="*/ 4479721 h 5918557"/>
                  <a:gd name="connsiteX93" fmla="*/ 4878468 w 8126844"/>
                  <a:gd name="connsiteY93" fmla="*/ 4573851 h 5918557"/>
                  <a:gd name="connsiteX94" fmla="*/ 4891916 w 8126844"/>
                  <a:gd name="connsiteY94" fmla="*/ 4721769 h 5918557"/>
                  <a:gd name="connsiteX95" fmla="*/ 5376010 w 8126844"/>
                  <a:gd name="connsiteY95" fmla="*/ 4614192 h 5918557"/>
                  <a:gd name="connsiteX96" fmla="*/ 5967680 w 8126844"/>
                  <a:gd name="connsiteY96" fmla="*/ 4466274 h 5918557"/>
                  <a:gd name="connsiteX97" fmla="*/ 6344198 w 8126844"/>
                  <a:gd name="connsiteY97" fmla="*/ 4264569 h 5918557"/>
                  <a:gd name="connsiteX98" fmla="*/ 6478668 w 8126844"/>
                  <a:gd name="connsiteY98" fmla="*/ 4264569 h 5918557"/>
                  <a:gd name="connsiteX99" fmla="*/ 6478668 w 8126844"/>
                  <a:gd name="connsiteY99" fmla="*/ 4452827 h 5918557"/>
                  <a:gd name="connsiteX100" fmla="*/ 5900445 w 8126844"/>
                  <a:gd name="connsiteY100" fmla="*/ 4641086 h 5918557"/>
                  <a:gd name="connsiteX101" fmla="*/ 5053280 w 8126844"/>
                  <a:gd name="connsiteY101" fmla="*/ 4883133 h 5918557"/>
                  <a:gd name="connsiteX102" fmla="*/ 4703657 w 8126844"/>
                  <a:gd name="connsiteY102" fmla="*/ 4977263 h 5918557"/>
                  <a:gd name="connsiteX103" fmla="*/ 4313692 w 8126844"/>
                  <a:gd name="connsiteY103" fmla="*/ 5044498 h 5918557"/>
                  <a:gd name="connsiteX104" fmla="*/ 4004410 w 8126844"/>
                  <a:gd name="connsiteY104" fmla="*/ 5084839 h 5918557"/>
                  <a:gd name="connsiteX105" fmla="*/ 3869939 w 8126844"/>
                  <a:gd name="connsiteY105" fmla="*/ 4963816 h 5918557"/>
                  <a:gd name="connsiteX106" fmla="*/ 3950621 w 8126844"/>
                  <a:gd name="connsiteY106" fmla="*/ 4856239 h 5918557"/>
                  <a:gd name="connsiteX107" fmla="*/ 4367480 w 8126844"/>
                  <a:gd name="connsiteY107" fmla="*/ 4775557 h 5918557"/>
                  <a:gd name="connsiteX108" fmla="*/ 4542292 w 8126844"/>
                  <a:gd name="connsiteY108" fmla="*/ 4708321 h 5918557"/>
                  <a:gd name="connsiteX109" fmla="*/ 4542292 w 8126844"/>
                  <a:gd name="connsiteY109" fmla="*/ 4573851 h 5918557"/>
                  <a:gd name="connsiteX110" fmla="*/ 4206116 w 8126844"/>
                  <a:gd name="connsiteY110" fmla="*/ 4573851 h 5918557"/>
                  <a:gd name="connsiteX111" fmla="*/ 3520316 w 8126844"/>
                  <a:gd name="connsiteY111" fmla="*/ 4654533 h 5918557"/>
                  <a:gd name="connsiteX112" fmla="*/ 3157245 w 8126844"/>
                  <a:gd name="connsiteY112" fmla="*/ 4681427 h 5918557"/>
                  <a:gd name="connsiteX113" fmla="*/ 3076563 w 8126844"/>
                  <a:gd name="connsiteY113" fmla="*/ 4802451 h 5918557"/>
                  <a:gd name="connsiteX114" fmla="*/ 3224480 w 8126844"/>
                  <a:gd name="connsiteY114" fmla="*/ 4869686 h 5918557"/>
                  <a:gd name="connsiteX115" fmla="*/ 3453080 w 8126844"/>
                  <a:gd name="connsiteY115" fmla="*/ 4896580 h 5918557"/>
                  <a:gd name="connsiteX116" fmla="*/ 3412739 w 8126844"/>
                  <a:gd name="connsiteY116" fmla="*/ 5004157 h 5918557"/>
                  <a:gd name="connsiteX117" fmla="*/ 2968986 w 8126844"/>
                  <a:gd name="connsiteY117" fmla="*/ 5057945 h 5918557"/>
                  <a:gd name="connsiteX118" fmla="*/ 2767280 w 8126844"/>
                  <a:gd name="connsiteY118" fmla="*/ 5071392 h 5918557"/>
                  <a:gd name="connsiteX119" fmla="*/ 2673151 w 8126844"/>
                  <a:gd name="connsiteY119" fmla="*/ 5273098 h 5918557"/>
                  <a:gd name="connsiteX120" fmla="*/ 2767280 w 8126844"/>
                  <a:gd name="connsiteY120" fmla="*/ 5636169 h 5918557"/>
                  <a:gd name="connsiteX121" fmla="*/ 2700045 w 8126844"/>
                  <a:gd name="connsiteY121" fmla="*/ 5837874 h 5918557"/>
                  <a:gd name="connsiteX122" fmla="*/ 2498339 w 8126844"/>
                  <a:gd name="connsiteY122" fmla="*/ 5918557 h 5918557"/>
                  <a:gd name="connsiteX123" fmla="*/ 2256292 w 8126844"/>
                  <a:gd name="connsiteY123" fmla="*/ 5837874 h 5918557"/>
                  <a:gd name="connsiteX124" fmla="*/ 2175610 w 8126844"/>
                  <a:gd name="connsiteY124" fmla="*/ 5582380 h 5918557"/>
                  <a:gd name="connsiteX125" fmla="*/ 2269739 w 8126844"/>
                  <a:gd name="connsiteY125" fmla="*/ 5353780 h 5918557"/>
                  <a:gd name="connsiteX126" fmla="*/ 2404210 w 8126844"/>
                  <a:gd name="connsiteY126" fmla="*/ 5192416 h 5918557"/>
                  <a:gd name="connsiteX127" fmla="*/ 2390763 w 8126844"/>
                  <a:gd name="connsiteY127" fmla="*/ 5044498 h 5918557"/>
                  <a:gd name="connsiteX128" fmla="*/ 2014245 w 8126844"/>
                  <a:gd name="connsiteY128" fmla="*/ 4910027 h 5918557"/>
                  <a:gd name="connsiteX129" fmla="*/ 2068033 w 8126844"/>
                  <a:gd name="connsiteY129" fmla="*/ 4802451 h 5918557"/>
                  <a:gd name="connsiteX130" fmla="*/ 2390763 w 8126844"/>
                  <a:gd name="connsiteY130" fmla="*/ 4802451 h 5918557"/>
                  <a:gd name="connsiteX131" fmla="*/ 2807621 w 8126844"/>
                  <a:gd name="connsiteY131" fmla="*/ 4802451 h 5918557"/>
                  <a:gd name="connsiteX132" fmla="*/ 2834516 w 8126844"/>
                  <a:gd name="connsiteY132" fmla="*/ 4667980 h 5918557"/>
                  <a:gd name="connsiteX133" fmla="*/ 2686598 w 8126844"/>
                  <a:gd name="connsiteY133" fmla="*/ 4614192 h 5918557"/>
                  <a:gd name="connsiteX134" fmla="*/ 2780727 w 8126844"/>
                  <a:gd name="connsiteY134" fmla="*/ 4466274 h 5918557"/>
                  <a:gd name="connsiteX135" fmla="*/ 3211033 w 8126844"/>
                  <a:gd name="connsiteY135" fmla="*/ 4506616 h 5918557"/>
                  <a:gd name="connsiteX136" fmla="*/ 3775810 w 8126844"/>
                  <a:gd name="connsiteY136" fmla="*/ 4479721 h 5918557"/>
                  <a:gd name="connsiteX137" fmla="*/ 4380927 w 8126844"/>
                  <a:gd name="connsiteY137" fmla="*/ 4385592 h 5918557"/>
                  <a:gd name="connsiteX138" fmla="*/ 4622974 w 8126844"/>
                  <a:gd name="connsiteY138" fmla="*/ 4331804 h 5918557"/>
                  <a:gd name="connsiteX139" fmla="*/ 4555739 w 8126844"/>
                  <a:gd name="connsiteY139" fmla="*/ 4237674 h 5918557"/>
                  <a:gd name="connsiteX140" fmla="*/ 4031304 w 8126844"/>
                  <a:gd name="connsiteY140" fmla="*/ 4278016 h 5918557"/>
                  <a:gd name="connsiteX141" fmla="*/ 3600998 w 8126844"/>
                  <a:gd name="connsiteY141" fmla="*/ 4291463 h 5918557"/>
                  <a:gd name="connsiteX142" fmla="*/ 3278268 w 8126844"/>
                  <a:gd name="connsiteY142" fmla="*/ 4251121 h 5918557"/>
                  <a:gd name="connsiteX143" fmla="*/ 3237927 w 8126844"/>
                  <a:gd name="connsiteY143" fmla="*/ 4183886 h 5918557"/>
                  <a:gd name="connsiteX144" fmla="*/ 3291716 w 8126844"/>
                  <a:gd name="connsiteY144" fmla="*/ 4049416 h 5918557"/>
                  <a:gd name="connsiteX145" fmla="*/ 3587551 w 8126844"/>
                  <a:gd name="connsiteY145" fmla="*/ 4076310 h 5918557"/>
                  <a:gd name="connsiteX146" fmla="*/ 3883386 w 8126844"/>
                  <a:gd name="connsiteY146" fmla="*/ 4076310 h 5918557"/>
                  <a:gd name="connsiteX147" fmla="*/ 3964068 w 8126844"/>
                  <a:gd name="connsiteY147" fmla="*/ 4009074 h 5918557"/>
                  <a:gd name="connsiteX148" fmla="*/ 3883386 w 8126844"/>
                  <a:gd name="connsiteY148" fmla="*/ 3888051 h 5918557"/>
                  <a:gd name="connsiteX149" fmla="*/ 3412739 w 8126844"/>
                  <a:gd name="connsiteY149" fmla="*/ 3861157 h 5918557"/>
                  <a:gd name="connsiteX150" fmla="*/ 3049668 w 8126844"/>
                  <a:gd name="connsiteY150" fmla="*/ 3807369 h 5918557"/>
                  <a:gd name="connsiteX151" fmla="*/ 2740386 w 8126844"/>
                  <a:gd name="connsiteY151" fmla="*/ 3740133 h 5918557"/>
                  <a:gd name="connsiteX152" fmla="*/ 2457998 w 8126844"/>
                  <a:gd name="connsiteY152" fmla="*/ 3659451 h 5918557"/>
                  <a:gd name="connsiteX153" fmla="*/ 2242845 w 8126844"/>
                  <a:gd name="connsiteY153" fmla="*/ 3605663 h 5918557"/>
                  <a:gd name="connsiteX154" fmla="*/ 2162163 w 8126844"/>
                  <a:gd name="connsiteY154" fmla="*/ 3767027 h 5918557"/>
                  <a:gd name="connsiteX155" fmla="*/ 2336974 w 8126844"/>
                  <a:gd name="connsiteY155" fmla="*/ 3941839 h 5918557"/>
                  <a:gd name="connsiteX156" fmla="*/ 2713492 w 8126844"/>
                  <a:gd name="connsiteY156" fmla="*/ 3995627 h 5918557"/>
                  <a:gd name="connsiteX157" fmla="*/ 2874857 w 8126844"/>
                  <a:gd name="connsiteY157" fmla="*/ 4049416 h 5918557"/>
                  <a:gd name="connsiteX158" fmla="*/ 2874857 w 8126844"/>
                  <a:gd name="connsiteY158" fmla="*/ 4197333 h 5918557"/>
                  <a:gd name="connsiteX159" fmla="*/ 2605916 w 8126844"/>
                  <a:gd name="connsiteY159" fmla="*/ 4170439 h 5918557"/>
                  <a:gd name="connsiteX160" fmla="*/ 2000798 w 8126844"/>
                  <a:gd name="connsiteY160" fmla="*/ 4049416 h 5918557"/>
                  <a:gd name="connsiteX161" fmla="*/ 1583939 w 8126844"/>
                  <a:gd name="connsiteY161" fmla="*/ 3901498 h 5918557"/>
                  <a:gd name="connsiteX162" fmla="*/ 1409127 w 8126844"/>
                  <a:gd name="connsiteY162" fmla="*/ 3914945 h 5918557"/>
                  <a:gd name="connsiteX163" fmla="*/ 1368786 w 8126844"/>
                  <a:gd name="connsiteY163" fmla="*/ 4089757 h 5918557"/>
                  <a:gd name="connsiteX164" fmla="*/ 1799092 w 8126844"/>
                  <a:gd name="connsiteY164" fmla="*/ 4224227 h 5918557"/>
                  <a:gd name="connsiteX165" fmla="*/ 1557045 w 8126844"/>
                  <a:gd name="connsiteY165" fmla="*/ 4385592 h 5918557"/>
                  <a:gd name="connsiteX166" fmla="*/ 965374 w 8126844"/>
                  <a:gd name="connsiteY166" fmla="*/ 4156992 h 5918557"/>
                  <a:gd name="connsiteX167" fmla="*/ 289912 w 8126844"/>
                  <a:gd name="connsiteY167" fmla="*/ 4693120 h 5918557"/>
                  <a:gd name="connsiteX168" fmla="*/ 481280 w 8126844"/>
                  <a:gd name="connsiteY168" fmla="*/ 3941839 h 5918557"/>
                  <a:gd name="connsiteX169" fmla="*/ 198892 w 8126844"/>
                  <a:gd name="connsiteY169" fmla="*/ 3834263 h 5918557"/>
                  <a:gd name="connsiteX170" fmla="*/ 131657 w 8126844"/>
                  <a:gd name="connsiteY170" fmla="*/ 3740133 h 5918557"/>
                  <a:gd name="connsiteX171" fmla="*/ 279574 w 8126844"/>
                  <a:gd name="connsiteY171" fmla="*/ 3646004 h 5918557"/>
                  <a:gd name="connsiteX172" fmla="*/ 642645 w 8126844"/>
                  <a:gd name="connsiteY172" fmla="*/ 3820816 h 5918557"/>
                  <a:gd name="connsiteX173" fmla="*/ 1113292 w 8126844"/>
                  <a:gd name="connsiteY173" fmla="*/ 3968733 h 5918557"/>
                  <a:gd name="connsiteX174" fmla="*/ 1153633 w 8126844"/>
                  <a:gd name="connsiteY174" fmla="*/ 3793921 h 5918557"/>
                  <a:gd name="connsiteX175" fmla="*/ 1032610 w 8126844"/>
                  <a:gd name="connsiteY175" fmla="*/ 3632557 h 5918557"/>
                  <a:gd name="connsiteX176" fmla="*/ 535068 w 8126844"/>
                  <a:gd name="connsiteY176" fmla="*/ 3484639 h 5918557"/>
                  <a:gd name="connsiteX177" fmla="*/ 198892 w 8126844"/>
                  <a:gd name="connsiteY177" fmla="*/ 3242592 h 5918557"/>
                  <a:gd name="connsiteX178" fmla="*/ 10633 w 8126844"/>
                  <a:gd name="connsiteY178" fmla="*/ 3081227 h 5918557"/>
                  <a:gd name="connsiteX179" fmla="*/ 50974 w 8126844"/>
                  <a:gd name="connsiteY179" fmla="*/ 2946757 h 5918557"/>
                  <a:gd name="connsiteX180" fmla="*/ 279574 w 8126844"/>
                  <a:gd name="connsiteY180" fmla="*/ 3027439 h 5918557"/>
                  <a:gd name="connsiteX181" fmla="*/ 1019163 w 8126844"/>
                  <a:gd name="connsiteY181" fmla="*/ 3430851 h 5918557"/>
                  <a:gd name="connsiteX182" fmla="*/ 1462916 w 8126844"/>
                  <a:gd name="connsiteY182" fmla="*/ 3672898 h 5918557"/>
                  <a:gd name="connsiteX183" fmla="*/ 1799092 w 8126844"/>
                  <a:gd name="connsiteY183" fmla="*/ 3767027 h 5918557"/>
                  <a:gd name="connsiteX184" fmla="*/ 1973904 w 8126844"/>
                  <a:gd name="connsiteY184" fmla="*/ 3699792 h 5918557"/>
                  <a:gd name="connsiteX185" fmla="*/ 1960457 w 8126844"/>
                  <a:gd name="connsiteY185" fmla="*/ 3457745 h 5918557"/>
                  <a:gd name="connsiteX186" fmla="*/ 1624280 w 8126844"/>
                  <a:gd name="connsiteY186" fmla="*/ 3350169 h 5918557"/>
                  <a:gd name="connsiteX187" fmla="*/ 1288104 w 8126844"/>
                  <a:gd name="connsiteY187" fmla="*/ 3202251 h 5918557"/>
                  <a:gd name="connsiteX188" fmla="*/ 1261210 w 8126844"/>
                  <a:gd name="connsiteY188" fmla="*/ 3067780 h 5918557"/>
                  <a:gd name="connsiteX189" fmla="*/ 1462916 w 8126844"/>
                  <a:gd name="connsiteY189" fmla="*/ 3067780 h 5918557"/>
                  <a:gd name="connsiteX190" fmla="*/ 1691516 w 8126844"/>
                  <a:gd name="connsiteY190" fmla="*/ 3148463 h 5918557"/>
                  <a:gd name="connsiteX191" fmla="*/ 1758751 w 8126844"/>
                  <a:gd name="connsiteY191" fmla="*/ 2933310 h 5918557"/>
                  <a:gd name="connsiteX192" fmla="*/ 1597386 w 8126844"/>
                  <a:gd name="connsiteY192" fmla="*/ 2758498 h 5918557"/>
                  <a:gd name="connsiteX193" fmla="*/ 1153633 w 8126844"/>
                  <a:gd name="connsiteY193" fmla="*/ 2570239 h 5918557"/>
                  <a:gd name="connsiteX194" fmla="*/ 871245 w 8126844"/>
                  <a:gd name="connsiteY194" fmla="*/ 2381980 h 5918557"/>
                  <a:gd name="connsiteX195" fmla="*/ 750221 w 8126844"/>
                  <a:gd name="connsiteY195" fmla="*/ 2247510 h 5918557"/>
                  <a:gd name="connsiteX196" fmla="*/ 844351 w 8126844"/>
                  <a:gd name="connsiteY196" fmla="*/ 2126486 h 5918557"/>
                  <a:gd name="connsiteX197" fmla="*/ 1328445 w 8126844"/>
                  <a:gd name="connsiteY197" fmla="*/ 2341639 h 5918557"/>
                  <a:gd name="connsiteX198" fmla="*/ 1606671 w 8126844"/>
                  <a:gd name="connsiteY198" fmla="*/ 2488058 h 5918557"/>
                  <a:gd name="connsiteX199" fmla="*/ 1720260 w 8126844"/>
                  <a:gd name="connsiteY199" fmla="*/ 2209219 h 5918557"/>
                  <a:gd name="connsiteX200" fmla="*/ 1772079 w 8126844"/>
                  <a:gd name="connsiteY200" fmla="*/ 2025794 h 5918557"/>
                  <a:gd name="connsiteX201" fmla="*/ 1693720 w 8126844"/>
                  <a:gd name="connsiteY201" fmla="*/ 1853765 h 5918557"/>
                  <a:gd name="connsiteX202" fmla="*/ 2176456 w 8126844"/>
                  <a:gd name="connsiteY202" fmla="*/ 2166613 h 5918557"/>
                  <a:gd name="connsiteX203" fmla="*/ 1984049 w 8126844"/>
                  <a:gd name="connsiteY203" fmla="*/ 2144205 h 5918557"/>
                  <a:gd name="connsiteX204" fmla="*/ 1894130 w 8126844"/>
                  <a:gd name="connsiteY204" fmla="*/ 2281923 h 5918557"/>
                  <a:gd name="connsiteX205" fmla="*/ 1879774 w 8126844"/>
                  <a:gd name="connsiteY205" fmla="*/ 2624027 h 5918557"/>
                  <a:gd name="connsiteX206" fmla="*/ 2390763 w 8126844"/>
                  <a:gd name="connsiteY206" fmla="*/ 2852627 h 5918557"/>
                  <a:gd name="connsiteX207" fmla="*/ 3157245 w 8126844"/>
                  <a:gd name="connsiteY207" fmla="*/ 3067780 h 5918557"/>
                  <a:gd name="connsiteX208" fmla="*/ 3708574 w 8126844"/>
                  <a:gd name="connsiteY208" fmla="*/ 3202251 h 5918557"/>
                  <a:gd name="connsiteX209" fmla="*/ 4165774 w 8126844"/>
                  <a:gd name="connsiteY209" fmla="*/ 3175357 h 5918557"/>
                  <a:gd name="connsiteX210" fmla="*/ 4394374 w 8126844"/>
                  <a:gd name="connsiteY210" fmla="*/ 3148463 h 5918557"/>
                  <a:gd name="connsiteX211" fmla="*/ 4407821 w 8126844"/>
                  <a:gd name="connsiteY211" fmla="*/ 2960204 h 5918557"/>
                  <a:gd name="connsiteX212" fmla="*/ 4192668 w 8126844"/>
                  <a:gd name="connsiteY212" fmla="*/ 2919863 h 5918557"/>
                  <a:gd name="connsiteX213" fmla="*/ 4031304 w 8126844"/>
                  <a:gd name="connsiteY213" fmla="*/ 2960204 h 5918557"/>
                  <a:gd name="connsiteX214" fmla="*/ 4031304 w 8126844"/>
                  <a:gd name="connsiteY214" fmla="*/ 2785392 h 5918557"/>
                  <a:gd name="connsiteX215" fmla="*/ 4448163 w 8126844"/>
                  <a:gd name="connsiteY215" fmla="*/ 2664369 h 5918557"/>
                  <a:gd name="connsiteX216" fmla="*/ 4703657 w 8126844"/>
                  <a:gd name="connsiteY216" fmla="*/ 2556792 h 5918557"/>
                  <a:gd name="connsiteX217" fmla="*/ 4719129 w 8126844"/>
                  <a:gd name="connsiteY217" fmla="*/ 2340128 h 5918557"/>
                  <a:gd name="connsiteX218" fmla="*/ 4519556 w 8126844"/>
                  <a:gd name="connsiteY218" fmla="*/ 2345080 h 591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8126844" h="5918557">
                    <a:moveTo>
                      <a:pt x="5076343" y="2135224"/>
                    </a:moveTo>
                    <a:cubicBezTo>
                      <a:pt x="4977309" y="2201705"/>
                      <a:pt x="4927239" y="2171789"/>
                      <a:pt x="4866197" y="2254064"/>
                    </a:cubicBezTo>
                    <a:cubicBezTo>
                      <a:pt x="4805155" y="2336339"/>
                      <a:pt x="4869700" y="2454791"/>
                      <a:pt x="4959151" y="2462663"/>
                    </a:cubicBezTo>
                    <a:cubicBezTo>
                      <a:pt x="5048602" y="2470535"/>
                      <a:pt x="5210138" y="2403253"/>
                      <a:pt x="5402904" y="2301298"/>
                    </a:cubicBezTo>
                    <a:cubicBezTo>
                      <a:pt x="5595670" y="2199343"/>
                      <a:pt x="5954457" y="1962609"/>
                      <a:pt x="6115747" y="1850935"/>
                    </a:cubicBezTo>
                    <a:cubicBezTo>
                      <a:pt x="6277037" y="1739261"/>
                      <a:pt x="6198440" y="2266897"/>
                      <a:pt x="6243817" y="2281926"/>
                    </a:cubicBezTo>
                    <a:cubicBezTo>
                      <a:pt x="6289194" y="2296955"/>
                      <a:pt x="6565098" y="2206113"/>
                      <a:pt x="6598389" y="2100084"/>
                    </a:cubicBezTo>
                    <a:cubicBezTo>
                      <a:pt x="6631680" y="1994055"/>
                      <a:pt x="6416910" y="1712546"/>
                      <a:pt x="6443563" y="1645750"/>
                    </a:cubicBezTo>
                    <a:cubicBezTo>
                      <a:pt x="6470216" y="1578954"/>
                      <a:pt x="6705889" y="1899162"/>
                      <a:pt x="6787725" y="1921439"/>
                    </a:cubicBezTo>
                    <a:cubicBezTo>
                      <a:pt x="6869561" y="1943716"/>
                      <a:pt x="6949629" y="1827636"/>
                      <a:pt x="6934578" y="1779411"/>
                    </a:cubicBezTo>
                    <a:cubicBezTo>
                      <a:pt x="6919527" y="1731186"/>
                      <a:pt x="6666920" y="1543651"/>
                      <a:pt x="6668002" y="1409961"/>
                    </a:cubicBezTo>
                    <a:cubicBezTo>
                      <a:pt x="6669085" y="1276271"/>
                      <a:pt x="6900066" y="1139719"/>
                      <a:pt x="6941073" y="977271"/>
                    </a:cubicBezTo>
                    <a:cubicBezTo>
                      <a:pt x="6982080" y="814823"/>
                      <a:pt x="6815150" y="480116"/>
                      <a:pt x="6764360" y="399086"/>
                    </a:cubicBezTo>
                    <a:cubicBezTo>
                      <a:pt x="6713571" y="318056"/>
                      <a:pt x="6721260" y="446703"/>
                      <a:pt x="6656943" y="525696"/>
                    </a:cubicBezTo>
                    <a:cubicBezTo>
                      <a:pt x="6644173" y="358665"/>
                      <a:pt x="6708935" y="131797"/>
                      <a:pt x="6759584" y="0"/>
                    </a:cubicBezTo>
                    <a:cubicBezTo>
                      <a:pt x="6763216" y="118183"/>
                      <a:pt x="6763954" y="103191"/>
                      <a:pt x="6766984" y="176893"/>
                    </a:cubicBezTo>
                    <a:cubicBezTo>
                      <a:pt x="6836706" y="300466"/>
                      <a:pt x="7080292" y="667519"/>
                      <a:pt x="7177916" y="741439"/>
                    </a:cubicBezTo>
                    <a:cubicBezTo>
                      <a:pt x="7275540" y="815359"/>
                      <a:pt x="7305662" y="589040"/>
                      <a:pt x="7352727" y="620416"/>
                    </a:cubicBezTo>
                    <a:cubicBezTo>
                      <a:pt x="7399792" y="651792"/>
                      <a:pt x="7496163" y="806434"/>
                      <a:pt x="7460304" y="929698"/>
                    </a:cubicBezTo>
                    <a:cubicBezTo>
                      <a:pt x="7424445" y="1052962"/>
                      <a:pt x="7204809" y="1259151"/>
                      <a:pt x="7137574" y="1360004"/>
                    </a:cubicBezTo>
                    <a:cubicBezTo>
                      <a:pt x="7070339" y="1460857"/>
                      <a:pt x="7050168" y="1487751"/>
                      <a:pt x="7056892" y="1534816"/>
                    </a:cubicBezTo>
                    <a:cubicBezTo>
                      <a:pt x="7063616" y="1581881"/>
                      <a:pt x="7119645" y="1662563"/>
                      <a:pt x="7177916" y="1642392"/>
                    </a:cubicBezTo>
                    <a:cubicBezTo>
                      <a:pt x="7236187" y="1622221"/>
                      <a:pt x="7346004" y="1451892"/>
                      <a:pt x="7406516" y="1413792"/>
                    </a:cubicBezTo>
                    <a:cubicBezTo>
                      <a:pt x="7467028" y="1375692"/>
                      <a:pt x="7516333" y="1375692"/>
                      <a:pt x="7540986" y="1413792"/>
                    </a:cubicBezTo>
                    <a:cubicBezTo>
                      <a:pt x="7565639" y="1451892"/>
                      <a:pt x="7648562" y="1505680"/>
                      <a:pt x="7554433" y="1642392"/>
                    </a:cubicBezTo>
                    <a:cubicBezTo>
                      <a:pt x="7460304" y="1779104"/>
                      <a:pt x="7189122" y="2043563"/>
                      <a:pt x="6976210" y="2234063"/>
                    </a:cubicBezTo>
                    <a:cubicBezTo>
                      <a:pt x="6763298" y="2424563"/>
                      <a:pt x="6462981" y="2659886"/>
                      <a:pt x="6276963" y="2785392"/>
                    </a:cubicBezTo>
                    <a:cubicBezTo>
                      <a:pt x="6090945" y="2910898"/>
                      <a:pt x="5963198" y="2942275"/>
                      <a:pt x="5860104" y="2987098"/>
                    </a:cubicBezTo>
                    <a:cubicBezTo>
                      <a:pt x="5757010" y="3031921"/>
                      <a:pt x="5709945" y="3056574"/>
                      <a:pt x="5658398" y="3054333"/>
                    </a:cubicBezTo>
                    <a:cubicBezTo>
                      <a:pt x="5606851" y="3052092"/>
                      <a:pt x="5553062" y="3020716"/>
                      <a:pt x="5550821" y="2973651"/>
                    </a:cubicBezTo>
                    <a:cubicBezTo>
                      <a:pt x="5548580" y="2926586"/>
                      <a:pt x="5584439" y="2814527"/>
                      <a:pt x="5644951" y="2771945"/>
                    </a:cubicBezTo>
                    <a:cubicBezTo>
                      <a:pt x="5705463" y="2729363"/>
                      <a:pt x="5895963" y="2778669"/>
                      <a:pt x="5913892" y="2718157"/>
                    </a:cubicBezTo>
                    <a:cubicBezTo>
                      <a:pt x="5931821" y="2657645"/>
                      <a:pt x="5844415" y="2435768"/>
                      <a:pt x="5752527" y="2408874"/>
                    </a:cubicBezTo>
                    <a:cubicBezTo>
                      <a:pt x="5660639" y="2381980"/>
                      <a:pt x="5362563" y="2556792"/>
                      <a:pt x="5362563" y="2556792"/>
                    </a:cubicBezTo>
                    <a:cubicBezTo>
                      <a:pt x="5181028" y="2628510"/>
                      <a:pt x="4782098" y="2762980"/>
                      <a:pt x="4663316" y="2839180"/>
                    </a:cubicBezTo>
                    <a:cubicBezTo>
                      <a:pt x="4544534" y="2915380"/>
                      <a:pt x="4643144" y="2966927"/>
                      <a:pt x="4649868" y="3013992"/>
                    </a:cubicBezTo>
                    <a:cubicBezTo>
                      <a:pt x="4656591" y="3061057"/>
                      <a:pt x="4634181" y="3126051"/>
                      <a:pt x="4703657" y="3121569"/>
                    </a:cubicBezTo>
                    <a:cubicBezTo>
                      <a:pt x="4773133" y="3117087"/>
                      <a:pt x="4963633" y="3018475"/>
                      <a:pt x="5066727" y="2987098"/>
                    </a:cubicBezTo>
                    <a:cubicBezTo>
                      <a:pt x="5169821" y="2955722"/>
                      <a:pt x="5275156" y="2919863"/>
                      <a:pt x="5322221" y="2933310"/>
                    </a:cubicBezTo>
                    <a:cubicBezTo>
                      <a:pt x="5369286" y="2946757"/>
                      <a:pt x="5438763" y="3009510"/>
                      <a:pt x="5349116" y="3067780"/>
                    </a:cubicBezTo>
                    <a:cubicBezTo>
                      <a:pt x="5259469" y="3126050"/>
                      <a:pt x="4992769" y="3224662"/>
                      <a:pt x="4784339" y="3282933"/>
                    </a:cubicBezTo>
                    <a:cubicBezTo>
                      <a:pt x="4575909" y="3341204"/>
                      <a:pt x="4439198" y="3417404"/>
                      <a:pt x="4098539" y="3417404"/>
                    </a:cubicBezTo>
                    <a:cubicBezTo>
                      <a:pt x="3757880" y="3417404"/>
                      <a:pt x="3056392" y="3338963"/>
                      <a:pt x="2740386" y="3282933"/>
                    </a:cubicBezTo>
                    <a:cubicBezTo>
                      <a:pt x="2424380" y="3226904"/>
                      <a:pt x="2321286" y="3123809"/>
                      <a:pt x="2202504" y="3081227"/>
                    </a:cubicBezTo>
                    <a:cubicBezTo>
                      <a:pt x="2083722" y="3038645"/>
                      <a:pt x="2068033" y="3011751"/>
                      <a:pt x="2027692" y="3027439"/>
                    </a:cubicBezTo>
                    <a:cubicBezTo>
                      <a:pt x="1987351" y="3043127"/>
                      <a:pt x="1899945" y="3112604"/>
                      <a:pt x="1960457" y="3175357"/>
                    </a:cubicBezTo>
                    <a:cubicBezTo>
                      <a:pt x="2020969" y="3238110"/>
                      <a:pt x="2155440" y="3325516"/>
                      <a:pt x="2390763" y="3403957"/>
                    </a:cubicBezTo>
                    <a:cubicBezTo>
                      <a:pt x="2626086" y="3482398"/>
                      <a:pt x="3083286" y="3605663"/>
                      <a:pt x="3372398" y="3646004"/>
                    </a:cubicBezTo>
                    <a:cubicBezTo>
                      <a:pt x="3661510" y="3686345"/>
                      <a:pt x="3894592" y="3650486"/>
                      <a:pt x="4125433" y="3646004"/>
                    </a:cubicBezTo>
                    <a:cubicBezTo>
                      <a:pt x="4356274" y="3641522"/>
                      <a:pt x="4625216" y="3616869"/>
                      <a:pt x="4757445" y="3619110"/>
                    </a:cubicBezTo>
                    <a:cubicBezTo>
                      <a:pt x="4889674" y="3621351"/>
                      <a:pt x="4909845" y="3625833"/>
                      <a:pt x="4918810" y="3659451"/>
                    </a:cubicBezTo>
                    <a:cubicBezTo>
                      <a:pt x="4927775" y="3693069"/>
                      <a:pt x="4916568" y="3782716"/>
                      <a:pt x="4811233" y="3820816"/>
                    </a:cubicBezTo>
                    <a:cubicBezTo>
                      <a:pt x="4705898" y="3858916"/>
                      <a:pt x="4385410" y="3854434"/>
                      <a:pt x="4286798" y="3888051"/>
                    </a:cubicBezTo>
                    <a:cubicBezTo>
                      <a:pt x="4188186" y="3921668"/>
                      <a:pt x="4174740" y="3991145"/>
                      <a:pt x="4219563" y="4022521"/>
                    </a:cubicBezTo>
                    <a:cubicBezTo>
                      <a:pt x="4264386" y="4053897"/>
                      <a:pt x="4385410" y="4098722"/>
                      <a:pt x="4555739" y="4076310"/>
                    </a:cubicBezTo>
                    <a:cubicBezTo>
                      <a:pt x="4726068" y="4053898"/>
                      <a:pt x="5080174" y="3941839"/>
                      <a:pt x="5241539" y="3888051"/>
                    </a:cubicBezTo>
                    <a:cubicBezTo>
                      <a:pt x="5402904" y="3834263"/>
                      <a:pt x="5461174" y="3793921"/>
                      <a:pt x="5523927" y="3753580"/>
                    </a:cubicBezTo>
                    <a:cubicBezTo>
                      <a:pt x="5586680" y="3713239"/>
                      <a:pt x="5638227" y="3666174"/>
                      <a:pt x="5618057" y="3646004"/>
                    </a:cubicBezTo>
                    <a:cubicBezTo>
                      <a:pt x="5597887" y="3625834"/>
                      <a:pt x="5470139" y="3652728"/>
                      <a:pt x="5402904" y="3632557"/>
                    </a:cubicBezTo>
                    <a:cubicBezTo>
                      <a:pt x="5335669" y="3612386"/>
                      <a:pt x="5241539" y="3563080"/>
                      <a:pt x="5214645" y="3524980"/>
                    </a:cubicBezTo>
                    <a:cubicBezTo>
                      <a:pt x="5187751" y="3486880"/>
                      <a:pt x="5187751" y="3430851"/>
                      <a:pt x="5241539" y="3403957"/>
                    </a:cubicBezTo>
                    <a:cubicBezTo>
                      <a:pt x="5295327" y="3377063"/>
                      <a:pt x="5378251" y="3412922"/>
                      <a:pt x="5537374" y="3363616"/>
                    </a:cubicBezTo>
                    <a:cubicBezTo>
                      <a:pt x="5696497" y="3314310"/>
                      <a:pt x="5994574" y="3206733"/>
                      <a:pt x="6196280" y="3108121"/>
                    </a:cubicBezTo>
                    <a:cubicBezTo>
                      <a:pt x="6397986" y="3009509"/>
                      <a:pt x="6577280" y="2901933"/>
                      <a:pt x="6747610" y="2771945"/>
                    </a:cubicBezTo>
                    <a:cubicBezTo>
                      <a:pt x="6917940" y="2641957"/>
                      <a:pt x="7103957" y="2431286"/>
                      <a:pt x="7218257" y="2328192"/>
                    </a:cubicBezTo>
                    <a:cubicBezTo>
                      <a:pt x="7332557" y="2225098"/>
                      <a:pt x="7375140" y="2178033"/>
                      <a:pt x="7433410" y="2153380"/>
                    </a:cubicBezTo>
                    <a:cubicBezTo>
                      <a:pt x="7491681" y="2128727"/>
                      <a:pt x="7554433" y="2142174"/>
                      <a:pt x="7567880" y="2180274"/>
                    </a:cubicBezTo>
                    <a:cubicBezTo>
                      <a:pt x="7581327" y="2218374"/>
                      <a:pt x="7592533" y="2276645"/>
                      <a:pt x="7514092" y="2381980"/>
                    </a:cubicBezTo>
                    <a:cubicBezTo>
                      <a:pt x="7435651" y="2487315"/>
                      <a:pt x="7274286" y="2671092"/>
                      <a:pt x="7097233" y="2812286"/>
                    </a:cubicBezTo>
                    <a:cubicBezTo>
                      <a:pt x="6920180" y="2953480"/>
                      <a:pt x="6619862" y="3128292"/>
                      <a:pt x="6451774" y="3229145"/>
                    </a:cubicBezTo>
                    <a:cubicBezTo>
                      <a:pt x="6283686" y="3329998"/>
                      <a:pt x="6167145" y="3363616"/>
                      <a:pt x="6088704" y="3417404"/>
                    </a:cubicBezTo>
                    <a:cubicBezTo>
                      <a:pt x="6010263" y="3471192"/>
                      <a:pt x="5992333" y="3495845"/>
                      <a:pt x="5981127" y="3551874"/>
                    </a:cubicBezTo>
                    <a:cubicBezTo>
                      <a:pt x="5969921" y="3607903"/>
                      <a:pt x="5999056" y="3695309"/>
                      <a:pt x="6021468" y="3753580"/>
                    </a:cubicBezTo>
                    <a:cubicBezTo>
                      <a:pt x="6043880" y="3811851"/>
                      <a:pt x="5996816" y="3905980"/>
                      <a:pt x="6115598" y="3901498"/>
                    </a:cubicBezTo>
                    <a:cubicBezTo>
                      <a:pt x="6234380" y="3897016"/>
                      <a:pt x="6516769" y="3827539"/>
                      <a:pt x="6734163" y="3726686"/>
                    </a:cubicBezTo>
                    <a:cubicBezTo>
                      <a:pt x="6951557" y="3625833"/>
                      <a:pt x="7233946" y="3421886"/>
                      <a:pt x="7419963" y="3296380"/>
                    </a:cubicBezTo>
                    <a:cubicBezTo>
                      <a:pt x="7605980" y="3170874"/>
                      <a:pt x="7742692" y="3045369"/>
                      <a:pt x="7850268" y="2973651"/>
                    </a:cubicBezTo>
                    <a:cubicBezTo>
                      <a:pt x="7957844" y="2901933"/>
                      <a:pt x="8022839" y="2857109"/>
                      <a:pt x="8065421" y="2866074"/>
                    </a:cubicBezTo>
                    <a:cubicBezTo>
                      <a:pt x="8108004" y="2875039"/>
                      <a:pt x="8155069" y="2944515"/>
                      <a:pt x="8105763" y="3027439"/>
                    </a:cubicBezTo>
                    <a:cubicBezTo>
                      <a:pt x="8056457" y="3110363"/>
                      <a:pt x="8002669" y="3211216"/>
                      <a:pt x="7769586" y="3363616"/>
                    </a:cubicBezTo>
                    <a:cubicBezTo>
                      <a:pt x="7536503" y="3516016"/>
                      <a:pt x="6980692" y="3800645"/>
                      <a:pt x="6707268" y="3941839"/>
                    </a:cubicBezTo>
                    <a:cubicBezTo>
                      <a:pt x="6433844" y="4083033"/>
                      <a:pt x="6274721" y="4159233"/>
                      <a:pt x="6129045" y="4210780"/>
                    </a:cubicBezTo>
                    <a:cubicBezTo>
                      <a:pt x="5983369" y="4262327"/>
                      <a:pt x="5902687" y="4237674"/>
                      <a:pt x="5833210" y="4251121"/>
                    </a:cubicBezTo>
                    <a:cubicBezTo>
                      <a:pt x="5763734" y="4264568"/>
                      <a:pt x="5741321" y="4309392"/>
                      <a:pt x="5712186" y="4291463"/>
                    </a:cubicBezTo>
                    <a:cubicBezTo>
                      <a:pt x="5683051" y="4273534"/>
                      <a:pt x="5647192" y="4186127"/>
                      <a:pt x="5658398" y="4143545"/>
                    </a:cubicBezTo>
                    <a:cubicBezTo>
                      <a:pt x="5669604" y="4100963"/>
                      <a:pt x="5759251" y="4069587"/>
                      <a:pt x="5779421" y="4035969"/>
                    </a:cubicBezTo>
                    <a:cubicBezTo>
                      <a:pt x="5799592" y="4002351"/>
                      <a:pt x="5826486" y="3937357"/>
                      <a:pt x="5779421" y="3941839"/>
                    </a:cubicBezTo>
                    <a:cubicBezTo>
                      <a:pt x="5732356" y="3946321"/>
                      <a:pt x="5620298" y="4020281"/>
                      <a:pt x="5497033" y="4062863"/>
                    </a:cubicBezTo>
                    <a:cubicBezTo>
                      <a:pt x="5373768" y="4105445"/>
                      <a:pt x="5145168" y="4161474"/>
                      <a:pt x="5039833" y="4197333"/>
                    </a:cubicBezTo>
                    <a:cubicBezTo>
                      <a:pt x="4934498" y="4233192"/>
                      <a:pt x="4887433" y="4248881"/>
                      <a:pt x="4865021" y="4278016"/>
                    </a:cubicBezTo>
                    <a:cubicBezTo>
                      <a:pt x="4842609" y="4307151"/>
                      <a:pt x="4856057" y="4360939"/>
                      <a:pt x="4905363" y="4372145"/>
                    </a:cubicBezTo>
                    <a:cubicBezTo>
                      <a:pt x="4954669" y="4383351"/>
                      <a:pt x="5113792" y="4327322"/>
                      <a:pt x="5160857" y="4345251"/>
                    </a:cubicBezTo>
                    <a:cubicBezTo>
                      <a:pt x="5207922" y="4363180"/>
                      <a:pt x="5234816" y="4441621"/>
                      <a:pt x="5187751" y="4479721"/>
                    </a:cubicBezTo>
                    <a:cubicBezTo>
                      <a:pt x="5140686" y="4517821"/>
                      <a:pt x="4927774" y="4533510"/>
                      <a:pt x="4878468" y="4573851"/>
                    </a:cubicBezTo>
                    <a:cubicBezTo>
                      <a:pt x="4829162" y="4614192"/>
                      <a:pt x="4808992" y="4715046"/>
                      <a:pt x="4891916" y="4721769"/>
                    </a:cubicBezTo>
                    <a:cubicBezTo>
                      <a:pt x="4974840" y="4728492"/>
                      <a:pt x="5196716" y="4656775"/>
                      <a:pt x="5376010" y="4614192"/>
                    </a:cubicBezTo>
                    <a:cubicBezTo>
                      <a:pt x="5555304" y="4571610"/>
                      <a:pt x="5806315" y="4524544"/>
                      <a:pt x="5967680" y="4466274"/>
                    </a:cubicBezTo>
                    <a:cubicBezTo>
                      <a:pt x="6129045" y="4408004"/>
                      <a:pt x="6259033" y="4298186"/>
                      <a:pt x="6344198" y="4264569"/>
                    </a:cubicBezTo>
                    <a:cubicBezTo>
                      <a:pt x="6429363" y="4230952"/>
                      <a:pt x="6456256" y="4233193"/>
                      <a:pt x="6478668" y="4264569"/>
                    </a:cubicBezTo>
                    <a:cubicBezTo>
                      <a:pt x="6501080" y="4295945"/>
                      <a:pt x="6575039" y="4390074"/>
                      <a:pt x="6478668" y="4452827"/>
                    </a:cubicBezTo>
                    <a:cubicBezTo>
                      <a:pt x="6382297" y="4515580"/>
                      <a:pt x="6138010" y="4569368"/>
                      <a:pt x="5900445" y="4641086"/>
                    </a:cubicBezTo>
                    <a:cubicBezTo>
                      <a:pt x="5662880" y="4712804"/>
                      <a:pt x="5252745" y="4827104"/>
                      <a:pt x="5053280" y="4883133"/>
                    </a:cubicBezTo>
                    <a:cubicBezTo>
                      <a:pt x="4853815" y="4939163"/>
                      <a:pt x="4826922" y="4950369"/>
                      <a:pt x="4703657" y="4977263"/>
                    </a:cubicBezTo>
                    <a:cubicBezTo>
                      <a:pt x="4580392" y="5004157"/>
                      <a:pt x="4430233" y="5026569"/>
                      <a:pt x="4313692" y="5044498"/>
                    </a:cubicBezTo>
                    <a:cubicBezTo>
                      <a:pt x="4197151" y="5062427"/>
                      <a:pt x="4078369" y="5098286"/>
                      <a:pt x="4004410" y="5084839"/>
                    </a:cubicBezTo>
                    <a:cubicBezTo>
                      <a:pt x="3930451" y="5071392"/>
                      <a:pt x="3878904" y="5001916"/>
                      <a:pt x="3869939" y="4963816"/>
                    </a:cubicBezTo>
                    <a:cubicBezTo>
                      <a:pt x="3860974" y="4925716"/>
                      <a:pt x="3867698" y="4887615"/>
                      <a:pt x="3950621" y="4856239"/>
                    </a:cubicBezTo>
                    <a:cubicBezTo>
                      <a:pt x="4033544" y="4824863"/>
                      <a:pt x="4268868" y="4800210"/>
                      <a:pt x="4367480" y="4775557"/>
                    </a:cubicBezTo>
                    <a:cubicBezTo>
                      <a:pt x="4466092" y="4750904"/>
                      <a:pt x="4513157" y="4741939"/>
                      <a:pt x="4542292" y="4708321"/>
                    </a:cubicBezTo>
                    <a:cubicBezTo>
                      <a:pt x="4571427" y="4674703"/>
                      <a:pt x="4598321" y="4596263"/>
                      <a:pt x="4542292" y="4573851"/>
                    </a:cubicBezTo>
                    <a:cubicBezTo>
                      <a:pt x="4486263" y="4551439"/>
                      <a:pt x="4376445" y="4560404"/>
                      <a:pt x="4206116" y="4573851"/>
                    </a:cubicBezTo>
                    <a:cubicBezTo>
                      <a:pt x="4035787" y="4587298"/>
                      <a:pt x="3695128" y="4636604"/>
                      <a:pt x="3520316" y="4654533"/>
                    </a:cubicBezTo>
                    <a:cubicBezTo>
                      <a:pt x="3345504" y="4672462"/>
                      <a:pt x="3231204" y="4656774"/>
                      <a:pt x="3157245" y="4681427"/>
                    </a:cubicBezTo>
                    <a:cubicBezTo>
                      <a:pt x="3083286" y="4706080"/>
                      <a:pt x="3065357" y="4771075"/>
                      <a:pt x="3076563" y="4802451"/>
                    </a:cubicBezTo>
                    <a:cubicBezTo>
                      <a:pt x="3087769" y="4833827"/>
                      <a:pt x="3161727" y="4853998"/>
                      <a:pt x="3224480" y="4869686"/>
                    </a:cubicBezTo>
                    <a:cubicBezTo>
                      <a:pt x="3287233" y="4885374"/>
                      <a:pt x="3421704" y="4874168"/>
                      <a:pt x="3453080" y="4896580"/>
                    </a:cubicBezTo>
                    <a:cubicBezTo>
                      <a:pt x="3484456" y="4918992"/>
                      <a:pt x="3493421" y="4977263"/>
                      <a:pt x="3412739" y="5004157"/>
                    </a:cubicBezTo>
                    <a:cubicBezTo>
                      <a:pt x="3332057" y="5031051"/>
                      <a:pt x="3076562" y="5046739"/>
                      <a:pt x="2968986" y="5057945"/>
                    </a:cubicBezTo>
                    <a:cubicBezTo>
                      <a:pt x="2861409" y="5069151"/>
                      <a:pt x="2816586" y="5035533"/>
                      <a:pt x="2767280" y="5071392"/>
                    </a:cubicBezTo>
                    <a:cubicBezTo>
                      <a:pt x="2717974" y="5107251"/>
                      <a:pt x="2673151" y="5178969"/>
                      <a:pt x="2673151" y="5273098"/>
                    </a:cubicBezTo>
                    <a:cubicBezTo>
                      <a:pt x="2673151" y="5367227"/>
                      <a:pt x="2762798" y="5542040"/>
                      <a:pt x="2767280" y="5636169"/>
                    </a:cubicBezTo>
                    <a:cubicBezTo>
                      <a:pt x="2771762" y="5730298"/>
                      <a:pt x="2744868" y="5790810"/>
                      <a:pt x="2700045" y="5837874"/>
                    </a:cubicBezTo>
                    <a:cubicBezTo>
                      <a:pt x="2655222" y="5884938"/>
                      <a:pt x="2572298" y="5918557"/>
                      <a:pt x="2498339" y="5918557"/>
                    </a:cubicBezTo>
                    <a:cubicBezTo>
                      <a:pt x="2424380" y="5918557"/>
                      <a:pt x="2310080" y="5893903"/>
                      <a:pt x="2256292" y="5837874"/>
                    </a:cubicBezTo>
                    <a:cubicBezTo>
                      <a:pt x="2202504" y="5781845"/>
                      <a:pt x="2173369" y="5663062"/>
                      <a:pt x="2175610" y="5582380"/>
                    </a:cubicBezTo>
                    <a:cubicBezTo>
                      <a:pt x="2177851" y="5501698"/>
                      <a:pt x="2231639" y="5418774"/>
                      <a:pt x="2269739" y="5353780"/>
                    </a:cubicBezTo>
                    <a:cubicBezTo>
                      <a:pt x="2307839" y="5288786"/>
                      <a:pt x="2384039" y="5243963"/>
                      <a:pt x="2404210" y="5192416"/>
                    </a:cubicBezTo>
                    <a:cubicBezTo>
                      <a:pt x="2424381" y="5140869"/>
                      <a:pt x="2455757" y="5091563"/>
                      <a:pt x="2390763" y="5044498"/>
                    </a:cubicBezTo>
                    <a:cubicBezTo>
                      <a:pt x="2325769" y="4997433"/>
                      <a:pt x="2068033" y="4950368"/>
                      <a:pt x="2014245" y="4910027"/>
                    </a:cubicBezTo>
                    <a:cubicBezTo>
                      <a:pt x="1960457" y="4869686"/>
                      <a:pt x="2005280" y="4820380"/>
                      <a:pt x="2068033" y="4802451"/>
                    </a:cubicBezTo>
                    <a:cubicBezTo>
                      <a:pt x="2130786" y="4784522"/>
                      <a:pt x="2390763" y="4802451"/>
                      <a:pt x="2390763" y="4802451"/>
                    </a:cubicBezTo>
                    <a:cubicBezTo>
                      <a:pt x="2514028" y="4802451"/>
                      <a:pt x="2733662" y="4824863"/>
                      <a:pt x="2807621" y="4802451"/>
                    </a:cubicBezTo>
                    <a:cubicBezTo>
                      <a:pt x="2881580" y="4780039"/>
                      <a:pt x="2854686" y="4699356"/>
                      <a:pt x="2834516" y="4667980"/>
                    </a:cubicBezTo>
                    <a:cubicBezTo>
                      <a:pt x="2814346" y="4636604"/>
                      <a:pt x="2695563" y="4647810"/>
                      <a:pt x="2686598" y="4614192"/>
                    </a:cubicBezTo>
                    <a:cubicBezTo>
                      <a:pt x="2677633" y="4580574"/>
                      <a:pt x="2693321" y="4484203"/>
                      <a:pt x="2780727" y="4466274"/>
                    </a:cubicBezTo>
                    <a:cubicBezTo>
                      <a:pt x="2868133" y="4448345"/>
                      <a:pt x="3045186" y="4504375"/>
                      <a:pt x="3211033" y="4506616"/>
                    </a:cubicBezTo>
                    <a:cubicBezTo>
                      <a:pt x="3376880" y="4508857"/>
                      <a:pt x="3580828" y="4499892"/>
                      <a:pt x="3775810" y="4479721"/>
                    </a:cubicBezTo>
                    <a:cubicBezTo>
                      <a:pt x="3970792" y="4459550"/>
                      <a:pt x="4239733" y="4410245"/>
                      <a:pt x="4380927" y="4385592"/>
                    </a:cubicBezTo>
                    <a:cubicBezTo>
                      <a:pt x="4522121" y="4360939"/>
                      <a:pt x="4593839" y="4356457"/>
                      <a:pt x="4622974" y="4331804"/>
                    </a:cubicBezTo>
                    <a:cubicBezTo>
                      <a:pt x="4652109" y="4307151"/>
                      <a:pt x="4654351" y="4246639"/>
                      <a:pt x="4555739" y="4237674"/>
                    </a:cubicBezTo>
                    <a:cubicBezTo>
                      <a:pt x="4457127" y="4228709"/>
                      <a:pt x="4190427" y="4269051"/>
                      <a:pt x="4031304" y="4278016"/>
                    </a:cubicBezTo>
                    <a:cubicBezTo>
                      <a:pt x="3872181" y="4286981"/>
                      <a:pt x="3726504" y="4295946"/>
                      <a:pt x="3600998" y="4291463"/>
                    </a:cubicBezTo>
                    <a:cubicBezTo>
                      <a:pt x="3475492" y="4286981"/>
                      <a:pt x="3338780" y="4269050"/>
                      <a:pt x="3278268" y="4251121"/>
                    </a:cubicBezTo>
                    <a:cubicBezTo>
                      <a:pt x="3217756" y="4233192"/>
                      <a:pt x="3235686" y="4217503"/>
                      <a:pt x="3237927" y="4183886"/>
                    </a:cubicBezTo>
                    <a:cubicBezTo>
                      <a:pt x="3240168" y="4150269"/>
                      <a:pt x="3233445" y="4067345"/>
                      <a:pt x="3291716" y="4049416"/>
                    </a:cubicBezTo>
                    <a:cubicBezTo>
                      <a:pt x="3349987" y="4031487"/>
                      <a:pt x="3488939" y="4071828"/>
                      <a:pt x="3587551" y="4076310"/>
                    </a:cubicBezTo>
                    <a:cubicBezTo>
                      <a:pt x="3686163" y="4080792"/>
                      <a:pt x="3820633" y="4087516"/>
                      <a:pt x="3883386" y="4076310"/>
                    </a:cubicBezTo>
                    <a:cubicBezTo>
                      <a:pt x="3946139" y="4065104"/>
                      <a:pt x="3964068" y="4040450"/>
                      <a:pt x="3964068" y="4009074"/>
                    </a:cubicBezTo>
                    <a:cubicBezTo>
                      <a:pt x="3964068" y="3977698"/>
                      <a:pt x="3975274" y="3912704"/>
                      <a:pt x="3883386" y="3888051"/>
                    </a:cubicBezTo>
                    <a:cubicBezTo>
                      <a:pt x="3791498" y="3863398"/>
                      <a:pt x="3551692" y="3874604"/>
                      <a:pt x="3412739" y="3861157"/>
                    </a:cubicBezTo>
                    <a:cubicBezTo>
                      <a:pt x="3273786" y="3847710"/>
                      <a:pt x="3161727" y="3827540"/>
                      <a:pt x="3049668" y="3807369"/>
                    </a:cubicBezTo>
                    <a:cubicBezTo>
                      <a:pt x="2937609" y="3787198"/>
                      <a:pt x="2838998" y="3764786"/>
                      <a:pt x="2740386" y="3740133"/>
                    </a:cubicBezTo>
                    <a:cubicBezTo>
                      <a:pt x="2641774" y="3715480"/>
                      <a:pt x="2540921" y="3681863"/>
                      <a:pt x="2457998" y="3659451"/>
                    </a:cubicBezTo>
                    <a:cubicBezTo>
                      <a:pt x="2375075" y="3637039"/>
                      <a:pt x="2292151" y="3587734"/>
                      <a:pt x="2242845" y="3605663"/>
                    </a:cubicBezTo>
                    <a:cubicBezTo>
                      <a:pt x="2193539" y="3623592"/>
                      <a:pt x="2146475" y="3710998"/>
                      <a:pt x="2162163" y="3767027"/>
                    </a:cubicBezTo>
                    <a:cubicBezTo>
                      <a:pt x="2177851" y="3823056"/>
                      <a:pt x="2245086" y="3903739"/>
                      <a:pt x="2336974" y="3941839"/>
                    </a:cubicBezTo>
                    <a:cubicBezTo>
                      <a:pt x="2428862" y="3979939"/>
                      <a:pt x="2623845" y="3977697"/>
                      <a:pt x="2713492" y="3995627"/>
                    </a:cubicBezTo>
                    <a:cubicBezTo>
                      <a:pt x="2803139" y="4013557"/>
                      <a:pt x="2847963" y="4015798"/>
                      <a:pt x="2874857" y="4049416"/>
                    </a:cubicBezTo>
                    <a:cubicBezTo>
                      <a:pt x="2901751" y="4083034"/>
                      <a:pt x="2919680" y="4177163"/>
                      <a:pt x="2874857" y="4197333"/>
                    </a:cubicBezTo>
                    <a:cubicBezTo>
                      <a:pt x="2830034" y="4217503"/>
                      <a:pt x="2751592" y="4195092"/>
                      <a:pt x="2605916" y="4170439"/>
                    </a:cubicBezTo>
                    <a:cubicBezTo>
                      <a:pt x="2460239" y="4145786"/>
                      <a:pt x="2171127" y="4094239"/>
                      <a:pt x="2000798" y="4049416"/>
                    </a:cubicBezTo>
                    <a:cubicBezTo>
                      <a:pt x="1830469" y="4004593"/>
                      <a:pt x="1682551" y="3923910"/>
                      <a:pt x="1583939" y="3901498"/>
                    </a:cubicBezTo>
                    <a:cubicBezTo>
                      <a:pt x="1485327" y="3879086"/>
                      <a:pt x="1444986" y="3883569"/>
                      <a:pt x="1409127" y="3914945"/>
                    </a:cubicBezTo>
                    <a:cubicBezTo>
                      <a:pt x="1373268" y="3946321"/>
                      <a:pt x="1303792" y="4038210"/>
                      <a:pt x="1368786" y="4089757"/>
                    </a:cubicBezTo>
                    <a:cubicBezTo>
                      <a:pt x="1433780" y="4141304"/>
                      <a:pt x="1767716" y="4174921"/>
                      <a:pt x="1799092" y="4224227"/>
                    </a:cubicBezTo>
                    <a:cubicBezTo>
                      <a:pt x="1830469" y="4273533"/>
                      <a:pt x="1695998" y="4396798"/>
                      <a:pt x="1557045" y="4385592"/>
                    </a:cubicBezTo>
                    <a:cubicBezTo>
                      <a:pt x="1418092" y="4374386"/>
                      <a:pt x="1176563" y="4105737"/>
                      <a:pt x="965374" y="4156992"/>
                    </a:cubicBezTo>
                    <a:cubicBezTo>
                      <a:pt x="754185" y="4208247"/>
                      <a:pt x="370594" y="4728979"/>
                      <a:pt x="289912" y="4693120"/>
                    </a:cubicBezTo>
                    <a:cubicBezTo>
                      <a:pt x="209230" y="4657261"/>
                      <a:pt x="496450" y="4084982"/>
                      <a:pt x="481280" y="3941839"/>
                    </a:cubicBezTo>
                    <a:cubicBezTo>
                      <a:pt x="466110" y="3798696"/>
                      <a:pt x="257162" y="3867881"/>
                      <a:pt x="198892" y="3834263"/>
                    </a:cubicBezTo>
                    <a:cubicBezTo>
                      <a:pt x="140622" y="3800645"/>
                      <a:pt x="118210" y="3771509"/>
                      <a:pt x="131657" y="3740133"/>
                    </a:cubicBezTo>
                    <a:cubicBezTo>
                      <a:pt x="145104" y="3708757"/>
                      <a:pt x="194409" y="3632557"/>
                      <a:pt x="279574" y="3646004"/>
                    </a:cubicBezTo>
                    <a:cubicBezTo>
                      <a:pt x="364739" y="3659451"/>
                      <a:pt x="503692" y="3767028"/>
                      <a:pt x="642645" y="3820816"/>
                    </a:cubicBezTo>
                    <a:cubicBezTo>
                      <a:pt x="781598" y="3874604"/>
                      <a:pt x="1028127" y="3973216"/>
                      <a:pt x="1113292" y="3968733"/>
                    </a:cubicBezTo>
                    <a:cubicBezTo>
                      <a:pt x="1198457" y="3964250"/>
                      <a:pt x="1167080" y="3849950"/>
                      <a:pt x="1153633" y="3793921"/>
                    </a:cubicBezTo>
                    <a:cubicBezTo>
                      <a:pt x="1140186" y="3737892"/>
                      <a:pt x="1135704" y="3684104"/>
                      <a:pt x="1032610" y="3632557"/>
                    </a:cubicBezTo>
                    <a:cubicBezTo>
                      <a:pt x="929516" y="3581010"/>
                      <a:pt x="674021" y="3549633"/>
                      <a:pt x="535068" y="3484639"/>
                    </a:cubicBezTo>
                    <a:cubicBezTo>
                      <a:pt x="396115" y="3419645"/>
                      <a:pt x="286298" y="3309827"/>
                      <a:pt x="198892" y="3242592"/>
                    </a:cubicBezTo>
                    <a:cubicBezTo>
                      <a:pt x="111486" y="3175357"/>
                      <a:pt x="35286" y="3130533"/>
                      <a:pt x="10633" y="3081227"/>
                    </a:cubicBezTo>
                    <a:cubicBezTo>
                      <a:pt x="-14020" y="3031921"/>
                      <a:pt x="6151" y="2955722"/>
                      <a:pt x="50974" y="2946757"/>
                    </a:cubicBezTo>
                    <a:cubicBezTo>
                      <a:pt x="95797" y="2937792"/>
                      <a:pt x="118209" y="2946757"/>
                      <a:pt x="279574" y="3027439"/>
                    </a:cubicBezTo>
                    <a:cubicBezTo>
                      <a:pt x="440939" y="3108121"/>
                      <a:pt x="1019163" y="3430851"/>
                      <a:pt x="1019163" y="3430851"/>
                    </a:cubicBezTo>
                    <a:cubicBezTo>
                      <a:pt x="1216387" y="3538428"/>
                      <a:pt x="1332928" y="3616869"/>
                      <a:pt x="1462916" y="3672898"/>
                    </a:cubicBezTo>
                    <a:cubicBezTo>
                      <a:pt x="1592904" y="3728927"/>
                      <a:pt x="1713927" y="3762545"/>
                      <a:pt x="1799092" y="3767027"/>
                    </a:cubicBezTo>
                    <a:cubicBezTo>
                      <a:pt x="1884257" y="3771509"/>
                      <a:pt x="1947010" y="3751339"/>
                      <a:pt x="1973904" y="3699792"/>
                    </a:cubicBezTo>
                    <a:cubicBezTo>
                      <a:pt x="2000798" y="3648245"/>
                      <a:pt x="2018728" y="3516015"/>
                      <a:pt x="1960457" y="3457745"/>
                    </a:cubicBezTo>
                    <a:cubicBezTo>
                      <a:pt x="1902186" y="3399475"/>
                      <a:pt x="1736339" y="3392751"/>
                      <a:pt x="1624280" y="3350169"/>
                    </a:cubicBezTo>
                    <a:cubicBezTo>
                      <a:pt x="1512221" y="3307587"/>
                      <a:pt x="1348616" y="3249316"/>
                      <a:pt x="1288104" y="3202251"/>
                    </a:cubicBezTo>
                    <a:cubicBezTo>
                      <a:pt x="1227592" y="3155186"/>
                      <a:pt x="1232075" y="3090192"/>
                      <a:pt x="1261210" y="3067780"/>
                    </a:cubicBezTo>
                    <a:cubicBezTo>
                      <a:pt x="1290345" y="3045368"/>
                      <a:pt x="1391198" y="3054333"/>
                      <a:pt x="1462916" y="3067780"/>
                    </a:cubicBezTo>
                    <a:cubicBezTo>
                      <a:pt x="1534634" y="3081227"/>
                      <a:pt x="1642210" y="3170875"/>
                      <a:pt x="1691516" y="3148463"/>
                    </a:cubicBezTo>
                    <a:cubicBezTo>
                      <a:pt x="1740822" y="3126051"/>
                      <a:pt x="1774439" y="2998304"/>
                      <a:pt x="1758751" y="2933310"/>
                    </a:cubicBezTo>
                    <a:cubicBezTo>
                      <a:pt x="1743063" y="2868316"/>
                      <a:pt x="1698239" y="2819010"/>
                      <a:pt x="1597386" y="2758498"/>
                    </a:cubicBezTo>
                    <a:cubicBezTo>
                      <a:pt x="1496533" y="2697986"/>
                      <a:pt x="1274656" y="2632992"/>
                      <a:pt x="1153633" y="2570239"/>
                    </a:cubicBezTo>
                    <a:cubicBezTo>
                      <a:pt x="1032610" y="2507486"/>
                      <a:pt x="938480" y="2435768"/>
                      <a:pt x="871245" y="2381980"/>
                    </a:cubicBezTo>
                    <a:cubicBezTo>
                      <a:pt x="804010" y="2328192"/>
                      <a:pt x="754703" y="2290092"/>
                      <a:pt x="750221" y="2247510"/>
                    </a:cubicBezTo>
                    <a:cubicBezTo>
                      <a:pt x="745739" y="2204928"/>
                      <a:pt x="747980" y="2110798"/>
                      <a:pt x="844351" y="2126486"/>
                    </a:cubicBezTo>
                    <a:cubicBezTo>
                      <a:pt x="940722" y="2142174"/>
                      <a:pt x="1201392" y="2281377"/>
                      <a:pt x="1328445" y="2341639"/>
                    </a:cubicBezTo>
                    <a:cubicBezTo>
                      <a:pt x="1455498" y="2401901"/>
                      <a:pt x="1546624" y="2519562"/>
                      <a:pt x="1606671" y="2488058"/>
                    </a:cubicBezTo>
                    <a:cubicBezTo>
                      <a:pt x="1666718" y="2456554"/>
                      <a:pt x="1703496" y="2292225"/>
                      <a:pt x="1720260" y="2209219"/>
                    </a:cubicBezTo>
                    <a:cubicBezTo>
                      <a:pt x="1737024" y="2126213"/>
                      <a:pt x="1775050" y="2074070"/>
                      <a:pt x="1772079" y="2025794"/>
                    </a:cubicBezTo>
                    <a:cubicBezTo>
                      <a:pt x="1769108" y="1977518"/>
                      <a:pt x="1641583" y="1834600"/>
                      <a:pt x="1693720" y="1853765"/>
                    </a:cubicBezTo>
                    <a:cubicBezTo>
                      <a:pt x="1745858" y="1872931"/>
                      <a:pt x="2130833" y="2108841"/>
                      <a:pt x="2176456" y="2166613"/>
                    </a:cubicBezTo>
                    <a:cubicBezTo>
                      <a:pt x="2222079" y="2224385"/>
                      <a:pt x="2025497" y="2138110"/>
                      <a:pt x="1984049" y="2144205"/>
                    </a:cubicBezTo>
                    <a:cubicBezTo>
                      <a:pt x="1942601" y="2150300"/>
                      <a:pt x="1908744" y="2211318"/>
                      <a:pt x="1894130" y="2281923"/>
                    </a:cubicBezTo>
                    <a:cubicBezTo>
                      <a:pt x="1879516" y="2352528"/>
                      <a:pt x="1797002" y="2528910"/>
                      <a:pt x="1879774" y="2624027"/>
                    </a:cubicBezTo>
                    <a:cubicBezTo>
                      <a:pt x="1962546" y="2719144"/>
                      <a:pt x="2177851" y="2778668"/>
                      <a:pt x="2390763" y="2852627"/>
                    </a:cubicBezTo>
                    <a:cubicBezTo>
                      <a:pt x="2603675" y="2926586"/>
                      <a:pt x="2937610" y="3009509"/>
                      <a:pt x="3157245" y="3067780"/>
                    </a:cubicBezTo>
                    <a:cubicBezTo>
                      <a:pt x="3376880" y="3126051"/>
                      <a:pt x="3540486" y="3184322"/>
                      <a:pt x="3708574" y="3202251"/>
                    </a:cubicBezTo>
                    <a:cubicBezTo>
                      <a:pt x="3876662" y="3220180"/>
                      <a:pt x="4051474" y="3184322"/>
                      <a:pt x="4165774" y="3175357"/>
                    </a:cubicBezTo>
                    <a:cubicBezTo>
                      <a:pt x="4280074" y="3166392"/>
                      <a:pt x="4354033" y="3184322"/>
                      <a:pt x="4394374" y="3148463"/>
                    </a:cubicBezTo>
                    <a:cubicBezTo>
                      <a:pt x="4434715" y="3112604"/>
                      <a:pt x="4441439" y="2998304"/>
                      <a:pt x="4407821" y="2960204"/>
                    </a:cubicBezTo>
                    <a:cubicBezTo>
                      <a:pt x="4374203" y="2922104"/>
                      <a:pt x="4255421" y="2919863"/>
                      <a:pt x="4192668" y="2919863"/>
                    </a:cubicBezTo>
                    <a:cubicBezTo>
                      <a:pt x="4129915" y="2919863"/>
                      <a:pt x="4058198" y="2982616"/>
                      <a:pt x="4031304" y="2960204"/>
                    </a:cubicBezTo>
                    <a:cubicBezTo>
                      <a:pt x="4004410" y="2937792"/>
                      <a:pt x="3961828" y="2834698"/>
                      <a:pt x="4031304" y="2785392"/>
                    </a:cubicBezTo>
                    <a:cubicBezTo>
                      <a:pt x="4100780" y="2736086"/>
                      <a:pt x="4336104" y="2702469"/>
                      <a:pt x="4448163" y="2664369"/>
                    </a:cubicBezTo>
                    <a:cubicBezTo>
                      <a:pt x="4560222" y="2626269"/>
                      <a:pt x="4658496" y="2610832"/>
                      <a:pt x="4703657" y="2556792"/>
                    </a:cubicBezTo>
                    <a:cubicBezTo>
                      <a:pt x="4748818" y="2502752"/>
                      <a:pt x="4772615" y="2373248"/>
                      <a:pt x="4719129" y="2340128"/>
                    </a:cubicBezTo>
                    <a:cubicBezTo>
                      <a:pt x="4665643" y="2307008"/>
                      <a:pt x="4643381" y="2312675"/>
                      <a:pt x="4519556" y="2345080"/>
                    </a:cubicBezTo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Freeform 59">
                <a:extLst>
                  <a:ext uri="{FF2B5EF4-FFF2-40B4-BE49-F238E27FC236}">
                    <a16:creationId xmlns:a16="http://schemas.microsoft.com/office/drawing/2014/main" id="{50D2A0BF-9649-4FAE-BD8F-24660DF82A04}"/>
                  </a:ext>
                </a:extLst>
              </p:cNvPr>
              <p:cNvSpPr/>
              <p:nvPr/>
            </p:nvSpPr>
            <p:spPr>
              <a:xfrm rot="2427215">
                <a:off x="3631097" y="1794347"/>
                <a:ext cx="298383" cy="53105"/>
              </a:xfrm>
              <a:custGeom>
                <a:avLst/>
                <a:gdLst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45189 w 1552885"/>
                  <a:gd name="connsiteY10" fmla="*/ 181650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885"/>
                  <a:gd name="connsiteY0" fmla="*/ 229275 h 315000"/>
                  <a:gd name="connsiteX1" fmla="*/ 111714 w 1552885"/>
                  <a:gd name="connsiteY1" fmla="*/ 235625 h 315000"/>
                  <a:gd name="connsiteX2" fmla="*/ 476839 w 1552885"/>
                  <a:gd name="connsiteY2" fmla="*/ 264200 h 315000"/>
                  <a:gd name="connsiteX3" fmla="*/ 848314 w 1552885"/>
                  <a:gd name="connsiteY3" fmla="*/ 235625 h 315000"/>
                  <a:gd name="connsiteX4" fmla="*/ 1146764 w 1552885"/>
                  <a:gd name="connsiteY4" fmla="*/ 162600 h 315000"/>
                  <a:gd name="connsiteX5" fmla="*/ 1403939 w 1552885"/>
                  <a:gd name="connsiteY5" fmla="*/ 76875 h 315000"/>
                  <a:gd name="connsiteX6" fmla="*/ 1540464 w 1552885"/>
                  <a:gd name="connsiteY6" fmla="*/ 675 h 315000"/>
                  <a:gd name="connsiteX7" fmla="*/ 1540464 w 1552885"/>
                  <a:gd name="connsiteY7" fmla="*/ 41950 h 315000"/>
                  <a:gd name="connsiteX8" fmla="*/ 1486489 w 1552885"/>
                  <a:gd name="connsiteY8" fmla="*/ 83225 h 315000"/>
                  <a:gd name="connsiteX9" fmla="*/ 1407114 w 1552885"/>
                  <a:gd name="connsiteY9" fmla="*/ 124500 h 315000"/>
                  <a:gd name="connsiteX10" fmla="*/ 1254714 w 1552885"/>
                  <a:gd name="connsiteY10" fmla="*/ 184825 h 315000"/>
                  <a:gd name="connsiteX11" fmla="*/ 1092789 w 1552885"/>
                  <a:gd name="connsiteY11" fmla="*/ 229275 h 315000"/>
                  <a:gd name="connsiteX12" fmla="*/ 883239 w 1552885"/>
                  <a:gd name="connsiteY12" fmla="*/ 276900 h 315000"/>
                  <a:gd name="connsiteX13" fmla="*/ 651464 w 1552885"/>
                  <a:gd name="connsiteY13" fmla="*/ 305475 h 315000"/>
                  <a:gd name="connsiteX14" fmla="*/ 457789 w 1552885"/>
                  <a:gd name="connsiteY14" fmla="*/ 315000 h 315000"/>
                  <a:gd name="connsiteX15" fmla="*/ 245064 w 1552885"/>
                  <a:gd name="connsiteY15" fmla="*/ 305475 h 315000"/>
                  <a:gd name="connsiteX16" fmla="*/ 79964 w 1552885"/>
                  <a:gd name="connsiteY16" fmla="*/ 292775 h 315000"/>
                  <a:gd name="connsiteX17" fmla="*/ 29164 w 1552885"/>
                  <a:gd name="connsiteY17" fmla="*/ 280075 h 315000"/>
                  <a:gd name="connsiteX18" fmla="*/ 3764 w 1552885"/>
                  <a:gd name="connsiteY18" fmla="*/ 229275 h 315000"/>
                  <a:gd name="connsiteX0" fmla="*/ 3764 w 1552141"/>
                  <a:gd name="connsiteY0" fmla="*/ 229294 h 315019"/>
                  <a:gd name="connsiteX1" fmla="*/ 111714 w 1552141"/>
                  <a:gd name="connsiteY1" fmla="*/ 235644 h 315019"/>
                  <a:gd name="connsiteX2" fmla="*/ 476839 w 1552141"/>
                  <a:gd name="connsiteY2" fmla="*/ 264219 h 315019"/>
                  <a:gd name="connsiteX3" fmla="*/ 848314 w 1552141"/>
                  <a:gd name="connsiteY3" fmla="*/ 235644 h 315019"/>
                  <a:gd name="connsiteX4" fmla="*/ 1146764 w 1552141"/>
                  <a:gd name="connsiteY4" fmla="*/ 162619 h 315019"/>
                  <a:gd name="connsiteX5" fmla="*/ 1403939 w 1552141"/>
                  <a:gd name="connsiteY5" fmla="*/ 76894 h 315019"/>
                  <a:gd name="connsiteX6" fmla="*/ 1540464 w 1552141"/>
                  <a:gd name="connsiteY6" fmla="*/ 694 h 315019"/>
                  <a:gd name="connsiteX7" fmla="*/ 1540464 w 1552141"/>
                  <a:gd name="connsiteY7" fmla="*/ 41969 h 315019"/>
                  <a:gd name="connsiteX8" fmla="*/ 1502364 w 1552141"/>
                  <a:gd name="connsiteY8" fmla="*/ 89594 h 315019"/>
                  <a:gd name="connsiteX9" fmla="*/ 1407114 w 1552141"/>
                  <a:gd name="connsiteY9" fmla="*/ 124519 h 315019"/>
                  <a:gd name="connsiteX10" fmla="*/ 1254714 w 1552141"/>
                  <a:gd name="connsiteY10" fmla="*/ 184844 h 315019"/>
                  <a:gd name="connsiteX11" fmla="*/ 1092789 w 1552141"/>
                  <a:gd name="connsiteY11" fmla="*/ 229294 h 315019"/>
                  <a:gd name="connsiteX12" fmla="*/ 883239 w 1552141"/>
                  <a:gd name="connsiteY12" fmla="*/ 276919 h 315019"/>
                  <a:gd name="connsiteX13" fmla="*/ 651464 w 1552141"/>
                  <a:gd name="connsiteY13" fmla="*/ 305494 h 315019"/>
                  <a:gd name="connsiteX14" fmla="*/ 457789 w 1552141"/>
                  <a:gd name="connsiteY14" fmla="*/ 315019 h 315019"/>
                  <a:gd name="connsiteX15" fmla="*/ 245064 w 1552141"/>
                  <a:gd name="connsiteY15" fmla="*/ 305494 h 315019"/>
                  <a:gd name="connsiteX16" fmla="*/ 79964 w 1552141"/>
                  <a:gd name="connsiteY16" fmla="*/ 292794 h 315019"/>
                  <a:gd name="connsiteX17" fmla="*/ 29164 w 1552141"/>
                  <a:gd name="connsiteY17" fmla="*/ 280094 h 315019"/>
                  <a:gd name="connsiteX18" fmla="*/ 3764 w 1552141"/>
                  <a:gd name="connsiteY18" fmla="*/ 229294 h 315019"/>
                  <a:gd name="connsiteX0" fmla="*/ 3764 w 1544407"/>
                  <a:gd name="connsiteY0" fmla="*/ 210763 h 296488"/>
                  <a:gd name="connsiteX1" fmla="*/ 111714 w 1544407"/>
                  <a:gd name="connsiteY1" fmla="*/ 217113 h 296488"/>
                  <a:gd name="connsiteX2" fmla="*/ 476839 w 1544407"/>
                  <a:gd name="connsiteY2" fmla="*/ 245688 h 296488"/>
                  <a:gd name="connsiteX3" fmla="*/ 848314 w 1544407"/>
                  <a:gd name="connsiteY3" fmla="*/ 217113 h 296488"/>
                  <a:gd name="connsiteX4" fmla="*/ 1146764 w 1544407"/>
                  <a:gd name="connsiteY4" fmla="*/ 144088 h 296488"/>
                  <a:gd name="connsiteX5" fmla="*/ 1403939 w 1544407"/>
                  <a:gd name="connsiteY5" fmla="*/ 58363 h 296488"/>
                  <a:gd name="connsiteX6" fmla="*/ 1527764 w 1544407"/>
                  <a:gd name="connsiteY6" fmla="*/ 1213 h 296488"/>
                  <a:gd name="connsiteX7" fmla="*/ 1540464 w 1544407"/>
                  <a:gd name="connsiteY7" fmla="*/ 23438 h 296488"/>
                  <a:gd name="connsiteX8" fmla="*/ 1502364 w 1544407"/>
                  <a:gd name="connsiteY8" fmla="*/ 71063 h 296488"/>
                  <a:gd name="connsiteX9" fmla="*/ 1407114 w 1544407"/>
                  <a:gd name="connsiteY9" fmla="*/ 105988 h 296488"/>
                  <a:gd name="connsiteX10" fmla="*/ 1254714 w 1544407"/>
                  <a:gd name="connsiteY10" fmla="*/ 166313 h 296488"/>
                  <a:gd name="connsiteX11" fmla="*/ 1092789 w 1544407"/>
                  <a:gd name="connsiteY11" fmla="*/ 210763 h 296488"/>
                  <a:gd name="connsiteX12" fmla="*/ 883239 w 1544407"/>
                  <a:gd name="connsiteY12" fmla="*/ 258388 h 296488"/>
                  <a:gd name="connsiteX13" fmla="*/ 651464 w 1544407"/>
                  <a:gd name="connsiteY13" fmla="*/ 286963 h 296488"/>
                  <a:gd name="connsiteX14" fmla="*/ 457789 w 1544407"/>
                  <a:gd name="connsiteY14" fmla="*/ 296488 h 296488"/>
                  <a:gd name="connsiteX15" fmla="*/ 245064 w 1544407"/>
                  <a:gd name="connsiteY15" fmla="*/ 286963 h 296488"/>
                  <a:gd name="connsiteX16" fmla="*/ 79964 w 1544407"/>
                  <a:gd name="connsiteY16" fmla="*/ 274263 h 296488"/>
                  <a:gd name="connsiteX17" fmla="*/ 29164 w 1544407"/>
                  <a:gd name="connsiteY17" fmla="*/ 261563 h 296488"/>
                  <a:gd name="connsiteX18" fmla="*/ 3764 w 1544407"/>
                  <a:gd name="connsiteY18" fmla="*/ 210763 h 296488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07114 w 1549068"/>
                  <a:gd name="connsiteY9" fmla="*/ 105122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49068"/>
                  <a:gd name="connsiteY0" fmla="*/ 209897 h 295622"/>
                  <a:gd name="connsiteX1" fmla="*/ 111714 w 1549068"/>
                  <a:gd name="connsiteY1" fmla="*/ 216247 h 295622"/>
                  <a:gd name="connsiteX2" fmla="*/ 476839 w 1549068"/>
                  <a:gd name="connsiteY2" fmla="*/ 244822 h 295622"/>
                  <a:gd name="connsiteX3" fmla="*/ 848314 w 1549068"/>
                  <a:gd name="connsiteY3" fmla="*/ 216247 h 295622"/>
                  <a:gd name="connsiteX4" fmla="*/ 1146764 w 1549068"/>
                  <a:gd name="connsiteY4" fmla="*/ 143222 h 295622"/>
                  <a:gd name="connsiteX5" fmla="*/ 1403939 w 1549068"/>
                  <a:gd name="connsiteY5" fmla="*/ 57497 h 295622"/>
                  <a:gd name="connsiteX6" fmla="*/ 1527764 w 1549068"/>
                  <a:gd name="connsiteY6" fmla="*/ 347 h 295622"/>
                  <a:gd name="connsiteX7" fmla="*/ 1546814 w 1549068"/>
                  <a:gd name="connsiteY7" fmla="*/ 35272 h 295622"/>
                  <a:gd name="connsiteX8" fmla="*/ 1502364 w 1549068"/>
                  <a:gd name="connsiteY8" fmla="*/ 70197 h 295622"/>
                  <a:gd name="connsiteX9" fmla="*/ 1410289 w 1549068"/>
                  <a:gd name="connsiteY9" fmla="*/ 114647 h 295622"/>
                  <a:gd name="connsiteX10" fmla="*/ 1254714 w 1549068"/>
                  <a:gd name="connsiteY10" fmla="*/ 165447 h 295622"/>
                  <a:gd name="connsiteX11" fmla="*/ 1092789 w 1549068"/>
                  <a:gd name="connsiteY11" fmla="*/ 209897 h 295622"/>
                  <a:gd name="connsiteX12" fmla="*/ 883239 w 1549068"/>
                  <a:gd name="connsiteY12" fmla="*/ 257522 h 295622"/>
                  <a:gd name="connsiteX13" fmla="*/ 651464 w 1549068"/>
                  <a:gd name="connsiteY13" fmla="*/ 286097 h 295622"/>
                  <a:gd name="connsiteX14" fmla="*/ 457789 w 1549068"/>
                  <a:gd name="connsiteY14" fmla="*/ 295622 h 295622"/>
                  <a:gd name="connsiteX15" fmla="*/ 245064 w 1549068"/>
                  <a:gd name="connsiteY15" fmla="*/ 286097 h 295622"/>
                  <a:gd name="connsiteX16" fmla="*/ 79964 w 1549068"/>
                  <a:gd name="connsiteY16" fmla="*/ 273397 h 295622"/>
                  <a:gd name="connsiteX17" fmla="*/ 29164 w 1549068"/>
                  <a:gd name="connsiteY17" fmla="*/ 260697 h 295622"/>
                  <a:gd name="connsiteX18" fmla="*/ 3764 w 1549068"/>
                  <a:gd name="connsiteY18" fmla="*/ 209897 h 295622"/>
                  <a:gd name="connsiteX0" fmla="*/ 3764 w 1553167"/>
                  <a:gd name="connsiteY0" fmla="*/ 225664 h 311389"/>
                  <a:gd name="connsiteX1" fmla="*/ 111714 w 1553167"/>
                  <a:gd name="connsiteY1" fmla="*/ 232014 h 311389"/>
                  <a:gd name="connsiteX2" fmla="*/ 476839 w 1553167"/>
                  <a:gd name="connsiteY2" fmla="*/ 260589 h 311389"/>
                  <a:gd name="connsiteX3" fmla="*/ 848314 w 1553167"/>
                  <a:gd name="connsiteY3" fmla="*/ 232014 h 311389"/>
                  <a:gd name="connsiteX4" fmla="*/ 1146764 w 1553167"/>
                  <a:gd name="connsiteY4" fmla="*/ 158989 h 311389"/>
                  <a:gd name="connsiteX5" fmla="*/ 1403939 w 1553167"/>
                  <a:gd name="connsiteY5" fmla="*/ 73264 h 311389"/>
                  <a:gd name="connsiteX6" fmla="*/ 1537289 w 1553167"/>
                  <a:gd name="connsiteY6" fmla="*/ 239 h 311389"/>
                  <a:gd name="connsiteX7" fmla="*/ 1546814 w 1553167"/>
                  <a:gd name="connsiteY7" fmla="*/ 51039 h 311389"/>
                  <a:gd name="connsiteX8" fmla="*/ 1502364 w 1553167"/>
                  <a:gd name="connsiteY8" fmla="*/ 85964 h 311389"/>
                  <a:gd name="connsiteX9" fmla="*/ 1410289 w 1553167"/>
                  <a:gd name="connsiteY9" fmla="*/ 130414 h 311389"/>
                  <a:gd name="connsiteX10" fmla="*/ 1254714 w 1553167"/>
                  <a:gd name="connsiteY10" fmla="*/ 181214 h 311389"/>
                  <a:gd name="connsiteX11" fmla="*/ 1092789 w 1553167"/>
                  <a:gd name="connsiteY11" fmla="*/ 225664 h 311389"/>
                  <a:gd name="connsiteX12" fmla="*/ 883239 w 1553167"/>
                  <a:gd name="connsiteY12" fmla="*/ 273289 h 311389"/>
                  <a:gd name="connsiteX13" fmla="*/ 651464 w 1553167"/>
                  <a:gd name="connsiteY13" fmla="*/ 301864 h 311389"/>
                  <a:gd name="connsiteX14" fmla="*/ 457789 w 1553167"/>
                  <a:gd name="connsiteY14" fmla="*/ 311389 h 311389"/>
                  <a:gd name="connsiteX15" fmla="*/ 245064 w 1553167"/>
                  <a:gd name="connsiteY15" fmla="*/ 301864 h 311389"/>
                  <a:gd name="connsiteX16" fmla="*/ 79964 w 1553167"/>
                  <a:gd name="connsiteY16" fmla="*/ 289164 h 311389"/>
                  <a:gd name="connsiteX17" fmla="*/ 29164 w 1553167"/>
                  <a:gd name="connsiteY17" fmla="*/ 276464 h 311389"/>
                  <a:gd name="connsiteX18" fmla="*/ 3764 w 1553167"/>
                  <a:gd name="connsiteY18" fmla="*/ 225664 h 311389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2789 w 1550162"/>
                  <a:gd name="connsiteY11" fmla="*/ 216195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3764 w 1550162"/>
                  <a:gd name="connsiteY0" fmla="*/ 216195 h 301920"/>
                  <a:gd name="connsiteX1" fmla="*/ 111714 w 1550162"/>
                  <a:gd name="connsiteY1" fmla="*/ 222545 h 301920"/>
                  <a:gd name="connsiteX2" fmla="*/ 476839 w 1550162"/>
                  <a:gd name="connsiteY2" fmla="*/ 251120 h 301920"/>
                  <a:gd name="connsiteX3" fmla="*/ 848314 w 1550162"/>
                  <a:gd name="connsiteY3" fmla="*/ 222545 h 301920"/>
                  <a:gd name="connsiteX4" fmla="*/ 1146764 w 1550162"/>
                  <a:gd name="connsiteY4" fmla="*/ 149520 h 301920"/>
                  <a:gd name="connsiteX5" fmla="*/ 1403939 w 1550162"/>
                  <a:gd name="connsiteY5" fmla="*/ 63795 h 301920"/>
                  <a:gd name="connsiteX6" fmla="*/ 1530939 w 1550162"/>
                  <a:gd name="connsiteY6" fmla="*/ 295 h 301920"/>
                  <a:gd name="connsiteX7" fmla="*/ 1546814 w 1550162"/>
                  <a:gd name="connsiteY7" fmla="*/ 41570 h 301920"/>
                  <a:gd name="connsiteX8" fmla="*/ 1502364 w 1550162"/>
                  <a:gd name="connsiteY8" fmla="*/ 76495 h 301920"/>
                  <a:gd name="connsiteX9" fmla="*/ 1410289 w 1550162"/>
                  <a:gd name="connsiteY9" fmla="*/ 120945 h 301920"/>
                  <a:gd name="connsiteX10" fmla="*/ 1254714 w 1550162"/>
                  <a:gd name="connsiteY10" fmla="*/ 171745 h 301920"/>
                  <a:gd name="connsiteX11" fmla="*/ 1095170 w 1550162"/>
                  <a:gd name="connsiteY11" fmla="*/ 223339 h 301920"/>
                  <a:gd name="connsiteX12" fmla="*/ 883239 w 1550162"/>
                  <a:gd name="connsiteY12" fmla="*/ 263820 h 301920"/>
                  <a:gd name="connsiteX13" fmla="*/ 651464 w 1550162"/>
                  <a:gd name="connsiteY13" fmla="*/ 292395 h 301920"/>
                  <a:gd name="connsiteX14" fmla="*/ 457789 w 1550162"/>
                  <a:gd name="connsiteY14" fmla="*/ 301920 h 301920"/>
                  <a:gd name="connsiteX15" fmla="*/ 245064 w 1550162"/>
                  <a:gd name="connsiteY15" fmla="*/ 292395 h 301920"/>
                  <a:gd name="connsiteX16" fmla="*/ 79964 w 1550162"/>
                  <a:gd name="connsiteY16" fmla="*/ 279695 h 301920"/>
                  <a:gd name="connsiteX17" fmla="*/ 29164 w 1550162"/>
                  <a:gd name="connsiteY17" fmla="*/ 266995 h 301920"/>
                  <a:gd name="connsiteX18" fmla="*/ 3764 w 1550162"/>
                  <a:gd name="connsiteY18" fmla="*/ 216195 h 301920"/>
                  <a:gd name="connsiteX0" fmla="*/ 18404 w 1522787"/>
                  <a:gd name="connsiteY0" fmla="*/ 48936 h 301920"/>
                  <a:gd name="connsiteX1" fmla="*/ 84339 w 1522787"/>
                  <a:gd name="connsiteY1" fmla="*/ 222545 h 301920"/>
                  <a:gd name="connsiteX2" fmla="*/ 449464 w 1522787"/>
                  <a:gd name="connsiteY2" fmla="*/ 251120 h 301920"/>
                  <a:gd name="connsiteX3" fmla="*/ 820939 w 1522787"/>
                  <a:gd name="connsiteY3" fmla="*/ 222545 h 301920"/>
                  <a:gd name="connsiteX4" fmla="*/ 1119389 w 1522787"/>
                  <a:gd name="connsiteY4" fmla="*/ 149520 h 301920"/>
                  <a:gd name="connsiteX5" fmla="*/ 1376564 w 1522787"/>
                  <a:gd name="connsiteY5" fmla="*/ 63795 h 301920"/>
                  <a:gd name="connsiteX6" fmla="*/ 1503564 w 1522787"/>
                  <a:gd name="connsiteY6" fmla="*/ 295 h 301920"/>
                  <a:gd name="connsiteX7" fmla="*/ 1519439 w 1522787"/>
                  <a:gd name="connsiteY7" fmla="*/ 41570 h 301920"/>
                  <a:gd name="connsiteX8" fmla="*/ 1474989 w 1522787"/>
                  <a:gd name="connsiteY8" fmla="*/ 76495 h 301920"/>
                  <a:gd name="connsiteX9" fmla="*/ 1382914 w 1522787"/>
                  <a:gd name="connsiteY9" fmla="*/ 120945 h 301920"/>
                  <a:gd name="connsiteX10" fmla="*/ 1227339 w 1522787"/>
                  <a:gd name="connsiteY10" fmla="*/ 171745 h 301920"/>
                  <a:gd name="connsiteX11" fmla="*/ 1067795 w 1522787"/>
                  <a:gd name="connsiteY11" fmla="*/ 223339 h 301920"/>
                  <a:gd name="connsiteX12" fmla="*/ 855864 w 1522787"/>
                  <a:gd name="connsiteY12" fmla="*/ 263820 h 301920"/>
                  <a:gd name="connsiteX13" fmla="*/ 624089 w 1522787"/>
                  <a:gd name="connsiteY13" fmla="*/ 292395 h 301920"/>
                  <a:gd name="connsiteX14" fmla="*/ 430414 w 1522787"/>
                  <a:gd name="connsiteY14" fmla="*/ 301920 h 301920"/>
                  <a:gd name="connsiteX15" fmla="*/ 217689 w 1522787"/>
                  <a:gd name="connsiteY15" fmla="*/ 292395 h 301920"/>
                  <a:gd name="connsiteX16" fmla="*/ 52589 w 1522787"/>
                  <a:gd name="connsiteY16" fmla="*/ 279695 h 301920"/>
                  <a:gd name="connsiteX17" fmla="*/ 1789 w 1522787"/>
                  <a:gd name="connsiteY17" fmla="*/ 266995 h 301920"/>
                  <a:gd name="connsiteX18" fmla="*/ 18404 w 1522787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51920 w 1525243"/>
                  <a:gd name="connsiteY2" fmla="*/ 251120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20860 w 1525243"/>
                  <a:gd name="connsiteY0" fmla="*/ 48936 h 301920"/>
                  <a:gd name="connsiteX1" fmla="*/ 163221 w 1525243"/>
                  <a:gd name="connsiteY1" fmla="*/ 132343 h 301920"/>
                  <a:gd name="connsiteX2" fmla="*/ 477288 w 1525243"/>
                  <a:gd name="connsiteY2" fmla="*/ 229491 h 301920"/>
                  <a:gd name="connsiteX3" fmla="*/ 823395 w 1525243"/>
                  <a:gd name="connsiteY3" fmla="*/ 222545 h 301920"/>
                  <a:gd name="connsiteX4" fmla="*/ 1121845 w 1525243"/>
                  <a:gd name="connsiteY4" fmla="*/ 149520 h 301920"/>
                  <a:gd name="connsiteX5" fmla="*/ 1379020 w 1525243"/>
                  <a:gd name="connsiteY5" fmla="*/ 63795 h 301920"/>
                  <a:gd name="connsiteX6" fmla="*/ 1506020 w 1525243"/>
                  <a:gd name="connsiteY6" fmla="*/ 295 h 301920"/>
                  <a:gd name="connsiteX7" fmla="*/ 1521895 w 1525243"/>
                  <a:gd name="connsiteY7" fmla="*/ 41570 h 301920"/>
                  <a:gd name="connsiteX8" fmla="*/ 1477445 w 1525243"/>
                  <a:gd name="connsiteY8" fmla="*/ 76495 h 301920"/>
                  <a:gd name="connsiteX9" fmla="*/ 1385370 w 1525243"/>
                  <a:gd name="connsiteY9" fmla="*/ 120945 h 301920"/>
                  <a:gd name="connsiteX10" fmla="*/ 1229795 w 1525243"/>
                  <a:gd name="connsiteY10" fmla="*/ 171745 h 301920"/>
                  <a:gd name="connsiteX11" fmla="*/ 1070251 w 1525243"/>
                  <a:gd name="connsiteY11" fmla="*/ 223339 h 301920"/>
                  <a:gd name="connsiteX12" fmla="*/ 858320 w 1525243"/>
                  <a:gd name="connsiteY12" fmla="*/ 263820 h 301920"/>
                  <a:gd name="connsiteX13" fmla="*/ 626545 w 1525243"/>
                  <a:gd name="connsiteY13" fmla="*/ 292395 h 301920"/>
                  <a:gd name="connsiteX14" fmla="*/ 432870 w 1525243"/>
                  <a:gd name="connsiteY14" fmla="*/ 301920 h 301920"/>
                  <a:gd name="connsiteX15" fmla="*/ 220145 w 1525243"/>
                  <a:gd name="connsiteY15" fmla="*/ 292395 h 301920"/>
                  <a:gd name="connsiteX16" fmla="*/ 55045 w 1525243"/>
                  <a:gd name="connsiteY16" fmla="*/ 279695 h 301920"/>
                  <a:gd name="connsiteX17" fmla="*/ 4245 w 1525243"/>
                  <a:gd name="connsiteY17" fmla="*/ 266995 h 301920"/>
                  <a:gd name="connsiteX18" fmla="*/ 20860 w 1525243"/>
                  <a:gd name="connsiteY18" fmla="*/ 48936 h 301920"/>
                  <a:gd name="connsiteX0" fmla="*/ 3183 w 1507566"/>
                  <a:gd name="connsiteY0" fmla="*/ 48936 h 301920"/>
                  <a:gd name="connsiteX1" fmla="*/ 145544 w 1507566"/>
                  <a:gd name="connsiteY1" fmla="*/ 132343 h 301920"/>
                  <a:gd name="connsiteX2" fmla="*/ 459611 w 1507566"/>
                  <a:gd name="connsiteY2" fmla="*/ 229491 h 301920"/>
                  <a:gd name="connsiteX3" fmla="*/ 805718 w 1507566"/>
                  <a:gd name="connsiteY3" fmla="*/ 222545 h 301920"/>
                  <a:gd name="connsiteX4" fmla="*/ 1104168 w 1507566"/>
                  <a:gd name="connsiteY4" fmla="*/ 149520 h 301920"/>
                  <a:gd name="connsiteX5" fmla="*/ 1361343 w 1507566"/>
                  <a:gd name="connsiteY5" fmla="*/ 63795 h 301920"/>
                  <a:gd name="connsiteX6" fmla="*/ 1488343 w 1507566"/>
                  <a:gd name="connsiteY6" fmla="*/ 295 h 301920"/>
                  <a:gd name="connsiteX7" fmla="*/ 1504218 w 1507566"/>
                  <a:gd name="connsiteY7" fmla="*/ 41570 h 301920"/>
                  <a:gd name="connsiteX8" fmla="*/ 1459768 w 1507566"/>
                  <a:gd name="connsiteY8" fmla="*/ 76495 h 301920"/>
                  <a:gd name="connsiteX9" fmla="*/ 1367693 w 1507566"/>
                  <a:gd name="connsiteY9" fmla="*/ 120945 h 301920"/>
                  <a:gd name="connsiteX10" fmla="*/ 1212118 w 1507566"/>
                  <a:gd name="connsiteY10" fmla="*/ 171745 h 301920"/>
                  <a:gd name="connsiteX11" fmla="*/ 1052574 w 1507566"/>
                  <a:gd name="connsiteY11" fmla="*/ 223339 h 301920"/>
                  <a:gd name="connsiteX12" fmla="*/ 840643 w 1507566"/>
                  <a:gd name="connsiteY12" fmla="*/ 263820 h 301920"/>
                  <a:gd name="connsiteX13" fmla="*/ 608868 w 1507566"/>
                  <a:gd name="connsiteY13" fmla="*/ 292395 h 301920"/>
                  <a:gd name="connsiteX14" fmla="*/ 415193 w 1507566"/>
                  <a:gd name="connsiteY14" fmla="*/ 301920 h 301920"/>
                  <a:gd name="connsiteX15" fmla="*/ 202468 w 1507566"/>
                  <a:gd name="connsiteY15" fmla="*/ 292395 h 301920"/>
                  <a:gd name="connsiteX16" fmla="*/ 37368 w 1507566"/>
                  <a:gd name="connsiteY16" fmla="*/ 279695 h 301920"/>
                  <a:gd name="connsiteX17" fmla="*/ 45845 w 1507566"/>
                  <a:gd name="connsiteY17" fmla="*/ 116311 h 301920"/>
                  <a:gd name="connsiteX18" fmla="*/ 3183 w 1507566"/>
                  <a:gd name="connsiteY18" fmla="*/ 48936 h 301920"/>
                  <a:gd name="connsiteX0" fmla="*/ 4514 w 1508897"/>
                  <a:gd name="connsiteY0" fmla="*/ 48936 h 305678"/>
                  <a:gd name="connsiteX1" fmla="*/ 146875 w 1508897"/>
                  <a:gd name="connsiteY1" fmla="*/ 132343 h 305678"/>
                  <a:gd name="connsiteX2" fmla="*/ 460942 w 1508897"/>
                  <a:gd name="connsiteY2" fmla="*/ 229491 h 305678"/>
                  <a:gd name="connsiteX3" fmla="*/ 807049 w 1508897"/>
                  <a:gd name="connsiteY3" fmla="*/ 222545 h 305678"/>
                  <a:gd name="connsiteX4" fmla="*/ 1105499 w 1508897"/>
                  <a:gd name="connsiteY4" fmla="*/ 149520 h 305678"/>
                  <a:gd name="connsiteX5" fmla="*/ 1362674 w 1508897"/>
                  <a:gd name="connsiteY5" fmla="*/ 63795 h 305678"/>
                  <a:gd name="connsiteX6" fmla="*/ 1489674 w 1508897"/>
                  <a:gd name="connsiteY6" fmla="*/ 295 h 305678"/>
                  <a:gd name="connsiteX7" fmla="*/ 1505549 w 1508897"/>
                  <a:gd name="connsiteY7" fmla="*/ 41570 h 305678"/>
                  <a:gd name="connsiteX8" fmla="*/ 1461099 w 1508897"/>
                  <a:gd name="connsiteY8" fmla="*/ 76495 h 305678"/>
                  <a:gd name="connsiteX9" fmla="*/ 1369024 w 1508897"/>
                  <a:gd name="connsiteY9" fmla="*/ 120945 h 305678"/>
                  <a:gd name="connsiteX10" fmla="*/ 1213449 w 1508897"/>
                  <a:gd name="connsiteY10" fmla="*/ 171745 h 305678"/>
                  <a:gd name="connsiteX11" fmla="*/ 1053905 w 1508897"/>
                  <a:gd name="connsiteY11" fmla="*/ 223339 h 305678"/>
                  <a:gd name="connsiteX12" fmla="*/ 841974 w 1508897"/>
                  <a:gd name="connsiteY12" fmla="*/ 263820 h 305678"/>
                  <a:gd name="connsiteX13" fmla="*/ 610199 w 1508897"/>
                  <a:gd name="connsiteY13" fmla="*/ 292395 h 305678"/>
                  <a:gd name="connsiteX14" fmla="*/ 416524 w 1508897"/>
                  <a:gd name="connsiteY14" fmla="*/ 301920 h 305678"/>
                  <a:gd name="connsiteX15" fmla="*/ 203799 w 1508897"/>
                  <a:gd name="connsiteY15" fmla="*/ 292395 h 305678"/>
                  <a:gd name="connsiteX16" fmla="*/ 164259 w 1508897"/>
                  <a:gd name="connsiteY16" fmla="*/ 166373 h 305678"/>
                  <a:gd name="connsiteX17" fmla="*/ 47176 w 1508897"/>
                  <a:gd name="connsiteY17" fmla="*/ 116311 h 305678"/>
                  <a:gd name="connsiteX18" fmla="*/ 4514 w 1508897"/>
                  <a:gd name="connsiteY18" fmla="*/ 48936 h 305678"/>
                  <a:gd name="connsiteX0" fmla="*/ 4514 w 1508897"/>
                  <a:gd name="connsiteY0" fmla="*/ 48936 h 305911"/>
                  <a:gd name="connsiteX1" fmla="*/ 146875 w 1508897"/>
                  <a:gd name="connsiteY1" fmla="*/ 132343 h 305911"/>
                  <a:gd name="connsiteX2" fmla="*/ 460942 w 1508897"/>
                  <a:gd name="connsiteY2" fmla="*/ 229491 h 305911"/>
                  <a:gd name="connsiteX3" fmla="*/ 807049 w 1508897"/>
                  <a:gd name="connsiteY3" fmla="*/ 222545 h 305911"/>
                  <a:gd name="connsiteX4" fmla="*/ 1105499 w 1508897"/>
                  <a:gd name="connsiteY4" fmla="*/ 149520 h 305911"/>
                  <a:gd name="connsiteX5" fmla="*/ 1362674 w 1508897"/>
                  <a:gd name="connsiteY5" fmla="*/ 63795 h 305911"/>
                  <a:gd name="connsiteX6" fmla="*/ 1489674 w 1508897"/>
                  <a:gd name="connsiteY6" fmla="*/ 295 h 305911"/>
                  <a:gd name="connsiteX7" fmla="*/ 1505549 w 1508897"/>
                  <a:gd name="connsiteY7" fmla="*/ 41570 h 305911"/>
                  <a:gd name="connsiteX8" fmla="*/ 1461099 w 1508897"/>
                  <a:gd name="connsiteY8" fmla="*/ 76495 h 305911"/>
                  <a:gd name="connsiteX9" fmla="*/ 1369024 w 1508897"/>
                  <a:gd name="connsiteY9" fmla="*/ 120945 h 305911"/>
                  <a:gd name="connsiteX10" fmla="*/ 1213449 w 1508897"/>
                  <a:gd name="connsiteY10" fmla="*/ 171745 h 305911"/>
                  <a:gd name="connsiteX11" fmla="*/ 1053905 w 1508897"/>
                  <a:gd name="connsiteY11" fmla="*/ 223339 h 305911"/>
                  <a:gd name="connsiteX12" fmla="*/ 841974 w 1508897"/>
                  <a:gd name="connsiteY12" fmla="*/ 263820 h 305911"/>
                  <a:gd name="connsiteX13" fmla="*/ 610199 w 1508897"/>
                  <a:gd name="connsiteY13" fmla="*/ 292395 h 305911"/>
                  <a:gd name="connsiteX14" fmla="*/ 416524 w 1508897"/>
                  <a:gd name="connsiteY14" fmla="*/ 301920 h 305911"/>
                  <a:gd name="connsiteX15" fmla="*/ 298499 w 1508897"/>
                  <a:gd name="connsiteY15" fmla="*/ 227294 h 305911"/>
                  <a:gd name="connsiteX16" fmla="*/ 164259 w 1508897"/>
                  <a:gd name="connsiteY16" fmla="*/ 166373 h 305911"/>
                  <a:gd name="connsiteX17" fmla="*/ 47176 w 1508897"/>
                  <a:gd name="connsiteY17" fmla="*/ 116311 h 305911"/>
                  <a:gd name="connsiteX18" fmla="*/ 4514 w 1508897"/>
                  <a:gd name="connsiteY18" fmla="*/ 48936 h 305911"/>
                  <a:gd name="connsiteX0" fmla="*/ 4514 w 1508897"/>
                  <a:gd name="connsiteY0" fmla="*/ 48936 h 292425"/>
                  <a:gd name="connsiteX1" fmla="*/ 146875 w 1508897"/>
                  <a:gd name="connsiteY1" fmla="*/ 132343 h 292425"/>
                  <a:gd name="connsiteX2" fmla="*/ 460942 w 1508897"/>
                  <a:gd name="connsiteY2" fmla="*/ 229491 h 292425"/>
                  <a:gd name="connsiteX3" fmla="*/ 807049 w 1508897"/>
                  <a:gd name="connsiteY3" fmla="*/ 222545 h 292425"/>
                  <a:gd name="connsiteX4" fmla="*/ 1105499 w 1508897"/>
                  <a:gd name="connsiteY4" fmla="*/ 149520 h 292425"/>
                  <a:gd name="connsiteX5" fmla="*/ 1362674 w 1508897"/>
                  <a:gd name="connsiteY5" fmla="*/ 63795 h 292425"/>
                  <a:gd name="connsiteX6" fmla="*/ 1489674 w 1508897"/>
                  <a:gd name="connsiteY6" fmla="*/ 295 h 292425"/>
                  <a:gd name="connsiteX7" fmla="*/ 1505549 w 1508897"/>
                  <a:gd name="connsiteY7" fmla="*/ 41570 h 292425"/>
                  <a:gd name="connsiteX8" fmla="*/ 1461099 w 1508897"/>
                  <a:gd name="connsiteY8" fmla="*/ 76495 h 292425"/>
                  <a:gd name="connsiteX9" fmla="*/ 1369024 w 1508897"/>
                  <a:gd name="connsiteY9" fmla="*/ 120945 h 292425"/>
                  <a:gd name="connsiteX10" fmla="*/ 1213449 w 1508897"/>
                  <a:gd name="connsiteY10" fmla="*/ 171745 h 292425"/>
                  <a:gd name="connsiteX11" fmla="*/ 1053905 w 1508897"/>
                  <a:gd name="connsiteY11" fmla="*/ 223339 h 292425"/>
                  <a:gd name="connsiteX12" fmla="*/ 841974 w 1508897"/>
                  <a:gd name="connsiteY12" fmla="*/ 263820 h 292425"/>
                  <a:gd name="connsiteX13" fmla="*/ 610199 w 1508897"/>
                  <a:gd name="connsiteY13" fmla="*/ 292395 h 292425"/>
                  <a:gd name="connsiteX14" fmla="*/ 445305 w 1508897"/>
                  <a:gd name="connsiteY14" fmla="*/ 258604 h 292425"/>
                  <a:gd name="connsiteX15" fmla="*/ 298499 w 1508897"/>
                  <a:gd name="connsiteY15" fmla="*/ 227294 h 292425"/>
                  <a:gd name="connsiteX16" fmla="*/ 164259 w 1508897"/>
                  <a:gd name="connsiteY16" fmla="*/ 166373 h 292425"/>
                  <a:gd name="connsiteX17" fmla="*/ 47176 w 1508897"/>
                  <a:gd name="connsiteY17" fmla="*/ 116311 h 292425"/>
                  <a:gd name="connsiteX18" fmla="*/ 4514 w 1508897"/>
                  <a:gd name="connsiteY18" fmla="*/ 48936 h 292425"/>
                  <a:gd name="connsiteX0" fmla="*/ 4514 w 1508897"/>
                  <a:gd name="connsiteY0" fmla="*/ 48936 h 265840"/>
                  <a:gd name="connsiteX1" fmla="*/ 146875 w 1508897"/>
                  <a:gd name="connsiteY1" fmla="*/ 132343 h 265840"/>
                  <a:gd name="connsiteX2" fmla="*/ 460942 w 1508897"/>
                  <a:gd name="connsiteY2" fmla="*/ 229491 h 265840"/>
                  <a:gd name="connsiteX3" fmla="*/ 807049 w 1508897"/>
                  <a:gd name="connsiteY3" fmla="*/ 222545 h 265840"/>
                  <a:gd name="connsiteX4" fmla="*/ 1105499 w 1508897"/>
                  <a:gd name="connsiteY4" fmla="*/ 149520 h 265840"/>
                  <a:gd name="connsiteX5" fmla="*/ 1362674 w 1508897"/>
                  <a:gd name="connsiteY5" fmla="*/ 63795 h 265840"/>
                  <a:gd name="connsiteX6" fmla="*/ 1489674 w 1508897"/>
                  <a:gd name="connsiteY6" fmla="*/ 295 h 265840"/>
                  <a:gd name="connsiteX7" fmla="*/ 1505549 w 1508897"/>
                  <a:gd name="connsiteY7" fmla="*/ 41570 h 265840"/>
                  <a:gd name="connsiteX8" fmla="*/ 1461099 w 1508897"/>
                  <a:gd name="connsiteY8" fmla="*/ 76495 h 265840"/>
                  <a:gd name="connsiteX9" fmla="*/ 1369024 w 1508897"/>
                  <a:gd name="connsiteY9" fmla="*/ 120945 h 265840"/>
                  <a:gd name="connsiteX10" fmla="*/ 1213449 w 1508897"/>
                  <a:gd name="connsiteY10" fmla="*/ 171745 h 265840"/>
                  <a:gd name="connsiteX11" fmla="*/ 1053905 w 1508897"/>
                  <a:gd name="connsiteY11" fmla="*/ 223339 h 265840"/>
                  <a:gd name="connsiteX12" fmla="*/ 841974 w 1508897"/>
                  <a:gd name="connsiteY12" fmla="*/ 263820 h 265840"/>
                  <a:gd name="connsiteX13" fmla="*/ 622939 w 1508897"/>
                  <a:gd name="connsiteY13" fmla="*/ 259626 h 265840"/>
                  <a:gd name="connsiteX14" fmla="*/ 445305 w 1508897"/>
                  <a:gd name="connsiteY14" fmla="*/ 258604 h 265840"/>
                  <a:gd name="connsiteX15" fmla="*/ 298499 w 1508897"/>
                  <a:gd name="connsiteY15" fmla="*/ 227294 h 265840"/>
                  <a:gd name="connsiteX16" fmla="*/ 164259 w 1508897"/>
                  <a:gd name="connsiteY16" fmla="*/ 166373 h 265840"/>
                  <a:gd name="connsiteX17" fmla="*/ 47176 w 1508897"/>
                  <a:gd name="connsiteY17" fmla="*/ 116311 h 265840"/>
                  <a:gd name="connsiteX18" fmla="*/ 4514 w 1508897"/>
                  <a:gd name="connsiteY18" fmla="*/ 48936 h 265840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53905 w 1508897"/>
                  <a:gd name="connsiteY11" fmla="*/ 223339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213449 w 1508897"/>
                  <a:gd name="connsiteY10" fmla="*/ 171745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69024 w 1508897"/>
                  <a:gd name="connsiteY9" fmla="*/ 120945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08897"/>
                  <a:gd name="connsiteY0" fmla="*/ 48936 h 261999"/>
                  <a:gd name="connsiteX1" fmla="*/ 146875 w 1508897"/>
                  <a:gd name="connsiteY1" fmla="*/ 132343 h 261999"/>
                  <a:gd name="connsiteX2" fmla="*/ 460942 w 1508897"/>
                  <a:gd name="connsiteY2" fmla="*/ 229491 h 261999"/>
                  <a:gd name="connsiteX3" fmla="*/ 807049 w 1508897"/>
                  <a:gd name="connsiteY3" fmla="*/ 222545 h 261999"/>
                  <a:gd name="connsiteX4" fmla="*/ 1105499 w 1508897"/>
                  <a:gd name="connsiteY4" fmla="*/ 149520 h 261999"/>
                  <a:gd name="connsiteX5" fmla="*/ 1362674 w 1508897"/>
                  <a:gd name="connsiteY5" fmla="*/ 63795 h 261999"/>
                  <a:gd name="connsiteX6" fmla="*/ 1489674 w 1508897"/>
                  <a:gd name="connsiteY6" fmla="*/ 295 h 261999"/>
                  <a:gd name="connsiteX7" fmla="*/ 1505549 w 1508897"/>
                  <a:gd name="connsiteY7" fmla="*/ 41570 h 261999"/>
                  <a:gd name="connsiteX8" fmla="*/ 1461099 w 1508897"/>
                  <a:gd name="connsiteY8" fmla="*/ 76495 h 261999"/>
                  <a:gd name="connsiteX9" fmla="*/ 1358743 w 1508897"/>
                  <a:gd name="connsiteY9" fmla="*/ 101546 h 261999"/>
                  <a:gd name="connsiteX10" fmla="*/ 1193363 w 1508897"/>
                  <a:gd name="connsiteY10" fmla="*/ 148190 h 261999"/>
                  <a:gd name="connsiteX11" fmla="*/ 1037176 w 1508897"/>
                  <a:gd name="connsiteY11" fmla="*/ 200050 h 261999"/>
                  <a:gd name="connsiteX12" fmla="*/ 860361 w 1508897"/>
                  <a:gd name="connsiteY12" fmla="*/ 245012 h 261999"/>
                  <a:gd name="connsiteX13" fmla="*/ 622939 w 1508897"/>
                  <a:gd name="connsiteY13" fmla="*/ 259626 h 261999"/>
                  <a:gd name="connsiteX14" fmla="*/ 445305 w 1508897"/>
                  <a:gd name="connsiteY14" fmla="*/ 258604 h 261999"/>
                  <a:gd name="connsiteX15" fmla="*/ 298499 w 1508897"/>
                  <a:gd name="connsiteY15" fmla="*/ 227294 h 261999"/>
                  <a:gd name="connsiteX16" fmla="*/ 164259 w 1508897"/>
                  <a:gd name="connsiteY16" fmla="*/ 166373 h 261999"/>
                  <a:gd name="connsiteX17" fmla="*/ 47176 w 1508897"/>
                  <a:gd name="connsiteY17" fmla="*/ 116311 h 261999"/>
                  <a:gd name="connsiteX18" fmla="*/ 4514 w 1508897"/>
                  <a:gd name="connsiteY18" fmla="*/ 48936 h 261999"/>
                  <a:gd name="connsiteX0" fmla="*/ 4514 w 1512489"/>
                  <a:gd name="connsiteY0" fmla="*/ 48933 h 261996"/>
                  <a:gd name="connsiteX1" fmla="*/ 146875 w 1512489"/>
                  <a:gd name="connsiteY1" fmla="*/ 132340 h 261996"/>
                  <a:gd name="connsiteX2" fmla="*/ 460942 w 1512489"/>
                  <a:gd name="connsiteY2" fmla="*/ 229488 h 261996"/>
                  <a:gd name="connsiteX3" fmla="*/ 807049 w 1512489"/>
                  <a:gd name="connsiteY3" fmla="*/ 222542 h 261996"/>
                  <a:gd name="connsiteX4" fmla="*/ 1105499 w 1512489"/>
                  <a:gd name="connsiteY4" fmla="*/ 149517 h 261996"/>
                  <a:gd name="connsiteX5" fmla="*/ 1362674 w 1512489"/>
                  <a:gd name="connsiteY5" fmla="*/ 63792 h 261996"/>
                  <a:gd name="connsiteX6" fmla="*/ 1489674 w 1512489"/>
                  <a:gd name="connsiteY6" fmla="*/ 292 h 261996"/>
                  <a:gd name="connsiteX7" fmla="*/ 1505549 w 1512489"/>
                  <a:gd name="connsiteY7" fmla="*/ 41567 h 261996"/>
                  <a:gd name="connsiteX8" fmla="*/ 1412289 w 1512489"/>
                  <a:gd name="connsiteY8" fmla="*/ 74300 h 261996"/>
                  <a:gd name="connsiteX9" fmla="*/ 1358743 w 1512489"/>
                  <a:gd name="connsiteY9" fmla="*/ 101543 h 261996"/>
                  <a:gd name="connsiteX10" fmla="*/ 1193363 w 1512489"/>
                  <a:gd name="connsiteY10" fmla="*/ 148187 h 261996"/>
                  <a:gd name="connsiteX11" fmla="*/ 1037176 w 1512489"/>
                  <a:gd name="connsiteY11" fmla="*/ 200047 h 261996"/>
                  <a:gd name="connsiteX12" fmla="*/ 860361 w 1512489"/>
                  <a:gd name="connsiteY12" fmla="*/ 245009 h 261996"/>
                  <a:gd name="connsiteX13" fmla="*/ 622939 w 1512489"/>
                  <a:gd name="connsiteY13" fmla="*/ 259623 h 261996"/>
                  <a:gd name="connsiteX14" fmla="*/ 445305 w 1512489"/>
                  <a:gd name="connsiteY14" fmla="*/ 258601 h 261996"/>
                  <a:gd name="connsiteX15" fmla="*/ 298499 w 1512489"/>
                  <a:gd name="connsiteY15" fmla="*/ 227291 h 261996"/>
                  <a:gd name="connsiteX16" fmla="*/ 164259 w 1512489"/>
                  <a:gd name="connsiteY16" fmla="*/ 166370 h 261996"/>
                  <a:gd name="connsiteX17" fmla="*/ 47176 w 1512489"/>
                  <a:gd name="connsiteY17" fmla="*/ 116308 h 261996"/>
                  <a:gd name="connsiteX18" fmla="*/ 4514 w 1512489"/>
                  <a:gd name="connsiteY18" fmla="*/ 48933 h 261996"/>
                  <a:gd name="connsiteX0" fmla="*/ 4514 w 1516445"/>
                  <a:gd name="connsiteY0" fmla="*/ 48973 h 262036"/>
                  <a:gd name="connsiteX1" fmla="*/ 146875 w 1516445"/>
                  <a:gd name="connsiteY1" fmla="*/ 132380 h 262036"/>
                  <a:gd name="connsiteX2" fmla="*/ 460942 w 1516445"/>
                  <a:gd name="connsiteY2" fmla="*/ 229528 h 262036"/>
                  <a:gd name="connsiteX3" fmla="*/ 807049 w 1516445"/>
                  <a:gd name="connsiteY3" fmla="*/ 222582 h 262036"/>
                  <a:gd name="connsiteX4" fmla="*/ 1105499 w 1516445"/>
                  <a:gd name="connsiteY4" fmla="*/ 149557 h 262036"/>
                  <a:gd name="connsiteX5" fmla="*/ 1362674 w 1516445"/>
                  <a:gd name="connsiteY5" fmla="*/ 63832 h 262036"/>
                  <a:gd name="connsiteX6" fmla="*/ 1489674 w 1516445"/>
                  <a:gd name="connsiteY6" fmla="*/ 332 h 262036"/>
                  <a:gd name="connsiteX7" fmla="*/ 1505549 w 1516445"/>
                  <a:gd name="connsiteY7" fmla="*/ 41607 h 262036"/>
                  <a:gd name="connsiteX8" fmla="*/ 1358743 w 1516445"/>
                  <a:gd name="connsiteY8" fmla="*/ 101583 h 262036"/>
                  <a:gd name="connsiteX9" fmla="*/ 1193363 w 1516445"/>
                  <a:gd name="connsiteY9" fmla="*/ 148227 h 262036"/>
                  <a:gd name="connsiteX10" fmla="*/ 1037176 w 1516445"/>
                  <a:gd name="connsiteY10" fmla="*/ 200087 h 262036"/>
                  <a:gd name="connsiteX11" fmla="*/ 860361 w 1516445"/>
                  <a:gd name="connsiteY11" fmla="*/ 245049 h 262036"/>
                  <a:gd name="connsiteX12" fmla="*/ 622939 w 1516445"/>
                  <a:gd name="connsiteY12" fmla="*/ 259663 h 262036"/>
                  <a:gd name="connsiteX13" fmla="*/ 445305 w 1516445"/>
                  <a:gd name="connsiteY13" fmla="*/ 258641 h 262036"/>
                  <a:gd name="connsiteX14" fmla="*/ 298499 w 1516445"/>
                  <a:gd name="connsiteY14" fmla="*/ 227331 h 262036"/>
                  <a:gd name="connsiteX15" fmla="*/ 164259 w 1516445"/>
                  <a:gd name="connsiteY15" fmla="*/ 166410 h 262036"/>
                  <a:gd name="connsiteX16" fmla="*/ 47176 w 1516445"/>
                  <a:gd name="connsiteY16" fmla="*/ 116348 h 262036"/>
                  <a:gd name="connsiteX17" fmla="*/ 4514 w 1516445"/>
                  <a:gd name="connsiteY17" fmla="*/ 48973 h 262036"/>
                  <a:gd name="connsiteX0" fmla="*/ 4514 w 1489679"/>
                  <a:gd name="connsiteY0" fmla="*/ 49238 h 262301"/>
                  <a:gd name="connsiteX1" fmla="*/ 146875 w 1489679"/>
                  <a:gd name="connsiteY1" fmla="*/ 132645 h 262301"/>
                  <a:gd name="connsiteX2" fmla="*/ 460942 w 1489679"/>
                  <a:gd name="connsiteY2" fmla="*/ 229793 h 262301"/>
                  <a:gd name="connsiteX3" fmla="*/ 807049 w 1489679"/>
                  <a:gd name="connsiteY3" fmla="*/ 222847 h 262301"/>
                  <a:gd name="connsiteX4" fmla="*/ 1105499 w 1489679"/>
                  <a:gd name="connsiteY4" fmla="*/ 149822 h 262301"/>
                  <a:gd name="connsiteX5" fmla="*/ 1362674 w 1489679"/>
                  <a:gd name="connsiteY5" fmla="*/ 64097 h 262301"/>
                  <a:gd name="connsiteX6" fmla="*/ 1489674 w 1489679"/>
                  <a:gd name="connsiteY6" fmla="*/ 597 h 262301"/>
                  <a:gd name="connsiteX7" fmla="*/ 1358743 w 1489679"/>
                  <a:gd name="connsiteY7" fmla="*/ 101848 h 262301"/>
                  <a:gd name="connsiteX8" fmla="*/ 1193363 w 1489679"/>
                  <a:gd name="connsiteY8" fmla="*/ 148492 h 262301"/>
                  <a:gd name="connsiteX9" fmla="*/ 1037176 w 1489679"/>
                  <a:gd name="connsiteY9" fmla="*/ 200352 h 262301"/>
                  <a:gd name="connsiteX10" fmla="*/ 860361 w 1489679"/>
                  <a:gd name="connsiteY10" fmla="*/ 245314 h 262301"/>
                  <a:gd name="connsiteX11" fmla="*/ 622939 w 1489679"/>
                  <a:gd name="connsiteY11" fmla="*/ 259928 h 262301"/>
                  <a:gd name="connsiteX12" fmla="*/ 445305 w 1489679"/>
                  <a:gd name="connsiteY12" fmla="*/ 258906 h 262301"/>
                  <a:gd name="connsiteX13" fmla="*/ 298499 w 1489679"/>
                  <a:gd name="connsiteY13" fmla="*/ 227596 h 262301"/>
                  <a:gd name="connsiteX14" fmla="*/ 164259 w 1489679"/>
                  <a:gd name="connsiteY14" fmla="*/ 166675 h 262301"/>
                  <a:gd name="connsiteX15" fmla="*/ 47176 w 1489679"/>
                  <a:gd name="connsiteY15" fmla="*/ 116613 h 262301"/>
                  <a:gd name="connsiteX16" fmla="*/ 4514 w 1489679"/>
                  <a:gd name="connsiteY16" fmla="*/ 49238 h 262301"/>
                  <a:gd name="connsiteX0" fmla="*/ 4514 w 1482755"/>
                  <a:gd name="connsiteY0" fmla="*/ 68224 h 281287"/>
                  <a:gd name="connsiteX1" fmla="*/ 146875 w 1482755"/>
                  <a:gd name="connsiteY1" fmla="*/ 151631 h 281287"/>
                  <a:gd name="connsiteX2" fmla="*/ 460942 w 1482755"/>
                  <a:gd name="connsiteY2" fmla="*/ 248779 h 281287"/>
                  <a:gd name="connsiteX3" fmla="*/ 807049 w 1482755"/>
                  <a:gd name="connsiteY3" fmla="*/ 241833 h 281287"/>
                  <a:gd name="connsiteX4" fmla="*/ 1105499 w 1482755"/>
                  <a:gd name="connsiteY4" fmla="*/ 168808 h 281287"/>
                  <a:gd name="connsiteX5" fmla="*/ 1362674 w 1482755"/>
                  <a:gd name="connsiteY5" fmla="*/ 83083 h 281287"/>
                  <a:gd name="connsiteX6" fmla="*/ 1482750 w 1482755"/>
                  <a:gd name="connsiteY6" fmla="*/ 452 h 281287"/>
                  <a:gd name="connsiteX7" fmla="*/ 1358743 w 1482755"/>
                  <a:gd name="connsiteY7" fmla="*/ 120834 h 281287"/>
                  <a:gd name="connsiteX8" fmla="*/ 1193363 w 1482755"/>
                  <a:gd name="connsiteY8" fmla="*/ 167478 h 281287"/>
                  <a:gd name="connsiteX9" fmla="*/ 1037176 w 1482755"/>
                  <a:gd name="connsiteY9" fmla="*/ 219338 h 281287"/>
                  <a:gd name="connsiteX10" fmla="*/ 860361 w 1482755"/>
                  <a:gd name="connsiteY10" fmla="*/ 264300 h 281287"/>
                  <a:gd name="connsiteX11" fmla="*/ 622939 w 1482755"/>
                  <a:gd name="connsiteY11" fmla="*/ 278914 h 281287"/>
                  <a:gd name="connsiteX12" fmla="*/ 445305 w 1482755"/>
                  <a:gd name="connsiteY12" fmla="*/ 277892 h 281287"/>
                  <a:gd name="connsiteX13" fmla="*/ 298499 w 1482755"/>
                  <a:gd name="connsiteY13" fmla="*/ 246582 h 281287"/>
                  <a:gd name="connsiteX14" fmla="*/ 164259 w 1482755"/>
                  <a:gd name="connsiteY14" fmla="*/ 185661 h 281287"/>
                  <a:gd name="connsiteX15" fmla="*/ 47176 w 1482755"/>
                  <a:gd name="connsiteY15" fmla="*/ 135599 h 281287"/>
                  <a:gd name="connsiteX16" fmla="*/ 4514 w 1482755"/>
                  <a:gd name="connsiteY16" fmla="*/ 68224 h 281287"/>
                  <a:gd name="connsiteX0" fmla="*/ 4514 w 1493723"/>
                  <a:gd name="connsiteY0" fmla="*/ 67819 h 280882"/>
                  <a:gd name="connsiteX1" fmla="*/ 146875 w 1493723"/>
                  <a:gd name="connsiteY1" fmla="*/ 151226 h 280882"/>
                  <a:gd name="connsiteX2" fmla="*/ 460942 w 1493723"/>
                  <a:gd name="connsiteY2" fmla="*/ 248374 h 280882"/>
                  <a:gd name="connsiteX3" fmla="*/ 807049 w 1493723"/>
                  <a:gd name="connsiteY3" fmla="*/ 241428 h 280882"/>
                  <a:gd name="connsiteX4" fmla="*/ 1105499 w 1493723"/>
                  <a:gd name="connsiteY4" fmla="*/ 168403 h 280882"/>
                  <a:gd name="connsiteX5" fmla="*/ 1362674 w 1493723"/>
                  <a:gd name="connsiteY5" fmla="*/ 82678 h 280882"/>
                  <a:gd name="connsiteX6" fmla="*/ 1482750 w 1493723"/>
                  <a:gd name="connsiteY6" fmla="*/ 47 h 280882"/>
                  <a:gd name="connsiteX7" fmla="*/ 1455465 w 1493723"/>
                  <a:gd name="connsiteY7" fmla="*/ 72380 h 280882"/>
                  <a:gd name="connsiteX8" fmla="*/ 1193363 w 1493723"/>
                  <a:gd name="connsiteY8" fmla="*/ 167073 h 280882"/>
                  <a:gd name="connsiteX9" fmla="*/ 1037176 w 1493723"/>
                  <a:gd name="connsiteY9" fmla="*/ 218933 h 280882"/>
                  <a:gd name="connsiteX10" fmla="*/ 860361 w 1493723"/>
                  <a:gd name="connsiteY10" fmla="*/ 263895 h 280882"/>
                  <a:gd name="connsiteX11" fmla="*/ 622939 w 1493723"/>
                  <a:gd name="connsiteY11" fmla="*/ 278509 h 280882"/>
                  <a:gd name="connsiteX12" fmla="*/ 445305 w 1493723"/>
                  <a:gd name="connsiteY12" fmla="*/ 277487 h 280882"/>
                  <a:gd name="connsiteX13" fmla="*/ 298499 w 1493723"/>
                  <a:gd name="connsiteY13" fmla="*/ 246177 h 280882"/>
                  <a:gd name="connsiteX14" fmla="*/ 164259 w 1493723"/>
                  <a:gd name="connsiteY14" fmla="*/ 185256 h 280882"/>
                  <a:gd name="connsiteX15" fmla="*/ 47176 w 1493723"/>
                  <a:gd name="connsiteY15" fmla="*/ 135194 h 280882"/>
                  <a:gd name="connsiteX16" fmla="*/ 4514 w 1493723"/>
                  <a:gd name="connsiteY16" fmla="*/ 67819 h 280882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37176 w 1493472"/>
                  <a:gd name="connsiteY9" fmla="*/ 218936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9127 w 1493472"/>
                  <a:gd name="connsiteY9" fmla="*/ 235187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0885"/>
                  <a:gd name="connsiteX1" fmla="*/ 146875 w 1493472"/>
                  <a:gd name="connsiteY1" fmla="*/ 151229 h 280885"/>
                  <a:gd name="connsiteX2" fmla="*/ 460942 w 1493472"/>
                  <a:gd name="connsiteY2" fmla="*/ 248377 h 280885"/>
                  <a:gd name="connsiteX3" fmla="*/ 807049 w 1493472"/>
                  <a:gd name="connsiteY3" fmla="*/ 241431 h 280885"/>
                  <a:gd name="connsiteX4" fmla="*/ 1105499 w 1493472"/>
                  <a:gd name="connsiteY4" fmla="*/ 168406 h 280885"/>
                  <a:gd name="connsiteX5" fmla="*/ 1362674 w 1493472"/>
                  <a:gd name="connsiteY5" fmla="*/ 82681 h 280885"/>
                  <a:gd name="connsiteX6" fmla="*/ 1482750 w 1493472"/>
                  <a:gd name="connsiteY6" fmla="*/ 50 h 280885"/>
                  <a:gd name="connsiteX7" fmla="*/ 1455465 w 1493472"/>
                  <a:gd name="connsiteY7" fmla="*/ 72383 h 280885"/>
                  <a:gd name="connsiteX8" fmla="*/ 1198476 w 1493472"/>
                  <a:gd name="connsiteY8" fmla="*/ 187751 h 280885"/>
                  <a:gd name="connsiteX9" fmla="*/ 1023424 w 1493472"/>
                  <a:gd name="connsiteY9" fmla="*/ 243179 h 280885"/>
                  <a:gd name="connsiteX10" fmla="*/ 860361 w 1493472"/>
                  <a:gd name="connsiteY10" fmla="*/ 263898 h 280885"/>
                  <a:gd name="connsiteX11" fmla="*/ 622939 w 1493472"/>
                  <a:gd name="connsiteY11" fmla="*/ 278512 h 280885"/>
                  <a:gd name="connsiteX12" fmla="*/ 445305 w 1493472"/>
                  <a:gd name="connsiteY12" fmla="*/ 277490 h 280885"/>
                  <a:gd name="connsiteX13" fmla="*/ 298499 w 1493472"/>
                  <a:gd name="connsiteY13" fmla="*/ 246180 h 280885"/>
                  <a:gd name="connsiteX14" fmla="*/ 164259 w 1493472"/>
                  <a:gd name="connsiteY14" fmla="*/ 185259 h 280885"/>
                  <a:gd name="connsiteX15" fmla="*/ 47176 w 1493472"/>
                  <a:gd name="connsiteY15" fmla="*/ 135197 h 280885"/>
                  <a:gd name="connsiteX16" fmla="*/ 4514 w 1493472"/>
                  <a:gd name="connsiteY16" fmla="*/ 67822 h 280885"/>
                  <a:gd name="connsiteX0" fmla="*/ 4514 w 1493472"/>
                  <a:gd name="connsiteY0" fmla="*/ 67822 h 281033"/>
                  <a:gd name="connsiteX1" fmla="*/ 146875 w 1493472"/>
                  <a:gd name="connsiteY1" fmla="*/ 151229 h 281033"/>
                  <a:gd name="connsiteX2" fmla="*/ 460942 w 1493472"/>
                  <a:gd name="connsiteY2" fmla="*/ 248377 h 281033"/>
                  <a:gd name="connsiteX3" fmla="*/ 807049 w 1493472"/>
                  <a:gd name="connsiteY3" fmla="*/ 241431 h 281033"/>
                  <a:gd name="connsiteX4" fmla="*/ 1105499 w 1493472"/>
                  <a:gd name="connsiteY4" fmla="*/ 168406 h 281033"/>
                  <a:gd name="connsiteX5" fmla="*/ 1362674 w 1493472"/>
                  <a:gd name="connsiteY5" fmla="*/ 82681 h 281033"/>
                  <a:gd name="connsiteX6" fmla="*/ 1482750 w 1493472"/>
                  <a:gd name="connsiteY6" fmla="*/ 50 h 281033"/>
                  <a:gd name="connsiteX7" fmla="*/ 1455465 w 1493472"/>
                  <a:gd name="connsiteY7" fmla="*/ 72383 h 281033"/>
                  <a:gd name="connsiteX8" fmla="*/ 1198476 w 1493472"/>
                  <a:gd name="connsiteY8" fmla="*/ 187751 h 281033"/>
                  <a:gd name="connsiteX9" fmla="*/ 1023424 w 1493472"/>
                  <a:gd name="connsiteY9" fmla="*/ 243179 h 281033"/>
                  <a:gd name="connsiteX10" fmla="*/ 850767 w 1493472"/>
                  <a:gd name="connsiteY10" fmla="*/ 278337 h 281033"/>
                  <a:gd name="connsiteX11" fmla="*/ 622939 w 1493472"/>
                  <a:gd name="connsiteY11" fmla="*/ 278512 h 281033"/>
                  <a:gd name="connsiteX12" fmla="*/ 445305 w 1493472"/>
                  <a:gd name="connsiteY12" fmla="*/ 277490 h 281033"/>
                  <a:gd name="connsiteX13" fmla="*/ 298499 w 1493472"/>
                  <a:gd name="connsiteY13" fmla="*/ 246180 h 281033"/>
                  <a:gd name="connsiteX14" fmla="*/ 164259 w 1493472"/>
                  <a:gd name="connsiteY14" fmla="*/ 185259 h 281033"/>
                  <a:gd name="connsiteX15" fmla="*/ 47176 w 1493472"/>
                  <a:gd name="connsiteY15" fmla="*/ 135197 h 281033"/>
                  <a:gd name="connsiteX16" fmla="*/ 4514 w 1493472"/>
                  <a:gd name="connsiteY16" fmla="*/ 67822 h 281033"/>
                  <a:gd name="connsiteX0" fmla="*/ 4514 w 1493472"/>
                  <a:gd name="connsiteY0" fmla="*/ 67822 h 303290"/>
                  <a:gd name="connsiteX1" fmla="*/ 146875 w 1493472"/>
                  <a:gd name="connsiteY1" fmla="*/ 151229 h 303290"/>
                  <a:gd name="connsiteX2" fmla="*/ 460942 w 1493472"/>
                  <a:gd name="connsiteY2" fmla="*/ 248377 h 303290"/>
                  <a:gd name="connsiteX3" fmla="*/ 807049 w 1493472"/>
                  <a:gd name="connsiteY3" fmla="*/ 241431 h 303290"/>
                  <a:gd name="connsiteX4" fmla="*/ 1105499 w 1493472"/>
                  <a:gd name="connsiteY4" fmla="*/ 168406 h 303290"/>
                  <a:gd name="connsiteX5" fmla="*/ 1362674 w 1493472"/>
                  <a:gd name="connsiteY5" fmla="*/ 82681 h 303290"/>
                  <a:gd name="connsiteX6" fmla="*/ 1482750 w 1493472"/>
                  <a:gd name="connsiteY6" fmla="*/ 50 h 303290"/>
                  <a:gd name="connsiteX7" fmla="*/ 1455465 w 1493472"/>
                  <a:gd name="connsiteY7" fmla="*/ 72383 h 303290"/>
                  <a:gd name="connsiteX8" fmla="*/ 1198476 w 1493472"/>
                  <a:gd name="connsiteY8" fmla="*/ 187751 h 303290"/>
                  <a:gd name="connsiteX9" fmla="*/ 1023424 w 1493472"/>
                  <a:gd name="connsiteY9" fmla="*/ 243179 h 303290"/>
                  <a:gd name="connsiteX10" fmla="*/ 850767 w 1493472"/>
                  <a:gd name="connsiteY10" fmla="*/ 278337 h 303290"/>
                  <a:gd name="connsiteX11" fmla="*/ 615902 w 1493472"/>
                  <a:gd name="connsiteY11" fmla="*/ 303290 h 303290"/>
                  <a:gd name="connsiteX12" fmla="*/ 445305 w 1493472"/>
                  <a:gd name="connsiteY12" fmla="*/ 277490 h 303290"/>
                  <a:gd name="connsiteX13" fmla="*/ 298499 w 1493472"/>
                  <a:gd name="connsiteY13" fmla="*/ 246180 h 303290"/>
                  <a:gd name="connsiteX14" fmla="*/ 164259 w 1493472"/>
                  <a:gd name="connsiteY14" fmla="*/ 185259 h 303290"/>
                  <a:gd name="connsiteX15" fmla="*/ 47176 w 1493472"/>
                  <a:gd name="connsiteY15" fmla="*/ 135197 h 303290"/>
                  <a:gd name="connsiteX16" fmla="*/ 4514 w 1493472"/>
                  <a:gd name="connsiteY16" fmla="*/ 67822 h 303290"/>
                  <a:gd name="connsiteX0" fmla="*/ 4514 w 1493472"/>
                  <a:gd name="connsiteY0" fmla="*/ 67822 h 303568"/>
                  <a:gd name="connsiteX1" fmla="*/ 146875 w 1493472"/>
                  <a:gd name="connsiteY1" fmla="*/ 151229 h 303568"/>
                  <a:gd name="connsiteX2" fmla="*/ 460942 w 1493472"/>
                  <a:gd name="connsiteY2" fmla="*/ 248377 h 303568"/>
                  <a:gd name="connsiteX3" fmla="*/ 807049 w 1493472"/>
                  <a:gd name="connsiteY3" fmla="*/ 241431 h 303568"/>
                  <a:gd name="connsiteX4" fmla="*/ 1105499 w 1493472"/>
                  <a:gd name="connsiteY4" fmla="*/ 168406 h 303568"/>
                  <a:gd name="connsiteX5" fmla="*/ 1362674 w 1493472"/>
                  <a:gd name="connsiteY5" fmla="*/ 82681 h 303568"/>
                  <a:gd name="connsiteX6" fmla="*/ 1482750 w 1493472"/>
                  <a:gd name="connsiteY6" fmla="*/ 50 h 303568"/>
                  <a:gd name="connsiteX7" fmla="*/ 1455465 w 1493472"/>
                  <a:gd name="connsiteY7" fmla="*/ 72383 h 303568"/>
                  <a:gd name="connsiteX8" fmla="*/ 1198476 w 1493472"/>
                  <a:gd name="connsiteY8" fmla="*/ 187751 h 303568"/>
                  <a:gd name="connsiteX9" fmla="*/ 1023424 w 1493472"/>
                  <a:gd name="connsiteY9" fmla="*/ 243179 h 303568"/>
                  <a:gd name="connsiteX10" fmla="*/ 850767 w 1493472"/>
                  <a:gd name="connsiteY10" fmla="*/ 278337 h 303568"/>
                  <a:gd name="connsiteX11" fmla="*/ 615902 w 1493472"/>
                  <a:gd name="connsiteY11" fmla="*/ 303290 h 303568"/>
                  <a:gd name="connsiteX12" fmla="*/ 439335 w 1493472"/>
                  <a:gd name="connsiteY12" fmla="*/ 288839 h 303568"/>
                  <a:gd name="connsiteX13" fmla="*/ 298499 w 1493472"/>
                  <a:gd name="connsiteY13" fmla="*/ 246180 h 303568"/>
                  <a:gd name="connsiteX14" fmla="*/ 164259 w 1493472"/>
                  <a:gd name="connsiteY14" fmla="*/ 185259 h 303568"/>
                  <a:gd name="connsiteX15" fmla="*/ 47176 w 1493472"/>
                  <a:gd name="connsiteY15" fmla="*/ 135197 h 303568"/>
                  <a:gd name="connsiteX16" fmla="*/ 4514 w 1493472"/>
                  <a:gd name="connsiteY16" fmla="*/ 67822 h 303568"/>
                  <a:gd name="connsiteX0" fmla="*/ 4514 w 1493472"/>
                  <a:gd name="connsiteY0" fmla="*/ 67822 h 303517"/>
                  <a:gd name="connsiteX1" fmla="*/ 146875 w 1493472"/>
                  <a:gd name="connsiteY1" fmla="*/ 151229 h 303517"/>
                  <a:gd name="connsiteX2" fmla="*/ 460942 w 1493472"/>
                  <a:gd name="connsiteY2" fmla="*/ 248377 h 303517"/>
                  <a:gd name="connsiteX3" fmla="*/ 807049 w 1493472"/>
                  <a:gd name="connsiteY3" fmla="*/ 241431 h 303517"/>
                  <a:gd name="connsiteX4" fmla="*/ 1105499 w 1493472"/>
                  <a:gd name="connsiteY4" fmla="*/ 168406 h 303517"/>
                  <a:gd name="connsiteX5" fmla="*/ 1362674 w 1493472"/>
                  <a:gd name="connsiteY5" fmla="*/ 82681 h 303517"/>
                  <a:gd name="connsiteX6" fmla="*/ 1482750 w 1493472"/>
                  <a:gd name="connsiteY6" fmla="*/ 50 h 303517"/>
                  <a:gd name="connsiteX7" fmla="*/ 1455465 w 1493472"/>
                  <a:gd name="connsiteY7" fmla="*/ 72383 h 303517"/>
                  <a:gd name="connsiteX8" fmla="*/ 1198476 w 1493472"/>
                  <a:gd name="connsiteY8" fmla="*/ 187751 h 303517"/>
                  <a:gd name="connsiteX9" fmla="*/ 1023424 w 1493472"/>
                  <a:gd name="connsiteY9" fmla="*/ 243179 h 303517"/>
                  <a:gd name="connsiteX10" fmla="*/ 850767 w 1493472"/>
                  <a:gd name="connsiteY10" fmla="*/ 278337 h 303517"/>
                  <a:gd name="connsiteX11" fmla="*/ 615902 w 1493472"/>
                  <a:gd name="connsiteY11" fmla="*/ 303290 h 303517"/>
                  <a:gd name="connsiteX12" fmla="*/ 439335 w 1493472"/>
                  <a:gd name="connsiteY12" fmla="*/ 288839 h 303517"/>
                  <a:gd name="connsiteX13" fmla="*/ 280646 w 1493472"/>
                  <a:gd name="connsiteY13" fmla="*/ 258273 h 303517"/>
                  <a:gd name="connsiteX14" fmla="*/ 164259 w 1493472"/>
                  <a:gd name="connsiteY14" fmla="*/ 185259 h 303517"/>
                  <a:gd name="connsiteX15" fmla="*/ 47176 w 1493472"/>
                  <a:gd name="connsiteY15" fmla="*/ 135197 h 303517"/>
                  <a:gd name="connsiteX16" fmla="*/ 4514 w 1493472"/>
                  <a:gd name="connsiteY16" fmla="*/ 67822 h 303517"/>
                  <a:gd name="connsiteX0" fmla="*/ 4300 w 1493258"/>
                  <a:gd name="connsiteY0" fmla="*/ 67822 h 303517"/>
                  <a:gd name="connsiteX1" fmla="*/ 146661 w 1493258"/>
                  <a:gd name="connsiteY1" fmla="*/ 151229 h 303517"/>
                  <a:gd name="connsiteX2" fmla="*/ 460728 w 1493258"/>
                  <a:gd name="connsiteY2" fmla="*/ 248377 h 303517"/>
                  <a:gd name="connsiteX3" fmla="*/ 806835 w 1493258"/>
                  <a:gd name="connsiteY3" fmla="*/ 241431 h 303517"/>
                  <a:gd name="connsiteX4" fmla="*/ 1105285 w 1493258"/>
                  <a:gd name="connsiteY4" fmla="*/ 168406 h 303517"/>
                  <a:gd name="connsiteX5" fmla="*/ 1362460 w 1493258"/>
                  <a:gd name="connsiteY5" fmla="*/ 82681 h 303517"/>
                  <a:gd name="connsiteX6" fmla="*/ 1482536 w 1493258"/>
                  <a:gd name="connsiteY6" fmla="*/ 50 h 303517"/>
                  <a:gd name="connsiteX7" fmla="*/ 1455251 w 1493258"/>
                  <a:gd name="connsiteY7" fmla="*/ 72383 h 303517"/>
                  <a:gd name="connsiteX8" fmla="*/ 1198262 w 1493258"/>
                  <a:gd name="connsiteY8" fmla="*/ 187751 h 303517"/>
                  <a:gd name="connsiteX9" fmla="*/ 1023210 w 1493258"/>
                  <a:gd name="connsiteY9" fmla="*/ 243179 h 303517"/>
                  <a:gd name="connsiteX10" fmla="*/ 850553 w 1493258"/>
                  <a:gd name="connsiteY10" fmla="*/ 278337 h 303517"/>
                  <a:gd name="connsiteX11" fmla="*/ 615688 w 1493258"/>
                  <a:gd name="connsiteY11" fmla="*/ 303290 h 303517"/>
                  <a:gd name="connsiteX12" fmla="*/ 439121 w 1493258"/>
                  <a:gd name="connsiteY12" fmla="*/ 288839 h 303517"/>
                  <a:gd name="connsiteX13" fmla="*/ 280432 w 1493258"/>
                  <a:gd name="connsiteY13" fmla="*/ 258273 h 303517"/>
                  <a:gd name="connsiteX14" fmla="*/ 148482 w 1493258"/>
                  <a:gd name="connsiteY14" fmla="*/ 211047 h 303517"/>
                  <a:gd name="connsiteX15" fmla="*/ 46962 w 1493258"/>
                  <a:gd name="connsiteY15" fmla="*/ 135197 h 303517"/>
                  <a:gd name="connsiteX16" fmla="*/ 4300 w 1493258"/>
                  <a:gd name="connsiteY16" fmla="*/ 67822 h 303517"/>
                  <a:gd name="connsiteX0" fmla="*/ 10740 w 1499698"/>
                  <a:gd name="connsiteY0" fmla="*/ 67822 h 303517"/>
                  <a:gd name="connsiteX1" fmla="*/ 153101 w 1499698"/>
                  <a:gd name="connsiteY1" fmla="*/ 151229 h 303517"/>
                  <a:gd name="connsiteX2" fmla="*/ 467168 w 1499698"/>
                  <a:gd name="connsiteY2" fmla="*/ 248377 h 303517"/>
                  <a:gd name="connsiteX3" fmla="*/ 813275 w 1499698"/>
                  <a:gd name="connsiteY3" fmla="*/ 241431 h 303517"/>
                  <a:gd name="connsiteX4" fmla="*/ 1111725 w 1499698"/>
                  <a:gd name="connsiteY4" fmla="*/ 168406 h 303517"/>
                  <a:gd name="connsiteX5" fmla="*/ 1368900 w 1499698"/>
                  <a:gd name="connsiteY5" fmla="*/ 82681 h 303517"/>
                  <a:gd name="connsiteX6" fmla="*/ 1488976 w 1499698"/>
                  <a:gd name="connsiteY6" fmla="*/ 50 h 303517"/>
                  <a:gd name="connsiteX7" fmla="*/ 1461691 w 1499698"/>
                  <a:gd name="connsiteY7" fmla="*/ 72383 h 303517"/>
                  <a:gd name="connsiteX8" fmla="*/ 1204702 w 1499698"/>
                  <a:gd name="connsiteY8" fmla="*/ 187751 h 303517"/>
                  <a:gd name="connsiteX9" fmla="*/ 1029650 w 1499698"/>
                  <a:gd name="connsiteY9" fmla="*/ 243179 h 303517"/>
                  <a:gd name="connsiteX10" fmla="*/ 856993 w 1499698"/>
                  <a:gd name="connsiteY10" fmla="*/ 278337 h 303517"/>
                  <a:gd name="connsiteX11" fmla="*/ 622128 w 1499698"/>
                  <a:gd name="connsiteY11" fmla="*/ 303290 h 303517"/>
                  <a:gd name="connsiteX12" fmla="*/ 445561 w 1499698"/>
                  <a:gd name="connsiteY12" fmla="*/ 288839 h 303517"/>
                  <a:gd name="connsiteX13" fmla="*/ 286872 w 1499698"/>
                  <a:gd name="connsiteY13" fmla="*/ 258273 h 303517"/>
                  <a:gd name="connsiteX14" fmla="*/ 154922 w 1499698"/>
                  <a:gd name="connsiteY14" fmla="*/ 211047 h 303517"/>
                  <a:gd name="connsiteX15" fmla="*/ 26279 w 1499698"/>
                  <a:gd name="connsiteY15" fmla="*/ 136418 h 303517"/>
                  <a:gd name="connsiteX16" fmla="*/ 10740 w 1499698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517"/>
                  <a:gd name="connsiteX1" fmla="*/ 153987 w 1500584"/>
                  <a:gd name="connsiteY1" fmla="*/ 151229 h 303517"/>
                  <a:gd name="connsiteX2" fmla="*/ 468054 w 1500584"/>
                  <a:gd name="connsiteY2" fmla="*/ 248377 h 303517"/>
                  <a:gd name="connsiteX3" fmla="*/ 814161 w 1500584"/>
                  <a:gd name="connsiteY3" fmla="*/ 241431 h 303517"/>
                  <a:gd name="connsiteX4" fmla="*/ 1112611 w 1500584"/>
                  <a:gd name="connsiteY4" fmla="*/ 168406 h 303517"/>
                  <a:gd name="connsiteX5" fmla="*/ 1369786 w 1500584"/>
                  <a:gd name="connsiteY5" fmla="*/ 82681 h 303517"/>
                  <a:gd name="connsiteX6" fmla="*/ 1489862 w 1500584"/>
                  <a:gd name="connsiteY6" fmla="*/ 50 h 303517"/>
                  <a:gd name="connsiteX7" fmla="*/ 1462577 w 1500584"/>
                  <a:gd name="connsiteY7" fmla="*/ 72383 h 303517"/>
                  <a:gd name="connsiteX8" fmla="*/ 1205588 w 1500584"/>
                  <a:gd name="connsiteY8" fmla="*/ 187751 h 303517"/>
                  <a:gd name="connsiteX9" fmla="*/ 1030536 w 1500584"/>
                  <a:gd name="connsiteY9" fmla="*/ 243179 h 303517"/>
                  <a:gd name="connsiteX10" fmla="*/ 857879 w 1500584"/>
                  <a:gd name="connsiteY10" fmla="*/ 278337 h 303517"/>
                  <a:gd name="connsiteX11" fmla="*/ 623014 w 1500584"/>
                  <a:gd name="connsiteY11" fmla="*/ 303290 h 303517"/>
                  <a:gd name="connsiteX12" fmla="*/ 446447 w 1500584"/>
                  <a:gd name="connsiteY12" fmla="*/ 288839 h 303517"/>
                  <a:gd name="connsiteX13" fmla="*/ 287758 w 1500584"/>
                  <a:gd name="connsiteY13" fmla="*/ 258273 h 303517"/>
                  <a:gd name="connsiteX14" fmla="*/ 176694 w 1500584"/>
                  <a:gd name="connsiteY14" fmla="*/ 224531 h 303517"/>
                  <a:gd name="connsiteX15" fmla="*/ 27165 w 1500584"/>
                  <a:gd name="connsiteY15" fmla="*/ 136418 h 303517"/>
                  <a:gd name="connsiteX16" fmla="*/ 11626 w 1500584"/>
                  <a:gd name="connsiteY16" fmla="*/ 67822 h 303517"/>
                  <a:gd name="connsiteX0" fmla="*/ 11626 w 1500584"/>
                  <a:gd name="connsiteY0" fmla="*/ 67822 h 303461"/>
                  <a:gd name="connsiteX1" fmla="*/ 153987 w 1500584"/>
                  <a:gd name="connsiteY1" fmla="*/ 151229 h 303461"/>
                  <a:gd name="connsiteX2" fmla="*/ 468054 w 1500584"/>
                  <a:gd name="connsiteY2" fmla="*/ 248377 h 303461"/>
                  <a:gd name="connsiteX3" fmla="*/ 814161 w 1500584"/>
                  <a:gd name="connsiteY3" fmla="*/ 241431 h 303461"/>
                  <a:gd name="connsiteX4" fmla="*/ 1112611 w 1500584"/>
                  <a:gd name="connsiteY4" fmla="*/ 168406 h 303461"/>
                  <a:gd name="connsiteX5" fmla="*/ 1369786 w 1500584"/>
                  <a:gd name="connsiteY5" fmla="*/ 82681 h 303461"/>
                  <a:gd name="connsiteX6" fmla="*/ 1489862 w 1500584"/>
                  <a:gd name="connsiteY6" fmla="*/ 50 h 303461"/>
                  <a:gd name="connsiteX7" fmla="*/ 1462577 w 1500584"/>
                  <a:gd name="connsiteY7" fmla="*/ 72383 h 303461"/>
                  <a:gd name="connsiteX8" fmla="*/ 1205588 w 1500584"/>
                  <a:gd name="connsiteY8" fmla="*/ 187751 h 303461"/>
                  <a:gd name="connsiteX9" fmla="*/ 1030536 w 1500584"/>
                  <a:gd name="connsiteY9" fmla="*/ 243179 h 303461"/>
                  <a:gd name="connsiteX10" fmla="*/ 857879 w 1500584"/>
                  <a:gd name="connsiteY10" fmla="*/ 278337 h 303461"/>
                  <a:gd name="connsiteX11" fmla="*/ 623014 w 1500584"/>
                  <a:gd name="connsiteY11" fmla="*/ 303290 h 303461"/>
                  <a:gd name="connsiteX12" fmla="*/ 433019 w 1500584"/>
                  <a:gd name="connsiteY12" fmla="*/ 287772 h 303461"/>
                  <a:gd name="connsiteX13" fmla="*/ 287758 w 1500584"/>
                  <a:gd name="connsiteY13" fmla="*/ 258273 h 303461"/>
                  <a:gd name="connsiteX14" fmla="*/ 176694 w 1500584"/>
                  <a:gd name="connsiteY14" fmla="*/ 224531 h 303461"/>
                  <a:gd name="connsiteX15" fmla="*/ 27165 w 1500584"/>
                  <a:gd name="connsiteY15" fmla="*/ 136418 h 303461"/>
                  <a:gd name="connsiteX16" fmla="*/ 11626 w 1500584"/>
                  <a:gd name="connsiteY16" fmla="*/ 67822 h 303461"/>
                  <a:gd name="connsiteX0" fmla="*/ 11626 w 1500584"/>
                  <a:gd name="connsiteY0" fmla="*/ 67822 h 303292"/>
                  <a:gd name="connsiteX1" fmla="*/ 153987 w 1500584"/>
                  <a:gd name="connsiteY1" fmla="*/ 151229 h 303292"/>
                  <a:gd name="connsiteX2" fmla="*/ 468054 w 1500584"/>
                  <a:gd name="connsiteY2" fmla="*/ 248377 h 303292"/>
                  <a:gd name="connsiteX3" fmla="*/ 814161 w 1500584"/>
                  <a:gd name="connsiteY3" fmla="*/ 241431 h 303292"/>
                  <a:gd name="connsiteX4" fmla="*/ 1112611 w 1500584"/>
                  <a:gd name="connsiteY4" fmla="*/ 168406 h 303292"/>
                  <a:gd name="connsiteX5" fmla="*/ 1369786 w 1500584"/>
                  <a:gd name="connsiteY5" fmla="*/ 82681 h 303292"/>
                  <a:gd name="connsiteX6" fmla="*/ 1489862 w 1500584"/>
                  <a:gd name="connsiteY6" fmla="*/ 50 h 303292"/>
                  <a:gd name="connsiteX7" fmla="*/ 1462577 w 1500584"/>
                  <a:gd name="connsiteY7" fmla="*/ 72383 h 303292"/>
                  <a:gd name="connsiteX8" fmla="*/ 1205588 w 1500584"/>
                  <a:gd name="connsiteY8" fmla="*/ 187751 h 303292"/>
                  <a:gd name="connsiteX9" fmla="*/ 1030536 w 1500584"/>
                  <a:gd name="connsiteY9" fmla="*/ 243179 h 303292"/>
                  <a:gd name="connsiteX10" fmla="*/ 858890 w 1500584"/>
                  <a:gd name="connsiteY10" fmla="*/ 286864 h 303292"/>
                  <a:gd name="connsiteX11" fmla="*/ 623014 w 1500584"/>
                  <a:gd name="connsiteY11" fmla="*/ 303290 h 303292"/>
                  <a:gd name="connsiteX12" fmla="*/ 433019 w 1500584"/>
                  <a:gd name="connsiteY12" fmla="*/ 287772 h 303292"/>
                  <a:gd name="connsiteX13" fmla="*/ 287758 w 1500584"/>
                  <a:gd name="connsiteY13" fmla="*/ 258273 h 303292"/>
                  <a:gd name="connsiteX14" fmla="*/ 176694 w 1500584"/>
                  <a:gd name="connsiteY14" fmla="*/ 224531 h 303292"/>
                  <a:gd name="connsiteX15" fmla="*/ 27165 w 1500584"/>
                  <a:gd name="connsiteY15" fmla="*/ 136418 h 303292"/>
                  <a:gd name="connsiteX16" fmla="*/ 11626 w 1500584"/>
                  <a:gd name="connsiteY16" fmla="*/ 67822 h 303292"/>
                  <a:gd name="connsiteX0" fmla="*/ 11626 w 1500584"/>
                  <a:gd name="connsiteY0" fmla="*/ 67822 h 304360"/>
                  <a:gd name="connsiteX1" fmla="*/ 153987 w 1500584"/>
                  <a:gd name="connsiteY1" fmla="*/ 151229 h 304360"/>
                  <a:gd name="connsiteX2" fmla="*/ 468054 w 1500584"/>
                  <a:gd name="connsiteY2" fmla="*/ 248377 h 304360"/>
                  <a:gd name="connsiteX3" fmla="*/ 814161 w 1500584"/>
                  <a:gd name="connsiteY3" fmla="*/ 241431 h 304360"/>
                  <a:gd name="connsiteX4" fmla="*/ 1112611 w 1500584"/>
                  <a:gd name="connsiteY4" fmla="*/ 168406 h 304360"/>
                  <a:gd name="connsiteX5" fmla="*/ 1369786 w 1500584"/>
                  <a:gd name="connsiteY5" fmla="*/ 82681 h 304360"/>
                  <a:gd name="connsiteX6" fmla="*/ 1489862 w 1500584"/>
                  <a:gd name="connsiteY6" fmla="*/ 50 h 304360"/>
                  <a:gd name="connsiteX7" fmla="*/ 1462577 w 1500584"/>
                  <a:gd name="connsiteY7" fmla="*/ 72383 h 304360"/>
                  <a:gd name="connsiteX8" fmla="*/ 1205588 w 1500584"/>
                  <a:gd name="connsiteY8" fmla="*/ 187751 h 304360"/>
                  <a:gd name="connsiteX9" fmla="*/ 1030536 w 1500584"/>
                  <a:gd name="connsiteY9" fmla="*/ 243179 h 304360"/>
                  <a:gd name="connsiteX10" fmla="*/ 858890 w 1500584"/>
                  <a:gd name="connsiteY10" fmla="*/ 286864 h 304360"/>
                  <a:gd name="connsiteX11" fmla="*/ 623014 w 1500584"/>
                  <a:gd name="connsiteY11" fmla="*/ 303290 h 304360"/>
                  <a:gd name="connsiteX12" fmla="*/ 432218 w 1500584"/>
                  <a:gd name="connsiteY12" fmla="*/ 297844 h 304360"/>
                  <a:gd name="connsiteX13" fmla="*/ 287758 w 1500584"/>
                  <a:gd name="connsiteY13" fmla="*/ 258273 h 304360"/>
                  <a:gd name="connsiteX14" fmla="*/ 176694 w 1500584"/>
                  <a:gd name="connsiteY14" fmla="*/ 224531 h 304360"/>
                  <a:gd name="connsiteX15" fmla="*/ 27165 w 1500584"/>
                  <a:gd name="connsiteY15" fmla="*/ 136418 h 304360"/>
                  <a:gd name="connsiteX16" fmla="*/ 11626 w 1500584"/>
                  <a:gd name="connsiteY16" fmla="*/ 67822 h 304360"/>
                  <a:gd name="connsiteX0" fmla="*/ 11626 w 1500584"/>
                  <a:gd name="connsiteY0" fmla="*/ 67822 h 304135"/>
                  <a:gd name="connsiteX1" fmla="*/ 153987 w 1500584"/>
                  <a:gd name="connsiteY1" fmla="*/ 151229 h 304135"/>
                  <a:gd name="connsiteX2" fmla="*/ 468054 w 1500584"/>
                  <a:gd name="connsiteY2" fmla="*/ 248377 h 304135"/>
                  <a:gd name="connsiteX3" fmla="*/ 814161 w 1500584"/>
                  <a:gd name="connsiteY3" fmla="*/ 241431 h 304135"/>
                  <a:gd name="connsiteX4" fmla="*/ 1112611 w 1500584"/>
                  <a:gd name="connsiteY4" fmla="*/ 168406 h 304135"/>
                  <a:gd name="connsiteX5" fmla="*/ 1369786 w 1500584"/>
                  <a:gd name="connsiteY5" fmla="*/ 82681 h 304135"/>
                  <a:gd name="connsiteX6" fmla="*/ 1489862 w 1500584"/>
                  <a:gd name="connsiteY6" fmla="*/ 50 h 304135"/>
                  <a:gd name="connsiteX7" fmla="*/ 1462577 w 1500584"/>
                  <a:gd name="connsiteY7" fmla="*/ 72383 h 304135"/>
                  <a:gd name="connsiteX8" fmla="*/ 1205588 w 1500584"/>
                  <a:gd name="connsiteY8" fmla="*/ 187751 h 304135"/>
                  <a:gd name="connsiteX9" fmla="*/ 1030536 w 1500584"/>
                  <a:gd name="connsiteY9" fmla="*/ 243179 h 304135"/>
                  <a:gd name="connsiteX10" fmla="*/ 858890 w 1500584"/>
                  <a:gd name="connsiteY10" fmla="*/ 286864 h 304135"/>
                  <a:gd name="connsiteX11" fmla="*/ 623014 w 1500584"/>
                  <a:gd name="connsiteY11" fmla="*/ 303290 h 304135"/>
                  <a:gd name="connsiteX12" fmla="*/ 432218 w 1500584"/>
                  <a:gd name="connsiteY12" fmla="*/ 297844 h 304135"/>
                  <a:gd name="connsiteX13" fmla="*/ 283867 w 1500584"/>
                  <a:gd name="connsiteY13" fmla="*/ 264720 h 304135"/>
                  <a:gd name="connsiteX14" fmla="*/ 176694 w 1500584"/>
                  <a:gd name="connsiteY14" fmla="*/ 224531 h 304135"/>
                  <a:gd name="connsiteX15" fmla="*/ 27165 w 1500584"/>
                  <a:gd name="connsiteY15" fmla="*/ 136418 h 304135"/>
                  <a:gd name="connsiteX16" fmla="*/ 11626 w 1500584"/>
                  <a:gd name="connsiteY16" fmla="*/ 67822 h 304135"/>
                  <a:gd name="connsiteX0" fmla="*/ 16211 w 1505169"/>
                  <a:gd name="connsiteY0" fmla="*/ 67822 h 304135"/>
                  <a:gd name="connsiteX1" fmla="*/ 158572 w 1505169"/>
                  <a:gd name="connsiteY1" fmla="*/ 151229 h 304135"/>
                  <a:gd name="connsiteX2" fmla="*/ 472639 w 1505169"/>
                  <a:gd name="connsiteY2" fmla="*/ 248377 h 304135"/>
                  <a:gd name="connsiteX3" fmla="*/ 818746 w 1505169"/>
                  <a:gd name="connsiteY3" fmla="*/ 241431 h 304135"/>
                  <a:gd name="connsiteX4" fmla="*/ 1117196 w 1505169"/>
                  <a:gd name="connsiteY4" fmla="*/ 168406 h 304135"/>
                  <a:gd name="connsiteX5" fmla="*/ 1374371 w 1505169"/>
                  <a:gd name="connsiteY5" fmla="*/ 82681 h 304135"/>
                  <a:gd name="connsiteX6" fmla="*/ 1494447 w 1505169"/>
                  <a:gd name="connsiteY6" fmla="*/ 50 h 304135"/>
                  <a:gd name="connsiteX7" fmla="*/ 1467162 w 1505169"/>
                  <a:gd name="connsiteY7" fmla="*/ 72383 h 304135"/>
                  <a:gd name="connsiteX8" fmla="*/ 1210173 w 1505169"/>
                  <a:gd name="connsiteY8" fmla="*/ 187751 h 304135"/>
                  <a:gd name="connsiteX9" fmla="*/ 1035121 w 1505169"/>
                  <a:gd name="connsiteY9" fmla="*/ 243179 h 304135"/>
                  <a:gd name="connsiteX10" fmla="*/ 863475 w 1505169"/>
                  <a:gd name="connsiteY10" fmla="*/ 286864 h 304135"/>
                  <a:gd name="connsiteX11" fmla="*/ 627599 w 1505169"/>
                  <a:gd name="connsiteY11" fmla="*/ 303290 h 304135"/>
                  <a:gd name="connsiteX12" fmla="*/ 436803 w 1505169"/>
                  <a:gd name="connsiteY12" fmla="*/ 297844 h 304135"/>
                  <a:gd name="connsiteX13" fmla="*/ 288452 w 1505169"/>
                  <a:gd name="connsiteY13" fmla="*/ 264720 h 304135"/>
                  <a:gd name="connsiteX14" fmla="*/ 181279 w 1505169"/>
                  <a:gd name="connsiteY14" fmla="*/ 224531 h 304135"/>
                  <a:gd name="connsiteX15" fmla="*/ 21679 w 1505169"/>
                  <a:gd name="connsiteY15" fmla="*/ 135618 h 304135"/>
                  <a:gd name="connsiteX16" fmla="*/ 16211 w 1505169"/>
                  <a:gd name="connsiteY16" fmla="*/ 67822 h 304135"/>
                  <a:gd name="connsiteX0" fmla="*/ 16211 w 1509099"/>
                  <a:gd name="connsiteY0" fmla="*/ 67801 h 304114"/>
                  <a:gd name="connsiteX1" fmla="*/ 158572 w 1509099"/>
                  <a:gd name="connsiteY1" fmla="*/ 151208 h 304114"/>
                  <a:gd name="connsiteX2" fmla="*/ 472639 w 1509099"/>
                  <a:gd name="connsiteY2" fmla="*/ 248356 h 304114"/>
                  <a:gd name="connsiteX3" fmla="*/ 818746 w 1509099"/>
                  <a:gd name="connsiteY3" fmla="*/ 241410 h 304114"/>
                  <a:gd name="connsiteX4" fmla="*/ 1117196 w 1509099"/>
                  <a:gd name="connsiteY4" fmla="*/ 168385 h 304114"/>
                  <a:gd name="connsiteX5" fmla="*/ 1374371 w 1509099"/>
                  <a:gd name="connsiteY5" fmla="*/ 82660 h 304114"/>
                  <a:gd name="connsiteX6" fmla="*/ 1494447 w 1509099"/>
                  <a:gd name="connsiteY6" fmla="*/ 29 h 304114"/>
                  <a:gd name="connsiteX7" fmla="*/ 1475420 w 1509099"/>
                  <a:gd name="connsiteY7" fmla="*/ 74708 h 304114"/>
                  <a:gd name="connsiteX8" fmla="*/ 1210173 w 1509099"/>
                  <a:gd name="connsiteY8" fmla="*/ 187730 h 304114"/>
                  <a:gd name="connsiteX9" fmla="*/ 1035121 w 1509099"/>
                  <a:gd name="connsiteY9" fmla="*/ 243158 h 304114"/>
                  <a:gd name="connsiteX10" fmla="*/ 863475 w 1509099"/>
                  <a:gd name="connsiteY10" fmla="*/ 286843 h 304114"/>
                  <a:gd name="connsiteX11" fmla="*/ 627599 w 1509099"/>
                  <a:gd name="connsiteY11" fmla="*/ 303269 h 304114"/>
                  <a:gd name="connsiteX12" fmla="*/ 436803 w 1509099"/>
                  <a:gd name="connsiteY12" fmla="*/ 297823 h 304114"/>
                  <a:gd name="connsiteX13" fmla="*/ 288452 w 1509099"/>
                  <a:gd name="connsiteY13" fmla="*/ 264699 h 304114"/>
                  <a:gd name="connsiteX14" fmla="*/ 181279 w 1509099"/>
                  <a:gd name="connsiteY14" fmla="*/ 224510 h 304114"/>
                  <a:gd name="connsiteX15" fmla="*/ 21679 w 1509099"/>
                  <a:gd name="connsiteY15" fmla="*/ 135597 h 304114"/>
                  <a:gd name="connsiteX16" fmla="*/ 16211 w 1509099"/>
                  <a:gd name="connsiteY16" fmla="*/ 67801 h 304114"/>
                  <a:gd name="connsiteX0" fmla="*/ 157 w 1487577"/>
                  <a:gd name="connsiteY0" fmla="*/ 135597 h 304114"/>
                  <a:gd name="connsiteX1" fmla="*/ 137050 w 1487577"/>
                  <a:gd name="connsiteY1" fmla="*/ 151208 h 304114"/>
                  <a:gd name="connsiteX2" fmla="*/ 451117 w 1487577"/>
                  <a:gd name="connsiteY2" fmla="*/ 248356 h 304114"/>
                  <a:gd name="connsiteX3" fmla="*/ 797224 w 1487577"/>
                  <a:gd name="connsiteY3" fmla="*/ 241410 h 304114"/>
                  <a:gd name="connsiteX4" fmla="*/ 1095674 w 1487577"/>
                  <a:gd name="connsiteY4" fmla="*/ 168385 h 304114"/>
                  <a:gd name="connsiteX5" fmla="*/ 1352849 w 1487577"/>
                  <a:gd name="connsiteY5" fmla="*/ 82660 h 304114"/>
                  <a:gd name="connsiteX6" fmla="*/ 1472925 w 1487577"/>
                  <a:gd name="connsiteY6" fmla="*/ 29 h 304114"/>
                  <a:gd name="connsiteX7" fmla="*/ 1453898 w 1487577"/>
                  <a:gd name="connsiteY7" fmla="*/ 74708 h 304114"/>
                  <a:gd name="connsiteX8" fmla="*/ 1188651 w 1487577"/>
                  <a:gd name="connsiteY8" fmla="*/ 187730 h 304114"/>
                  <a:gd name="connsiteX9" fmla="*/ 1013599 w 1487577"/>
                  <a:gd name="connsiteY9" fmla="*/ 243158 h 304114"/>
                  <a:gd name="connsiteX10" fmla="*/ 841953 w 1487577"/>
                  <a:gd name="connsiteY10" fmla="*/ 286843 h 304114"/>
                  <a:gd name="connsiteX11" fmla="*/ 606077 w 1487577"/>
                  <a:gd name="connsiteY11" fmla="*/ 303269 h 304114"/>
                  <a:gd name="connsiteX12" fmla="*/ 415281 w 1487577"/>
                  <a:gd name="connsiteY12" fmla="*/ 297823 h 304114"/>
                  <a:gd name="connsiteX13" fmla="*/ 266930 w 1487577"/>
                  <a:gd name="connsiteY13" fmla="*/ 264699 h 304114"/>
                  <a:gd name="connsiteX14" fmla="*/ 159757 w 1487577"/>
                  <a:gd name="connsiteY14" fmla="*/ 224510 h 304114"/>
                  <a:gd name="connsiteX15" fmla="*/ 157 w 1487577"/>
                  <a:gd name="connsiteY15" fmla="*/ 135597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27488 w 1371142"/>
                  <a:gd name="connsiteY2" fmla="*/ 153583 h 304114"/>
                  <a:gd name="connsiteX3" fmla="*/ 334682 w 1371142"/>
                  <a:gd name="connsiteY3" fmla="*/ 248356 h 304114"/>
                  <a:gd name="connsiteX4" fmla="*/ 680789 w 1371142"/>
                  <a:gd name="connsiteY4" fmla="*/ 241410 h 304114"/>
                  <a:gd name="connsiteX5" fmla="*/ 979239 w 1371142"/>
                  <a:gd name="connsiteY5" fmla="*/ 168385 h 304114"/>
                  <a:gd name="connsiteX6" fmla="*/ 1236414 w 1371142"/>
                  <a:gd name="connsiteY6" fmla="*/ 82660 h 304114"/>
                  <a:gd name="connsiteX7" fmla="*/ 1356490 w 1371142"/>
                  <a:gd name="connsiteY7" fmla="*/ 29 h 304114"/>
                  <a:gd name="connsiteX8" fmla="*/ 1337463 w 1371142"/>
                  <a:gd name="connsiteY8" fmla="*/ 74708 h 304114"/>
                  <a:gd name="connsiteX9" fmla="*/ 1072216 w 1371142"/>
                  <a:gd name="connsiteY9" fmla="*/ 187730 h 304114"/>
                  <a:gd name="connsiteX10" fmla="*/ 897164 w 1371142"/>
                  <a:gd name="connsiteY10" fmla="*/ 243158 h 304114"/>
                  <a:gd name="connsiteX11" fmla="*/ 725518 w 1371142"/>
                  <a:gd name="connsiteY11" fmla="*/ 286843 h 304114"/>
                  <a:gd name="connsiteX12" fmla="*/ 489642 w 1371142"/>
                  <a:gd name="connsiteY12" fmla="*/ 303269 h 304114"/>
                  <a:gd name="connsiteX13" fmla="*/ 298846 w 1371142"/>
                  <a:gd name="connsiteY13" fmla="*/ 297823 h 304114"/>
                  <a:gd name="connsiteX14" fmla="*/ 150495 w 1371142"/>
                  <a:gd name="connsiteY14" fmla="*/ 264699 h 304114"/>
                  <a:gd name="connsiteX15" fmla="*/ 43322 w 1371142"/>
                  <a:gd name="connsiteY15" fmla="*/ 224510 h 304114"/>
                  <a:gd name="connsiteX0" fmla="*/ 43322 w 1371142"/>
                  <a:gd name="connsiteY0" fmla="*/ 224510 h 304114"/>
                  <a:gd name="connsiteX1" fmla="*/ 20615 w 1371142"/>
                  <a:gd name="connsiteY1" fmla="*/ 151208 h 304114"/>
                  <a:gd name="connsiteX2" fmla="*/ 334682 w 1371142"/>
                  <a:gd name="connsiteY2" fmla="*/ 248356 h 304114"/>
                  <a:gd name="connsiteX3" fmla="*/ 680789 w 1371142"/>
                  <a:gd name="connsiteY3" fmla="*/ 241410 h 304114"/>
                  <a:gd name="connsiteX4" fmla="*/ 979239 w 1371142"/>
                  <a:gd name="connsiteY4" fmla="*/ 168385 h 304114"/>
                  <a:gd name="connsiteX5" fmla="*/ 1236414 w 1371142"/>
                  <a:gd name="connsiteY5" fmla="*/ 82660 h 304114"/>
                  <a:gd name="connsiteX6" fmla="*/ 1356490 w 1371142"/>
                  <a:gd name="connsiteY6" fmla="*/ 29 h 304114"/>
                  <a:gd name="connsiteX7" fmla="*/ 1337463 w 1371142"/>
                  <a:gd name="connsiteY7" fmla="*/ 74708 h 304114"/>
                  <a:gd name="connsiteX8" fmla="*/ 1072216 w 1371142"/>
                  <a:gd name="connsiteY8" fmla="*/ 187730 h 304114"/>
                  <a:gd name="connsiteX9" fmla="*/ 897164 w 1371142"/>
                  <a:gd name="connsiteY9" fmla="*/ 243158 h 304114"/>
                  <a:gd name="connsiteX10" fmla="*/ 725518 w 1371142"/>
                  <a:gd name="connsiteY10" fmla="*/ 286843 h 304114"/>
                  <a:gd name="connsiteX11" fmla="*/ 489642 w 1371142"/>
                  <a:gd name="connsiteY11" fmla="*/ 303269 h 304114"/>
                  <a:gd name="connsiteX12" fmla="*/ 298846 w 1371142"/>
                  <a:gd name="connsiteY12" fmla="*/ 297823 h 304114"/>
                  <a:gd name="connsiteX13" fmla="*/ 150495 w 1371142"/>
                  <a:gd name="connsiteY13" fmla="*/ 264699 h 304114"/>
                  <a:gd name="connsiteX14" fmla="*/ 43322 w 1371142"/>
                  <a:gd name="connsiteY14" fmla="*/ 224510 h 304114"/>
                  <a:gd name="connsiteX0" fmla="*/ 0 w 1327820"/>
                  <a:gd name="connsiteY0" fmla="*/ 224510 h 304114"/>
                  <a:gd name="connsiteX1" fmla="*/ 291360 w 1327820"/>
                  <a:gd name="connsiteY1" fmla="*/ 248356 h 304114"/>
                  <a:gd name="connsiteX2" fmla="*/ 637467 w 1327820"/>
                  <a:gd name="connsiteY2" fmla="*/ 241410 h 304114"/>
                  <a:gd name="connsiteX3" fmla="*/ 935917 w 1327820"/>
                  <a:gd name="connsiteY3" fmla="*/ 168385 h 304114"/>
                  <a:gd name="connsiteX4" fmla="*/ 1193092 w 1327820"/>
                  <a:gd name="connsiteY4" fmla="*/ 82660 h 304114"/>
                  <a:gd name="connsiteX5" fmla="*/ 1313168 w 1327820"/>
                  <a:gd name="connsiteY5" fmla="*/ 29 h 304114"/>
                  <a:gd name="connsiteX6" fmla="*/ 1294141 w 1327820"/>
                  <a:gd name="connsiteY6" fmla="*/ 74708 h 304114"/>
                  <a:gd name="connsiteX7" fmla="*/ 1028894 w 1327820"/>
                  <a:gd name="connsiteY7" fmla="*/ 187730 h 304114"/>
                  <a:gd name="connsiteX8" fmla="*/ 853842 w 1327820"/>
                  <a:gd name="connsiteY8" fmla="*/ 243158 h 304114"/>
                  <a:gd name="connsiteX9" fmla="*/ 682196 w 1327820"/>
                  <a:gd name="connsiteY9" fmla="*/ 286843 h 304114"/>
                  <a:gd name="connsiteX10" fmla="*/ 446320 w 1327820"/>
                  <a:gd name="connsiteY10" fmla="*/ 303269 h 304114"/>
                  <a:gd name="connsiteX11" fmla="*/ 255524 w 1327820"/>
                  <a:gd name="connsiteY11" fmla="*/ 297823 h 304114"/>
                  <a:gd name="connsiteX12" fmla="*/ 107173 w 1327820"/>
                  <a:gd name="connsiteY12" fmla="*/ 264699 h 304114"/>
                  <a:gd name="connsiteX13" fmla="*/ 0 w 1327820"/>
                  <a:gd name="connsiteY13" fmla="*/ 224510 h 304114"/>
                  <a:gd name="connsiteX0" fmla="*/ 262 w 1220909"/>
                  <a:gd name="connsiteY0" fmla="*/ 264699 h 304114"/>
                  <a:gd name="connsiteX1" fmla="*/ 184449 w 1220909"/>
                  <a:gd name="connsiteY1" fmla="*/ 248356 h 304114"/>
                  <a:gd name="connsiteX2" fmla="*/ 530556 w 1220909"/>
                  <a:gd name="connsiteY2" fmla="*/ 241410 h 304114"/>
                  <a:gd name="connsiteX3" fmla="*/ 829006 w 1220909"/>
                  <a:gd name="connsiteY3" fmla="*/ 168385 h 304114"/>
                  <a:gd name="connsiteX4" fmla="*/ 1086181 w 1220909"/>
                  <a:gd name="connsiteY4" fmla="*/ 82660 h 304114"/>
                  <a:gd name="connsiteX5" fmla="*/ 1206257 w 1220909"/>
                  <a:gd name="connsiteY5" fmla="*/ 29 h 304114"/>
                  <a:gd name="connsiteX6" fmla="*/ 1187230 w 1220909"/>
                  <a:gd name="connsiteY6" fmla="*/ 74708 h 304114"/>
                  <a:gd name="connsiteX7" fmla="*/ 921983 w 1220909"/>
                  <a:gd name="connsiteY7" fmla="*/ 187730 h 304114"/>
                  <a:gd name="connsiteX8" fmla="*/ 746931 w 1220909"/>
                  <a:gd name="connsiteY8" fmla="*/ 243158 h 304114"/>
                  <a:gd name="connsiteX9" fmla="*/ 575285 w 1220909"/>
                  <a:gd name="connsiteY9" fmla="*/ 286843 h 304114"/>
                  <a:gd name="connsiteX10" fmla="*/ 339409 w 1220909"/>
                  <a:gd name="connsiteY10" fmla="*/ 303269 h 304114"/>
                  <a:gd name="connsiteX11" fmla="*/ 148613 w 1220909"/>
                  <a:gd name="connsiteY11" fmla="*/ 297823 h 304114"/>
                  <a:gd name="connsiteX12" fmla="*/ 262 w 1220909"/>
                  <a:gd name="connsiteY12" fmla="*/ 264699 h 304114"/>
                  <a:gd name="connsiteX0" fmla="*/ 16877 w 1089173"/>
                  <a:gd name="connsiteY0" fmla="*/ 297823 h 303269"/>
                  <a:gd name="connsiteX1" fmla="*/ 52713 w 1089173"/>
                  <a:gd name="connsiteY1" fmla="*/ 248356 h 303269"/>
                  <a:gd name="connsiteX2" fmla="*/ 398820 w 1089173"/>
                  <a:gd name="connsiteY2" fmla="*/ 241410 h 303269"/>
                  <a:gd name="connsiteX3" fmla="*/ 697270 w 1089173"/>
                  <a:gd name="connsiteY3" fmla="*/ 168385 h 303269"/>
                  <a:gd name="connsiteX4" fmla="*/ 954445 w 1089173"/>
                  <a:gd name="connsiteY4" fmla="*/ 82660 h 303269"/>
                  <a:gd name="connsiteX5" fmla="*/ 1074521 w 1089173"/>
                  <a:gd name="connsiteY5" fmla="*/ 29 h 303269"/>
                  <a:gd name="connsiteX6" fmla="*/ 1055494 w 1089173"/>
                  <a:gd name="connsiteY6" fmla="*/ 74708 h 303269"/>
                  <a:gd name="connsiteX7" fmla="*/ 790247 w 1089173"/>
                  <a:gd name="connsiteY7" fmla="*/ 187730 h 303269"/>
                  <a:gd name="connsiteX8" fmla="*/ 615195 w 1089173"/>
                  <a:gd name="connsiteY8" fmla="*/ 243158 h 303269"/>
                  <a:gd name="connsiteX9" fmla="*/ 443549 w 1089173"/>
                  <a:gd name="connsiteY9" fmla="*/ 286843 h 303269"/>
                  <a:gd name="connsiteX10" fmla="*/ 207673 w 1089173"/>
                  <a:gd name="connsiteY10" fmla="*/ 303269 h 303269"/>
                  <a:gd name="connsiteX11" fmla="*/ 16877 w 1089173"/>
                  <a:gd name="connsiteY11" fmla="*/ 297823 h 303269"/>
                  <a:gd name="connsiteX0" fmla="*/ 16877 w 1107276"/>
                  <a:gd name="connsiteY0" fmla="*/ 300375 h 305821"/>
                  <a:gd name="connsiteX1" fmla="*/ 52713 w 1107276"/>
                  <a:gd name="connsiteY1" fmla="*/ 250908 h 305821"/>
                  <a:gd name="connsiteX2" fmla="*/ 398820 w 1107276"/>
                  <a:gd name="connsiteY2" fmla="*/ 243962 h 305821"/>
                  <a:gd name="connsiteX3" fmla="*/ 697270 w 1107276"/>
                  <a:gd name="connsiteY3" fmla="*/ 170937 h 305821"/>
                  <a:gd name="connsiteX4" fmla="*/ 1074521 w 1107276"/>
                  <a:gd name="connsiteY4" fmla="*/ 2581 h 305821"/>
                  <a:gd name="connsiteX5" fmla="*/ 1055494 w 1107276"/>
                  <a:gd name="connsiteY5" fmla="*/ 77260 h 305821"/>
                  <a:gd name="connsiteX6" fmla="*/ 790247 w 1107276"/>
                  <a:gd name="connsiteY6" fmla="*/ 190282 h 305821"/>
                  <a:gd name="connsiteX7" fmla="*/ 615195 w 1107276"/>
                  <a:gd name="connsiteY7" fmla="*/ 245710 h 305821"/>
                  <a:gd name="connsiteX8" fmla="*/ 443549 w 1107276"/>
                  <a:gd name="connsiteY8" fmla="*/ 289395 h 305821"/>
                  <a:gd name="connsiteX9" fmla="*/ 207673 w 1107276"/>
                  <a:gd name="connsiteY9" fmla="*/ 305821 h 305821"/>
                  <a:gd name="connsiteX10" fmla="*/ 16877 w 1107276"/>
                  <a:gd name="connsiteY10" fmla="*/ 300375 h 305821"/>
                  <a:gd name="connsiteX0" fmla="*/ 16877 w 1056317"/>
                  <a:gd name="connsiteY0" fmla="*/ 223225 h 228671"/>
                  <a:gd name="connsiteX1" fmla="*/ 52713 w 1056317"/>
                  <a:gd name="connsiteY1" fmla="*/ 173758 h 228671"/>
                  <a:gd name="connsiteX2" fmla="*/ 398820 w 1056317"/>
                  <a:gd name="connsiteY2" fmla="*/ 166812 h 228671"/>
                  <a:gd name="connsiteX3" fmla="*/ 697270 w 1056317"/>
                  <a:gd name="connsiteY3" fmla="*/ 93787 h 228671"/>
                  <a:gd name="connsiteX4" fmla="*/ 1055494 w 1056317"/>
                  <a:gd name="connsiteY4" fmla="*/ 110 h 228671"/>
                  <a:gd name="connsiteX5" fmla="*/ 790247 w 1056317"/>
                  <a:gd name="connsiteY5" fmla="*/ 113132 h 228671"/>
                  <a:gd name="connsiteX6" fmla="*/ 615195 w 1056317"/>
                  <a:gd name="connsiteY6" fmla="*/ 168560 h 228671"/>
                  <a:gd name="connsiteX7" fmla="*/ 443549 w 1056317"/>
                  <a:gd name="connsiteY7" fmla="*/ 212245 h 228671"/>
                  <a:gd name="connsiteX8" fmla="*/ 207673 w 1056317"/>
                  <a:gd name="connsiteY8" fmla="*/ 228671 h 228671"/>
                  <a:gd name="connsiteX9" fmla="*/ 16877 w 1056317"/>
                  <a:gd name="connsiteY9" fmla="*/ 223225 h 228671"/>
                  <a:gd name="connsiteX0" fmla="*/ 16877 w 792857"/>
                  <a:gd name="connsiteY0" fmla="*/ 132060 h 137506"/>
                  <a:gd name="connsiteX1" fmla="*/ 52713 w 792857"/>
                  <a:gd name="connsiteY1" fmla="*/ 82593 h 137506"/>
                  <a:gd name="connsiteX2" fmla="*/ 398820 w 792857"/>
                  <a:gd name="connsiteY2" fmla="*/ 75647 h 137506"/>
                  <a:gd name="connsiteX3" fmla="*/ 697270 w 792857"/>
                  <a:gd name="connsiteY3" fmla="*/ 2622 h 137506"/>
                  <a:gd name="connsiteX4" fmla="*/ 790247 w 792857"/>
                  <a:gd name="connsiteY4" fmla="*/ 21967 h 137506"/>
                  <a:gd name="connsiteX5" fmla="*/ 615195 w 792857"/>
                  <a:gd name="connsiteY5" fmla="*/ 77395 h 137506"/>
                  <a:gd name="connsiteX6" fmla="*/ 443549 w 792857"/>
                  <a:gd name="connsiteY6" fmla="*/ 121080 h 137506"/>
                  <a:gd name="connsiteX7" fmla="*/ 207673 w 792857"/>
                  <a:gd name="connsiteY7" fmla="*/ 137506 h 137506"/>
                  <a:gd name="connsiteX8" fmla="*/ 16877 w 792857"/>
                  <a:gd name="connsiteY8" fmla="*/ 132060 h 137506"/>
                  <a:gd name="connsiteX0" fmla="*/ 16877 w 706716"/>
                  <a:gd name="connsiteY0" fmla="*/ 129440 h 134886"/>
                  <a:gd name="connsiteX1" fmla="*/ 52713 w 706716"/>
                  <a:gd name="connsiteY1" fmla="*/ 79973 h 134886"/>
                  <a:gd name="connsiteX2" fmla="*/ 398820 w 706716"/>
                  <a:gd name="connsiteY2" fmla="*/ 73027 h 134886"/>
                  <a:gd name="connsiteX3" fmla="*/ 697270 w 706716"/>
                  <a:gd name="connsiteY3" fmla="*/ 2 h 134886"/>
                  <a:gd name="connsiteX4" fmla="*/ 615195 w 706716"/>
                  <a:gd name="connsiteY4" fmla="*/ 74775 h 134886"/>
                  <a:gd name="connsiteX5" fmla="*/ 443549 w 706716"/>
                  <a:gd name="connsiteY5" fmla="*/ 118460 h 134886"/>
                  <a:gd name="connsiteX6" fmla="*/ 207673 w 706716"/>
                  <a:gd name="connsiteY6" fmla="*/ 134886 h 134886"/>
                  <a:gd name="connsiteX7" fmla="*/ 16877 w 706716"/>
                  <a:gd name="connsiteY7" fmla="*/ 129440 h 134886"/>
                  <a:gd name="connsiteX0" fmla="*/ 16877 w 615195"/>
                  <a:gd name="connsiteY0" fmla="*/ 58807 h 64253"/>
                  <a:gd name="connsiteX1" fmla="*/ 52713 w 615195"/>
                  <a:gd name="connsiteY1" fmla="*/ 9340 h 64253"/>
                  <a:gd name="connsiteX2" fmla="*/ 398820 w 615195"/>
                  <a:gd name="connsiteY2" fmla="*/ 2394 h 64253"/>
                  <a:gd name="connsiteX3" fmla="*/ 615195 w 615195"/>
                  <a:gd name="connsiteY3" fmla="*/ 4142 h 64253"/>
                  <a:gd name="connsiteX4" fmla="*/ 443549 w 615195"/>
                  <a:gd name="connsiteY4" fmla="*/ 47827 h 64253"/>
                  <a:gd name="connsiteX5" fmla="*/ 207673 w 615195"/>
                  <a:gd name="connsiteY5" fmla="*/ 64253 h 64253"/>
                  <a:gd name="connsiteX6" fmla="*/ 16877 w 615195"/>
                  <a:gd name="connsiteY6" fmla="*/ 58807 h 64253"/>
                  <a:gd name="connsiteX0" fmla="*/ 16877 w 460640"/>
                  <a:gd name="connsiteY0" fmla="*/ 56413 h 61859"/>
                  <a:gd name="connsiteX1" fmla="*/ 52713 w 460640"/>
                  <a:gd name="connsiteY1" fmla="*/ 6946 h 61859"/>
                  <a:gd name="connsiteX2" fmla="*/ 398820 w 460640"/>
                  <a:gd name="connsiteY2" fmla="*/ 0 h 61859"/>
                  <a:gd name="connsiteX3" fmla="*/ 443549 w 460640"/>
                  <a:gd name="connsiteY3" fmla="*/ 45433 h 61859"/>
                  <a:gd name="connsiteX4" fmla="*/ 207673 w 460640"/>
                  <a:gd name="connsiteY4" fmla="*/ 61859 h 61859"/>
                  <a:gd name="connsiteX5" fmla="*/ 16877 w 460640"/>
                  <a:gd name="connsiteY5" fmla="*/ 56413 h 61859"/>
                  <a:gd name="connsiteX0" fmla="*/ 16877 w 401722"/>
                  <a:gd name="connsiteY0" fmla="*/ 56413 h 61859"/>
                  <a:gd name="connsiteX1" fmla="*/ 52713 w 401722"/>
                  <a:gd name="connsiteY1" fmla="*/ 6946 h 61859"/>
                  <a:gd name="connsiteX2" fmla="*/ 398820 w 401722"/>
                  <a:gd name="connsiteY2" fmla="*/ 0 h 61859"/>
                  <a:gd name="connsiteX3" fmla="*/ 207673 w 401722"/>
                  <a:gd name="connsiteY3" fmla="*/ 61859 h 61859"/>
                  <a:gd name="connsiteX4" fmla="*/ 16877 w 401722"/>
                  <a:gd name="connsiteY4" fmla="*/ 56413 h 61859"/>
                  <a:gd name="connsiteX0" fmla="*/ 16877 w 404511"/>
                  <a:gd name="connsiteY0" fmla="*/ 59931 h 65377"/>
                  <a:gd name="connsiteX1" fmla="*/ 52713 w 404511"/>
                  <a:gd name="connsiteY1" fmla="*/ 10464 h 65377"/>
                  <a:gd name="connsiteX2" fmla="*/ 398820 w 404511"/>
                  <a:gd name="connsiteY2" fmla="*/ 3518 h 65377"/>
                  <a:gd name="connsiteX3" fmla="*/ 207673 w 404511"/>
                  <a:gd name="connsiteY3" fmla="*/ 65377 h 65377"/>
                  <a:gd name="connsiteX4" fmla="*/ 16877 w 404511"/>
                  <a:gd name="connsiteY4" fmla="*/ 59931 h 65377"/>
                  <a:gd name="connsiteX0" fmla="*/ 13480 w 326322"/>
                  <a:gd name="connsiteY0" fmla="*/ 49639 h 55692"/>
                  <a:gd name="connsiteX1" fmla="*/ 49316 w 326322"/>
                  <a:gd name="connsiteY1" fmla="*/ 172 h 55692"/>
                  <a:gd name="connsiteX2" fmla="*/ 317832 w 326322"/>
                  <a:gd name="connsiteY2" fmla="*/ 34352 h 55692"/>
                  <a:gd name="connsiteX3" fmla="*/ 204276 w 326322"/>
                  <a:gd name="connsiteY3" fmla="*/ 55085 h 55692"/>
                  <a:gd name="connsiteX4" fmla="*/ 13480 w 326322"/>
                  <a:gd name="connsiteY4" fmla="*/ 49639 h 55692"/>
                  <a:gd name="connsiteX0" fmla="*/ 12908 w 332741"/>
                  <a:gd name="connsiteY0" fmla="*/ 61414 h 67467"/>
                  <a:gd name="connsiteX1" fmla="*/ 48744 w 332741"/>
                  <a:gd name="connsiteY1" fmla="*/ 11947 h 67467"/>
                  <a:gd name="connsiteX2" fmla="*/ 302323 w 332741"/>
                  <a:gd name="connsiteY2" fmla="*/ 2304 h 67467"/>
                  <a:gd name="connsiteX3" fmla="*/ 317260 w 332741"/>
                  <a:gd name="connsiteY3" fmla="*/ 46127 h 67467"/>
                  <a:gd name="connsiteX4" fmla="*/ 203704 w 332741"/>
                  <a:gd name="connsiteY4" fmla="*/ 66860 h 67467"/>
                  <a:gd name="connsiteX5" fmla="*/ 12908 w 332741"/>
                  <a:gd name="connsiteY5" fmla="*/ 61414 h 67467"/>
                  <a:gd name="connsiteX0" fmla="*/ 91483 w 289396"/>
                  <a:gd name="connsiteY0" fmla="*/ 57494 h 67014"/>
                  <a:gd name="connsiteX1" fmla="*/ 5399 w 289396"/>
                  <a:gd name="connsiteY1" fmla="*/ 11845 h 67014"/>
                  <a:gd name="connsiteX2" fmla="*/ 258978 w 289396"/>
                  <a:gd name="connsiteY2" fmla="*/ 2202 h 67014"/>
                  <a:gd name="connsiteX3" fmla="*/ 273915 w 289396"/>
                  <a:gd name="connsiteY3" fmla="*/ 46025 h 67014"/>
                  <a:gd name="connsiteX4" fmla="*/ 160359 w 289396"/>
                  <a:gd name="connsiteY4" fmla="*/ 66758 h 67014"/>
                  <a:gd name="connsiteX5" fmla="*/ 91483 w 289396"/>
                  <a:gd name="connsiteY5" fmla="*/ 57494 h 67014"/>
                  <a:gd name="connsiteX0" fmla="*/ 41979 w 239892"/>
                  <a:gd name="connsiteY0" fmla="*/ 56429 h 66179"/>
                  <a:gd name="connsiteX1" fmla="*/ 9073 w 239892"/>
                  <a:gd name="connsiteY1" fmla="*/ 21766 h 66179"/>
                  <a:gd name="connsiteX2" fmla="*/ 209474 w 239892"/>
                  <a:gd name="connsiteY2" fmla="*/ 1137 h 66179"/>
                  <a:gd name="connsiteX3" fmla="*/ 224411 w 239892"/>
                  <a:gd name="connsiteY3" fmla="*/ 44960 h 66179"/>
                  <a:gd name="connsiteX4" fmla="*/ 110855 w 239892"/>
                  <a:gd name="connsiteY4" fmla="*/ 65693 h 66179"/>
                  <a:gd name="connsiteX5" fmla="*/ 41979 w 239892"/>
                  <a:gd name="connsiteY5" fmla="*/ 56429 h 66179"/>
                  <a:gd name="connsiteX0" fmla="*/ 41979 w 238730"/>
                  <a:gd name="connsiteY0" fmla="*/ 56429 h 65763"/>
                  <a:gd name="connsiteX1" fmla="*/ 9073 w 238730"/>
                  <a:gd name="connsiteY1" fmla="*/ 21766 h 65763"/>
                  <a:gd name="connsiteX2" fmla="*/ 209474 w 238730"/>
                  <a:gd name="connsiteY2" fmla="*/ 1137 h 65763"/>
                  <a:gd name="connsiteX3" fmla="*/ 222065 w 238730"/>
                  <a:gd name="connsiteY3" fmla="*/ 53219 h 65763"/>
                  <a:gd name="connsiteX4" fmla="*/ 110855 w 238730"/>
                  <a:gd name="connsiteY4" fmla="*/ 65693 h 65763"/>
                  <a:gd name="connsiteX5" fmla="*/ 41979 w 238730"/>
                  <a:gd name="connsiteY5" fmla="*/ 56429 h 65763"/>
                  <a:gd name="connsiteX0" fmla="*/ 50841 w 236777"/>
                  <a:gd name="connsiteY0" fmla="*/ 69225 h 72215"/>
                  <a:gd name="connsiteX1" fmla="*/ 7120 w 236777"/>
                  <a:gd name="connsiteY1" fmla="*/ 21878 h 72215"/>
                  <a:gd name="connsiteX2" fmla="*/ 207521 w 236777"/>
                  <a:gd name="connsiteY2" fmla="*/ 1249 h 72215"/>
                  <a:gd name="connsiteX3" fmla="*/ 220112 w 236777"/>
                  <a:gd name="connsiteY3" fmla="*/ 53331 h 72215"/>
                  <a:gd name="connsiteX4" fmla="*/ 108902 w 236777"/>
                  <a:gd name="connsiteY4" fmla="*/ 65805 h 72215"/>
                  <a:gd name="connsiteX5" fmla="*/ 50841 w 236777"/>
                  <a:gd name="connsiteY5" fmla="*/ 69225 h 72215"/>
                  <a:gd name="connsiteX0" fmla="*/ 50841 w 383972"/>
                  <a:gd name="connsiteY0" fmla="*/ 69225 h 74311"/>
                  <a:gd name="connsiteX1" fmla="*/ 7120 w 383972"/>
                  <a:gd name="connsiteY1" fmla="*/ 21878 h 74311"/>
                  <a:gd name="connsiteX2" fmla="*/ 207521 w 383972"/>
                  <a:gd name="connsiteY2" fmla="*/ 1249 h 74311"/>
                  <a:gd name="connsiteX3" fmla="*/ 382696 w 383972"/>
                  <a:gd name="connsiteY3" fmla="*/ 5451 h 74311"/>
                  <a:gd name="connsiteX4" fmla="*/ 108902 w 383972"/>
                  <a:gd name="connsiteY4" fmla="*/ 65805 h 74311"/>
                  <a:gd name="connsiteX5" fmla="*/ 50841 w 383972"/>
                  <a:gd name="connsiteY5" fmla="*/ 69225 h 74311"/>
                  <a:gd name="connsiteX0" fmla="*/ 50841 w 383531"/>
                  <a:gd name="connsiteY0" fmla="*/ 69225 h 72621"/>
                  <a:gd name="connsiteX1" fmla="*/ 7120 w 383531"/>
                  <a:gd name="connsiteY1" fmla="*/ 21878 h 72621"/>
                  <a:gd name="connsiteX2" fmla="*/ 207521 w 383531"/>
                  <a:gd name="connsiteY2" fmla="*/ 1249 h 72621"/>
                  <a:gd name="connsiteX3" fmla="*/ 382696 w 383531"/>
                  <a:gd name="connsiteY3" fmla="*/ 5451 h 72621"/>
                  <a:gd name="connsiteX4" fmla="*/ 266822 w 383531"/>
                  <a:gd name="connsiteY4" fmla="*/ 41436 h 72621"/>
                  <a:gd name="connsiteX5" fmla="*/ 108902 w 383531"/>
                  <a:gd name="connsiteY5" fmla="*/ 65805 h 72621"/>
                  <a:gd name="connsiteX6" fmla="*/ 50841 w 383531"/>
                  <a:gd name="connsiteY6" fmla="*/ 69225 h 72621"/>
                  <a:gd name="connsiteX0" fmla="*/ 50841 w 383409"/>
                  <a:gd name="connsiteY0" fmla="*/ 69225 h 71980"/>
                  <a:gd name="connsiteX1" fmla="*/ 7120 w 383409"/>
                  <a:gd name="connsiteY1" fmla="*/ 21878 h 71980"/>
                  <a:gd name="connsiteX2" fmla="*/ 207521 w 383409"/>
                  <a:gd name="connsiteY2" fmla="*/ 1249 h 71980"/>
                  <a:gd name="connsiteX3" fmla="*/ 382696 w 383409"/>
                  <a:gd name="connsiteY3" fmla="*/ 5451 h 71980"/>
                  <a:gd name="connsiteX4" fmla="*/ 266822 w 383409"/>
                  <a:gd name="connsiteY4" fmla="*/ 41436 h 71980"/>
                  <a:gd name="connsiteX5" fmla="*/ 199359 w 383409"/>
                  <a:gd name="connsiteY5" fmla="*/ 61408 h 71980"/>
                  <a:gd name="connsiteX6" fmla="*/ 108902 w 383409"/>
                  <a:gd name="connsiteY6" fmla="*/ 65805 h 71980"/>
                  <a:gd name="connsiteX7" fmla="*/ 50841 w 383409"/>
                  <a:gd name="connsiteY7" fmla="*/ 69225 h 71980"/>
                  <a:gd name="connsiteX0" fmla="*/ 99042 w 431610"/>
                  <a:gd name="connsiteY0" fmla="*/ 73712 h 77867"/>
                  <a:gd name="connsiteX1" fmla="*/ 4489 w 431610"/>
                  <a:gd name="connsiteY1" fmla="*/ 7121 h 77867"/>
                  <a:gd name="connsiteX2" fmla="*/ 255722 w 431610"/>
                  <a:gd name="connsiteY2" fmla="*/ 5736 h 77867"/>
                  <a:gd name="connsiteX3" fmla="*/ 430897 w 431610"/>
                  <a:gd name="connsiteY3" fmla="*/ 9938 h 77867"/>
                  <a:gd name="connsiteX4" fmla="*/ 315023 w 431610"/>
                  <a:gd name="connsiteY4" fmla="*/ 45923 h 77867"/>
                  <a:gd name="connsiteX5" fmla="*/ 247560 w 431610"/>
                  <a:gd name="connsiteY5" fmla="*/ 65895 h 77867"/>
                  <a:gd name="connsiteX6" fmla="*/ 157103 w 431610"/>
                  <a:gd name="connsiteY6" fmla="*/ 70292 h 77867"/>
                  <a:gd name="connsiteX7" fmla="*/ 99042 w 431610"/>
                  <a:gd name="connsiteY7" fmla="*/ 73712 h 77867"/>
                  <a:gd name="connsiteX0" fmla="*/ 99677 w 432245"/>
                  <a:gd name="connsiteY0" fmla="*/ 73712 h 77280"/>
                  <a:gd name="connsiteX1" fmla="*/ 5124 w 432245"/>
                  <a:gd name="connsiteY1" fmla="*/ 7121 h 77280"/>
                  <a:gd name="connsiteX2" fmla="*/ 256357 w 432245"/>
                  <a:gd name="connsiteY2" fmla="*/ 5736 h 77280"/>
                  <a:gd name="connsiteX3" fmla="*/ 431532 w 432245"/>
                  <a:gd name="connsiteY3" fmla="*/ 9938 h 77280"/>
                  <a:gd name="connsiteX4" fmla="*/ 315658 w 432245"/>
                  <a:gd name="connsiteY4" fmla="*/ 45923 h 77280"/>
                  <a:gd name="connsiteX5" fmla="*/ 248195 w 432245"/>
                  <a:gd name="connsiteY5" fmla="*/ 65895 h 77280"/>
                  <a:gd name="connsiteX6" fmla="*/ 99677 w 432245"/>
                  <a:gd name="connsiteY6" fmla="*/ 73712 h 77280"/>
                  <a:gd name="connsiteX0" fmla="*/ 107895 w 431403"/>
                  <a:gd name="connsiteY0" fmla="*/ 65476 h 71015"/>
                  <a:gd name="connsiteX1" fmla="*/ 4282 w 431403"/>
                  <a:gd name="connsiteY1" fmla="*/ 6610 h 71015"/>
                  <a:gd name="connsiteX2" fmla="*/ 255515 w 431403"/>
                  <a:gd name="connsiteY2" fmla="*/ 5225 h 71015"/>
                  <a:gd name="connsiteX3" fmla="*/ 430690 w 431403"/>
                  <a:gd name="connsiteY3" fmla="*/ 9427 h 71015"/>
                  <a:gd name="connsiteX4" fmla="*/ 314816 w 431403"/>
                  <a:gd name="connsiteY4" fmla="*/ 45412 h 71015"/>
                  <a:gd name="connsiteX5" fmla="*/ 247353 w 431403"/>
                  <a:gd name="connsiteY5" fmla="*/ 65384 h 71015"/>
                  <a:gd name="connsiteX6" fmla="*/ 107895 w 431403"/>
                  <a:gd name="connsiteY6" fmla="*/ 65476 h 71015"/>
                  <a:gd name="connsiteX0" fmla="*/ 103653 w 432089"/>
                  <a:gd name="connsiteY0" fmla="*/ 65999 h 71538"/>
                  <a:gd name="connsiteX1" fmla="*/ 40 w 432089"/>
                  <a:gd name="connsiteY1" fmla="*/ 7133 h 71538"/>
                  <a:gd name="connsiteX2" fmla="*/ 114722 w 432089"/>
                  <a:gd name="connsiteY2" fmla="*/ 4790 h 71538"/>
                  <a:gd name="connsiteX3" fmla="*/ 426448 w 432089"/>
                  <a:gd name="connsiteY3" fmla="*/ 9950 h 71538"/>
                  <a:gd name="connsiteX4" fmla="*/ 310574 w 432089"/>
                  <a:gd name="connsiteY4" fmla="*/ 45935 h 71538"/>
                  <a:gd name="connsiteX5" fmla="*/ 243111 w 432089"/>
                  <a:gd name="connsiteY5" fmla="*/ 65907 h 71538"/>
                  <a:gd name="connsiteX6" fmla="*/ 103653 w 432089"/>
                  <a:gd name="connsiteY6" fmla="*/ 65999 h 71538"/>
                  <a:gd name="connsiteX0" fmla="*/ 103652 w 426569"/>
                  <a:gd name="connsiteY0" fmla="*/ 73254 h 78793"/>
                  <a:gd name="connsiteX1" fmla="*/ 39 w 426569"/>
                  <a:gd name="connsiteY1" fmla="*/ 14388 h 78793"/>
                  <a:gd name="connsiteX2" fmla="*/ 114721 w 426569"/>
                  <a:gd name="connsiteY2" fmla="*/ 12045 h 78793"/>
                  <a:gd name="connsiteX3" fmla="*/ 328025 w 426569"/>
                  <a:gd name="connsiteY3" fmla="*/ 41 h 78793"/>
                  <a:gd name="connsiteX4" fmla="*/ 426447 w 426569"/>
                  <a:gd name="connsiteY4" fmla="*/ 17205 h 78793"/>
                  <a:gd name="connsiteX5" fmla="*/ 310573 w 426569"/>
                  <a:gd name="connsiteY5" fmla="*/ 53190 h 78793"/>
                  <a:gd name="connsiteX6" fmla="*/ 243110 w 426569"/>
                  <a:gd name="connsiteY6" fmla="*/ 73162 h 78793"/>
                  <a:gd name="connsiteX7" fmla="*/ 103652 w 426569"/>
                  <a:gd name="connsiteY7" fmla="*/ 73254 h 78793"/>
                  <a:gd name="connsiteX0" fmla="*/ 117887 w 440804"/>
                  <a:gd name="connsiteY0" fmla="*/ 73254 h 78453"/>
                  <a:gd name="connsiteX1" fmla="*/ 32 w 440804"/>
                  <a:gd name="connsiteY1" fmla="*/ 19195 h 78453"/>
                  <a:gd name="connsiteX2" fmla="*/ 128956 w 440804"/>
                  <a:gd name="connsiteY2" fmla="*/ 12045 h 78453"/>
                  <a:gd name="connsiteX3" fmla="*/ 342260 w 440804"/>
                  <a:gd name="connsiteY3" fmla="*/ 41 h 78453"/>
                  <a:gd name="connsiteX4" fmla="*/ 440682 w 440804"/>
                  <a:gd name="connsiteY4" fmla="*/ 17205 h 78453"/>
                  <a:gd name="connsiteX5" fmla="*/ 324808 w 440804"/>
                  <a:gd name="connsiteY5" fmla="*/ 53190 h 78453"/>
                  <a:gd name="connsiteX6" fmla="*/ 257345 w 440804"/>
                  <a:gd name="connsiteY6" fmla="*/ 73162 h 78453"/>
                  <a:gd name="connsiteX7" fmla="*/ 117887 w 440804"/>
                  <a:gd name="connsiteY7" fmla="*/ 73254 h 78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804" h="78453">
                    <a:moveTo>
                      <a:pt x="117887" y="73254"/>
                    </a:moveTo>
                    <a:cubicBezTo>
                      <a:pt x="75002" y="64260"/>
                      <a:pt x="-1813" y="29397"/>
                      <a:pt x="32" y="19195"/>
                    </a:cubicBezTo>
                    <a:cubicBezTo>
                      <a:pt x="1877" y="8993"/>
                      <a:pt x="77780" y="12073"/>
                      <a:pt x="128956" y="12045"/>
                    </a:cubicBezTo>
                    <a:cubicBezTo>
                      <a:pt x="180132" y="12017"/>
                      <a:pt x="290306" y="-819"/>
                      <a:pt x="342260" y="41"/>
                    </a:cubicBezTo>
                    <a:cubicBezTo>
                      <a:pt x="394214" y="901"/>
                      <a:pt x="443591" y="8347"/>
                      <a:pt x="440682" y="17205"/>
                    </a:cubicBezTo>
                    <a:cubicBezTo>
                      <a:pt x="437773" y="26063"/>
                      <a:pt x="354973" y="45241"/>
                      <a:pt x="324808" y="53190"/>
                    </a:cubicBezTo>
                    <a:cubicBezTo>
                      <a:pt x="294643" y="61140"/>
                      <a:pt x="283665" y="69101"/>
                      <a:pt x="257345" y="73162"/>
                    </a:cubicBezTo>
                    <a:cubicBezTo>
                      <a:pt x="221348" y="77794"/>
                      <a:pt x="160772" y="82248"/>
                      <a:pt x="117887" y="73254"/>
                    </a:cubicBez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39" name="Freeform 114">
                <a:extLst>
                  <a:ext uri="{FF2B5EF4-FFF2-40B4-BE49-F238E27FC236}">
                    <a16:creationId xmlns:a16="http://schemas.microsoft.com/office/drawing/2014/main" id="{C434194E-CFA0-4723-9C22-D838F5DD98BB}"/>
                  </a:ext>
                </a:extLst>
              </p:cNvPr>
              <p:cNvSpPr/>
              <p:nvPr/>
            </p:nvSpPr>
            <p:spPr>
              <a:xfrm>
                <a:off x="4791839" y="2059310"/>
                <a:ext cx="186978" cy="40297"/>
              </a:xfrm>
              <a:custGeom>
                <a:avLst/>
                <a:gdLst>
                  <a:gd name="connsiteX0" fmla="*/ 135732 w 276225"/>
                  <a:gd name="connsiteY0" fmla="*/ 59532 h 59532"/>
                  <a:gd name="connsiteX1" fmla="*/ 207169 w 276225"/>
                  <a:gd name="connsiteY1" fmla="*/ 50007 h 59532"/>
                  <a:gd name="connsiteX2" fmla="*/ 276225 w 276225"/>
                  <a:gd name="connsiteY2" fmla="*/ 0 h 59532"/>
                  <a:gd name="connsiteX3" fmla="*/ 0 w 276225"/>
                  <a:gd name="connsiteY3" fmla="*/ 33338 h 59532"/>
                  <a:gd name="connsiteX4" fmla="*/ 135732 w 276225"/>
                  <a:gd name="connsiteY4" fmla="*/ 59532 h 5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59532">
                    <a:moveTo>
                      <a:pt x="135732" y="59532"/>
                    </a:moveTo>
                    <a:lnTo>
                      <a:pt x="207169" y="50007"/>
                    </a:lnTo>
                    <a:lnTo>
                      <a:pt x="276225" y="0"/>
                    </a:lnTo>
                    <a:lnTo>
                      <a:pt x="0" y="33338"/>
                    </a:lnTo>
                    <a:lnTo>
                      <a:pt x="135732" y="59532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0" name="Freeform 115">
                <a:extLst>
                  <a:ext uri="{FF2B5EF4-FFF2-40B4-BE49-F238E27FC236}">
                    <a16:creationId xmlns:a16="http://schemas.microsoft.com/office/drawing/2014/main" id="{CF89249B-33A1-4E36-BFA6-D3F87F05EB82}"/>
                  </a:ext>
                </a:extLst>
              </p:cNvPr>
              <p:cNvSpPr/>
              <p:nvPr/>
            </p:nvSpPr>
            <p:spPr>
              <a:xfrm>
                <a:off x="5741238" y="1430677"/>
                <a:ext cx="87041" cy="204710"/>
              </a:xfrm>
              <a:custGeom>
                <a:avLst/>
                <a:gdLst>
                  <a:gd name="connsiteX0" fmla="*/ 92868 w 128587"/>
                  <a:gd name="connsiteY0" fmla="*/ 211931 h 302419"/>
                  <a:gd name="connsiteX1" fmla="*/ 119062 w 128587"/>
                  <a:gd name="connsiteY1" fmla="*/ 159544 h 302419"/>
                  <a:gd name="connsiteX2" fmla="*/ 109537 w 128587"/>
                  <a:gd name="connsiteY2" fmla="*/ 135731 h 302419"/>
                  <a:gd name="connsiteX3" fmla="*/ 128587 w 128587"/>
                  <a:gd name="connsiteY3" fmla="*/ 0 h 302419"/>
                  <a:gd name="connsiteX4" fmla="*/ 54768 w 128587"/>
                  <a:gd name="connsiteY4" fmla="*/ 111919 h 302419"/>
                  <a:gd name="connsiteX5" fmla="*/ 7143 w 128587"/>
                  <a:gd name="connsiteY5" fmla="*/ 242887 h 302419"/>
                  <a:gd name="connsiteX6" fmla="*/ 0 w 128587"/>
                  <a:gd name="connsiteY6" fmla="*/ 302419 h 302419"/>
                  <a:gd name="connsiteX7" fmla="*/ 50006 w 128587"/>
                  <a:gd name="connsiteY7" fmla="*/ 247650 h 302419"/>
                  <a:gd name="connsiteX8" fmla="*/ 92868 w 128587"/>
                  <a:gd name="connsiteY8" fmla="*/ 211931 h 30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587" h="302419">
                    <a:moveTo>
                      <a:pt x="92868" y="211931"/>
                    </a:moveTo>
                    <a:lnTo>
                      <a:pt x="119062" y="159544"/>
                    </a:lnTo>
                    <a:lnTo>
                      <a:pt x="109537" y="135731"/>
                    </a:lnTo>
                    <a:lnTo>
                      <a:pt x="128587" y="0"/>
                    </a:lnTo>
                    <a:lnTo>
                      <a:pt x="54768" y="111919"/>
                    </a:lnTo>
                    <a:lnTo>
                      <a:pt x="7143" y="242887"/>
                    </a:lnTo>
                    <a:lnTo>
                      <a:pt x="0" y="302419"/>
                    </a:lnTo>
                    <a:lnTo>
                      <a:pt x="50006" y="247650"/>
                    </a:lnTo>
                    <a:lnTo>
                      <a:pt x="92868" y="211931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92EE75C1-88C3-430F-9506-8D1CB5BCB99C}"/>
                </a:ext>
              </a:extLst>
            </p:cNvPr>
            <p:cNvGrpSpPr/>
            <p:nvPr/>
          </p:nvGrpSpPr>
          <p:grpSpPr>
            <a:xfrm>
              <a:off x="2738110" y="1594754"/>
              <a:ext cx="3535734" cy="2522262"/>
              <a:chOff x="2738110" y="1594754"/>
              <a:chExt cx="3535734" cy="2522262"/>
            </a:xfrm>
            <a:grpFill/>
          </p:grpSpPr>
          <p:grpSp>
            <p:nvGrpSpPr>
              <p:cNvPr id="338" name="Group 337">
                <a:extLst>
                  <a:ext uri="{FF2B5EF4-FFF2-40B4-BE49-F238E27FC236}">
                    <a16:creationId xmlns:a16="http://schemas.microsoft.com/office/drawing/2014/main" id="{E3F505CC-950B-41C7-AD95-C2BBB9F45B1F}"/>
                  </a:ext>
                </a:extLst>
              </p:cNvPr>
              <p:cNvGrpSpPr/>
              <p:nvPr/>
            </p:nvGrpSpPr>
            <p:grpSpPr>
              <a:xfrm>
                <a:off x="3068595" y="1594754"/>
                <a:ext cx="2684284" cy="2489018"/>
                <a:chOff x="2470068" y="528258"/>
                <a:chExt cx="3382762" cy="3136685"/>
              </a:xfrm>
              <a:grpFill/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AACFA3DE-40E6-4E87-AD95-23E9ACF86137}"/>
                    </a:ext>
                  </a:extLst>
                </p:cNvPr>
                <p:cNvSpPr/>
                <p:nvPr/>
              </p:nvSpPr>
              <p:spPr>
                <a:xfrm>
                  <a:off x="3823818" y="2871652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Oval 357">
                  <a:extLst>
                    <a:ext uri="{FF2B5EF4-FFF2-40B4-BE49-F238E27FC236}">
                      <a16:creationId xmlns:a16="http://schemas.microsoft.com/office/drawing/2014/main" id="{E3D42524-4B28-4A41-93C3-4EE992B8B732}"/>
                    </a:ext>
                  </a:extLst>
                </p:cNvPr>
                <p:cNvSpPr/>
                <p:nvPr/>
              </p:nvSpPr>
              <p:spPr>
                <a:xfrm>
                  <a:off x="4050898" y="290386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Oval 358">
                  <a:extLst>
                    <a:ext uri="{FF2B5EF4-FFF2-40B4-BE49-F238E27FC236}">
                      <a16:creationId xmlns:a16="http://schemas.microsoft.com/office/drawing/2014/main" id="{F02FB540-71DB-4E6A-AF4E-B475A0459940}"/>
                    </a:ext>
                  </a:extLst>
                </p:cNvPr>
                <p:cNvSpPr/>
                <p:nvPr/>
              </p:nvSpPr>
              <p:spPr>
                <a:xfrm>
                  <a:off x="4266884" y="290386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Oval 359">
                  <a:extLst>
                    <a:ext uri="{FF2B5EF4-FFF2-40B4-BE49-F238E27FC236}">
                      <a16:creationId xmlns:a16="http://schemas.microsoft.com/office/drawing/2014/main" id="{E751F42D-386A-4F65-8956-6BA55AC92A58}"/>
                    </a:ext>
                  </a:extLst>
                </p:cNvPr>
                <p:cNvSpPr/>
                <p:nvPr/>
              </p:nvSpPr>
              <p:spPr>
                <a:xfrm>
                  <a:off x="4455812" y="2871651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ED49EF4D-8FBF-4C07-B327-442FB86B1F7F}"/>
                    </a:ext>
                  </a:extLst>
                </p:cNvPr>
                <p:cNvSpPr/>
                <p:nvPr/>
              </p:nvSpPr>
              <p:spPr>
                <a:xfrm>
                  <a:off x="4433461" y="2798819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>
                  <a:extLst>
                    <a:ext uri="{FF2B5EF4-FFF2-40B4-BE49-F238E27FC236}">
                      <a16:creationId xmlns:a16="http://schemas.microsoft.com/office/drawing/2014/main" id="{8F38477A-60D2-41D9-8B06-2D16159A016A}"/>
                    </a:ext>
                  </a:extLst>
                </p:cNvPr>
                <p:cNvSpPr/>
                <p:nvPr/>
              </p:nvSpPr>
              <p:spPr>
                <a:xfrm>
                  <a:off x="4409308" y="267088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689930EA-13B9-4BB5-A20D-3A5B2855FB43}"/>
                    </a:ext>
                  </a:extLst>
                </p:cNvPr>
                <p:cNvSpPr/>
                <p:nvPr/>
              </p:nvSpPr>
              <p:spPr>
                <a:xfrm>
                  <a:off x="4605069" y="263866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54894159-F4D0-4983-90CC-E2B0B1AE3F5D}"/>
                    </a:ext>
                  </a:extLst>
                </p:cNvPr>
                <p:cNvSpPr/>
                <p:nvPr/>
              </p:nvSpPr>
              <p:spPr>
                <a:xfrm>
                  <a:off x="4719764" y="282062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462728DD-DADF-48B5-A0E7-089C1DBDC137}"/>
                    </a:ext>
                  </a:extLst>
                </p:cNvPr>
                <p:cNvSpPr/>
                <p:nvPr/>
              </p:nvSpPr>
              <p:spPr>
                <a:xfrm>
                  <a:off x="4800535" y="296829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4654386E-4A88-44BB-8691-73C37814DA55}"/>
                    </a:ext>
                  </a:extLst>
                </p:cNvPr>
                <p:cNvSpPr/>
                <p:nvPr/>
              </p:nvSpPr>
              <p:spPr>
                <a:xfrm>
                  <a:off x="5072587" y="292430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Oval 366">
                  <a:extLst>
                    <a:ext uri="{FF2B5EF4-FFF2-40B4-BE49-F238E27FC236}">
                      <a16:creationId xmlns:a16="http://schemas.microsoft.com/office/drawing/2014/main" id="{49FAD53A-2EB3-4104-A8FD-E089434920AB}"/>
                    </a:ext>
                  </a:extLst>
                </p:cNvPr>
                <p:cNvSpPr/>
                <p:nvPr/>
              </p:nvSpPr>
              <p:spPr>
                <a:xfrm>
                  <a:off x="5242120" y="285412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C32CA5AA-1F67-48B9-AF23-3D58AB2E1F0D}"/>
                    </a:ext>
                  </a:extLst>
                </p:cNvPr>
                <p:cNvSpPr/>
                <p:nvPr/>
              </p:nvSpPr>
              <p:spPr>
                <a:xfrm>
                  <a:off x="4953682" y="2831033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BBBD8B9D-2B10-4FB0-9928-C551A970CCBC}"/>
                    </a:ext>
                  </a:extLst>
                </p:cNvPr>
                <p:cNvSpPr/>
                <p:nvPr/>
              </p:nvSpPr>
              <p:spPr>
                <a:xfrm>
                  <a:off x="5321294" y="2703094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Oval 369">
                  <a:extLst>
                    <a:ext uri="{FF2B5EF4-FFF2-40B4-BE49-F238E27FC236}">
                      <a16:creationId xmlns:a16="http://schemas.microsoft.com/office/drawing/2014/main" id="{FB82B86F-B884-46D8-B815-35F5346189C2}"/>
                    </a:ext>
                  </a:extLst>
                </p:cNvPr>
                <p:cNvSpPr/>
                <p:nvPr/>
              </p:nvSpPr>
              <p:spPr>
                <a:xfrm>
                  <a:off x="5225871" y="257423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D92E4E12-5CAF-408B-898B-45D8B3A11DAA}"/>
                    </a:ext>
                  </a:extLst>
                </p:cNvPr>
                <p:cNvSpPr/>
                <p:nvPr/>
              </p:nvSpPr>
              <p:spPr>
                <a:xfrm>
                  <a:off x="4980725" y="243602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D974B063-837E-4B5B-A7A2-7B0359C9779F}"/>
                    </a:ext>
                  </a:extLst>
                </p:cNvPr>
                <p:cNvSpPr/>
                <p:nvPr/>
              </p:nvSpPr>
              <p:spPr>
                <a:xfrm>
                  <a:off x="4777230" y="2509364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Oval 372">
                  <a:extLst>
                    <a:ext uri="{FF2B5EF4-FFF2-40B4-BE49-F238E27FC236}">
                      <a16:creationId xmlns:a16="http://schemas.microsoft.com/office/drawing/2014/main" id="{55A7202C-4A8B-4F4B-9277-E60A429B742C}"/>
                    </a:ext>
                  </a:extLst>
                </p:cNvPr>
                <p:cNvSpPr/>
                <p:nvPr/>
              </p:nvSpPr>
              <p:spPr>
                <a:xfrm>
                  <a:off x="4605068" y="3000509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D8D29DD-EBD5-4E98-8DB4-BECC83A0C778}"/>
                    </a:ext>
                  </a:extLst>
                </p:cNvPr>
                <p:cNvSpPr/>
                <p:nvPr/>
              </p:nvSpPr>
              <p:spPr>
                <a:xfrm>
                  <a:off x="4605068" y="3157672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04C7581E-CF06-4C6F-B293-2247D74309C1}"/>
                    </a:ext>
                  </a:extLst>
                </p:cNvPr>
                <p:cNvSpPr/>
                <p:nvPr/>
              </p:nvSpPr>
              <p:spPr>
                <a:xfrm>
                  <a:off x="4883098" y="3125457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CA95BCAD-B9D5-4148-BD5D-58B5772CE2C9}"/>
                    </a:ext>
                  </a:extLst>
                </p:cNvPr>
                <p:cNvSpPr/>
                <p:nvPr/>
              </p:nvSpPr>
              <p:spPr>
                <a:xfrm>
                  <a:off x="5426626" y="279419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A2DA4B5-1B19-464D-A18F-E20BC3FA85F6}"/>
                    </a:ext>
                  </a:extLst>
                </p:cNvPr>
                <p:cNvSpPr/>
                <p:nvPr/>
              </p:nvSpPr>
              <p:spPr>
                <a:xfrm>
                  <a:off x="5605909" y="267298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F1AA48F7-69C0-4418-9FD7-5E1B669B321F}"/>
                    </a:ext>
                  </a:extLst>
                </p:cNvPr>
                <p:cNvSpPr/>
                <p:nvPr/>
              </p:nvSpPr>
              <p:spPr>
                <a:xfrm>
                  <a:off x="5634054" y="281221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A80583F4-3037-4EA1-9FBF-AD71EFCFBFD8}"/>
                    </a:ext>
                  </a:extLst>
                </p:cNvPr>
                <p:cNvSpPr/>
                <p:nvPr/>
              </p:nvSpPr>
              <p:spPr>
                <a:xfrm>
                  <a:off x="5368279" y="293608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Oval 379">
                  <a:extLst>
                    <a:ext uri="{FF2B5EF4-FFF2-40B4-BE49-F238E27FC236}">
                      <a16:creationId xmlns:a16="http://schemas.microsoft.com/office/drawing/2014/main" id="{1FAAC452-4DA7-404D-8B30-8D20F204082E}"/>
                    </a:ext>
                  </a:extLst>
                </p:cNvPr>
                <p:cNvSpPr/>
                <p:nvPr/>
              </p:nvSpPr>
              <p:spPr>
                <a:xfrm>
                  <a:off x="5125415" y="3024324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2A78813C-02C0-4723-81BE-7B73FD3ACAC1}"/>
                    </a:ext>
                  </a:extLst>
                </p:cNvPr>
                <p:cNvSpPr/>
                <p:nvPr/>
              </p:nvSpPr>
              <p:spPr>
                <a:xfrm>
                  <a:off x="5050180" y="3256419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Oval 381">
                  <a:extLst>
                    <a:ext uri="{FF2B5EF4-FFF2-40B4-BE49-F238E27FC236}">
                      <a16:creationId xmlns:a16="http://schemas.microsoft.com/office/drawing/2014/main" id="{0A5C4233-B98E-42E3-8924-B313F3601EC0}"/>
                    </a:ext>
                  </a:extLst>
                </p:cNvPr>
                <p:cNvSpPr/>
                <p:nvPr/>
              </p:nvSpPr>
              <p:spPr>
                <a:xfrm>
                  <a:off x="5377205" y="319199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Oval 382">
                  <a:extLst>
                    <a:ext uri="{FF2B5EF4-FFF2-40B4-BE49-F238E27FC236}">
                      <a16:creationId xmlns:a16="http://schemas.microsoft.com/office/drawing/2014/main" id="{2595736D-40AC-4A6F-B268-FAEF750A3890}"/>
                    </a:ext>
                  </a:extLst>
                </p:cNvPr>
                <p:cNvSpPr/>
                <p:nvPr/>
              </p:nvSpPr>
              <p:spPr>
                <a:xfrm>
                  <a:off x="4682005" y="3385213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4DDF44DB-AA95-4FED-A242-FB389B60B6ED}"/>
                    </a:ext>
                  </a:extLst>
                </p:cNvPr>
                <p:cNvSpPr/>
                <p:nvPr/>
              </p:nvSpPr>
              <p:spPr>
                <a:xfrm>
                  <a:off x="5762951" y="3068552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Oval 384">
                  <a:extLst>
                    <a:ext uri="{FF2B5EF4-FFF2-40B4-BE49-F238E27FC236}">
                      <a16:creationId xmlns:a16="http://schemas.microsoft.com/office/drawing/2014/main" id="{4BD04811-262B-440C-92FF-174F0632E2DB}"/>
                    </a:ext>
                  </a:extLst>
                </p:cNvPr>
                <p:cNvSpPr/>
                <p:nvPr/>
              </p:nvSpPr>
              <p:spPr>
                <a:xfrm>
                  <a:off x="3939133" y="3004501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A85D7BA7-20BA-41AD-9AFB-146BCA6A66F8}"/>
                    </a:ext>
                  </a:extLst>
                </p:cNvPr>
                <p:cNvSpPr/>
                <p:nvPr/>
              </p:nvSpPr>
              <p:spPr>
                <a:xfrm>
                  <a:off x="3630631" y="2956522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6612B658-C158-45DD-8237-39EC531B83AB}"/>
                    </a:ext>
                  </a:extLst>
                </p:cNvPr>
                <p:cNvSpPr/>
                <p:nvPr/>
              </p:nvSpPr>
              <p:spPr>
                <a:xfrm>
                  <a:off x="3455160" y="2789697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9FF02926-3852-4D79-8DDE-E6AE15AE0536}"/>
                    </a:ext>
                  </a:extLst>
                </p:cNvPr>
                <p:cNvSpPr/>
                <p:nvPr/>
              </p:nvSpPr>
              <p:spPr>
                <a:xfrm>
                  <a:off x="3630631" y="2737417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3461D950-8E7C-4161-8AFC-25217C17E406}"/>
                    </a:ext>
                  </a:extLst>
                </p:cNvPr>
                <p:cNvSpPr/>
                <p:nvPr/>
              </p:nvSpPr>
              <p:spPr>
                <a:xfrm>
                  <a:off x="3345051" y="261859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F9AEF573-1E6F-40A6-880C-1066E5A0FDEA}"/>
                    </a:ext>
                  </a:extLst>
                </p:cNvPr>
                <p:cNvSpPr/>
                <p:nvPr/>
              </p:nvSpPr>
              <p:spPr>
                <a:xfrm>
                  <a:off x="3061848" y="2509363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953CA1FB-D038-4263-8435-86BFFE927D0F}"/>
                    </a:ext>
                  </a:extLst>
                </p:cNvPr>
                <p:cNvSpPr/>
                <p:nvPr/>
              </p:nvSpPr>
              <p:spPr>
                <a:xfrm>
                  <a:off x="2903501" y="2404186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78D002FD-ED84-4DC1-9B1B-AC494F0D09A3}"/>
                    </a:ext>
                  </a:extLst>
                </p:cNvPr>
                <p:cNvSpPr/>
                <p:nvPr/>
              </p:nvSpPr>
              <p:spPr>
                <a:xfrm>
                  <a:off x="2782587" y="2206713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2DED6C3A-2FDA-4553-8BDD-E625F82EC309}"/>
                    </a:ext>
                  </a:extLst>
                </p:cNvPr>
                <p:cNvSpPr/>
                <p:nvPr/>
              </p:nvSpPr>
              <p:spPr>
                <a:xfrm>
                  <a:off x="2497097" y="216346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EC31A810-D9D5-4318-BD92-DDADF6DFCB56}"/>
                    </a:ext>
                  </a:extLst>
                </p:cNvPr>
                <p:cNvSpPr/>
                <p:nvPr/>
              </p:nvSpPr>
              <p:spPr>
                <a:xfrm>
                  <a:off x="2470068" y="229251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4BBB1EDE-E001-4D95-91E0-D9E3489F79E8}"/>
                    </a:ext>
                  </a:extLst>
                </p:cNvPr>
                <p:cNvSpPr/>
                <p:nvPr/>
              </p:nvSpPr>
              <p:spPr>
                <a:xfrm>
                  <a:off x="2764509" y="249408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Oval 395">
                  <a:extLst>
                    <a:ext uri="{FF2B5EF4-FFF2-40B4-BE49-F238E27FC236}">
                      <a16:creationId xmlns:a16="http://schemas.microsoft.com/office/drawing/2014/main" id="{097E0B8D-D6B9-4E45-9A17-C1C2E8244F33}"/>
                    </a:ext>
                  </a:extLst>
                </p:cNvPr>
                <p:cNvSpPr/>
                <p:nvPr/>
              </p:nvSpPr>
              <p:spPr>
                <a:xfrm>
                  <a:off x="3003317" y="2618595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58C594BF-E009-411A-9A88-FF7F84C5A2D9}"/>
                    </a:ext>
                  </a:extLst>
                </p:cNvPr>
                <p:cNvSpPr/>
                <p:nvPr/>
              </p:nvSpPr>
              <p:spPr>
                <a:xfrm>
                  <a:off x="3197696" y="2713843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Oval 397">
                  <a:extLst>
                    <a:ext uri="{FF2B5EF4-FFF2-40B4-BE49-F238E27FC236}">
                      <a16:creationId xmlns:a16="http://schemas.microsoft.com/office/drawing/2014/main" id="{4E3DA1FE-D0B1-4B71-9577-0E5DBC009BB5}"/>
                    </a:ext>
                  </a:extLst>
                </p:cNvPr>
                <p:cNvSpPr/>
                <p:nvPr/>
              </p:nvSpPr>
              <p:spPr>
                <a:xfrm>
                  <a:off x="3345050" y="2864161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Oval 398">
                  <a:extLst>
                    <a:ext uri="{FF2B5EF4-FFF2-40B4-BE49-F238E27FC236}">
                      <a16:creationId xmlns:a16="http://schemas.microsoft.com/office/drawing/2014/main" id="{2329DA5C-CB98-4774-8E83-B647D28D9DFA}"/>
                    </a:ext>
                  </a:extLst>
                </p:cNvPr>
                <p:cNvSpPr/>
                <p:nvPr/>
              </p:nvSpPr>
              <p:spPr>
                <a:xfrm>
                  <a:off x="5788401" y="2142549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250F4E6D-BD3A-4979-9C92-6A2749B6F428}"/>
                    </a:ext>
                  </a:extLst>
                </p:cNvPr>
                <p:cNvSpPr/>
                <p:nvPr/>
              </p:nvSpPr>
              <p:spPr>
                <a:xfrm>
                  <a:off x="5380424" y="228579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Oval 400">
                  <a:extLst>
                    <a:ext uri="{FF2B5EF4-FFF2-40B4-BE49-F238E27FC236}">
                      <a16:creationId xmlns:a16="http://schemas.microsoft.com/office/drawing/2014/main" id="{B29CA37D-38DB-4F56-9A91-33C4F3E36E33}"/>
                    </a:ext>
                  </a:extLst>
                </p:cNvPr>
                <p:cNvSpPr/>
                <p:nvPr/>
              </p:nvSpPr>
              <p:spPr>
                <a:xfrm>
                  <a:off x="5496371" y="2154754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C81F9AE6-8029-4F07-8227-067F666E85A1}"/>
                    </a:ext>
                  </a:extLst>
                </p:cNvPr>
                <p:cNvSpPr/>
                <p:nvPr/>
              </p:nvSpPr>
              <p:spPr>
                <a:xfrm>
                  <a:off x="5462450" y="2425869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0EFEF880-3FB9-4BFC-8455-4EDA1264D893}"/>
                    </a:ext>
                  </a:extLst>
                </p:cNvPr>
                <p:cNvSpPr/>
                <p:nvPr/>
              </p:nvSpPr>
              <p:spPr>
                <a:xfrm>
                  <a:off x="5682135" y="236259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259748CF-D86F-4262-BFB0-28E7EFB290B2}"/>
                    </a:ext>
                  </a:extLst>
                </p:cNvPr>
                <p:cNvSpPr/>
                <p:nvPr/>
              </p:nvSpPr>
              <p:spPr>
                <a:xfrm>
                  <a:off x="5682135" y="2509807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69A4D97C-A4CC-4DFB-8EF2-17B8FFFE3EB1}"/>
                    </a:ext>
                  </a:extLst>
                </p:cNvPr>
                <p:cNvSpPr/>
                <p:nvPr/>
              </p:nvSpPr>
              <p:spPr>
                <a:xfrm>
                  <a:off x="5682135" y="319199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Oval 405">
                  <a:extLst>
                    <a:ext uri="{FF2B5EF4-FFF2-40B4-BE49-F238E27FC236}">
                      <a16:creationId xmlns:a16="http://schemas.microsoft.com/office/drawing/2014/main" id="{587B15D0-7913-43A6-9205-86B4BA730631}"/>
                    </a:ext>
                  </a:extLst>
                </p:cNvPr>
                <p:cNvSpPr/>
                <p:nvPr/>
              </p:nvSpPr>
              <p:spPr>
                <a:xfrm>
                  <a:off x="4456985" y="330276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189C928B-181F-4FB3-8215-4D42C3E0C910}"/>
                    </a:ext>
                  </a:extLst>
                </p:cNvPr>
                <p:cNvSpPr/>
                <p:nvPr/>
              </p:nvSpPr>
              <p:spPr>
                <a:xfrm>
                  <a:off x="4617576" y="3508678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Oval 407">
                  <a:extLst>
                    <a:ext uri="{FF2B5EF4-FFF2-40B4-BE49-F238E27FC236}">
                      <a16:creationId xmlns:a16="http://schemas.microsoft.com/office/drawing/2014/main" id="{373D317A-7682-49A0-AD23-D3B0B8026153}"/>
                    </a:ext>
                  </a:extLst>
                </p:cNvPr>
                <p:cNvSpPr/>
                <p:nvPr/>
              </p:nvSpPr>
              <p:spPr>
                <a:xfrm>
                  <a:off x="4946617" y="3542962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53DFCB40-3CDC-4541-9626-11754016820D}"/>
                    </a:ext>
                  </a:extLst>
                </p:cNvPr>
                <p:cNvSpPr/>
                <p:nvPr/>
              </p:nvSpPr>
              <p:spPr>
                <a:xfrm>
                  <a:off x="4354082" y="3600514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Oval 409">
                  <a:extLst>
                    <a:ext uri="{FF2B5EF4-FFF2-40B4-BE49-F238E27FC236}">
                      <a16:creationId xmlns:a16="http://schemas.microsoft.com/office/drawing/2014/main" id="{E1CB475C-ACAD-4B0E-956C-FA29049A73F3}"/>
                    </a:ext>
                  </a:extLst>
                </p:cNvPr>
                <p:cNvSpPr/>
                <p:nvPr/>
              </p:nvSpPr>
              <p:spPr>
                <a:xfrm>
                  <a:off x="4317856" y="3443017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Oval 410">
                  <a:extLst>
                    <a:ext uri="{FF2B5EF4-FFF2-40B4-BE49-F238E27FC236}">
                      <a16:creationId xmlns:a16="http://schemas.microsoft.com/office/drawing/2014/main" id="{AED02805-A72E-4E15-96D2-6ABEDD094CCB}"/>
                    </a:ext>
                  </a:extLst>
                </p:cNvPr>
                <p:cNvSpPr/>
                <p:nvPr/>
              </p:nvSpPr>
              <p:spPr>
                <a:xfrm>
                  <a:off x="4052805" y="3196281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Oval 411">
                  <a:extLst>
                    <a:ext uri="{FF2B5EF4-FFF2-40B4-BE49-F238E27FC236}">
                      <a16:creationId xmlns:a16="http://schemas.microsoft.com/office/drawing/2014/main" id="{530DDE51-4689-449C-BD2A-1CB1C3B976C8}"/>
                    </a:ext>
                  </a:extLst>
                </p:cNvPr>
                <p:cNvSpPr/>
                <p:nvPr/>
              </p:nvSpPr>
              <p:spPr>
                <a:xfrm>
                  <a:off x="4376316" y="3196281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>
                  <a:extLst>
                    <a:ext uri="{FF2B5EF4-FFF2-40B4-BE49-F238E27FC236}">
                      <a16:creationId xmlns:a16="http://schemas.microsoft.com/office/drawing/2014/main" id="{E42DB8E5-69C7-4376-9A0C-009740AF4BF5}"/>
                    </a:ext>
                  </a:extLst>
                </p:cNvPr>
                <p:cNvSpPr/>
                <p:nvPr/>
              </p:nvSpPr>
              <p:spPr>
                <a:xfrm>
                  <a:off x="4311887" y="3068930"/>
                  <a:ext cx="64429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>
                  <a:extLst>
                    <a:ext uri="{FF2B5EF4-FFF2-40B4-BE49-F238E27FC236}">
                      <a16:creationId xmlns:a16="http://schemas.microsoft.com/office/drawing/2014/main" id="{5F567FB4-29FC-463F-A3C3-C880C418EB8D}"/>
                    </a:ext>
                  </a:extLst>
                </p:cNvPr>
                <p:cNvSpPr/>
                <p:nvPr/>
              </p:nvSpPr>
              <p:spPr>
                <a:xfrm>
                  <a:off x="3128212" y="3270090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>
                  <a:extLst>
                    <a:ext uri="{FF2B5EF4-FFF2-40B4-BE49-F238E27FC236}">
                      <a16:creationId xmlns:a16="http://schemas.microsoft.com/office/drawing/2014/main" id="{615E4956-5810-4440-9391-5225FCB247C2}"/>
                    </a:ext>
                  </a:extLst>
                </p:cNvPr>
                <p:cNvSpPr/>
                <p:nvPr/>
              </p:nvSpPr>
              <p:spPr>
                <a:xfrm>
                  <a:off x="3337778" y="3522026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AA04B09-A03E-49D7-8946-572E8877EB30}"/>
                    </a:ext>
                  </a:extLst>
                </p:cNvPr>
                <p:cNvSpPr/>
                <p:nvPr/>
              </p:nvSpPr>
              <p:spPr>
                <a:xfrm>
                  <a:off x="2839071" y="3406960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06159790-EF9B-4364-A729-6ABAEDD5D608}"/>
                    </a:ext>
                  </a:extLst>
                </p:cNvPr>
                <p:cNvSpPr/>
                <p:nvPr/>
              </p:nvSpPr>
              <p:spPr>
                <a:xfrm>
                  <a:off x="3628675" y="3419678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C30EAFA4-445B-4726-9249-456045B39305}"/>
                    </a:ext>
                  </a:extLst>
                </p:cNvPr>
                <p:cNvSpPr/>
                <p:nvPr/>
              </p:nvSpPr>
              <p:spPr>
                <a:xfrm>
                  <a:off x="3070053" y="2987273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0F92C5AC-82B1-4709-BC9A-A141CD23B14A}"/>
                    </a:ext>
                  </a:extLst>
                </p:cNvPr>
                <p:cNvSpPr/>
                <p:nvPr/>
              </p:nvSpPr>
              <p:spPr>
                <a:xfrm>
                  <a:off x="3305563" y="313157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EFA9F438-5FD8-4554-89F6-952BF0162B41}"/>
                    </a:ext>
                  </a:extLst>
                </p:cNvPr>
                <p:cNvSpPr/>
                <p:nvPr/>
              </p:nvSpPr>
              <p:spPr>
                <a:xfrm>
                  <a:off x="3409480" y="3022837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>
                  <a:extLst>
                    <a:ext uri="{FF2B5EF4-FFF2-40B4-BE49-F238E27FC236}">
                      <a16:creationId xmlns:a16="http://schemas.microsoft.com/office/drawing/2014/main" id="{85C47CE5-57D6-478E-94B5-D916AB407C24}"/>
                    </a:ext>
                  </a:extLst>
                </p:cNvPr>
                <p:cNvSpPr/>
                <p:nvPr/>
              </p:nvSpPr>
              <p:spPr>
                <a:xfrm>
                  <a:off x="3441695" y="3274035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Oval 421">
                  <a:extLst>
                    <a:ext uri="{FF2B5EF4-FFF2-40B4-BE49-F238E27FC236}">
                      <a16:creationId xmlns:a16="http://schemas.microsoft.com/office/drawing/2014/main" id="{E3378C38-90B2-468A-8BBB-2B51070AB5F3}"/>
                    </a:ext>
                  </a:extLst>
                </p:cNvPr>
                <p:cNvSpPr/>
                <p:nvPr/>
              </p:nvSpPr>
              <p:spPr>
                <a:xfrm>
                  <a:off x="2927405" y="305505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Oval 422">
                  <a:extLst>
                    <a:ext uri="{FF2B5EF4-FFF2-40B4-BE49-F238E27FC236}">
                      <a16:creationId xmlns:a16="http://schemas.microsoft.com/office/drawing/2014/main" id="{37A7AAB4-3389-46F9-A211-B300EEC1872D}"/>
                    </a:ext>
                  </a:extLst>
                </p:cNvPr>
                <p:cNvSpPr/>
                <p:nvPr/>
              </p:nvSpPr>
              <p:spPr>
                <a:xfrm>
                  <a:off x="2721886" y="1990854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Oval 423">
                  <a:extLst>
                    <a:ext uri="{FF2B5EF4-FFF2-40B4-BE49-F238E27FC236}">
                      <a16:creationId xmlns:a16="http://schemas.microsoft.com/office/drawing/2014/main" id="{E713F3B7-943D-4C41-9B7A-072091BCEA1D}"/>
                    </a:ext>
                  </a:extLst>
                </p:cNvPr>
                <p:cNvSpPr/>
                <p:nvPr/>
              </p:nvSpPr>
              <p:spPr>
                <a:xfrm>
                  <a:off x="3205402" y="2342994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Oval 424">
                  <a:extLst>
                    <a:ext uri="{FF2B5EF4-FFF2-40B4-BE49-F238E27FC236}">
                      <a16:creationId xmlns:a16="http://schemas.microsoft.com/office/drawing/2014/main" id="{D57E98E2-E5C1-4916-B6EB-DF321815591F}"/>
                    </a:ext>
                  </a:extLst>
                </p:cNvPr>
                <p:cNvSpPr/>
                <p:nvPr/>
              </p:nvSpPr>
              <p:spPr>
                <a:xfrm>
                  <a:off x="3384237" y="240138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Oval 425">
                  <a:extLst>
                    <a:ext uri="{FF2B5EF4-FFF2-40B4-BE49-F238E27FC236}">
                      <a16:creationId xmlns:a16="http://schemas.microsoft.com/office/drawing/2014/main" id="{ED046FEB-1478-41F6-BE45-0E6D751B9057}"/>
                    </a:ext>
                  </a:extLst>
                </p:cNvPr>
                <p:cNvSpPr/>
                <p:nvPr/>
              </p:nvSpPr>
              <p:spPr>
                <a:xfrm>
                  <a:off x="3251915" y="670605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426">
                  <a:extLst>
                    <a:ext uri="{FF2B5EF4-FFF2-40B4-BE49-F238E27FC236}">
                      <a16:creationId xmlns:a16="http://schemas.microsoft.com/office/drawing/2014/main" id="{42743A0A-F270-441D-9A5C-083BA162BAD2}"/>
                    </a:ext>
                  </a:extLst>
                </p:cNvPr>
                <p:cNvSpPr/>
                <p:nvPr/>
              </p:nvSpPr>
              <p:spPr>
                <a:xfrm>
                  <a:off x="2999011" y="801436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Oval 427">
                  <a:extLst>
                    <a:ext uri="{FF2B5EF4-FFF2-40B4-BE49-F238E27FC236}">
                      <a16:creationId xmlns:a16="http://schemas.microsoft.com/office/drawing/2014/main" id="{91E6FC38-3C95-48F2-8EF8-5C79B5C78FCF}"/>
                    </a:ext>
                  </a:extLst>
                </p:cNvPr>
                <p:cNvSpPr/>
                <p:nvPr/>
              </p:nvSpPr>
              <p:spPr>
                <a:xfrm>
                  <a:off x="2573166" y="128800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>
                  <a:extLst>
                    <a:ext uri="{FF2B5EF4-FFF2-40B4-BE49-F238E27FC236}">
                      <a16:creationId xmlns:a16="http://schemas.microsoft.com/office/drawing/2014/main" id="{4AE85C93-A44C-4735-9F9E-6F56594FEF3F}"/>
                    </a:ext>
                  </a:extLst>
                </p:cNvPr>
                <p:cNvSpPr/>
                <p:nvPr/>
              </p:nvSpPr>
              <p:spPr>
                <a:xfrm>
                  <a:off x="4171837" y="528258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6A2455C2-2670-40ED-81B6-630E7E63B2F1}"/>
                    </a:ext>
                  </a:extLst>
                </p:cNvPr>
                <p:cNvSpPr/>
                <p:nvPr/>
              </p:nvSpPr>
              <p:spPr>
                <a:xfrm>
                  <a:off x="4377094" y="54067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B5336CE3-F966-4B07-B138-F8C2A07DDD7A}"/>
                    </a:ext>
                  </a:extLst>
                </p:cNvPr>
                <p:cNvSpPr/>
                <p:nvPr/>
              </p:nvSpPr>
              <p:spPr>
                <a:xfrm>
                  <a:off x="5091764" y="79024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>
                  <a:extLst>
                    <a:ext uri="{FF2B5EF4-FFF2-40B4-BE49-F238E27FC236}">
                      <a16:creationId xmlns:a16="http://schemas.microsoft.com/office/drawing/2014/main" id="{68A749F8-EC1C-4BD2-AB85-F0C7B25AEC56}"/>
                    </a:ext>
                  </a:extLst>
                </p:cNvPr>
                <p:cNvSpPr/>
                <p:nvPr/>
              </p:nvSpPr>
              <p:spPr>
                <a:xfrm>
                  <a:off x="5478332" y="1188466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>
                  <a:extLst>
                    <a:ext uri="{FF2B5EF4-FFF2-40B4-BE49-F238E27FC236}">
                      <a16:creationId xmlns:a16="http://schemas.microsoft.com/office/drawing/2014/main" id="{3D434962-7106-43A2-9614-2DCD826DB9AD}"/>
                    </a:ext>
                  </a:extLst>
                </p:cNvPr>
                <p:cNvSpPr/>
                <p:nvPr/>
              </p:nvSpPr>
              <p:spPr>
                <a:xfrm>
                  <a:off x="5553923" y="1393945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Oval 433">
                  <a:extLst>
                    <a:ext uri="{FF2B5EF4-FFF2-40B4-BE49-F238E27FC236}">
                      <a16:creationId xmlns:a16="http://schemas.microsoft.com/office/drawing/2014/main" id="{63CA734E-F48E-4F2A-A944-C874B3943FBF}"/>
                    </a:ext>
                  </a:extLst>
                </p:cNvPr>
                <p:cNvSpPr/>
                <p:nvPr/>
              </p:nvSpPr>
              <p:spPr>
                <a:xfrm>
                  <a:off x="4598140" y="2452476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>
                  <a:extLst>
                    <a:ext uri="{FF2B5EF4-FFF2-40B4-BE49-F238E27FC236}">
                      <a16:creationId xmlns:a16="http://schemas.microsoft.com/office/drawing/2014/main" id="{7CBDD98E-0E7C-4EEF-8921-98A6586EBFE9}"/>
                    </a:ext>
                  </a:extLst>
                </p:cNvPr>
                <p:cNvSpPr/>
                <p:nvPr/>
              </p:nvSpPr>
              <p:spPr>
                <a:xfrm>
                  <a:off x="5400191" y="1990854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Oval 435">
                  <a:extLst>
                    <a:ext uri="{FF2B5EF4-FFF2-40B4-BE49-F238E27FC236}">
                      <a16:creationId xmlns:a16="http://schemas.microsoft.com/office/drawing/2014/main" id="{F34AB4B4-4D7A-44EC-BC1D-AC36AD6C90FE}"/>
                    </a:ext>
                  </a:extLst>
                </p:cNvPr>
                <p:cNvSpPr/>
                <p:nvPr/>
              </p:nvSpPr>
              <p:spPr>
                <a:xfrm>
                  <a:off x="5318881" y="2087472"/>
                  <a:ext cx="64430" cy="64429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9" name="Group 338">
                <a:extLst>
                  <a:ext uri="{FF2B5EF4-FFF2-40B4-BE49-F238E27FC236}">
                    <a16:creationId xmlns:a16="http://schemas.microsoft.com/office/drawing/2014/main" id="{9EB275A1-3015-4E8E-A0EA-5DEA4156CAA3}"/>
                  </a:ext>
                </a:extLst>
              </p:cNvPr>
              <p:cNvGrpSpPr/>
              <p:nvPr/>
            </p:nvGrpSpPr>
            <p:grpSpPr>
              <a:xfrm>
                <a:off x="2738110" y="1805465"/>
                <a:ext cx="3535734" cy="2311551"/>
                <a:chOff x="3059843" y="734390"/>
                <a:chExt cx="3535734" cy="2311551"/>
              </a:xfrm>
              <a:grpFill/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3B36B17D-09FD-4F6D-98EC-D33D744163BB}"/>
                    </a:ext>
                  </a:extLst>
                </p:cNvPr>
                <p:cNvSpPr/>
                <p:nvPr/>
              </p:nvSpPr>
              <p:spPr>
                <a:xfrm>
                  <a:off x="5602671" y="1871688"/>
                  <a:ext cx="51126" cy="51126"/>
                </a:xfrm>
                <a:prstGeom prst="ellipse">
                  <a:avLst/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91B15ADD-B720-4BE4-9503-83D8A5035A69}"/>
                    </a:ext>
                  </a:extLst>
                </p:cNvPr>
                <p:cNvGrpSpPr/>
                <p:nvPr/>
              </p:nvGrpSpPr>
              <p:grpSpPr>
                <a:xfrm>
                  <a:off x="3059843" y="734390"/>
                  <a:ext cx="3535734" cy="2311551"/>
                  <a:chOff x="3059843" y="734390"/>
                  <a:chExt cx="3535734" cy="2311551"/>
                </a:xfrm>
                <a:grpFill/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5DC4CAEE-AF27-491F-8167-DC1EE8C3D698}"/>
                      </a:ext>
                    </a:extLst>
                  </p:cNvPr>
                  <p:cNvSpPr/>
                  <p:nvPr/>
                </p:nvSpPr>
                <p:spPr>
                  <a:xfrm>
                    <a:off x="6544451" y="2156561"/>
                    <a:ext cx="51126" cy="51126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33115D61-F71A-4E4F-BBEC-13503B032458}"/>
                      </a:ext>
                    </a:extLst>
                  </p:cNvPr>
                  <p:cNvGrpSpPr/>
                  <p:nvPr/>
                </p:nvGrpSpPr>
                <p:grpSpPr>
                  <a:xfrm>
                    <a:off x="3059843" y="734390"/>
                    <a:ext cx="3225147" cy="2311551"/>
                    <a:chOff x="2053588" y="793798"/>
                    <a:chExt cx="4064362" cy="2913040"/>
                  </a:xfrm>
                  <a:grpFill/>
                </p:grpSpPr>
                <p:sp>
                  <p:nvSpPr>
                    <p:cNvPr id="344" name="Oval 343">
                      <a:extLst>
                        <a:ext uri="{FF2B5EF4-FFF2-40B4-BE49-F238E27FC236}">
                          <a16:creationId xmlns:a16="http://schemas.microsoft.com/office/drawing/2014/main" id="{8CE7EFF9-F944-4513-B519-D37BD15D2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6276" y="2893349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5" name="Oval 344">
                      <a:extLst>
                        <a:ext uri="{FF2B5EF4-FFF2-40B4-BE49-F238E27FC236}">
                          <a16:creationId xmlns:a16="http://schemas.microsoft.com/office/drawing/2014/main" id="{609BDD89-8E12-41CC-8EDB-FC57E89C2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1015" y="2679515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6" name="Oval 345">
                      <a:extLst>
                        <a:ext uri="{FF2B5EF4-FFF2-40B4-BE49-F238E27FC236}">
                          <a16:creationId xmlns:a16="http://schemas.microsoft.com/office/drawing/2014/main" id="{0DAA5F1E-DC2F-4B32-B814-F0AAD18D2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521" y="2253051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7" name="Oval 346">
                      <a:extLst>
                        <a:ext uri="{FF2B5EF4-FFF2-40B4-BE49-F238E27FC236}">
                          <a16:creationId xmlns:a16="http://schemas.microsoft.com/office/drawing/2014/main" id="{69469EF7-E7D5-4146-84A4-B5328EE9B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2287" y="1750395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8" name="Oval 347">
                      <a:extLst>
                        <a:ext uri="{FF2B5EF4-FFF2-40B4-BE49-F238E27FC236}">
                          <a16:creationId xmlns:a16="http://schemas.microsoft.com/office/drawing/2014/main" id="{95ABAA15-BD07-4C16-AD99-7DBE65337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57664" y="2974107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803CD6F1-C4C8-45F8-8C67-B390E6EED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81541" y="3642409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0" name="Oval 349">
                      <a:extLst>
                        <a:ext uri="{FF2B5EF4-FFF2-40B4-BE49-F238E27FC236}">
                          <a16:creationId xmlns:a16="http://schemas.microsoft.com/office/drawing/2014/main" id="{9FC09EC4-74D2-45FB-90E4-A9653310F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7017" y="2586380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1" name="Oval 350">
                      <a:extLst>
                        <a:ext uri="{FF2B5EF4-FFF2-40B4-BE49-F238E27FC236}">
                          <a16:creationId xmlns:a16="http://schemas.microsoft.com/office/drawing/2014/main" id="{CBA708BF-4A86-4566-AB51-C337F0F43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18742" y="2419201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2" name="Oval 351">
                      <a:extLst>
                        <a:ext uri="{FF2B5EF4-FFF2-40B4-BE49-F238E27FC236}">
                          <a16:creationId xmlns:a16="http://schemas.microsoft.com/office/drawing/2014/main" id="{59E3BC57-95A3-446D-8A17-151CA11A0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53638" y="1904992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3" name="Oval 352">
                      <a:extLst>
                        <a:ext uri="{FF2B5EF4-FFF2-40B4-BE49-F238E27FC236}">
                          <a16:creationId xmlns:a16="http://schemas.microsoft.com/office/drawing/2014/main" id="{46DFDC31-0980-4154-9EFD-904912C55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53588" y="2109228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4" name="Oval 353">
                      <a:extLst>
                        <a:ext uri="{FF2B5EF4-FFF2-40B4-BE49-F238E27FC236}">
                          <a16:creationId xmlns:a16="http://schemas.microsoft.com/office/drawing/2014/main" id="{69698504-0AE0-4901-BD0B-FAA4E6026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2606" y="1518265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5" name="Oval 354">
                      <a:extLst>
                        <a:ext uri="{FF2B5EF4-FFF2-40B4-BE49-F238E27FC236}">
                          <a16:creationId xmlns:a16="http://schemas.microsoft.com/office/drawing/2014/main" id="{7D335E0C-5800-4FF8-A6EC-F50B129E6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64882" y="956604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6" name="Oval 355">
                      <a:extLst>
                        <a:ext uri="{FF2B5EF4-FFF2-40B4-BE49-F238E27FC236}">
                          <a16:creationId xmlns:a16="http://schemas.microsoft.com/office/drawing/2014/main" id="{0946F670-8EE5-41CE-BD97-56811E457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44170" y="793798"/>
                      <a:ext cx="64429" cy="64429"/>
                    </a:xfrm>
                    <a:prstGeom prst="ellipse">
                      <a:avLst/>
                    </a:prstGeom>
                    <a:grpFill/>
                    <a:ln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65165CEC-6405-4DC3-B35F-55C3324685CB}"/>
              </a:ext>
            </a:extLst>
          </p:cNvPr>
          <p:cNvGrpSpPr/>
          <p:nvPr/>
        </p:nvGrpSpPr>
        <p:grpSpPr>
          <a:xfrm>
            <a:off x="4814218" y="5001515"/>
            <a:ext cx="193949" cy="185126"/>
            <a:chOff x="3095560" y="4452946"/>
            <a:chExt cx="302141" cy="288396"/>
          </a:xfrm>
          <a:solidFill>
            <a:schemeClr val="bg1">
              <a:lumMod val="95000"/>
            </a:schemeClr>
          </a:solidFill>
        </p:grpSpPr>
        <p:sp>
          <p:nvSpPr>
            <p:cNvPr id="334" name="Freeform 274">
              <a:extLst>
                <a:ext uri="{FF2B5EF4-FFF2-40B4-BE49-F238E27FC236}">
                  <a16:creationId xmlns:a16="http://schemas.microsoft.com/office/drawing/2014/main" id="{2FB3F460-281F-4878-8B2C-F3AAD9569D7A}"/>
                </a:ext>
              </a:extLst>
            </p:cNvPr>
            <p:cNvSpPr/>
            <p:nvPr/>
          </p:nvSpPr>
          <p:spPr>
            <a:xfrm>
              <a:off x="3095560" y="4468711"/>
              <a:ext cx="264383" cy="272631"/>
            </a:xfrm>
            <a:custGeom>
              <a:avLst/>
              <a:gdLst>
                <a:gd name="connsiteX0" fmla="*/ 0 w 287788"/>
                <a:gd name="connsiteY0" fmla="*/ 62349 h 281424"/>
                <a:gd name="connsiteX1" fmla="*/ 42862 w 287788"/>
                <a:gd name="connsiteY1" fmla="*/ 131406 h 281424"/>
                <a:gd name="connsiteX2" fmla="*/ 80962 w 287788"/>
                <a:gd name="connsiteY2" fmla="*/ 112356 h 281424"/>
                <a:gd name="connsiteX3" fmla="*/ 71437 w 287788"/>
                <a:gd name="connsiteY3" fmla="*/ 69493 h 281424"/>
                <a:gd name="connsiteX4" fmla="*/ 88106 w 287788"/>
                <a:gd name="connsiteY4" fmla="*/ 14724 h 281424"/>
                <a:gd name="connsiteX5" fmla="*/ 140493 w 287788"/>
                <a:gd name="connsiteY5" fmla="*/ 437 h 281424"/>
                <a:gd name="connsiteX6" fmla="*/ 219075 w 287788"/>
                <a:gd name="connsiteY6" fmla="*/ 26631 h 281424"/>
                <a:gd name="connsiteX7" fmla="*/ 271462 w 287788"/>
                <a:gd name="connsiteY7" fmla="*/ 93306 h 281424"/>
                <a:gd name="connsiteX8" fmla="*/ 285750 w 287788"/>
                <a:gd name="connsiteY8" fmla="*/ 150456 h 281424"/>
                <a:gd name="connsiteX9" fmla="*/ 233362 w 287788"/>
                <a:gd name="connsiteY9" fmla="*/ 193318 h 281424"/>
                <a:gd name="connsiteX10" fmla="*/ 169068 w 287788"/>
                <a:gd name="connsiteY10" fmla="*/ 188556 h 281424"/>
                <a:gd name="connsiteX11" fmla="*/ 109537 w 287788"/>
                <a:gd name="connsiteY11" fmla="*/ 200462 h 281424"/>
                <a:gd name="connsiteX12" fmla="*/ 126206 w 287788"/>
                <a:gd name="connsiteY12" fmla="*/ 240943 h 281424"/>
                <a:gd name="connsiteX13" fmla="*/ 154781 w 287788"/>
                <a:gd name="connsiteY13" fmla="*/ 281424 h 281424"/>
                <a:gd name="connsiteX0" fmla="*/ 0 w 287788"/>
                <a:gd name="connsiteY0" fmla="*/ 62349 h 281424"/>
                <a:gd name="connsiteX1" fmla="*/ 42862 w 287788"/>
                <a:gd name="connsiteY1" fmla="*/ 131406 h 281424"/>
                <a:gd name="connsiteX2" fmla="*/ 71437 w 287788"/>
                <a:gd name="connsiteY2" fmla="*/ 69493 h 281424"/>
                <a:gd name="connsiteX3" fmla="*/ 88106 w 287788"/>
                <a:gd name="connsiteY3" fmla="*/ 14724 h 281424"/>
                <a:gd name="connsiteX4" fmla="*/ 140493 w 287788"/>
                <a:gd name="connsiteY4" fmla="*/ 437 h 281424"/>
                <a:gd name="connsiteX5" fmla="*/ 219075 w 287788"/>
                <a:gd name="connsiteY5" fmla="*/ 26631 h 281424"/>
                <a:gd name="connsiteX6" fmla="*/ 271462 w 287788"/>
                <a:gd name="connsiteY6" fmla="*/ 93306 h 281424"/>
                <a:gd name="connsiteX7" fmla="*/ 285750 w 287788"/>
                <a:gd name="connsiteY7" fmla="*/ 150456 h 281424"/>
                <a:gd name="connsiteX8" fmla="*/ 233362 w 287788"/>
                <a:gd name="connsiteY8" fmla="*/ 193318 h 281424"/>
                <a:gd name="connsiteX9" fmla="*/ 169068 w 287788"/>
                <a:gd name="connsiteY9" fmla="*/ 188556 h 281424"/>
                <a:gd name="connsiteX10" fmla="*/ 109537 w 287788"/>
                <a:gd name="connsiteY10" fmla="*/ 200462 h 281424"/>
                <a:gd name="connsiteX11" fmla="*/ 126206 w 287788"/>
                <a:gd name="connsiteY11" fmla="*/ 240943 h 281424"/>
                <a:gd name="connsiteX12" fmla="*/ 154781 w 287788"/>
                <a:gd name="connsiteY12" fmla="*/ 281424 h 281424"/>
                <a:gd name="connsiteX0" fmla="*/ 0 w 287788"/>
                <a:gd name="connsiteY0" fmla="*/ 64027 h 283102"/>
                <a:gd name="connsiteX1" fmla="*/ 42862 w 287788"/>
                <a:gd name="connsiteY1" fmla="*/ 133084 h 283102"/>
                <a:gd name="connsiteX2" fmla="*/ 88106 w 287788"/>
                <a:gd name="connsiteY2" fmla="*/ 16402 h 283102"/>
                <a:gd name="connsiteX3" fmla="*/ 140493 w 287788"/>
                <a:gd name="connsiteY3" fmla="*/ 2115 h 283102"/>
                <a:gd name="connsiteX4" fmla="*/ 219075 w 287788"/>
                <a:gd name="connsiteY4" fmla="*/ 28309 h 283102"/>
                <a:gd name="connsiteX5" fmla="*/ 271462 w 287788"/>
                <a:gd name="connsiteY5" fmla="*/ 94984 h 283102"/>
                <a:gd name="connsiteX6" fmla="*/ 285750 w 287788"/>
                <a:gd name="connsiteY6" fmla="*/ 152134 h 283102"/>
                <a:gd name="connsiteX7" fmla="*/ 233362 w 287788"/>
                <a:gd name="connsiteY7" fmla="*/ 194996 h 283102"/>
                <a:gd name="connsiteX8" fmla="*/ 169068 w 287788"/>
                <a:gd name="connsiteY8" fmla="*/ 190234 h 283102"/>
                <a:gd name="connsiteX9" fmla="*/ 109537 w 287788"/>
                <a:gd name="connsiteY9" fmla="*/ 202140 h 283102"/>
                <a:gd name="connsiteX10" fmla="*/ 126206 w 287788"/>
                <a:gd name="connsiteY10" fmla="*/ 242621 h 283102"/>
                <a:gd name="connsiteX11" fmla="*/ 154781 w 287788"/>
                <a:gd name="connsiteY11" fmla="*/ 283102 h 283102"/>
                <a:gd name="connsiteX0" fmla="*/ 0 w 287788"/>
                <a:gd name="connsiteY0" fmla="*/ 62292 h 281367"/>
                <a:gd name="connsiteX1" fmla="*/ 88106 w 287788"/>
                <a:gd name="connsiteY1" fmla="*/ 14667 h 281367"/>
                <a:gd name="connsiteX2" fmla="*/ 140493 w 287788"/>
                <a:gd name="connsiteY2" fmla="*/ 380 h 281367"/>
                <a:gd name="connsiteX3" fmla="*/ 219075 w 287788"/>
                <a:gd name="connsiteY3" fmla="*/ 26574 h 281367"/>
                <a:gd name="connsiteX4" fmla="*/ 271462 w 287788"/>
                <a:gd name="connsiteY4" fmla="*/ 93249 h 281367"/>
                <a:gd name="connsiteX5" fmla="*/ 285750 w 287788"/>
                <a:gd name="connsiteY5" fmla="*/ 150399 h 281367"/>
                <a:gd name="connsiteX6" fmla="*/ 233362 w 287788"/>
                <a:gd name="connsiteY6" fmla="*/ 193261 h 281367"/>
                <a:gd name="connsiteX7" fmla="*/ 169068 w 287788"/>
                <a:gd name="connsiteY7" fmla="*/ 188499 h 281367"/>
                <a:gd name="connsiteX8" fmla="*/ 109537 w 287788"/>
                <a:gd name="connsiteY8" fmla="*/ 200405 h 281367"/>
                <a:gd name="connsiteX9" fmla="*/ 126206 w 287788"/>
                <a:gd name="connsiteY9" fmla="*/ 240886 h 281367"/>
                <a:gd name="connsiteX10" fmla="*/ 154781 w 287788"/>
                <a:gd name="connsiteY10" fmla="*/ 281367 h 281367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69068 w 287788"/>
                <a:gd name="connsiteY8" fmla="*/ 188535 h 281403"/>
                <a:gd name="connsiteX9" fmla="*/ 109537 w 287788"/>
                <a:gd name="connsiteY9" fmla="*/ 200441 h 281403"/>
                <a:gd name="connsiteX10" fmla="*/ 126206 w 287788"/>
                <a:gd name="connsiteY10" fmla="*/ 240922 h 281403"/>
                <a:gd name="connsiteX11" fmla="*/ 154781 w 287788"/>
                <a:gd name="connsiteY11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69068 w 287788"/>
                <a:gd name="connsiteY8" fmla="*/ 188535 h 281403"/>
                <a:gd name="connsiteX9" fmla="*/ 126206 w 287788"/>
                <a:gd name="connsiteY9" fmla="*/ 240922 h 281403"/>
                <a:gd name="connsiteX10" fmla="*/ 154781 w 287788"/>
                <a:gd name="connsiteY10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26206 w 287788"/>
                <a:gd name="connsiteY8" fmla="*/ 240922 h 281403"/>
                <a:gd name="connsiteX9" fmla="*/ 154781 w 287788"/>
                <a:gd name="connsiteY9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30969 w 287788"/>
                <a:gd name="connsiteY8" fmla="*/ 224253 h 281403"/>
                <a:gd name="connsiteX9" fmla="*/ 154781 w 287788"/>
                <a:gd name="connsiteY9" fmla="*/ 281403 h 281403"/>
                <a:gd name="connsiteX0" fmla="*/ 0 w 308497"/>
                <a:gd name="connsiteY0" fmla="*/ 62328 h 281403"/>
                <a:gd name="connsiteX1" fmla="*/ 75477 w 308497"/>
                <a:gd name="connsiteY1" fmla="*/ 67091 h 281403"/>
                <a:gd name="connsiteX2" fmla="*/ 108815 w 308497"/>
                <a:gd name="connsiteY2" fmla="*/ 14703 h 281403"/>
                <a:gd name="connsiteX3" fmla="*/ 161202 w 308497"/>
                <a:gd name="connsiteY3" fmla="*/ 416 h 281403"/>
                <a:gd name="connsiteX4" fmla="*/ 239784 w 308497"/>
                <a:gd name="connsiteY4" fmla="*/ 26610 h 281403"/>
                <a:gd name="connsiteX5" fmla="*/ 292171 w 308497"/>
                <a:gd name="connsiteY5" fmla="*/ 93285 h 281403"/>
                <a:gd name="connsiteX6" fmla="*/ 306459 w 308497"/>
                <a:gd name="connsiteY6" fmla="*/ 150435 h 281403"/>
                <a:gd name="connsiteX7" fmla="*/ 254071 w 308497"/>
                <a:gd name="connsiteY7" fmla="*/ 193297 h 281403"/>
                <a:gd name="connsiteX8" fmla="*/ 151678 w 308497"/>
                <a:gd name="connsiteY8" fmla="*/ 224253 h 281403"/>
                <a:gd name="connsiteX9" fmla="*/ 175490 w 308497"/>
                <a:gd name="connsiteY9" fmla="*/ 281403 h 281403"/>
                <a:gd name="connsiteX0" fmla="*/ 0 w 308497"/>
                <a:gd name="connsiteY0" fmla="*/ 62328 h 281403"/>
                <a:gd name="connsiteX1" fmla="*/ 75477 w 308497"/>
                <a:gd name="connsiteY1" fmla="*/ 67091 h 281403"/>
                <a:gd name="connsiteX2" fmla="*/ 108815 w 308497"/>
                <a:gd name="connsiteY2" fmla="*/ 14703 h 281403"/>
                <a:gd name="connsiteX3" fmla="*/ 161202 w 308497"/>
                <a:gd name="connsiteY3" fmla="*/ 416 h 281403"/>
                <a:gd name="connsiteX4" fmla="*/ 239784 w 308497"/>
                <a:gd name="connsiteY4" fmla="*/ 26610 h 281403"/>
                <a:gd name="connsiteX5" fmla="*/ 292171 w 308497"/>
                <a:gd name="connsiteY5" fmla="*/ 93285 h 281403"/>
                <a:gd name="connsiteX6" fmla="*/ 306459 w 308497"/>
                <a:gd name="connsiteY6" fmla="*/ 150435 h 281403"/>
                <a:gd name="connsiteX7" fmla="*/ 254071 w 308497"/>
                <a:gd name="connsiteY7" fmla="*/ 193297 h 281403"/>
                <a:gd name="connsiteX8" fmla="*/ 136147 w 308497"/>
                <a:gd name="connsiteY8" fmla="*/ 234229 h 281403"/>
                <a:gd name="connsiteX9" fmla="*/ 175490 w 308497"/>
                <a:gd name="connsiteY9" fmla="*/ 281403 h 281403"/>
                <a:gd name="connsiteX0" fmla="*/ 0 w 308497"/>
                <a:gd name="connsiteY0" fmla="*/ 62328 h 281403"/>
                <a:gd name="connsiteX1" fmla="*/ 75477 w 308497"/>
                <a:gd name="connsiteY1" fmla="*/ 67091 h 281403"/>
                <a:gd name="connsiteX2" fmla="*/ 108815 w 308497"/>
                <a:gd name="connsiteY2" fmla="*/ 14703 h 281403"/>
                <a:gd name="connsiteX3" fmla="*/ 161202 w 308497"/>
                <a:gd name="connsiteY3" fmla="*/ 416 h 281403"/>
                <a:gd name="connsiteX4" fmla="*/ 239784 w 308497"/>
                <a:gd name="connsiteY4" fmla="*/ 26610 h 281403"/>
                <a:gd name="connsiteX5" fmla="*/ 292171 w 308497"/>
                <a:gd name="connsiteY5" fmla="*/ 93285 h 281403"/>
                <a:gd name="connsiteX6" fmla="*/ 306459 w 308497"/>
                <a:gd name="connsiteY6" fmla="*/ 150435 h 281403"/>
                <a:gd name="connsiteX7" fmla="*/ 254071 w 308497"/>
                <a:gd name="connsiteY7" fmla="*/ 193297 h 281403"/>
                <a:gd name="connsiteX8" fmla="*/ 159444 w 308497"/>
                <a:gd name="connsiteY8" fmla="*/ 226746 h 281403"/>
                <a:gd name="connsiteX9" fmla="*/ 175490 w 308497"/>
                <a:gd name="connsiteY9" fmla="*/ 281403 h 281403"/>
                <a:gd name="connsiteX0" fmla="*/ 0 w 308497"/>
                <a:gd name="connsiteY0" fmla="*/ 62328 h 288885"/>
                <a:gd name="connsiteX1" fmla="*/ 75477 w 308497"/>
                <a:gd name="connsiteY1" fmla="*/ 67091 h 288885"/>
                <a:gd name="connsiteX2" fmla="*/ 108815 w 308497"/>
                <a:gd name="connsiteY2" fmla="*/ 14703 h 288885"/>
                <a:gd name="connsiteX3" fmla="*/ 161202 w 308497"/>
                <a:gd name="connsiteY3" fmla="*/ 416 h 288885"/>
                <a:gd name="connsiteX4" fmla="*/ 239784 w 308497"/>
                <a:gd name="connsiteY4" fmla="*/ 26610 h 288885"/>
                <a:gd name="connsiteX5" fmla="*/ 292171 w 308497"/>
                <a:gd name="connsiteY5" fmla="*/ 93285 h 288885"/>
                <a:gd name="connsiteX6" fmla="*/ 306459 w 308497"/>
                <a:gd name="connsiteY6" fmla="*/ 150435 h 288885"/>
                <a:gd name="connsiteX7" fmla="*/ 254071 w 308497"/>
                <a:gd name="connsiteY7" fmla="*/ 193297 h 288885"/>
                <a:gd name="connsiteX8" fmla="*/ 159444 w 308497"/>
                <a:gd name="connsiteY8" fmla="*/ 226746 h 288885"/>
                <a:gd name="connsiteX9" fmla="*/ 167723 w 308497"/>
                <a:gd name="connsiteY9" fmla="*/ 288885 h 288885"/>
                <a:gd name="connsiteX0" fmla="*/ 0 w 303319"/>
                <a:gd name="connsiteY0" fmla="*/ 54846 h 288885"/>
                <a:gd name="connsiteX1" fmla="*/ 70299 w 303319"/>
                <a:gd name="connsiteY1" fmla="*/ 67091 h 288885"/>
                <a:gd name="connsiteX2" fmla="*/ 103637 w 303319"/>
                <a:gd name="connsiteY2" fmla="*/ 14703 h 288885"/>
                <a:gd name="connsiteX3" fmla="*/ 156024 w 303319"/>
                <a:gd name="connsiteY3" fmla="*/ 416 h 288885"/>
                <a:gd name="connsiteX4" fmla="*/ 234606 w 303319"/>
                <a:gd name="connsiteY4" fmla="*/ 26610 h 288885"/>
                <a:gd name="connsiteX5" fmla="*/ 286993 w 303319"/>
                <a:gd name="connsiteY5" fmla="*/ 93285 h 288885"/>
                <a:gd name="connsiteX6" fmla="*/ 301281 w 303319"/>
                <a:gd name="connsiteY6" fmla="*/ 150435 h 288885"/>
                <a:gd name="connsiteX7" fmla="*/ 248893 w 303319"/>
                <a:gd name="connsiteY7" fmla="*/ 193297 h 288885"/>
                <a:gd name="connsiteX8" fmla="*/ 154266 w 303319"/>
                <a:gd name="connsiteY8" fmla="*/ 226746 h 288885"/>
                <a:gd name="connsiteX9" fmla="*/ 162545 w 303319"/>
                <a:gd name="connsiteY9" fmla="*/ 288885 h 288885"/>
                <a:gd name="connsiteX0" fmla="*/ 0 w 303319"/>
                <a:gd name="connsiteY0" fmla="*/ 54846 h 288885"/>
                <a:gd name="connsiteX1" fmla="*/ 70299 w 303319"/>
                <a:gd name="connsiteY1" fmla="*/ 67091 h 288885"/>
                <a:gd name="connsiteX2" fmla="*/ 103637 w 303319"/>
                <a:gd name="connsiteY2" fmla="*/ 14703 h 288885"/>
                <a:gd name="connsiteX3" fmla="*/ 156024 w 303319"/>
                <a:gd name="connsiteY3" fmla="*/ 416 h 288885"/>
                <a:gd name="connsiteX4" fmla="*/ 234606 w 303319"/>
                <a:gd name="connsiteY4" fmla="*/ 26610 h 288885"/>
                <a:gd name="connsiteX5" fmla="*/ 286993 w 303319"/>
                <a:gd name="connsiteY5" fmla="*/ 93285 h 288885"/>
                <a:gd name="connsiteX6" fmla="*/ 301281 w 303319"/>
                <a:gd name="connsiteY6" fmla="*/ 150435 h 288885"/>
                <a:gd name="connsiteX7" fmla="*/ 248893 w 303319"/>
                <a:gd name="connsiteY7" fmla="*/ 193297 h 288885"/>
                <a:gd name="connsiteX8" fmla="*/ 154266 w 303319"/>
                <a:gd name="connsiteY8" fmla="*/ 226746 h 288885"/>
                <a:gd name="connsiteX9" fmla="*/ 162545 w 303319"/>
                <a:gd name="connsiteY9" fmla="*/ 288885 h 288885"/>
                <a:gd name="connsiteX10" fmla="*/ 0 w 303319"/>
                <a:gd name="connsiteY10" fmla="*/ 54846 h 288885"/>
                <a:gd name="connsiteX0" fmla="*/ 0 w 303319"/>
                <a:gd name="connsiteY0" fmla="*/ 54846 h 289941"/>
                <a:gd name="connsiteX1" fmla="*/ 70299 w 303319"/>
                <a:gd name="connsiteY1" fmla="*/ 67091 h 289941"/>
                <a:gd name="connsiteX2" fmla="*/ 103637 w 303319"/>
                <a:gd name="connsiteY2" fmla="*/ 14703 h 289941"/>
                <a:gd name="connsiteX3" fmla="*/ 156024 w 303319"/>
                <a:gd name="connsiteY3" fmla="*/ 416 h 289941"/>
                <a:gd name="connsiteX4" fmla="*/ 234606 w 303319"/>
                <a:gd name="connsiteY4" fmla="*/ 26610 h 289941"/>
                <a:gd name="connsiteX5" fmla="*/ 286993 w 303319"/>
                <a:gd name="connsiteY5" fmla="*/ 93285 h 289941"/>
                <a:gd name="connsiteX6" fmla="*/ 301281 w 303319"/>
                <a:gd name="connsiteY6" fmla="*/ 150435 h 289941"/>
                <a:gd name="connsiteX7" fmla="*/ 248893 w 303319"/>
                <a:gd name="connsiteY7" fmla="*/ 193297 h 289941"/>
                <a:gd name="connsiteX8" fmla="*/ 154266 w 303319"/>
                <a:gd name="connsiteY8" fmla="*/ 226746 h 289941"/>
                <a:gd name="connsiteX9" fmla="*/ 162545 w 303319"/>
                <a:gd name="connsiteY9" fmla="*/ 288885 h 289941"/>
                <a:gd name="connsiteX10" fmla="*/ 72551 w 303319"/>
                <a:gd name="connsiteY10" fmla="*/ 175524 h 289941"/>
                <a:gd name="connsiteX11" fmla="*/ 0 w 303319"/>
                <a:gd name="connsiteY11" fmla="*/ 54846 h 289941"/>
                <a:gd name="connsiteX0" fmla="*/ 0 w 303319"/>
                <a:gd name="connsiteY0" fmla="*/ 54846 h 295072"/>
                <a:gd name="connsiteX1" fmla="*/ 70299 w 303319"/>
                <a:gd name="connsiteY1" fmla="*/ 67091 h 295072"/>
                <a:gd name="connsiteX2" fmla="*/ 103637 w 303319"/>
                <a:gd name="connsiteY2" fmla="*/ 14703 h 295072"/>
                <a:gd name="connsiteX3" fmla="*/ 156024 w 303319"/>
                <a:gd name="connsiteY3" fmla="*/ 416 h 295072"/>
                <a:gd name="connsiteX4" fmla="*/ 234606 w 303319"/>
                <a:gd name="connsiteY4" fmla="*/ 26610 h 295072"/>
                <a:gd name="connsiteX5" fmla="*/ 286993 w 303319"/>
                <a:gd name="connsiteY5" fmla="*/ 93285 h 295072"/>
                <a:gd name="connsiteX6" fmla="*/ 301281 w 303319"/>
                <a:gd name="connsiteY6" fmla="*/ 150435 h 295072"/>
                <a:gd name="connsiteX7" fmla="*/ 248893 w 303319"/>
                <a:gd name="connsiteY7" fmla="*/ 193297 h 295072"/>
                <a:gd name="connsiteX8" fmla="*/ 154266 w 303319"/>
                <a:gd name="connsiteY8" fmla="*/ 226746 h 295072"/>
                <a:gd name="connsiteX9" fmla="*/ 176456 w 303319"/>
                <a:gd name="connsiteY9" fmla="*/ 294084 h 295072"/>
                <a:gd name="connsiteX10" fmla="*/ 72551 w 303319"/>
                <a:gd name="connsiteY10" fmla="*/ 175524 h 295072"/>
                <a:gd name="connsiteX11" fmla="*/ 0 w 303319"/>
                <a:gd name="connsiteY11" fmla="*/ 54846 h 295072"/>
                <a:gd name="connsiteX0" fmla="*/ 0 w 303319"/>
                <a:gd name="connsiteY0" fmla="*/ 54846 h 295111"/>
                <a:gd name="connsiteX1" fmla="*/ 70299 w 303319"/>
                <a:gd name="connsiteY1" fmla="*/ 67091 h 295111"/>
                <a:gd name="connsiteX2" fmla="*/ 103637 w 303319"/>
                <a:gd name="connsiteY2" fmla="*/ 14703 h 295111"/>
                <a:gd name="connsiteX3" fmla="*/ 156024 w 303319"/>
                <a:gd name="connsiteY3" fmla="*/ 416 h 295111"/>
                <a:gd name="connsiteX4" fmla="*/ 234606 w 303319"/>
                <a:gd name="connsiteY4" fmla="*/ 26610 h 295111"/>
                <a:gd name="connsiteX5" fmla="*/ 286993 w 303319"/>
                <a:gd name="connsiteY5" fmla="*/ 93285 h 295111"/>
                <a:gd name="connsiteX6" fmla="*/ 301281 w 303319"/>
                <a:gd name="connsiteY6" fmla="*/ 150435 h 295111"/>
                <a:gd name="connsiteX7" fmla="*/ 248893 w 303319"/>
                <a:gd name="connsiteY7" fmla="*/ 193297 h 295111"/>
                <a:gd name="connsiteX8" fmla="*/ 165394 w 303319"/>
                <a:gd name="connsiteY8" fmla="*/ 229345 h 295111"/>
                <a:gd name="connsiteX9" fmla="*/ 176456 w 303319"/>
                <a:gd name="connsiteY9" fmla="*/ 294084 h 295111"/>
                <a:gd name="connsiteX10" fmla="*/ 72551 w 303319"/>
                <a:gd name="connsiteY10" fmla="*/ 175524 h 295111"/>
                <a:gd name="connsiteX11" fmla="*/ 0 w 303319"/>
                <a:gd name="connsiteY11" fmla="*/ 54846 h 295111"/>
                <a:gd name="connsiteX0" fmla="*/ 0 w 308884"/>
                <a:gd name="connsiteY0" fmla="*/ 57445 h 295111"/>
                <a:gd name="connsiteX1" fmla="*/ 75864 w 308884"/>
                <a:gd name="connsiteY1" fmla="*/ 67091 h 295111"/>
                <a:gd name="connsiteX2" fmla="*/ 109202 w 308884"/>
                <a:gd name="connsiteY2" fmla="*/ 14703 h 295111"/>
                <a:gd name="connsiteX3" fmla="*/ 161589 w 308884"/>
                <a:gd name="connsiteY3" fmla="*/ 416 h 295111"/>
                <a:gd name="connsiteX4" fmla="*/ 240171 w 308884"/>
                <a:gd name="connsiteY4" fmla="*/ 26610 h 295111"/>
                <a:gd name="connsiteX5" fmla="*/ 292558 w 308884"/>
                <a:gd name="connsiteY5" fmla="*/ 93285 h 295111"/>
                <a:gd name="connsiteX6" fmla="*/ 306846 w 308884"/>
                <a:gd name="connsiteY6" fmla="*/ 150435 h 295111"/>
                <a:gd name="connsiteX7" fmla="*/ 254458 w 308884"/>
                <a:gd name="connsiteY7" fmla="*/ 193297 h 295111"/>
                <a:gd name="connsiteX8" fmla="*/ 170959 w 308884"/>
                <a:gd name="connsiteY8" fmla="*/ 229345 h 295111"/>
                <a:gd name="connsiteX9" fmla="*/ 182021 w 308884"/>
                <a:gd name="connsiteY9" fmla="*/ 294084 h 295111"/>
                <a:gd name="connsiteX10" fmla="*/ 78116 w 308884"/>
                <a:gd name="connsiteY10" fmla="*/ 175524 h 295111"/>
                <a:gd name="connsiteX11" fmla="*/ 0 w 308884"/>
                <a:gd name="connsiteY11" fmla="*/ 57445 h 295111"/>
                <a:gd name="connsiteX0" fmla="*/ 0 w 308884"/>
                <a:gd name="connsiteY0" fmla="*/ 57445 h 295000"/>
                <a:gd name="connsiteX1" fmla="*/ 75864 w 308884"/>
                <a:gd name="connsiteY1" fmla="*/ 67091 h 295000"/>
                <a:gd name="connsiteX2" fmla="*/ 109202 w 308884"/>
                <a:gd name="connsiteY2" fmla="*/ 14703 h 295000"/>
                <a:gd name="connsiteX3" fmla="*/ 161589 w 308884"/>
                <a:gd name="connsiteY3" fmla="*/ 416 h 295000"/>
                <a:gd name="connsiteX4" fmla="*/ 240171 w 308884"/>
                <a:gd name="connsiteY4" fmla="*/ 26610 h 295000"/>
                <a:gd name="connsiteX5" fmla="*/ 292558 w 308884"/>
                <a:gd name="connsiteY5" fmla="*/ 93285 h 295000"/>
                <a:gd name="connsiteX6" fmla="*/ 306846 w 308884"/>
                <a:gd name="connsiteY6" fmla="*/ 150435 h 295000"/>
                <a:gd name="connsiteX7" fmla="*/ 254458 w 308884"/>
                <a:gd name="connsiteY7" fmla="*/ 193297 h 295000"/>
                <a:gd name="connsiteX8" fmla="*/ 165396 w 308884"/>
                <a:gd name="connsiteY8" fmla="*/ 221547 h 295000"/>
                <a:gd name="connsiteX9" fmla="*/ 182021 w 308884"/>
                <a:gd name="connsiteY9" fmla="*/ 294084 h 295000"/>
                <a:gd name="connsiteX10" fmla="*/ 78116 w 308884"/>
                <a:gd name="connsiteY10" fmla="*/ 175524 h 295000"/>
                <a:gd name="connsiteX11" fmla="*/ 0 w 308884"/>
                <a:gd name="connsiteY11" fmla="*/ 57445 h 295000"/>
                <a:gd name="connsiteX0" fmla="*/ 0 w 308884"/>
                <a:gd name="connsiteY0" fmla="*/ 57445 h 297573"/>
                <a:gd name="connsiteX1" fmla="*/ 75864 w 308884"/>
                <a:gd name="connsiteY1" fmla="*/ 67091 h 297573"/>
                <a:gd name="connsiteX2" fmla="*/ 109202 w 308884"/>
                <a:gd name="connsiteY2" fmla="*/ 14703 h 297573"/>
                <a:gd name="connsiteX3" fmla="*/ 161589 w 308884"/>
                <a:gd name="connsiteY3" fmla="*/ 416 h 297573"/>
                <a:gd name="connsiteX4" fmla="*/ 240171 w 308884"/>
                <a:gd name="connsiteY4" fmla="*/ 26610 h 297573"/>
                <a:gd name="connsiteX5" fmla="*/ 292558 w 308884"/>
                <a:gd name="connsiteY5" fmla="*/ 93285 h 297573"/>
                <a:gd name="connsiteX6" fmla="*/ 306846 w 308884"/>
                <a:gd name="connsiteY6" fmla="*/ 150435 h 297573"/>
                <a:gd name="connsiteX7" fmla="*/ 254458 w 308884"/>
                <a:gd name="connsiteY7" fmla="*/ 193297 h 297573"/>
                <a:gd name="connsiteX8" fmla="*/ 165396 w 308884"/>
                <a:gd name="connsiteY8" fmla="*/ 221547 h 297573"/>
                <a:gd name="connsiteX9" fmla="*/ 184803 w 308884"/>
                <a:gd name="connsiteY9" fmla="*/ 296683 h 297573"/>
                <a:gd name="connsiteX10" fmla="*/ 78116 w 308884"/>
                <a:gd name="connsiteY10" fmla="*/ 175524 h 297573"/>
                <a:gd name="connsiteX11" fmla="*/ 0 w 308884"/>
                <a:gd name="connsiteY11" fmla="*/ 57445 h 297573"/>
                <a:gd name="connsiteX0" fmla="*/ 0 w 308884"/>
                <a:gd name="connsiteY0" fmla="*/ 57445 h 297573"/>
                <a:gd name="connsiteX1" fmla="*/ 75864 w 308884"/>
                <a:gd name="connsiteY1" fmla="*/ 67091 h 297573"/>
                <a:gd name="connsiteX2" fmla="*/ 109202 w 308884"/>
                <a:gd name="connsiteY2" fmla="*/ 14703 h 297573"/>
                <a:gd name="connsiteX3" fmla="*/ 161589 w 308884"/>
                <a:gd name="connsiteY3" fmla="*/ 416 h 297573"/>
                <a:gd name="connsiteX4" fmla="*/ 240171 w 308884"/>
                <a:gd name="connsiteY4" fmla="*/ 26610 h 297573"/>
                <a:gd name="connsiteX5" fmla="*/ 292558 w 308884"/>
                <a:gd name="connsiteY5" fmla="*/ 93285 h 297573"/>
                <a:gd name="connsiteX6" fmla="*/ 306846 w 308884"/>
                <a:gd name="connsiteY6" fmla="*/ 150435 h 297573"/>
                <a:gd name="connsiteX7" fmla="*/ 254458 w 308884"/>
                <a:gd name="connsiteY7" fmla="*/ 193297 h 297573"/>
                <a:gd name="connsiteX8" fmla="*/ 165396 w 308884"/>
                <a:gd name="connsiteY8" fmla="*/ 221547 h 297573"/>
                <a:gd name="connsiteX9" fmla="*/ 176456 w 308884"/>
                <a:gd name="connsiteY9" fmla="*/ 296683 h 297573"/>
                <a:gd name="connsiteX10" fmla="*/ 78116 w 308884"/>
                <a:gd name="connsiteY10" fmla="*/ 175524 h 297573"/>
                <a:gd name="connsiteX11" fmla="*/ 0 w 308884"/>
                <a:gd name="connsiteY11" fmla="*/ 57445 h 29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8884" h="297573">
                  <a:moveTo>
                    <a:pt x="0" y="57445"/>
                  </a:moveTo>
                  <a:cubicBezTo>
                    <a:pt x="7541" y="53079"/>
                    <a:pt x="61180" y="75029"/>
                    <a:pt x="75864" y="67091"/>
                  </a:cubicBezTo>
                  <a:cubicBezTo>
                    <a:pt x="90548" y="59154"/>
                    <a:pt x="94915" y="25816"/>
                    <a:pt x="109202" y="14703"/>
                  </a:cubicBezTo>
                  <a:cubicBezTo>
                    <a:pt x="123490" y="3591"/>
                    <a:pt x="139761" y="-1568"/>
                    <a:pt x="161589" y="416"/>
                  </a:cubicBezTo>
                  <a:cubicBezTo>
                    <a:pt x="183417" y="2400"/>
                    <a:pt x="218343" y="11132"/>
                    <a:pt x="240171" y="26610"/>
                  </a:cubicBezTo>
                  <a:cubicBezTo>
                    <a:pt x="261999" y="42088"/>
                    <a:pt x="281446" y="72648"/>
                    <a:pt x="292558" y="93285"/>
                  </a:cubicBezTo>
                  <a:cubicBezTo>
                    <a:pt x="303670" y="113922"/>
                    <a:pt x="313196" y="133766"/>
                    <a:pt x="306846" y="150435"/>
                  </a:cubicBezTo>
                  <a:cubicBezTo>
                    <a:pt x="300496" y="167104"/>
                    <a:pt x="278033" y="181445"/>
                    <a:pt x="254458" y="193297"/>
                  </a:cubicBezTo>
                  <a:cubicBezTo>
                    <a:pt x="230883" y="205149"/>
                    <a:pt x="178396" y="204316"/>
                    <a:pt x="165396" y="221547"/>
                  </a:cubicBezTo>
                  <a:cubicBezTo>
                    <a:pt x="152396" y="238778"/>
                    <a:pt x="188781" y="306051"/>
                    <a:pt x="176456" y="296683"/>
                  </a:cubicBezTo>
                  <a:cubicBezTo>
                    <a:pt x="149046" y="257233"/>
                    <a:pt x="105526" y="214974"/>
                    <a:pt x="78116" y="175524"/>
                  </a:cubicBezTo>
                  <a:lnTo>
                    <a:pt x="0" y="574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Freeform 241">
              <a:extLst>
                <a:ext uri="{FF2B5EF4-FFF2-40B4-BE49-F238E27FC236}">
                  <a16:creationId xmlns:a16="http://schemas.microsoft.com/office/drawing/2014/main" id="{4C7497BB-00E7-4D4D-B1F4-648EEEA84F83}"/>
                </a:ext>
              </a:extLst>
            </p:cNvPr>
            <p:cNvSpPr/>
            <p:nvPr/>
          </p:nvSpPr>
          <p:spPr>
            <a:xfrm>
              <a:off x="3109913" y="4452946"/>
              <a:ext cx="287788" cy="281403"/>
            </a:xfrm>
            <a:custGeom>
              <a:avLst/>
              <a:gdLst>
                <a:gd name="connsiteX0" fmla="*/ 0 w 287788"/>
                <a:gd name="connsiteY0" fmla="*/ 62349 h 281424"/>
                <a:gd name="connsiteX1" fmla="*/ 42862 w 287788"/>
                <a:gd name="connsiteY1" fmla="*/ 131406 h 281424"/>
                <a:gd name="connsiteX2" fmla="*/ 80962 w 287788"/>
                <a:gd name="connsiteY2" fmla="*/ 112356 h 281424"/>
                <a:gd name="connsiteX3" fmla="*/ 71437 w 287788"/>
                <a:gd name="connsiteY3" fmla="*/ 69493 h 281424"/>
                <a:gd name="connsiteX4" fmla="*/ 88106 w 287788"/>
                <a:gd name="connsiteY4" fmla="*/ 14724 h 281424"/>
                <a:gd name="connsiteX5" fmla="*/ 140493 w 287788"/>
                <a:gd name="connsiteY5" fmla="*/ 437 h 281424"/>
                <a:gd name="connsiteX6" fmla="*/ 219075 w 287788"/>
                <a:gd name="connsiteY6" fmla="*/ 26631 h 281424"/>
                <a:gd name="connsiteX7" fmla="*/ 271462 w 287788"/>
                <a:gd name="connsiteY7" fmla="*/ 93306 h 281424"/>
                <a:gd name="connsiteX8" fmla="*/ 285750 w 287788"/>
                <a:gd name="connsiteY8" fmla="*/ 150456 h 281424"/>
                <a:gd name="connsiteX9" fmla="*/ 233362 w 287788"/>
                <a:gd name="connsiteY9" fmla="*/ 193318 h 281424"/>
                <a:gd name="connsiteX10" fmla="*/ 169068 w 287788"/>
                <a:gd name="connsiteY10" fmla="*/ 188556 h 281424"/>
                <a:gd name="connsiteX11" fmla="*/ 109537 w 287788"/>
                <a:gd name="connsiteY11" fmla="*/ 200462 h 281424"/>
                <a:gd name="connsiteX12" fmla="*/ 126206 w 287788"/>
                <a:gd name="connsiteY12" fmla="*/ 240943 h 281424"/>
                <a:gd name="connsiteX13" fmla="*/ 154781 w 287788"/>
                <a:gd name="connsiteY13" fmla="*/ 281424 h 281424"/>
                <a:gd name="connsiteX0" fmla="*/ 0 w 287788"/>
                <a:gd name="connsiteY0" fmla="*/ 62349 h 281424"/>
                <a:gd name="connsiteX1" fmla="*/ 42862 w 287788"/>
                <a:gd name="connsiteY1" fmla="*/ 131406 h 281424"/>
                <a:gd name="connsiteX2" fmla="*/ 71437 w 287788"/>
                <a:gd name="connsiteY2" fmla="*/ 69493 h 281424"/>
                <a:gd name="connsiteX3" fmla="*/ 88106 w 287788"/>
                <a:gd name="connsiteY3" fmla="*/ 14724 h 281424"/>
                <a:gd name="connsiteX4" fmla="*/ 140493 w 287788"/>
                <a:gd name="connsiteY4" fmla="*/ 437 h 281424"/>
                <a:gd name="connsiteX5" fmla="*/ 219075 w 287788"/>
                <a:gd name="connsiteY5" fmla="*/ 26631 h 281424"/>
                <a:gd name="connsiteX6" fmla="*/ 271462 w 287788"/>
                <a:gd name="connsiteY6" fmla="*/ 93306 h 281424"/>
                <a:gd name="connsiteX7" fmla="*/ 285750 w 287788"/>
                <a:gd name="connsiteY7" fmla="*/ 150456 h 281424"/>
                <a:gd name="connsiteX8" fmla="*/ 233362 w 287788"/>
                <a:gd name="connsiteY8" fmla="*/ 193318 h 281424"/>
                <a:gd name="connsiteX9" fmla="*/ 169068 w 287788"/>
                <a:gd name="connsiteY9" fmla="*/ 188556 h 281424"/>
                <a:gd name="connsiteX10" fmla="*/ 109537 w 287788"/>
                <a:gd name="connsiteY10" fmla="*/ 200462 h 281424"/>
                <a:gd name="connsiteX11" fmla="*/ 126206 w 287788"/>
                <a:gd name="connsiteY11" fmla="*/ 240943 h 281424"/>
                <a:gd name="connsiteX12" fmla="*/ 154781 w 287788"/>
                <a:gd name="connsiteY12" fmla="*/ 281424 h 281424"/>
                <a:gd name="connsiteX0" fmla="*/ 0 w 287788"/>
                <a:gd name="connsiteY0" fmla="*/ 64027 h 283102"/>
                <a:gd name="connsiteX1" fmla="*/ 42862 w 287788"/>
                <a:gd name="connsiteY1" fmla="*/ 133084 h 283102"/>
                <a:gd name="connsiteX2" fmla="*/ 88106 w 287788"/>
                <a:gd name="connsiteY2" fmla="*/ 16402 h 283102"/>
                <a:gd name="connsiteX3" fmla="*/ 140493 w 287788"/>
                <a:gd name="connsiteY3" fmla="*/ 2115 h 283102"/>
                <a:gd name="connsiteX4" fmla="*/ 219075 w 287788"/>
                <a:gd name="connsiteY4" fmla="*/ 28309 h 283102"/>
                <a:gd name="connsiteX5" fmla="*/ 271462 w 287788"/>
                <a:gd name="connsiteY5" fmla="*/ 94984 h 283102"/>
                <a:gd name="connsiteX6" fmla="*/ 285750 w 287788"/>
                <a:gd name="connsiteY6" fmla="*/ 152134 h 283102"/>
                <a:gd name="connsiteX7" fmla="*/ 233362 w 287788"/>
                <a:gd name="connsiteY7" fmla="*/ 194996 h 283102"/>
                <a:gd name="connsiteX8" fmla="*/ 169068 w 287788"/>
                <a:gd name="connsiteY8" fmla="*/ 190234 h 283102"/>
                <a:gd name="connsiteX9" fmla="*/ 109537 w 287788"/>
                <a:gd name="connsiteY9" fmla="*/ 202140 h 283102"/>
                <a:gd name="connsiteX10" fmla="*/ 126206 w 287788"/>
                <a:gd name="connsiteY10" fmla="*/ 242621 h 283102"/>
                <a:gd name="connsiteX11" fmla="*/ 154781 w 287788"/>
                <a:gd name="connsiteY11" fmla="*/ 283102 h 283102"/>
                <a:gd name="connsiteX0" fmla="*/ 0 w 287788"/>
                <a:gd name="connsiteY0" fmla="*/ 62292 h 281367"/>
                <a:gd name="connsiteX1" fmla="*/ 88106 w 287788"/>
                <a:gd name="connsiteY1" fmla="*/ 14667 h 281367"/>
                <a:gd name="connsiteX2" fmla="*/ 140493 w 287788"/>
                <a:gd name="connsiteY2" fmla="*/ 380 h 281367"/>
                <a:gd name="connsiteX3" fmla="*/ 219075 w 287788"/>
                <a:gd name="connsiteY3" fmla="*/ 26574 h 281367"/>
                <a:gd name="connsiteX4" fmla="*/ 271462 w 287788"/>
                <a:gd name="connsiteY4" fmla="*/ 93249 h 281367"/>
                <a:gd name="connsiteX5" fmla="*/ 285750 w 287788"/>
                <a:gd name="connsiteY5" fmla="*/ 150399 h 281367"/>
                <a:gd name="connsiteX6" fmla="*/ 233362 w 287788"/>
                <a:gd name="connsiteY6" fmla="*/ 193261 h 281367"/>
                <a:gd name="connsiteX7" fmla="*/ 169068 w 287788"/>
                <a:gd name="connsiteY7" fmla="*/ 188499 h 281367"/>
                <a:gd name="connsiteX8" fmla="*/ 109537 w 287788"/>
                <a:gd name="connsiteY8" fmla="*/ 200405 h 281367"/>
                <a:gd name="connsiteX9" fmla="*/ 126206 w 287788"/>
                <a:gd name="connsiteY9" fmla="*/ 240886 h 281367"/>
                <a:gd name="connsiteX10" fmla="*/ 154781 w 287788"/>
                <a:gd name="connsiteY10" fmla="*/ 281367 h 281367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69068 w 287788"/>
                <a:gd name="connsiteY8" fmla="*/ 188535 h 281403"/>
                <a:gd name="connsiteX9" fmla="*/ 109537 w 287788"/>
                <a:gd name="connsiteY9" fmla="*/ 200441 h 281403"/>
                <a:gd name="connsiteX10" fmla="*/ 126206 w 287788"/>
                <a:gd name="connsiteY10" fmla="*/ 240922 h 281403"/>
                <a:gd name="connsiteX11" fmla="*/ 154781 w 287788"/>
                <a:gd name="connsiteY11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69068 w 287788"/>
                <a:gd name="connsiteY8" fmla="*/ 188535 h 281403"/>
                <a:gd name="connsiteX9" fmla="*/ 126206 w 287788"/>
                <a:gd name="connsiteY9" fmla="*/ 240922 h 281403"/>
                <a:gd name="connsiteX10" fmla="*/ 154781 w 287788"/>
                <a:gd name="connsiteY10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26206 w 287788"/>
                <a:gd name="connsiteY8" fmla="*/ 240922 h 281403"/>
                <a:gd name="connsiteX9" fmla="*/ 154781 w 287788"/>
                <a:gd name="connsiteY9" fmla="*/ 281403 h 281403"/>
                <a:gd name="connsiteX0" fmla="*/ 0 w 287788"/>
                <a:gd name="connsiteY0" fmla="*/ 62328 h 281403"/>
                <a:gd name="connsiteX1" fmla="*/ 54768 w 287788"/>
                <a:gd name="connsiteY1" fmla="*/ 67091 h 281403"/>
                <a:gd name="connsiteX2" fmla="*/ 88106 w 287788"/>
                <a:gd name="connsiteY2" fmla="*/ 14703 h 281403"/>
                <a:gd name="connsiteX3" fmla="*/ 140493 w 287788"/>
                <a:gd name="connsiteY3" fmla="*/ 416 h 281403"/>
                <a:gd name="connsiteX4" fmla="*/ 219075 w 287788"/>
                <a:gd name="connsiteY4" fmla="*/ 26610 h 281403"/>
                <a:gd name="connsiteX5" fmla="*/ 271462 w 287788"/>
                <a:gd name="connsiteY5" fmla="*/ 93285 h 281403"/>
                <a:gd name="connsiteX6" fmla="*/ 285750 w 287788"/>
                <a:gd name="connsiteY6" fmla="*/ 150435 h 281403"/>
                <a:gd name="connsiteX7" fmla="*/ 233362 w 287788"/>
                <a:gd name="connsiteY7" fmla="*/ 193297 h 281403"/>
                <a:gd name="connsiteX8" fmla="*/ 130969 w 287788"/>
                <a:gd name="connsiteY8" fmla="*/ 224253 h 281403"/>
                <a:gd name="connsiteX9" fmla="*/ 154781 w 287788"/>
                <a:gd name="connsiteY9" fmla="*/ 281403 h 28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788" h="281403">
                  <a:moveTo>
                    <a:pt x="0" y="62328"/>
                  </a:moveTo>
                  <a:cubicBezTo>
                    <a:pt x="7541" y="57962"/>
                    <a:pt x="40084" y="75029"/>
                    <a:pt x="54768" y="67091"/>
                  </a:cubicBezTo>
                  <a:cubicBezTo>
                    <a:pt x="69452" y="59154"/>
                    <a:pt x="73819" y="25816"/>
                    <a:pt x="88106" y="14703"/>
                  </a:cubicBezTo>
                  <a:cubicBezTo>
                    <a:pt x="102394" y="3591"/>
                    <a:pt x="118665" y="-1568"/>
                    <a:pt x="140493" y="416"/>
                  </a:cubicBezTo>
                  <a:cubicBezTo>
                    <a:pt x="162321" y="2400"/>
                    <a:pt x="197247" y="11132"/>
                    <a:pt x="219075" y="26610"/>
                  </a:cubicBezTo>
                  <a:cubicBezTo>
                    <a:pt x="240903" y="42088"/>
                    <a:pt x="260350" y="72648"/>
                    <a:pt x="271462" y="93285"/>
                  </a:cubicBezTo>
                  <a:cubicBezTo>
                    <a:pt x="282574" y="113922"/>
                    <a:pt x="292100" y="133766"/>
                    <a:pt x="285750" y="150435"/>
                  </a:cubicBezTo>
                  <a:cubicBezTo>
                    <a:pt x="279400" y="167104"/>
                    <a:pt x="259159" y="180994"/>
                    <a:pt x="233362" y="193297"/>
                  </a:cubicBezTo>
                  <a:cubicBezTo>
                    <a:pt x="207565" y="205600"/>
                    <a:pt x="144066" y="209569"/>
                    <a:pt x="130969" y="224253"/>
                  </a:cubicBezTo>
                  <a:cubicBezTo>
                    <a:pt x="138510" y="237747"/>
                    <a:pt x="144264" y="267909"/>
                    <a:pt x="154781" y="281403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EBB3AEA-5068-4F92-AB74-FC70103F0A6E}"/>
              </a:ext>
            </a:extLst>
          </p:cNvPr>
          <p:cNvGrpSpPr/>
          <p:nvPr/>
        </p:nvGrpSpPr>
        <p:grpSpPr>
          <a:xfrm rot="19281970">
            <a:off x="5351661" y="5183631"/>
            <a:ext cx="242600" cy="201508"/>
            <a:chOff x="3392480" y="4867408"/>
            <a:chExt cx="377932" cy="313917"/>
          </a:xfrm>
          <a:solidFill>
            <a:schemeClr val="bg1">
              <a:lumMod val="95000"/>
            </a:schemeClr>
          </a:solidFill>
        </p:grpSpPr>
        <p:sp>
          <p:nvSpPr>
            <p:cNvPr id="332" name="Freeform 276">
              <a:extLst>
                <a:ext uri="{FF2B5EF4-FFF2-40B4-BE49-F238E27FC236}">
                  <a16:creationId xmlns:a16="http://schemas.microsoft.com/office/drawing/2014/main" id="{558E00E2-06F6-4278-A01B-9F9885B6CD2D}"/>
                </a:ext>
              </a:extLst>
            </p:cNvPr>
            <p:cNvSpPr/>
            <p:nvPr/>
          </p:nvSpPr>
          <p:spPr>
            <a:xfrm>
              <a:off x="3449269" y="4872735"/>
              <a:ext cx="319851" cy="274420"/>
            </a:xfrm>
            <a:custGeom>
              <a:avLst/>
              <a:gdLst>
                <a:gd name="connsiteX0" fmla="*/ 0 w 350808"/>
                <a:gd name="connsiteY0" fmla="*/ 30269 h 280789"/>
                <a:gd name="connsiteX1" fmla="*/ 62631 w 350808"/>
                <a:gd name="connsiteY1" fmla="*/ 117951 h 280789"/>
                <a:gd name="connsiteX2" fmla="*/ 125261 w 350808"/>
                <a:gd name="connsiteY2" fmla="*/ 67847 h 280789"/>
                <a:gd name="connsiteX3" fmla="*/ 125261 w 350808"/>
                <a:gd name="connsiteY3" fmla="*/ 5217 h 280789"/>
                <a:gd name="connsiteX4" fmla="*/ 275573 w 350808"/>
                <a:gd name="connsiteY4" fmla="*/ 17743 h 280789"/>
                <a:gd name="connsiteX5" fmla="*/ 350729 w 350808"/>
                <a:gd name="connsiteY5" fmla="*/ 130477 h 280789"/>
                <a:gd name="connsiteX6" fmla="*/ 263047 w 350808"/>
                <a:gd name="connsiteY6" fmla="*/ 168055 h 280789"/>
                <a:gd name="connsiteX7" fmla="*/ 200417 w 350808"/>
                <a:gd name="connsiteY7" fmla="*/ 193107 h 280789"/>
                <a:gd name="connsiteX8" fmla="*/ 300625 w 350808"/>
                <a:gd name="connsiteY8" fmla="*/ 280789 h 280789"/>
                <a:gd name="connsiteX0" fmla="*/ 0 w 350808"/>
                <a:gd name="connsiteY0" fmla="*/ 30269 h 280789"/>
                <a:gd name="connsiteX1" fmla="*/ 84062 w 350808"/>
                <a:gd name="connsiteY1" fmla="*/ 106045 h 280789"/>
                <a:gd name="connsiteX2" fmla="*/ 125261 w 350808"/>
                <a:gd name="connsiteY2" fmla="*/ 67847 h 280789"/>
                <a:gd name="connsiteX3" fmla="*/ 125261 w 350808"/>
                <a:gd name="connsiteY3" fmla="*/ 5217 h 280789"/>
                <a:gd name="connsiteX4" fmla="*/ 275573 w 350808"/>
                <a:gd name="connsiteY4" fmla="*/ 17743 h 280789"/>
                <a:gd name="connsiteX5" fmla="*/ 350729 w 350808"/>
                <a:gd name="connsiteY5" fmla="*/ 130477 h 280789"/>
                <a:gd name="connsiteX6" fmla="*/ 263047 w 350808"/>
                <a:gd name="connsiteY6" fmla="*/ 168055 h 280789"/>
                <a:gd name="connsiteX7" fmla="*/ 200417 w 350808"/>
                <a:gd name="connsiteY7" fmla="*/ 193107 h 280789"/>
                <a:gd name="connsiteX8" fmla="*/ 300625 w 350808"/>
                <a:gd name="connsiteY8" fmla="*/ 280789 h 280789"/>
                <a:gd name="connsiteX0" fmla="*/ 0 w 362714"/>
                <a:gd name="connsiteY0" fmla="*/ 39794 h 280789"/>
                <a:gd name="connsiteX1" fmla="*/ 95968 w 362714"/>
                <a:gd name="connsiteY1" fmla="*/ 106045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12323 w 362714"/>
                <a:gd name="connsiteY7" fmla="*/ 193107 h 280789"/>
                <a:gd name="connsiteX8" fmla="*/ 312531 w 362714"/>
                <a:gd name="connsiteY8" fmla="*/ 280789 h 280789"/>
                <a:gd name="connsiteX0" fmla="*/ 0 w 362714"/>
                <a:gd name="connsiteY0" fmla="*/ 39794 h 280789"/>
                <a:gd name="connsiteX1" fmla="*/ 110256 w 362714"/>
                <a:gd name="connsiteY1" fmla="*/ 98901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12323 w 362714"/>
                <a:gd name="connsiteY7" fmla="*/ 193107 h 280789"/>
                <a:gd name="connsiteX8" fmla="*/ 312531 w 362714"/>
                <a:gd name="connsiteY8" fmla="*/ 280789 h 280789"/>
                <a:gd name="connsiteX0" fmla="*/ 0 w 362714"/>
                <a:gd name="connsiteY0" fmla="*/ 39794 h 280789"/>
                <a:gd name="connsiteX1" fmla="*/ 110256 w 362714"/>
                <a:gd name="connsiteY1" fmla="*/ 98901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31373 w 362714"/>
                <a:gd name="connsiteY7" fmla="*/ 185963 h 280789"/>
                <a:gd name="connsiteX8" fmla="*/ 312531 w 362714"/>
                <a:gd name="connsiteY8" fmla="*/ 280789 h 280789"/>
                <a:gd name="connsiteX0" fmla="*/ 0 w 362714"/>
                <a:gd name="connsiteY0" fmla="*/ 39794 h 290314"/>
                <a:gd name="connsiteX1" fmla="*/ 110256 w 362714"/>
                <a:gd name="connsiteY1" fmla="*/ 98901 h 290314"/>
                <a:gd name="connsiteX2" fmla="*/ 137167 w 362714"/>
                <a:gd name="connsiteY2" fmla="*/ 67847 h 290314"/>
                <a:gd name="connsiteX3" fmla="*/ 137167 w 362714"/>
                <a:gd name="connsiteY3" fmla="*/ 5217 h 290314"/>
                <a:gd name="connsiteX4" fmla="*/ 287479 w 362714"/>
                <a:gd name="connsiteY4" fmla="*/ 17743 h 290314"/>
                <a:gd name="connsiteX5" fmla="*/ 362635 w 362714"/>
                <a:gd name="connsiteY5" fmla="*/ 130477 h 290314"/>
                <a:gd name="connsiteX6" fmla="*/ 274953 w 362714"/>
                <a:gd name="connsiteY6" fmla="*/ 168055 h 290314"/>
                <a:gd name="connsiteX7" fmla="*/ 231373 w 362714"/>
                <a:gd name="connsiteY7" fmla="*/ 185963 h 290314"/>
                <a:gd name="connsiteX8" fmla="*/ 314912 w 362714"/>
                <a:gd name="connsiteY8" fmla="*/ 290314 h 290314"/>
                <a:gd name="connsiteX0" fmla="*/ 0 w 362714"/>
                <a:gd name="connsiteY0" fmla="*/ 39794 h 311745"/>
                <a:gd name="connsiteX1" fmla="*/ 110256 w 362714"/>
                <a:gd name="connsiteY1" fmla="*/ 98901 h 311745"/>
                <a:gd name="connsiteX2" fmla="*/ 137167 w 362714"/>
                <a:gd name="connsiteY2" fmla="*/ 67847 h 311745"/>
                <a:gd name="connsiteX3" fmla="*/ 137167 w 362714"/>
                <a:gd name="connsiteY3" fmla="*/ 5217 h 311745"/>
                <a:gd name="connsiteX4" fmla="*/ 287479 w 362714"/>
                <a:gd name="connsiteY4" fmla="*/ 17743 h 311745"/>
                <a:gd name="connsiteX5" fmla="*/ 362635 w 362714"/>
                <a:gd name="connsiteY5" fmla="*/ 130477 h 311745"/>
                <a:gd name="connsiteX6" fmla="*/ 274953 w 362714"/>
                <a:gd name="connsiteY6" fmla="*/ 168055 h 311745"/>
                <a:gd name="connsiteX7" fmla="*/ 231373 w 362714"/>
                <a:gd name="connsiteY7" fmla="*/ 185963 h 311745"/>
                <a:gd name="connsiteX8" fmla="*/ 322056 w 362714"/>
                <a:gd name="connsiteY8" fmla="*/ 311745 h 311745"/>
                <a:gd name="connsiteX0" fmla="*/ 0 w 362714"/>
                <a:gd name="connsiteY0" fmla="*/ 25506 h 311745"/>
                <a:gd name="connsiteX1" fmla="*/ 110256 w 362714"/>
                <a:gd name="connsiteY1" fmla="*/ 98901 h 311745"/>
                <a:gd name="connsiteX2" fmla="*/ 137167 w 362714"/>
                <a:gd name="connsiteY2" fmla="*/ 67847 h 311745"/>
                <a:gd name="connsiteX3" fmla="*/ 137167 w 362714"/>
                <a:gd name="connsiteY3" fmla="*/ 5217 h 311745"/>
                <a:gd name="connsiteX4" fmla="*/ 287479 w 362714"/>
                <a:gd name="connsiteY4" fmla="*/ 17743 h 311745"/>
                <a:gd name="connsiteX5" fmla="*/ 362635 w 362714"/>
                <a:gd name="connsiteY5" fmla="*/ 130477 h 311745"/>
                <a:gd name="connsiteX6" fmla="*/ 274953 w 362714"/>
                <a:gd name="connsiteY6" fmla="*/ 168055 h 311745"/>
                <a:gd name="connsiteX7" fmla="*/ 231373 w 362714"/>
                <a:gd name="connsiteY7" fmla="*/ 185963 h 311745"/>
                <a:gd name="connsiteX8" fmla="*/ 322056 w 362714"/>
                <a:gd name="connsiteY8" fmla="*/ 311745 h 311745"/>
                <a:gd name="connsiteX0" fmla="*/ 0 w 362714"/>
                <a:gd name="connsiteY0" fmla="*/ 25506 h 299839"/>
                <a:gd name="connsiteX1" fmla="*/ 110256 w 362714"/>
                <a:gd name="connsiteY1" fmla="*/ 98901 h 299839"/>
                <a:gd name="connsiteX2" fmla="*/ 137167 w 362714"/>
                <a:gd name="connsiteY2" fmla="*/ 67847 h 299839"/>
                <a:gd name="connsiteX3" fmla="*/ 137167 w 362714"/>
                <a:gd name="connsiteY3" fmla="*/ 5217 h 299839"/>
                <a:gd name="connsiteX4" fmla="*/ 287479 w 362714"/>
                <a:gd name="connsiteY4" fmla="*/ 17743 h 299839"/>
                <a:gd name="connsiteX5" fmla="*/ 362635 w 362714"/>
                <a:gd name="connsiteY5" fmla="*/ 130477 h 299839"/>
                <a:gd name="connsiteX6" fmla="*/ 274953 w 362714"/>
                <a:gd name="connsiteY6" fmla="*/ 168055 h 299839"/>
                <a:gd name="connsiteX7" fmla="*/ 231373 w 362714"/>
                <a:gd name="connsiteY7" fmla="*/ 185963 h 299839"/>
                <a:gd name="connsiteX8" fmla="*/ 341106 w 362714"/>
                <a:gd name="connsiteY8" fmla="*/ 299839 h 299839"/>
                <a:gd name="connsiteX0" fmla="*/ 0 w 362714"/>
                <a:gd name="connsiteY0" fmla="*/ 25506 h 299839"/>
                <a:gd name="connsiteX1" fmla="*/ 110256 w 362714"/>
                <a:gd name="connsiteY1" fmla="*/ 98901 h 299839"/>
                <a:gd name="connsiteX2" fmla="*/ 137167 w 362714"/>
                <a:gd name="connsiteY2" fmla="*/ 67847 h 299839"/>
                <a:gd name="connsiteX3" fmla="*/ 137167 w 362714"/>
                <a:gd name="connsiteY3" fmla="*/ 5217 h 299839"/>
                <a:gd name="connsiteX4" fmla="*/ 287479 w 362714"/>
                <a:gd name="connsiteY4" fmla="*/ 17743 h 299839"/>
                <a:gd name="connsiteX5" fmla="*/ 362635 w 362714"/>
                <a:gd name="connsiteY5" fmla="*/ 130477 h 299839"/>
                <a:gd name="connsiteX6" fmla="*/ 274953 w 362714"/>
                <a:gd name="connsiteY6" fmla="*/ 168055 h 299839"/>
                <a:gd name="connsiteX7" fmla="*/ 231373 w 362714"/>
                <a:gd name="connsiteY7" fmla="*/ 185963 h 299839"/>
                <a:gd name="connsiteX8" fmla="*/ 257045 w 362714"/>
                <a:gd name="connsiteY8" fmla="*/ 243178 h 299839"/>
                <a:gd name="connsiteX9" fmla="*/ 341106 w 362714"/>
                <a:gd name="connsiteY9" fmla="*/ 299839 h 299839"/>
                <a:gd name="connsiteX0" fmla="*/ 0 w 362714"/>
                <a:gd name="connsiteY0" fmla="*/ 25506 h 295077"/>
                <a:gd name="connsiteX1" fmla="*/ 110256 w 362714"/>
                <a:gd name="connsiteY1" fmla="*/ 98901 h 295077"/>
                <a:gd name="connsiteX2" fmla="*/ 137167 w 362714"/>
                <a:gd name="connsiteY2" fmla="*/ 67847 h 295077"/>
                <a:gd name="connsiteX3" fmla="*/ 137167 w 362714"/>
                <a:gd name="connsiteY3" fmla="*/ 5217 h 295077"/>
                <a:gd name="connsiteX4" fmla="*/ 287479 w 362714"/>
                <a:gd name="connsiteY4" fmla="*/ 17743 h 295077"/>
                <a:gd name="connsiteX5" fmla="*/ 362635 w 362714"/>
                <a:gd name="connsiteY5" fmla="*/ 130477 h 295077"/>
                <a:gd name="connsiteX6" fmla="*/ 274953 w 362714"/>
                <a:gd name="connsiteY6" fmla="*/ 168055 h 295077"/>
                <a:gd name="connsiteX7" fmla="*/ 231373 w 362714"/>
                <a:gd name="connsiteY7" fmla="*/ 185963 h 295077"/>
                <a:gd name="connsiteX8" fmla="*/ 257045 w 362714"/>
                <a:gd name="connsiteY8" fmla="*/ 243178 h 295077"/>
                <a:gd name="connsiteX9" fmla="*/ 348250 w 362714"/>
                <a:gd name="connsiteY9" fmla="*/ 295077 h 295077"/>
                <a:gd name="connsiteX0" fmla="*/ 0 w 362714"/>
                <a:gd name="connsiteY0" fmla="*/ 25506 h 295077"/>
                <a:gd name="connsiteX1" fmla="*/ 93587 w 362714"/>
                <a:gd name="connsiteY1" fmla="*/ 108426 h 295077"/>
                <a:gd name="connsiteX2" fmla="*/ 137167 w 362714"/>
                <a:gd name="connsiteY2" fmla="*/ 67847 h 295077"/>
                <a:gd name="connsiteX3" fmla="*/ 137167 w 362714"/>
                <a:gd name="connsiteY3" fmla="*/ 5217 h 295077"/>
                <a:gd name="connsiteX4" fmla="*/ 287479 w 362714"/>
                <a:gd name="connsiteY4" fmla="*/ 17743 h 295077"/>
                <a:gd name="connsiteX5" fmla="*/ 362635 w 362714"/>
                <a:gd name="connsiteY5" fmla="*/ 130477 h 295077"/>
                <a:gd name="connsiteX6" fmla="*/ 274953 w 362714"/>
                <a:gd name="connsiteY6" fmla="*/ 168055 h 295077"/>
                <a:gd name="connsiteX7" fmla="*/ 231373 w 362714"/>
                <a:gd name="connsiteY7" fmla="*/ 185963 h 295077"/>
                <a:gd name="connsiteX8" fmla="*/ 257045 w 362714"/>
                <a:gd name="connsiteY8" fmla="*/ 243178 h 295077"/>
                <a:gd name="connsiteX9" fmla="*/ 348250 w 362714"/>
                <a:gd name="connsiteY9" fmla="*/ 295077 h 295077"/>
                <a:gd name="connsiteX0" fmla="*/ 0 w 372239"/>
                <a:gd name="connsiteY0" fmla="*/ 15981 h 295077"/>
                <a:gd name="connsiteX1" fmla="*/ 103112 w 372239"/>
                <a:gd name="connsiteY1" fmla="*/ 108426 h 295077"/>
                <a:gd name="connsiteX2" fmla="*/ 146692 w 372239"/>
                <a:gd name="connsiteY2" fmla="*/ 67847 h 295077"/>
                <a:gd name="connsiteX3" fmla="*/ 146692 w 372239"/>
                <a:gd name="connsiteY3" fmla="*/ 5217 h 295077"/>
                <a:gd name="connsiteX4" fmla="*/ 297004 w 372239"/>
                <a:gd name="connsiteY4" fmla="*/ 17743 h 295077"/>
                <a:gd name="connsiteX5" fmla="*/ 372160 w 372239"/>
                <a:gd name="connsiteY5" fmla="*/ 130477 h 295077"/>
                <a:gd name="connsiteX6" fmla="*/ 284478 w 372239"/>
                <a:gd name="connsiteY6" fmla="*/ 168055 h 295077"/>
                <a:gd name="connsiteX7" fmla="*/ 240898 w 372239"/>
                <a:gd name="connsiteY7" fmla="*/ 185963 h 295077"/>
                <a:gd name="connsiteX8" fmla="*/ 266570 w 372239"/>
                <a:gd name="connsiteY8" fmla="*/ 243178 h 295077"/>
                <a:gd name="connsiteX9" fmla="*/ 357775 w 372239"/>
                <a:gd name="connsiteY9" fmla="*/ 295077 h 295077"/>
                <a:gd name="connsiteX0" fmla="*/ 0 w 372239"/>
                <a:gd name="connsiteY0" fmla="*/ 15981 h 302221"/>
                <a:gd name="connsiteX1" fmla="*/ 103112 w 372239"/>
                <a:gd name="connsiteY1" fmla="*/ 108426 h 302221"/>
                <a:gd name="connsiteX2" fmla="*/ 146692 w 372239"/>
                <a:gd name="connsiteY2" fmla="*/ 67847 h 302221"/>
                <a:gd name="connsiteX3" fmla="*/ 146692 w 372239"/>
                <a:gd name="connsiteY3" fmla="*/ 5217 h 302221"/>
                <a:gd name="connsiteX4" fmla="*/ 297004 w 372239"/>
                <a:gd name="connsiteY4" fmla="*/ 17743 h 302221"/>
                <a:gd name="connsiteX5" fmla="*/ 372160 w 372239"/>
                <a:gd name="connsiteY5" fmla="*/ 130477 h 302221"/>
                <a:gd name="connsiteX6" fmla="*/ 284478 w 372239"/>
                <a:gd name="connsiteY6" fmla="*/ 168055 h 302221"/>
                <a:gd name="connsiteX7" fmla="*/ 240898 w 372239"/>
                <a:gd name="connsiteY7" fmla="*/ 185963 h 302221"/>
                <a:gd name="connsiteX8" fmla="*/ 266570 w 372239"/>
                <a:gd name="connsiteY8" fmla="*/ 243178 h 302221"/>
                <a:gd name="connsiteX9" fmla="*/ 341106 w 372239"/>
                <a:gd name="connsiteY9" fmla="*/ 302221 h 302221"/>
                <a:gd name="connsiteX0" fmla="*/ 0 w 379383"/>
                <a:gd name="connsiteY0" fmla="*/ 25506 h 302221"/>
                <a:gd name="connsiteX1" fmla="*/ 110256 w 379383"/>
                <a:gd name="connsiteY1" fmla="*/ 108426 h 302221"/>
                <a:gd name="connsiteX2" fmla="*/ 153836 w 379383"/>
                <a:gd name="connsiteY2" fmla="*/ 67847 h 302221"/>
                <a:gd name="connsiteX3" fmla="*/ 153836 w 379383"/>
                <a:gd name="connsiteY3" fmla="*/ 5217 h 302221"/>
                <a:gd name="connsiteX4" fmla="*/ 304148 w 379383"/>
                <a:gd name="connsiteY4" fmla="*/ 17743 h 302221"/>
                <a:gd name="connsiteX5" fmla="*/ 379304 w 379383"/>
                <a:gd name="connsiteY5" fmla="*/ 130477 h 302221"/>
                <a:gd name="connsiteX6" fmla="*/ 291622 w 379383"/>
                <a:gd name="connsiteY6" fmla="*/ 168055 h 302221"/>
                <a:gd name="connsiteX7" fmla="*/ 248042 w 379383"/>
                <a:gd name="connsiteY7" fmla="*/ 185963 h 302221"/>
                <a:gd name="connsiteX8" fmla="*/ 273714 w 379383"/>
                <a:gd name="connsiteY8" fmla="*/ 243178 h 302221"/>
                <a:gd name="connsiteX9" fmla="*/ 348250 w 379383"/>
                <a:gd name="connsiteY9" fmla="*/ 302221 h 302221"/>
                <a:gd name="connsiteX0" fmla="*/ 0 w 379383"/>
                <a:gd name="connsiteY0" fmla="*/ 25506 h 302221"/>
                <a:gd name="connsiteX1" fmla="*/ 122162 w 379383"/>
                <a:gd name="connsiteY1" fmla="*/ 103663 h 302221"/>
                <a:gd name="connsiteX2" fmla="*/ 153836 w 379383"/>
                <a:gd name="connsiteY2" fmla="*/ 67847 h 302221"/>
                <a:gd name="connsiteX3" fmla="*/ 153836 w 379383"/>
                <a:gd name="connsiteY3" fmla="*/ 5217 h 302221"/>
                <a:gd name="connsiteX4" fmla="*/ 304148 w 379383"/>
                <a:gd name="connsiteY4" fmla="*/ 17743 h 302221"/>
                <a:gd name="connsiteX5" fmla="*/ 379304 w 379383"/>
                <a:gd name="connsiteY5" fmla="*/ 130477 h 302221"/>
                <a:gd name="connsiteX6" fmla="*/ 291622 w 379383"/>
                <a:gd name="connsiteY6" fmla="*/ 168055 h 302221"/>
                <a:gd name="connsiteX7" fmla="*/ 248042 w 379383"/>
                <a:gd name="connsiteY7" fmla="*/ 185963 h 302221"/>
                <a:gd name="connsiteX8" fmla="*/ 273714 w 379383"/>
                <a:gd name="connsiteY8" fmla="*/ 243178 h 302221"/>
                <a:gd name="connsiteX9" fmla="*/ 348250 w 379383"/>
                <a:gd name="connsiteY9" fmla="*/ 302221 h 302221"/>
                <a:gd name="connsiteX0" fmla="*/ 0 w 319851"/>
                <a:gd name="connsiteY0" fmla="*/ 80275 h 302221"/>
                <a:gd name="connsiteX1" fmla="*/ 62630 w 319851"/>
                <a:gd name="connsiteY1" fmla="*/ 103663 h 302221"/>
                <a:gd name="connsiteX2" fmla="*/ 94304 w 319851"/>
                <a:gd name="connsiteY2" fmla="*/ 67847 h 302221"/>
                <a:gd name="connsiteX3" fmla="*/ 94304 w 319851"/>
                <a:gd name="connsiteY3" fmla="*/ 5217 h 302221"/>
                <a:gd name="connsiteX4" fmla="*/ 244616 w 319851"/>
                <a:gd name="connsiteY4" fmla="*/ 17743 h 302221"/>
                <a:gd name="connsiteX5" fmla="*/ 319772 w 319851"/>
                <a:gd name="connsiteY5" fmla="*/ 130477 h 302221"/>
                <a:gd name="connsiteX6" fmla="*/ 232090 w 319851"/>
                <a:gd name="connsiteY6" fmla="*/ 168055 h 302221"/>
                <a:gd name="connsiteX7" fmla="*/ 188510 w 319851"/>
                <a:gd name="connsiteY7" fmla="*/ 185963 h 302221"/>
                <a:gd name="connsiteX8" fmla="*/ 214182 w 319851"/>
                <a:gd name="connsiteY8" fmla="*/ 243178 h 302221"/>
                <a:gd name="connsiteX9" fmla="*/ 288718 w 319851"/>
                <a:gd name="connsiteY9" fmla="*/ 302221 h 302221"/>
                <a:gd name="connsiteX0" fmla="*/ 0 w 319851"/>
                <a:gd name="connsiteY0" fmla="*/ 80275 h 302221"/>
                <a:gd name="connsiteX1" fmla="*/ 62630 w 319851"/>
                <a:gd name="connsiteY1" fmla="*/ 103663 h 302221"/>
                <a:gd name="connsiteX2" fmla="*/ 94304 w 319851"/>
                <a:gd name="connsiteY2" fmla="*/ 67847 h 302221"/>
                <a:gd name="connsiteX3" fmla="*/ 94304 w 319851"/>
                <a:gd name="connsiteY3" fmla="*/ 5217 h 302221"/>
                <a:gd name="connsiteX4" fmla="*/ 244616 w 319851"/>
                <a:gd name="connsiteY4" fmla="*/ 17743 h 302221"/>
                <a:gd name="connsiteX5" fmla="*/ 319772 w 319851"/>
                <a:gd name="connsiteY5" fmla="*/ 130477 h 302221"/>
                <a:gd name="connsiteX6" fmla="*/ 232090 w 319851"/>
                <a:gd name="connsiteY6" fmla="*/ 168055 h 302221"/>
                <a:gd name="connsiteX7" fmla="*/ 188510 w 319851"/>
                <a:gd name="connsiteY7" fmla="*/ 185963 h 302221"/>
                <a:gd name="connsiteX8" fmla="*/ 214182 w 319851"/>
                <a:gd name="connsiteY8" fmla="*/ 243178 h 302221"/>
                <a:gd name="connsiteX9" fmla="*/ 288718 w 319851"/>
                <a:gd name="connsiteY9" fmla="*/ 302221 h 302221"/>
                <a:gd name="connsiteX10" fmla="*/ 0 w 319851"/>
                <a:gd name="connsiteY10" fmla="*/ 80275 h 302221"/>
                <a:gd name="connsiteX0" fmla="*/ 0 w 319851"/>
                <a:gd name="connsiteY0" fmla="*/ 80275 h 304213"/>
                <a:gd name="connsiteX1" fmla="*/ 62630 w 319851"/>
                <a:gd name="connsiteY1" fmla="*/ 103663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0 w 319851"/>
                <a:gd name="connsiteY11" fmla="*/ 80275 h 304213"/>
                <a:gd name="connsiteX0" fmla="*/ 0 w 319851"/>
                <a:gd name="connsiteY0" fmla="*/ 80275 h 304213"/>
                <a:gd name="connsiteX1" fmla="*/ 79299 w 319851"/>
                <a:gd name="connsiteY1" fmla="*/ 96519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0 w 319851"/>
                <a:gd name="connsiteY11" fmla="*/ 80275 h 304213"/>
                <a:gd name="connsiteX0" fmla="*/ 0 w 319851"/>
                <a:gd name="connsiteY0" fmla="*/ 80275 h 304213"/>
                <a:gd name="connsiteX1" fmla="*/ 79299 w 319851"/>
                <a:gd name="connsiteY1" fmla="*/ 96519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22594 w 319851"/>
                <a:gd name="connsiteY11" fmla="*/ 127890 h 304213"/>
                <a:gd name="connsiteX12" fmla="*/ 0 w 319851"/>
                <a:gd name="connsiteY12" fmla="*/ 80275 h 304213"/>
                <a:gd name="connsiteX0" fmla="*/ 0 w 319851"/>
                <a:gd name="connsiteY0" fmla="*/ 80275 h 304213"/>
                <a:gd name="connsiteX1" fmla="*/ 79299 w 319851"/>
                <a:gd name="connsiteY1" fmla="*/ 96519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22594 w 319851"/>
                <a:gd name="connsiteY11" fmla="*/ 127890 h 304213"/>
                <a:gd name="connsiteX12" fmla="*/ 0 w 319851"/>
                <a:gd name="connsiteY12" fmla="*/ 80275 h 304213"/>
                <a:gd name="connsiteX0" fmla="*/ 0 w 319851"/>
                <a:gd name="connsiteY0" fmla="*/ 80275 h 304213"/>
                <a:gd name="connsiteX1" fmla="*/ 79299 w 319851"/>
                <a:gd name="connsiteY1" fmla="*/ 96519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22594 w 319851"/>
                <a:gd name="connsiteY11" fmla="*/ 118365 h 304213"/>
                <a:gd name="connsiteX12" fmla="*/ 0 w 319851"/>
                <a:gd name="connsiteY12" fmla="*/ 80275 h 304213"/>
                <a:gd name="connsiteX0" fmla="*/ 173 w 320024"/>
                <a:gd name="connsiteY0" fmla="*/ 80275 h 304213"/>
                <a:gd name="connsiteX1" fmla="*/ 79472 w 320024"/>
                <a:gd name="connsiteY1" fmla="*/ 96519 h 304213"/>
                <a:gd name="connsiteX2" fmla="*/ 94477 w 320024"/>
                <a:gd name="connsiteY2" fmla="*/ 67847 h 304213"/>
                <a:gd name="connsiteX3" fmla="*/ 94477 w 320024"/>
                <a:gd name="connsiteY3" fmla="*/ 5217 h 304213"/>
                <a:gd name="connsiteX4" fmla="*/ 244789 w 320024"/>
                <a:gd name="connsiteY4" fmla="*/ 17743 h 304213"/>
                <a:gd name="connsiteX5" fmla="*/ 319945 w 320024"/>
                <a:gd name="connsiteY5" fmla="*/ 130477 h 304213"/>
                <a:gd name="connsiteX6" fmla="*/ 232263 w 320024"/>
                <a:gd name="connsiteY6" fmla="*/ 168055 h 304213"/>
                <a:gd name="connsiteX7" fmla="*/ 188683 w 320024"/>
                <a:gd name="connsiteY7" fmla="*/ 185963 h 304213"/>
                <a:gd name="connsiteX8" fmla="*/ 214355 w 320024"/>
                <a:gd name="connsiteY8" fmla="*/ 243178 h 304213"/>
                <a:gd name="connsiteX9" fmla="*/ 288891 w 320024"/>
                <a:gd name="connsiteY9" fmla="*/ 302221 h 304213"/>
                <a:gd name="connsiteX10" fmla="*/ 103729 w 320024"/>
                <a:gd name="connsiteY10" fmla="*/ 173134 h 304213"/>
                <a:gd name="connsiteX11" fmla="*/ 173 w 320024"/>
                <a:gd name="connsiteY11" fmla="*/ 80275 h 304213"/>
                <a:gd name="connsiteX0" fmla="*/ 173 w 320024"/>
                <a:gd name="connsiteY0" fmla="*/ 80275 h 304213"/>
                <a:gd name="connsiteX1" fmla="*/ 79472 w 320024"/>
                <a:gd name="connsiteY1" fmla="*/ 96519 h 304213"/>
                <a:gd name="connsiteX2" fmla="*/ 94477 w 320024"/>
                <a:gd name="connsiteY2" fmla="*/ 67847 h 304213"/>
                <a:gd name="connsiteX3" fmla="*/ 94477 w 320024"/>
                <a:gd name="connsiteY3" fmla="*/ 5217 h 304213"/>
                <a:gd name="connsiteX4" fmla="*/ 244789 w 320024"/>
                <a:gd name="connsiteY4" fmla="*/ 17743 h 304213"/>
                <a:gd name="connsiteX5" fmla="*/ 319945 w 320024"/>
                <a:gd name="connsiteY5" fmla="*/ 130477 h 304213"/>
                <a:gd name="connsiteX6" fmla="*/ 232263 w 320024"/>
                <a:gd name="connsiteY6" fmla="*/ 168055 h 304213"/>
                <a:gd name="connsiteX7" fmla="*/ 188683 w 320024"/>
                <a:gd name="connsiteY7" fmla="*/ 185963 h 304213"/>
                <a:gd name="connsiteX8" fmla="*/ 214355 w 320024"/>
                <a:gd name="connsiteY8" fmla="*/ 243178 h 304213"/>
                <a:gd name="connsiteX9" fmla="*/ 288891 w 320024"/>
                <a:gd name="connsiteY9" fmla="*/ 302221 h 304213"/>
                <a:gd name="connsiteX10" fmla="*/ 103729 w 320024"/>
                <a:gd name="connsiteY10" fmla="*/ 173134 h 304213"/>
                <a:gd name="connsiteX11" fmla="*/ 173 w 320024"/>
                <a:gd name="connsiteY11" fmla="*/ 80275 h 304213"/>
                <a:gd name="connsiteX0" fmla="*/ 0 w 319851"/>
                <a:gd name="connsiteY0" fmla="*/ 80275 h 304213"/>
                <a:gd name="connsiteX1" fmla="*/ 79299 w 319851"/>
                <a:gd name="connsiteY1" fmla="*/ 96519 h 304213"/>
                <a:gd name="connsiteX2" fmla="*/ 94304 w 319851"/>
                <a:gd name="connsiteY2" fmla="*/ 67847 h 304213"/>
                <a:gd name="connsiteX3" fmla="*/ 94304 w 319851"/>
                <a:gd name="connsiteY3" fmla="*/ 5217 h 304213"/>
                <a:gd name="connsiteX4" fmla="*/ 244616 w 319851"/>
                <a:gd name="connsiteY4" fmla="*/ 17743 h 304213"/>
                <a:gd name="connsiteX5" fmla="*/ 319772 w 319851"/>
                <a:gd name="connsiteY5" fmla="*/ 130477 h 304213"/>
                <a:gd name="connsiteX6" fmla="*/ 232090 w 319851"/>
                <a:gd name="connsiteY6" fmla="*/ 168055 h 304213"/>
                <a:gd name="connsiteX7" fmla="*/ 188510 w 319851"/>
                <a:gd name="connsiteY7" fmla="*/ 185963 h 304213"/>
                <a:gd name="connsiteX8" fmla="*/ 214182 w 319851"/>
                <a:gd name="connsiteY8" fmla="*/ 243178 h 304213"/>
                <a:gd name="connsiteX9" fmla="*/ 288718 w 319851"/>
                <a:gd name="connsiteY9" fmla="*/ 302221 h 304213"/>
                <a:gd name="connsiteX10" fmla="*/ 103556 w 319851"/>
                <a:gd name="connsiteY10" fmla="*/ 173134 h 304213"/>
                <a:gd name="connsiteX11" fmla="*/ 0 w 319851"/>
                <a:gd name="connsiteY11" fmla="*/ 80275 h 304213"/>
                <a:gd name="connsiteX0" fmla="*/ 0 w 319851"/>
                <a:gd name="connsiteY0" fmla="*/ 80275 h 302542"/>
                <a:gd name="connsiteX1" fmla="*/ 79299 w 319851"/>
                <a:gd name="connsiteY1" fmla="*/ 96519 h 302542"/>
                <a:gd name="connsiteX2" fmla="*/ 94304 w 319851"/>
                <a:gd name="connsiteY2" fmla="*/ 67847 h 302542"/>
                <a:gd name="connsiteX3" fmla="*/ 94304 w 319851"/>
                <a:gd name="connsiteY3" fmla="*/ 5217 h 302542"/>
                <a:gd name="connsiteX4" fmla="*/ 244616 w 319851"/>
                <a:gd name="connsiteY4" fmla="*/ 17743 h 302542"/>
                <a:gd name="connsiteX5" fmla="*/ 319772 w 319851"/>
                <a:gd name="connsiteY5" fmla="*/ 130477 h 302542"/>
                <a:gd name="connsiteX6" fmla="*/ 232090 w 319851"/>
                <a:gd name="connsiteY6" fmla="*/ 168055 h 302542"/>
                <a:gd name="connsiteX7" fmla="*/ 188510 w 319851"/>
                <a:gd name="connsiteY7" fmla="*/ 185963 h 302542"/>
                <a:gd name="connsiteX8" fmla="*/ 214182 w 319851"/>
                <a:gd name="connsiteY8" fmla="*/ 243178 h 302542"/>
                <a:gd name="connsiteX9" fmla="*/ 288718 w 319851"/>
                <a:gd name="connsiteY9" fmla="*/ 302221 h 302542"/>
                <a:gd name="connsiteX10" fmla="*/ 186900 w 319851"/>
                <a:gd name="connsiteY10" fmla="*/ 239809 h 302542"/>
                <a:gd name="connsiteX11" fmla="*/ 103556 w 319851"/>
                <a:gd name="connsiteY11" fmla="*/ 173134 h 302542"/>
                <a:gd name="connsiteX12" fmla="*/ 0 w 319851"/>
                <a:gd name="connsiteY12" fmla="*/ 80275 h 302542"/>
                <a:gd name="connsiteX0" fmla="*/ 0 w 319851"/>
                <a:gd name="connsiteY0" fmla="*/ 80275 h 274420"/>
                <a:gd name="connsiteX1" fmla="*/ 79299 w 319851"/>
                <a:gd name="connsiteY1" fmla="*/ 96519 h 274420"/>
                <a:gd name="connsiteX2" fmla="*/ 94304 w 319851"/>
                <a:gd name="connsiteY2" fmla="*/ 67847 h 274420"/>
                <a:gd name="connsiteX3" fmla="*/ 94304 w 319851"/>
                <a:gd name="connsiteY3" fmla="*/ 5217 h 274420"/>
                <a:gd name="connsiteX4" fmla="*/ 244616 w 319851"/>
                <a:gd name="connsiteY4" fmla="*/ 17743 h 274420"/>
                <a:gd name="connsiteX5" fmla="*/ 319772 w 319851"/>
                <a:gd name="connsiteY5" fmla="*/ 130477 h 274420"/>
                <a:gd name="connsiteX6" fmla="*/ 232090 w 319851"/>
                <a:gd name="connsiteY6" fmla="*/ 168055 h 274420"/>
                <a:gd name="connsiteX7" fmla="*/ 188510 w 319851"/>
                <a:gd name="connsiteY7" fmla="*/ 185963 h 274420"/>
                <a:gd name="connsiteX8" fmla="*/ 214182 w 319851"/>
                <a:gd name="connsiteY8" fmla="*/ 243178 h 274420"/>
                <a:gd name="connsiteX9" fmla="*/ 250618 w 319851"/>
                <a:gd name="connsiteY9" fmla="*/ 273646 h 274420"/>
                <a:gd name="connsiteX10" fmla="*/ 186900 w 319851"/>
                <a:gd name="connsiteY10" fmla="*/ 239809 h 274420"/>
                <a:gd name="connsiteX11" fmla="*/ 103556 w 319851"/>
                <a:gd name="connsiteY11" fmla="*/ 173134 h 274420"/>
                <a:gd name="connsiteX12" fmla="*/ 0 w 319851"/>
                <a:gd name="connsiteY12" fmla="*/ 80275 h 27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851" h="274420">
                  <a:moveTo>
                    <a:pt x="0" y="80275"/>
                  </a:moveTo>
                  <a:cubicBezTo>
                    <a:pt x="45963" y="98463"/>
                    <a:pt x="63582" y="98590"/>
                    <a:pt x="79299" y="96519"/>
                  </a:cubicBezTo>
                  <a:cubicBezTo>
                    <a:pt x="95016" y="94448"/>
                    <a:pt x="91803" y="83064"/>
                    <a:pt x="94304" y="67847"/>
                  </a:cubicBezTo>
                  <a:cubicBezTo>
                    <a:pt x="96805" y="52630"/>
                    <a:pt x="69252" y="13568"/>
                    <a:pt x="94304" y="5217"/>
                  </a:cubicBezTo>
                  <a:cubicBezTo>
                    <a:pt x="119356" y="-3134"/>
                    <a:pt x="207038" y="-3134"/>
                    <a:pt x="244616" y="17743"/>
                  </a:cubicBezTo>
                  <a:cubicBezTo>
                    <a:pt x="282194" y="38620"/>
                    <a:pt x="321860" y="105425"/>
                    <a:pt x="319772" y="130477"/>
                  </a:cubicBezTo>
                  <a:cubicBezTo>
                    <a:pt x="317684" y="155529"/>
                    <a:pt x="253967" y="158807"/>
                    <a:pt x="232090" y="168055"/>
                  </a:cubicBezTo>
                  <a:cubicBezTo>
                    <a:pt x="210213" y="177303"/>
                    <a:pt x="191495" y="173443"/>
                    <a:pt x="188510" y="185963"/>
                  </a:cubicBezTo>
                  <a:cubicBezTo>
                    <a:pt x="185525" y="198483"/>
                    <a:pt x="195893" y="224199"/>
                    <a:pt x="214182" y="243178"/>
                  </a:cubicBezTo>
                  <a:cubicBezTo>
                    <a:pt x="232471" y="262157"/>
                    <a:pt x="259134" y="278176"/>
                    <a:pt x="250618" y="273646"/>
                  </a:cubicBezTo>
                  <a:cubicBezTo>
                    <a:pt x="242102" y="269116"/>
                    <a:pt x="217760" y="261324"/>
                    <a:pt x="186900" y="239809"/>
                  </a:cubicBezTo>
                  <a:cubicBezTo>
                    <a:pt x="156040" y="218295"/>
                    <a:pt x="130737" y="195754"/>
                    <a:pt x="103556" y="173134"/>
                  </a:cubicBezTo>
                  <a:cubicBezTo>
                    <a:pt x="55436" y="136143"/>
                    <a:pt x="20712" y="112094"/>
                    <a:pt x="0" y="80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 240">
              <a:extLst>
                <a:ext uri="{FF2B5EF4-FFF2-40B4-BE49-F238E27FC236}">
                  <a16:creationId xmlns:a16="http://schemas.microsoft.com/office/drawing/2014/main" id="{F09EC431-387E-46CA-BEC2-F2AA2266DC7A}"/>
                </a:ext>
              </a:extLst>
            </p:cNvPr>
            <p:cNvSpPr/>
            <p:nvPr/>
          </p:nvSpPr>
          <p:spPr>
            <a:xfrm>
              <a:off x="3392480" y="4867408"/>
              <a:ext cx="377932" cy="313917"/>
            </a:xfrm>
            <a:custGeom>
              <a:avLst/>
              <a:gdLst>
                <a:gd name="connsiteX0" fmla="*/ 0 w 350808"/>
                <a:gd name="connsiteY0" fmla="*/ 30269 h 280789"/>
                <a:gd name="connsiteX1" fmla="*/ 62631 w 350808"/>
                <a:gd name="connsiteY1" fmla="*/ 117951 h 280789"/>
                <a:gd name="connsiteX2" fmla="*/ 125261 w 350808"/>
                <a:gd name="connsiteY2" fmla="*/ 67847 h 280789"/>
                <a:gd name="connsiteX3" fmla="*/ 125261 w 350808"/>
                <a:gd name="connsiteY3" fmla="*/ 5217 h 280789"/>
                <a:gd name="connsiteX4" fmla="*/ 275573 w 350808"/>
                <a:gd name="connsiteY4" fmla="*/ 17743 h 280789"/>
                <a:gd name="connsiteX5" fmla="*/ 350729 w 350808"/>
                <a:gd name="connsiteY5" fmla="*/ 130477 h 280789"/>
                <a:gd name="connsiteX6" fmla="*/ 263047 w 350808"/>
                <a:gd name="connsiteY6" fmla="*/ 168055 h 280789"/>
                <a:gd name="connsiteX7" fmla="*/ 200417 w 350808"/>
                <a:gd name="connsiteY7" fmla="*/ 193107 h 280789"/>
                <a:gd name="connsiteX8" fmla="*/ 300625 w 350808"/>
                <a:gd name="connsiteY8" fmla="*/ 280789 h 280789"/>
                <a:gd name="connsiteX0" fmla="*/ 0 w 350808"/>
                <a:gd name="connsiteY0" fmla="*/ 30269 h 280789"/>
                <a:gd name="connsiteX1" fmla="*/ 84062 w 350808"/>
                <a:gd name="connsiteY1" fmla="*/ 106045 h 280789"/>
                <a:gd name="connsiteX2" fmla="*/ 125261 w 350808"/>
                <a:gd name="connsiteY2" fmla="*/ 67847 h 280789"/>
                <a:gd name="connsiteX3" fmla="*/ 125261 w 350808"/>
                <a:gd name="connsiteY3" fmla="*/ 5217 h 280789"/>
                <a:gd name="connsiteX4" fmla="*/ 275573 w 350808"/>
                <a:gd name="connsiteY4" fmla="*/ 17743 h 280789"/>
                <a:gd name="connsiteX5" fmla="*/ 350729 w 350808"/>
                <a:gd name="connsiteY5" fmla="*/ 130477 h 280789"/>
                <a:gd name="connsiteX6" fmla="*/ 263047 w 350808"/>
                <a:gd name="connsiteY6" fmla="*/ 168055 h 280789"/>
                <a:gd name="connsiteX7" fmla="*/ 200417 w 350808"/>
                <a:gd name="connsiteY7" fmla="*/ 193107 h 280789"/>
                <a:gd name="connsiteX8" fmla="*/ 300625 w 350808"/>
                <a:gd name="connsiteY8" fmla="*/ 280789 h 280789"/>
                <a:gd name="connsiteX0" fmla="*/ 0 w 362714"/>
                <a:gd name="connsiteY0" fmla="*/ 39794 h 280789"/>
                <a:gd name="connsiteX1" fmla="*/ 95968 w 362714"/>
                <a:gd name="connsiteY1" fmla="*/ 106045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12323 w 362714"/>
                <a:gd name="connsiteY7" fmla="*/ 193107 h 280789"/>
                <a:gd name="connsiteX8" fmla="*/ 312531 w 362714"/>
                <a:gd name="connsiteY8" fmla="*/ 280789 h 280789"/>
                <a:gd name="connsiteX0" fmla="*/ 0 w 362714"/>
                <a:gd name="connsiteY0" fmla="*/ 39794 h 280789"/>
                <a:gd name="connsiteX1" fmla="*/ 110256 w 362714"/>
                <a:gd name="connsiteY1" fmla="*/ 98901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12323 w 362714"/>
                <a:gd name="connsiteY7" fmla="*/ 193107 h 280789"/>
                <a:gd name="connsiteX8" fmla="*/ 312531 w 362714"/>
                <a:gd name="connsiteY8" fmla="*/ 280789 h 280789"/>
                <a:gd name="connsiteX0" fmla="*/ 0 w 362714"/>
                <a:gd name="connsiteY0" fmla="*/ 39794 h 280789"/>
                <a:gd name="connsiteX1" fmla="*/ 110256 w 362714"/>
                <a:gd name="connsiteY1" fmla="*/ 98901 h 280789"/>
                <a:gd name="connsiteX2" fmla="*/ 137167 w 362714"/>
                <a:gd name="connsiteY2" fmla="*/ 67847 h 280789"/>
                <a:gd name="connsiteX3" fmla="*/ 137167 w 362714"/>
                <a:gd name="connsiteY3" fmla="*/ 5217 h 280789"/>
                <a:gd name="connsiteX4" fmla="*/ 287479 w 362714"/>
                <a:gd name="connsiteY4" fmla="*/ 17743 h 280789"/>
                <a:gd name="connsiteX5" fmla="*/ 362635 w 362714"/>
                <a:gd name="connsiteY5" fmla="*/ 130477 h 280789"/>
                <a:gd name="connsiteX6" fmla="*/ 274953 w 362714"/>
                <a:gd name="connsiteY6" fmla="*/ 168055 h 280789"/>
                <a:gd name="connsiteX7" fmla="*/ 231373 w 362714"/>
                <a:gd name="connsiteY7" fmla="*/ 185963 h 280789"/>
                <a:gd name="connsiteX8" fmla="*/ 312531 w 362714"/>
                <a:gd name="connsiteY8" fmla="*/ 280789 h 280789"/>
                <a:gd name="connsiteX0" fmla="*/ 0 w 362714"/>
                <a:gd name="connsiteY0" fmla="*/ 39794 h 290314"/>
                <a:gd name="connsiteX1" fmla="*/ 110256 w 362714"/>
                <a:gd name="connsiteY1" fmla="*/ 98901 h 290314"/>
                <a:gd name="connsiteX2" fmla="*/ 137167 w 362714"/>
                <a:gd name="connsiteY2" fmla="*/ 67847 h 290314"/>
                <a:gd name="connsiteX3" fmla="*/ 137167 w 362714"/>
                <a:gd name="connsiteY3" fmla="*/ 5217 h 290314"/>
                <a:gd name="connsiteX4" fmla="*/ 287479 w 362714"/>
                <a:gd name="connsiteY4" fmla="*/ 17743 h 290314"/>
                <a:gd name="connsiteX5" fmla="*/ 362635 w 362714"/>
                <a:gd name="connsiteY5" fmla="*/ 130477 h 290314"/>
                <a:gd name="connsiteX6" fmla="*/ 274953 w 362714"/>
                <a:gd name="connsiteY6" fmla="*/ 168055 h 290314"/>
                <a:gd name="connsiteX7" fmla="*/ 231373 w 362714"/>
                <a:gd name="connsiteY7" fmla="*/ 185963 h 290314"/>
                <a:gd name="connsiteX8" fmla="*/ 314912 w 362714"/>
                <a:gd name="connsiteY8" fmla="*/ 290314 h 290314"/>
                <a:gd name="connsiteX0" fmla="*/ 0 w 362714"/>
                <a:gd name="connsiteY0" fmla="*/ 39794 h 311745"/>
                <a:gd name="connsiteX1" fmla="*/ 110256 w 362714"/>
                <a:gd name="connsiteY1" fmla="*/ 98901 h 311745"/>
                <a:gd name="connsiteX2" fmla="*/ 137167 w 362714"/>
                <a:gd name="connsiteY2" fmla="*/ 67847 h 311745"/>
                <a:gd name="connsiteX3" fmla="*/ 137167 w 362714"/>
                <a:gd name="connsiteY3" fmla="*/ 5217 h 311745"/>
                <a:gd name="connsiteX4" fmla="*/ 287479 w 362714"/>
                <a:gd name="connsiteY4" fmla="*/ 17743 h 311745"/>
                <a:gd name="connsiteX5" fmla="*/ 362635 w 362714"/>
                <a:gd name="connsiteY5" fmla="*/ 130477 h 311745"/>
                <a:gd name="connsiteX6" fmla="*/ 274953 w 362714"/>
                <a:gd name="connsiteY6" fmla="*/ 168055 h 311745"/>
                <a:gd name="connsiteX7" fmla="*/ 231373 w 362714"/>
                <a:gd name="connsiteY7" fmla="*/ 185963 h 311745"/>
                <a:gd name="connsiteX8" fmla="*/ 322056 w 362714"/>
                <a:gd name="connsiteY8" fmla="*/ 311745 h 311745"/>
                <a:gd name="connsiteX0" fmla="*/ 0 w 362714"/>
                <a:gd name="connsiteY0" fmla="*/ 25506 h 311745"/>
                <a:gd name="connsiteX1" fmla="*/ 110256 w 362714"/>
                <a:gd name="connsiteY1" fmla="*/ 98901 h 311745"/>
                <a:gd name="connsiteX2" fmla="*/ 137167 w 362714"/>
                <a:gd name="connsiteY2" fmla="*/ 67847 h 311745"/>
                <a:gd name="connsiteX3" fmla="*/ 137167 w 362714"/>
                <a:gd name="connsiteY3" fmla="*/ 5217 h 311745"/>
                <a:gd name="connsiteX4" fmla="*/ 287479 w 362714"/>
                <a:gd name="connsiteY4" fmla="*/ 17743 h 311745"/>
                <a:gd name="connsiteX5" fmla="*/ 362635 w 362714"/>
                <a:gd name="connsiteY5" fmla="*/ 130477 h 311745"/>
                <a:gd name="connsiteX6" fmla="*/ 274953 w 362714"/>
                <a:gd name="connsiteY6" fmla="*/ 168055 h 311745"/>
                <a:gd name="connsiteX7" fmla="*/ 231373 w 362714"/>
                <a:gd name="connsiteY7" fmla="*/ 185963 h 311745"/>
                <a:gd name="connsiteX8" fmla="*/ 322056 w 362714"/>
                <a:gd name="connsiteY8" fmla="*/ 311745 h 311745"/>
                <a:gd name="connsiteX0" fmla="*/ 0 w 362714"/>
                <a:gd name="connsiteY0" fmla="*/ 25506 h 299839"/>
                <a:gd name="connsiteX1" fmla="*/ 110256 w 362714"/>
                <a:gd name="connsiteY1" fmla="*/ 98901 h 299839"/>
                <a:gd name="connsiteX2" fmla="*/ 137167 w 362714"/>
                <a:gd name="connsiteY2" fmla="*/ 67847 h 299839"/>
                <a:gd name="connsiteX3" fmla="*/ 137167 w 362714"/>
                <a:gd name="connsiteY3" fmla="*/ 5217 h 299839"/>
                <a:gd name="connsiteX4" fmla="*/ 287479 w 362714"/>
                <a:gd name="connsiteY4" fmla="*/ 17743 h 299839"/>
                <a:gd name="connsiteX5" fmla="*/ 362635 w 362714"/>
                <a:gd name="connsiteY5" fmla="*/ 130477 h 299839"/>
                <a:gd name="connsiteX6" fmla="*/ 274953 w 362714"/>
                <a:gd name="connsiteY6" fmla="*/ 168055 h 299839"/>
                <a:gd name="connsiteX7" fmla="*/ 231373 w 362714"/>
                <a:gd name="connsiteY7" fmla="*/ 185963 h 299839"/>
                <a:gd name="connsiteX8" fmla="*/ 341106 w 362714"/>
                <a:gd name="connsiteY8" fmla="*/ 299839 h 299839"/>
                <a:gd name="connsiteX0" fmla="*/ 0 w 362714"/>
                <a:gd name="connsiteY0" fmla="*/ 25506 h 299839"/>
                <a:gd name="connsiteX1" fmla="*/ 110256 w 362714"/>
                <a:gd name="connsiteY1" fmla="*/ 98901 h 299839"/>
                <a:gd name="connsiteX2" fmla="*/ 137167 w 362714"/>
                <a:gd name="connsiteY2" fmla="*/ 67847 h 299839"/>
                <a:gd name="connsiteX3" fmla="*/ 137167 w 362714"/>
                <a:gd name="connsiteY3" fmla="*/ 5217 h 299839"/>
                <a:gd name="connsiteX4" fmla="*/ 287479 w 362714"/>
                <a:gd name="connsiteY4" fmla="*/ 17743 h 299839"/>
                <a:gd name="connsiteX5" fmla="*/ 362635 w 362714"/>
                <a:gd name="connsiteY5" fmla="*/ 130477 h 299839"/>
                <a:gd name="connsiteX6" fmla="*/ 274953 w 362714"/>
                <a:gd name="connsiteY6" fmla="*/ 168055 h 299839"/>
                <a:gd name="connsiteX7" fmla="*/ 231373 w 362714"/>
                <a:gd name="connsiteY7" fmla="*/ 185963 h 299839"/>
                <a:gd name="connsiteX8" fmla="*/ 257045 w 362714"/>
                <a:gd name="connsiteY8" fmla="*/ 243178 h 299839"/>
                <a:gd name="connsiteX9" fmla="*/ 341106 w 362714"/>
                <a:gd name="connsiteY9" fmla="*/ 299839 h 299839"/>
                <a:gd name="connsiteX0" fmla="*/ 0 w 362714"/>
                <a:gd name="connsiteY0" fmla="*/ 25506 h 295077"/>
                <a:gd name="connsiteX1" fmla="*/ 110256 w 362714"/>
                <a:gd name="connsiteY1" fmla="*/ 98901 h 295077"/>
                <a:gd name="connsiteX2" fmla="*/ 137167 w 362714"/>
                <a:gd name="connsiteY2" fmla="*/ 67847 h 295077"/>
                <a:gd name="connsiteX3" fmla="*/ 137167 w 362714"/>
                <a:gd name="connsiteY3" fmla="*/ 5217 h 295077"/>
                <a:gd name="connsiteX4" fmla="*/ 287479 w 362714"/>
                <a:gd name="connsiteY4" fmla="*/ 17743 h 295077"/>
                <a:gd name="connsiteX5" fmla="*/ 362635 w 362714"/>
                <a:gd name="connsiteY5" fmla="*/ 130477 h 295077"/>
                <a:gd name="connsiteX6" fmla="*/ 274953 w 362714"/>
                <a:gd name="connsiteY6" fmla="*/ 168055 h 295077"/>
                <a:gd name="connsiteX7" fmla="*/ 231373 w 362714"/>
                <a:gd name="connsiteY7" fmla="*/ 185963 h 295077"/>
                <a:gd name="connsiteX8" fmla="*/ 257045 w 362714"/>
                <a:gd name="connsiteY8" fmla="*/ 243178 h 295077"/>
                <a:gd name="connsiteX9" fmla="*/ 348250 w 362714"/>
                <a:gd name="connsiteY9" fmla="*/ 295077 h 295077"/>
                <a:gd name="connsiteX0" fmla="*/ 0 w 362714"/>
                <a:gd name="connsiteY0" fmla="*/ 25506 h 295077"/>
                <a:gd name="connsiteX1" fmla="*/ 93587 w 362714"/>
                <a:gd name="connsiteY1" fmla="*/ 108426 h 295077"/>
                <a:gd name="connsiteX2" fmla="*/ 137167 w 362714"/>
                <a:gd name="connsiteY2" fmla="*/ 67847 h 295077"/>
                <a:gd name="connsiteX3" fmla="*/ 137167 w 362714"/>
                <a:gd name="connsiteY3" fmla="*/ 5217 h 295077"/>
                <a:gd name="connsiteX4" fmla="*/ 287479 w 362714"/>
                <a:gd name="connsiteY4" fmla="*/ 17743 h 295077"/>
                <a:gd name="connsiteX5" fmla="*/ 362635 w 362714"/>
                <a:gd name="connsiteY5" fmla="*/ 130477 h 295077"/>
                <a:gd name="connsiteX6" fmla="*/ 274953 w 362714"/>
                <a:gd name="connsiteY6" fmla="*/ 168055 h 295077"/>
                <a:gd name="connsiteX7" fmla="*/ 231373 w 362714"/>
                <a:gd name="connsiteY7" fmla="*/ 185963 h 295077"/>
                <a:gd name="connsiteX8" fmla="*/ 257045 w 362714"/>
                <a:gd name="connsiteY8" fmla="*/ 243178 h 295077"/>
                <a:gd name="connsiteX9" fmla="*/ 348250 w 362714"/>
                <a:gd name="connsiteY9" fmla="*/ 295077 h 295077"/>
                <a:gd name="connsiteX0" fmla="*/ 0 w 372239"/>
                <a:gd name="connsiteY0" fmla="*/ 15981 h 295077"/>
                <a:gd name="connsiteX1" fmla="*/ 103112 w 372239"/>
                <a:gd name="connsiteY1" fmla="*/ 108426 h 295077"/>
                <a:gd name="connsiteX2" fmla="*/ 146692 w 372239"/>
                <a:gd name="connsiteY2" fmla="*/ 67847 h 295077"/>
                <a:gd name="connsiteX3" fmla="*/ 146692 w 372239"/>
                <a:gd name="connsiteY3" fmla="*/ 5217 h 295077"/>
                <a:gd name="connsiteX4" fmla="*/ 297004 w 372239"/>
                <a:gd name="connsiteY4" fmla="*/ 17743 h 295077"/>
                <a:gd name="connsiteX5" fmla="*/ 372160 w 372239"/>
                <a:gd name="connsiteY5" fmla="*/ 130477 h 295077"/>
                <a:gd name="connsiteX6" fmla="*/ 284478 w 372239"/>
                <a:gd name="connsiteY6" fmla="*/ 168055 h 295077"/>
                <a:gd name="connsiteX7" fmla="*/ 240898 w 372239"/>
                <a:gd name="connsiteY7" fmla="*/ 185963 h 295077"/>
                <a:gd name="connsiteX8" fmla="*/ 266570 w 372239"/>
                <a:gd name="connsiteY8" fmla="*/ 243178 h 295077"/>
                <a:gd name="connsiteX9" fmla="*/ 357775 w 372239"/>
                <a:gd name="connsiteY9" fmla="*/ 295077 h 295077"/>
                <a:gd name="connsiteX0" fmla="*/ 0 w 372239"/>
                <a:gd name="connsiteY0" fmla="*/ 15981 h 313917"/>
                <a:gd name="connsiteX1" fmla="*/ 103112 w 372239"/>
                <a:gd name="connsiteY1" fmla="*/ 108426 h 313917"/>
                <a:gd name="connsiteX2" fmla="*/ 146692 w 372239"/>
                <a:gd name="connsiteY2" fmla="*/ 67847 h 313917"/>
                <a:gd name="connsiteX3" fmla="*/ 146692 w 372239"/>
                <a:gd name="connsiteY3" fmla="*/ 5217 h 313917"/>
                <a:gd name="connsiteX4" fmla="*/ 297004 w 372239"/>
                <a:gd name="connsiteY4" fmla="*/ 17743 h 313917"/>
                <a:gd name="connsiteX5" fmla="*/ 372160 w 372239"/>
                <a:gd name="connsiteY5" fmla="*/ 130477 h 313917"/>
                <a:gd name="connsiteX6" fmla="*/ 284478 w 372239"/>
                <a:gd name="connsiteY6" fmla="*/ 168055 h 313917"/>
                <a:gd name="connsiteX7" fmla="*/ 240898 w 372239"/>
                <a:gd name="connsiteY7" fmla="*/ 185963 h 313917"/>
                <a:gd name="connsiteX8" fmla="*/ 266570 w 372239"/>
                <a:gd name="connsiteY8" fmla="*/ 243178 h 313917"/>
                <a:gd name="connsiteX9" fmla="*/ 349899 w 372239"/>
                <a:gd name="connsiteY9" fmla="*/ 313917 h 313917"/>
                <a:gd name="connsiteX0" fmla="*/ 0 w 377932"/>
                <a:gd name="connsiteY0" fmla="*/ 18612 h 313917"/>
                <a:gd name="connsiteX1" fmla="*/ 108805 w 377932"/>
                <a:gd name="connsiteY1" fmla="*/ 108426 h 313917"/>
                <a:gd name="connsiteX2" fmla="*/ 152385 w 377932"/>
                <a:gd name="connsiteY2" fmla="*/ 67847 h 313917"/>
                <a:gd name="connsiteX3" fmla="*/ 152385 w 377932"/>
                <a:gd name="connsiteY3" fmla="*/ 5217 h 313917"/>
                <a:gd name="connsiteX4" fmla="*/ 302697 w 377932"/>
                <a:gd name="connsiteY4" fmla="*/ 17743 h 313917"/>
                <a:gd name="connsiteX5" fmla="*/ 377853 w 377932"/>
                <a:gd name="connsiteY5" fmla="*/ 130477 h 313917"/>
                <a:gd name="connsiteX6" fmla="*/ 290171 w 377932"/>
                <a:gd name="connsiteY6" fmla="*/ 168055 h 313917"/>
                <a:gd name="connsiteX7" fmla="*/ 246591 w 377932"/>
                <a:gd name="connsiteY7" fmla="*/ 185963 h 313917"/>
                <a:gd name="connsiteX8" fmla="*/ 272263 w 377932"/>
                <a:gd name="connsiteY8" fmla="*/ 243178 h 313917"/>
                <a:gd name="connsiteX9" fmla="*/ 355592 w 377932"/>
                <a:gd name="connsiteY9" fmla="*/ 313917 h 31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932" h="313917">
                  <a:moveTo>
                    <a:pt x="0" y="18612"/>
                  </a:moveTo>
                  <a:cubicBezTo>
                    <a:pt x="20877" y="59321"/>
                    <a:pt x="83408" y="100220"/>
                    <a:pt x="108805" y="108426"/>
                  </a:cubicBezTo>
                  <a:cubicBezTo>
                    <a:pt x="134203" y="116632"/>
                    <a:pt x="145122" y="85049"/>
                    <a:pt x="152385" y="67847"/>
                  </a:cubicBezTo>
                  <a:cubicBezTo>
                    <a:pt x="159648" y="50645"/>
                    <a:pt x="127333" y="13568"/>
                    <a:pt x="152385" y="5217"/>
                  </a:cubicBezTo>
                  <a:cubicBezTo>
                    <a:pt x="177437" y="-3134"/>
                    <a:pt x="265119" y="-3134"/>
                    <a:pt x="302697" y="17743"/>
                  </a:cubicBezTo>
                  <a:cubicBezTo>
                    <a:pt x="340275" y="38620"/>
                    <a:pt x="379941" y="105425"/>
                    <a:pt x="377853" y="130477"/>
                  </a:cubicBezTo>
                  <a:cubicBezTo>
                    <a:pt x="375765" y="155529"/>
                    <a:pt x="312048" y="158807"/>
                    <a:pt x="290171" y="168055"/>
                  </a:cubicBezTo>
                  <a:cubicBezTo>
                    <a:pt x="268294" y="177303"/>
                    <a:pt x="249576" y="173443"/>
                    <a:pt x="246591" y="185963"/>
                  </a:cubicBezTo>
                  <a:cubicBezTo>
                    <a:pt x="243606" y="198483"/>
                    <a:pt x="253974" y="224199"/>
                    <a:pt x="272263" y="243178"/>
                  </a:cubicBezTo>
                  <a:cubicBezTo>
                    <a:pt x="290552" y="262157"/>
                    <a:pt x="345154" y="303680"/>
                    <a:pt x="355592" y="313917"/>
                  </a:cubicBezTo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FCF73B-5159-4111-8729-3C952188B363}"/>
              </a:ext>
            </a:extLst>
          </p:cNvPr>
          <p:cNvGrpSpPr/>
          <p:nvPr/>
        </p:nvGrpSpPr>
        <p:grpSpPr>
          <a:xfrm>
            <a:off x="5234362" y="3970383"/>
            <a:ext cx="365839" cy="268703"/>
            <a:chOff x="3444942" y="3256414"/>
            <a:chExt cx="569918" cy="418596"/>
          </a:xfrm>
          <a:solidFill>
            <a:schemeClr val="bg1">
              <a:lumMod val="95000"/>
            </a:schemeClr>
          </a:solidFill>
        </p:grpSpPr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B8D2894F-5914-4FF1-9CFD-1EE35A6B9ED0}"/>
                </a:ext>
              </a:extLst>
            </p:cNvPr>
            <p:cNvSpPr/>
            <p:nvPr/>
          </p:nvSpPr>
          <p:spPr>
            <a:xfrm>
              <a:off x="3444942" y="3256414"/>
              <a:ext cx="153440" cy="117615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3D89AC96-C4F1-492C-9FB5-54BBEDC058E4}"/>
                </a:ext>
              </a:extLst>
            </p:cNvPr>
            <p:cNvSpPr/>
            <p:nvPr/>
          </p:nvSpPr>
          <p:spPr>
            <a:xfrm>
              <a:off x="3764113" y="3327555"/>
              <a:ext cx="153440" cy="117615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52C14054-369B-48B3-8CF2-05835F6B54CD}"/>
                </a:ext>
              </a:extLst>
            </p:cNvPr>
            <p:cNvSpPr/>
            <p:nvPr/>
          </p:nvSpPr>
          <p:spPr>
            <a:xfrm>
              <a:off x="3861420" y="3557395"/>
              <a:ext cx="153440" cy="117615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670D209-568D-4962-875F-5B3D12ACEDC7}"/>
              </a:ext>
            </a:extLst>
          </p:cNvPr>
          <p:cNvGrpSpPr/>
          <p:nvPr/>
        </p:nvGrpSpPr>
        <p:grpSpPr>
          <a:xfrm>
            <a:off x="5204364" y="4149468"/>
            <a:ext cx="631339" cy="666964"/>
            <a:chOff x="3398211" y="3535398"/>
            <a:chExt cx="983523" cy="1039022"/>
          </a:xfrm>
          <a:solidFill>
            <a:schemeClr val="bg1">
              <a:lumMod val="95000"/>
            </a:schemeClr>
          </a:solidFill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01C7CED-F390-43B3-8911-24A6A6A7022E}"/>
                </a:ext>
              </a:extLst>
            </p:cNvPr>
            <p:cNvGrpSpPr/>
            <p:nvPr/>
          </p:nvGrpSpPr>
          <p:grpSpPr>
            <a:xfrm>
              <a:off x="3398211" y="3535398"/>
              <a:ext cx="983523" cy="1039022"/>
              <a:chOff x="3398211" y="3535398"/>
              <a:chExt cx="983523" cy="1039022"/>
            </a:xfrm>
            <a:grpFill/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8B7212B0-9C2F-4B6E-8B25-2F08067C5118}"/>
                  </a:ext>
                </a:extLst>
              </p:cNvPr>
              <p:cNvGrpSpPr/>
              <p:nvPr/>
            </p:nvGrpSpPr>
            <p:grpSpPr>
              <a:xfrm rot="695511">
                <a:off x="3398211" y="3535398"/>
                <a:ext cx="983523" cy="838794"/>
                <a:chOff x="3527837" y="4326022"/>
                <a:chExt cx="1452969" cy="1239158"/>
              </a:xfrm>
              <a:grpFill/>
            </p:grpSpPr>
            <p:sp>
              <p:nvSpPr>
                <p:cNvPr id="321" name="Freeform 88">
                  <a:extLst>
                    <a:ext uri="{FF2B5EF4-FFF2-40B4-BE49-F238E27FC236}">
                      <a16:creationId xmlns:a16="http://schemas.microsoft.com/office/drawing/2014/main" id="{F239CF08-2C27-4057-B112-A6E33C25EF41}"/>
                    </a:ext>
                  </a:extLst>
                </p:cNvPr>
                <p:cNvSpPr/>
                <p:nvPr/>
              </p:nvSpPr>
              <p:spPr>
                <a:xfrm>
                  <a:off x="3674925" y="4326022"/>
                  <a:ext cx="835610" cy="300842"/>
                </a:xfrm>
                <a:custGeom>
                  <a:avLst/>
                  <a:gdLst>
                    <a:gd name="connsiteX0" fmla="*/ 83446 w 1421200"/>
                    <a:gd name="connsiteY0" fmla="*/ 269097 h 508389"/>
                    <a:gd name="connsiteX1" fmla="*/ 577222 w 1421200"/>
                    <a:gd name="connsiteY1" fmla="*/ 387969 h 508389"/>
                    <a:gd name="connsiteX2" fmla="*/ 1116718 w 1421200"/>
                    <a:gd name="connsiteY2" fmla="*/ 195945 h 508389"/>
                    <a:gd name="connsiteX3" fmla="*/ 1308742 w 1421200"/>
                    <a:gd name="connsiteY3" fmla="*/ 3921 h 508389"/>
                    <a:gd name="connsiteX4" fmla="*/ 1418470 w 1421200"/>
                    <a:gd name="connsiteY4" fmla="*/ 86217 h 508389"/>
                    <a:gd name="connsiteX5" fmla="*/ 1199014 w 1421200"/>
                    <a:gd name="connsiteY5" fmla="*/ 314817 h 508389"/>
                    <a:gd name="connsiteX6" fmla="*/ 787534 w 1421200"/>
                    <a:gd name="connsiteY6" fmla="*/ 461121 h 508389"/>
                    <a:gd name="connsiteX7" fmla="*/ 449206 w 1421200"/>
                    <a:gd name="connsiteY7" fmla="*/ 506841 h 508389"/>
                    <a:gd name="connsiteX8" fmla="*/ 65158 w 1421200"/>
                    <a:gd name="connsiteY8" fmla="*/ 415401 h 508389"/>
                    <a:gd name="connsiteX9" fmla="*/ 1150 w 1421200"/>
                    <a:gd name="connsiteY9" fmla="*/ 305673 h 508389"/>
                    <a:gd name="connsiteX10" fmla="*/ 74302 w 1421200"/>
                    <a:gd name="connsiteY10" fmla="*/ 214233 h 508389"/>
                    <a:gd name="connsiteX11" fmla="*/ 83446 w 1421200"/>
                    <a:gd name="connsiteY11" fmla="*/ 269097 h 508389"/>
                    <a:gd name="connsiteX0" fmla="*/ 83446 w 1421200"/>
                    <a:gd name="connsiteY0" fmla="*/ 269097 h 508389"/>
                    <a:gd name="connsiteX1" fmla="*/ 577222 w 1421200"/>
                    <a:gd name="connsiteY1" fmla="*/ 387969 h 508389"/>
                    <a:gd name="connsiteX2" fmla="*/ 1116718 w 1421200"/>
                    <a:gd name="connsiteY2" fmla="*/ 195945 h 508389"/>
                    <a:gd name="connsiteX3" fmla="*/ 1308742 w 1421200"/>
                    <a:gd name="connsiteY3" fmla="*/ 3921 h 508389"/>
                    <a:gd name="connsiteX4" fmla="*/ 1418470 w 1421200"/>
                    <a:gd name="connsiteY4" fmla="*/ 86217 h 508389"/>
                    <a:gd name="connsiteX5" fmla="*/ 1199014 w 1421200"/>
                    <a:gd name="connsiteY5" fmla="*/ 314817 h 508389"/>
                    <a:gd name="connsiteX6" fmla="*/ 787534 w 1421200"/>
                    <a:gd name="connsiteY6" fmla="*/ 461121 h 508389"/>
                    <a:gd name="connsiteX7" fmla="*/ 449206 w 1421200"/>
                    <a:gd name="connsiteY7" fmla="*/ 506841 h 508389"/>
                    <a:gd name="connsiteX8" fmla="*/ 65158 w 1421200"/>
                    <a:gd name="connsiteY8" fmla="*/ 415401 h 508389"/>
                    <a:gd name="connsiteX9" fmla="*/ 1150 w 1421200"/>
                    <a:gd name="connsiteY9" fmla="*/ 305673 h 508389"/>
                    <a:gd name="connsiteX10" fmla="*/ 83446 w 1421200"/>
                    <a:gd name="connsiteY10" fmla="*/ 269097 h 508389"/>
                    <a:gd name="connsiteX0" fmla="*/ 83446 w 1421200"/>
                    <a:gd name="connsiteY0" fmla="*/ 269097 h 511670"/>
                    <a:gd name="connsiteX1" fmla="*/ 577222 w 1421200"/>
                    <a:gd name="connsiteY1" fmla="*/ 387969 h 511670"/>
                    <a:gd name="connsiteX2" fmla="*/ 1116718 w 1421200"/>
                    <a:gd name="connsiteY2" fmla="*/ 195945 h 511670"/>
                    <a:gd name="connsiteX3" fmla="*/ 1308742 w 1421200"/>
                    <a:gd name="connsiteY3" fmla="*/ 3921 h 511670"/>
                    <a:gd name="connsiteX4" fmla="*/ 1418470 w 1421200"/>
                    <a:gd name="connsiteY4" fmla="*/ 86217 h 511670"/>
                    <a:gd name="connsiteX5" fmla="*/ 1199014 w 1421200"/>
                    <a:gd name="connsiteY5" fmla="*/ 314817 h 511670"/>
                    <a:gd name="connsiteX6" fmla="*/ 814966 w 1421200"/>
                    <a:gd name="connsiteY6" fmla="*/ 479409 h 511670"/>
                    <a:gd name="connsiteX7" fmla="*/ 449206 w 1421200"/>
                    <a:gd name="connsiteY7" fmla="*/ 506841 h 511670"/>
                    <a:gd name="connsiteX8" fmla="*/ 65158 w 1421200"/>
                    <a:gd name="connsiteY8" fmla="*/ 415401 h 511670"/>
                    <a:gd name="connsiteX9" fmla="*/ 1150 w 1421200"/>
                    <a:gd name="connsiteY9" fmla="*/ 305673 h 511670"/>
                    <a:gd name="connsiteX10" fmla="*/ 83446 w 1421200"/>
                    <a:gd name="connsiteY10" fmla="*/ 269097 h 51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1200" h="511670">
                      <a:moveTo>
                        <a:pt x="83446" y="269097"/>
                      </a:moveTo>
                      <a:cubicBezTo>
                        <a:pt x="179458" y="282813"/>
                        <a:pt x="405010" y="400161"/>
                        <a:pt x="577222" y="387969"/>
                      </a:cubicBezTo>
                      <a:cubicBezTo>
                        <a:pt x="749434" y="375777"/>
                        <a:pt x="994798" y="259953"/>
                        <a:pt x="1116718" y="195945"/>
                      </a:cubicBezTo>
                      <a:cubicBezTo>
                        <a:pt x="1238638" y="131937"/>
                        <a:pt x="1258450" y="22209"/>
                        <a:pt x="1308742" y="3921"/>
                      </a:cubicBezTo>
                      <a:cubicBezTo>
                        <a:pt x="1359034" y="-14367"/>
                        <a:pt x="1436758" y="34401"/>
                        <a:pt x="1418470" y="86217"/>
                      </a:cubicBezTo>
                      <a:cubicBezTo>
                        <a:pt x="1400182" y="138033"/>
                        <a:pt x="1299598" y="249285"/>
                        <a:pt x="1199014" y="314817"/>
                      </a:cubicBezTo>
                      <a:cubicBezTo>
                        <a:pt x="1098430" y="380349"/>
                        <a:pt x="939934" y="447405"/>
                        <a:pt x="814966" y="479409"/>
                      </a:cubicBezTo>
                      <a:cubicBezTo>
                        <a:pt x="689998" y="511413"/>
                        <a:pt x="574174" y="517509"/>
                        <a:pt x="449206" y="506841"/>
                      </a:cubicBezTo>
                      <a:cubicBezTo>
                        <a:pt x="324238" y="496173"/>
                        <a:pt x="139834" y="448929"/>
                        <a:pt x="65158" y="415401"/>
                      </a:cubicBezTo>
                      <a:cubicBezTo>
                        <a:pt x="-9518" y="381873"/>
                        <a:pt x="-374" y="339201"/>
                        <a:pt x="1150" y="305673"/>
                      </a:cubicBezTo>
                      <a:cubicBezTo>
                        <a:pt x="4198" y="281289"/>
                        <a:pt x="-12566" y="255381"/>
                        <a:pt x="83446" y="269097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reeform 89">
                  <a:extLst>
                    <a:ext uri="{FF2B5EF4-FFF2-40B4-BE49-F238E27FC236}">
                      <a16:creationId xmlns:a16="http://schemas.microsoft.com/office/drawing/2014/main" id="{C9687CBD-2BFF-4DA6-813C-C942C26EE799}"/>
                    </a:ext>
                  </a:extLst>
                </p:cNvPr>
                <p:cNvSpPr/>
                <p:nvPr/>
              </p:nvSpPr>
              <p:spPr>
                <a:xfrm>
                  <a:off x="3542644" y="4402689"/>
                  <a:ext cx="1245322" cy="448349"/>
                </a:xfrm>
                <a:custGeom>
                  <a:avLst/>
                  <a:gdLst>
                    <a:gd name="connsiteX0" fmla="*/ 83446 w 1421200"/>
                    <a:gd name="connsiteY0" fmla="*/ 269097 h 508389"/>
                    <a:gd name="connsiteX1" fmla="*/ 577222 w 1421200"/>
                    <a:gd name="connsiteY1" fmla="*/ 387969 h 508389"/>
                    <a:gd name="connsiteX2" fmla="*/ 1116718 w 1421200"/>
                    <a:gd name="connsiteY2" fmla="*/ 195945 h 508389"/>
                    <a:gd name="connsiteX3" fmla="*/ 1308742 w 1421200"/>
                    <a:gd name="connsiteY3" fmla="*/ 3921 h 508389"/>
                    <a:gd name="connsiteX4" fmla="*/ 1418470 w 1421200"/>
                    <a:gd name="connsiteY4" fmla="*/ 86217 h 508389"/>
                    <a:gd name="connsiteX5" fmla="*/ 1199014 w 1421200"/>
                    <a:gd name="connsiteY5" fmla="*/ 314817 h 508389"/>
                    <a:gd name="connsiteX6" fmla="*/ 787534 w 1421200"/>
                    <a:gd name="connsiteY6" fmla="*/ 461121 h 508389"/>
                    <a:gd name="connsiteX7" fmla="*/ 449206 w 1421200"/>
                    <a:gd name="connsiteY7" fmla="*/ 506841 h 508389"/>
                    <a:gd name="connsiteX8" fmla="*/ 65158 w 1421200"/>
                    <a:gd name="connsiteY8" fmla="*/ 415401 h 508389"/>
                    <a:gd name="connsiteX9" fmla="*/ 1150 w 1421200"/>
                    <a:gd name="connsiteY9" fmla="*/ 305673 h 508389"/>
                    <a:gd name="connsiteX10" fmla="*/ 74302 w 1421200"/>
                    <a:gd name="connsiteY10" fmla="*/ 214233 h 508389"/>
                    <a:gd name="connsiteX11" fmla="*/ 83446 w 1421200"/>
                    <a:gd name="connsiteY11" fmla="*/ 269097 h 508389"/>
                    <a:gd name="connsiteX0" fmla="*/ 83446 w 1421200"/>
                    <a:gd name="connsiteY0" fmla="*/ 269097 h 508389"/>
                    <a:gd name="connsiteX1" fmla="*/ 577222 w 1421200"/>
                    <a:gd name="connsiteY1" fmla="*/ 387969 h 508389"/>
                    <a:gd name="connsiteX2" fmla="*/ 1116718 w 1421200"/>
                    <a:gd name="connsiteY2" fmla="*/ 195945 h 508389"/>
                    <a:gd name="connsiteX3" fmla="*/ 1308742 w 1421200"/>
                    <a:gd name="connsiteY3" fmla="*/ 3921 h 508389"/>
                    <a:gd name="connsiteX4" fmla="*/ 1418470 w 1421200"/>
                    <a:gd name="connsiteY4" fmla="*/ 86217 h 508389"/>
                    <a:gd name="connsiteX5" fmla="*/ 1199014 w 1421200"/>
                    <a:gd name="connsiteY5" fmla="*/ 314817 h 508389"/>
                    <a:gd name="connsiteX6" fmla="*/ 787534 w 1421200"/>
                    <a:gd name="connsiteY6" fmla="*/ 461121 h 508389"/>
                    <a:gd name="connsiteX7" fmla="*/ 449206 w 1421200"/>
                    <a:gd name="connsiteY7" fmla="*/ 506841 h 508389"/>
                    <a:gd name="connsiteX8" fmla="*/ 65158 w 1421200"/>
                    <a:gd name="connsiteY8" fmla="*/ 415401 h 508389"/>
                    <a:gd name="connsiteX9" fmla="*/ 1150 w 1421200"/>
                    <a:gd name="connsiteY9" fmla="*/ 305673 h 508389"/>
                    <a:gd name="connsiteX10" fmla="*/ 83446 w 1421200"/>
                    <a:gd name="connsiteY10" fmla="*/ 269097 h 508389"/>
                    <a:gd name="connsiteX0" fmla="*/ 83446 w 1421200"/>
                    <a:gd name="connsiteY0" fmla="*/ 269097 h 511670"/>
                    <a:gd name="connsiteX1" fmla="*/ 577222 w 1421200"/>
                    <a:gd name="connsiteY1" fmla="*/ 387969 h 511670"/>
                    <a:gd name="connsiteX2" fmla="*/ 1116718 w 1421200"/>
                    <a:gd name="connsiteY2" fmla="*/ 195945 h 511670"/>
                    <a:gd name="connsiteX3" fmla="*/ 1308742 w 1421200"/>
                    <a:gd name="connsiteY3" fmla="*/ 3921 h 511670"/>
                    <a:gd name="connsiteX4" fmla="*/ 1418470 w 1421200"/>
                    <a:gd name="connsiteY4" fmla="*/ 86217 h 511670"/>
                    <a:gd name="connsiteX5" fmla="*/ 1199014 w 1421200"/>
                    <a:gd name="connsiteY5" fmla="*/ 314817 h 511670"/>
                    <a:gd name="connsiteX6" fmla="*/ 814966 w 1421200"/>
                    <a:gd name="connsiteY6" fmla="*/ 479409 h 511670"/>
                    <a:gd name="connsiteX7" fmla="*/ 449206 w 1421200"/>
                    <a:gd name="connsiteY7" fmla="*/ 506841 h 511670"/>
                    <a:gd name="connsiteX8" fmla="*/ 65158 w 1421200"/>
                    <a:gd name="connsiteY8" fmla="*/ 415401 h 511670"/>
                    <a:gd name="connsiteX9" fmla="*/ 1150 w 1421200"/>
                    <a:gd name="connsiteY9" fmla="*/ 305673 h 511670"/>
                    <a:gd name="connsiteX10" fmla="*/ 83446 w 1421200"/>
                    <a:gd name="connsiteY10" fmla="*/ 269097 h 51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1200" h="511670">
                      <a:moveTo>
                        <a:pt x="83446" y="269097"/>
                      </a:moveTo>
                      <a:cubicBezTo>
                        <a:pt x="179458" y="282813"/>
                        <a:pt x="405010" y="400161"/>
                        <a:pt x="577222" y="387969"/>
                      </a:cubicBezTo>
                      <a:cubicBezTo>
                        <a:pt x="749434" y="375777"/>
                        <a:pt x="994798" y="259953"/>
                        <a:pt x="1116718" y="195945"/>
                      </a:cubicBezTo>
                      <a:cubicBezTo>
                        <a:pt x="1238638" y="131937"/>
                        <a:pt x="1258450" y="22209"/>
                        <a:pt x="1308742" y="3921"/>
                      </a:cubicBezTo>
                      <a:cubicBezTo>
                        <a:pt x="1359034" y="-14367"/>
                        <a:pt x="1436758" y="34401"/>
                        <a:pt x="1418470" y="86217"/>
                      </a:cubicBezTo>
                      <a:cubicBezTo>
                        <a:pt x="1400182" y="138033"/>
                        <a:pt x="1299598" y="249285"/>
                        <a:pt x="1199014" y="314817"/>
                      </a:cubicBezTo>
                      <a:cubicBezTo>
                        <a:pt x="1098430" y="380349"/>
                        <a:pt x="939934" y="447405"/>
                        <a:pt x="814966" y="479409"/>
                      </a:cubicBezTo>
                      <a:cubicBezTo>
                        <a:pt x="689998" y="511413"/>
                        <a:pt x="574174" y="517509"/>
                        <a:pt x="449206" y="506841"/>
                      </a:cubicBezTo>
                      <a:cubicBezTo>
                        <a:pt x="324238" y="496173"/>
                        <a:pt x="139834" y="448929"/>
                        <a:pt x="65158" y="415401"/>
                      </a:cubicBezTo>
                      <a:cubicBezTo>
                        <a:pt x="-9518" y="381873"/>
                        <a:pt x="-374" y="339201"/>
                        <a:pt x="1150" y="305673"/>
                      </a:cubicBezTo>
                      <a:cubicBezTo>
                        <a:pt x="4198" y="281289"/>
                        <a:pt x="-12566" y="255381"/>
                        <a:pt x="83446" y="269097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3" name="Group 322">
                  <a:extLst>
                    <a:ext uri="{FF2B5EF4-FFF2-40B4-BE49-F238E27FC236}">
                      <a16:creationId xmlns:a16="http://schemas.microsoft.com/office/drawing/2014/main" id="{76C0A958-5AA1-4E50-92D8-EFC3B15612B7}"/>
                    </a:ext>
                  </a:extLst>
                </p:cNvPr>
                <p:cNvGrpSpPr/>
                <p:nvPr/>
              </p:nvGrpSpPr>
              <p:grpSpPr>
                <a:xfrm flipH="1" flipV="1">
                  <a:off x="3631345" y="5040164"/>
                  <a:ext cx="1245322" cy="525016"/>
                  <a:chOff x="3542644" y="5341006"/>
                  <a:chExt cx="1245322" cy="525016"/>
                </a:xfrm>
                <a:grpFill/>
              </p:grpSpPr>
              <p:sp>
                <p:nvSpPr>
                  <p:cNvPr id="325" name="Freeform 90">
                    <a:extLst>
                      <a:ext uri="{FF2B5EF4-FFF2-40B4-BE49-F238E27FC236}">
                        <a16:creationId xmlns:a16="http://schemas.microsoft.com/office/drawing/2014/main" id="{618B212A-FC2B-4535-A108-9075D8CBA43F}"/>
                      </a:ext>
                    </a:extLst>
                  </p:cNvPr>
                  <p:cNvSpPr/>
                  <p:nvPr/>
                </p:nvSpPr>
                <p:spPr>
                  <a:xfrm>
                    <a:off x="3674925" y="5341006"/>
                    <a:ext cx="835610" cy="300842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Freeform 91">
                    <a:extLst>
                      <a:ext uri="{FF2B5EF4-FFF2-40B4-BE49-F238E27FC236}">
                        <a16:creationId xmlns:a16="http://schemas.microsoft.com/office/drawing/2014/main" id="{7F76FFA2-DFA9-4C3A-A39E-00F8C689F0E3}"/>
                      </a:ext>
                    </a:extLst>
                  </p:cNvPr>
                  <p:cNvSpPr/>
                  <p:nvPr/>
                </p:nvSpPr>
                <p:spPr>
                  <a:xfrm>
                    <a:off x="3542644" y="5417673"/>
                    <a:ext cx="1245322" cy="448349"/>
                  </a:xfrm>
                  <a:custGeom>
                    <a:avLst/>
                    <a:gdLst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74302 w 1421200"/>
                      <a:gd name="connsiteY10" fmla="*/ 214233 h 508389"/>
                      <a:gd name="connsiteX11" fmla="*/ 83446 w 1421200"/>
                      <a:gd name="connsiteY11" fmla="*/ 269097 h 508389"/>
                      <a:gd name="connsiteX0" fmla="*/ 83446 w 1421200"/>
                      <a:gd name="connsiteY0" fmla="*/ 269097 h 508389"/>
                      <a:gd name="connsiteX1" fmla="*/ 577222 w 1421200"/>
                      <a:gd name="connsiteY1" fmla="*/ 387969 h 508389"/>
                      <a:gd name="connsiteX2" fmla="*/ 1116718 w 1421200"/>
                      <a:gd name="connsiteY2" fmla="*/ 195945 h 508389"/>
                      <a:gd name="connsiteX3" fmla="*/ 1308742 w 1421200"/>
                      <a:gd name="connsiteY3" fmla="*/ 3921 h 508389"/>
                      <a:gd name="connsiteX4" fmla="*/ 1418470 w 1421200"/>
                      <a:gd name="connsiteY4" fmla="*/ 86217 h 508389"/>
                      <a:gd name="connsiteX5" fmla="*/ 1199014 w 1421200"/>
                      <a:gd name="connsiteY5" fmla="*/ 314817 h 508389"/>
                      <a:gd name="connsiteX6" fmla="*/ 787534 w 1421200"/>
                      <a:gd name="connsiteY6" fmla="*/ 461121 h 508389"/>
                      <a:gd name="connsiteX7" fmla="*/ 449206 w 1421200"/>
                      <a:gd name="connsiteY7" fmla="*/ 506841 h 508389"/>
                      <a:gd name="connsiteX8" fmla="*/ 65158 w 1421200"/>
                      <a:gd name="connsiteY8" fmla="*/ 415401 h 508389"/>
                      <a:gd name="connsiteX9" fmla="*/ 1150 w 1421200"/>
                      <a:gd name="connsiteY9" fmla="*/ 305673 h 508389"/>
                      <a:gd name="connsiteX10" fmla="*/ 83446 w 1421200"/>
                      <a:gd name="connsiteY10" fmla="*/ 269097 h 508389"/>
                      <a:gd name="connsiteX0" fmla="*/ 83446 w 1421200"/>
                      <a:gd name="connsiteY0" fmla="*/ 269097 h 511670"/>
                      <a:gd name="connsiteX1" fmla="*/ 577222 w 1421200"/>
                      <a:gd name="connsiteY1" fmla="*/ 387969 h 511670"/>
                      <a:gd name="connsiteX2" fmla="*/ 1116718 w 1421200"/>
                      <a:gd name="connsiteY2" fmla="*/ 195945 h 511670"/>
                      <a:gd name="connsiteX3" fmla="*/ 1308742 w 1421200"/>
                      <a:gd name="connsiteY3" fmla="*/ 3921 h 511670"/>
                      <a:gd name="connsiteX4" fmla="*/ 1418470 w 1421200"/>
                      <a:gd name="connsiteY4" fmla="*/ 86217 h 511670"/>
                      <a:gd name="connsiteX5" fmla="*/ 1199014 w 1421200"/>
                      <a:gd name="connsiteY5" fmla="*/ 314817 h 511670"/>
                      <a:gd name="connsiteX6" fmla="*/ 814966 w 1421200"/>
                      <a:gd name="connsiteY6" fmla="*/ 479409 h 511670"/>
                      <a:gd name="connsiteX7" fmla="*/ 449206 w 1421200"/>
                      <a:gd name="connsiteY7" fmla="*/ 506841 h 511670"/>
                      <a:gd name="connsiteX8" fmla="*/ 65158 w 1421200"/>
                      <a:gd name="connsiteY8" fmla="*/ 415401 h 511670"/>
                      <a:gd name="connsiteX9" fmla="*/ 1150 w 1421200"/>
                      <a:gd name="connsiteY9" fmla="*/ 305673 h 511670"/>
                      <a:gd name="connsiteX10" fmla="*/ 83446 w 1421200"/>
                      <a:gd name="connsiteY10" fmla="*/ 269097 h 51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21200" h="511670">
                        <a:moveTo>
                          <a:pt x="83446" y="269097"/>
                        </a:moveTo>
                        <a:cubicBezTo>
                          <a:pt x="179458" y="282813"/>
                          <a:pt x="405010" y="400161"/>
                          <a:pt x="577222" y="387969"/>
                        </a:cubicBezTo>
                        <a:cubicBezTo>
                          <a:pt x="749434" y="375777"/>
                          <a:pt x="994798" y="259953"/>
                          <a:pt x="1116718" y="195945"/>
                        </a:cubicBezTo>
                        <a:cubicBezTo>
                          <a:pt x="1238638" y="131937"/>
                          <a:pt x="1258450" y="22209"/>
                          <a:pt x="1308742" y="3921"/>
                        </a:cubicBezTo>
                        <a:cubicBezTo>
                          <a:pt x="1359034" y="-14367"/>
                          <a:pt x="1436758" y="34401"/>
                          <a:pt x="1418470" y="86217"/>
                        </a:cubicBezTo>
                        <a:cubicBezTo>
                          <a:pt x="1400182" y="138033"/>
                          <a:pt x="1299598" y="249285"/>
                          <a:pt x="1199014" y="314817"/>
                        </a:cubicBezTo>
                        <a:cubicBezTo>
                          <a:pt x="1098430" y="380349"/>
                          <a:pt x="939934" y="447405"/>
                          <a:pt x="814966" y="479409"/>
                        </a:cubicBezTo>
                        <a:cubicBezTo>
                          <a:pt x="689998" y="511413"/>
                          <a:pt x="574174" y="517509"/>
                          <a:pt x="449206" y="506841"/>
                        </a:cubicBezTo>
                        <a:cubicBezTo>
                          <a:pt x="324238" y="496173"/>
                          <a:pt x="139834" y="448929"/>
                          <a:pt x="65158" y="415401"/>
                        </a:cubicBezTo>
                        <a:cubicBezTo>
                          <a:pt x="-9518" y="381873"/>
                          <a:pt x="-374" y="339201"/>
                          <a:pt x="1150" y="305673"/>
                        </a:cubicBezTo>
                        <a:cubicBezTo>
                          <a:pt x="4198" y="281289"/>
                          <a:pt x="-12566" y="255381"/>
                          <a:pt x="83446" y="269097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4" name="Freeform 94">
                  <a:extLst>
                    <a:ext uri="{FF2B5EF4-FFF2-40B4-BE49-F238E27FC236}">
                      <a16:creationId xmlns:a16="http://schemas.microsoft.com/office/drawing/2014/main" id="{FFC86020-26D2-496E-B7B5-5A97D1220249}"/>
                    </a:ext>
                  </a:extLst>
                </p:cNvPr>
                <p:cNvSpPr/>
                <p:nvPr/>
              </p:nvSpPr>
              <p:spPr>
                <a:xfrm>
                  <a:off x="3527837" y="4736176"/>
                  <a:ext cx="1452969" cy="421862"/>
                </a:xfrm>
                <a:custGeom>
                  <a:avLst/>
                  <a:gdLst>
                    <a:gd name="connsiteX0" fmla="*/ 65755 w 1452969"/>
                    <a:gd name="connsiteY0" fmla="*/ 238160 h 421862"/>
                    <a:gd name="connsiteX1" fmla="*/ 751555 w 1452969"/>
                    <a:gd name="connsiteY1" fmla="*/ 174152 h 421862"/>
                    <a:gd name="connsiteX2" fmla="*/ 1355059 w 1452969"/>
                    <a:gd name="connsiteY2" fmla="*/ 416 h 421862"/>
                    <a:gd name="connsiteX3" fmla="*/ 1419067 w 1452969"/>
                    <a:gd name="connsiteY3" fmla="*/ 128432 h 421862"/>
                    <a:gd name="connsiteX4" fmla="*/ 1016731 w 1452969"/>
                    <a:gd name="connsiteY4" fmla="*/ 219872 h 421862"/>
                    <a:gd name="connsiteX5" fmla="*/ 404083 w 1452969"/>
                    <a:gd name="connsiteY5" fmla="*/ 302168 h 421862"/>
                    <a:gd name="connsiteX6" fmla="*/ 65755 w 1452969"/>
                    <a:gd name="connsiteY6" fmla="*/ 421040 h 421862"/>
                    <a:gd name="connsiteX7" fmla="*/ 65755 w 1452969"/>
                    <a:gd name="connsiteY7" fmla="*/ 238160 h 42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2969" h="421862">
                      <a:moveTo>
                        <a:pt x="65755" y="238160"/>
                      </a:moveTo>
                      <a:cubicBezTo>
                        <a:pt x="180055" y="197012"/>
                        <a:pt x="536671" y="213776"/>
                        <a:pt x="751555" y="174152"/>
                      </a:cubicBezTo>
                      <a:cubicBezTo>
                        <a:pt x="966439" y="134528"/>
                        <a:pt x="1243807" y="8036"/>
                        <a:pt x="1355059" y="416"/>
                      </a:cubicBezTo>
                      <a:cubicBezTo>
                        <a:pt x="1466311" y="-7204"/>
                        <a:pt x="1475455" y="91856"/>
                        <a:pt x="1419067" y="128432"/>
                      </a:cubicBezTo>
                      <a:cubicBezTo>
                        <a:pt x="1362679" y="165008"/>
                        <a:pt x="1185895" y="190916"/>
                        <a:pt x="1016731" y="219872"/>
                      </a:cubicBezTo>
                      <a:cubicBezTo>
                        <a:pt x="847567" y="248828"/>
                        <a:pt x="562579" y="268640"/>
                        <a:pt x="404083" y="302168"/>
                      </a:cubicBezTo>
                      <a:cubicBezTo>
                        <a:pt x="245587" y="335696"/>
                        <a:pt x="122143" y="431708"/>
                        <a:pt x="65755" y="421040"/>
                      </a:cubicBezTo>
                      <a:cubicBezTo>
                        <a:pt x="9367" y="410372"/>
                        <a:pt x="-48545" y="279308"/>
                        <a:pt x="65755" y="23816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C3B35016-6264-404C-8CDF-10D92C7EF609}"/>
                  </a:ext>
                </a:extLst>
              </p:cNvPr>
              <p:cNvSpPr/>
              <p:nvPr/>
            </p:nvSpPr>
            <p:spPr>
              <a:xfrm>
                <a:off x="3720264" y="4216914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80A7EECF-F69C-4875-BAB2-256770E37AD7}"/>
                  </a:ext>
                </a:extLst>
              </p:cNvPr>
              <p:cNvSpPr/>
              <p:nvPr/>
            </p:nvSpPr>
            <p:spPr>
              <a:xfrm>
                <a:off x="3702678" y="4456805"/>
                <a:ext cx="153440" cy="117615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316" name="Freeform 19">
              <a:extLst>
                <a:ext uri="{FF2B5EF4-FFF2-40B4-BE49-F238E27FC236}">
                  <a16:creationId xmlns:a16="http://schemas.microsoft.com/office/drawing/2014/main" id="{530B16C5-A442-4ED7-B2BD-2288FDE12E41}"/>
                </a:ext>
              </a:extLst>
            </p:cNvPr>
            <p:cNvSpPr/>
            <p:nvPr/>
          </p:nvSpPr>
          <p:spPr>
            <a:xfrm>
              <a:off x="3869531" y="3617119"/>
              <a:ext cx="173832" cy="69056"/>
            </a:xfrm>
            <a:custGeom>
              <a:avLst/>
              <a:gdLst>
                <a:gd name="connsiteX0" fmla="*/ 21432 w 173832"/>
                <a:gd name="connsiteY0" fmla="*/ 21432 h 64294"/>
                <a:gd name="connsiteX1" fmla="*/ 0 w 173832"/>
                <a:gd name="connsiteY1" fmla="*/ 64294 h 64294"/>
                <a:gd name="connsiteX2" fmla="*/ 142875 w 173832"/>
                <a:gd name="connsiteY2" fmla="*/ 33338 h 64294"/>
                <a:gd name="connsiteX3" fmla="*/ 173832 w 173832"/>
                <a:gd name="connsiteY3" fmla="*/ 23813 h 64294"/>
                <a:gd name="connsiteX4" fmla="*/ 130969 w 173832"/>
                <a:gd name="connsiteY4" fmla="*/ 0 h 64294"/>
                <a:gd name="connsiteX5" fmla="*/ 21432 w 173832"/>
                <a:gd name="connsiteY5" fmla="*/ 21432 h 64294"/>
                <a:gd name="connsiteX0" fmla="*/ 21432 w 173832"/>
                <a:gd name="connsiteY0" fmla="*/ 28575 h 71437"/>
                <a:gd name="connsiteX1" fmla="*/ 0 w 173832"/>
                <a:gd name="connsiteY1" fmla="*/ 71437 h 71437"/>
                <a:gd name="connsiteX2" fmla="*/ 142875 w 173832"/>
                <a:gd name="connsiteY2" fmla="*/ 40481 h 71437"/>
                <a:gd name="connsiteX3" fmla="*/ 173832 w 173832"/>
                <a:gd name="connsiteY3" fmla="*/ 30956 h 71437"/>
                <a:gd name="connsiteX4" fmla="*/ 128588 w 173832"/>
                <a:gd name="connsiteY4" fmla="*/ 0 h 71437"/>
                <a:gd name="connsiteX5" fmla="*/ 21432 w 173832"/>
                <a:gd name="connsiteY5" fmla="*/ 28575 h 71437"/>
                <a:gd name="connsiteX0" fmla="*/ 21432 w 173832"/>
                <a:gd name="connsiteY0" fmla="*/ 19050 h 61912"/>
                <a:gd name="connsiteX1" fmla="*/ 0 w 173832"/>
                <a:gd name="connsiteY1" fmla="*/ 61912 h 61912"/>
                <a:gd name="connsiteX2" fmla="*/ 142875 w 173832"/>
                <a:gd name="connsiteY2" fmla="*/ 30956 h 61912"/>
                <a:gd name="connsiteX3" fmla="*/ 173832 w 173832"/>
                <a:gd name="connsiteY3" fmla="*/ 21431 h 61912"/>
                <a:gd name="connsiteX4" fmla="*/ 133350 w 173832"/>
                <a:gd name="connsiteY4" fmla="*/ 0 h 61912"/>
                <a:gd name="connsiteX5" fmla="*/ 21432 w 173832"/>
                <a:gd name="connsiteY5" fmla="*/ 19050 h 61912"/>
                <a:gd name="connsiteX0" fmla="*/ 21432 w 173832"/>
                <a:gd name="connsiteY0" fmla="*/ 30956 h 73818"/>
                <a:gd name="connsiteX1" fmla="*/ 0 w 173832"/>
                <a:gd name="connsiteY1" fmla="*/ 73818 h 73818"/>
                <a:gd name="connsiteX2" fmla="*/ 142875 w 173832"/>
                <a:gd name="connsiteY2" fmla="*/ 42862 h 73818"/>
                <a:gd name="connsiteX3" fmla="*/ 173832 w 173832"/>
                <a:gd name="connsiteY3" fmla="*/ 33337 h 73818"/>
                <a:gd name="connsiteX4" fmla="*/ 126206 w 173832"/>
                <a:gd name="connsiteY4" fmla="*/ 0 h 73818"/>
                <a:gd name="connsiteX5" fmla="*/ 21432 w 173832"/>
                <a:gd name="connsiteY5" fmla="*/ 30956 h 73818"/>
                <a:gd name="connsiteX0" fmla="*/ 21432 w 173832"/>
                <a:gd name="connsiteY0" fmla="*/ 0 h 42862"/>
                <a:gd name="connsiteX1" fmla="*/ 0 w 173832"/>
                <a:gd name="connsiteY1" fmla="*/ 42862 h 42862"/>
                <a:gd name="connsiteX2" fmla="*/ 142875 w 173832"/>
                <a:gd name="connsiteY2" fmla="*/ 11906 h 42862"/>
                <a:gd name="connsiteX3" fmla="*/ 173832 w 173832"/>
                <a:gd name="connsiteY3" fmla="*/ 2381 h 42862"/>
                <a:gd name="connsiteX4" fmla="*/ 21432 w 173832"/>
                <a:gd name="connsiteY4" fmla="*/ 0 h 42862"/>
                <a:gd name="connsiteX0" fmla="*/ 21432 w 173832"/>
                <a:gd name="connsiteY0" fmla="*/ 26194 h 69056"/>
                <a:gd name="connsiteX1" fmla="*/ 0 w 173832"/>
                <a:gd name="connsiteY1" fmla="*/ 69056 h 69056"/>
                <a:gd name="connsiteX2" fmla="*/ 142875 w 173832"/>
                <a:gd name="connsiteY2" fmla="*/ 38100 h 69056"/>
                <a:gd name="connsiteX3" fmla="*/ 173832 w 173832"/>
                <a:gd name="connsiteY3" fmla="*/ 28575 h 69056"/>
                <a:gd name="connsiteX4" fmla="*/ 128588 w 173832"/>
                <a:gd name="connsiteY4" fmla="*/ 0 h 69056"/>
                <a:gd name="connsiteX5" fmla="*/ 21432 w 173832"/>
                <a:gd name="connsiteY5" fmla="*/ 26194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832" h="69056">
                  <a:moveTo>
                    <a:pt x="21432" y="26194"/>
                  </a:moveTo>
                  <a:lnTo>
                    <a:pt x="0" y="69056"/>
                  </a:lnTo>
                  <a:lnTo>
                    <a:pt x="142875" y="38100"/>
                  </a:lnTo>
                  <a:lnTo>
                    <a:pt x="173832" y="28575"/>
                  </a:lnTo>
                  <a:cubicBezTo>
                    <a:pt x="157163" y="27781"/>
                    <a:pt x="145257" y="794"/>
                    <a:pt x="128588" y="0"/>
                  </a:cubicBezTo>
                  <a:lnTo>
                    <a:pt x="21432" y="26194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 232">
              <a:extLst>
                <a:ext uri="{FF2B5EF4-FFF2-40B4-BE49-F238E27FC236}">
                  <a16:creationId xmlns:a16="http://schemas.microsoft.com/office/drawing/2014/main" id="{B2CEA947-3344-4D94-8069-2E0CDD6ACD33}"/>
                </a:ext>
              </a:extLst>
            </p:cNvPr>
            <p:cNvSpPr/>
            <p:nvPr/>
          </p:nvSpPr>
          <p:spPr>
            <a:xfrm rot="10800000">
              <a:off x="3691880" y="4198779"/>
              <a:ext cx="173832" cy="70841"/>
            </a:xfrm>
            <a:custGeom>
              <a:avLst/>
              <a:gdLst>
                <a:gd name="connsiteX0" fmla="*/ 21432 w 173832"/>
                <a:gd name="connsiteY0" fmla="*/ 21432 h 64294"/>
                <a:gd name="connsiteX1" fmla="*/ 0 w 173832"/>
                <a:gd name="connsiteY1" fmla="*/ 64294 h 64294"/>
                <a:gd name="connsiteX2" fmla="*/ 142875 w 173832"/>
                <a:gd name="connsiteY2" fmla="*/ 33338 h 64294"/>
                <a:gd name="connsiteX3" fmla="*/ 173832 w 173832"/>
                <a:gd name="connsiteY3" fmla="*/ 23813 h 64294"/>
                <a:gd name="connsiteX4" fmla="*/ 130969 w 173832"/>
                <a:gd name="connsiteY4" fmla="*/ 0 h 64294"/>
                <a:gd name="connsiteX5" fmla="*/ 21432 w 173832"/>
                <a:gd name="connsiteY5" fmla="*/ 21432 h 64294"/>
                <a:gd name="connsiteX0" fmla="*/ 21432 w 173832"/>
                <a:gd name="connsiteY0" fmla="*/ 28575 h 71437"/>
                <a:gd name="connsiteX1" fmla="*/ 0 w 173832"/>
                <a:gd name="connsiteY1" fmla="*/ 71437 h 71437"/>
                <a:gd name="connsiteX2" fmla="*/ 142875 w 173832"/>
                <a:gd name="connsiteY2" fmla="*/ 40481 h 71437"/>
                <a:gd name="connsiteX3" fmla="*/ 173832 w 173832"/>
                <a:gd name="connsiteY3" fmla="*/ 30956 h 71437"/>
                <a:gd name="connsiteX4" fmla="*/ 128588 w 173832"/>
                <a:gd name="connsiteY4" fmla="*/ 0 h 71437"/>
                <a:gd name="connsiteX5" fmla="*/ 21432 w 173832"/>
                <a:gd name="connsiteY5" fmla="*/ 28575 h 71437"/>
                <a:gd name="connsiteX0" fmla="*/ 21432 w 173832"/>
                <a:gd name="connsiteY0" fmla="*/ 19050 h 61912"/>
                <a:gd name="connsiteX1" fmla="*/ 0 w 173832"/>
                <a:gd name="connsiteY1" fmla="*/ 61912 h 61912"/>
                <a:gd name="connsiteX2" fmla="*/ 142875 w 173832"/>
                <a:gd name="connsiteY2" fmla="*/ 30956 h 61912"/>
                <a:gd name="connsiteX3" fmla="*/ 173832 w 173832"/>
                <a:gd name="connsiteY3" fmla="*/ 21431 h 61912"/>
                <a:gd name="connsiteX4" fmla="*/ 133350 w 173832"/>
                <a:gd name="connsiteY4" fmla="*/ 0 h 61912"/>
                <a:gd name="connsiteX5" fmla="*/ 21432 w 173832"/>
                <a:gd name="connsiteY5" fmla="*/ 19050 h 61912"/>
                <a:gd name="connsiteX0" fmla="*/ 21432 w 173832"/>
                <a:gd name="connsiteY0" fmla="*/ 30956 h 73818"/>
                <a:gd name="connsiteX1" fmla="*/ 0 w 173832"/>
                <a:gd name="connsiteY1" fmla="*/ 73818 h 73818"/>
                <a:gd name="connsiteX2" fmla="*/ 142875 w 173832"/>
                <a:gd name="connsiteY2" fmla="*/ 42862 h 73818"/>
                <a:gd name="connsiteX3" fmla="*/ 173832 w 173832"/>
                <a:gd name="connsiteY3" fmla="*/ 33337 h 73818"/>
                <a:gd name="connsiteX4" fmla="*/ 126206 w 173832"/>
                <a:gd name="connsiteY4" fmla="*/ 0 h 73818"/>
                <a:gd name="connsiteX5" fmla="*/ 21432 w 173832"/>
                <a:gd name="connsiteY5" fmla="*/ 30956 h 73818"/>
                <a:gd name="connsiteX0" fmla="*/ 21432 w 173832"/>
                <a:gd name="connsiteY0" fmla="*/ 0 h 42862"/>
                <a:gd name="connsiteX1" fmla="*/ 0 w 173832"/>
                <a:gd name="connsiteY1" fmla="*/ 42862 h 42862"/>
                <a:gd name="connsiteX2" fmla="*/ 142875 w 173832"/>
                <a:gd name="connsiteY2" fmla="*/ 11906 h 42862"/>
                <a:gd name="connsiteX3" fmla="*/ 173832 w 173832"/>
                <a:gd name="connsiteY3" fmla="*/ 2381 h 42862"/>
                <a:gd name="connsiteX4" fmla="*/ 21432 w 173832"/>
                <a:gd name="connsiteY4" fmla="*/ 0 h 42862"/>
                <a:gd name="connsiteX0" fmla="*/ 21432 w 173832"/>
                <a:gd name="connsiteY0" fmla="*/ 26194 h 69056"/>
                <a:gd name="connsiteX1" fmla="*/ 0 w 173832"/>
                <a:gd name="connsiteY1" fmla="*/ 69056 h 69056"/>
                <a:gd name="connsiteX2" fmla="*/ 142875 w 173832"/>
                <a:gd name="connsiteY2" fmla="*/ 38100 h 69056"/>
                <a:gd name="connsiteX3" fmla="*/ 173832 w 173832"/>
                <a:gd name="connsiteY3" fmla="*/ 28575 h 69056"/>
                <a:gd name="connsiteX4" fmla="*/ 128588 w 173832"/>
                <a:gd name="connsiteY4" fmla="*/ 0 h 69056"/>
                <a:gd name="connsiteX5" fmla="*/ 21432 w 173832"/>
                <a:gd name="connsiteY5" fmla="*/ 26194 h 69056"/>
                <a:gd name="connsiteX0" fmla="*/ 21432 w 173832"/>
                <a:gd name="connsiteY0" fmla="*/ 26194 h 69056"/>
                <a:gd name="connsiteX1" fmla="*/ 0 w 173832"/>
                <a:gd name="connsiteY1" fmla="*/ 69056 h 69056"/>
                <a:gd name="connsiteX2" fmla="*/ 96193 w 173832"/>
                <a:gd name="connsiteY2" fmla="*/ 64333 h 69056"/>
                <a:gd name="connsiteX3" fmla="*/ 142875 w 173832"/>
                <a:gd name="connsiteY3" fmla="*/ 38100 h 69056"/>
                <a:gd name="connsiteX4" fmla="*/ 173832 w 173832"/>
                <a:gd name="connsiteY4" fmla="*/ 28575 h 69056"/>
                <a:gd name="connsiteX5" fmla="*/ 128588 w 173832"/>
                <a:gd name="connsiteY5" fmla="*/ 0 h 69056"/>
                <a:gd name="connsiteX6" fmla="*/ 21432 w 173832"/>
                <a:gd name="connsiteY6" fmla="*/ 26194 h 69056"/>
                <a:gd name="connsiteX0" fmla="*/ 21432 w 173832"/>
                <a:gd name="connsiteY0" fmla="*/ 26194 h 70841"/>
                <a:gd name="connsiteX1" fmla="*/ 0 w 173832"/>
                <a:gd name="connsiteY1" fmla="*/ 69056 h 70841"/>
                <a:gd name="connsiteX2" fmla="*/ 96193 w 173832"/>
                <a:gd name="connsiteY2" fmla="*/ 64333 h 70841"/>
                <a:gd name="connsiteX3" fmla="*/ 142875 w 173832"/>
                <a:gd name="connsiteY3" fmla="*/ 38100 h 70841"/>
                <a:gd name="connsiteX4" fmla="*/ 173832 w 173832"/>
                <a:gd name="connsiteY4" fmla="*/ 28575 h 70841"/>
                <a:gd name="connsiteX5" fmla="*/ 128588 w 173832"/>
                <a:gd name="connsiteY5" fmla="*/ 0 h 70841"/>
                <a:gd name="connsiteX6" fmla="*/ 21432 w 173832"/>
                <a:gd name="connsiteY6" fmla="*/ 26194 h 70841"/>
                <a:gd name="connsiteX0" fmla="*/ 21432 w 173832"/>
                <a:gd name="connsiteY0" fmla="*/ 26194 h 70841"/>
                <a:gd name="connsiteX1" fmla="*/ 0 w 173832"/>
                <a:gd name="connsiteY1" fmla="*/ 69056 h 70841"/>
                <a:gd name="connsiteX2" fmla="*/ 96193 w 173832"/>
                <a:gd name="connsiteY2" fmla="*/ 64333 h 70841"/>
                <a:gd name="connsiteX3" fmla="*/ 173832 w 173832"/>
                <a:gd name="connsiteY3" fmla="*/ 28575 h 70841"/>
                <a:gd name="connsiteX4" fmla="*/ 128588 w 173832"/>
                <a:gd name="connsiteY4" fmla="*/ 0 h 70841"/>
                <a:gd name="connsiteX5" fmla="*/ 21432 w 173832"/>
                <a:gd name="connsiteY5" fmla="*/ 26194 h 70841"/>
                <a:gd name="connsiteX0" fmla="*/ 21432 w 173832"/>
                <a:gd name="connsiteY0" fmla="*/ 26194 h 70841"/>
                <a:gd name="connsiteX1" fmla="*/ 0 w 173832"/>
                <a:gd name="connsiteY1" fmla="*/ 69056 h 70841"/>
                <a:gd name="connsiteX2" fmla="*/ 96193 w 173832"/>
                <a:gd name="connsiteY2" fmla="*/ 64333 h 70841"/>
                <a:gd name="connsiteX3" fmla="*/ 173832 w 173832"/>
                <a:gd name="connsiteY3" fmla="*/ 28575 h 70841"/>
                <a:gd name="connsiteX4" fmla="*/ 128588 w 173832"/>
                <a:gd name="connsiteY4" fmla="*/ 0 h 70841"/>
                <a:gd name="connsiteX5" fmla="*/ 21432 w 173832"/>
                <a:gd name="connsiteY5" fmla="*/ 26194 h 7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832" h="70841">
                  <a:moveTo>
                    <a:pt x="21432" y="26194"/>
                  </a:moveTo>
                  <a:lnTo>
                    <a:pt x="0" y="69056"/>
                  </a:lnTo>
                  <a:cubicBezTo>
                    <a:pt x="34446" y="73038"/>
                    <a:pt x="66510" y="69876"/>
                    <a:pt x="96193" y="64333"/>
                  </a:cubicBezTo>
                  <a:cubicBezTo>
                    <a:pt x="122073" y="52414"/>
                    <a:pt x="128902" y="57163"/>
                    <a:pt x="173832" y="28575"/>
                  </a:cubicBezTo>
                  <a:cubicBezTo>
                    <a:pt x="157163" y="27781"/>
                    <a:pt x="145257" y="794"/>
                    <a:pt x="128588" y="0"/>
                  </a:cubicBezTo>
                  <a:lnTo>
                    <a:pt x="21432" y="26194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8BA7FE87-9E69-4E55-A0AC-F96C29126223}"/>
              </a:ext>
            </a:extLst>
          </p:cNvPr>
          <p:cNvGrpSpPr/>
          <p:nvPr/>
        </p:nvGrpSpPr>
        <p:grpSpPr>
          <a:xfrm>
            <a:off x="6913731" y="3598302"/>
            <a:ext cx="581224" cy="175477"/>
            <a:chOff x="3374555" y="2715684"/>
            <a:chExt cx="3098276" cy="935398"/>
          </a:xfrm>
          <a:solidFill>
            <a:schemeClr val="bg1">
              <a:lumMod val="95000"/>
            </a:schemeClr>
          </a:solidFill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976516AE-0F71-46D2-AAB1-18DCCA4D17E4}"/>
                </a:ext>
              </a:extLst>
            </p:cNvPr>
            <p:cNvSpPr/>
            <p:nvPr/>
          </p:nvSpPr>
          <p:spPr>
            <a:xfrm>
              <a:off x="3426695" y="2757207"/>
              <a:ext cx="2993996" cy="852354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0F7EABE8-3038-4F82-B432-ED23BE3F1F44}"/>
                </a:ext>
              </a:extLst>
            </p:cNvPr>
            <p:cNvSpPr/>
            <p:nvPr/>
          </p:nvSpPr>
          <p:spPr>
            <a:xfrm>
              <a:off x="3374555" y="2715684"/>
              <a:ext cx="3098276" cy="935398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2" name="Group 301">
              <a:extLst>
                <a:ext uri="{FF2B5EF4-FFF2-40B4-BE49-F238E27FC236}">
                  <a16:creationId xmlns:a16="http://schemas.microsoft.com/office/drawing/2014/main" id="{1E0F2A47-655C-4733-9236-7D42AAD3D653}"/>
                </a:ext>
              </a:extLst>
            </p:cNvPr>
            <p:cNvGrpSpPr/>
            <p:nvPr/>
          </p:nvGrpSpPr>
          <p:grpSpPr>
            <a:xfrm>
              <a:off x="3958060" y="2926208"/>
              <a:ext cx="1931267" cy="470563"/>
              <a:chOff x="4031847" y="2926208"/>
              <a:chExt cx="1931267" cy="470563"/>
            </a:xfrm>
            <a:grpFill/>
          </p:grpSpPr>
          <p:grpSp>
            <p:nvGrpSpPr>
              <p:cNvPr id="303" name="Group 302">
                <a:extLst>
                  <a:ext uri="{FF2B5EF4-FFF2-40B4-BE49-F238E27FC236}">
                    <a16:creationId xmlns:a16="http://schemas.microsoft.com/office/drawing/2014/main" id="{97E97B92-60E3-4731-8A7E-F21E0E6B699C}"/>
                  </a:ext>
                </a:extLst>
              </p:cNvPr>
              <p:cNvGrpSpPr/>
              <p:nvPr/>
            </p:nvGrpSpPr>
            <p:grpSpPr>
              <a:xfrm>
                <a:off x="4031847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312" name="Rounded Rectangle 294">
                  <a:extLst>
                    <a:ext uri="{FF2B5EF4-FFF2-40B4-BE49-F238E27FC236}">
                      <a16:creationId xmlns:a16="http://schemas.microsoft.com/office/drawing/2014/main" id="{75882C47-E9AC-46E7-9E19-55A282359DD4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Rounded Rectangle 295">
                  <a:extLst>
                    <a:ext uri="{FF2B5EF4-FFF2-40B4-BE49-F238E27FC236}">
                      <a16:creationId xmlns:a16="http://schemas.microsoft.com/office/drawing/2014/main" id="{557AA979-EA0E-4265-9979-7A8A8F57112C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Rounded Rectangle 296">
                  <a:extLst>
                    <a:ext uri="{FF2B5EF4-FFF2-40B4-BE49-F238E27FC236}">
                      <a16:creationId xmlns:a16="http://schemas.microsoft.com/office/drawing/2014/main" id="{5A77B837-60E3-457D-A46C-DC8A4E9F9EAA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9345854B-111B-4128-8A69-1A62ACAF1D58}"/>
                  </a:ext>
                </a:extLst>
              </p:cNvPr>
              <p:cNvGrpSpPr/>
              <p:nvPr/>
            </p:nvGrpSpPr>
            <p:grpSpPr>
              <a:xfrm>
                <a:off x="4771653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309" name="Rounded Rectangle 291">
                  <a:extLst>
                    <a:ext uri="{FF2B5EF4-FFF2-40B4-BE49-F238E27FC236}">
                      <a16:creationId xmlns:a16="http://schemas.microsoft.com/office/drawing/2014/main" id="{41C9EEFD-F3C3-440F-BE2E-1C8D112B7BB1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Rounded Rectangle 292">
                  <a:extLst>
                    <a:ext uri="{FF2B5EF4-FFF2-40B4-BE49-F238E27FC236}">
                      <a16:creationId xmlns:a16="http://schemas.microsoft.com/office/drawing/2014/main" id="{4505BED9-D56F-4BE5-BC99-B97A99E32C16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Rounded Rectangle 293">
                  <a:extLst>
                    <a:ext uri="{FF2B5EF4-FFF2-40B4-BE49-F238E27FC236}">
                      <a16:creationId xmlns:a16="http://schemas.microsoft.com/office/drawing/2014/main" id="{0E94D197-D103-411D-A2EB-A69E3AFEA655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34867486-8E30-4E17-89CF-D097BAADADD8}"/>
                  </a:ext>
                </a:extLst>
              </p:cNvPr>
              <p:cNvGrpSpPr/>
              <p:nvPr/>
            </p:nvGrpSpPr>
            <p:grpSpPr>
              <a:xfrm>
                <a:off x="5511459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306" name="Rounded Rectangle 288">
                  <a:extLst>
                    <a:ext uri="{FF2B5EF4-FFF2-40B4-BE49-F238E27FC236}">
                      <a16:creationId xmlns:a16="http://schemas.microsoft.com/office/drawing/2014/main" id="{225B2AA5-2918-4DAB-8683-7D009C8FBE71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ounded Rectangle 289">
                  <a:extLst>
                    <a:ext uri="{FF2B5EF4-FFF2-40B4-BE49-F238E27FC236}">
                      <a16:creationId xmlns:a16="http://schemas.microsoft.com/office/drawing/2014/main" id="{3EB3CAAE-21F4-4CD5-8B20-A8825760B7B9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ounded Rectangle 290">
                  <a:extLst>
                    <a:ext uri="{FF2B5EF4-FFF2-40B4-BE49-F238E27FC236}">
                      <a16:creationId xmlns:a16="http://schemas.microsoft.com/office/drawing/2014/main" id="{84F1A4CE-854C-40A5-8EE3-DE0E529526AF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DF0807C4-77C8-4046-B708-E0BE13AF46CB}"/>
              </a:ext>
            </a:extLst>
          </p:cNvPr>
          <p:cNvGrpSpPr/>
          <p:nvPr/>
        </p:nvGrpSpPr>
        <p:grpSpPr>
          <a:xfrm>
            <a:off x="6771841" y="4215118"/>
            <a:ext cx="581224" cy="175477"/>
            <a:chOff x="3374555" y="2715684"/>
            <a:chExt cx="3098276" cy="935398"/>
          </a:xfrm>
          <a:solidFill>
            <a:schemeClr val="bg1">
              <a:lumMod val="95000"/>
            </a:schemeClr>
          </a:solidFill>
        </p:grpSpPr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A4575346-6232-46A1-9371-6E8CABC905E3}"/>
                </a:ext>
              </a:extLst>
            </p:cNvPr>
            <p:cNvSpPr/>
            <p:nvPr/>
          </p:nvSpPr>
          <p:spPr>
            <a:xfrm>
              <a:off x="3426695" y="2757207"/>
              <a:ext cx="2993996" cy="852354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CA98E1C5-74B8-4859-BFF5-2A63A7C0C2CF}"/>
                </a:ext>
              </a:extLst>
            </p:cNvPr>
            <p:cNvSpPr/>
            <p:nvPr/>
          </p:nvSpPr>
          <p:spPr>
            <a:xfrm>
              <a:off x="3374555" y="2715684"/>
              <a:ext cx="3098276" cy="935398"/>
            </a:xfrm>
            <a:prstGeom prst="ellipse">
              <a:avLst/>
            </a:pr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DA7ED812-044E-4A77-B5EF-216275F89223}"/>
                </a:ext>
              </a:extLst>
            </p:cNvPr>
            <p:cNvGrpSpPr/>
            <p:nvPr/>
          </p:nvGrpSpPr>
          <p:grpSpPr>
            <a:xfrm>
              <a:off x="3958060" y="2926208"/>
              <a:ext cx="1931267" cy="470563"/>
              <a:chOff x="4031847" y="2926208"/>
              <a:chExt cx="1931267" cy="470563"/>
            </a:xfrm>
            <a:grpFill/>
          </p:grpSpPr>
          <p:grpSp>
            <p:nvGrpSpPr>
              <p:cNvPr id="288" name="Group 287">
                <a:extLst>
                  <a:ext uri="{FF2B5EF4-FFF2-40B4-BE49-F238E27FC236}">
                    <a16:creationId xmlns:a16="http://schemas.microsoft.com/office/drawing/2014/main" id="{69C778BB-2A44-4159-A515-5F5335B04B83}"/>
                  </a:ext>
                </a:extLst>
              </p:cNvPr>
              <p:cNvGrpSpPr/>
              <p:nvPr/>
            </p:nvGrpSpPr>
            <p:grpSpPr>
              <a:xfrm>
                <a:off x="4031847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297" name="Rounded Rectangle 311">
                  <a:extLst>
                    <a:ext uri="{FF2B5EF4-FFF2-40B4-BE49-F238E27FC236}">
                      <a16:creationId xmlns:a16="http://schemas.microsoft.com/office/drawing/2014/main" id="{4CC62F09-6C4F-4AF7-B509-87426B8158C0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Rounded Rectangle 312">
                  <a:extLst>
                    <a:ext uri="{FF2B5EF4-FFF2-40B4-BE49-F238E27FC236}">
                      <a16:creationId xmlns:a16="http://schemas.microsoft.com/office/drawing/2014/main" id="{0BF82F01-E2EC-4A89-9014-78120E99C14D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Rounded Rectangle 313">
                  <a:extLst>
                    <a:ext uri="{FF2B5EF4-FFF2-40B4-BE49-F238E27FC236}">
                      <a16:creationId xmlns:a16="http://schemas.microsoft.com/office/drawing/2014/main" id="{F8ADC87B-68A1-4DC0-9547-0EAAB55D170B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9" name="Group 288">
                <a:extLst>
                  <a:ext uri="{FF2B5EF4-FFF2-40B4-BE49-F238E27FC236}">
                    <a16:creationId xmlns:a16="http://schemas.microsoft.com/office/drawing/2014/main" id="{DA362D47-8DF2-40E6-9E25-4CDF71B90F2D}"/>
                  </a:ext>
                </a:extLst>
              </p:cNvPr>
              <p:cNvGrpSpPr/>
              <p:nvPr/>
            </p:nvGrpSpPr>
            <p:grpSpPr>
              <a:xfrm>
                <a:off x="4771653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294" name="Rounded Rectangle 308">
                  <a:extLst>
                    <a:ext uri="{FF2B5EF4-FFF2-40B4-BE49-F238E27FC236}">
                      <a16:creationId xmlns:a16="http://schemas.microsoft.com/office/drawing/2014/main" id="{278597B7-39FB-4167-8220-FF43403245C1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Rounded Rectangle 309">
                  <a:extLst>
                    <a:ext uri="{FF2B5EF4-FFF2-40B4-BE49-F238E27FC236}">
                      <a16:creationId xmlns:a16="http://schemas.microsoft.com/office/drawing/2014/main" id="{F54993DA-A6B0-441E-982C-52E26EE8B8D9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Rounded Rectangle 310">
                  <a:extLst>
                    <a:ext uri="{FF2B5EF4-FFF2-40B4-BE49-F238E27FC236}">
                      <a16:creationId xmlns:a16="http://schemas.microsoft.com/office/drawing/2014/main" id="{99C68D68-0046-4BEA-A98F-1B00FAA76435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0" name="Group 289">
                <a:extLst>
                  <a:ext uri="{FF2B5EF4-FFF2-40B4-BE49-F238E27FC236}">
                    <a16:creationId xmlns:a16="http://schemas.microsoft.com/office/drawing/2014/main" id="{7F4E3DBF-EC6F-45E8-B1E8-974AC992085C}"/>
                  </a:ext>
                </a:extLst>
              </p:cNvPr>
              <p:cNvGrpSpPr/>
              <p:nvPr/>
            </p:nvGrpSpPr>
            <p:grpSpPr>
              <a:xfrm>
                <a:off x="5511459" y="2926208"/>
                <a:ext cx="451655" cy="470563"/>
                <a:chOff x="4061591" y="2926208"/>
                <a:chExt cx="451655" cy="470563"/>
              </a:xfrm>
              <a:grpFill/>
            </p:grpSpPr>
            <p:sp>
              <p:nvSpPr>
                <p:cNvPr id="291" name="Rounded Rectangle 305">
                  <a:extLst>
                    <a:ext uri="{FF2B5EF4-FFF2-40B4-BE49-F238E27FC236}">
                      <a16:creationId xmlns:a16="http://schemas.microsoft.com/office/drawing/2014/main" id="{659A2331-90F4-4FC6-8855-B8990490C71D}"/>
                    </a:ext>
                  </a:extLst>
                </p:cNvPr>
                <p:cNvSpPr/>
                <p:nvPr/>
              </p:nvSpPr>
              <p:spPr>
                <a:xfrm>
                  <a:off x="4061591" y="292620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Rounded Rectangle 306">
                  <a:extLst>
                    <a:ext uri="{FF2B5EF4-FFF2-40B4-BE49-F238E27FC236}">
                      <a16:creationId xmlns:a16="http://schemas.microsoft.com/office/drawing/2014/main" id="{ED037576-AF77-446E-899C-D6F7B1D95683}"/>
                    </a:ext>
                  </a:extLst>
                </p:cNvPr>
                <p:cNvSpPr/>
                <p:nvPr/>
              </p:nvSpPr>
              <p:spPr>
                <a:xfrm>
                  <a:off x="4061591" y="3082683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Rounded Rectangle 307">
                  <a:extLst>
                    <a:ext uri="{FF2B5EF4-FFF2-40B4-BE49-F238E27FC236}">
                      <a16:creationId xmlns:a16="http://schemas.microsoft.com/office/drawing/2014/main" id="{72766D4A-E3BB-4AA7-BAC9-A0CF42951CEC}"/>
                    </a:ext>
                  </a:extLst>
                </p:cNvPr>
                <p:cNvSpPr/>
                <p:nvPr/>
              </p:nvSpPr>
              <p:spPr>
                <a:xfrm>
                  <a:off x="4061591" y="3239158"/>
                  <a:ext cx="451655" cy="15761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4C5E52C-8FE2-4776-A9AC-041DD8D9DBED}"/>
              </a:ext>
            </a:extLst>
          </p:cNvPr>
          <p:cNvGrpSpPr/>
          <p:nvPr/>
        </p:nvGrpSpPr>
        <p:grpSpPr>
          <a:xfrm rot="10237030" flipH="1">
            <a:off x="4902754" y="3615287"/>
            <a:ext cx="258743" cy="591668"/>
            <a:chOff x="6044718" y="3792347"/>
            <a:chExt cx="795969" cy="1820144"/>
          </a:xfrm>
          <a:solidFill>
            <a:schemeClr val="bg1">
              <a:lumMod val="95000"/>
            </a:schemeClr>
          </a:solidFill>
        </p:grpSpPr>
        <p:sp>
          <p:nvSpPr>
            <p:cNvPr id="283" name="Freeform 315">
              <a:extLst>
                <a:ext uri="{FF2B5EF4-FFF2-40B4-BE49-F238E27FC236}">
                  <a16:creationId xmlns:a16="http://schemas.microsoft.com/office/drawing/2014/main" id="{3BBD32FA-9632-46FA-AB88-26CFA9AFEFE6}"/>
                </a:ext>
              </a:extLst>
            </p:cNvPr>
            <p:cNvSpPr/>
            <p:nvPr/>
          </p:nvSpPr>
          <p:spPr>
            <a:xfrm>
              <a:off x="6044718" y="3792347"/>
              <a:ext cx="795969" cy="1820144"/>
            </a:xfrm>
            <a:custGeom>
              <a:avLst/>
              <a:gdLst>
                <a:gd name="connsiteX0" fmla="*/ 565632 w 792843"/>
                <a:gd name="connsiteY0" fmla="*/ 3688 h 1820257"/>
                <a:gd name="connsiteX1" fmla="*/ 768832 w 792843"/>
                <a:gd name="connsiteY1" fmla="*/ 111638 h 1820257"/>
                <a:gd name="connsiteX2" fmla="*/ 778357 w 792843"/>
                <a:gd name="connsiteY2" fmla="*/ 422788 h 1820257"/>
                <a:gd name="connsiteX3" fmla="*/ 673582 w 792843"/>
                <a:gd name="connsiteY3" fmla="*/ 730763 h 1820257"/>
                <a:gd name="connsiteX4" fmla="*/ 632307 w 792843"/>
                <a:gd name="connsiteY4" fmla="*/ 1121288 h 1820257"/>
                <a:gd name="connsiteX5" fmla="*/ 635482 w 792843"/>
                <a:gd name="connsiteY5" fmla="*/ 1622938 h 1820257"/>
                <a:gd name="connsiteX6" fmla="*/ 435457 w 792843"/>
                <a:gd name="connsiteY6" fmla="*/ 1810263 h 1820257"/>
                <a:gd name="connsiteX7" fmla="*/ 162407 w 792843"/>
                <a:gd name="connsiteY7" fmla="*/ 1772163 h 1820257"/>
                <a:gd name="connsiteX8" fmla="*/ 19532 w 792843"/>
                <a:gd name="connsiteY8" fmla="*/ 1581663 h 1820257"/>
                <a:gd name="connsiteX9" fmla="*/ 482 w 792843"/>
                <a:gd name="connsiteY9" fmla="*/ 1302263 h 1820257"/>
                <a:gd name="connsiteX10" fmla="*/ 10007 w 792843"/>
                <a:gd name="connsiteY10" fmla="*/ 1032388 h 1820257"/>
                <a:gd name="connsiteX11" fmla="*/ 54457 w 792843"/>
                <a:gd name="connsiteY11" fmla="*/ 718063 h 1820257"/>
                <a:gd name="connsiteX12" fmla="*/ 124307 w 792843"/>
                <a:gd name="connsiteY12" fmla="*/ 422788 h 1820257"/>
                <a:gd name="connsiteX13" fmla="*/ 197332 w 792843"/>
                <a:gd name="connsiteY13" fmla="*/ 175138 h 1820257"/>
                <a:gd name="connsiteX14" fmla="*/ 343382 w 792843"/>
                <a:gd name="connsiteY14" fmla="*/ 38613 h 1820257"/>
                <a:gd name="connsiteX15" fmla="*/ 565632 w 792843"/>
                <a:gd name="connsiteY15" fmla="*/ 3688 h 1820257"/>
                <a:gd name="connsiteX0" fmla="*/ 565632 w 804018"/>
                <a:gd name="connsiteY0" fmla="*/ 3688 h 1820257"/>
                <a:gd name="connsiteX1" fmla="*/ 768832 w 804018"/>
                <a:gd name="connsiteY1" fmla="*/ 111638 h 1820257"/>
                <a:gd name="connsiteX2" fmla="*/ 803757 w 804018"/>
                <a:gd name="connsiteY2" fmla="*/ 264038 h 1820257"/>
                <a:gd name="connsiteX3" fmla="*/ 778357 w 804018"/>
                <a:gd name="connsiteY3" fmla="*/ 422788 h 1820257"/>
                <a:gd name="connsiteX4" fmla="*/ 673582 w 804018"/>
                <a:gd name="connsiteY4" fmla="*/ 730763 h 1820257"/>
                <a:gd name="connsiteX5" fmla="*/ 632307 w 804018"/>
                <a:gd name="connsiteY5" fmla="*/ 1121288 h 1820257"/>
                <a:gd name="connsiteX6" fmla="*/ 635482 w 804018"/>
                <a:gd name="connsiteY6" fmla="*/ 1622938 h 1820257"/>
                <a:gd name="connsiteX7" fmla="*/ 435457 w 804018"/>
                <a:gd name="connsiteY7" fmla="*/ 1810263 h 1820257"/>
                <a:gd name="connsiteX8" fmla="*/ 162407 w 804018"/>
                <a:gd name="connsiteY8" fmla="*/ 1772163 h 1820257"/>
                <a:gd name="connsiteX9" fmla="*/ 19532 w 804018"/>
                <a:gd name="connsiteY9" fmla="*/ 1581663 h 1820257"/>
                <a:gd name="connsiteX10" fmla="*/ 482 w 804018"/>
                <a:gd name="connsiteY10" fmla="*/ 1302263 h 1820257"/>
                <a:gd name="connsiteX11" fmla="*/ 10007 w 804018"/>
                <a:gd name="connsiteY11" fmla="*/ 1032388 h 1820257"/>
                <a:gd name="connsiteX12" fmla="*/ 54457 w 804018"/>
                <a:gd name="connsiteY12" fmla="*/ 718063 h 1820257"/>
                <a:gd name="connsiteX13" fmla="*/ 124307 w 804018"/>
                <a:gd name="connsiteY13" fmla="*/ 422788 h 1820257"/>
                <a:gd name="connsiteX14" fmla="*/ 197332 w 804018"/>
                <a:gd name="connsiteY14" fmla="*/ 175138 h 1820257"/>
                <a:gd name="connsiteX15" fmla="*/ 343382 w 804018"/>
                <a:gd name="connsiteY15" fmla="*/ 38613 h 1820257"/>
                <a:gd name="connsiteX16" fmla="*/ 565632 w 804018"/>
                <a:gd name="connsiteY16" fmla="*/ 3688 h 1820257"/>
                <a:gd name="connsiteX0" fmla="*/ 565632 w 800962"/>
                <a:gd name="connsiteY0" fmla="*/ 3688 h 1820257"/>
                <a:gd name="connsiteX1" fmla="*/ 768832 w 800962"/>
                <a:gd name="connsiteY1" fmla="*/ 111638 h 1820257"/>
                <a:gd name="connsiteX2" fmla="*/ 800582 w 800962"/>
                <a:gd name="connsiteY2" fmla="*/ 286263 h 1820257"/>
                <a:gd name="connsiteX3" fmla="*/ 778357 w 800962"/>
                <a:gd name="connsiteY3" fmla="*/ 422788 h 1820257"/>
                <a:gd name="connsiteX4" fmla="*/ 673582 w 800962"/>
                <a:gd name="connsiteY4" fmla="*/ 730763 h 1820257"/>
                <a:gd name="connsiteX5" fmla="*/ 632307 w 800962"/>
                <a:gd name="connsiteY5" fmla="*/ 1121288 h 1820257"/>
                <a:gd name="connsiteX6" fmla="*/ 635482 w 800962"/>
                <a:gd name="connsiteY6" fmla="*/ 1622938 h 1820257"/>
                <a:gd name="connsiteX7" fmla="*/ 435457 w 800962"/>
                <a:gd name="connsiteY7" fmla="*/ 1810263 h 1820257"/>
                <a:gd name="connsiteX8" fmla="*/ 162407 w 800962"/>
                <a:gd name="connsiteY8" fmla="*/ 1772163 h 1820257"/>
                <a:gd name="connsiteX9" fmla="*/ 19532 w 800962"/>
                <a:gd name="connsiteY9" fmla="*/ 1581663 h 1820257"/>
                <a:gd name="connsiteX10" fmla="*/ 482 w 800962"/>
                <a:gd name="connsiteY10" fmla="*/ 1302263 h 1820257"/>
                <a:gd name="connsiteX11" fmla="*/ 10007 w 800962"/>
                <a:gd name="connsiteY11" fmla="*/ 1032388 h 1820257"/>
                <a:gd name="connsiteX12" fmla="*/ 54457 w 800962"/>
                <a:gd name="connsiteY12" fmla="*/ 718063 h 1820257"/>
                <a:gd name="connsiteX13" fmla="*/ 124307 w 800962"/>
                <a:gd name="connsiteY13" fmla="*/ 422788 h 1820257"/>
                <a:gd name="connsiteX14" fmla="*/ 197332 w 800962"/>
                <a:gd name="connsiteY14" fmla="*/ 175138 h 1820257"/>
                <a:gd name="connsiteX15" fmla="*/ 343382 w 800962"/>
                <a:gd name="connsiteY15" fmla="*/ 38613 h 1820257"/>
                <a:gd name="connsiteX16" fmla="*/ 565632 w 800962"/>
                <a:gd name="connsiteY16" fmla="*/ 3688 h 1820257"/>
                <a:gd name="connsiteX0" fmla="*/ 565632 w 800962"/>
                <a:gd name="connsiteY0" fmla="*/ 3688 h 1818879"/>
                <a:gd name="connsiteX1" fmla="*/ 768832 w 800962"/>
                <a:gd name="connsiteY1" fmla="*/ 111638 h 1818879"/>
                <a:gd name="connsiteX2" fmla="*/ 800582 w 800962"/>
                <a:gd name="connsiteY2" fmla="*/ 286263 h 1818879"/>
                <a:gd name="connsiteX3" fmla="*/ 778357 w 800962"/>
                <a:gd name="connsiteY3" fmla="*/ 422788 h 1818879"/>
                <a:gd name="connsiteX4" fmla="*/ 673582 w 800962"/>
                <a:gd name="connsiteY4" fmla="*/ 730763 h 1818879"/>
                <a:gd name="connsiteX5" fmla="*/ 632307 w 800962"/>
                <a:gd name="connsiteY5" fmla="*/ 1121288 h 1818879"/>
                <a:gd name="connsiteX6" fmla="*/ 635482 w 800962"/>
                <a:gd name="connsiteY6" fmla="*/ 1641988 h 1818879"/>
                <a:gd name="connsiteX7" fmla="*/ 435457 w 800962"/>
                <a:gd name="connsiteY7" fmla="*/ 1810263 h 1818879"/>
                <a:gd name="connsiteX8" fmla="*/ 162407 w 800962"/>
                <a:gd name="connsiteY8" fmla="*/ 1772163 h 1818879"/>
                <a:gd name="connsiteX9" fmla="*/ 19532 w 800962"/>
                <a:gd name="connsiteY9" fmla="*/ 1581663 h 1818879"/>
                <a:gd name="connsiteX10" fmla="*/ 482 w 800962"/>
                <a:gd name="connsiteY10" fmla="*/ 1302263 h 1818879"/>
                <a:gd name="connsiteX11" fmla="*/ 10007 w 800962"/>
                <a:gd name="connsiteY11" fmla="*/ 1032388 h 1818879"/>
                <a:gd name="connsiteX12" fmla="*/ 54457 w 800962"/>
                <a:gd name="connsiteY12" fmla="*/ 718063 h 1818879"/>
                <a:gd name="connsiteX13" fmla="*/ 124307 w 800962"/>
                <a:gd name="connsiteY13" fmla="*/ 422788 h 1818879"/>
                <a:gd name="connsiteX14" fmla="*/ 197332 w 800962"/>
                <a:gd name="connsiteY14" fmla="*/ 175138 h 1818879"/>
                <a:gd name="connsiteX15" fmla="*/ 343382 w 800962"/>
                <a:gd name="connsiteY15" fmla="*/ 38613 h 1818879"/>
                <a:gd name="connsiteX16" fmla="*/ 565632 w 800962"/>
                <a:gd name="connsiteY16" fmla="*/ 3688 h 1818879"/>
                <a:gd name="connsiteX0" fmla="*/ 565632 w 792843"/>
                <a:gd name="connsiteY0" fmla="*/ 3688 h 1818879"/>
                <a:gd name="connsiteX1" fmla="*/ 768832 w 792843"/>
                <a:gd name="connsiteY1" fmla="*/ 111638 h 1818879"/>
                <a:gd name="connsiteX2" fmla="*/ 778357 w 792843"/>
                <a:gd name="connsiteY2" fmla="*/ 422788 h 1818879"/>
                <a:gd name="connsiteX3" fmla="*/ 673582 w 792843"/>
                <a:gd name="connsiteY3" fmla="*/ 730763 h 1818879"/>
                <a:gd name="connsiteX4" fmla="*/ 632307 w 792843"/>
                <a:gd name="connsiteY4" fmla="*/ 1121288 h 1818879"/>
                <a:gd name="connsiteX5" fmla="*/ 635482 w 792843"/>
                <a:gd name="connsiteY5" fmla="*/ 1641988 h 1818879"/>
                <a:gd name="connsiteX6" fmla="*/ 435457 w 792843"/>
                <a:gd name="connsiteY6" fmla="*/ 1810263 h 1818879"/>
                <a:gd name="connsiteX7" fmla="*/ 162407 w 792843"/>
                <a:gd name="connsiteY7" fmla="*/ 1772163 h 1818879"/>
                <a:gd name="connsiteX8" fmla="*/ 19532 w 792843"/>
                <a:gd name="connsiteY8" fmla="*/ 1581663 h 1818879"/>
                <a:gd name="connsiteX9" fmla="*/ 482 w 792843"/>
                <a:gd name="connsiteY9" fmla="*/ 1302263 h 1818879"/>
                <a:gd name="connsiteX10" fmla="*/ 10007 w 792843"/>
                <a:gd name="connsiteY10" fmla="*/ 1032388 h 1818879"/>
                <a:gd name="connsiteX11" fmla="*/ 54457 w 792843"/>
                <a:gd name="connsiteY11" fmla="*/ 718063 h 1818879"/>
                <a:gd name="connsiteX12" fmla="*/ 124307 w 792843"/>
                <a:gd name="connsiteY12" fmla="*/ 422788 h 1818879"/>
                <a:gd name="connsiteX13" fmla="*/ 197332 w 792843"/>
                <a:gd name="connsiteY13" fmla="*/ 175138 h 1818879"/>
                <a:gd name="connsiteX14" fmla="*/ 343382 w 792843"/>
                <a:gd name="connsiteY14" fmla="*/ 38613 h 1818879"/>
                <a:gd name="connsiteX15" fmla="*/ 565632 w 792843"/>
                <a:gd name="connsiteY15" fmla="*/ 3688 h 1818879"/>
                <a:gd name="connsiteX0" fmla="*/ 565632 w 807887"/>
                <a:gd name="connsiteY0" fmla="*/ 6031 h 1821222"/>
                <a:gd name="connsiteX1" fmla="*/ 791057 w 807887"/>
                <a:gd name="connsiteY1" fmla="*/ 148906 h 1821222"/>
                <a:gd name="connsiteX2" fmla="*/ 778357 w 807887"/>
                <a:gd name="connsiteY2" fmla="*/ 425131 h 1821222"/>
                <a:gd name="connsiteX3" fmla="*/ 673582 w 807887"/>
                <a:gd name="connsiteY3" fmla="*/ 733106 h 1821222"/>
                <a:gd name="connsiteX4" fmla="*/ 632307 w 807887"/>
                <a:gd name="connsiteY4" fmla="*/ 1123631 h 1821222"/>
                <a:gd name="connsiteX5" fmla="*/ 635482 w 807887"/>
                <a:gd name="connsiteY5" fmla="*/ 1644331 h 1821222"/>
                <a:gd name="connsiteX6" fmla="*/ 435457 w 807887"/>
                <a:gd name="connsiteY6" fmla="*/ 1812606 h 1821222"/>
                <a:gd name="connsiteX7" fmla="*/ 162407 w 807887"/>
                <a:gd name="connsiteY7" fmla="*/ 1774506 h 1821222"/>
                <a:gd name="connsiteX8" fmla="*/ 19532 w 807887"/>
                <a:gd name="connsiteY8" fmla="*/ 1584006 h 1821222"/>
                <a:gd name="connsiteX9" fmla="*/ 482 w 807887"/>
                <a:gd name="connsiteY9" fmla="*/ 1304606 h 1821222"/>
                <a:gd name="connsiteX10" fmla="*/ 10007 w 807887"/>
                <a:gd name="connsiteY10" fmla="*/ 1034731 h 1821222"/>
                <a:gd name="connsiteX11" fmla="*/ 54457 w 807887"/>
                <a:gd name="connsiteY11" fmla="*/ 720406 h 1821222"/>
                <a:gd name="connsiteX12" fmla="*/ 124307 w 807887"/>
                <a:gd name="connsiteY12" fmla="*/ 425131 h 1821222"/>
                <a:gd name="connsiteX13" fmla="*/ 197332 w 807887"/>
                <a:gd name="connsiteY13" fmla="*/ 177481 h 1821222"/>
                <a:gd name="connsiteX14" fmla="*/ 343382 w 807887"/>
                <a:gd name="connsiteY14" fmla="*/ 40956 h 1821222"/>
                <a:gd name="connsiteX15" fmla="*/ 565632 w 807887"/>
                <a:gd name="connsiteY15" fmla="*/ 6031 h 1821222"/>
                <a:gd name="connsiteX0" fmla="*/ 565632 w 794700"/>
                <a:gd name="connsiteY0" fmla="*/ 4953 h 1820144"/>
                <a:gd name="connsiteX1" fmla="*/ 772007 w 794700"/>
                <a:gd name="connsiteY1" fmla="*/ 131953 h 1820144"/>
                <a:gd name="connsiteX2" fmla="*/ 778357 w 794700"/>
                <a:gd name="connsiteY2" fmla="*/ 424053 h 1820144"/>
                <a:gd name="connsiteX3" fmla="*/ 673582 w 794700"/>
                <a:gd name="connsiteY3" fmla="*/ 732028 h 1820144"/>
                <a:gd name="connsiteX4" fmla="*/ 632307 w 794700"/>
                <a:gd name="connsiteY4" fmla="*/ 1122553 h 1820144"/>
                <a:gd name="connsiteX5" fmla="*/ 635482 w 794700"/>
                <a:gd name="connsiteY5" fmla="*/ 1643253 h 1820144"/>
                <a:gd name="connsiteX6" fmla="*/ 435457 w 794700"/>
                <a:gd name="connsiteY6" fmla="*/ 1811528 h 1820144"/>
                <a:gd name="connsiteX7" fmla="*/ 162407 w 794700"/>
                <a:gd name="connsiteY7" fmla="*/ 1773428 h 1820144"/>
                <a:gd name="connsiteX8" fmla="*/ 19532 w 794700"/>
                <a:gd name="connsiteY8" fmla="*/ 1582928 h 1820144"/>
                <a:gd name="connsiteX9" fmla="*/ 482 w 794700"/>
                <a:gd name="connsiteY9" fmla="*/ 1303528 h 1820144"/>
                <a:gd name="connsiteX10" fmla="*/ 10007 w 794700"/>
                <a:gd name="connsiteY10" fmla="*/ 1033653 h 1820144"/>
                <a:gd name="connsiteX11" fmla="*/ 54457 w 794700"/>
                <a:gd name="connsiteY11" fmla="*/ 719328 h 1820144"/>
                <a:gd name="connsiteX12" fmla="*/ 124307 w 794700"/>
                <a:gd name="connsiteY12" fmla="*/ 424053 h 1820144"/>
                <a:gd name="connsiteX13" fmla="*/ 197332 w 794700"/>
                <a:gd name="connsiteY13" fmla="*/ 176403 h 1820144"/>
                <a:gd name="connsiteX14" fmla="*/ 343382 w 794700"/>
                <a:gd name="connsiteY14" fmla="*/ 39878 h 1820144"/>
                <a:gd name="connsiteX15" fmla="*/ 565632 w 794700"/>
                <a:gd name="connsiteY15" fmla="*/ 4953 h 1820144"/>
                <a:gd name="connsiteX0" fmla="*/ 565632 w 803913"/>
                <a:gd name="connsiteY0" fmla="*/ 4953 h 1820144"/>
                <a:gd name="connsiteX1" fmla="*/ 772007 w 803913"/>
                <a:gd name="connsiteY1" fmla="*/ 131953 h 1820144"/>
                <a:gd name="connsiteX2" fmla="*/ 778357 w 803913"/>
                <a:gd name="connsiteY2" fmla="*/ 424053 h 1820144"/>
                <a:gd name="connsiteX3" fmla="*/ 673582 w 803913"/>
                <a:gd name="connsiteY3" fmla="*/ 732028 h 1820144"/>
                <a:gd name="connsiteX4" fmla="*/ 632307 w 803913"/>
                <a:gd name="connsiteY4" fmla="*/ 1122553 h 1820144"/>
                <a:gd name="connsiteX5" fmla="*/ 635482 w 803913"/>
                <a:gd name="connsiteY5" fmla="*/ 1643253 h 1820144"/>
                <a:gd name="connsiteX6" fmla="*/ 435457 w 803913"/>
                <a:gd name="connsiteY6" fmla="*/ 1811528 h 1820144"/>
                <a:gd name="connsiteX7" fmla="*/ 162407 w 803913"/>
                <a:gd name="connsiteY7" fmla="*/ 1773428 h 1820144"/>
                <a:gd name="connsiteX8" fmla="*/ 19532 w 803913"/>
                <a:gd name="connsiteY8" fmla="*/ 1582928 h 1820144"/>
                <a:gd name="connsiteX9" fmla="*/ 482 w 803913"/>
                <a:gd name="connsiteY9" fmla="*/ 1303528 h 1820144"/>
                <a:gd name="connsiteX10" fmla="*/ 10007 w 803913"/>
                <a:gd name="connsiteY10" fmla="*/ 1033653 h 1820144"/>
                <a:gd name="connsiteX11" fmla="*/ 54457 w 803913"/>
                <a:gd name="connsiteY11" fmla="*/ 719328 h 1820144"/>
                <a:gd name="connsiteX12" fmla="*/ 124307 w 803913"/>
                <a:gd name="connsiteY12" fmla="*/ 424053 h 1820144"/>
                <a:gd name="connsiteX13" fmla="*/ 197332 w 803913"/>
                <a:gd name="connsiteY13" fmla="*/ 176403 h 1820144"/>
                <a:gd name="connsiteX14" fmla="*/ 343382 w 803913"/>
                <a:gd name="connsiteY14" fmla="*/ 39878 h 1820144"/>
                <a:gd name="connsiteX15" fmla="*/ 565632 w 803913"/>
                <a:gd name="connsiteY15" fmla="*/ 4953 h 1820144"/>
                <a:gd name="connsiteX0" fmla="*/ 565632 w 795969"/>
                <a:gd name="connsiteY0" fmla="*/ 4953 h 1820144"/>
                <a:gd name="connsiteX1" fmla="*/ 772007 w 795969"/>
                <a:gd name="connsiteY1" fmla="*/ 131953 h 1820144"/>
                <a:gd name="connsiteX2" fmla="*/ 778357 w 795969"/>
                <a:gd name="connsiteY2" fmla="*/ 424053 h 1820144"/>
                <a:gd name="connsiteX3" fmla="*/ 673582 w 795969"/>
                <a:gd name="connsiteY3" fmla="*/ 732028 h 1820144"/>
                <a:gd name="connsiteX4" fmla="*/ 632307 w 795969"/>
                <a:gd name="connsiteY4" fmla="*/ 1122553 h 1820144"/>
                <a:gd name="connsiteX5" fmla="*/ 635482 w 795969"/>
                <a:gd name="connsiteY5" fmla="*/ 1643253 h 1820144"/>
                <a:gd name="connsiteX6" fmla="*/ 435457 w 795969"/>
                <a:gd name="connsiteY6" fmla="*/ 1811528 h 1820144"/>
                <a:gd name="connsiteX7" fmla="*/ 162407 w 795969"/>
                <a:gd name="connsiteY7" fmla="*/ 1773428 h 1820144"/>
                <a:gd name="connsiteX8" fmla="*/ 19532 w 795969"/>
                <a:gd name="connsiteY8" fmla="*/ 1582928 h 1820144"/>
                <a:gd name="connsiteX9" fmla="*/ 482 w 795969"/>
                <a:gd name="connsiteY9" fmla="*/ 1303528 h 1820144"/>
                <a:gd name="connsiteX10" fmla="*/ 10007 w 795969"/>
                <a:gd name="connsiteY10" fmla="*/ 1033653 h 1820144"/>
                <a:gd name="connsiteX11" fmla="*/ 54457 w 795969"/>
                <a:gd name="connsiteY11" fmla="*/ 719328 h 1820144"/>
                <a:gd name="connsiteX12" fmla="*/ 124307 w 795969"/>
                <a:gd name="connsiteY12" fmla="*/ 424053 h 1820144"/>
                <a:gd name="connsiteX13" fmla="*/ 197332 w 795969"/>
                <a:gd name="connsiteY13" fmla="*/ 176403 h 1820144"/>
                <a:gd name="connsiteX14" fmla="*/ 343382 w 795969"/>
                <a:gd name="connsiteY14" fmla="*/ 39878 h 1820144"/>
                <a:gd name="connsiteX15" fmla="*/ 565632 w 795969"/>
                <a:gd name="connsiteY15" fmla="*/ 4953 h 182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969" h="1820144">
                  <a:moveTo>
                    <a:pt x="565632" y="4953"/>
                  </a:moveTo>
                  <a:cubicBezTo>
                    <a:pt x="637069" y="20299"/>
                    <a:pt x="733378" y="65278"/>
                    <a:pt x="772007" y="131953"/>
                  </a:cubicBezTo>
                  <a:cubicBezTo>
                    <a:pt x="810636" y="198628"/>
                    <a:pt x="794761" y="324041"/>
                    <a:pt x="778357" y="424053"/>
                  </a:cubicBezTo>
                  <a:cubicBezTo>
                    <a:pt x="761953" y="524066"/>
                    <a:pt x="697924" y="615611"/>
                    <a:pt x="673582" y="732028"/>
                  </a:cubicBezTo>
                  <a:cubicBezTo>
                    <a:pt x="649240" y="848445"/>
                    <a:pt x="638657" y="970682"/>
                    <a:pt x="632307" y="1122553"/>
                  </a:cubicBezTo>
                  <a:cubicBezTo>
                    <a:pt x="625957" y="1274424"/>
                    <a:pt x="668290" y="1528424"/>
                    <a:pt x="635482" y="1643253"/>
                  </a:cubicBezTo>
                  <a:cubicBezTo>
                    <a:pt x="602674" y="1758082"/>
                    <a:pt x="514303" y="1789832"/>
                    <a:pt x="435457" y="1811528"/>
                  </a:cubicBezTo>
                  <a:cubicBezTo>
                    <a:pt x="356611" y="1833224"/>
                    <a:pt x="231728" y="1811528"/>
                    <a:pt x="162407" y="1773428"/>
                  </a:cubicBezTo>
                  <a:cubicBezTo>
                    <a:pt x="93086" y="1735328"/>
                    <a:pt x="46519" y="1661245"/>
                    <a:pt x="19532" y="1582928"/>
                  </a:cubicBezTo>
                  <a:cubicBezTo>
                    <a:pt x="-7455" y="1504611"/>
                    <a:pt x="2069" y="1395074"/>
                    <a:pt x="482" y="1303528"/>
                  </a:cubicBezTo>
                  <a:cubicBezTo>
                    <a:pt x="-1105" y="1211982"/>
                    <a:pt x="1011" y="1131020"/>
                    <a:pt x="10007" y="1033653"/>
                  </a:cubicBezTo>
                  <a:cubicBezTo>
                    <a:pt x="19003" y="936286"/>
                    <a:pt x="35407" y="820928"/>
                    <a:pt x="54457" y="719328"/>
                  </a:cubicBezTo>
                  <a:cubicBezTo>
                    <a:pt x="73507" y="617728"/>
                    <a:pt x="100495" y="514540"/>
                    <a:pt x="124307" y="424053"/>
                  </a:cubicBezTo>
                  <a:cubicBezTo>
                    <a:pt x="148119" y="333566"/>
                    <a:pt x="160819" y="240432"/>
                    <a:pt x="197332" y="176403"/>
                  </a:cubicBezTo>
                  <a:cubicBezTo>
                    <a:pt x="233844" y="112374"/>
                    <a:pt x="281999" y="67395"/>
                    <a:pt x="343382" y="39878"/>
                  </a:cubicBezTo>
                  <a:cubicBezTo>
                    <a:pt x="404765" y="12361"/>
                    <a:pt x="494195" y="-10393"/>
                    <a:pt x="565632" y="4953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4" name="Freeform 316">
              <a:extLst>
                <a:ext uri="{FF2B5EF4-FFF2-40B4-BE49-F238E27FC236}">
                  <a16:creationId xmlns:a16="http://schemas.microsoft.com/office/drawing/2014/main" id="{BA5B5289-C0CA-4F0A-8F79-543F98155DFA}"/>
                </a:ext>
              </a:extLst>
            </p:cNvPr>
            <p:cNvSpPr/>
            <p:nvPr/>
          </p:nvSpPr>
          <p:spPr>
            <a:xfrm>
              <a:off x="6109421" y="3882895"/>
              <a:ext cx="666492" cy="1628652"/>
            </a:xfrm>
            <a:custGeom>
              <a:avLst/>
              <a:gdLst>
                <a:gd name="connsiteX0" fmla="*/ 450129 w 666492"/>
                <a:gd name="connsiteY0" fmla="*/ 3415 h 1628762"/>
                <a:gd name="connsiteX1" fmla="*/ 580304 w 666492"/>
                <a:gd name="connsiteY1" fmla="*/ 12940 h 1628762"/>
                <a:gd name="connsiteX2" fmla="*/ 662854 w 666492"/>
                <a:gd name="connsiteY2" fmla="*/ 108190 h 1628762"/>
                <a:gd name="connsiteX3" fmla="*/ 583479 w 666492"/>
                <a:gd name="connsiteY3" fmla="*/ 143115 h 1628762"/>
                <a:gd name="connsiteX4" fmla="*/ 507279 w 666492"/>
                <a:gd name="connsiteY4" fmla="*/ 178040 h 1628762"/>
                <a:gd name="connsiteX5" fmla="*/ 513629 w 666492"/>
                <a:gd name="connsiteY5" fmla="*/ 235190 h 1628762"/>
                <a:gd name="connsiteX6" fmla="*/ 596179 w 666492"/>
                <a:gd name="connsiteY6" fmla="*/ 247890 h 1628762"/>
                <a:gd name="connsiteX7" fmla="*/ 643804 w 666492"/>
                <a:gd name="connsiteY7" fmla="*/ 193915 h 1628762"/>
                <a:gd name="connsiteX8" fmla="*/ 666029 w 666492"/>
                <a:gd name="connsiteY8" fmla="*/ 257415 h 1628762"/>
                <a:gd name="connsiteX9" fmla="*/ 624754 w 666492"/>
                <a:gd name="connsiteY9" fmla="*/ 419340 h 1628762"/>
                <a:gd name="connsiteX10" fmla="*/ 593004 w 666492"/>
                <a:gd name="connsiteY10" fmla="*/ 482840 h 1628762"/>
                <a:gd name="connsiteX11" fmla="*/ 561254 w 666492"/>
                <a:gd name="connsiteY11" fmla="*/ 438390 h 1628762"/>
                <a:gd name="connsiteX12" fmla="*/ 513629 w 666492"/>
                <a:gd name="connsiteY12" fmla="*/ 339965 h 1628762"/>
                <a:gd name="connsiteX13" fmla="*/ 466004 w 666492"/>
                <a:gd name="connsiteY13" fmla="*/ 368540 h 1628762"/>
                <a:gd name="connsiteX14" fmla="*/ 491404 w 666492"/>
                <a:gd name="connsiteY14" fmla="*/ 425690 h 1628762"/>
                <a:gd name="connsiteX15" fmla="*/ 551729 w 666492"/>
                <a:gd name="connsiteY15" fmla="*/ 511415 h 1628762"/>
                <a:gd name="connsiteX16" fmla="*/ 593004 w 666492"/>
                <a:gd name="connsiteY16" fmla="*/ 549515 h 1628762"/>
                <a:gd name="connsiteX17" fmla="*/ 570779 w 666492"/>
                <a:gd name="connsiteY17" fmla="*/ 571740 h 1628762"/>
                <a:gd name="connsiteX18" fmla="*/ 507279 w 666492"/>
                <a:gd name="connsiteY18" fmla="*/ 511415 h 1628762"/>
                <a:gd name="connsiteX19" fmla="*/ 434254 w 666492"/>
                <a:gd name="connsiteY19" fmla="*/ 520940 h 1628762"/>
                <a:gd name="connsiteX20" fmla="*/ 412029 w 666492"/>
                <a:gd name="connsiteY20" fmla="*/ 555865 h 1628762"/>
                <a:gd name="connsiteX21" fmla="*/ 459654 w 666492"/>
                <a:gd name="connsiteY21" fmla="*/ 590790 h 1628762"/>
                <a:gd name="connsiteX22" fmla="*/ 554904 w 666492"/>
                <a:gd name="connsiteY22" fmla="*/ 600315 h 1628762"/>
                <a:gd name="connsiteX23" fmla="*/ 564429 w 666492"/>
                <a:gd name="connsiteY23" fmla="*/ 638415 h 1628762"/>
                <a:gd name="connsiteX24" fmla="*/ 526329 w 666492"/>
                <a:gd name="connsiteY24" fmla="*/ 651115 h 1628762"/>
                <a:gd name="connsiteX25" fmla="*/ 532679 w 666492"/>
                <a:gd name="connsiteY25" fmla="*/ 708265 h 1628762"/>
                <a:gd name="connsiteX26" fmla="*/ 504104 w 666492"/>
                <a:gd name="connsiteY26" fmla="*/ 733665 h 1628762"/>
                <a:gd name="connsiteX27" fmla="*/ 415204 w 666492"/>
                <a:gd name="connsiteY27" fmla="*/ 711440 h 1628762"/>
                <a:gd name="connsiteX28" fmla="*/ 326304 w 666492"/>
                <a:gd name="connsiteY28" fmla="*/ 724140 h 1628762"/>
                <a:gd name="connsiteX29" fmla="*/ 256454 w 666492"/>
                <a:gd name="connsiteY29" fmla="*/ 793990 h 1628762"/>
                <a:gd name="connsiteX30" fmla="*/ 275504 w 666492"/>
                <a:gd name="connsiteY30" fmla="*/ 867015 h 1628762"/>
                <a:gd name="connsiteX31" fmla="*/ 354879 w 666492"/>
                <a:gd name="connsiteY31" fmla="*/ 838440 h 1628762"/>
                <a:gd name="connsiteX32" fmla="*/ 392979 w 666492"/>
                <a:gd name="connsiteY32" fmla="*/ 781290 h 1628762"/>
                <a:gd name="connsiteX33" fmla="*/ 459654 w 666492"/>
                <a:gd name="connsiteY33" fmla="*/ 774940 h 1628762"/>
                <a:gd name="connsiteX34" fmla="*/ 551729 w 666492"/>
                <a:gd name="connsiteY34" fmla="*/ 790815 h 1628762"/>
                <a:gd name="connsiteX35" fmla="*/ 523154 w 666492"/>
                <a:gd name="connsiteY35" fmla="*/ 867015 h 1628762"/>
                <a:gd name="connsiteX36" fmla="*/ 440604 w 666492"/>
                <a:gd name="connsiteY36" fmla="*/ 898765 h 1628762"/>
                <a:gd name="connsiteX37" fmla="*/ 377104 w 666492"/>
                <a:gd name="connsiteY37" fmla="*/ 889240 h 1628762"/>
                <a:gd name="connsiteX38" fmla="*/ 323129 w 666492"/>
                <a:gd name="connsiteY38" fmla="*/ 940040 h 1628762"/>
                <a:gd name="connsiteX39" fmla="*/ 373929 w 666492"/>
                <a:gd name="connsiteY39" fmla="*/ 974965 h 1628762"/>
                <a:gd name="connsiteX40" fmla="*/ 437429 w 666492"/>
                <a:gd name="connsiteY40" fmla="*/ 955915 h 1628762"/>
                <a:gd name="connsiteX41" fmla="*/ 500929 w 666492"/>
                <a:gd name="connsiteY41" fmla="*/ 940040 h 1628762"/>
                <a:gd name="connsiteX42" fmla="*/ 516804 w 666492"/>
                <a:gd name="connsiteY42" fmla="*/ 1013065 h 1628762"/>
                <a:gd name="connsiteX43" fmla="*/ 504104 w 666492"/>
                <a:gd name="connsiteY43" fmla="*/ 1101965 h 1628762"/>
                <a:gd name="connsiteX44" fmla="*/ 431079 w 666492"/>
                <a:gd name="connsiteY44" fmla="*/ 1114665 h 1628762"/>
                <a:gd name="connsiteX45" fmla="*/ 329479 w 666492"/>
                <a:gd name="connsiteY45" fmla="*/ 1070215 h 1628762"/>
                <a:gd name="connsiteX46" fmla="*/ 272329 w 666492"/>
                <a:gd name="connsiteY46" fmla="*/ 1051165 h 1628762"/>
                <a:gd name="connsiteX47" fmla="*/ 243754 w 666492"/>
                <a:gd name="connsiteY47" fmla="*/ 1114665 h 1628762"/>
                <a:gd name="connsiteX48" fmla="*/ 339004 w 666492"/>
                <a:gd name="connsiteY48" fmla="*/ 1140065 h 1628762"/>
                <a:gd name="connsiteX49" fmla="*/ 453304 w 666492"/>
                <a:gd name="connsiteY49" fmla="*/ 1159115 h 1628762"/>
                <a:gd name="connsiteX50" fmla="*/ 519979 w 666492"/>
                <a:gd name="connsiteY50" fmla="*/ 1235315 h 1628762"/>
                <a:gd name="connsiteX51" fmla="*/ 542204 w 666492"/>
                <a:gd name="connsiteY51" fmla="*/ 1298815 h 1628762"/>
                <a:gd name="connsiteX52" fmla="*/ 516804 w 666492"/>
                <a:gd name="connsiteY52" fmla="*/ 1324215 h 1628762"/>
                <a:gd name="connsiteX53" fmla="*/ 443779 w 666492"/>
                <a:gd name="connsiteY53" fmla="*/ 1273415 h 1628762"/>
                <a:gd name="connsiteX54" fmla="*/ 370754 w 666492"/>
                <a:gd name="connsiteY54" fmla="*/ 1219440 h 1628762"/>
                <a:gd name="connsiteX55" fmla="*/ 332654 w 666492"/>
                <a:gd name="connsiteY55" fmla="*/ 1222615 h 1628762"/>
                <a:gd name="connsiteX56" fmla="*/ 370754 w 666492"/>
                <a:gd name="connsiteY56" fmla="*/ 1270240 h 1628762"/>
                <a:gd name="connsiteX57" fmla="*/ 456479 w 666492"/>
                <a:gd name="connsiteY57" fmla="*/ 1330565 h 1628762"/>
                <a:gd name="connsiteX58" fmla="*/ 523154 w 666492"/>
                <a:gd name="connsiteY58" fmla="*/ 1416290 h 1628762"/>
                <a:gd name="connsiteX59" fmla="*/ 507279 w 666492"/>
                <a:gd name="connsiteY59" fmla="*/ 1502015 h 1628762"/>
                <a:gd name="connsiteX60" fmla="*/ 443779 w 666492"/>
                <a:gd name="connsiteY60" fmla="*/ 1451215 h 1628762"/>
                <a:gd name="connsiteX61" fmla="*/ 370754 w 666492"/>
                <a:gd name="connsiteY61" fmla="*/ 1336915 h 1628762"/>
                <a:gd name="connsiteX62" fmla="*/ 278679 w 666492"/>
                <a:gd name="connsiteY62" fmla="*/ 1267065 h 1628762"/>
                <a:gd name="connsiteX63" fmla="*/ 253279 w 666492"/>
                <a:gd name="connsiteY63" fmla="*/ 1295640 h 1628762"/>
                <a:gd name="connsiteX64" fmla="*/ 304079 w 666492"/>
                <a:gd name="connsiteY64" fmla="*/ 1381365 h 1628762"/>
                <a:gd name="connsiteX65" fmla="*/ 415204 w 666492"/>
                <a:gd name="connsiteY65" fmla="*/ 1489315 h 1628762"/>
                <a:gd name="connsiteX66" fmla="*/ 462829 w 666492"/>
                <a:gd name="connsiteY66" fmla="*/ 1571865 h 1628762"/>
                <a:gd name="connsiteX67" fmla="*/ 446954 w 666492"/>
                <a:gd name="connsiteY67" fmla="*/ 1594090 h 1628762"/>
                <a:gd name="connsiteX68" fmla="*/ 348529 w 666492"/>
                <a:gd name="connsiteY68" fmla="*/ 1625840 h 1628762"/>
                <a:gd name="connsiteX69" fmla="*/ 180254 w 666492"/>
                <a:gd name="connsiteY69" fmla="*/ 1622665 h 1628762"/>
                <a:gd name="connsiteX70" fmla="*/ 56429 w 666492"/>
                <a:gd name="connsiteY70" fmla="*/ 1584565 h 1628762"/>
                <a:gd name="connsiteX71" fmla="*/ 40554 w 666492"/>
                <a:gd name="connsiteY71" fmla="*/ 1521065 h 1628762"/>
                <a:gd name="connsiteX72" fmla="*/ 94529 w 666492"/>
                <a:gd name="connsiteY72" fmla="*/ 1482965 h 1628762"/>
                <a:gd name="connsiteX73" fmla="*/ 158029 w 666492"/>
                <a:gd name="connsiteY73" fmla="*/ 1505190 h 1628762"/>
                <a:gd name="connsiteX74" fmla="*/ 189779 w 666492"/>
                <a:gd name="connsiteY74" fmla="*/ 1432165 h 1628762"/>
                <a:gd name="connsiteX75" fmla="*/ 132629 w 666492"/>
                <a:gd name="connsiteY75" fmla="*/ 1381365 h 1628762"/>
                <a:gd name="connsiteX76" fmla="*/ 75479 w 666492"/>
                <a:gd name="connsiteY76" fmla="*/ 1409940 h 1628762"/>
                <a:gd name="connsiteX77" fmla="*/ 46904 w 666492"/>
                <a:gd name="connsiteY77" fmla="*/ 1454390 h 1628762"/>
                <a:gd name="connsiteX78" fmla="*/ 8804 w 666492"/>
                <a:gd name="connsiteY78" fmla="*/ 1425815 h 1628762"/>
                <a:gd name="connsiteX79" fmla="*/ 2454 w 666492"/>
                <a:gd name="connsiteY79" fmla="*/ 1282940 h 1628762"/>
                <a:gd name="connsiteX80" fmla="*/ 21504 w 666492"/>
                <a:gd name="connsiteY80" fmla="*/ 1174990 h 1628762"/>
                <a:gd name="connsiteX81" fmla="*/ 69129 w 666492"/>
                <a:gd name="connsiteY81" fmla="*/ 1248015 h 1628762"/>
                <a:gd name="connsiteX82" fmla="*/ 142154 w 666492"/>
                <a:gd name="connsiteY82" fmla="*/ 1311515 h 1628762"/>
                <a:gd name="connsiteX83" fmla="*/ 180254 w 666492"/>
                <a:gd name="connsiteY83" fmla="*/ 1260715 h 1628762"/>
                <a:gd name="connsiteX84" fmla="*/ 100879 w 666492"/>
                <a:gd name="connsiteY84" fmla="*/ 1174990 h 1628762"/>
                <a:gd name="connsiteX85" fmla="*/ 5629 w 666492"/>
                <a:gd name="connsiteY85" fmla="*/ 1089265 h 1628762"/>
                <a:gd name="connsiteX86" fmla="*/ 18329 w 666492"/>
                <a:gd name="connsiteY86" fmla="*/ 1063865 h 1628762"/>
                <a:gd name="connsiteX87" fmla="*/ 78654 w 666492"/>
                <a:gd name="connsiteY87" fmla="*/ 1140065 h 1628762"/>
                <a:gd name="connsiteX88" fmla="*/ 161204 w 666492"/>
                <a:gd name="connsiteY88" fmla="*/ 1121015 h 1628762"/>
                <a:gd name="connsiteX89" fmla="*/ 186604 w 666492"/>
                <a:gd name="connsiteY89" fmla="*/ 1089265 h 1628762"/>
                <a:gd name="connsiteX90" fmla="*/ 148504 w 666492"/>
                <a:gd name="connsiteY90" fmla="*/ 1047990 h 1628762"/>
                <a:gd name="connsiteX91" fmla="*/ 53254 w 666492"/>
                <a:gd name="connsiteY91" fmla="*/ 1057515 h 1628762"/>
                <a:gd name="connsiteX92" fmla="*/ 11979 w 666492"/>
                <a:gd name="connsiteY92" fmla="*/ 1032115 h 1628762"/>
                <a:gd name="connsiteX93" fmla="*/ 34204 w 666492"/>
                <a:gd name="connsiteY93" fmla="*/ 936865 h 1628762"/>
                <a:gd name="connsiteX94" fmla="*/ 85004 w 666492"/>
                <a:gd name="connsiteY94" fmla="*/ 927340 h 1628762"/>
                <a:gd name="connsiteX95" fmla="*/ 183429 w 666492"/>
                <a:gd name="connsiteY95" fmla="*/ 949565 h 1628762"/>
                <a:gd name="connsiteX96" fmla="*/ 269154 w 666492"/>
                <a:gd name="connsiteY96" fmla="*/ 914640 h 1628762"/>
                <a:gd name="connsiteX97" fmla="*/ 243754 w 666492"/>
                <a:gd name="connsiteY97" fmla="*/ 863840 h 1628762"/>
                <a:gd name="connsiteX98" fmla="*/ 161204 w 666492"/>
                <a:gd name="connsiteY98" fmla="*/ 892415 h 1628762"/>
                <a:gd name="connsiteX99" fmla="*/ 97704 w 666492"/>
                <a:gd name="connsiteY99" fmla="*/ 867015 h 1628762"/>
                <a:gd name="connsiteX100" fmla="*/ 65954 w 666492"/>
                <a:gd name="connsiteY100" fmla="*/ 816215 h 1628762"/>
                <a:gd name="connsiteX101" fmla="*/ 107229 w 666492"/>
                <a:gd name="connsiteY101" fmla="*/ 765415 h 1628762"/>
                <a:gd name="connsiteX102" fmla="*/ 180254 w 666492"/>
                <a:gd name="connsiteY102" fmla="*/ 755890 h 1628762"/>
                <a:gd name="connsiteX103" fmla="*/ 285029 w 666492"/>
                <a:gd name="connsiteY103" fmla="*/ 720965 h 1628762"/>
                <a:gd name="connsiteX104" fmla="*/ 250104 w 666492"/>
                <a:gd name="connsiteY104" fmla="*/ 654290 h 1628762"/>
                <a:gd name="connsiteX105" fmla="*/ 167554 w 666492"/>
                <a:gd name="connsiteY105" fmla="*/ 708265 h 1628762"/>
                <a:gd name="connsiteX106" fmla="*/ 113579 w 666492"/>
                <a:gd name="connsiteY106" fmla="*/ 720965 h 1628762"/>
                <a:gd name="connsiteX107" fmla="*/ 50079 w 666492"/>
                <a:gd name="connsiteY107" fmla="*/ 692390 h 1628762"/>
                <a:gd name="connsiteX108" fmla="*/ 43729 w 666492"/>
                <a:gd name="connsiteY108" fmla="*/ 600315 h 1628762"/>
                <a:gd name="connsiteX109" fmla="*/ 110404 w 666492"/>
                <a:gd name="connsiteY109" fmla="*/ 536815 h 1628762"/>
                <a:gd name="connsiteX110" fmla="*/ 205654 w 666492"/>
                <a:gd name="connsiteY110" fmla="*/ 549515 h 1628762"/>
                <a:gd name="connsiteX111" fmla="*/ 259629 w 666492"/>
                <a:gd name="connsiteY111" fmla="*/ 590790 h 1628762"/>
                <a:gd name="connsiteX112" fmla="*/ 335829 w 666492"/>
                <a:gd name="connsiteY112" fmla="*/ 562215 h 1628762"/>
                <a:gd name="connsiteX113" fmla="*/ 332654 w 666492"/>
                <a:gd name="connsiteY113" fmla="*/ 505065 h 1628762"/>
                <a:gd name="connsiteX114" fmla="*/ 250104 w 666492"/>
                <a:gd name="connsiteY114" fmla="*/ 505065 h 1628762"/>
                <a:gd name="connsiteX115" fmla="*/ 138979 w 666492"/>
                <a:gd name="connsiteY115" fmla="*/ 473315 h 1628762"/>
                <a:gd name="connsiteX116" fmla="*/ 107229 w 666492"/>
                <a:gd name="connsiteY116" fmla="*/ 403465 h 1628762"/>
                <a:gd name="connsiteX117" fmla="*/ 107229 w 666492"/>
                <a:gd name="connsiteY117" fmla="*/ 333615 h 1628762"/>
                <a:gd name="connsiteX118" fmla="*/ 158029 w 666492"/>
                <a:gd name="connsiteY118" fmla="*/ 324090 h 1628762"/>
                <a:gd name="connsiteX119" fmla="*/ 218354 w 666492"/>
                <a:gd name="connsiteY119" fmla="*/ 406640 h 1628762"/>
                <a:gd name="connsiteX120" fmla="*/ 253279 w 666492"/>
                <a:gd name="connsiteY120" fmla="*/ 425690 h 1628762"/>
                <a:gd name="connsiteX121" fmla="*/ 275504 w 666492"/>
                <a:gd name="connsiteY121" fmla="*/ 390765 h 1628762"/>
                <a:gd name="connsiteX122" fmla="*/ 208829 w 666492"/>
                <a:gd name="connsiteY122" fmla="*/ 336790 h 1628762"/>
                <a:gd name="connsiteX123" fmla="*/ 161204 w 666492"/>
                <a:gd name="connsiteY123" fmla="*/ 282815 h 1628762"/>
                <a:gd name="connsiteX124" fmla="*/ 158029 w 666492"/>
                <a:gd name="connsiteY124" fmla="*/ 197090 h 1628762"/>
                <a:gd name="connsiteX125" fmla="*/ 196129 w 666492"/>
                <a:gd name="connsiteY125" fmla="*/ 133590 h 1628762"/>
                <a:gd name="connsiteX126" fmla="*/ 253279 w 666492"/>
                <a:gd name="connsiteY126" fmla="*/ 225665 h 1628762"/>
                <a:gd name="connsiteX127" fmla="*/ 310429 w 666492"/>
                <a:gd name="connsiteY127" fmla="*/ 349490 h 1628762"/>
                <a:gd name="connsiteX128" fmla="*/ 370754 w 666492"/>
                <a:gd name="connsiteY128" fmla="*/ 374890 h 1628762"/>
                <a:gd name="connsiteX129" fmla="*/ 405679 w 666492"/>
                <a:gd name="connsiteY129" fmla="*/ 308215 h 1628762"/>
                <a:gd name="connsiteX130" fmla="*/ 332654 w 666492"/>
                <a:gd name="connsiteY130" fmla="*/ 225665 h 1628762"/>
                <a:gd name="connsiteX131" fmla="*/ 253279 w 666492"/>
                <a:gd name="connsiteY131" fmla="*/ 124065 h 1628762"/>
                <a:gd name="connsiteX132" fmla="*/ 288204 w 666492"/>
                <a:gd name="connsiteY132" fmla="*/ 35165 h 1628762"/>
                <a:gd name="connsiteX133" fmla="*/ 396154 w 666492"/>
                <a:gd name="connsiteY133" fmla="*/ 12940 h 1628762"/>
                <a:gd name="connsiteX134" fmla="*/ 450129 w 666492"/>
                <a:gd name="connsiteY134" fmla="*/ 3415 h 1628762"/>
                <a:gd name="connsiteX0" fmla="*/ 450129 w 666492"/>
                <a:gd name="connsiteY0" fmla="*/ 3305 h 1628652"/>
                <a:gd name="connsiteX1" fmla="*/ 580304 w 666492"/>
                <a:gd name="connsiteY1" fmla="*/ 12830 h 1628652"/>
                <a:gd name="connsiteX2" fmla="*/ 662854 w 666492"/>
                <a:gd name="connsiteY2" fmla="*/ 108080 h 1628652"/>
                <a:gd name="connsiteX3" fmla="*/ 583479 w 666492"/>
                <a:gd name="connsiteY3" fmla="*/ 143005 h 1628652"/>
                <a:gd name="connsiteX4" fmla="*/ 507279 w 666492"/>
                <a:gd name="connsiteY4" fmla="*/ 177930 h 1628652"/>
                <a:gd name="connsiteX5" fmla="*/ 513629 w 666492"/>
                <a:gd name="connsiteY5" fmla="*/ 235080 h 1628652"/>
                <a:gd name="connsiteX6" fmla="*/ 596179 w 666492"/>
                <a:gd name="connsiteY6" fmla="*/ 247780 h 1628652"/>
                <a:gd name="connsiteX7" fmla="*/ 643804 w 666492"/>
                <a:gd name="connsiteY7" fmla="*/ 193805 h 1628652"/>
                <a:gd name="connsiteX8" fmla="*/ 666029 w 666492"/>
                <a:gd name="connsiteY8" fmla="*/ 257305 h 1628652"/>
                <a:gd name="connsiteX9" fmla="*/ 624754 w 666492"/>
                <a:gd name="connsiteY9" fmla="*/ 419230 h 1628652"/>
                <a:gd name="connsiteX10" fmla="*/ 593004 w 666492"/>
                <a:gd name="connsiteY10" fmla="*/ 482730 h 1628652"/>
                <a:gd name="connsiteX11" fmla="*/ 561254 w 666492"/>
                <a:gd name="connsiteY11" fmla="*/ 438280 h 1628652"/>
                <a:gd name="connsiteX12" fmla="*/ 513629 w 666492"/>
                <a:gd name="connsiteY12" fmla="*/ 339855 h 1628652"/>
                <a:gd name="connsiteX13" fmla="*/ 466004 w 666492"/>
                <a:gd name="connsiteY13" fmla="*/ 368430 h 1628652"/>
                <a:gd name="connsiteX14" fmla="*/ 491404 w 666492"/>
                <a:gd name="connsiteY14" fmla="*/ 425580 h 1628652"/>
                <a:gd name="connsiteX15" fmla="*/ 551729 w 666492"/>
                <a:gd name="connsiteY15" fmla="*/ 511305 h 1628652"/>
                <a:gd name="connsiteX16" fmla="*/ 593004 w 666492"/>
                <a:gd name="connsiteY16" fmla="*/ 549405 h 1628652"/>
                <a:gd name="connsiteX17" fmla="*/ 570779 w 666492"/>
                <a:gd name="connsiteY17" fmla="*/ 571630 h 1628652"/>
                <a:gd name="connsiteX18" fmla="*/ 507279 w 666492"/>
                <a:gd name="connsiteY18" fmla="*/ 511305 h 1628652"/>
                <a:gd name="connsiteX19" fmla="*/ 434254 w 666492"/>
                <a:gd name="connsiteY19" fmla="*/ 520830 h 1628652"/>
                <a:gd name="connsiteX20" fmla="*/ 412029 w 666492"/>
                <a:gd name="connsiteY20" fmla="*/ 555755 h 1628652"/>
                <a:gd name="connsiteX21" fmla="*/ 459654 w 666492"/>
                <a:gd name="connsiteY21" fmla="*/ 590680 h 1628652"/>
                <a:gd name="connsiteX22" fmla="*/ 554904 w 666492"/>
                <a:gd name="connsiteY22" fmla="*/ 600205 h 1628652"/>
                <a:gd name="connsiteX23" fmla="*/ 564429 w 666492"/>
                <a:gd name="connsiteY23" fmla="*/ 638305 h 1628652"/>
                <a:gd name="connsiteX24" fmla="*/ 526329 w 666492"/>
                <a:gd name="connsiteY24" fmla="*/ 651005 h 1628652"/>
                <a:gd name="connsiteX25" fmla="*/ 532679 w 666492"/>
                <a:gd name="connsiteY25" fmla="*/ 708155 h 1628652"/>
                <a:gd name="connsiteX26" fmla="*/ 504104 w 666492"/>
                <a:gd name="connsiteY26" fmla="*/ 733555 h 1628652"/>
                <a:gd name="connsiteX27" fmla="*/ 415204 w 666492"/>
                <a:gd name="connsiteY27" fmla="*/ 711330 h 1628652"/>
                <a:gd name="connsiteX28" fmla="*/ 326304 w 666492"/>
                <a:gd name="connsiteY28" fmla="*/ 724030 h 1628652"/>
                <a:gd name="connsiteX29" fmla="*/ 256454 w 666492"/>
                <a:gd name="connsiteY29" fmla="*/ 793880 h 1628652"/>
                <a:gd name="connsiteX30" fmla="*/ 275504 w 666492"/>
                <a:gd name="connsiteY30" fmla="*/ 866905 h 1628652"/>
                <a:gd name="connsiteX31" fmla="*/ 354879 w 666492"/>
                <a:gd name="connsiteY31" fmla="*/ 838330 h 1628652"/>
                <a:gd name="connsiteX32" fmla="*/ 392979 w 666492"/>
                <a:gd name="connsiteY32" fmla="*/ 781180 h 1628652"/>
                <a:gd name="connsiteX33" fmla="*/ 459654 w 666492"/>
                <a:gd name="connsiteY33" fmla="*/ 774830 h 1628652"/>
                <a:gd name="connsiteX34" fmla="*/ 551729 w 666492"/>
                <a:gd name="connsiteY34" fmla="*/ 790705 h 1628652"/>
                <a:gd name="connsiteX35" fmla="*/ 523154 w 666492"/>
                <a:gd name="connsiteY35" fmla="*/ 866905 h 1628652"/>
                <a:gd name="connsiteX36" fmla="*/ 440604 w 666492"/>
                <a:gd name="connsiteY36" fmla="*/ 898655 h 1628652"/>
                <a:gd name="connsiteX37" fmla="*/ 377104 w 666492"/>
                <a:gd name="connsiteY37" fmla="*/ 889130 h 1628652"/>
                <a:gd name="connsiteX38" fmla="*/ 323129 w 666492"/>
                <a:gd name="connsiteY38" fmla="*/ 939930 h 1628652"/>
                <a:gd name="connsiteX39" fmla="*/ 373929 w 666492"/>
                <a:gd name="connsiteY39" fmla="*/ 974855 h 1628652"/>
                <a:gd name="connsiteX40" fmla="*/ 437429 w 666492"/>
                <a:gd name="connsiteY40" fmla="*/ 955805 h 1628652"/>
                <a:gd name="connsiteX41" fmla="*/ 500929 w 666492"/>
                <a:gd name="connsiteY41" fmla="*/ 939930 h 1628652"/>
                <a:gd name="connsiteX42" fmla="*/ 516804 w 666492"/>
                <a:gd name="connsiteY42" fmla="*/ 1012955 h 1628652"/>
                <a:gd name="connsiteX43" fmla="*/ 504104 w 666492"/>
                <a:gd name="connsiteY43" fmla="*/ 1101855 h 1628652"/>
                <a:gd name="connsiteX44" fmla="*/ 431079 w 666492"/>
                <a:gd name="connsiteY44" fmla="*/ 1114555 h 1628652"/>
                <a:gd name="connsiteX45" fmla="*/ 329479 w 666492"/>
                <a:gd name="connsiteY45" fmla="*/ 1070105 h 1628652"/>
                <a:gd name="connsiteX46" fmla="*/ 272329 w 666492"/>
                <a:gd name="connsiteY46" fmla="*/ 1051055 h 1628652"/>
                <a:gd name="connsiteX47" fmla="*/ 243754 w 666492"/>
                <a:gd name="connsiteY47" fmla="*/ 1114555 h 1628652"/>
                <a:gd name="connsiteX48" fmla="*/ 339004 w 666492"/>
                <a:gd name="connsiteY48" fmla="*/ 1139955 h 1628652"/>
                <a:gd name="connsiteX49" fmla="*/ 453304 w 666492"/>
                <a:gd name="connsiteY49" fmla="*/ 1159005 h 1628652"/>
                <a:gd name="connsiteX50" fmla="*/ 519979 w 666492"/>
                <a:gd name="connsiteY50" fmla="*/ 1235205 h 1628652"/>
                <a:gd name="connsiteX51" fmla="*/ 542204 w 666492"/>
                <a:gd name="connsiteY51" fmla="*/ 1298705 h 1628652"/>
                <a:gd name="connsiteX52" fmla="*/ 516804 w 666492"/>
                <a:gd name="connsiteY52" fmla="*/ 1324105 h 1628652"/>
                <a:gd name="connsiteX53" fmla="*/ 443779 w 666492"/>
                <a:gd name="connsiteY53" fmla="*/ 1273305 h 1628652"/>
                <a:gd name="connsiteX54" fmla="*/ 370754 w 666492"/>
                <a:gd name="connsiteY54" fmla="*/ 1219330 h 1628652"/>
                <a:gd name="connsiteX55" fmla="*/ 332654 w 666492"/>
                <a:gd name="connsiteY55" fmla="*/ 1222505 h 1628652"/>
                <a:gd name="connsiteX56" fmla="*/ 370754 w 666492"/>
                <a:gd name="connsiteY56" fmla="*/ 1270130 h 1628652"/>
                <a:gd name="connsiteX57" fmla="*/ 456479 w 666492"/>
                <a:gd name="connsiteY57" fmla="*/ 1330455 h 1628652"/>
                <a:gd name="connsiteX58" fmla="*/ 523154 w 666492"/>
                <a:gd name="connsiteY58" fmla="*/ 1416180 h 1628652"/>
                <a:gd name="connsiteX59" fmla="*/ 507279 w 666492"/>
                <a:gd name="connsiteY59" fmla="*/ 1501905 h 1628652"/>
                <a:gd name="connsiteX60" fmla="*/ 443779 w 666492"/>
                <a:gd name="connsiteY60" fmla="*/ 1451105 h 1628652"/>
                <a:gd name="connsiteX61" fmla="*/ 370754 w 666492"/>
                <a:gd name="connsiteY61" fmla="*/ 1336805 h 1628652"/>
                <a:gd name="connsiteX62" fmla="*/ 278679 w 666492"/>
                <a:gd name="connsiteY62" fmla="*/ 1266955 h 1628652"/>
                <a:gd name="connsiteX63" fmla="*/ 253279 w 666492"/>
                <a:gd name="connsiteY63" fmla="*/ 1295530 h 1628652"/>
                <a:gd name="connsiteX64" fmla="*/ 304079 w 666492"/>
                <a:gd name="connsiteY64" fmla="*/ 1381255 h 1628652"/>
                <a:gd name="connsiteX65" fmla="*/ 415204 w 666492"/>
                <a:gd name="connsiteY65" fmla="*/ 1489205 h 1628652"/>
                <a:gd name="connsiteX66" fmla="*/ 462829 w 666492"/>
                <a:gd name="connsiteY66" fmla="*/ 1571755 h 1628652"/>
                <a:gd name="connsiteX67" fmla="*/ 446954 w 666492"/>
                <a:gd name="connsiteY67" fmla="*/ 1593980 h 1628652"/>
                <a:gd name="connsiteX68" fmla="*/ 348529 w 666492"/>
                <a:gd name="connsiteY68" fmla="*/ 1625730 h 1628652"/>
                <a:gd name="connsiteX69" fmla="*/ 180254 w 666492"/>
                <a:gd name="connsiteY69" fmla="*/ 1622555 h 1628652"/>
                <a:gd name="connsiteX70" fmla="*/ 56429 w 666492"/>
                <a:gd name="connsiteY70" fmla="*/ 1584455 h 1628652"/>
                <a:gd name="connsiteX71" fmla="*/ 40554 w 666492"/>
                <a:gd name="connsiteY71" fmla="*/ 1520955 h 1628652"/>
                <a:gd name="connsiteX72" fmla="*/ 94529 w 666492"/>
                <a:gd name="connsiteY72" fmla="*/ 1482855 h 1628652"/>
                <a:gd name="connsiteX73" fmla="*/ 158029 w 666492"/>
                <a:gd name="connsiteY73" fmla="*/ 1505080 h 1628652"/>
                <a:gd name="connsiteX74" fmla="*/ 189779 w 666492"/>
                <a:gd name="connsiteY74" fmla="*/ 1432055 h 1628652"/>
                <a:gd name="connsiteX75" fmla="*/ 132629 w 666492"/>
                <a:gd name="connsiteY75" fmla="*/ 1381255 h 1628652"/>
                <a:gd name="connsiteX76" fmla="*/ 75479 w 666492"/>
                <a:gd name="connsiteY76" fmla="*/ 1409830 h 1628652"/>
                <a:gd name="connsiteX77" fmla="*/ 46904 w 666492"/>
                <a:gd name="connsiteY77" fmla="*/ 1454280 h 1628652"/>
                <a:gd name="connsiteX78" fmla="*/ 8804 w 666492"/>
                <a:gd name="connsiteY78" fmla="*/ 1425705 h 1628652"/>
                <a:gd name="connsiteX79" fmla="*/ 2454 w 666492"/>
                <a:gd name="connsiteY79" fmla="*/ 1282830 h 1628652"/>
                <a:gd name="connsiteX80" fmla="*/ 21504 w 666492"/>
                <a:gd name="connsiteY80" fmla="*/ 1174880 h 1628652"/>
                <a:gd name="connsiteX81" fmla="*/ 69129 w 666492"/>
                <a:gd name="connsiteY81" fmla="*/ 1247905 h 1628652"/>
                <a:gd name="connsiteX82" fmla="*/ 142154 w 666492"/>
                <a:gd name="connsiteY82" fmla="*/ 1311405 h 1628652"/>
                <a:gd name="connsiteX83" fmla="*/ 180254 w 666492"/>
                <a:gd name="connsiteY83" fmla="*/ 1260605 h 1628652"/>
                <a:gd name="connsiteX84" fmla="*/ 100879 w 666492"/>
                <a:gd name="connsiteY84" fmla="*/ 1174880 h 1628652"/>
                <a:gd name="connsiteX85" fmla="*/ 5629 w 666492"/>
                <a:gd name="connsiteY85" fmla="*/ 1089155 h 1628652"/>
                <a:gd name="connsiteX86" fmla="*/ 18329 w 666492"/>
                <a:gd name="connsiteY86" fmla="*/ 1063755 h 1628652"/>
                <a:gd name="connsiteX87" fmla="*/ 78654 w 666492"/>
                <a:gd name="connsiteY87" fmla="*/ 1139955 h 1628652"/>
                <a:gd name="connsiteX88" fmla="*/ 161204 w 666492"/>
                <a:gd name="connsiteY88" fmla="*/ 1120905 h 1628652"/>
                <a:gd name="connsiteX89" fmla="*/ 186604 w 666492"/>
                <a:gd name="connsiteY89" fmla="*/ 1089155 h 1628652"/>
                <a:gd name="connsiteX90" fmla="*/ 148504 w 666492"/>
                <a:gd name="connsiteY90" fmla="*/ 1047880 h 1628652"/>
                <a:gd name="connsiteX91" fmla="*/ 53254 w 666492"/>
                <a:gd name="connsiteY91" fmla="*/ 1057405 h 1628652"/>
                <a:gd name="connsiteX92" fmla="*/ 11979 w 666492"/>
                <a:gd name="connsiteY92" fmla="*/ 1032005 h 1628652"/>
                <a:gd name="connsiteX93" fmla="*/ 34204 w 666492"/>
                <a:gd name="connsiteY93" fmla="*/ 936755 h 1628652"/>
                <a:gd name="connsiteX94" fmla="*/ 85004 w 666492"/>
                <a:gd name="connsiteY94" fmla="*/ 927230 h 1628652"/>
                <a:gd name="connsiteX95" fmla="*/ 183429 w 666492"/>
                <a:gd name="connsiteY95" fmla="*/ 949455 h 1628652"/>
                <a:gd name="connsiteX96" fmla="*/ 269154 w 666492"/>
                <a:gd name="connsiteY96" fmla="*/ 914530 h 1628652"/>
                <a:gd name="connsiteX97" fmla="*/ 243754 w 666492"/>
                <a:gd name="connsiteY97" fmla="*/ 863730 h 1628652"/>
                <a:gd name="connsiteX98" fmla="*/ 161204 w 666492"/>
                <a:gd name="connsiteY98" fmla="*/ 892305 h 1628652"/>
                <a:gd name="connsiteX99" fmla="*/ 97704 w 666492"/>
                <a:gd name="connsiteY99" fmla="*/ 866905 h 1628652"/>
                <a:gd name="connsiteX100" fmla="*/ 65954 w 666492"/>
                <a:gd name="connsiteY100" fmla="*/ 816105 h 1628652"/>
                <a:gd name="connsiteX101" fmla="*/ 107229 w 666492"/>
                <a:gd name="connsiteY101" fmla="*/ 765305 h 1628652"/>
                <a:gd name="connsiteX102" fmla="*/ 180254 w 666492"/>
                <a:gd name="connsiteY102" fmla="*/ 755780 h 1628652"/>
                <a:gd name="connsiteX103" fmla="*/ 285029 w 666492"/>
                <a:gd name="connsiteY103" fmla="*/ 720855 h 1628652"/>
                <a:gd name="connsiteX104" fmla="*/ 250104 w 666492"/>
                <a:gd name="connsiteY104" fmla="*/ 654180 h 1628652"/>
                <a:gd name="connsiteX105" fmla="*/ 167554 w 666492"/>
                <a:gd name="connsiteY105" fmla="*/ 708155 h 1628652"/>
                <a:gd name="connsiteX106" fmla="*/ 113579 w 666492"/>
                <a:gd name="connsiteY106" fmla="*/ 720855 h 1628652"/>
                <a:gd name="connsiteX107" fmla="*/ 50079 w 666492"/>
                <a:gd name="connsiteY107" fmla="*/ 692280 h 1628652"/>
                <a:gd name="connsiteX108" fmla="*/ 43729 w 666492"/>
                <a:gd name="connsiteY108" fmla="*/ 600205 h 1628652"/>
                <a:gd name="connsiteX109" fmla="*/ 110404 w 666492"/>
                <a:gd name="connsiteY109" fmla="*/ 536705 h 1628652"/>
                <a:gd name="connsiteX110" fmla="*/ 205654 w 666492"/>
                <a:gd name="connsiteY110" fmla="*/ 549405 h 1628652"/>
                <a:gd name="connsiteX111" fmla="*/ 259629 w 666492"/>
                <a:gd name="connsiteY111" fmla="*/ 590680 h 1628652"/>
                <a:gd name="connsiteX112" fmla="*/ 335829 w 666492"/>
                <a:gd name="connsiteY112" fmla="*/ 562105 h 1628652"/>
                <a:gd name="connsiteX113" fmla="*/ 332654 w 666492"/>
                <a:gd name="connsiteY113" fmla="*/ 504955 h 1628652"/>
                <a:gd name="connsiteX114" fmla="*/ 250104 w 666492"/>
                <a:gd name="connsiteY114" fmla="*/ 504955 h 1628652"/>
                <a:gd name="connsiteX115" fmla="*/ 138979 w 666492"/>
                <a:gd name="connsiteY115" fmla="*/ 473205 h 1628652"/>
                <a:gd name="connsiteX116" fmla="*/ 107229 w 666492"/>
                <a:gd name="connsiteY116" fmla="*/ 403355 h 1628652"/>
                <a:gd name="connsiteX117" fmla="*/ 107229 w 666492"/>
                <a:gd name="connsiteY117" fmla="*/ 333505 h 1628652"/>
                <a:gd name="connsiteX118" fmla="*/ 158029 w 666492"/>
                <a:gd name="connsiteY118" fmla="*/ 323980 h 1628652"/>
                <a:gd name="connsiteX119" fmla="*/ 218354 w 666492"/>
                <a:gd name="connsiteY119" fmla="*/ 406530 h 1628652"/>
                <a:gd name="connsiteX120" fmla="*/ 253279 w 666492"/>
                <a:gd name="connsiteY120" fmla="*/ 425580 h 1628652"/>
                <a:gd name="connsiteX121" fmla="*/ 275504 w 666492"/>
                <a:gd name="connsiteY121" fmla="*/ 390655 h 1628652"/>
                <a:gd name="connsiteX122" fmla="*/ 208829 w 666492"/>
                <a:gd name="connsiteY122" fmla="*/ 336680 h 1628652"/>
                <a:gd name="connsiteX123" fmla="*/ 161204 w 666492"/>
                <a:gd name="connsiteY123" fmla="*/ 282705 h 1628652"/>
                <a:gd name="connsiteX124" fmla="*/ 158029 w 666492"/>
                <a:gd name="connsiteY124" fmla="*/ 196980 h 1628652"/>
                <a:gd name="connsiteX125" fmla="*/ 196129 w 666492"/>
                <a:gd name="connsiteY125" fmla="*/ 133480 h 1628652"/>
                <a:gd name="connsiteX126" fmla="*/ 253279 w 666492"/>
                <a:gd name="connsiteY126" fmla="*/ 225555 h 1628652"/>
                <a:gd name="connsiteX127" fmla="*/ 310429 w 666492"/>
                <a:gd name="connsiteY127" fmla="*/ 349380 h 1628652"/>
                <a:gd name="connsiteX128" fmla="*/ 370754 w 666492"/>
                <a:gd name="connsiteY128" fmla="*/ 374780 h 1628652"/>
                <a:gd name="connsiteX129" fmla="*/ 405679 w 666492"/>
                <a:gd name="connsiteY129" fmla="*/ 308105 h 1628652"/>
                <a:gd name="connsiteX130" fmla="*/ 332654 w 666492"/>
                <a:gd name="connsiteY130" fmla="*/ 225555 h 1628652"/>
                <a:gd name="connsiteX131" fmla="*/ 253279 w 666492"/>
                <a:gd name="connsiteY131" fmla="*/ 123955 h 1628652"/>
                <a:gd name="connsiteX132" fmla="*/ 288204 w 666492"/>
                <a:gd name="connsiteY132" fmla="*/ 35055 h 1628652"/>
                <a:gd name="connsiteX133" fmla="*/ 450129 w 666492"/>
                <a:gd name="connsiteY133" fmla="*/ 3305 h 162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66492" h="1628652">
                  <a:moveTo>
                    <a:pt x="450129" y="3305"/>
                  </a:moveTo>
                  <a:cubicBezTo>
                    <a:pt x="498812" y="-399"/>
                    <a:pt x="544850" y="-4632"/>
                    <a:pt x="580304" y="12830"/>
                  </a:cubicBezTo>
                  <a:cubicBezTo>
                    <a:pt x="615758" y="30292"/>
                    <a:pt x="662325" y="86384"/>
                    <a:pt x="662854" y="108080"/>
                  </a:cubicBezTo>
                  <a:cubicBezTo>
                    <a:pt x="663383" y="129776"/>
                    <a:pt x="583479" y="143005"/>
                    <a:pt x="583479" y="143005"/>
                  </a:cubicBezTo>
                  <a:cubicBezTo>
                    <a:pt x="557550" y="154647"/>
                    <a:pt x="518921" y="162584"/>
                    <a:pt x="507279" y="177930"/>
                  </a:cubicBezTo>
                  <a:cubicBezTo>
                    <a:pt x="495637" y="193276"/>
                    <a:pt x="498813" y="223438"/>
                    <a:pt x="513629" y="235080"/>
                  </a:cubicBezTo>
                  <a:cubicBezTo>
                    <a:pt x="528445" y="246722"/>
                    <a:pt x="574483" y="254659"/>
                    <a:pt x="596179" y="247780"/>
                  </a:cubicBezTo>
                  <a:cubicBezTo>
                    <a:pt x="617875" y="240901"/>
                    <a:pt x="632162" y="192218"/>
                    <a:pt x="643804" y="193805"/>
                  </a:cubicBezTo>
                  <a:cubicBezTo>
                    <a:pt x="655446" y="195392"/>
                    <a:pt x="669204" y="219734"/>
                    <a:pt x="666029" y="257305"/>
                  </a:cubicBezTo>
                  <a:cubicBezTo>
                    <a:pt x="662854" y="294876"/>
                    <a:pt x="636925" y="381659"/>
                    <a:pt x="624754" y="419230"/>
                  </a:cubicBezTo>
                  <a:cubicBezTo>
                    <a:pt x="612583" y="456801"/>
                    <a:pt x="603587" y="479555"/>
                    <a:pt x="593004" y="482730"/>
                  </a:cubicBezTo>
                  <a:cubicBezTo>
                    <a:pt x="582421" y="485905"/>
                    <a:pt x="574483" y="462092"/>
                    <a:pt x="561254" y="438280"/>
                  </a:cubicBezTo>
                  <a:cubicBezTo>
                    <a:pt x="548025" y="414468"/>
                    <a:pt x="529504" y="351497"/>
                    <a:pt x="513629" y="339855"/>
                  </a:cubicBezTo>
                  <a:cubicBezTo>
                    <a:pt x="497754" y="328213"/>
                    <a:pt x="469708" y="354143"/>
                    <a:pt x="466004" y="368430"/>
                  </a:cubicBezTo>
                  <a:cubicBezTo>
                    <a:pt x="462300" y="382717"/>
                    <a:pt x="477117" y="401768"/>
                    <a:pt x="491404" y="425580"/>
                  </a:cubicBezTo>
                  <a:cubicBezTo>
                    <a:pt x="505691" y="449392"/>
                    <a:pt x="534796" y="490668"/>
                    <a:pt x="551729" y="511305"/>
                  </a:cubicBezTo>
                  <a:cubicBezTo>
                    <a:pt x="568662" y="531943"/>
                    <a:pt x="589829" y="539351"/>
                    <a:pt x="593004" y="549405"/>
                  </a:cubicBezTo>
                  <a:cubicBezTo>
                    <a:pt x="596179" y="559459"/>
                    <a:pt x="585067" y="577980"/>
                    <a:pt x="570779" y="571630"/>
                  </a:cubicBezTo>
                  <a:cubicBezTo>
                    <a:pt x="556491" y="565280"/>
                    <a:pt x="530033" y="519772"/>
                    <a:pt x="507279" y="511305"/>
                  </a:cubicBezTo>
                  <a:cubicBezTo>
                    <a:pt x="484525" y="502838"/>
                    <a:pt x="450129" y="513422"/>
                    <a:pt x="434254" y="520830"/>
                  </a:cubicBezTo>
                  <a:cubicBezTo>
                    <a:pt x="418379" y="528238"/>
                    <a:pt x="407796" y="544113"/>
                    <a:pt x="412029" y="555755"/>
                  </a:cubicBezTo>
                  <a:cubicBezTo>
                    <a:pt x="416262" y="567397"/>
                    <a:pt x="435841" y="583272"/>
                    <a:pt x="459654" y="590680"/>
                  </a:cubicBezTo>
                  <a:cubicBezTo>
                    <a:pt x="483467" y="598088"/>
                    <a:pt x="537442" y="592268"/>
                    <a:pt x="554904" y="600205"/>
                  </a:cubicBezTo>
                  <a:cubicBezTo>
                    <a:pt x="572366" y="608142"/>
                    <a:pt x="569192" y="629838"/>
                    <a:pt x="564429" y="638305"/>
                  </a:cubicBezTo>
                  <a:cubicBezTo>
                    <a:pt x="559666" y="646772"/>
                    <a:pt x="531621" y="639363"/>
                    <a:pt x="526329" y="651005"/>
                  </a:cubicBezTo>
                  <a:cubicBezTo>
                    <a:pt x="521037" y="662647"/>
                    <a:pt x="536383" y="694397"/>
                    <a:pt x="532679" y="708155"/>
                  </a:cubicBezTo>
                  <a:cubicBezTo>
                    <a:pt x="528975" y="721913"/>
                    <a:pt x="523683" y="733026"/>
                    <a:pt x="504104" y="733555"/>
                  </a:cubicBezTo>
                  <a:cubicBezTo>
                    <a:pt x="484525" y="734084"/>
                    <a:pt x="444837" y="712917"/>
                    <a:pt x="415204" y="711330"/>
                  </a:cubicBezTo>
                  <a:cubicBezTo>
                    <a:pt x="385571" y="709743"/>
                    <a:pt x="352762" y="710272"/>
                    <a:pt x="326304" y="724030"/>
                  </a:cubicBezTo>
                  <a:cubicBezTo>
                    <a:pt x="299846" y="737788"/>
                    <a:pt x="264921" y="770068"/>
                    <a:pt x="256454" y="793880"/>
                  </a:cubicBezTo>
                  <a:cubicBezTo>
                    <a:pt x="247987" y="817692"/>
                    <a:pt x="259100" y="859497"/>
                    <a:pt x="275504" y="866905"/>
                  </a:cubicBezTo>
                  <a:cubicBezTo>
                    <a:pt x="291908" y="874313"/>
                    <a:pt x="335300" y="852617"/>
                    <a:pt x="354879" y="838330"/>
                  </a:cubicBezTo>
                  <a:cubicBezTo>
                    <a:pt x="374458" y="824043"/>
                    <a:pt x="375516" y="791763"/>
                    <a:pt x="392979" y="781180"/>
                  </a:cubicBezTo>
                  <a:cubicBezTo>
                    <a:pt x="410441" y="770597"/>
                    <a:pt x="433196" y="773243"/>
                    <a:pt x="459654" y="774830"/>
                  </a:cubicBezTo>
                  <a:cubicBezTo>
                    <a:pt x="486112" y="776418"/>
                    <a:pt x="541146" y="775359"/>
                    <a:pt x="551729" y="790705"/>
                  </a:cubicBezTo>
                  <a:cubicBezTo>
                    <a:pt x="562312" y="806051"/>
                    <a:pt x="541675" y="848913"/>
                    <a:pt x="523154" y="866905"/>
                  </a:cubicBezTo>
                  <a:cubicBezTo>
                    <a:pt x="504633" y="884897"/>
                    <a:pt x="464946" y="894951"/>
                    <a:pt x="440604" y="898655"/>
                  </a:cubicBezTo>
                  <a:cubicBezTo>
                    <a:pt x="416262" y="902359"/>
                    <a:pt x="396683" y="882251"/>
                    <a:pt x="377104" y="889130"/>
                  </a:cubicBezTo>
                  <a:cubicBezTo>
                    <a:pt x="357525" y="896009"/>
                    <a:pt x="323658" y="925643"/>
                    <a:pt x="323129" y="939930"/>
                  </a:cubicBezTo>
                  <a:cubicBezTo>
                    <a:pt x="322600" y="954218"/>
                    <a:pt x="354879" y="972209"/>
                    <a:pt x="373929" y="974855"/>
                  </a:cubicBezTo>
                  <a:cubicBezTo>
                    <a:pt x="392979" y="977501"/>
                    <a:pt x="416262" y="961626"/>
                    <a:pt x="437429" y="955805"/>
                  </a:cubicBezTo>
                  <a:cubicBezTo>
                    <a:pt x="458596" y="949984"/>
                    <a:pt x="487700" y="930405"/>
                    <a:pt x="500929" y="939930"/>
                  </a:cubicBezTo>
                  <a:cubicBezTo>
                    <a:pt x="514158" y="949455"/>
                    <a:pt x="516275" y="985968"/>
                    <a:pt x="516804" y="1012955"/>
                  </a:cubicBezTo>
                  <a:cubicBezTo>
                    <a:pt x="517333" y="1039942"/>
                    <a:pt x="518391" y="1084922"/>
                    <a:pt x="504104" y="1101855"/>
                  </a:cubicBezTo>
                  <a:cubicBezTo>
                    <a:pt x="489817" y="1118788"/>
                    <a:pt x="460183" y="1119847"/>
                    <a:pt x="431079" y="1114555"/>
                  </a:cubicBezTo>
                  <a:cubicBezTo>
                    <a:pt x="401975" y="1109263"/>
                    <a:pt x="355937" y="1080688"/>
                    <a:pt x="329479" y="1070105"/>
                  </a:cubicBezTo>
                  <a:cubicBezTo>
                    <a:pt x="303021" y="1059522"/>
                    <a:pt x="286616" y="1043647"/>
                    <a:pt x="272329" y="1051055"/>
                  </a:cubicBezTo>
                  <a:cubicBezTo>
                    <a:pt x="258042" y="1058463"/>
                    <a:pt x="232642" y="1099739"/>
                    <a:pt x="243754" y="1114555"/>
                  </a:cubicBezTo>
                  <a:cubicBezTo>
                    <a:pt x="254866" y="1129371"/>
                    <a:pt x="304079" y="1132547"/>
                    <a:pt x="339004" y="1139955"/>
                  </a:cubicBezTo>
                  <a:cubicBezTo>
                    <a:pt x="373929" y="1147363"/>
                    <a:pt x="423142" y="1143130"/>
                    <a:pt x="453304" y="1159005"/>
                  </a:cubicBezTo>
                  <a:cubicBezTo>
                    <a:pt x="483466" y="1174880"/>
                    <a:pt x="505162" y="1211922"/>
                    <a:pt x="519979" y="1235205"/>
                  </a:cubicBezTo>
                  <a:cubicBezTo>
                    <a:pt x="534796" y="1258488"/>
                    <a:pt x="542733" y="1283888"/>
                    <a:pt x="542204" y="1298705"/>
                  </a:cubicBezTo>
                  <a:cubicBezTo>
                    <a:pt x="541675" y="1313522"/>
                    <a:pt x="533208" y="1328338"/>
                    <a:pt x="516804" y="1324105"/>
                  </a:cubicBezTo>
                  <a:cubicBezTo>
                    <a:pt x="500400" y="1319872"/>
                    <a:pt x="468121" y="1290768"/>
                    <a:pt x="443779" y="1273305"/>
                  </a:cubicBezTo>
                  <a:cubicBezTo>
                    <a:pt x="419437" y="1255842"/>
                    <a:pt x="389275" y="1227797"/>
                    <a:pt x="370754" y="1219330"/>
                  </a:cubicBezTo>
                  <a:cubicBezTo>
                    <a:pt x="352233" y="1210863"/>
                    <a:pt x="332654" y="1214038"/>
                    <a:pt x="332654" y="1222505"/>
                  </a:cubicBezTo>
                  <a:cubicBezTo>
                    <a:pt x="332654" y="1230972"/>
                    <a:pt x="350116" y="1252138"/>
                    <a:pt x="370754" y="1270130"/>
                  </a:cubicBezTo>
                  <a:cubicBezTo>
                    <a:pt x="391391" y="1288122"/>
                    <a:pt x="431079" y="1306113"/>
                    <a:pt x="456479" y="1330455"/>
                  </a:cubicBezTo>
                  <a:cubicBezTo>
                    <a:pt x="481879" y="1354797"/>
                    <a:pt x="514687" y="1387605"/>
                    <a:pt x="523154" y="1416180"/>
                  </a:cubicBezTo>
                  <a:cubicBezTo>
                    <a:pt x="531621" y="1444755"/>
                    <a:pt x="520508" y="1496084"/>
                    <a:pt x="507279" y="1501905"/>
                  </a:cubicBezTo>
                  <a:cubicBezTo>
                    <a:pt x="494050" y="1507726"/>
                    <a:pt x="466533" y="1478622"/>
                    <a:pt x="443779" y="1451105"/>
                  </a:cubicBezTo>
                  <a:cubicBezTo>
                    <a:pt x="421025" y="1423588"/>
                    <a:pt x="398271" y="1367497"/>
                    <a:pt x="370754" y="1336805"/>
                  </a:cubicBezTo>
                  <a:cubicBezTo>
                    <a:pt x="343237" y="1306113"/>
                    <a:pt x="298258" y="1273834"/>
                    <a:pt x="278679" y="1266955"/>
                  </a:cubicBezTo>
                  <a:cubicBezTo>
                    <a:pt x="259100" y="1260076"/>
                    <a:pt x="249046" y="1276480"/>
                    <a:pt x="253279" y="1295530"/>
                  </a:cubicBezTo>
                  <a:cubicBezTo>
                    <a:pt x="257512" y="1314580"/>
                    <a:pt x="277092" y="1348976"/>
                    <a:pt x="304079" y="1381255"/>
                  </a:cubicBezTo>
                  <a:cubicBezTo>
                    <a:pt x="331066" y="1413534"/>
                    <a:pt x="388746" y="1457455"/>
                    <a:pt x="415204" y="1489205"/>
                  </a:cubicBezTo>
                  <a:cubicBezTo>
                    <a:pt x="441662" y="1520955"/>
                    <a:pt x="457537" y="1554293"/>
                    <a:pt x="462829" y="1571755"/>
                  </a:cubicBezTo>
                  <a:cubicBezTo>
                    <a:pt x="468121" y="1589217"/>
                    <a:pt x="466004" y="1584984"/>
                    <a:pt x="446954" y="1593980"/>
                  </a:cubicBezTo>
                  <a:cubicBezTo>
                    <a:pt x="427904" y="1602976"/>
                    <a:pt x="392979" y="1620968"/>
                    <a:pt x="348529" y="1625730"/>
                  </a:cubicBezTo>
                  <a:cubicBezTo>
                    <a:pt x="304079" y="1630493"/>
                    <a:pt x="228937" y="1629434"/>
                    <a:pt x="180254" y="1622555"/>
                  </a:cubicBezTo>
                  <a:cubicBezTo>
                    <a:pt x="131571" y="1615676"/>
                    <a:pt x="79712" y="1601388"/>
                    <a:pt x="56429" y="1584455"/>
                  </a:cubicBezTo>
                  <a:cubicBezTo>
                    <a:pt x="33146" y="1567522"/>
                    <a:pt x="34204" y="1537888"/>
                    <a:pt x="40554" y="1520955"/>
                  </a:cubicBezTo>
                  <a:cubicBezTo>
                    <a:pt x="46904" y="1504022"/>
                    <a:pt x="74950" y="1485501"/>
                    <a:pt x="94529" y="1482855"/>
                  </a:cubicBezTo>
                  <a:cubicBezTo>
                    <a:pt x="114108" y="1480209"/>
                    <a:pt x="142154" y="1513547"/>
                    <a:pt x="158029" y="1505080"/>
                  </a:cubicBezTo>
                  <a:cubicBezTo>
                    <a:pt x="173904" y="1496613"/>
                    <a:pt x="194012" y="1452692"/>
                    <a:pt x="189779" y="1432055"/>
                  </a:cubicBezTo>
                  <a:cubicBezTo>
                    <a:pt x="185546" y="1411418"/>
                    <a:pt x="151679" y="1384959"/>
                    <a:pt x="132629" y="1381255"/>
                  </a:cubicBezTo>
                  <a:cubicBezTo>
                    <a:pt x="113579" y="1377551"/>
                    <a:pt x="89766" y="1397659"/>
                    <a:pt x="75479" y="1409830"/>
                  </a:cubicBezTo>
                  <a:cubicBezTo>
                    <a:pt x="61192" y="1422001"/>
                    <a:pt x="58017" y="1451634"/>
                    <a:pt x="46904" y="1454280"/>
                  </a:cubicBezTo>
                  <a:cubicBezTo>
                    <a:pt x="35791" y="1456926"/>
                    <a:pt x="16212" y="1454280"/>
                    <a:pt x="8804" y="1425705"/>
                  </a:cubicBezTo>
                  <a:cubicBezTo>
                    <a:pt x="1396" y="1397130"/>
                    <a:pt x="337" y="1324634"/>
                    <a:pt x="2454" y="1282830"/>
                  </a:cubicBezTo>
                  <a:cubicBezTo>
                    <a:pt x="4571" y="1241026"/>
                    <a:pt x="10392" y="1180701"/>
                    <a:pt x="21504" y="1174880"/>
                  </a:cubicBezTo>
                  <a:cubicBezTo>
                    <a:pt x="32616" y="1169059"/>
                    <a:pt x="49021" y="1225151"/>
                    <a:pt x="69129" y="1247905"/>
                  </a:cubicBezTo>
                  <a:cubicBezTo>
                    <a:pt x="89237" y="1270659"/>
                    <a:pt x="123633" y="1309288"/>
                    <a:pt x="142154" y="1311405"/>
                  </a:cubicBezTo>
                  <a:cubicBezTo>
                    <a:pt x="160675" y="1313522"/>
                    <a:pt x="187133" y="1283359"/>
                    <a:pt x="180254" y="1260605"/>
                  </a:cubicBezTo>
                  <a:cubicBezTo>
                    <a:pt x="173375" y="1237851"/>
                    <a:pt x="129983" y="1203455"/>
                    <a:pt x="100879" y="1174880"/>
                  </a:cubicBezTo>
                  <a:cubicBezTo>
                    <a:pt x="71775" y="1146305"/>
                    <a:pt x="19387" y="1107676"/>
                    <a:pt x="5629" y="1089155"/>
                  </a:cubicBezTo>
                  <a:cubicBezTo>
                    <a:pt x="-8129" y="1070634"/>
                    <a:pt x="6158" y="1055288"/>
                    <a:pt x="18329" y="1063755"/>
                  </a:cubicBezTo>
                  <a:cubicBezTo>
                    <a:pt x="30500" y="1072222"/>
                    <a:pt x="54841" y="1130430"/>
                    <a:pt x="78654" y="1139955"/>
                  </a:cubicBezTo>
                  <a:cubicBezTo>
                    <a:pt x="102466" y="1149480"/>
                    <a:pt x="143212" y="1129372"/>
                    <a:pt x="161204" y="1120905"/>
                  </a:cubicBezTo>
                  <a:cubicBezTo>
                    <a:pt x="179196" y="1112438"/>
                    <a:pt x="188721" y="1101326"/>
                    <a:pt x="186604" y="1089155"/>
                  </a:cubicBezTo>
                  <a:cubicBezTo>
                    <a:pt x="184487" y="1076984"/>
                    <a:pt x="170729" y="1053172"/>
                    <a:pt x="148504" y="1047880"/>
                  </a:cubicBezTo>
                  <a:cubicBezTo>
                    <a:pt x="126279" y="1042588"/>
                    <a:pt x="76008" y="1060051"/>
                    <a:pt x="53254" y="1057405"/>
                  </a:cubicBezTo>
                  <a:cubicBezTo>
                    <a:pt x="30500" y="1054759"/>
                    <a:pt x="15154" y="1052113"/>
                    <a:pt x="11979" y="1032005"/>
                  </a:cubicBezTo>
                  <a:cubicBezTo>
                    <a:pt x="8804" y="1011897"/>
                    <a:pt x="22033" y="954217"/>
                    <a:pt x="34204" y="936755"/>
                  </a:cubicBezTo>
                  <a:cubicBezTo>
                    <a:pt x="46375" y="919293"/>
                    <a:pt x="60133" y="925113"/>
                    <a:pt x="85004" y="927230"/>
                  </a:cubicBezTo>
                  <a:cubicBezTo>
                    <a:pt x="109875" y="929347"/>
                    <a:pt x="152737" y="951572"/>
                    <a:pt x="183429" y="949455"/>
                  </a:cubicBezTo>
                  <a:cubicBezTo>
                    <a:pt x="214121" y="947338"/>
                    <a:pt x="259100" y="928817"/>
                    <a:pt x="269154" y="914530"/>
                  </a:cubicBezTo>
                  <a:cubicBezTo>
                    <a:pt x="279208" y="900243"/>
                    <a:pt x="261746" y="867434"/>
                    <a:pt x="243754" y="863730"/>
                  </a:cubicBezTo>
                  <a:cubicBezTo>
                    <a:pt x="225762" y="860026"/>
                    <a:pt x="185546" y="891776"/>
                    <a:pt x="161204" y="892305"/>
                  </a:cubicBezTo>
                  <a:cubicBezTo>
                    <a:pt x="136862" y="892834"/>
                    <a:pt x="113579" y="879605"/>
                    <a:pt x="97704" y="866905"/>
                  </a:cubicBezTo>
                  <a:cubicBezTo>
                    <a:pt x="81829" y="854205"/>
                    <a:pt x="64366" y="833038"/>
                    <a:pt x="65954" y="816105"/>
                  </a:cubicBezTo>
                  <a:cubicBezTo>
                    <a:pt x="67541" y="799172"/>
                    <a:pt x="88179" y="775359"/>
                    <a:pt x="107229" y="765305"/>
                  </a:cubicBezTo>
                  <a:cubicBezTo>
                    <a:pt x="126279" y="755251"/>
                    <a:pt x="150621" y="763188"/>
                    <a:pt x="180254" y="755780"/>
                  </a:cubicBezTo>
                  <a:cubicBezTo>
                    <a:pt x="209887" y="748372"/>
                    <a:pt x="273387" y="737788"/>
                    <a:pt x="285029" y="720855"/>
                  </a:cubicBezTo>
                  <a:cubicBezTo>
                    <a:pt x="296671" y="703922"/>
                    <a:pt x="269683" y="656297"/>
                    <a:pt x="250104" y="654180"/>
                  </a:cubicBezTo>
                  <a:cubicBezTo>
                    <a:pt x="230525" y="652063"/>
                    <a:pt x="190308" y="697043"/>
                    <a:pt x="167554" y="708155"/>
                  </a:cubicBezTo>
                  <a:cubicBezTo>
                    <a:pt x="144800" y="719267"/>
                    <a:pt x="133158" y="723501"/>
                    <a:pt x="113579" y="720855"/>
                  </a:cubicBezTo>
                  <a:cubicBezTo>
                    <a:pt x="94000" y="718209"/>
                    <a:pt x="61721" y="712388"/>
                    <a:pt x="50079" y="692280"/>
                  </a:cubicBezTo>
                  <a:cubicBezTo>
                    <a:pt x="38437" y="672172"/>
                    <a:pt x="33675" y="626134"/>
                    <a:pt x="43729" y="600205"/>
                  </a:cubicBezTo>
                  <a:cubicBezTo>
                    <a:pt x="53783" y="574276"/>
                    <a:pt x="83416" y="545172"/>
                    <a:pt x="110404" y="536705"/>
                  </a:cubicBezTo>
                  <a:cubicBezTo>
                    <a:pt x="137392" y="528238"/>
                    <a:pt x="180783" y="540409"/>
                    <a:pt x="205654" y="549405"/>
                  </a:cubicBezTo>
                  <a:cubicBezTo>
                    <a:pt x="230525" y="558401"/>
                    <a:pt x="237933" y="588563"/>
                    <a:pt x="259629" y="590680"/>
                  </a:cubicBezTo>
                  <a:cubicBezTo>
                    <a:pt x="281325" y="592797"/>
                    <a:pt x="323658" y="576392"/>
                    <a:pt x="335829" y="562105"/>
                  </a:cubicBezTo>
                  <a:cubicBezTo>
                    <a:pt x="348000" y="547818"/>
                    <a:pt x="346941" y="514480"/>
                    <a:pt x="332654" y="504955"/>
                  </a:cubicBezTo>
                  <a:cubicBezTo>
                    <a:pt x="318367" y="495430"/>
                    <a:pt x="282383" y="510247"/>
                    <a:pt x="250104" y="504955"/>
                  </a:cubicBezTo>
                  <a:cubicBezTo>
                    <a:pt x="217825" y="499663"/>
                    <a:pt x="162791" y="490138"/>
                    <a:pt x="138979" y="473205"/>
                  </a:cubicBezTo>
                  <a:cubicBezTo>
                    <a:pt x="115166" y="456272"/>
                    <a:pt x="112521" y="426638"/>
                    <a:pt x="107229" y="403355"/>
                  </a:cubicBezTo>
                  <a:cubicBezTo>
                    <a:pt x="101937" y="380072"/>
                    <a:pt x="98762" y="346734"/>
                    <a:pt x="107229" y="333505"/>
                  </a:cubicBezTo>
                  <a:cubicBezTo>
                    <a:pt x="115696" y="320276"/>
                    <a:pt x="139508" y="311809"/>
                    <a:pt x="158029" y="323980"/>
                  </a:cubicBezTo>
                  <a:cubicBezTo>
                    <a:pt x="176550" y="336151"/>
                    <a:pt x="202479" y="389597"/>
                    <a:pt x="218354" y="406530"/>
                  </a:cubicBezTo>
                  <a:cubicBezTo>
                    <a:pt x="234229" y="423463"/>
                    <a:pt x="243754" y="428226"/>
                    <a:pt x="253279" y="425580"/>
                  </a:cubicBezTo>
                  <a:cubicBezTo>
                    <a:pt x="262804" y="422934"/>
                    <a:pt x="282912" y="405472"/>
                    <a:pt x="275504" y="390655"/>
                  </a:cubicBezTo>
                  <a:cubicBezTo>
                    <a:pt x="268096" y="375838"/>
                    <a:pt x="227879" y="354672"/>
                    <a:pt x="208829" y="336680"/>
                  </a:cubicBezTo>
                  <a:cubicBezTo>
                    <a:pt x="189779" y="318688"/>
                    <a:pt x="169671" y="305988"/>
                    <a:pt x="161204" y="282705"/>
                  </a:cubicBezTo>
                  <a:cubicBezTo>
                    <a:pt x="152737" y="259422"/>
                    <a:pt x="152208" y="221851"/>
                    <a:pt x="158029" y="196980"/>
                  </a:cubicBezTo>
                  <a:cubicBezTo>
                    <a:pt x="163850" y="172109"/>
                    <a:pt x="180254" y="128718"/>
                    <a:pt x="196129" y="133480"/>
                  </a:cubicBezTo>
                  <a:cubicBezTo>
                    <a:pt x="212004" y="138242"/>
                    <a:pt x="234229" y="189572"/>
                    <a:pt x="253279" y="225555"/>
                  </a:cubicBezTo>
                  <a:cubicBezTo>
                    <a:pt x="272329" y="261538"/>
                    <a:pt x="290850" y="324509"/>
                    <a:pt x="310429" y="349380"/>
                  </a:cubicBezTo>
                  <a:cubicBezTo>
                    <a:pt x="330008" y="374251"/>
                    <a:pt x="354879" y="381659"/>
                    <a:pt x="370754" y="374780"/>
                  </a:cubicBezTo>
                  <a:cubicBezTo>
                    <a:pt x="386629" y="367901"/>
                    <a:pt x="412029" y="332976"/>
                    <a:pt x="405679" y="308105"/>
                  </a:cubicBezTo>
                  <a:cubicBezTo>
                    <a:pt x="399329" y="283234"/>
                    <a:pt x="358054" y="256247"/>
                    <a:pt x="332654" y="225555"/>
                  </a:cubicBezTo>
                  <a:cubicBezTo>
                    <a:pt x="307254" y="194863"/>
                    <a:pt x="260687" y="155705"/>
                    <a:pt x="253279" y="123955"/>
                  </a:cubicBezTo>
                  <a:cubicBezTo>
                    <a:pt x="245871" y="92205"/>
                    <a:pt x="264392" y="53576"/>
                    <a:pt x="288204" y="35055"/>
                  </a:cubicBezTo>
                  <a:cubicBezTo>
                    <a:pt x="321012" y="14947"/>
                    <a:pt x="401446" y="7009"/>
                    <a:pt x="450129" y="3305"/>
                  </a:cubicBezTo>
                  <a:close/>
                </a:path>
              </a:pathLst>
            </a:custGeom>
            <a:grp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80" name="Rounded Rectangle 337">
            <a:extLst>
              <a:ext uri="{FF2B5EF4-FFF2-40B4-BE49-F238E27FC236}">
                <a16:creationId xmlns:a16="http://schemas.microsoft.com/office/drawing/2014/main" id="{74B55B6B-45BC-4940-8706-F6C3BBE5D9C5}"/>
              </a:ext>
            </a:extLst>
          </p:cNvPr>
          <p:cNvSpPr/>
          <p:nvPr/>
        </p:nvSpPr>
        <p:spPr>
          <a:xfrm>
            <a:off x="4664976" y="1995249"/>
            <a:ext cx="2963826" cy="3416088"/>
          </a:xfrm>
          <a:prstGeom prst="roundRect">
            <a:avLst/>
          </a:prstGeom>
          <a:noFill/>
          <a:ln w="762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DCB5B29-16FF-4C99-8AB3-62092144A765}"/>
              </a:ext>
            </a:extLst>
          </p:cNvPr>
          <p:cNvSpPr txBox="1"/>
          <p:nvPr/>
        </p:nvSpPr>
        <p:spPr>
          <a:xfrm>
            <a:off x="111898" y="3876340"/>
            <a:ext cx="3855818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Energy in mitochondria and chloroplast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Short term energy storage (animals)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Long-Energy Storage (plants)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Cell Wall (plants)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Extracellular matrix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Add-ons to some proteins/lipids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FBF1F473-53D8-4E87-A355-25B5CC14F3D5}"/>
              </a:ext>
            </a:extLst>
          </p:cNvPr>
          <p:cNvSpPr/>
          <p:nvPr/>
        </p:nvSpPr>
        <p:spPr>
          <a:xfrm rot="5400000">
            <a:off x="7047474" y="2489891"/>
            <a:ext cx="126835" cy="54670"/>
          </a:xfrm>
          <a:custGeom>
            <a:avLst/>
            <a:gdLst>
              <a:gd name="connsiteX0" fmla="*/ 0 w 126835"/>
              <a:gd name="connsiteY0" fmla="*/ 54671 h 109341"/>
              <a:gd name="connsiteX1" fmla="*/ 32735 w 126835"/>
              <a:gd name="connsiteY1" fmla="*/ 0 h 109341"/>
              <a:gd name="connsiteX2" fmla="*/ 94100 w 126835"/>
              <a:gd name="connsiteY2" fmla="*/ 0 h 109341"/>
              <a:gd name="connsiteX3" fmla="*/ 126835 w 126835"/>
              <a:gd name="connsiteY3" fmla="*/ 54671 h 109341"/>
              <a:gd name="connsiteX4" fmla="*/ 94100 w 126835"/>
              <a:gd name="connsiteY4" fmla="*/ 109341 h 109341"/>
              <a:gd name="connsiteX5" fmla="*/ 32735 w 126835"/>
              <a:gd name="connsiteY5" fmla="*/ 109341 h 109341"/>
              <a:gd name="connsiteX6" fmla="*/ 0 w 126835"/>
              <a:gd name="connsiteY6" fmla="*/ 54671 h 109341"/>
              <a:gd name="connsiteX0" fmla="*/ 94100 w 185540"/>
              <a:gd name="connsiteY0" fmla="*/ 0 h 109341"/>
              <a:gd name="connsiteX1" fmla="*/ 126835 w 185540"/>
              <a:gd name="connsiteY1" fmla="*/ 54671 h 109341"/>
              <a:gd name="connsiteX2" fmla="*/ 94100 w 185540"/>
              <a:gd name="connsiteY2" fmla="*/ 109341 h 109341"/>
              <a:gd name="connsiteX3" fmla="*/ 32735 w 185540"/>
              <a:gd name="connsiteY3" fmla="*/ 109341 h 109341"/>
              <a:gd name="connsiteX4" fmla="*/ 0 w 185540"/>
              <a:gd name="connsiteY4" fmla="*/ 54671 h 109341"/>
              <a:gd name="connsiteX5" fmla="*/ 32735 w 185540"/>
              <a:gd name="connsiteY5" fmla="*/ 0 h 109341"/>
              <a:gd name="connsiteX6" fmla="*/ 185540 w 185540"/>
              <a:gd name="connsiteY6" fmla="*/ 91440 h 109341"/>
              <a:gd name="connsiteX0" fmla="*/ 94100 w 126835"/>
              <a:gd name="connsiteY0" fmla="*/ 0 h 109341"/>
              <a:gd name="connsiteX1" fmla="*/ 126835 w 126835"/>
              <a:gd name="connsiteY1" fmla="*/ 54671 h 109341"/>
              <a:gd name="connsiteX2" fmla="*/ 94100 w 126835"/>
              <a:gd name="connsiteY2" fmla="*/ 109341 h 109341"/>
              <a:gd name="connsiteX3" fmla="*/ 32735 w 126835"/>
              <a:gd name="connsiteY3" fmla="*/ 109341 h 109341"/>
              <a:gd name="connsiteX4" fmla="*/ 0 w 126835"/>
              <a:gd name="connsiteY4" fmla="*/ 54671 h 109341"/>
              <a:gd name="connsiteX5" fmla="*/ 32735 w 126835"/>
              <a:gd name="connsiteY5" fmla="*/ 0 h 109341"/>
              <a:gd name="connsiteX0" fmla="*/ 126835 w 126835"/>
              <a:gd name="connsiteY0" fmla="*/ 54671 h 109341"/>
              <a:gd name="connsiteX1" fmla="*/ 94100 w 126835"/>
              <a:gd name="connsiteY1" fmla="*/ 109341 h 109341"/>
              <a:gd name="connsiteX2" fmla="*/ 32735 w 126835"/>
              <a:gd name="connsiteY2" fmla="*/ 109341 h 109341"/>
              <a:gd name="connsiteX3" fmla="*/ 0 w 126835"/>
              <a:gd name="connsiteY3" fmla="*/ 54671 h 109341"/>
              <a:gd name="connsiteX4" fmla="*/ 32735 w 126835"/>
              <a:gd name="connsiteY4" fmla="*/ 0 h 109341"/>
              <a:gd name="connsiteX0" fmla="*/ 126835 w 126835"/>
              <a:gd name="connsiteY0" fmla="*/ 0 h 54670"/>
              <a:gd name="connsiteX1" fmla="*/ 94100 w 126835"/>
              <a:gd name="connsiteY1" fmla="*/ 54670 h 54670"/>
              <a:gd name="connsiteX2" fmla="*/ 32735 w 126835"/>
              <a:gd name="connsiteY2" fmla="*/ 54670 h 54670"/>
              <a:gd name="connsiteX3" fmla="*/ 0 w 126835"/>
              <a:gd name="connsiteY3" fmla="*/ 0 h 54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835" h="54670">
                <a:moveTo>
                  <a:pt x="126835" y="0"/>
                </a:moveTo>
                <a:lnTo>
                  <a:pt x="94100" y="54670"/>
                </a:lnTo>
                <a:lnTo>
                  <a:pt x="32735" y="54670"/>
                </a:lnTo>
                <a:lnTo>
                  <a:pt x="0" y="0"/>
                </a:lnTo>
              </a:path>
            </a:pathLst>
          </a:cu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0382CD1-9EF4-47B3-A66B-7BB06C7AA1D5}"/>
              </a:ext>
            </a:extLst>
          </p:cNvPr>
          <p:cNvGrpSpPr/>
          <p:nvPr/>
        </p:nvGrpSpPr>
        <p:grpSpPr>
          <a:xfrm>
            <a:off x="-162980" y="726160"/>
            <a:ext cx="3199303" cy="3159184"/>
            <a:chOff x="6023563" y="899396"/>
            <a:chExt cx="3199303" cy="3159184"/>
          </a:xfrm>
        </p:grpSpPr>
        <p:sp>
          <p:nvSpPr>
            <p:cNvPr id="506" name="Hexagon 505">
              <a:extLst>
                <a:ext uri="{FF2B5EF4-FFF2-40B4-BE49-F238E27FC236}">
                  <a16:creationId xmlns:a16="http://schemas.microsoft.com/office/drawing/2014/main" id="{7D2DE14F-7CD9-4BDE-BA64-3A99AD1AB0ED}"/>
                </a:ext>
              </a:extLst>
            </p:cNvPr>
            <p:cNvSpPr/>
            <p:nvPr/>
          </p:nvSpPr>
          <p:spPr>
            <a:xfrm>
              <a:off x="6850826" y="1984632"/>
              <a:ext cx="1622122" cy="139838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8221B97-A83E-4DB0-B9FB-DA1DA4120DDA}"/>
                </a:ext>
              </a:extLst>
            </p:cNvPr>
            <p:cNvGrpSpPr/>
            <p:nvPr/>
          </p:nvGrpSpPr>
          <p:grpSpPr>
            <a:xfrm>
              <a:off x="6023563" y="899396"/>
              <a:ext cx="3199303" cy="3159184"/>
              <a:chOff x="-76481" y="399317"/>
              <a:chExt cx="3199303" cy="3159184"/>
            </a:xfrm>
          </p:grpSpPr>
          <p:sp>
            <p:nvSpPr>
              <p:cNvPr id="235" name="Text Box 49">
                <a:extLst>
                  <a:ext uri="{FF2B5EF4-FFF2-40B4-BE49-F238E27FC236}">
                    <a16:creationId xmlns:a16="http://schemas.microsoft.com/office/drawing/2014/main" id="{343E176F-08DC-496D-97AB-AB1FD30A2A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2763" y="1343450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36" name="Text Box 50">
                <a:extLst>
                  <a:ext uri="{FF2B5EF4-FFF2-40B4-BE49-F238E27FC236}">
                    <a16:creationId xmlns:a16="http://schemas.microsoft.com/office/drawing/2014/main" id="{04F268E3-0E00-433E-AA72-1B388A9E4D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4285" y="1353178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O</a:t>
                </a:r>
              </a:p>
            </p:txBody>
          </p:sp>
          <p:sp>
            <p:nvSpPr>
              <p:cNvPr id="237" name="Text Box 51">
                <a:extLst>
                  <a:ext uri="{FF2B5EF4-FFF2-40B4-BE49-F238E27FC236}">
                    <a16:creationId xmlns:a16="http://schemas.microsoft.com/office/drawing/2014/main" id="{A2775FB2-6032-4828-B674-349F04F5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4178" y="2035570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38" name="Text Box 52">
                <a:extLst>
                  <a:ext uri="{FF2B5EF4-FFF2-40B4-BE49-F238E27FC236}">
                    <a16:creationId xmlns:a16="http://schemas.microsoft.com/office/drawing/2014/main" id="{9E42438B-6A48-4988-9B05-4D2D74560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2600" y="2689304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50" name="Text Box 53">
                <a:extLst>
                  <a:ext uri="{FF2B5EF4-FFF2-40B4-BE49-F238E27FC236}">
                    <a16:creationId xmlns:a16="http://schemas.microsoft.com/office/drawing/2014/main" id="{BB5B81AB-D67D-4ACC-B441-219666F89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0171" y="2669132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51" name="Text Box 54">
                <a:extLst>
                  <a:ext uri="{FF2B5EF4-FFF2-40B4-BE49-F238E27FC236}">
                    <a16:creationId xmlns:a16="http://schemas.microsoft.com/office/drawing/2014/main" id="{3029BD04-D05A-4FE4-A414-C436424111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456" y="2037907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52" name="Line 56">
                <a:extLst>
                  <a:ext uri="{FF2B5EF4-FFF2-40B4-BE49-F238E27FC236}">
                    <a16:creationId xmlns:a16="http://schemas.microsoft.com/office/drawing/2014/main" id="{BFDFABDA-ABC8-4F21-A4AC-A26F786DD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079992" y="1268667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53" name="Line 57">
                <a:extLst>
                  <a:ext uri="{FF2B5EF4-FFF2-40B4-BE49-F238E27FC236}">
                    <a16:creationId xmlns:a16="http://schemas.microsoft.com/office/drawing/2014/main" id="{4FA56865-6C06-4E3C-B32D-88478ADFE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079992" y="1712689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57" name="Text Box 58">
                <a:extLst>
                  <a:ext uri="{FF2B5EF4-FFF2-40B4-BE49-F238E27FC236}">
                    <a16:creationId xmlns:a16="http://schemas.microsoft.com/office/drawing/2014/main" id="{26EFA8AA-00FA-4CE3-B14F-230E842603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100" y="399317"/>
                <a:ext cx="486088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H</a:t>
                </a:r>
              </a:p>
            </p:txBody>
          </p:sp>
          <p:sp>
            <p:nvSpPr>
              <p:cNvPr id="258" name="Line 59">
                <a:extLst>
                  <a:ext uri="{FF2B5EF4-FFF2-40B4-BE49-F238E27FC236}">
                    <a16:creationId xmlns:a16="http://schemas.microsoft.com/office/drawing/2014/main" id="{E8EA7406-630E-4D62-9245-4E4008427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079992" y="798937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59" name="Text Box 60">
                <a:extLst>
                  <a:ext uri="{FF2B5EF4-FFF2-40B4-BE49-F238E27FC236}">
                    <a16:creationId xmlns:a16="http://schemas.microsoft.com/office/drawing/2014/main" id="{79D68B10-0FE1-4005-B3E9-4B7ECC379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2763" y="864372"/>
                <a:ext cx="488425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C</a:t>
                </a:r>
              </a:p>
            </p:txBody>
          </p:sp>
          <p:sp>
            <p:nvSpPr>
              <p:cNvPr id="264" name="Line 61">
                <a:extLst>
                  <a:ext uri="{FF2B5EF4-FFF2-40B4-BE49-F238E27FC236}">
                    <a16:creationId xmlns:a16="http://schemas.microsoft.com/office/drawing/2014/main" id="{7C33099A-E11D-45E0-A4E0-79462905C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6677" y="988231"/>
                <a:ext cx="191631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67" name="Line 62">
                <a:extLst>
                  <a:ext uri="{FF2B5EF4-FFF2-40B4-BE49-F238E27FC236}">
                    <a16:creationId xmlns:a16="http://schemas.microsoft.com/office/drawing/2014/main" id="{77BBC869-7AF4-4207-B17B-242170859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904" y="988231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71" name="Text Box 63">
                <a:extLst>
                  <a:ext uri="{FF2B5EF4-FFF2-40B4-BE49-F238E27FC236}">
                    <a16:creationId xmlns:a16="http://schemas.microsoft.com/office/drawing/2014/main" id="{9B173A33-3FC3-4F23-B98B-9881420A5C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62764" y="836329"/>
                <a:ext cx="747828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OH</a:t>
                </a:r>
              </a:p>
            </p:txBody>
          </p:sp>
          <p:sp>
            <p:nvSpPr>
              <p:cNvPr id="272" name="Text Box 64">
                <a:extLst>
                  <a:ext uri="{FF2B5EF4-FFF2-40B4-BE49-F238E27FC236}">
                    <a16:creationId xmlns:a16="http://schemas.microsoft.com/office/drawing/2014/main" id="{98744E4F-F0E8-4720-97BC-9E842DA12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631" y="836329"/>
                <a:ext cx="413643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H</a:t>
                </a:r>
              </a:p>
            </p:txBody>
          </p:sp>
          <p:sp>
            <p:nvSpPr>
              <p:cNvPr id="273" name="Text Box 65">
                <a:extLst>
                  <a:ext uri="{FF2B5EF4-FFF2-40B4-BE49-F238E27FC236}">
                    <a16:creationId xmlns:a16="http://schemas.microsoft.com/office/drawing/2014/main" id="{409B135C-0E00-496F-AFDC-F2E307C833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100" y="1771114"/>
                <a:ext cx="486088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H</a:t>
                </a:r>
              </a:p>
            </p:txBody>
          </p:sp>
          <p:grpSp>
            <p:nvGrpSpPr>
              <p:cNvPr id="274" name="Group 66">
                <a:extLst>
                  <a:ext uri="{FF2B5EF4-FFF2-40B4-BE49-F238E27FC236}">
                    <a16:creationId xmlns:a16="http://schemas.microsoft.com/office/drawing/2014/main" id="{B5058587-768E-4171-81B2-4F8ACF1CE1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4994" y="1734099"/>
                <a:ext cx="747828" cy="986196"/>
                <a:chOff x="5326" y="716"/>
                <a:chExt cx="320" cy="422"/>
              </a:xfrm>
            </p:grpSpPr>
            <p:sp>
              <p:nvSpPr>
                <p:cNvPr id="502" name="Line 67">
                  <a:extLst>
                    <a:ext uri="{FF2B5EF4-FFF2-40B4-BE49-F238E27FC236}">
                      <a16:creationId xmlns:a16="http://schemas.microsoft.com/office/drawing/2014/main" id="{03F80102-3204-4010-AC97-93AF4368ED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8900000" flipV="1">
                  <a:off x="5326" y="862"/>
                  <a:ext cx="82" cy="0"/>
                </a:xfrm>
                <a:prstGeom prst="line">
                  <a:avLst/>
                </a:prstGeom>
                <a:noFill/>
                <a:ln w="28575" cap="rnd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03" name="Line 68">
                  <a:extLst>
                    <a:ext uri="{FF2B5EF4-FFF2-40B4-BE49-F238E27FC236}">
                      <a16:creationId xmlns:a16="http://schemas.microsoft.com/office/drawing/2014/main" id="{6B500549-E6D4-424F-90EA-851006073C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700000">
                  <a:off x="5326" y="1004"/>
                  <a:ext cx="82" cy="0"/>
                </a:xfrm>
                <a:prstGeom prst="line">
                  <a:avLst/>
                </a:prstGeom>
                <a:noFill/>
                <a:ln w="28575" cap="rnd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04" name="Text Box 69">
                  <a:extLst>
                    <a:ext uri="{FF2B5EF4-FFF2-40B4-BE49-F238E27FC236}">
                      <a16:creationId xmlns:a16="http://schemas.microsoft.com/office/drawing/2014/main" id="{38D38B98-3C5A-4FA8-8C17-EA6325499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26" y="716"/>
                  <a:ext cx="320" cy="15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OH</a:t>
                  </a:r>
                </a:p>
              </p:txBody>
            </p:sp>
            <p:sp>
              <p:nvSpPr>
                <p:cNvPr id="505" name="Text Box 70">
                  <a:extLst>
                    <a:ext uri="{FF2B5EF4-FFF2-40B4-BE49-F238E27FC236}">
                      <a16:creationId xmlns:a16="http://schemas.microsoft.com/office/drawing/2014/main" id="{93DEE2F5-E577-411C-9968-DF6F2A1EE6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1" y="980"/>
                  <a:ext cx="208" cy="15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H</a:t>
                  </a:r>
                </a:p>
              </p:txBody>
            </p:sp>
          </p:grpSp>
          <p:sp>
            <p:nvSpPr>
              <p:cNvPr id="275" name="Text Box 71">
                <a:extLst>
                  <a:ext uri="{FF2B5EF4-FFF2-40B4-BE49-F238E27FC236}">
                    <a16:creationId xmlns:a16="http://schemas.microsoft.com/office/drawing/2014/main" id="{F5611A09-C385-4412-BE06-3AD31FCD6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63" y="2228923"/>
                <a:ext cx="486088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H</a:t>
                </a:r>
              </a:p>
            </p:txBody>
          </p:sp>
          <p:sp>
            <p:nvSpPr>
              <p:cNvPr id="276" name="Line 72">
                <a:extLst>
                  <a:ext uri="{FF2B5EF4-FFF2-40B4-BE49-F238E27FC236}">
                    <a16:creationId xmlns:a16="http://schemas.microsoft.com/office/drawing/2014/main" id="{9ADE2C74-FE9A-4098-990F-9A3D20657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839829" y="2616858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77" name="Text Box 73">
                <a:extLst>
                  <a:ext uri="{FF2B5EF4-FFF2-40B4-BE49-F238E27FC236}">
                    <a16:creationId xmlns:a16="http://schemas.microsoft.com/office/drawing/2014/main" id="{FEF4B677-0E3F-42B3-AC89-1846762EEA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834" y="2208751"/>
                <a:ext cx="649676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OH</a:t>
                </a:r>
              </a:p>
            </p:txBody>
          </p:sp>
          <p:sp>
            <p:nvSpPr>
              <p:cNvPr id="278" name="Line 74">
                <a:extLst>
                  <a:ext uri="{FF2B5EF4-FFF2-40B4-BE49-F238E27FC236}">
                    <a16:creationId xmlns:a16="http://schemas.microsoft.com/office/drawing/2014/main" id="{7448AD45-B8C4-4B4E-8A10-F74D49938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067400" y="2616858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79" name="Line 75">
                <a:extLst>
                  <a:ext uri="{FF2B5EF4-FFF2-40B4-BE49-F238E27FC236}">
                    <a16:creationId xmlns:a16="http://schemas.microsoft.com/office/drawing/2014/main" id="{6D4AC3EA-1D9E-4B4A-9E32-740B3F408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842166" y="3076379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81" name="Text Box 76">
                <a:extLst>
                  <a:ext uri="{FF2B5EF4-FFF2-40B4-BE49-F238E27FC236}">
                    <a16:creationId xmlns:a16="http://schemas.microsoft.com/office/drawing/2014/main" id="{66B1BBAD-A387-408B-B9B6-0AADAB8331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7274" y="3189169"/>
                <a:ext cx="652013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OH</a:t>
                </a:r>
              </a:p>
            </p:txBody>
          </p:sp>
          <p:sp>
            <p:nvSpPr>
              <p:cNvPr id="282" name="Line 77">
                <a:extLst>
                  <a:ext uri="{FF2B5EF4-FFF2-40B4-BE49-F238E27FC236}">
                    <a16:creationId xmlns:a16="http://schemas.microsoft.com/office/drawing/2014/main" id="{BAD2F449-2283-43D7-9523-8D49E89A3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1067400" y="3076379"/>
                <a:ext cx="193968" cy="0"/>
              </a:xfrm>
              <a:prstGeom prst="line">
                <a:avLst/>
              </a:prstGeom>
              <a:noFill/>
              <a:ln w="28575" cap="rnd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486" name="Text Box 78">
                <a:extLst>
                  <a:ext uri="{FF2B5EF4-FFF2-40B4-BE49-F238E27FC236}">
                    <a16:creationId xmlns:a16="http://schemas.microsoft.com/office/drawing/2014/main" id="{208BB8EF-E796-41F4-A4F1-00B2C079B4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2508" y="3140338"/>
                <a:ext cx="486088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rPr>
                  <a:t>H</a:t>
                </a:r>
              </a:p>
            </p:txBody>
          </p:sp>
          <p:grpSp>
            <p:nvGrpSpPr>
              <p:cNvPr id="487" name="Group 79">
                <a:extLst>
                  <a:ext uri="{FF2B5EF4-FFF2-40B4-BE49-F238E27FC236}">
                    <a16:creationId xmlns:a16="http://schemas.microsoft.com/office/drawing/2014/main" id="{B45B6B05-F976-47D6-B142-778655EFB8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-76481" y="1799540"/>
                <a:ext cx="747828" cy="951145"/>
                <a:chOff x="5326" y="744"/>
                <a:chExt cx="320" cy="407"/>
              </a:xfrm>
            </p:grpSpPr>
            <p:sp>
              <p:nvSpPr>
                <p:cNvPr id="500" name="Text Box 82">
                  <a:extLst>
                    <a:ext uri="{FF2B5EF4-FFF2-40B4-BE49-F238E27FC236}">
                      <a16:creationId xmlns:a16="http://schemas.microsoft.com/office/drawing/2014/main" id="{92E6FC4D-8AA6-42F5-8E33-33A2D398E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26" y="744"/>
                  <a:ext cx="320" cy="158"/>
                </a:xfrm>
                <a:prstGeom prst="rect">
                  <a:avLst/>
                </a:prstGeom>
                <a:noFill/>
                <a:ln w="9525" algn="ctr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HO</a:t>
                  </a:r>
                </a:p>
              </p:txBody>
            </p:sp>
            <p:sp>
              <p:nvSpPr>
                <p:cNvPr id="498" name="Line 80">
                  <a:extLst>
                    <a:ext uri="{FF2B5EF4-FFF2-40B4-BE49-F238E27FC236}">
                      <a16:creationId xmlns:a16="http://schemas.microsoft.com/office/drawing/2014/main" id="{460D187E-7F7D-489F-B73A-34316B19DC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8900000" flipV="1">
                  <a:off x="5326" y="862"/>
                  <a:ext cx="82" cy="0"/>
                </a:xfrm>
                <a:prstGeom prst="line">
                  <a:avLst/>
                </a:prstGeom>
                <a:noFill/>
                <a:ln w="28575" cap="rnd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499" name="Line 81">
                  <a:extLst>
                    <a:ext uri="{FF2B5EF4-FFF2-40B4-BE49-F238E27FC236}">
                      <a16:creationId xmlns:a16="http://schemas.microsoft.com/office/drawing/2014/main" id="{AF2C883C-8C01-4615-92E2-8144DDA647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700000">
                  <a:off x="5326" y="1004"/>
                  <a:ext cx="82" cy="0"/>
                </a:xfrm>
                <a:prstGeom prst="line">
                  <a:avLst/>
                </a:prstGeom>
                <a:noFill/>
                <a:ln w="28575" cap="rnd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01" name="Text Box 83">
                  <a:extLst>
                    <a:ext uri="{FF2B5EF4-FFF2-40B4-BE49-F238E27FC236}">
                      <a16:creationId xmlns:a16="http://schemas.microsoft.com/office/drawing/2014/main" id="{D4C4215C-4A5F-46A4-99B4-57AD7CC329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1" y="993"/>
                  <a:ext cx="208" cy="15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H</a:t>
                  </a:r>
                </a:p>
              </p:txBody>
            </p:sp>
          </p:grpSp>
          <p:grpSp>
            <p:nvGrpSpPr>
              <p:cNvPr id="488" name="Group 487">
                <a:extLst>
                  <a:ext uri="{FF2B5EF4-FFF2-40B4-BE49-F238E27FC236}">
                    <a16:creationId xmlns:a16="http://schemas.microsoft.com/office/drawing/2014/main" id="{F91B5EC4-C574-482D-9E9D-5BF27CD24D24}"/>
                  </a:ext>
                </a:extLst>
              </p:cNvPr>
              <p:cNvGrpSpPr/>
              <p:nvPr/>
            </p:nvGrpSpPr>
            <p:grpSpPr>
              <a:xfrm>
                <a:off x="865315" y="1471194"/>
                <a:ext cx="1385098" cy="1385098"/>
                <a:chOff x="5894231" y="3053166"/>
                <a:chExt cx="1385098" cy="1385098"/>
              </a:xfrm>
            </p:grpSpPr>
            <p:grpSp>
              <p:nvGrpSpPr>
                <p:cNvPr id="489" name="Group 488">
                  <a:extLst>
                    <a:ext uri="{FF2B5EF4-FFF2-40B4-BE49-F238E27FC236}">
                      <a16:creationId xmlns:a16="http://schemas.microsoft.com/office/drawing/2014/main" id="{E6E9680E-4039-4684-A6EA-5E6C0DE4CA91}"/>
                    </a:ext>
                  </a:extLst>
                </p:cNvPr>
                <p:cNvGrpSpPr/>
                <p:nvPr/>
              </p:nvGrpSpPr>
              <p:grpSpPr>
                <a:xfrm>
                  <a:off x="6369803" y="3053166"/>
                  <a:ext cx="433953" cy="1385098"/>
                  <a:chOff x="2247254" y="3053166"/>
                  <a:chExt cx="433953" cy="1385098"/>
                </a:xfrm>
              </p:grpSpPr>
              <p:cxnSp>
                <p:nvCxnSpPr>
                  <p:cNvPr id="496" name="Straight Connector 495">
                    <a:extLst>
                      <a:ext uri="{FF2B5EF4-FFF2-40B4-BE49-F238E27FC236}">
                        <a16:creationId xmlns:a16="http://schemas.microsoft.com/office/drawing/2014/main" id="{DCF28154-4346-4243-822A-5428F4E03509}"/>
                      </a:ext>
                    </a:extLst>
                  </p:cNvPr>
                  <p:cNvCxnSpPr/>
                  <p:nvPr/>
                </p:nvCxnSpPr>
                <p:spPr>
                  <a:xfrm>
                    <a:off x="2247254" y="3053166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Straight Connector 496">
                    <a:extLst>
                      <a:ext uri="{FF2B5EF4-FFF2-40B4-BE49-F238E27FC236}">
                        <a16:creationId xmlns:a16="http://schemas.microsoft.com/office/drawing/2014/main" id="{EF59BA87-13AC-4C57-917E-F678915F72BC}"/>
                      </a:ext>
                    </a:extLst>
                  </p:cNvPr>
                  <p:cNvCxnSpPr/>
                  <p:nvPr/>
                </p:nvCxnSpPr>
                <p:spPr>
                  <a:xfrm>
                    <a:off x="2247254" y="4438264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90" name="Group 489">
                  <a:extLst>
                    <a:ext uri="{FF2B5EF4-FFF2-40B4-BE49-F238E27FC236}">
                      <a16:creationId xmlns:a16="http://schemas.microsoft.com/office/drawing/2014/main" id="{82BA089B-7882-4C7D-8D23-1BDDCCA81DB3}"/>
                    </a:ext>
                  </a:extLst>
                </p:cNvPr>
                <p:cNvGrpSpPr/>
                <p:nvPr/>
              </p:nvGrpSpPr>
              <p:grpSpPr>
                <a:xfrm rot="3600000">
                  <a:off x="6369803" y="3053166"/>
                  <a:ext cx="433953" cy="1385098"/>
                  <a:chOff x="5904853" y="3053166"/>
                  <a:chExt cx="433954" cy="1385098"/>
                </a:xfrm>
              </p:grpSpPr>
              <p:cxnSp>
                <p:nvCxnSpPr>
                  <p:cNvPr id="494" name="Straight Connector 493">
                    <a:extLst>
                      <a:ext uri="{FF2B5EF4-FFF2-40B4-BE49-F238E27FC236}">
                        <a16:creationId xmlns:a16="http://schemas.microsoft.com/office/drawing/2014/main" id="{17643EF8-EC4A-4E14-9B9B-386D95402FA7}"/>
                      </a:ext>
                    </a:extLst>
                  </p:cNvPr>
                  <p:cNvCxnSpPr/>
                  <p:nvPr/>
                </p:nvCxnSpPr>
                <p:spPr>
                  <a:xfrm>
                    <a:off x="5904854" y="3053166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5" name="Straight Connector 494">
                    <a:extLst>
                      <a:ext uri="{FF2B5EF4-FFF2-40B4-BE49-F238E27FC236}">
                        <a16:creationId xmlns:a16="http://schemas.microsoft.com/office/drawing/2014/main" id="{148BBD9E-8E3F-4E08-994C-6A5A58AE5BD8}"/>
                      </a:ext>
                    </a:extLst>
                  </p:cNvPr>
                  <p:cNvCxnSpPr/>
                  <p:nvPr/>
                </p:nvCxnSpPr>
                <p:spPr>
                  <a:xfrm>
                    <a:off x="5904854" y="4438264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91" name="Group 490">
                  <a:extLst>
                    <a:ext uri="{FF2B5EF4-FFF2-40B4-BE49-F238E27FC236}">
                      <a16:creationId xmlns:a16="http://schemas.microsoft.com/office/drawing/2014/main" id="{C842D52C-2B11-4D82-8DE7-355B2991F89A}"/>
                    </a:ext>
                  </a:extLst>
                </p:cNvPr>
                <p:cNvGrpSpPr/>
                <p:nvPr/>
              </p:nvGrpSpPr>
              <p:grpSpPr>
                <a:xfrm rot="18000000" flipH="1">
                  <a:off x="6369803" y="3053166"/>
                  <a:ext cx="433953" cy="1385098"/>
                  <a:chOff x="5904853" y="3053166"/>
                  <a:chExt cx="433954" cy="1385098"/>
                </a:xfrm>
              </p:grpSpPr>
              <p:cxnSp>
                <p:nvCxnSpPr>
                  <p:cNvPr id="492" name="Straight Connector 491">
                    <a:extLst>
                      <a:ext uri="{FF2B5EF4-FFF2-40B4-BE49-F238E27FC236}">
                        <a16:creationId xmlns:a16="http://schemas.microsoft.com/office/drawing/2014/main" id="{D4327BAF-F1E3-4ED2-A8F4-9FFBADDF0974}"/>
                      </a:ext>
                    </a:extLst>
                  </p:cNvPr>
                  <p:cNvCxnSpPr/>
                  <p:nvPr/>
                </p:nvCxnSpPr>
                <p:spPr>
                  <a:xfrm>
                    <a:off x="5904854" y="3053166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3" name="Straight Connector 492">
                    <a:extLst>
                      <a:ext uri="{FF2B5EF4-FFF2-40B4-BE49-F238E27FC236}">
                        <a16:creationId xmlns:a16="http://schemas.microsoft.com/office/drawing/2014/main" id="{7CF6263C-15A7-4F7B-8D2F-359B2A75327B}"/>
                      </a:ext>
                    </a:extLst>
                  </p:cNvPr>
                  <p:cNvCxnSpPr/>
                  <p:nvPr/>
                </p:nvCxnSpPr>
                <p:spPr>
                  <a:xfrm>
                    <a:off x="5904854" y="4438264"/>
                    <a:ext cx="433953" cy="0"/>
                  </a:xfrm>
                  <a:prstGeom prst="line">
                    <a:avLst/>
                  </a:prstGeom>
                  <a:ln w="38100" cap="rnd">
                    <a:solidFill>
                      <a:srgbClr val="008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507" name="TextBox 506">
            <a:extLst>
              <a:ext uri="{FF2B5EF4-FFF2-40B4-BE49-F238E27FC236}">
                <a16:creationId xmlns:a16="http://schemas.microsoft.com/office/drawing/2014/main" id="{E4908BF8-2DC7-4749-A7BC-DD701897AF32}"/>
              </a:ext>
            </a:extLst>
          </p:cNvPr>
          <p:cNvSpPr txBox="1"/>
          <p:nvPr/>
        </p:nvSpPr>
        <p:spPr>
          <a:xfrm>
            <a:off x="0" y="328866"/>
            <a:ext cx="9144000" cy="4001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Primary Roles of </a:t>
            </a:r>
            <a:r>
              <a:rPr lang="en-US" sz="2000" b="1" dirty="0"/>
              <a:t>Carbohydrates </a:t>
            </a:r>
            <a:r>
              <a:rPr lang="en-US" sz="2000" dirty="0"/>
              <a:t>in Cell Structure and Function</a:t>
            </a:r>
          </a:p>
        </p:txBody>
      </p:sp>
      <p:sp>
        <p:nvSpPr>
          <p:cNvPr id="510" name="Hexagon 509">
            <a:extLst>
              <a:ext uri="{FF2B5EF4-FFF2-40B4-BE49-F238E27FC236}">
                <a16:creationId xmlns:a16="http://schemas.microsoft.com/office/drawing/2014/main" id="{B3F75F23-571A-4925-938A-9306E941BD58}"/>
              </a:ext>
            </a:extLst>
          </p:cNvPr>
          <p:cNvSpPr/>
          <p:nvPr/>
        </p:nvSpPr>
        <p:spPr>
          <a:xfrm rot="5400000">
            <a:off x="7033408" y="3622379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Hexagon 510">
            <a:extLst>
              <a:ext uri="{FF2B5EF4-FFF2-40B4-BE49-F238E27FC236}">
                <a16:creationId xmlns:a16="http://schemas.microsoft.com/office/drawing/2014/main" id="{168D4159-2530-408E-9B0F-FED5768887EF}"/>
              </a:ext>
            </a:extLst>
          </p:cNvPr>
          <p:cNvSpPr/>
          <p:nvPr/>
        </p:nvSpPr>
        <p:spPr>
          <a:xfrm rot="5400000">
            <a:off x="7236677" y="3622378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Hexagon 512">
            <a:extLst>
              <a:ext uri="{FF2B5EF4-FFF2-40B4-BE49-F238E27FC236}">
                <a16:creationId xmlns:a16="http://schemas.microsoft.com/office/drawing/2014/main" id="{A000052B-6955-4CF7-97DF-94A414942C82}"/>
              </a:ext>
            </a:extLst>
          </p:cNvPr>
          <p:cNvSpPr/>
          <p:nvPr/>
        </p:nvSpPr>
        <p:spPr>
          <a:xfrm rot="5400000">
            <a:off x="7098354" y="4250695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Hexagon 513">
            <a:extLst>
              <a:ext uri="{FF2B5EF4-FFF2-40B4-BE49-F238E27FC236}">
                <a16:creationId xmlns:a16="http://schemas.microsoft.com/office/drawing/2014/main" id="{A9C76F32-0372-436B-A4BE-58644BE521E6}"/>
              </a:ext>
            </a:extLst>
          </p:cNvPr>
          <p:cNvSpPr/>
          <p:nvPr/>
        </p:nvSpPr>
        <p:spPr>
          <a:xfrm rot="5400000">
            <a:off x="7291347" y="2361338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Hexagon 3">
            <a:extLst>
              <a:ext uri="{FF2B5EF4-FFF2-40B4-BE49-F238E27FC236}">
                <a16:creationId xmlns:a16="http://schemas.microsoft.com/office/drawing/2014/main" id="{4F3DA4BA-FA97-473B-8B53-2BD7C0FDCC0A}"/>
              </a:ext>
            </a:extLst>
          </p:cNvPr>
          <p:cNvSpPr/>
          <p:nvPr/>
        </p:nvSpPr>
        <p:spPr>
          <a:xfrm rot="16200000">
            <a:off x="7138903" y="2671831"/>
            <a:ext cx="126835" cy="54670"/>
          </a:xfrm>
          <a:custGeom>
            <a:avLst/>
            <a:gdLst>
              <a:gd name="connsiteX0" fmla="*/ 0 w 126835"/>
              <a:gd name="connsiteY0" fmla="*/ 54671 h 109341"/>
              <a:gd name="connsiteX1" fmla="*/ 32735 w 126835"/>
              <a:gd name="connsiteY1" fmla="*/ 0 h 109341"/>
              <a:gd name="connsiteX2" fmla="*/ 94100 w 126835"/>
              <a:gd name="connsiteY2" fmla="*/ 0 h 109341"/>
              <a:gd name="connsiteX3" fmla="*/ 126835 w 126835"/>
              <a:gd name="connsiteY3" fmla="*/ 54671 h 109341"/>
              <a:gd name="connsiteX4" fmla="*/ 94100 w 126835"/>
              <a:gd name="connsiteY4" fmla="*/ 109341 h 109341"/>
              <a:gd name="connsiteX5" fmla="*/ 32735 w 126835"/>
              <a:gd name="connsiteY5" fmla="*/ 109341 h 109341"/>
              <a:gd name="connsiteX6" fmla="*/ 0 w 126835"/>
              <a:gd name="connsiteY6" fmla="*/ 54671 h 109341"/>
              <a:gd name="connsiteX0" fmla="*/ 94100 w 185540"/>
              <a:gd name="connsiteY0" fmla="*/ 0 h 109341"/>
              <a:gd name="connsiteX1" fmla="*/ 126835 w 185540"/>
              <a:gd name="connsiteY1" fmla="*/ 54671 h 109341"/>
              <a:gd name="connsiteX2" fmla="*/ 94100 w 185540"/>
              <a:gd name="connsiteY2" fmla="*/ 109341 h 109341"/>
              <a:gd name="connsiteX3" fmla="*/ 32735 w 185540"/>
              <a:gd name="connsiteY3" fmla="*/ 109341 h 109341"/>
              <a:gd name="connsiteX4" fmla="*/ 0 w 185540"/>
              <a:gd name="connsiteY4" fmla="*/ 54671 h 109341"/>
              <a:gd name="connsiteX5" fmla="*/ 32735 w 185540"/>
              <a:gd name="connsiteY5" fmla="*/ 0 h 109341"/>
              <a:gd name="connsiteX6" fmla="*/ 185540 w 185540"/>
              <a:gd name="connsiteY6" fmla="*/ 91440 h 109341"/>
              <a:gd name="connsiteX0" fmla="*/ 94100 w 126835"/>
              <a:gd name="connsiteY0" fmla="*/ 0 h 109341"/>
              <a:gd name="connsiteX1" fmla="*/ 126835 w 126835"/>
              <a:gd name="connsiteY1" fmla="*/ 54671 h 109341"/>
              <a:gd name="connsiteX2" fmla="*/ 94100 w 126835"/>
              <a:gd name="connsiteY2" fmla="*/ 109341 h 109341"/>
              <a:gd name="connsiteX3" fmla="*/ 32735 w 126835"/>
              <a:gd name="connsiteY3" fmla="*/ 109341 h 109341"/>
              <a:gd name="connsiteX4" fmla="*/ 0 w 126835"/>
              <a:gd name="connsiteY4" fmla="*/ 54671 h 109341"/>
              <a:gd name="connsiteX5" fmla="*/ 32735 w 126835"/>
              <a:gd name="connsiteY5" fmla="*/ 0 h 109341"/>
              <a:gd name="connsiteX0" fmla="*/ 126835 w 126835"/>
              <a:gd name="connsiteY0" fmla="*/ 54671 h 109341"/>
              <a:gd name="connsiteX1" fmla="*/ 94100 w 126835"/>
              <a:gd name="connsiteY1" fmla="*/ 109341 h 109341"/>
              <a:gd name="connsiteX2" fmla="*/ 32735 w 126835"/>
              <a:gd name="connsiteY2" fmla="*/ 109341 h 109341"/>
              <a:gd name="connsiteX3" fmla="*/ 0 w 126835"/>
              <a:gd name="connsiteY3" fmla="*/ 54671 h 109341"/>
              <a:gd name="connsiteX4" fmla="*/ 32735 w 126835"/>
              <a:gd name="connsiteY4" fmla="*/ 0 h 109341"/>
              <a:gd name="connsiteX0" fmla="*/ 126835 w 126835"/>
              <a:gd name="connsiteY0" fmla="*/ 0 h 54670"/>
              <a:gd name="connsiteX1" fmla="*/ 94100 w 126835"/>
              <a:gd name="connsiteY1" fmla="*/ 54670 h 54670"/>
              <a:gd name="connsiteX2" fmla="*/ 32735 w 126835"/>
              <a:gd name="connsiteY2" fmla="*/ 54670 h 54670"/>
              <a:gd name="connsiteX3" fmla="*/ 0 w 126835"/>
              <a:gd name="connsiteY3" fmla="*/ 0 h 54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835" h="54670">
                <a:moveTo>
                  <a:pt x="126835" y="0"/>
                </a:moveTo>
                <a:lnTo>
                  <a:pt x="94100" y="54670"/>
                </a:lnTo>
                <a:lnTo>
                  <a:pt x="32735" y="54670"/>
                </a:lnTo>
                <a:lnTo>
                  <a:pt x="0" y="0"/>
                </a:lnTo>
              </a:path>
            </a:pathLst>
          </a:cu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Hexagon 3">
            <a:extLst>
              <a:ext uri="{FF2B5EF4-FFF2-40B4-BE49-F238E27FC236}">
                <a16:creationId xmlns:a16="http://schemas.microsoft.com/office/drawing/2014/main" id="{CD1C1C84-A35C-494E-A108-9FFD808F6D59}"/>
              </a:ext>
            </a:extLst>
          </p:cNvPr>
          <p:cNvSpPr/>
          <p:nvPr/>
        </p:nvSpPr>
        <p:spPr>
          <a:xfrm rot="5400000">
            <a:off x="4920902" y="3786472"/>
            <a:ext cx="126835" cy="54670"/>
          </a:xfrm>
          <a:custGeom>
            <a:avLst/>
            <a:gdLst>
              <a:gd name="connsiteX0" fmla="*/ 0 w 126835"/>
              <a:gd name="connsiteY0" fmla="*/ 54671 h 109341"/>
              <a:gd name="connsiteX1" fmla="*/ 32735 w 126835"/>
              <a:gd name="connsiteY1" fmla="*/ 0 h 109341"/>
              <a:gd name="connsiteX2" fmla="*/ 94100 w 126835"/>
              <a:gd name="connsiteY2" fmla="*/ 0 h 109341"/>
              <a:gd name="connsiteX3" fmla="*/ 126835 w 126835"/>
              <a:gd name="connsiteY3" fmla="*/ 54671 h 109341"/>
              <a:gd name="connsiteX4" fmla="*/ 94100 w 126835"/>
              <a:gd name="connsiteY4" fmla="*/ 109341 h 109341"/>
              <a:gd name="connsiteX5" fmla="*/ 32735 w 126835"/>
              <a:gd name="connsiteY5" fmla="*/ 109341 h 109341"/>
              <a:gd name="connsiteX6" fmla="*/ 0 w 126835"/>
              <a:gd name="connsiteY6" fmla="*/ 54671 h 109341"/>
              <a:gd name="connsiteX0" fmla="*/ 94100 w 185540"/>
              <a:gd name="connsiteY0" fmla="*/ 0 h 109341"/>
              <a:gd name="connsiteX1" fmla="*/ 126835 w 185540"/>
              <a:gd name="connsiteY1" fmla="*/ 54671 h 109341"/>
              <a:gd name="connsiteX2" fmla="*/ 94100 w 185540"/>
              <a:gd name="connsiteY2" fmla="*/ 109341 h 109341"/>
              <a:gd name="connsiteX3" fmla="*/ 32735 w 185540"/>
              <a:gd name="connsiteY3" fmla="*/ 109341 h 109341"/>
              <a:gd name="connsiteX4" fmla="*/ 0 w 185540"/>
              <a:gd name="connsiteY4" fmla="*/ 54671 h 109341"/>
              <a:gd name="connsiteX5" fmla="*/ 32735 w 185540"/>
              <a:gd name="connsiteY5" fmla="*/ 0 h 109341"/>
              <a:gd name="connsiteX6" fmla="*/ 185540 w 185540"/>
              <a:gd name="connsiteY6" fmla="*/ 91440 h 109341"/>
              <a:gd name="connsiteX0" fmla="*/ 94100 w 126835"/>
              <a:gd name="connsiteY0" fmla="*/ 0 h 109341"/>
              <a:gd name="connsiteX1" fmla="*/ 126835 w 126835"/>
              <a:gd name="connsiteY1" fmla="*/ 54671 h 109341"/>
              <a:gd name="connsiteX2" fmla="*/ 94100 w 126835"/>
              <a:gd name="connsiteY2" fmla="*/ 109341 h 109341"/>
              <a:gd name="connsiteX3" fmla="*/ 32735 w 126835"/>
              <a:gd name="connsiteY3" fmla="*/ 109341 h 109341"/>
              <a:gd name="connsiteX4" fmla="*/ 0 w 126835"/>
              <a:gd name="connsiteY4" fmla="*/ 54671 h 109341"/>
              <a:gd name="connsiteX5" fmla="*/ 32735 w 126835"/>
              <a:gd name="connsiteY5" fmla="*/ 0 h 109341"/>
              <a:gd name="connsiteX0" fmla="*/ 126835 w 126835"/>
              <a:gd name="connsiteY0" fmla="*/ 54671 h 109341"/>
              <a:gd name="connsiteX1" fmla="*/ 94100 w 126835"/>
              <a:gd name="connsiteY1" fmla="*/ 109341 h 109341"/>
              <a:gd name="connsiteX2" fmla="*/ 32735 w 126835"/>
              <a:gd name="connsiteY2" fmla="*/ 109341 h 109341"/>
              <a:gd name="connsiteX3" fmla="*/ 0 w 126835"/>
              <a:gd name="connsiteY3" fmla="*/ 54671 h 109341"/>
              <a:gd name="connsiteX4" fmla="*/ 32735 w 126835"/>
              <a:gd name="connsiteY4" fmla="*/ 0 h 109341"/>
              <a:gd name="connsiteX0" fmla="*/ 126835 w 126835"/>
              <a:gd name="connsiteY0" fmla="*/ 0 h 54670"/>
              <a:gd name="connsiteX1" fmla="*/ 94100 w 126835"/>
              <a:gd name="connsiteY1" fmla="*/ 54670 h 54670"/>
              <a:gd name="connsiteX2" fmla="*/ 32735 w 126835"/>
              <a:gd name="connsiteY2" fmla="*/ 54670 h 54670"/>
              <a:gd name="connsiteX3" fmla="*/ 0 w 126835"/>
              <a:gd name="connsiteY3" fmla="*/ 0 h 54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835" h="54670">
                <a:moveTo>
                  <a:pt x="126835" y="0"/>
                </a:moveTo>
                <a:lnTo>
                  <a:pt x="94100" y="54670"/>
                </a:lnTo>
                <a:lnTo>
                  <a:pt x="32735" y="54670"/>
                </a:lnTo>
                <a:lnTo>
                  <a:pt x="0" y="0"/>
                </a:lnTo>
              </a:path>
            </a:pathLst>
          </a:cu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Hexagon 3">
            <a:extLst>
              <a:ext uri="{FF2B5EF4-FFF2-40B4-BE49-F238E27FC236}">
                <a16:creationId xmlns:a16="http://schemas.microsoft.com/office/drawing/2014/main" id="{FE12DCC3-DD09-462F-9B03-F38A7EEFCA5E}"/>
              </a:ext>
            </a:extLst>
          </p:cNvPr>
          <p:cNvSpPr/>
          <p:nvPr/>
        </p:nvSpPr>
        <p:spPr>
          <a:xfrm rot="16200000">
            <a:off x="5012331" y="3968412"/>
            <a:ext cx="126835" cy="54670"/>
          </a:xfrm>
          <a:custGeom>
            <a:avLst/>
            <a:gdLst>
              <a:gd name="connsiteX0" fmla="*/ 0 w 126835"/>
              <a:gd name="connsiteY0" fmla="*/ 54671 h 109341"/>
              <a:gd name="connsiteX1" fmla="*/ 32735 w 126835"/>
              <a:gd name="connsiteY1" fmla="*/ 0 h 109341"/>
              <a:gd name="connsiteX2" fmla="*/ 94100 w 126835"/>
              <a:gd name="connsiteY2" fmla="*/ 0 h 109341"/>
              <a:gd name="connsiteX3" fmla="*/ 126835 w 126835"/>
              <a:gd name="connsiteY3" fmla="*/ 54671 h 109341"/>
              <a:gd name="connsiteX4" fmla="*/ 94100 w 126835"/>
              <a:gd name="connsiteY4" fmla="*/ 109341 h 109341"/>
              <a:gd name="connsiteX5" fmla="*/ 32735 w 126835"/>
              <a:gd name="connsiteY5" fmla="*/ 109341 h 109341"/>
              <a:gd name="connsiteX6" fmla="*/ 0 w 126835"/>
              <a:gd name="connsiteY6" fmla="*/ 54671 h 109341"/>
              <a:gd name="connsiteX0" fmla="*/ 94100 w 185540"/>
              <a:gd name="connsiteY0" fmla="*/ 0 h 109341"/>
              <a:gd name="connsiteX1" fmla="*/ 126835 w 185540"/>
              <a:gd name="connsiteY1" fmla="*/ 54671 h 109341"/>
              <a:gd name="connsiteX2" fmla="*/ 94100 w 185540"/>
              <a:gd name="connsiteY2" fmla="*/ 109341 h 109341"/>
              <a:gd name="connsiteX3" fmla="*/ 32735 w 185540"/>
              <a:gd name="connsiteY3" fmla="*/ 109341 h 109341"/>
              <a:gd name="connsiteX4" fmla="*/ 0 w 185540"/>
              <a:gd name="connsiteY4" fmla="*/ 54671 h 109341"/>
              <a:gd name="connsiteX5" fmla="*/ 32735 w 185540"/>
              <a:gd name="connsiteY5" fmla="*/ 0 h 109341"/>
              <a:gd name="connsiteX6" fmla="*/ 185540 w 185540"/>
              <a:gd name="connsiteY6" fmla="*/ 91440 h 109341"/>
              <a:gd name="connsiteX0" fmla="*/ 94100 w 126835"/>
              <a:gd name="connsiteY0" fmla="*/ 0 h 109341"/>
              <a:gd name="connsiteX1" fmla="*/ 126835 w 126835"/>
              <a:gd name="connsiteY1" fmla="*/ 54671 h 109341"/>
              <a:gd name="connsiteX2" fmla="*/ 94100 w 126835"/>
              <a:gd name="connsiteY2" fmla="*/ 109341 h 109341"/>
              <a:gd name="connsiteX3" fmla="*/ 32735 w 126835"/>
              <a:gd name="connsiteY3" fmla="*/ 109341 h 109341"/>
              <a:gd name="connsiteX4" fmla="*/ 0 w 126835"/>
              <a:gd name="connsiteY4" fmla="*/ 54671 h 109341"/>
              <a:gd name="connsiteX5" fmla="*/ 32735 w 126835"/>
              <a:gd name="connsiteY5" fmla="*/ 0 h 109341"/>
              <a:gd name="connsiteX0" fmla="*/ 126835 w 126835"/>
              <a:gd name="connsiteY0" fmla="*/ 54671 h 109341"/>
              <a:gd name="connsiteX1" fmla="*/ 94100 w 126835"/>
              <a:gd name="connsiteY1" fmla="*/ 109341 h 109341"/>
              <a:gd name="connsiteX2" fmla="*/ 32735 w 126835"/>
              <a:gd name="connsiteY2" fmla="*/ 109341 h 109341"/>
              <a:gd name="connsiteX3" fmla="*/ 0 w 126835"/>
              <a:gd name="connsiteY3" fmla="*/ 54671 h 109341"/>
              <a:gd name="connsiteX4" fmla="*/ 32735 w 126835"/>
              <a:gd name="connsiteY4" fmla="*/ 0 h 109341"/>
              <a:gd name="connsiteX0" fmla="*/ 126835 w 126835"/>
              <a:gd name="connsiteY0" fmla="*/ 0 h 54670"/>
              <a:gd name="connsiteX1" fmla="*/ 94100 w 126835"/>
              <a:gd name="connsiteY1" fmla="*/ 54670 h 54670"/>
              <a:gd name="connsiteX2" fmla="*/ 32735 w 126835"/>
              <a:gd name="connsiteY2" fmla="*/ 54670 h 54670"/>
              <a:gd name="connsiteX3" fmla="*/ 0 w 126835"/>
              <a:gd name="connsiteY3" fmla="*/ 0 h 54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835" h="54670">
                <a:moveTo>
                  <a:pt x="126835" y="0"/>
                </a:moveTo>
                <a:lnTo>
                  <a:pt x="94100" y="54670"/>
                </a:lnTo>
                <a:lnTo>
                  <a:pt x="32735" y="54670"/>
                </a:lnTo>
                <a:lnTo>
                  <a:pt x="0" y="0"/>
                </a:lnTo>
              </a:path>
            </a:pathLst>
          </a:cu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Hexagon 517">
            <a:extLst>
              <a:ext uri="{FF2B5EF4-FFF2-40B4-BE49-F238E27FC236}">
                <a16:creationId xmlns:a16="http://schemas.microsoft.com/office/drawing/2014/main" id="{781912F6-50F2-47C1-90A0-96DD51D03ACF}"/>
              </a:ext>
            </a:extLst>
          </p:cNvPr>
          <p:cNvSpPr/>
          <p:nvPr/>
        </p:nvSpPr>
        <p:spPr>
          <a:xfrm rot="5400000">
            <a:off x="4852665" y="4207534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Hexagon 518">
            <a:extLst>
              <a:ext uri="{FF2B5EF4-FFF2-40B4-BE49-F238E27FC236}">
                <a16:creationId xmlns:a16="http://schemas.microsoft.com/office/drawing/2014/main" id="{AE79E958-6063-4FEC-A57C-83BFCC5C4FDF}"/>
              </a:ext>
            </a:extLst>
          </p:cNvPr>
          <p:cNvSpPr/>
          <p:nvPr/>
        </p:nvSpPr>
        <p:spPr>
          <a:xfrm rot="5400000">
            <a:off x="4962066" y="4380530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Hexagon 519">
            <a:extLst>
              <a:ext uri="{FF2B5EF4-FFF2-40B4-BE49-F238E27FC236}">
                <a16:creationId xmlns:a16="http://schemas.microsoft.com/office/drawing/2014/main" id="{71BC9C70-4A01-4B4E-8AE1-817836C65A0D}"/>
              </a:ext>
            </a:extLst>
          </p:cNvPr>
          <p:cNvSpPr/>
          <p:nvPr/>
        </p:nvSpPr>
        <p:spPr>
          <a:xfrm rot="5400000">
            <a:off x="4854202" y="4507365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48FDCF1-745E-437A-80E5-F9DF0642A128}"/>
              </a:ext>
            </a:extLst>
          </p:cNvPr>
          <p:cNvGrpSpPr/>
          <p:nvPr/>
        </p:nvGrpSpPr>
        <p:grpSpPr>
          <a:xfrm>
            <a:off x="6042024" y="4074213"/>
            <a:ext cx="580029" cy="940302"/>
            <a:chOff x="6042024" y="4074213"/>
            <a:chExt cx="580029" cy="940302"/>
          </a:xfrm>
        </p:grpSpPr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7F0A7A3-B4D6-4431-AC1F-9989DFE6DE6F}"/>
                </a:ext>
              </a:extLst>
            </p:cNvPr>
            <p:cNvGrpSpPr/>
            <p:nvPr/>
          </p:nvGrpSpPr>
          <p:grpSpPr>
            <a:xfrm>
              <a:off x="6042024" y="4732505"/>
              <a:ext cx="142211" cy="121801"/>
              <a:chOff x="4703149" y="4443675"/>
              <a:chExt cx="221541" cy="189746"/>
            </a:xfrm>
            <a:solidFill>
              <a:schemeClr val="bg1">
                <a:lumMod val="95000"/>
              </a:schemeClr>
            </a:solidFill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AB75A6CC-FF9E-40C1-9498-9E388EF78A4E}"/>
                  </a:ext>
                </a:extLst>
              </p:cNvPr>
              <p:cNvSpPr/>
              <p:nvPr/>
            </p:nvSpPr>
            <p:spPr>
              <a:xfrm rot="241032">
                <a:off x="4703149" y="4487681"/>
                <a:ext cx="177974" cy="126283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Oval 279">
                <a:extLst>
                  <a:ext uri="{FF2B5EF4-FFF2-40B4-BE49-F238E27FC236}">
                    <a16:creationId xmlns:a16="http://schemas.microsoft.com/office/drawing/2014/main" id="{AFF6BF29-6582-45BD-A93B-14716C7D077C}"/>
                  </a:ext>
                </a:extLst>
              </p:cNvPr>
              <p:cNvSpPr/>
              <p:nvPr/>
            </p:nvSpPr>
            <p:spPr>
              <a:xfrm>
                <a:off x="4829165" y="4443675"/>
                <a:ext cx="95525" cy="189746"/>
              </a:xfrm>
              <a:custGeom>
                <a:avLst/>
                <a:gdLst>
                  <a:gd name="connsiteX0" fmla="*/ 0 w 177974"/>
                  <a:gd name="connsiteY0" fmla="*/ 35123 h 70246"/>
                  <a:gd name="connsiteX1" fmla="*/ 88987 w 177974"/>
                  <a:gd name="connsiteY1" fmla="*/ 0 h 70246"/>
                  <a:gd name="connsiteX2" fmla="*/ 177974 w 177974"/>
                  <a:gd name="connsiteY2" fmla="*/ 35123 h 70246"/>
                  <a:gd name="connsiteX3" fmla="*/ 88987 w 177974"/>
                  <a:gd name="connsiteY3" fmla="*/ 70246 h 70246"/>
                  <a:gd name="connsiteX4" fmla="*/ 0 w 177974"/>
                  <a:gd name="connsiteY4" fmla="*/ 35123 h 70246"/>
                  <a:gd name="connsiteX0" fmla="*/ 133 w 178107"/>
                  <a:gd name="connsiteY0" fmla="*/ 64963 h 100086"/>
                  <a:gd name="connsiteX1" fmla="*/ 106121 w 178107"/>
                  <a:gd name="connsiteY1" fmla="*/ 0 h 100086"/>
                  <a:gd name="connsiteX2" fmla="*/ 178107 w 178107"/>
                  <a:gd name="connsiteY2" fmla="*/ 64963 h 100086"/>
                  <a:gd name="connsiteX3" fmla="*/ 89120 w 178107"/>
                  <a:gd name="connsiteY3" fmla="*/ 100086 h 100086"/>
                  <a:gd name="connsiteX4" fmla="*/ 133 w 178107"/>
                  <a:gd name="connsiteY4" fmla="*/ 64963 h 100086"/>
                  <a:gd name="connsiteX0" fmla="*/ 86 w 178060"/>
                  <a:gd name="connsiteY0" fmla="*/ 64963 h 126422"/>
                  <a:gd name="connsiteX1" fmla="*/ 106074 w 178060"/>
                  <a:gd name="connsiteY1" fmla="*/ 0 h 126422"/>
                  <a:gd name="connsiteX2" fmla="*/ 178060 w 178060"/>
                  <a:gd name="connsiteY2" fmla="*/ 64963 h 126422"/>
                  <a:gd name="connsiteX3" fmla="*/ 121956 w 178060"/>
                  <a:gd name="connsiteY3" fmla="*/ 126422 h 126422"/>
                  <a:gd name="connsiteX4" fmla="*/ 86 w 178060"/>
                  <a:gd name="connsiteY4" fmla="*/ 64963 h 126422"/>
                  <a:gd name="connsiteX0" fmla="*/ 485 w 178459"/>
                  <a:gd name="connsiteY0" fmla="*/ 49375 h 110834"/>
                  <a:gd name="connsiteX1" fmla="*/ 88471 w 178459"/>
                  <a:gd name="connsiteY1" fmla="*/ 0 h 110834"/>
                  <a:gd name="connsiteX2" fmla="*/ 178459 w 178459"/>
                  <a:gd name="connsiteY2" fmla="*/ 49375 h 110834"/>
                  <a:gd name="connsiteX3" fmla="*/ 122355 w 178459"/>
                  <a:gd name="connsiteY3" fmla="*/ 110834 h 110834"/>
                  <a:gd name="connsiteX4" fmla="*/ 485 w 178459"/>
                  <a:gd name="connsiteY4" fmla="*/ 49375 h 110834"/>
                  <a:gd name="connsiteX0" fmla="*/ 157 w 178131"/>
                  <a:gd name="connsiteY0" fmla="*/ 49375 h 92832"/>
                  <a:gd name="connsiteX1" fmla="*/ 88143 w 178131"/>
                  <a:gd name="connsiteY1" fmla="*/ 0 h 92832"/>
                  <a:gd name="connsiteX2" fmla="*/ 178131 w 178131"/>
                  <a:gd name="connsiteY2" fmla="*/ 49375 h 92832"/>
                  <a:gd name="connsiteX3" fmla="*/ 106439 w 178131"/>
                  <a:gd name="connsiteY3" fmla="*/ 92832 h 92832"/>
                  <a:gd name="connsiteX4" fmla="*/ 157 w 178131"/>
                  <a:gd name="connsiteY4" fmla="*/ 49375 h 92832"/>
                  <a:gd name="connsiteX0" fmla="*/ 157 w 179557"/>
                  <a:gd name="connsiteY0" fmla="*/ 49375 h 140578"/>
                  <a:gd name="connsiteX1" fmla="*/ 88143 w 179557"/>
                  <a:gd name="connsiteY1" fmla="*/ 0 h 140578"/>
                  <a:gd name="connsiteX2" fmla="*/ 178131 w 179557"/>
                  <a:gd name="connsiteY2" fmla="*/ 49375 h 140578"/>
                  <a:gd name="connsiteX3" fmla="*/ 125110 w 179557"/>
                  <a:gd name="connsiteY3" fmla="*/ 139692 h 140578"/>
                  <a:gd name="connsiteX4" fmla="*/ 106439 w 179557"/>
                  <a:gd name="connsiteY4" fmla="*/ 92832 h 140578"/>
                  <a:gd name="connsiteX5" fmla="*/ 157 w 179557"/>
                  <a:gd name="connsiteY5" fmla="*/ 49375 h 140578"/>
                  <a:gd name="connsiteX0" fmla="*/ 94 w 178071"/>
                  <a:gd name="connsiteY0" fmla="*/ 103107 h 194310"/>
                  <a:gd name="connsiteX1" fmla="*/ 88080 w 178071"/>
                  <a:gd name="connsiteY1" fmla="*/ 53732 h 194310"/>
                  <a:gd name="connsiteX2" fmla="*/ 111534 w 178071"/>
                  <a:gd name="connsiteY2" fmla="*/ 1016 h 194310"/>
                  <a:gd name="connsiteX3" fmla="*/ 178068 w 178071"/>
                  <a:gd name="connsiteY3" fmla="*/ 103107 h 194310"/>
                  <a:gd name="connsiteX4" fmla="*/ 125047 w 178071"/>
                  <a:gd name="connsiteY4" fmla="*/ 193424 h 194310"/>
                  <a:gd name="connsiteX5" fmla="*/ 106376 w 178071"/>
                  <a:gd name="connsiteY5" fmla="*/ 146564 h 194310"/>
                  <a:gd name="connsiteX6" fmla="*/ 94 w 178071"/>
                  <a:gd name="connsiteY6" fmla="*/ 103107 h 194310"/>
                  <a:gd name="connsiteX0" fmla="*/ 78 w 178055"/>
                  <a:gd name="connsiteY0" fmla="*/ 103107 h 194553"/>
                  <a:gd name="connsiteX1" fmla="*/ 88064 w 178055"/>
                  <a:gd name="connsiteY1" fmla="*/ 53732 h 194553"/>
                  <a:gd name="connsiteX2" fmla="*/ 111518 w 178055"/>
                  <a:gd name="connsiteY2" fmla="*/ 1016 h 194553"/>
                  <a:gd name="connsiteX3" fmla="*/ 178052 w 178055"/>
                  <a:gd name="connsiteY3" fmla="*/ 103107 h 194553"/>
                  <a:gd name="connsiteX4" fmla="*/ 125031 w 178055"/>
                  <a:gd name="connsiteY4" fmla="*/ 193424 h 194553"/>
                  <a:gd name="connsiteX5" fmla="*/ 104652 w 178055"/>
                  <a:gd name="connsiteY5" fmla="*/ 156232 h 194553"/>
                  <a:gd name="connsiteX6" fmla="*/ 78 w 178055"/>
                  <a:gd name="connsiteY6" fmla="*/ 103107 h 194553"/>
                  <a:gd name="connsiteX0" fmla="*/ 6195 w 90864"/>
                  <a:gd name="connsiteY0" fmla="*/ 106113 h 194548"/>
                  <a:gd name="connsiteX1" fmla="*/ 873 w 90864"/>
                  <a:gd name="connsiteY1" fmla="*/ 53742 h 194548"/>
                  <a:gd name="connsiteX2" fmla="*/ 24327 w 90864"/>
                  <a:gd name="connsiteY2" fmla="*/ 1026 h 194548"/>
                  <a:gd name="connsiteX3" fmla="*/ 90861 w 90864"/>
                  <a:gd name="connsiteY3" fmla="*/ 103117 h 194548"/>
                  <a:gd name="connsiteX4" fmla="*/ 37840 w 90864"/>
                  <a:gd name="connsiteY4" fmla="*/ 193434 h 194548"/>
                  <a:gd name="connsiteX5" fmla="*/ 17461 w 90864"/>
                  <a:gd name="connsiteY5" fmla="*/ 156242 h 194548"/>
                  <a:gd name="connsiteX6" fmla="*/ 6195 w 90864"/>
                  <a:gd name="connsiteY6" fmla="*/ 106113 h 194548"/>
                  <a:gd name="connsiteX0" fmla="*/ 16667 w 90070"/>
                  <a:gd name="connsiteY0" fmla="*/ 156438 h 195075"/>
                  <a:gd name="connsiteX1" fmla="*/ 79 w 90070"/>
                  <a:gd name="connsiteY1" fmla="*/ 53938 h 195075"/>
                  <a:gd name="connsiteX2" fmla="*/ 23533 w 90070"/>
                  <a:gd name="connsiteY2" fmla="*/ 1222 h 195075"/>
                  <a:gd name="connsiteX3" fmla="*/ 90067 w 90070"/>
                  <a:gd name="connsiteY3" fmla="*/ 103313 h 195075"/>
                  <a:gd name="connsiteX4" fmla="*/ 37046 w 90070"/>
                  <a:gd name="connsiteY4" fmla="*/ 193630 h 195075"/>
                  <a:gd name="connsiteX5" fmla="*/ 16667 w 90070"/>
                  <a:gd name="connsiteY5" fmla="*/ 156438 h 195075"/>
                  <a:gd name="connsiteX0" fmla="*/ 18116 w 91855"/>
                  <a:gd name="connsiteY0" fmla="*/ 163430 h 202067"/>
                  <a:gd name="connsiteX1" fmla="*/ 1528 w 91855"/>
                  <a:gd name="connsiteY1" fmla="*/ 60930 h 202067"/>
                  <a:gd name="connsiteX2" fmla="*/ 58320 w 91855"/>
                  <a:gd name="connsiteY2" fmla="*/ 1071 h 202067"/>
                  <a:gd name="connsiteX3" fmla="*/ 91516 w 91855"/>
                  <a:gd name="connsiteY3" fmla="*/ 110305 h 202067"/>
                  <a:gd name="connsiteX4" fmla="*/ 38495 w 91855"/>
                  <a:gd name="connsiteY4" fmla="*/ 200622 h 202067"/>
                  <a:gd name="connsiteX5" fmla="*/ 18116 w 91855"/>
                  <a:gd name="connsiteY5" fmla="*/ 163430 h 202067"/>
                  <a:gd name="connsiteX0" fmla="*/ 7192 w 95218"/>
                  <a:gd name="connsiteY0" fmla="*/ 144317 h 201419"/>
                  <a:gd name="connsiteX1" fmla="*/ 4891 w 95218"/>
                  <a:gd name="connsiteY1" fmla="*/ 60867 h 201419"/>
                  <a:gd name="connsiteX2" fmla="*/ 61683 w 95218"/>
                  <a:gd name="connsiteY2" fmla="*/ 1008 h 201419"/>
                  <a:gd name="connsiteX3" fmla="*/ 94879 w 95218"/>
                  <a:gd name="connsiteY3" fmla="*/ 110242 h 201419"/>
                  <a:gd name="connsiteX4" fmla="*/ 41858 w 95218"/>
                  <a:gd name="connsiteY4" fmla="*/ 200559 h 201419"/>
                  <a:gd name="connsiteX5" fmla="*/ 7192 w 95218"/>
                  <a:gd name="connsiteY5" fmla="*/ 144317 h 201419"/>
                  <a:gd name="connsiteX0" fmla="*/ 8024 w 95721"/>
                  <a:gd name="connsiteY0" fmla="*/ 144317 h 185117"/>
                  <a:gd name="connsiteX1" fmla="*/ 5723 w 95721"/>
                  <a:gd name="connsiteY1" fmla="*/ 60867 h 185117"/>
                  <a:gd name="connsiteX2" fmla="*/ 62515 w 95721"/>
                  <a:gd name="connsiteY2" fmla="*/ 1008 h 185117"/>
                  <a:gd name="connsiteX3" fmla="*/ 95711 w 95721"/>
                  <a:gd name="connsiteY3" fmla="*/ 110242 h 185117"/>
                  <a:gd name="connsiteX4" fmla="*/ 59359 w 95721"/>
                  <a:gd name="connsiteY4" fmla="*/ 183890 h 185117"/>
                  <a:gd name="connsiteX5" fmla="*/ 8024 w 95721"/>
                  <a:gd name="connsiteY5" fmla="*/ 144317 h 185117"/>
                  <a:gd name="connsiteX0" fmla="*/ 7775 w 95525"/>
                  <a:gd name="connsiteY0" fmla="*/ 144317 h 189746"/>
                  <a:gd name="connsiteX1" fmla="*/ 5474 w 95525"/>
                  <a:gd name="connsiteY1" fmla="*/ 60867 h 189746"/>
                  <a:gd name="connsiteX2" fmla="*/ 62266 w 95525"/>
                  <a:gd name="connsiteY2" fmla="*/ 1008 h 189746"/>
                  <a:gd name="connsiteX3" fmla="*/ 95462 w 95525"/>
                  <a:gd name="connsiteY3" fmla="*/ 110242 h 189746"/>
                  <a:gd name="connsiteX4" fmla="*/ 54348 w 95525"/>
                  <a:gd name="connsiteY4" fmla="*/ 188652 h 189746"/>
                  <a:gd name="connsiteX5" fmla="*/ 7775 w 95525"/>
                  <a:gd name="connsiteY5" fmla="*/ 144317 h 18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25" h="189746">
                    <a:moveTo>
                      <a:pt x="7775" y="144317"/>
                    </a:moveTo>
                    <a:cubicBezTo>
                      <a:pt x="-371" y="123020"/>
                      <a:pt x="-3608" y="84752"/>
                      <a:pt x="5474" y="60867"/>
                    </a:cubicBezTo>
                    <a:cubicBezTo>
                      <a:pt x="14556" y="36982"/>
                      <a:pt x="47268" y="-7221"/>
                      <a:pt x="62266" y="1008"/>
                    </a:cubicBezTo>
                    <a:cubicBezTo>
                      <a:pt x="77264" y="9237"/>
                      <a:pt x="96782" y="78968"/>
                      <a:pt x="95462" y="110242"/>
                    </a:cubicBezTo>
                    <a:cubicBezTo>
                      <a:pt x="94142" y="141516"/>
                      <a:pt x="66297" y="181409"/>
                      <a:pt x="54348" y="188652"/>
                    </a:cubicBezTo>
                    <a:cubicBezTo>
                      <a:pt x="42399" y="195895"/>
                      <a:pt x="15921" y="165614"/>
                      <a:pt x="7775" y="144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522" name="Hexagon 521">
              <a:extLst>
                <a:ext uri="{FF2B5EF4-FFF2-40B4-BE49-F238E27FC236}">
                  <a16:creationId xmlns:a16="http://schemas.microsoft.com/office/drawing/2014/main" id="{0DAEED97-B8E4-40F0-A338-E7FD06B6006A}"/>
                </a:ext>
              </a:extLst>
            </p:cNvPr>
            <p:cNvSpPr/>
            <p:nvPr/>
          </p:nvSpPr>
          <p:spPr>
            <a:xfrm rot="5400000">
              <a:off x="6300845" y="4106836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Hexagon 522">
              <a:extLst>
                <a:ext uri="{FF2B5EF4-FFF2-40B4-BE49-F238E27FC236}">
                  <a16:creationId xmlns:a16="http://schemas.microsoft.com/office/drawing/2014/main" id="{EFA97497-9A88-4AD6-8712-E9576F29ED51}"/>
                </a:ext>
              </a:extLst>
            </p:cNvPr>
            <p:cNvSpPr/>
            <p:nvPr/>
          </p:nvSpPr>
          <p:spPr>
            <a:xfrm rot="5400000">
              <a:off x="6473746" y="4082960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Hexagon 523">
              <a:extLst>
                <a:ext uri="{FF2B5EF4-FFF2-40B4-BE49-F238E27FC236}">
                  <a16:creationId xmlns:a16="http://schemas.microsoft.com/office/drawing/2014/main" id="{CA480711-9EC5-4BE7-B3E6-E638A526AD38}"/>
                </a:ext>
              </a:extLst>
            </p:cNvPr>
            <p:cNvSpPr/>
            <p:nvPr/>
          </p:nvSpPr>
          <p:spPr>
            <a:xfrm rot="5400000">
              <a:off x="6480604" y="4274859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Hexagon 524">
              <a:extLst>
                <a:ext uri="{FF2B5EF4-FFF2-40B4-BE49-F238E27FC236}">
                  <a16:creationId xmlns:a16="http://schemas.microsoft.com/office/drawing/2014/main" id="{5999A64F-98EE-4454-A0AE-897F6A0EF81B}"/>
                </a:ext>
              </a:extLst>
            </p:cNvPr>
            <p:cNvSpPr/>
            <p:nvPr/>
          </p:nvSpPr>
          <p:spPr>
            <a:xfrm rot="5400000">
              <a:off x="6259294" y="4311202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Hexagon 525">
              <a:extLst>
                <a:ext uri="{FF2B5EF4-FFF2-40B4-BE49-F238E27FC236}">
                  <a16:creationId xmlns:a16="http://schemas.microsoft.com/office/drawing/2014/main" id="{7B362772-1CA0-402C-BF2D-2166FEB3578F}"/>
                </a:ext>
              </a:extLst>
            </p:cNvPr>
            <p:cNvSpPr/>
            <p:nvPr/>
          </p:nvSpPr>
          <p:spPr>
            <a:xfrm rot="5400000">
              <a:off x="6396659" y="4476531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Hexagon 526">
              <a:extLst>
                <a:ext uri="{FF2B5EF4-FFF2-40B4-BE49-F238E27FC236}">
                  <a16:creationId xmlns:a16="http://schemas.microsoft.com/office/drawing/2014/main" id="{10EB20E0-0CF1-45EA-A5F2-E434B40062A0}"/>
                </a:ext>
              </a:extLst>
            </p:cNvPr>
            <p:cNvSpPr/>
            <p:nvPr/>
          </p:nvSpPr>
          <p:spPr>
            <a:xfrm rot="5400000">
              <a:off x="6218447" y="4549325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13844A57-E0E9-41F8-A3EB-9BF3E9CB582B}"/>
                </a:ext>
              </a:extLst>
            </p:cNvPr>
            <p:cNvSpPr/>
            <p:nvPr/>
          </p:nvSpPr>
          <p:spPr>
            <a:xfrm rot="5400000">
              <a:off x="6503965" y="4645465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Hexagon 528">
              <a:extLst>
                <a:ext uri="{FF2B5EF4-FFF2-40B4-BE49-F238E27FC236}">
                  <a16:creationId xmlns:a16="http://schemas.microsoft.com/office/drawing/2014/main" id="{11937B7F-792A-4623-86B1-ED794D347C6D}"/>
                </a:ext>
              </a:extLst>
            </p:cNvPr>
            <p:cNvSpPr/>
            <p:nvPr/>
          </p:nvSpPr>
          <p:spPr>
            <a:xfrm rot="5400000">
              <a:off x="6338882" y="4693231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Hexagon 529">
              <a:extLst>
                <a:ext uri="{FF2B5EF4-FFF2-40B4-BE49-F238E27FC236}">
                  <a16:creationId xmlns:a16="http://schemas.microsoft.com/office/drawing/2014/main" id="{D5812BA9-ACEE-4617-A718-2A6997A62EE2}"/>
                </a:ext>
              </a:extLst>
            </p:cNvPr>
            <p:cNvSpPr/>
            <p:nvPr/>
          </p:nvSpPr>
          <p:spPr>
            <a:xfrm rot="5400000">
              <a:off x="6184834" y="4794509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Hexagon 530">
              <a:extLst>
                <a:ext uri="{FF2B5EF4-FFF2-40B4-BE49-F238E27FC236}">
                  <a16:creationId xmlns:a16="http://schemas.microsoft.com/office/drawing/2014/main" id="{484E4B9C-969F-449B-8F64-B39CDF00C711}"/>
                </a:ext>
              </a:extLst>
            </p:cNvPr>
            <p:cNvSpPr/>
            <p:nvPr/>
          </p:nvSpPr>
          <p:spPr>
            <a:xfrm rot="5400000">
              <a:off x="6380533" y="4896427"/>
              <a:ext cx="126835" cy="109341"/>
            </a:xfrm>
            <a:prstGeom prst="hexagon">
              <a:avLst>
                <a:gd name="adj" fmla="val 29938"/>
                <a:gd name="vf" fmla="val 115470"/>
              </a:avLst>
            </a:prstGeom>
            <a:solidFill>
              <a:srgbClr val="99FF99"/>
            </a:solidFill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ECC6AB7-697B-4017-9D11-8AB79C14F86E}"/>
              </a:ext>
            </a:extLst>
          </p:cNvPr>
          <p:cNvGrpSpPr/>
          <p:nvPr/>
        </p:nvGrpSpPr>
        <p:grpSpPr>
          <a:xfrm rot="20748557">
            <a:off x="7682136" y="1718739"/>
            <a:ext cx="203314" cy="355243"/>
            <a:chOff x="7180136" y="1764392"/>
            <a:chExt cx="740610" cy="1294041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7B50FF3-A800-4909-BA49-9A0EF63DDA9C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E508BAD-9006-40BA-9CDA-A0675C333DA9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6ACF0854-68E9-4D3D-9695-A3AA7C856831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740" name="Straight Connector 739">
                  <a:extLst>
                    <a:ext uri="{FF2B5EF4-FFF2-40B4-BE49-F238E27FC236}">
                      <a16:creationId xmlns:a16="http://schemas.microsoft.com/office/drawing/2014/main" id="{814A8E24-F6C2-4FDB-92EE-FC4DEF5786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1AD124FA-BA63-44AA-8E80-09BEFD352D34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CF9A5B76-0A2C-4BD6-8A58-A07174AF9931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744" name="Straight Connector 743">
                      <a:extLst>
                        <a:ext uri="{FF2B5EF4-FFF2-40B4-BE49-F238E27FC236}">
                          <a16:creationId xmlns:a16="http://schemas.microsoft.com/office/drawing/2014/main" id="{F913B488-A05C-4543-852C-DF1C31AD69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7" name="Straight Connector 746">
                      <a:extLst>
                        <a:ext uri="{FF2B5EF4-FFF2-40B4-BE49-F238E27FC236}">
                          <a16:creationId xmlns:a16="http://schemas.microsoft.com/office/drawing/2014/main" id="{B42127A4-CCDF-4B34-A146-64C703443B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8" name="Straight Connector 747">
                      <a:extLst>
                        <a:ext uri="{FF2B5EF4-FFF2-40B4-BE49-F238E27FC236}">
                          <a16:creationId xmlns:a16="http://schemas.microsoft.com/office/drawing/2014/main" id="{051EFBB0-37E2-457C-8969-8307AA3818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9" name="Straight Connector 748">
                      <a:extLst>
                        <a:ext uri="{FF2B5EF4-FFF2-40B4-BE49-F238E27FC236}">
                          <a16:creationId xmlns:a16="http://schemas.microsoft.com/office/drawing/2014/main" id="{4BF0AB45-1CD8-433A-BD16-EC4ED5528C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Straight Connector 808">
                      <a:extLst>
                        <a:ext uri="{FF2B5EF4-FFF2-40B4-BE49-F238E27FC236}">
                          <a16:creationId xmlns:a16="http://schemas.microsoft.com/office/drawing/2014/main" id="{8A8852CE-4FA6-45B5-A808-A774797659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0" name="Group 809">
                    <a:extLst>
                      <a:ext uri="{FF2B5EF4-FFF2-40B4-BE49-F238E27FC236}">
                        <a16:creationId xmlns:a16="http://schemas.microsoft.com/office/drawing/2014/main" id="{27CA5C3E-D7B8-43BD-BB36-291B588B3B57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11" name="Straight Connector 810">
                      <a:extLst>
                        <a:ext uri="{FF2B5EF4-FFF2-40B4-BE49-F238E27FC236}">
                          <a16:creationId xmlns:a16="http://schemas.microsoft.com/office/drawing/2014/main" id="{026E8B9D-E9DB-4338-A420-C5402A6623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Straight Connector 811">
                      <a:extLst>
                        <a:ext uri="{FF2B5EF4-FFF2-40B4-BE49-F238E27FC236}">
                          <a16:creationId xmlns:a16="http://schemas.microsoft.com/office/drawing/2014/main" id="{57CF2C55-B2B4-4892-9AAA-91C8381639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Straight Connector 812">
                      <a:extLst>
                        <a:ext uri="{FF2B5EF4-FFF2-40B4-BE49-F238E27FC236}">
                          <a16:creationId xmlns:a16="http://schemas.microsoft.com/office/drawing/2014/main" id="{4C31EEFC-7A96-4688-A293-1813F9457E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Straight Connector 813">
                      <a:extLst>
                        <a:ext uri="{FF2B5EF4-FFF2-40B4-BE49-F238E27FC236}">
                          <a16:creationId xmlns:a16="http://schemas.microsoft.com/office/drawing/2014/main" id="{47024410-E0D3-451F-A175-723B644B79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Straight Connector 814">
                      <a:extLst>
                        <a:ext uri="{FF2B5EF4-FFF2-40B4-BE49-F238E27FC236}">
                          <a16:creationId xmlns:a16="http://schemas.microsoft.com/office/drawing/2014/main" id="{E3E3E3C4-728D-40DA-B337-5F0C2B4329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16" name="Group 815">
                <a:extLst>
                  <a:ext uri="{FF2B5EF4-FFF2-40B4-BE49-F238E27FC236}">
                    <a16:creationId xmlns:a16="http://schemas.microsoft.com/office/drawing/2014/main" id="{649F139B-A4EB-490F-959E-D950D525AF04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817" name="Straight Connector 816">
                  <a:extLst>
                    <a:ext uri="{FF2B5EF4-FFF2-40B4-BE49-F238E27FC236}">
                      <a16:creationId xmlns:a16="http://schemas.microsoft.com/office/drawing/2014/main" id="{E9C9AD7A-F5AC-4D17-A8BE-88AD0A89FD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18" name="Group 817">
                  <a:extLst>
                    <a:ext uri="{FF2B5EF4-FFF2-40B4-BE49-F238E27FC236}">
                      <a16:creationId xmlns:a16="http://schemas.microsoft.com/office/drawing/2014/main" id="{45E7E7A6-5C2C-4215-87AF-47B95C853B4E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819" name="Group 818">
                    <a:extLst>
                      <a:ext uri="{FF2B5EF4-FFF2-40B4-BE49-F238E27FC236}">
                        <a16:creationId xmlns:a16="http://schemas.microsoft.com/office/drawing/2014/main" id="{5995CBCC-4838-4FBC-B0F2-EFA41DB65419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26" name="Straight Connector 825">
                      <a:extLst>
                        <a:ext uri="{FF2B5EF4-FFF2-40B4-BE49-F238E27FC236}">
                          <a16:creationId xmlns:a16="http://schemas.microsoft.com/office/drawing/2014/main" id="{6848A069-74DD-4D44-B6E1-16313F9E10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Straight Connector 826">
                      <a:extLst>
                        <a:ext uri="{FF2B5EF4-FFF2-40B4-BE49-F238E27FC236}">
                          <a16:creationId xmlns:a16="http://schemas.microsoft.com/office/drawing/2014/main" id="{061D82E4-B508-46E9-B844-9C7F204F25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Straight Connector 827">
                      <a:extLst>
                        <a:ext uri="{FF2B5EF4-FFF2-40B4-BE49-F238E27FC236}">
                          <a16:creationId xmlns:a16="http://schemas.microsoft.com/office/drawing/2014/main" id="{B9E4C7BE-BF3F-44CC-B7F5-F2F05AF2B2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Straight Connector 828">
                      <a:extLst>
                        <a:ext uri="{FF2B5EF4-FFF2-40B4-BE49-F238E27FC236}">
                          <a16:creationId xmlns:a16="http://schemas.microsoft.com/office/drawing/2014/main" id="{0CE3AC49-911F-4B6B-B216-618851EE63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Straight Connector 829">
                      <a:extLst>
                        <a:ext uri="{FF2B5EF4-FFF2-40B4-BE49-F238E27FC236}">
                          <a16:creationId xmlns:a16="http://schemas.microsoft.com/office/drawing/2014/main" id="{AF798109-635F-4AAA-8CB4-4ACE5A8567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20" name="Group 819">
                    <a:extLst>
                      <a:ext uri="{FF2B5EF4-FFF2-40B4-BE49-F238E27FC236}">
                        <a16:creationId xmlns:a16="http://schemas.microsoft.com/office/drawing/2014/main" id="{CCEAF843-7702-4607-B480-A0D794004A25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21" name="Straight Connector 820">
                      <a:extLst>
                        <a:ext uri="{FF2B5EF4-FFF2-40B4-BE49-F238E27FC236}">
                          <a16:creationId xmlns:a16="http://schemas.microsoft.com/office/drawing/2014/main" id="{260A031D-0EE8-4254-9992-ACBDD45E36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Straight Connector 821">
                      <a:extLst>
                        <a:ext uri="{FF2B5EF4-FFF2-40B4-BE49-F238E27FC236}">
                          <a16:creationId xmlns:a16="http://schemas.microsoft.com/office/drawing/2014/main" id="{12F489D1-23F8-438A-80B8-DE2D3C6B4C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Straight Connector 822">
                      <a:extLst>
                        <a:ext uri="{FF2B5EF4-FFF2-40B4-BE49-F238E27FC236}">
                          <a16:creationId xmlns:a16="http://schemas.microsoft.com/office/drawing/2014/main" id="{15C36FF1-1E36-4021-946B-02B45D9BB6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Straight Connector 823">
                      <a:extLst>
                        <a:ext uri="{FF2B5EF4-FFF2-40B4-BE49-F238E27FC236}">
                          <a16:creationId xmlns:a16="http://schemas.microsoft.com/office/drawing/2014/main" id="{4C21B2D2-2EB0-4E2B-85DE-7C07CCB673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Straight Connector 824">
                      <a:extLst>
                        <a:ext uri="{FF2B5EF4-FFF2-40B4-BE49-F238E27FC236}">
                          <a16:creationId xmlns:a16="http://schemas.microsoft.com/office/drawing/2014/main" id="{94F36164-2833-463E-B25C-7DA383B88C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31" name="Group 830">
                <a:extLst>
                  <a:ext uri="{FF2B5EF4-FFF2-40B4-BE49-F238E27FC236}">
                    <a16:creationId xmlns:a16="http://schemas.microsoft.com/office/drawing/2014/main" id="{E1DDE676-E3A5-49C1-B6EA-A9F85FE54343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832" name="Straight Connector 831">
                  <a:extLst>
                    <a:ext uri="{FF2B5EF4-FFF2-40B4-BE49-F238E27FC236}">
                      <a16:creationId xmlns:a16="http://schemas.microsoft.com/office/drawing/2014/main" id="{F189229E-B032-4B50-AF3A-16E9448B60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33" name="Group 832">
                  <a:extLst>
                    <a:ext uri="{FF2B5EF4-FFF2-40B4-BE49-F238E27FC236}">
                      <a16:creationId xmlns:a16="http://schemas.microsoft.com/office/drawing/2014/main" id="{E6C8AF70-AF6A-439B-A131-50C9C292C6E0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834" name="Group 833">
                    <a:extLst>
                      <a:ext uri="{FF2B5EF4-FFF2-40B4-BE49-F238E27FC236}">
                        <a16:creationId xmlns:a16="http://schemas.microsoft.com/office/drawing/2014/main" id="{EF2086C6-D81E-441E-8729-3D0070F52382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41" name="Straight Connector 840">
                      <a:extLst>
                        <a:ext uri="{FF2B5EF4-FFF2-40B4-BE49-F238E27FC236}">
                          <a16:creationId xmlns:a16="http://schemas.microsoft.com/office/drawing/2014/main" id="{AED306A1-3ED8-468C-8746-8D6016BEA3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2" name="Straight Connector 841">
                      <a:extLst>
                        <a:ext uri="{FF2B5EF4-FFF2-40B4-BE49-F238E27FC236}">
                          <a16:creationId xmlns:a16="http://schemas.microsoft.com/office/drawing/2014/main" id="{32F077E4-26DC-4D36-B9B4-BE663532F5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3" name="Straight Connector 842">
                      <a:extLst>
                        <a:ext uri="{FF2B5EF4-FFF2-40B4-BE49-F238E27FC236}">
                          <a16:creationId xmlns:a16="http://schemas.microsoft.com/office/drawing/2014/main" id="{4A487D9D-AF31-4014-9825-2169775865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4" name="Straight Connector 843">
                      <a:extLst>
                        <a:ext uri="{FF2B5EF4-FFF2-40B4-BE49-F238E27FC236}">
                          <a16:creationId xmlns:a16="http://schemas.microsoft.com/office/drawing/2014/main" id="{9B4D01F9-5ADB-44CC-B65F-9BF850C0B7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5" name="Straight Connector 844">
                      <a:extLst>
                        <a:ext uri="{FF2B5EF4-FFF2-40B4-BE49-F238E27FC236}">
                          <a16:creationId xmlns:a16="http://schemas.microsoft.com/office/drawing/2014/main" id="{D54DBBB0-6BC6-43B2-86B3-B01CB65CC2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" name="Group 834">
                    <a:extLst>
                      <a:ext uri="{FF2B5EF4-FFF2-40B4-BE49-F238E27FC236}">
                        <a16:creationId xmlns:a16="http://schemas.microsoft.com/office/drawing/2014/main" id="{1158252D-EC19-4F0B-8025-540B79A85259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36" name="Straight Connector 835">
                      <a:extLst>
                        <a:ext uri="{FF2B5EF4-FFF2-40B4-BE49-F238E27FC236}">
                          <a16:creationId xmlns:a16="http://schemas.microsoft.com/office/drawing/2014/main" id="{FC66A0EE-6B66-4E17-B131-7F8FF0DD10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" name="Straight Connector 836">
                      <a:extLst>
                        <a:ext uri="{FF2B5EF4-FFF2-40B4-BE49-F238E27FC236}">
                          <a16:creationId xmlns:a16="http://schemas.microsoft.com/office/drawing/2014/main" id="{DEE2EEEE-3CEE-48C2-8C7B-93D6C7F1A1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" name="Straight Connector 837">
                      <a:extLst>
                        <a:ext uri="{FF2B5EF4-FFF2-40B4-BE49-F238E27FC236}">
                          <a16:creationId xmlns:a16="http://schemas.microsoft.com/office/drawing/2014/main" id="{D24F99E3-41D3-4731-B2C6-317B868766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9" name="Straight Connector 838">
                      <a:extLst>
                        <a:ext uri="{FF2B5EF4-FFF2-40B4-BE49-F238E27FC236}">
                          <a16:creationId xmlns:a16="http://schemas.microsoft.com/office/drawing/2014/main" id="{366FA150-C09F-4DDF-8332-AD8A89FAFA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0" name="Straight Connector 839">
                      <a:extLst>
                        <a:ext uri="{FF2B5EF4-FFF2-40B4-BE49-F238E27FC236}">
                          <a16:creationId xmlns:a16="http://schemas.microsoft.com/office/drawing/2014/main" id="{41D8DB36-523F-4D13-A104-F25D2E2A18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846" name="Group 845">
            <a:extLst>
              <a:ext uri="{FF2B5EF4-FFF2-40B4-BE49-F238E27FC236}">
                <a16:creationId xmlns:a16="http://schemas.microsoft.com/office/drawing/2014/main" id="{6535A01A-9207-4B14-A10F-6F4AC4DB6647}"/>
              </a:ext>
            </a:extLst>
          </p:cNvPr>
          <p:cNvGrpSpPr/>
          <p:nvPr/>
        </p:nvGrpSpPr>
        <p:grpSpPr>
          <a:xfrm rot="1384716">
            <a:off x="4348070" y="2059708"/>
            <a:ext cx="203314" cy="355243"/>
            <a:chOff x="7180136" y="1764392"/>
            <a:chExt cx="740610" cy="1294041"/>
          </a:xfrm>
        </p:grpSpPr>
        <p:cxnSp>
          <p:nvCxnSpPr>
            <p:cNvPr id="847" name="Straight Connector 846">
              <a:extLst>
                <a:ext uri="{FF2B5EF4-FFF2-40B4-BE49-F238E27FC236}">
                  <a16:creationId xmlns:a16="http://schemas.microsoft.com/office/drawing/2014/main" id="{9FBF2B0C-7239-4E13-B3F3-EB8FE76872E3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8" name="Group 847">
              <a:extLst>
                <a:ext uri="{FF2B5EF4-FFF2-40B4-BE49-F238E27FC236}">
                  <a16:creationId xmlns:a16="http://schemas.microsoft.com/office/drawing/2014/main" id="{ADB06BB3-A79B-4DE2-A1C6-6FCE66E89FEA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849" name="Group 848">
                <a:extLst>
                  <a:ext uri="{FF2B5EF4-FFF2-40B4-BE49-F238E27FC236}">
                    <a16:creationId xmlns:a16="http://schemas.microsoft.com/office/drawing/2014/main" id="{404FAA0D-C5EA-472C-947F-CF8FDB3873DB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880" name="Straight Connector 879">
                  <a:extLst>
                    <a:ext uri="{FF2B5EF4-FFF2-40B4-BE49-F238E27FC236}">
                      <a16:creationId xmlns:a16="http://schemas.microsoft.com/office/drawing/2014/main" id="{EED60461-078C-44EE-90BA-30802898A7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81" name="Group 880">
                  <a:extLst>
                    <a:ext uri="{FF2B5EF4-FFF2-40B4-BE49-F238E27FC236}">
                      <a16:creationId xmlns:a16="http://schemas.microsoft.com/office/drawing/2014/main" id="{67036725-1489-4B8B-80E9-EF0E6E87F488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882" name="Group 881">
                    <a:extLst>
                      <a:ext uri="{FF2B5EF4-FFF2-40B4-BE49-F238E27FC236}">
                        <a16:creationId xmlns:a16="http://schemas.microsoft.com/office/drawing/2014/main" id="{B4F3D14B-930A-42BD-92C7-B4F8096849D3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89" name="Straight Connector 888">
                      <a:extLst>
                        <a:ext uri="{FF2B5EF4-FFF2-40B4-BE49-F238E27FC236}">
                          <a16:creationId xmlns:a16="http://schemas.microsoft.com/office/drawing/2014/main" id="{BDC50E96-6DAF-423C-93AD-8E66F9C566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0" name="Straight Connector 889">
                      <a:extLst>
                        <a:ext uri="{FF2B5EF4-FFF2-40B4-BE49-F238E27FC236}">
                          <a16:creationId xmlns:a16="http://schemas.microsoft.com/office/drawing/2014/main" id="{121309F8-4A50-421E-8397-FEA0D4AF80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" name="Straight Connector 890">
                      <a:extLst>
                        <a:ext uri="{FF2B5EF4-FFF2-40B4-BE49-F238E27FC236}">
                          <a16:creationId xmlns:a16="http://schemas.microsoft.com/office/drawing/2014/main" id="{CC2D5EF1-EC43-4C02-9BF5-051C43E04F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" name="Straight Connector 891">
                      <a:extLst>
                        <a:ext uri="{FF2B5EF4-FFF2-40B4-BE49-F238E27FC236}">
                          <a16:creationId xmlns:a16="http://schemas.microsoft.com/office/drawing/2014/main" id="{02CE4993-00EB-4603-B9C8-717770D9BB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" name="Straight Connector 892">
                      <a:extLst>
                        <a:ext uri="{FF2B5EF4-FFF2-40B4-BE49-F238E27FC236}">
                          <a16:creationId xmlns:a16="http://schemas.microsoft.com/office/drawing/2014/main" id="{A4F64C86-82A2-435A-87AC-B2EEF2DBE4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83" name="Group 882">
                    <a:extLst>
                      <a:ext uri="{FF2B5EF4-FFF2-40B4-BE49-F238E27FC236}">
                        <a16:creationId xmlns:a16="http://schemas.microsoft.com/office/drawing/2014/main" id="{C1A1D879-FE29-4354-B044-385C3A8FCF1E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84" name="Straight Connector 883">
                      <a:extLst>
                        <a:ext uri="{FF2B5EF4-FFF2-40B4-BE49-F238E27FC236}">
                          <a16:creationId xmlns:a16="http://schemas.microsoft.com/office/drawing/2014/main" id="{E648C7D5-9513-45CE-8F5E-AAC2286BA7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5" name="Straight Connector 884">
                      <a:extLst>
                        <a:ext uri="{FF2B5EF4-FFF2-40B4-BE49-F238E27FC236}">
                          <a16:creationId xmlns:a16="http://schemas.microsoft.com/office/drawing/2014/main" id="{77945EF5-4780-4F00-AEBC-B3E3FF64A7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6" name="Straight Connector 885">
                      <a:extLst>
                        <a:ext uri="{FF2B5EF4-FFF2-40B4-BE49-F238E27FC236}">
                          <a16:creationId xmlns:a16="http://schemas.microsoft.com/office/drawing/2014/main" id="{748F93D9-990A-4DE1-B734-631484EA08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7" name="Straight Connector 886">
                      <a:extLst>
                        <a:ext uri="{FF2B5EF4-FFF2-40B4-BE49-F238E27FC236}">
                          <a16:creationId xmlns:a16="http://schemas.microsoft.com/office/drawing/2014/main" id="{1074A968-7CC9-42FF-A567-07F86F4DFF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8" name="Straight Connector 887">
                      <a:extLst>
                        <a:ext uri="{FF2B5EF4-FFF2-40B4-BE49-F238E27FC236}">
                          <a16:creationId xmlns:a16="http://schemas.microsoft.com/office/drawing/2014/main" id="{BAFCEBBE-37E0-4ABF-B330-E569D49619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50" name="Group 849">
                <a:extLst>
                  <a:ext uri="{FF2B5EF4-FFF2-40B4-BE49-F238E27FC236}">
                    <a16:creationId xmlns:a16="http://schemas.microsoft.com/office/drawing/2014/main" id="{485DCE4A-C561-4D12-BE4E-E35B813D3500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866" name="Straight Connector 865">
                  <a:extLst>
                    <a:ext uri="{FF2B5EF4-FFF2-40B4-BE49-F238E27FC236}">
                      <a16:creationId xmlns:a16="http://schemas.microsoft.com/office/drawing/2014/main" id="{29035EB3-61B2-413B-B3C3-2333CFE71D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67" name="Group 866">
                  <a:extLst>
                    <a:ext uri="{FF2B5EF4-FFF2-40B4-BE49-F238E27FC236}">
                      <a16:creationId xmlns:a16="http://schemas.microsoft.com/office/drawing/2014/main" id="{ADFA3B07-2B54-40AF-A784-38E072562D2B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868" name="Group 867">
                    <a:extLst>
                      <a:ext uri="{FF2B5EF4-FFF2-40B4-BE49-F238E27FC236}">
                        <a16:creationId xmlns:a16="http://schemas.microsoft.com/office/drawing/2014/main" id="{A6AC2B8E-54AF-4368-9BAF-770FACA876FD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75" name="Straight Connector 874">
                      <a:extLst>
                        <a:ext uri="{FF2B5EF4-FFF2-40B4-BE49-F238E27FC236}">
                          <a16:creationId xmlns:a16="http://schemas.microsoft.com/office/drawing/2014/main" id="{BAD39981-268D-4DDF-ADB7-1D7D7CCEE3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Straight Connector 875">
                      <a:extLst>
                        <a:ext uri="{FF2B5EF4-FFF2-40B4-BE49-F238E27FC236}">
                          <a16:creationId xmlns:a16="http://schemas.microsoft.com/office/drawing/2014/main" id="{F17B3218-C35E-4E5A-8573-85848A1FD0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Straight Connector 876">
                      <a:extLst>
                        <a:ext uri="{FF2B5EF4-FFF2-40B4-BE49-F238E27FC236}">
                          <a16:creationId xmlns:a16="http://schemas.microsoft.com/office/drawing/2014/main" id="{92900FCC-CF3E-41F6-8718-4F5AF41A2A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Straight Connector 877">
                      <a:extLst>
                        <a:ext uri="{FF2B5EF4-FFF2-40B4-BE49-F238E27FC236}">
                          <a16:creationId xmlns:a16="http://schemas.microsoft.com/office/drawing/2014/main" id="{64DB7610-88BB-4DC7-8F1F-58388B2A82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Straight Connector 878">
                      <a:extLst>
                        <a:ext uri="{FF2B5EF4-FFF2-40B4-BE49-F238E27FC236}">
                          <a16:creationId xmlns:a16="http://schemas.microsoft.com/office/drawing/2014/main" id="{CCB27C8C-5D38-4542-9B75-066BF81F4C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9" name="Group 868">
                    <a:extLst>
                      <a:ext uri="{FF2B5EF4-FFF2-40B4-BE49-F238E27FC236}">
                        <a16:creationId xmlns:a16="http://schemas.microsoft.com/office/drawing/2014/main" id="{2198352A-144A-4C55-BEB7-167416F99AAD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70" name="Straight Connector 869">
                      <a:extLst>
                        <a:ext uri="{FF2B5EF4-FFF2-40B4-BE49-F238E27FC236}">
                          <a16:creationId xmlns:a16="http://schemas.microsoft.com/office/drawing/2014/main" id="{92AB9CDD-4C28-4ECC-82B6-01FB998B3A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Straight Connector 870">
                      <a:extLst>
                        <a:ext uri="{FF2B5EF4-FFF2-40B4-BE49-F238E27FC236}">
                          <a16:creationId xmlns:a16="http://schemas.microsoft.com/office/drawing/2014/main" id="{AAB83AFD-1995-4304-A6DE-FF4CF1F441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Straight Connector 871">
                      <a:extLst>
                        <a:ext uri="{FF2B5EF4-FFF2-40B4-BE49-F238E27FC236}">
                          <a16:creationId xmlns:a16="http://schemas.microsoft.com/office/drawing/2014/main" id="{E77BFF23-674B-4954-AB19-EBBFA98CFF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Straight Connector 872">
                      <a:extLst>
                        <a:ext uri="{FF2B5EF4-FFF2-40B4-BE49-F238E27FC236}">
                          <a16:creationId xmlns:a16="http://schemas.microsoft.com/office/drawing/2014/main" id="{D9FD955C-985D-4D5A-9A5A-C367216387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Straight Connector 873">
                      <a:extLst>
                        <a:ext uri="{FF2B5EF4-FFF2-40B4-BE49-F238E27FC236}">
                          <a16:creationId xmlns:a16="http://schemas.microsoft.com/office/drawing/2014/main" id="{0F2D0AD2-CE27-4DD8-A158-8BC4086122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51" name="Group 850">
                <a:extLst>
                  <a:ext uri="{FF2B5EF4-FFF2-40B4-BE49-F238E27FC236}">
                    <a16:creationId xmlns:a16="http://schemas.microsoft.com/office/drawing/2014/main" id="{DED49C96-72C4-426C-B73F-0715B437F9F5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852" name="Straight Connector 851">
                  <a:extLst>
                    <a:ext uri="{FF2B5EF4-FFF2-40B4-BE49-F238E27FC236}">
                      <a16:creationId xmlns:a16="http://schemas.microsoft.com/office/drawing/2014/main" id="{CC3A9875-B5C2-449B-A0D1-6A4055541C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53" name="Group 852">
                  <a:extLst>
                    <a:ext uri="{FF2B5EF4-FFF2-40B4-BE49-F238E27FC236}">
                      <a16:creationId xmlns:a16="http://schemas.microsoft.com/office/drawing/2014/main" id="{65014356-E57A-49E7-92AD-97ECC0B5538F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854" name="Group 853">
                    <a:extLst>
                      <a:ext uri="{FF2B5EF4-FFF2-40B4-BE49-F238E27FC236}">
                        <a16:creationId xmlns:a16="http://schemas.microsoft.com/office/drawing/2014/main" id="{B82C30B3-6D9F-490B-B969-53D294222D49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61" name="Straight Connector 860">
                      <a:extLst>
                        <a:ext uri="{FF2B5EF4-FFF2-40B4-BE49-F238E27FC236}">
                          <a16:creationId xmlns:a16="http://schemas.microsoft.com/office/drawing/2014/main" id="{1223FAC0-7AE5-44CC-8EDC-20B5666470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Straight Connector 861">
                      <a:extLst>
                        <a:ext uri="{FF2B5EF4-FFF2-40B4-BE49-F238E27FC236}">
                          <a16:creationId xmlns:a16="http://schemas.microsoft.com/office/drawing/2014/main" id="{8E97312C-054B-4847-ADED-E1C7D8911B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Straight Connector 862">
                      <a:extLst>
                        <a:ext uri="{FF2B5EF4-FFF2-40B4-BE49-F238E27FC236}">
                          <a16:creationId xmlns:a16="http://schemas.microsoft.com/office/drawing/2014/main" id="{6626F9E8-0750-423C-8D6C-10F3416C0F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Straight Connector 863">
                      <a:extLst>
                        <a:ext uri="{FF2B5EF4-FFF2-40B4-BE49-F238E27FC236}">
                          <a16:creationId xmlns:a16="http://schemas.microsoft.com/office/drawing/2014/main" id="{C5855317-2115-44C6-97DB-F1A2ABBC53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Straight Connector 864">
                      <a:extLst>
                        <a:ext uri="{FF2B5EF4-FFF2-40B4-BE49-F238E27FC236}">
                          <a16:creationId xmlns:a16="http://schemas.microsoft.com/office/drawing/2014/main" id="{2EA613D9-5CA1-4AE1-95B1-7470C15A54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5" name="Group 854">
                    <a:extLst>
                      <a:ext uri="{FF2B5EF4-FFF2-40B4-BE49-F238E27FC236}">
                        <a16:creationId xmlns:a16="http://schemas.microsoft.com/office/drawing/2014/main" id="{D82D9061-8701-4A07-8A5A-52BAB1EA8EC6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856" name="Straight Connector 855">
                      <a:extLst>
                        <a:ext uri="{FF2B5EF4-FFF2-40B4-BE49-F238E27FC236}">
                          <a16:creationId xmlns:a16="http://schemas.microsoft.com/office/drawing/2014/main" id="{37387476-4C73-49F3-90C6-27303B4530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" name="Straight Connector 856">
                      <a:extLst>
                        <a:ext uri="{FF2B5EF4-FFF2-40B4-BE49-F238E27FC236}">
                          <a16:creationId xmlns:a16="http://schemas.microsoft.com/office/drawing/2014/main" id="{D81F02DE-32BF-47EE-9945-9EF3198D04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Straight Connector 857">
                      <a:extLst>
                        <a:ext uri="{FF2B5EF4-FFF2-40B4-BE49-F238E27FC236}">
                          <a16:creationId xmlns:a16="http://schemas.microsoft.com/office/drawing/2014/main" id="{18AB4C25-EF3C-4D5C-98C2-8D4FD5809B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Straight Connector 858">
                      <a:extLst>
                        <a:ext uri="{FF2B5EF4-FFF2-40B4-BE49-F238E27FC236}">
                          <a16:creationId xmlns:a16="http://schemas.microsoft.com/office/drawing/2014/main" id="{B848C3FA-027C-4AB3-9374-19B595AAB2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Straight Connector 859">
                      <a:extLst>
                        <a:ext uri="{FF2B5EF4-FFF2-40B4-BE49-F238E27FC236}">
                          <a16:creationId xmlns:a16="http://schemas.microsoft.com/office/drawing/2014/main" id="{D61F572A-BABA-410F-923D-54958ED2BC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757BBBD6-710D-413D-9197-2322F32874E5}"/>
              </a:ext>
            </a:extLst>
          </p:cNvPr>
          <p:cNvGrpSpPr/>
          <p:nvPr/>
        </p:nvGrpSpPr>
        <p:grpSpPr>
          <a:xfrm rot="6110377">
            <a:off x="5800863" y="1569525"/>
            <a:ext cx="203314" cy="355243"/>
            <a:chOff x="7180136" y="1764392"/>
            <a:chExt cx="740610" cy="1294041"/>
          </a:xfrm>
        </p:grpSpPr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10A24580-48E5-46EF-84AB-7FC12BC576B8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6" name="Group 895">
              <a:extLst>
                <a:ext uri="{FF2B5EF4-FFF2-40B4-BE49-F238E27FC236}">
                  <a16:creationId xmlns:a16="http://schemas.microsoft.com/office/drawing/2014/main" id="{FA4C0A09-C4C2-46D5-9F3D-3274F21EE635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897" name="Group 896">
                <a:extLst>
                  <a:ext uri="{FF2B5EF4-FFF2-40B4-BE49-F238E27FC236}">
                    <a16:creationId xmlns:a16="http://schemas.microsoft.com/office/drawing/2014/main" id="{0C092C54-C8B3-4E1E-BA30-1109638736FF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28" name="Straight Connector 927">
                  <a:extLst>
                    <a:ext uri="{FF2B5EF4-FFF2-40B4-BE49-F238E27FC236}">
                      <a16:creationId xmlns:a16="http://schemas.microsoft.com/office/drawing/2014/main" id="{B59C864D-3BED-461F-B01B-835D4FA9FE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29" name="Group 928">
                  <a:extLst>
                    <a:ext uri="{FF2B5EF4-FFF2-40B4-BE49-F238E27FC236}">
                      <a16:creationId xmlns:a16="http://schemas.microsoft.com/office/drawing/2014/main" id="{6AD01299-767B-4452-A45E-5995EE26A4A9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30" name="Group 929">
                    <a:extLst>
                      <a:ext uri="{FF2B5EF4-FFF2-40B4-BE49-F238E27FC236}">
                        <a16:creationId xmlns:a16="http://schemas.microsoft.com/office/drawing/2014/main" id="{DCD927EE-0920-4F9E-B1FF-E599958F8E72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37" name="Straight Connector 936">
                      <a:extLst>
                        <a:ext uri="{FF2B5EF4-FFF2-40B4-BE49-F238E27FC236}">
                          <a16:creationId xmlns:a16="http://schemas.microsoft.com/office/drawing/2014/main" id="{95FFA675-E6E9-4654-A459-DC61FB2343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8" name="Straight Connector 937">
                      <a:extLst>
                        <a:ext uri="{FF2B5EF4-FFF2-40B4-BE49-F238E27FC236}">
                          <a16:creationId xmlns:a16="http://schemas.microsoft.com/office/drawing/2014/main" id="{F8E1EBCD-DC04-4B64-AD69-9BEDC91AE2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9" name="Straight Connector 938">
                      <a:extLst>
                        <a:ext uri="{FF2B5EF4-FFF2-40B4-BE49-F238E27FC236}">
                          <a16:creationId xmlns:a16="http://schemas.microsoft.com/office/drawing/2014/main" id="{676564FA-DFA0-473D-8E31-0176727B7A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0" name="Straight Connector 939">
                      <a:extLst>
                        <a:ext uri="{FF2B5EF4-FFF2-40B4-BE49-F238E27FC236}">
                          <a16:creationId xmlns:a16="http://schemas.microsoft.com/office/drawing/2014/main" id="{AF0D53AD-7F64-45BF-9164-EADBF3AD76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1" name="Straight Connector 940">
                      <a:extLst>
                        <a:ext uri="{FF2B5EF4-FFF2-40B4-BE49-F238E27FC236}">
                          <a16:creationId xmlns:a16="http://schemas.microsoft.com/office/drawing/2014/main" id="{B1A729CA-3D4D-4C0D-9B5A-19E16776E1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31" name="Group 930">
                    <a:extLst>
                      <a:ext uri="{FF2B5EF4-FFF2-40B4-BE49-F238E27FC236}">
                        <a16:creationId xmlns:a16="http://schemas.microsoft.com/office/drawing/2014/main" id="{DFA18CB8-E742-47B6-8EBB-5836C7220CB5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32" name="Straight Connector 931">
                      <a:extLst>
                        <a:ext uri="{FF2B5EF4-FFF2-40B4-BE49-F238E27FC236}">
                          <a16:creationId xmlns:a16="http://schemas.microsoft.com/office/drawing/2014/main" id="{D6728F8A-1800-4749-AB70-680B1FD998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Straight Connector 932">
                      <a:extLst>
                        <a:ext uri="{FF2B5EF4-FFF2-40B4-BE49-F238E27FC236}">
                          <a16:creationId xmlns:a16="http://schemas.microsoft.com/office/drawing/2014/main" id="{6B105F13-C673-4068-920F-D9A023C628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A6239229-D0D5-45BD-8FD3-B211441606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81A8E59F-8E2F-42C7-81C8-A760DB5C0C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6" name="Straight Connector 935">
                      <a:extLst>
                        <a:ext uri="{FF2B5EF4-FFF2-40B4-BE49-F238E27FC236}">
                          <a16:creationId xmlns:a16="http://schemas.microsoft.com/office/drawing/2014/main" id="{D127746A-29D2-4EC9-879C-1E68AA34C0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98" name="Group 897">
                <a:extLst>
                  <a:ext uri="{FF2B5EF4-FFF2-40B4-BE49-F238E27FC236}">
                    <a16:creationId xmlns:a16="http://schemas.microsoft.com/office/drawing/2014/main" id="{04ABAB84-9DD0-4E37-9DCB-82139385F51F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14" name="Straight Connector 913">
                  <a:extLst>
                    <a:ext uri="{FF2B5EF4-FFF2-40B4-BE49-F238E27FC236}">
                      <a16:creationId xmlns:a16="http://schemas.microsoft.com/office/drawing/2014/main" id="{D98A1D03-A412-4EE3-9BB1-DF8E52247E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15" name="Group 914">
                  <a:extLst>
                    <a:ext uri="{FF2B5EF4-FFF2-40B4-BE49-F238E27FC236}">
                      <a16:creationId xmlns:a16="http://schemas.microsoft.com/office/drawing/2014/main" id="{36B4E111-D47B-4BA2-861F-08DF0A711CD7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16" name="Group 915">
                    <a:extLst>
                      <a:ext uri="{FF2B5EF4-FFF2-40B4-BE49-F238E27FC236}">
                        <a16:creationId xmlns:a16="http://schemas.microsoft.com/office/drawing/2014/main" id="{8CA85D1E-F241-4660-AA60-91220AD66939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23" name="Straight Connector 922">
                      <a:extLst>
                        <a:ext uri="{FF2B5EF4-FFF2-40B4-BE49-F238E27FC236}">
                          <a16:creationId xmlns:a16="http://schemas.microsoft.com/office/drawing/2014/main" id="{EAC96E0C-A449-4731-B440-DEA1909593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Straight Connector 923">
                      <a:extLst>
                        <a:ext uri="{FF2B5EF4-FFF2-40B4-BE49-F238E27FC236}">
                          <a16:creationId xmlns:a16="http://schemas.microsoft.com/office/drawing/2014/main" id="{7BDD241A-8D3C-4C02-9F5B-C7F2B74315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Straight Connector 924">
                      <a:extLst>
                        <a:ext uri="{FF2B5EF4-FFF2-40B4-BE49-F238E27FC236}">
                          <a16:creationId xmlns:a16="http://schemas.microsoft.com/office/drawing/2014/main" id="{6C39CE28-A057-46D3-B4ED-66C4960E02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Straight Connector 925">
                      <a:extLst>
                        <a:ext uri="{FF2B5EF4-FFF2-40B4-BE49-F238E27FC236}">
                          <a16:creationId xmlns:a16="http://schemas.microsoft.com/office/drawing/2014/main" id="{C768864F-035B-407E-AABC-C9E9D96901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Straight Connector 926">
                      <a:extLst>
                        <a:ext uri="{FF2B5EF4-FFF2-40B4-BE49-F238E27FC236}">
                          <a16:creationId xmlns:a16="http://schemas.microsoft.com/office/drawing/2014/main" id="{3AE935A7-F0C5-4264-8B03-2523FCAA2E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7" name="Group 916">
                    <a:extLst>
                      <a:ext uri="{FF2B5EF4-FFF2-40B4-BE49-F238E27FC236}">
                        <a16:creationId xmlns:a16="http://schemas.microsoft.com/office/drawing/2014/main" id="{243D2E22-13AE-4F2E-8F2C-B3DE2897476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18" name="Straight Connector 917">
                      <a:extLst>
                        <a:ext uri="{FF2B5EF4-FFF2-40B4-BE49-F238E27FC236}">
                          <a16:creationId xmlns:a16="http://schemas.microsoft.com/office/drawing/2014/main" id="{12B729DD-0CDD-46F3-9629-3296F3FF9B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Straight Connector 918">
                      <a:extLst>
                        <a:ext uri="{FF2B5EF4-FFF2-40B4-BE49-F238E27FC236}">
                          <a16:creationId xmlns:a16="http://schemas.microsoft.com/office/drawing/2014/main" id="{B6ED0990-5874-4ACD-B14B-6B9237A2ED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Straight Connector 919">
                      <a:extLst>
                        <a:ext uri="{FF2B5EF4-FFF2-40B4-BE49-F238E27FC236}">
                          <a16:creationId xmlns:a16="http://schemas.microsoft.com/office/drawing/2014/main" id="{3F5E9F58-0EDC-4878-BFBA-A1EBE10ADD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6B257F78-0DF9-408D-B384-1CFA28C860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6F270879-36E6-41CA-B204-D10B0E47C5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0BE80796-BF4B-4677-9646-177FC4EE2053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00" name="Straight Connector 899">
                  <a:extLst>
                    <a:ext uri="{FF2B5EF4-FFF2-40B4-BE49-F238E27FC236}">
                      <a16:creationId xmlns:a16="http://schemas.microsoft.com/office/drawing/2014/main" id="{27AC7DE3-75F9-4C2B-B97F-D130F86F30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3A6B8F0B-992B-48D0-AF8C-55E0D11D1F5B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02" name="Group 901">
                    <a:extLst>
                      <a:ext uri="{FF2B5EF4-FFF2-40B4-BE49-F238E27FC236}">
                        <a16:creationId xmlns:a16="http://schemas.microsoft.com/office/drawing/2014/main" id="{8B0AB4D9-F848-4453-A988-9913FA30F860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09" name="Straight Connector 908">
                      <a:extLst>
                        <a:ext uri="{FF2B5EF4-FFF2-40B4-BE49-F238E27FC236}">
                          <a16:creationId xmlns:a16="http://schemas.microsoft.com/office/drawing/2014/main" id="{875695CF-9F57-43EF-8F78-C378EB466F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0" name="Straight Connector 909">
                      <a:extLst>
                        <a:ext uri="{FF2B5EF4-FFF2-40B4-BE49-F238E27FC236}">
                          <a16:creationId xmlns:a16="http://schemas.microsoft.com/office/drawing/2014/main" id="{A3BAEC5A-4809-453D-B4BC-A3B1CFB4BA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Straight Connector 910">
                      <a:extLst>
                        <a:ext uri="{FF2B5EF4-FFF2-40B4-BE49-F238E27FC236}">
                          <a16:creationId xmlns:a16="http://schemas.microsoft.com/office/drawing/2014/main" id="{D2BBBF95-4A18-4A04-BED4-41A6FE3FFB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Straight Connector 911">
                      <a:extLst>
                        <a:ext uri="{FF2B5EF4-FFF2-40B4-BE49-F238E27FC236}">
                          <a16:creationId xmlns:a16="http://schemas.microsoft.com/office/drawing/2014/main" id="{A3997874-7BA7-4319-B454-61C5F605FC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Straight Connector 912">
                      <a:extLst>
                        <a:ext uri="{FF2B5EF4-FFF2-40B4-BE49-F238E27FC236}">
                          <a16:creationId xmlns:a16="http://schemas.microsoft.com/office/drawing/2014/main" id="{C5D49636-660C-41E7-B5F1-82484996E5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3" name="Group 902">
                    <a:extLst>
                      <a:ext uri="{FF2B5EF4-FFF2-40B4-BE49-F238E27FC236}">
                        <a16:creationId xmlns:a16="http://schemas.microsoft.com/office/drawing/2014/main" id="{3EC7FFEE-65A2-4F75-9C1A-347219942114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04" name="Straight Connector 903">
                      <a:extLst>
                        <a:ext uri="{FF2B5EF4-FFF2-40B4-BE49-F238E27FC236}">
                          <a16:creationId xmlns:a16="http://schemas.microsoft.com/office/drawing/2014/main" id="{1FBED562-6E5F-498B-91B5-8651D56770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5" name="Straight Connector 904">
                      <a:extLst>
                        <a:ext uri="{FF2B5EF4-FFF2-40B4-BE49-F238E27FC236}">
                          <a16:creationId xmlns:a16="http://schemas.microsoft.com/office/drawing/2014/main" id="{584E7EA7-1AC1-41AA-843E-AC812FE76D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6" name="Straight Connector 905">
                      <a:extLst>
                        <a:ext uri="{FF2B5EF4-FFF2-40B4-BE49-F238E27FC236}">
                          <a16:creationId xmlns:a16="http://schemas.microsoft.com/office/drawing/2014/main" id="{5E7F0FB0-7E3D-477C-9E50-F414D187D4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7" name="Straight Connector 906">
                      <a:extLst>
                        <a:ext uri="{FF2B5EF4-FFF2-40B4-BE49-F238E27FC236}">
                          <a16:creationId xmlns:a16="http://schemas.microsoft.com/office/drawing/2014/main" id="{545FF5D3-52BF-4723-BF49-E1E13ECACC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Straight Connector 907">
                      <a:extLst>
                        <a:ext uri="{FF2B5EF4-FFF2-40B4-BE49-F238E27FC236}">
                          <a16:creationId xmlns:a16="http://schemas.microsoft.com/office/drawing/2014/main" id="{51300F2F-99E3-4AE0-B98D-E947D1FF1F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942" name="Group 941">
            <a:extLst>
              <a:ext uri="{FF2B5EF4-FFF2-40B4-BE49-F238E27FC236}">
                <a16:creationId xmlns:a16="http://schemas.microsoft.com/office/drawing/2014/main" id="{077A5548-3ABA-49A6-A908-D79F108195FF}"/>
              </a:ext>
            </a:extLst>
          </p:cNvPr>
          <p:cNvGrpSpPr/>
          <p:nvPr/>
        </p:nvGrpSpPr>
        <p:grpSpPr>
          <a:xfrm rot="20956553">
            <a:off x="7743516" y="2968900"/>
            <a:ext cx="203314" cy="355243"/>
            <a:chOff x="7180136" y="1764392"/>
            <a:chExt cx="740610" cy="1294041"/>
          </a:xfrm>
        </p:grpSpPr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FD65DFD9-6DB1-4EB4-ABE2-4DEEEAF8EC08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4" name="Group 943">
              <a:extLst>
                <a:ext uri="{FF2B5EF4-FFF2-40B4-BE49-F238E27FC236}">
                  <a16:creationId xmlns:a16="http://schemas.microsoft.com/office/drawing/2014/main" id="{2AB7B342-0C27-440E-9A92-B8FCF33587E7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945" name="Group 944">
                <a:extLst>
                  <a:ext uri="{FF2B5EF4-FFF2-40B4-BE49-F238E27FC236}">
                    <a16:creationId xmlns:a16="http://schemas.microsoft.com/office/drawing/2014/main" id="{67AE1C51-4866-4DC7-A520-52D863351347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2596DDA6-A55D-4F87-A54E-255C254E82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77" name="Group 976">
                  <a:extLst>
                    <a:ext uri="{FF2B5EF4-FFF2-40B4-BE49-F238E27FC236}">
                      <a16:creationId xmlns:a16="http://schemas.microsoft.com/office/drawing/2014/main" id="{605BA8DC-7664-4BB9-ADD4-68DF229D11D8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78" name="Group 977">
                    <a:extLst>
                      <a:ext uri="{FF2B5EF4-FFF2-40B4-BE49-F238E27FC236}">
                        <a16:creationId xmlns:a16="http://schemas.microsoft.com/office/drawing/2014/main" id="{514E7F39-00B6-4652-93B2-2767D0FB0B21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85" name="Straight Connector 984">
                      <a:extLst>
                        <a:ext uri="{FF2B5EF4-FFF2-40B4-BE49-F238E27FC236}">
                          <a16:creationId xmlns:a16="http://schemas.microsoft.com/office/drawing/2014/main" id="{1C75F38E-D359-48D8-A77C-7006AF91AA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57FF45E0-601D-49B0-962A-B48FBCFEA3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330CABBE-27B8-4AA3-BC97-B303EC6A5A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8" name="Straight Connector 987">
                      <a:extLst>
                        <a:ext uri="{FF2B5EF4-FFF2-40B4-BE49-F238E27FC236}">
                          <a16:creationId xmlns:a16="http://schemas.microsoft.com/office/drawing/2014/main" id="{41AB08EE-819C-40BB-8853-72920E242A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9" name="Straight Connector 988">
                      <a:extLst>
                        <a:ext uri="{FF2B5EF4-FFF2-40B4-BE49-F238E27FC236}">
                          <a16:creationId xmlns:a16="http://schemas.microsoft.com/office/drawing/2014/main" id="{6EA36E54-3A6E-4825-9172-8AE40A0A65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79" name="Group 978">
                    <a:extLst>
                      <a:ext uri="{FF2B5EF4-FFF2-40B4-BE49-F238E27FC236}">
                        <a16:creationId xmlns:a16="http://schemas.microsoft.com/office/drawing/2014/main" id="{5DC3ABC2-60C1-4856-813B-31868471911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80" name="Straight Connector 979">
                      <a:extLst>
                        <a:ext uri="{FF2B5EF4-FFF2-40B4-BE49-F238E27FC236}">
                          <a16:creationId xmlns:a16="http://schemas.microsoft.com/office/drawing/2014/main" id="{094F74D8-1DB7-4201-A750-E182EC2BE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Straight Connector 980">
                      <a:extLst>
                        <a:ext uri="{FF2B5EF4-FFF2-40B4-BE49-F238E27FC236}">
                          <a16:creationId xmlns:a16="http://schemas.microsoft.com/office/drawing/2014/main" id="{F2EB20E9-32BA-4212-9859-64BC26D4E4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2" name="Straight Connector 981">
                      <a:extLst>
                        <a:ext uri="{FF2B5EF4-FFF2-40B4-BE49-F238E27FC236}">
                          <a16:creationId xmlns:a16="http://schemas.microsoft.com/office/drawing/2014/main" id="{3ECC7285-A575-4B4F-AF20-0BB8B71C18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3" name="Straight Connector 982">
                      <a:extLst>
                        <a:ext uri="{FF2B5EF4-FFF2-40B4-BE49-F238E27FC236}">
                          <a16:creationId xmlns:a16="http://schemas.microsoft.com/office/drawing/2014/main" id="{4A293DC8-0492-4115-80BA-8BD0D44E92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4" name="Straight Connector 983">
                      <a:extLst>
                        <a:ext uri="{FF2B5EF4-FFF2-40B4-BE49-F238E27FC236}">
                          <a16:creationId xmlns:a16="http://schemas.microsoft.com/office/drawing/2014/main" id="{30B089C6-61ED-4B06-AD63-090232D480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946" name="Group 945">
                <a:extLst>
                  <a:ext uri="{FF2B5EF4-FFF2-40B4-BE49-F238E27FC236}">
                    <a16:creationId xmlns:a16="http://schemas.microsoft.com/office/drawing/2014/main" id="{A989DA5F-BCA2-483E-BB3C-45C63697C80B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62" name="Straight Connector 961">
                  <a:extLst>
                    <a:ext uri="{FF2B5EF4-FFF2-40B4-BE49-F238E27FC236}">
                      <a16:creationId xmlns:a16="http://schemas.microsoft.com/office/drawing/2014/main" id="{9672D758-0BF9-4074-B20B-DA7A043DF1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63" name="Group 962">
                  <a:extLst>
                    <a:ext uri="{FF2B5EF4-FFF2-40B4-BE49-F238E27FC236}">
                      <a16:creationId xmlns:a16="http://schemas.microsoft.com/office/drawing/2014/main" id="{E6713A13-3166-4725-83E5-0FA4E29AEFAE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64" name="Group 963">
                    <a:extLst>
                      <a:ext uri="{FF2B5EF4-FFF2-40B4-BE49-F238E27FC236}">
                        <a16:creationId xmlns:a16="http://schemas.microsoft.com/office/drawing/2014/main" id="{7F97298D-F9DE-4048-BA92-0812F49274F4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71" name="Straight Connector 970">
                      <a:extLst>
                        <a:ext uri="{FF2B5EF4-FFF2-40B4-BE49-F238E27FC236}">
                          <a16:creationId xmlns:a16="http://schemas.microsoft.com/office/drawing/2014/main" id="{3FB429A1-E3F5-4A1B-B9C7-E58352F8E8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Straight Connector 971">
                      <a:extLst>
                        <a:ext uri="{FF2B5EF4-FFF2-40B4-BE49-F238E27FC236}">
                          <a16:creationId xmlns:a16="http://schemas.microsoft.com/office/drawing/2014/main" id="{11EBA0AF-E1CB-4D4D-B5FA-F8383C692C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Straight Connector 972">
                      <a:extLst>
                        <a:ext uri="{FF2B5EF4-FFF2-40B4-BE49-F238E27FC236}">
                          <a16:creationId xmlns:a16="http://schemas.microsoft.com/office/drawing/2014/main" id="{B4E70ACB-06A5-456A-9307-51276FCA68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Straight Connector 973">
                      <a:extLst>
                        <a:ext uri="{FF2B5EF4-FFF2-40B4-BE49-F238E27FC236}">
                          <a16:creationId xmlns:a16="http://schemas.microsoft.com/office/drawing/2014/main" id="{6135672F-F8E5-4D0A-BDE4-FF73996AB5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Straight Connector 974">
                      <a:extLst>
                        <a:ext uri="{FF2B5EF4-FFF2-40B4-BE49-F238E27FC236}">
                          <a16:creationId xmlns:a16="http://schemas.microsoft.com/office/drawing/2014/main" id="{1C3EEDCA-A27E-4A0B-8F36-F38CE988F1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5" name="Group 964">
                    <a:extLst>
                      <a:ext uri="{FF2B5EF4-FFF2-40B4-BE49-F238E27FC236}">
                        <a16:creationId xmlns:a16="http://schemas.microsoft.com/office/drawing/2014/main" id="{B9A3253C-C78D-4880-B0B2-4043ACFE109F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66" name="Straight Connector 965">
                      <a:extLst>
                        <a:ext uri="{FF2B5EF4-FFF2-40B4-BE49-F238E27FC236}">
                          <a16:creationId xmlns:a16="http://schemas.microsoft.com/office/drawing/2014/main" id="{EFF9E548-BABC-4255-B9B8-126D6D1C54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Straight Connector 966">
                      <a:extLst>
                        <a:ext uri="{FF2B5EF4-FFF2-40B4-BE49-F238E27FC236}">
                          <a16:creationId xmlns:a16="http://schemas.microsoft.com/office/drawing/2014/main" id="{2583D801-2577-4C7F-957F-19EBA0894C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Straight Connector 967">
                      <a:extLst>
                        <a:ext uri="{FF2B5EF4-FFF2-40B4-BE49-F238E27FC236}">
                          <a16:creationId xmlns:a16="http://schemas.microsoft.com/office/drawing/2014/main" id="{B1A3ED52-C247-4F34-9A85-35C3BEFE0C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Straight Connector 968">
                      <a:extLst>
                        <a:ext uri="{FF2B5EF4-FFF2-40B4-BE49-F238E27FC236}">
                          <a16:creationId xmlns:a16="http://schemas.microsoft.com/office/drawing/2014/main" id="{27AE9EF2-2722-41A0-9E8C-1E35F53478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Straight Connector 969">
                      <a:extLst>
                        <a:ext uri="{FF2B5EF4-FFF2-40B4-BE49-F238E27FC236}">
                          <a16:creationId xmlns:a16="http://schemas.microsoft.com/office/drawing/2014/main" id="{2D81DB70-7822-48F4-A98B-24CA38A5A1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947" name="Group 946">
                <a:extLst>
                  <a:ext uri="{FF2B5EF4-FFF2-40B4-BE49-F238E27FC236}">
                    <a16:creationId xmlns:a16="http://schemas.microsoft.com/office/drawing/2014/main" id="{E6BCA1E4-6413-48FC-955A-F1C773B56988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48" name="Straight Connector 947">
                  <a:extLst>
                    <a:ext uri="{FF2B5EF4-FFF2-40B4-BE49-F238E27FC236}">
                      <a16:creationId xmlns:a16="http://schemas.microsoft.com/office/drawing/2014/main" id="{C64F78DA-E007-4D3D-BCCB-1A3D45937E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49" name="Group 948">
                  <a:extLst>
                    <a:ext uri="{FF2B5EF4-FFF2-40B4-BE49-F238E27FC236}">
                      <a16:creationId xmlns:a16="http://schemas.microsoft.com/office/drawing/2014/main" id="{E53832E3-2257-448E-A207-B01471C768DB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9E3E6A25-406F-40B4-8F79-3D03D50459FA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57" name="Straight Connector 956">
                      <a:extLst>
                        <a:ext uri="{FF2B5EF4-FFF2-40B4-BE49-F238E27FC236}">
                          <a16:creationId xmlns:a16="http://schemas.microsoft.com/office/drawing/2014/main" id="{8DE82777-DCA1-417A-8517-406A02AF10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Straight Connector 957">
                      <a:extLst>
                        <a:ext uri="{FF2B5EF4-FFF2-40B4-BE49-F238E27FC236}">
                          <a16:creationId xmlns:a16="http://schemas.microsoft.com/office/drawing/2014/main" id="{3196322A-BAE9-4B0F-82E7-7151982D69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Straight Connector 958">
                      <a:extLst>
                        <a:ext uri="{FF2B5EF4-FFF2-40B4-BE49-F238E27FC236}">
                          <a16:creationId xmlns:a16="http://schemas.microsoft.com/office/drawing/2014/main" id="{3B149D72-EB3F-4C3B-93E0-4E07223549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8041CAF2-06FB-48B7-8035-D68568AFF1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F47AC6ED-BEEE-4394-AC06-2F9A42EC6F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Group 950">
                    <a:extLst>
                      <a:ext uri="{FF2B5EF4-FFF2-40B4-BE49-F238E27FC236}">
                        <a16:creationId xmlns:a16="http://schemas.microsoft.com/office/drawing/2014/main" id="{14B53591-ABC8-4985-B7A4-6415839B53D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952" name="Straight Connector 951">
                      <a:extLst>
                        <a:ext uri="{FF2B5EF4-FFF2-40B4-BE49-F238E27FC236}">
                          <a16:creationId xmlns:a16="http://schemas.microsoft.com/office/drawing/2014/main" id="{3667266C-0350-42BA-99EB-D93BFCE57F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3" name="Straight Connector 952">
                      <a:extLst>
                        <a:ext uri="{FF2B5EF4-FFF2-40B4-BE49-F238E27FC236}">
                          <a16:creationId xmlns:a16="http://schemas.microsoft.com/office/drawing/2014/main" id="{3A26EFDA-8428-4888-951F-C21C7FA00E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4" name="Straight Connector 953">
                      <a:extLst>
                        <a:ext uri="{FF2B5EF4-FFF2-40B4-BE49-F238E27FC236}">
                          <a16:creationId xmlns:a16="http://schemas.microsoft.com/office/drawing/2014/main" id="{6F3A0E9B-10F2-41B2-B735-6AA31A97DC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Straight Connector 954">
                      <a:extLst>
                        <a:ext uri="{FF2B5EF4-FFF2-40B4-BE49-F238E27FC236}">
                          <a16:creationId xmlns:a16="http://schemas.microsoft.com/office/drawing/2014/main" id="{5E4AEB5A-9F58-4FD8-8071-8B0E6BFD21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Straight Connector 955">
                      <a:extLst>
                        <a:ext uri="{FF2B5EF4-FFF2-40B4-BE49-F238E27FC236}">
                          <a16:creationId xmlns:a16="http://schemas.microsoft.com/office/drawing/2014/main" id="{22953B61-B4D2-49B5-B74A-566FC878EB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id="{96B80D5E-8034-44FF-84F0-EC1C5D89F18A}"/>
              </a:ext>
            </a:extLst>
          </p:cNvPr>
          <p:cNvGrpSpPr/>
          <p:nvPr/>
        </p:nvGrpSpPr>
        <p:grpSpPr>
          <a:xfrm rot="660172">
            <a:off x="7714333" y="4122959"/>
            <a:ext cx="203314" cy="355243"/>
            <a:chOff x="7180136" y="1764392"/>
            <a:chExt cx="740610" cy="1294041"/>
          </a:xfrm>
        </p:grpSpPr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14B5FCDC-AB56-47B1-9E9B-4995B45EC54D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2" name="Group 991">
              <a:extLst>
                <a:ext uri="{FF2B5EF4-FFF2-40B4-BE49-F238E27FC236}">
                  <a16:creationId xmlns:a16="http://schemas.microsoft.com/office/drawing/2014/main" id="{07765920-96A3-47E2-AC20-7C0FC500B82B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993" name="Group 992">
                <a:extLst>
                  <a:ext uri="{FF2B5EF4-FFF2-40B4-BE49-F238E27FC236}">
                    <a16:creationId xmlns:a16="http://schemas.microsoft.com/office/drawing/2014/main" id="{EB1E42CF-5840-4B3C-A6EB-F8809C0D37FA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24" name="Straight Connector 1023">
                  <a:extLst>
                    <a:ext uri="{FF2B5EF4-FFF2-40B4-BE49-F238E27FC236}">
                      <a16:creationId xmlns:a16="http://schemas.microsoft.com/office/drawing/2014/main" id="{5AB53392-A519-45C6-821C-688C7B13AC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25" name="Group 1024">
                  <a:extLst>
                    <a:ext uri="{FF2B5EF4-FFF2-40B4-BE49-F238E27FC236}">
                      <a16:creationId xmlns:a16="http://schemas.microsoft.com/office/drawing/2014/main" id="{2D9E184D-B1A8-4F82-8421-7D4D1F3B5F94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26" name="Group 1025">
                    <a:extLst>
                      <a:ext uri="{FF2B5EF4-FFF2-40B4-BE49-F238E27FC236}">
                        <a16:creationId xmlns:a16="http://schemas.microsoft.com/office/drawing/2014/main" id="{61557FA1-936E-43B9-BDD4-67356470E465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33" name="Straight Connector 1032">
                      <a:extLst>
                        <a:ext uri="{FF2B5EF4-FFF2-40B4-BE49-F238E27FC236}">
                          <a16:creationId xmlns:a16="http://schemas.microsoft.com/office/drawing/2014/main" id="{F99E0FA9-F3FE-477B-9EFC-80E2D56DC9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4" name="Straight Connector 1033">
                      <a:extLst>
                        <a:ext uri="{FF2B5EF4-FFF2-40B4-BE49-F238E27FC236}">
                          <a16:creationId xmlns:a16="http://schemas.microsoft.com/office/drawing/2014/main" id="{A31F8FCC-F022-46B4-A7D9-7FEA516010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5" name="Straight Connector 1034">
                      <a:extLst>
                        <a:ext uri="{FF2B5EF4-FFF2-40B4-BE49-F238E27FC236}">
                          <a16:creationId xmlns:a16="http://schemas.microsoft.com/office/drawing/2014/main" id="{1EA95DF4-3938-4B3E-8D9A-FB951EBC46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6" name="Straight Connector 1035">
                      <a:extLst>
                        <a:ext uri="{FF2B5EF4-FFF2-40B4-BE49-F238E27FC236}">
                          <a16:creationId xmlns:a16="http://schemas.microsoft.com/office/drawing/2014/main" id="{17D14BBE-3586-4092-92FB-198372DE92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7" name="Straight Connector 1036">
                      <a:extLst>
                        <a:ext uri="{FF2B5EF4-FFF2-40B4-BE49-F238E27FC236}">
                          <a16:creationId xmlns:a16="http://schemas.microsoft.com/office/drawing/2014/main" id="{EA25C35D-3206-402E-B9DD-2C2AD04221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27" name="Group 1026">
                    <a:extLst>
                      <a:ext uri="{FF2B5EF4-FFF2-40B4-BE49-F238E27FC236}">
                        <a16:creationId xmlns:a16="http://schemas.microsoft.com/office/drawing/2014/main" id="{CC677F4D-754A-41DE-83F0-BF159332AAD7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28" name="Straight Connector 1027">
                      <a:extLst>
                        <a:ext uri="{FF2B5EF4-FFF2-40B4-BE49-F238E27FC236}">
                          <a16:creationId xmlns:a16="http://schemas.microsoft.com/office/drawing/2014/main" id="{980BA80A-DAE0-4899-AC2E-E21A8041D8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9" name="Straight Connector 1028">
                      <a:extLst>
                        <a:ext uri="{FF2B5EF4-FFF2-40B4-BE49-F238E27FC236}">
                          <a16:creationId xmlns:a16="http://schemas.microsoft.com/office/drawing/2014/main" id="{89E74E22-C9EA-4502-B3ED-547D90A5C9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0" name="Straight Connector 1029">
                      <a:extLst>
                        <a:ext uri="{FF2B5EF4-FFF2-40B4-BE49-F238E27FC236}">
                          <a16:creationId xmlns:a16="http://schemas.microsoft.com/office/drawing/2014/main" id="{2A22A8F9-9AB9-46D6-A067-CF659AAF15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1" name="Straight Connector 1030">
                      <a:extLst>
                        <a:ext uri="{FF2B5EF4-FFF2-40B4-BE49-F238E27FC236}">
                          <a16:creationId xmlns:a16="http://schemas.microsoft.com/office/drawing/2014/main" id="{410FF776-097A-4952-B835-BB75EEA5CC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2" name="Straight Connector 1031">
                      <a:extLst>
                        <a:ext uri="{FF2B5EF4-FFF2-40B4-BE49-F238E27FC236}">
                          <a16:creationId xmlns:a16="http://schemas.microsoft.com/office/drawing/2014/main" id="{F4857782-F3D6-45E9-8AE6-088B2895BF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994" name="Group 993">
                <a:extLst>
                  <a:ext uri="{FF2B5EF4-FFF2-40B4-BE49-F238E27FC236}">
                    <a16:creationId xmlns:a16="http://schemas.microsoft.com/office/drawing/2014/main" id="{801699C9-0D6E-4F73-B737-915C0121EFA3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3EF509C3-DAF4-42B9-BEDD-731D69A974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11" name="Group 1010">
                  <a:extLst>
                    <a:ext uri="{FF2B5EF4-FFF2-40B4-BE49-F238E27FC236}">
                      <a16:creationId xmlns:a16="http://schemas.microsoft.com/office/drawing/2014/main" id="{81FB3865-78F7-48A4-A8E0-1BBE5BD45F3E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12" name="Group 1011">
                    <a:extLst>
                      <a:ext uri="{FF2B5EF4-FFF2-40B4-BE49-F238E27FC236}">
                        <a16:creationId xmlns:a16="http://schemas.microsoft.com/office/drawing/2014/main" id="{BF359D3F-DA3B-42B5-A9CB-9E33CF972ECA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19" name="Straight Connector 1018">
                      <a:extLst>
                        <a:ext uri="{FF2B5EF4-FFF2-40B4-BE49-F238E27FC236}">
                          <a16:creationId xmlns:a16="http://schemas.microsoft.com/office/drawing/2014/main" id="{04FE53C2-25C1-4E82-BD20-1BCFF201F6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Straight Connector 1019">
                      <a:extLst>
                        <a:ext uri="{FF2B5EF4-FFF2-40B4-BE49-F238E27FC236}">
                          <a16:creationId xmlns:a16="http://schemas.microsoft.com/office/drawing/2014/main" id="{B6BE80F4-C11B-4D6A-99F6-4761E389A8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Straight Connector 1020">
                      <a:extLst>
                        <a:ext uri="{FF2B5EF4-FFF2-40B4-BE49-F238E27FC236}">
                          <a16:creationId xmlns:a16="http://schemas.microsoft.com/office/drawing/2014/main" id="{9D7DA86C-F516-449E-BBA7-9606C805E2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Straight Connector 1021">
                      <a:extLst>
                        <a:ext uri="{FF2B5EF4-FFF2-40B4-BE49-F238E27FC236}">
                          <a16:creationId xmlns:a16="http://schemas.microsoft.com/office/drawing/2014/main" id="{4B8984F6-F192-4EE2-8F09-252E52A127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Straight Connector 1022">
                      <a:extLst>
                        <a:ext uri="{FF2B5EF4-FFF2-40B4-BE49-F238E27FC236}">
                          <a16:creationId xmlns:a16="http://schemas.microsoft.com/office/drawing/2014/main" id="{1862D0F5-EA34-4E5F-BB86-B431699193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13" name="Group 1012">
                    <a:extLst>
                      <a:ext uri="{FF2B5EF4-FFF2-40B4-BE49-F238E27FC236}">
                        <a16:creationId xmlns:a16="http://schemas.microsoft.com/office/drawing/2014/main" id="{8157C95F-07EC-4802-A41B-614DC94E7F98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14" name="Straight Connector 1013">
                      <a:extLst>
                        <a:ext uri="{FF2B5EF4-FFF2-40B4-BE49-F238E27FC236}">
                          <a16:creationId xmlns:a16="http://schemas.microsoft.com/office/drawing/2014/main" id="{13A06560-BE6A-4772-8F29-664A82E81F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Straight Connector 1014">
                      <a:extLst>
                        <a:ext uri="{FF2B5EF4-FFF2-40B4-BE49-F238E27FC236}">
                          <a16:creationId xmlns:a16="http://schemas.microsoft.com/office/drawing/2014/main" id="{2843FF9C-8C51-4B1D-98BD-DE351B6F1A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Straight Connector 1015">
                      <a:extLst>
                        <a:ext uri="{FF2B5EF4-FFF2-40B4-BE49-F238E27FC236}">
                          <a16:creationId xmlns:a16="http://schemas.microsoft.com/office/drawing/2014/main" id="{538AD284-9AA1-4C48-9687-2DF91DFBC9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Straight Connector 1016">
                      <a:extLst>
                        <a:ext uri="{FF2B5EF4-FFF2-40B4-BE49-F238E27FC236}">
                          <a16:creationId xmlns:a16="http://schemas.microsoft.com/office/drawing/2014/main" id="{658E5361-62E7-4F35-9404-2CB62AE77B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Straight Connector 1017">
                      <a:extLst>
                        <a:ext uri="{FF2B5EF4-FFF2-40B4-BE49-F238E27FC236}">
                          <a16:creationId xmlns:a16="http://schemas.microsoft.com/office/drawing/2014/main" id="{8453040C-F380-4255-8C3F-44A8D70926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995" name="Group 994">
                <a:extLst>
                  <a:ext uri="{FF2B5EF4-FFF2-40B4-BE49-F238E27FC236}">
                    <a16:creationId xmlns:a16="http://schemas.microsoft.com/office/drawing/2014/main" id="{19412B88-0EE5-4517-9A48-518C6174E245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1A955F93-81EF-4DDB-9D01-3AF524DAD8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97" name="Group 996">
                  <a:extLst>
                    <a:ext uri="{FF2B5EF4-FFF2-40B4-BE49-F238E27FC236}">
                      <a16:creationId xmlns:a16="http://schemas.microsoft.com/office/drawing/2014/main" id="{D2410B95-D0DA-4792-B480-3FA29FC4254D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998" name="Group 997">
                    <a:extLst>
                      <a:ext uri="{FF2B5EF4-FFF2-40B4-BE49-F238E27FC236}">
                        <a16:creationId xmlns:a16="http://schemas.microsoft.com/office/drawing/2014/main" id="{68A19710-0481-4322-8577-5C030270F54C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05" name="Straight Connector 1004">
                      <a:extLst>
                        <a:ext uri="{FF2B5EF4-FFF2-40B4-BE49-F238E27FC236}">
                          <a16:creationId xmlns:a16="http://schemas.microsoft.com/office/drawing/2014/main" id="{D3EDEA18-955D-4E30-ACFD-43DEFB61E4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Straight Connector 1005">
                      <a:extLst>
                        <a:ext uri="{FF2B5EF4-FFF2-40B4-BE49-F238E27FC236}">
                          <a16:creationId xmlns:a16="http://schemas.microsoft.com/office/drawing/2014/main" id="{5BD22273-448A-43F6-AD88-678EE1316C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Straight Connector 1006">
                      <a:extLst>
                        <a:ext uri="{FF2B5EF4-FFF2-40B4-BE49-F238E27FC236}">
                          <a16:creationId xmlns:a16="http://schemas.microsoft.com/office/drawing/2014/main" id="{7B433FC5-B27A-4308-9BB1-71DB281286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Straight Connector 1007">
                      <a:extLst>
                        <a:ext uri="{FF2B5EF4-FFF2-40B4-BE49-F238E27FC236}">
                          <a16:creationId xmlns:a16="http://schemas.microsoft.com/office/drawing/2014/main" id="{A9089A1E-5E82-42D9-B5F9-9BD6397A30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Straight Connector 1008">
                      <a:extLst>
                        <a:ext uri="{FF2B5EF4-FFF2-40B4-BE49-F238E27FC236}">
                          <a16:creationId xmlns:a16="http://schemas.microsoft.com/office/drawing/2014/main" id="{FE746C9C-A480-41E4-B995-F531CAC9F2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Group 998">
                    <a:extLst>
                      <a:ext uri="{FF2B5EF4-FFF2-40B4-BE49-F238E27FC236}">
                        <a16:creationId xmlns:a16="http://schemas.microsoft.com/office/drawing/2014/main" id="{B3FDB9B2-3B2B-4DA7-90AD-946C6C57C1BD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04F9A000-A036-48E9-B5A3-24BF453EB5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1" name="Straight Connector 1000">
                      <a:extLst>
                        <a:ext uri="{FF2B5EF4-FFF2-40B4-BE49-F238E27FC236}">
                          <a16:creationId xmlns:a16="http://schemas.microsoft.com/office/drawing/2014/main" id="{F63C98B4-3474-4D2A-A719-4F93C55656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Straight Connector 1001">
                      <a:extLst>
                        <a:ext uri="{FF2B5EF4-FFF2-40B4-BE49-F238E27FC236}">
                          <a16:creationId xmlns:a16="http://schemas.microsoft.com/office/drawing/2014/main" id="{B95378C9-7D05-47BC-8569-17F46365D2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Straight Connector 1002">
                      <a:extLst>
                        <a:ext uri="{FF2B5EF4-FFF2-40B4-BE49-F238E27FC236}">
                          <a16:creationId xmlns:a16="http://schemas.microsoft.com/office/drawing/2014/main" id="{A9A3F193-E576-4121-9BA5-F93A4A6A6D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4" name="Straight Connector 1003">
                      <a:extLst>
                        <a:ext uri="{FF2B5EF4-FFF2-40B4-BE49-F238E27FC236}">
                          <a16:creationId xmlns:a16="http://schemas.microsoft.com/office/drawing/2014/main" id="{485C5A19-2DA1-4E94-8BFF-676C4C121F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038" name="Group 1037">
            <a:extLst>
              <a:ext uri="{FF2B5EF4-FFF2-40B4-BE49-F238E27FC236}">
                <a16:creationId xmlns:a16="http://schemas.microsoft.com/office/drawing/2014/main" id="{560ED9FD-49AA-44F9-9192-1FECD61C5CDA}"/>
              </a:ext>
            </a:extLst>
          </p:cNvPr>
          <p:cNvGrpSpPr/>
          <p:nvPr/>
        </p:nvGrpSpPr>
        <p:grpSpPr>
          <a:xfrm rot="660172">
            <a:off x="7619144" y="5361476"/>
            <a:ext cx="203314" cy="355243"/>
            <a:chOff x="7180136" y="1764392"/>
            <a:chExt cx="740610" cy="1294041"/>
          </a:xfrm>
        </p:grpSpPr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AE3A8387-1C5B-42A8-AED2-BF39087CCDF6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50070F7D-780F-4108-BE28-1C62E6C6B479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1041" name="Group 1040">
                <a:extLst>
                  <a:ext uri="{FF2B5EF4-FFF2-40B4-BE49-F238E27FC236}">
                    <a16:creationId xmlns:a16="http://schemas.microsoft.com/office/drawing/2014/main" id="{5258EE19-8D4D-4545-A0F3-50D978577B42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72" name="Straight Connector 1071">
                  <a:extLst>
                    <a:ext uri="{FF2B5EF4-FFF2-40B4-BE49-F238E27FC236}">
                      <a16:creationId xmlns:a16="http://schemas.microsoft.com/office/drawing/2014/main" id="{A0556D41-99D7-4469-8ABC-951956B5D1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73" name="Group 1072">
                  <a:extLst>
                    <a:ext uri="{FF2B5EF4-FFF2-40B4-BE49-F238E27FC236}">
                      <a16:creationId xmlns:a16="http://schemas.microsoft.com/office/drawing/2014/main" id="{9627C434-AEBB-4002-B103-889474642673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74" name="Group 1073">
                    <a:extLst>
                      <a:ext uri="{FF2B5EF4-FFF2-40B4-BE49-F238E27FC236}">
                        <a16:creationId xmlns:a16="http://schemas.microsoft.com/office/drawing/2014/main" id="{7319B10C-29A6-4779-80B9-99263754B6BB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81" name="Straight Connector 1080">
                      <a:extLst>
                        <a:ext uri="{FF2B5EF4-FFF2-40B4-BE49-F238E27FC236}">
                          <a16:creationId xmlns:a16="http://schemas.microsoft.com/office/drawing/2014/main" id="{4BB6ECAF-E010-4B92-B6E3-FF30B8D32D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2" name="Straight Connector 1081">
                      <a:extLst>
                        <a:ext uri="{FF2B5EF4-FFF2-40B4-BE49-F238E27FC236}">
                          <a16:creationId xmlns:a16="http://schemas.microsoft.com/office/drawing/2014/main" id="{1A75D74B-86CB-4378-BA2C-0255A4C00D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3" name="Straight Connector 1082">
                      <a:extLst>
                        <a:ext uri="{FF2B5EF4-FFF2-40B4-BE49-F238E27FC236}">
                          <a16:creationId xmlns:a16="http://schemas.microsoft.com/office/drawing/2014/main" id="{45425786-22CE-4780-AA49-E946030C03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4" name="Straight Connector 1083">
                      <a:extLst>
                        <a:ext uri="{FF2B5EF4-FFF2-40B4-BE49-F238E27FC236}">
                          <a16:creationId xmlns:a16="http://schemas.microsoft.com/office/drawing/2014/main" id="{F8DCD96D-4DB8-48D8-8961-15ED150796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5" name="Straight Connector 1084">
                      <a:extLst>
                        <a:ext uri="{FF2B5EF4-FFF2-40B4-BE49-F238E27FC236}">
                          <a16:creationId xmlns:a16="http://schemas.microsoft.com/office/drawing/2014/main" id="{2AB2DC89-54BA-4619-B767-692E2CDC69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75" name="Group 1074">
                    <a:extLst>
                      <a:ext uri="{FF2B5EF4-FFF2-40B4-BE49-F238E27FC236}">
                        <a16:creationId xmlns:a16="http://schemas.microsoft.com/office/drawing/2014/main" id="{1120F391-74DE-423E-AAC5-AFD5022C3471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97F54048-0F0A-4806-9350-6C7F8B1804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DF67D3C5-CBB9-4A5E-BD21-8863A28801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20402F1C-F336-4216-A5F0-677CC84B7B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Straight Connector 1078">
                      <a:extLst>
                        <a:ext uri="{FF2B5EF4-FFF2-40B4-BE49-F238E27FC236}">
                          <a16:creationId xmlns:a16="http://schemas.microsoft.com/office/drawing/2014/main" id="{7DACE583-CE79-41F5-B85B-F204AE666F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0" name="Straight Connector 1079">
                      <a:extLst>
                        <a:ext uri="{FF2B5EF4-FFF2-40B4-BE49-F238E27FC236}">
                          <a16:creationId xmlns:a16="http://schemas.microsoft.com/office/drawing/2014/main" id="{06D677FC-C8C3-4394-8535-20B8E040DC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042" name="Group 1041">
                <a:extLst>
                  <a:ext uri="{FF2B5EF4-FFF2-40B4-BE49-F238E27FC236}">
                    <a16:creationId xmlns:a16="http://schemas.microsoft.com/office/drawing/2014/main" id="{B8CC0715-4755-4376-BD6C-0E793EC6530F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58" name="Straight Connector 1057">
                  <a:extLst>
                    <a:ext uri="{FF2B5EF4-FFF2-40B4-BE49-F238E27FC236}">
                      <a16:creationId xmlns:a16="http://schemas.microsoft.com/office/drawing/2014/main" id="{CF9A9BDC-F91B-4B68-9951-7EFF3C2C00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59" name="Group 1058">
                  <a:extLst>
                    <a:ext uri="{FF2B5EF4-FFF2-40B4-BE49-F238E27FC236}">
                      <a16:creationId xmlns:a16="http://schemas.microsoft.com/office/drawing/2014/main" id="{978511D6-E950-4906-AFFD-8CF5C9B07795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60" name="Group 1059">
                    <a:extLst>
                      <a:ext uri="{FF2B5EF4-FFF2-40B4-BE49-F238E27FC236}">
                        <a16:creationId xmlns:a16="http://schemas.microsoft.com/office/drawing/2014/main" id="{B2D31209-32F0-4168-AD97-868EA9560D47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67" name="Straight Connector 1066">
                      <a:extLst>
                        <a:ext uri="{FF2B5EF4-FFF2-40B4-BE49-F238E27FC236}">
                          <a16:creationId xmlns:a16="http://schemas.microsoft.com/office/drawing/2014/main" id="{3DBFDDBB-3747-4227-800B-854424F8B2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Straight Connector 1067">
                      <a:extLst>
                        <a:ext uri="{FF2B5EF4-FFF2-40B4-BE49-F238E27FC236}">
                          <a16:creationId xmlns:a16="http://schemas.microsoft.com/office/drawing/2014/main" id="{4FD1B3BB-2BA4-4C20-8BEF-96823EB59B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Straight Connector 1068">
                      <a:extLst>
                        <a:ext uri="{FF2B5EF4-FFF2-40B4-BE49-F238E27FC236}">
                          <a16:creationId xmlns:a16="http://schemas.microsoft.com/office/drawing/2014/main" id="{9C2A38A7-90DF-490A-BCF7-BFEDDF61DE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Straight Connector 1069">
                      <a:extLst>
                        <a:ext uri="{FF2B5EF4-FFF2-40B4-BE49-F238E27FC236}">
                          <a16:creationId xmlns:a16="http://schemas.microsoft.com/office/drawing/2014/main" id="{05CAD2EB-9ED0-4473-A188-62CA63EEB4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Straight Connector 1070">
                      <a:extLst>
                        <a:ext uri="{FF2B5EF4-FFF2-40B4-BE49-F238E27FC236}">
                          <a16:creationId xmlns:a16="http://schemas.microsoft.com/office/drawing/2014/main" id="{D8DAA5D9-56E2-4ADE-80DC-AFDCD23ECD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1" name="Group 1060">
                    <a:extLst>
                      <a:ext uri="{FF2B5EF4-FFF2-40B4-BE49-F238E27FC236}">
                        <a16:creationId xmlns:a16="http://schemas.microsoft.com/office/drawing/2014/main" id="{47FC7114-2E0E-4A0D-A367-B676C5E0A3DA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8ECADDDE-70E6-44DC-A098-6F52157FED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C1DCCEE1-C45E-4332-A97A-137273EC0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3E8513B-629A-47FC-9D64-1D0320835A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Straight Connector 1064">
                      <a:extLst>
                        <a:ext uri="{FF2B5EF4-FFF2-40B4-BE49-F238E27FC236}">
                          <a16:creationId xmlns:a16="http://schemas.microsoft.com/office/drawing/2014/main" id="{E917ABA5-A4D3-40AE-A3A9-75439DAC7F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Straight Connector 1065">
                      <a:extLst>
                        <a:ext uri="{FF2B5EF4-FFF2-40B4-BE49-F238E27FC236}">
                          <a16:creationId xmlns:a16="http://schemas.microsoft.com/office/drawing/2014/main" id="{F7636CE6-4382-4716-8849-5A22A0D9C1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043" name="Group 1042">
                <a:extLst>
                  <a:ext uri="{FF2B5EF4-FFF2-40B4-BE49-F238E27FC236}">
                    <a16:creationId xmlns:a16="http://schemas.microsoft.com/office/drawing/2014/main" id="{CFB55FC3-AC87-4ACC-BA0F-82D321D46F3B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44" name="Straight Connector 1043">
                  <a:extLst>
                    <a:ext uri="{FF2B5EF4-FFF2-40B4-BE49-F238E27FC236}">
                      <a16:creationId xmlns:a16="http://schemas.microsoft.com/office/drawing/2014/main" id="{EA894AD3-5139-40F3-9226-73C43D91B0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45" name="Group 1044">
                  <a:extLst>
                    <a:ext uri="{FF2B5EF4-FFF2-40B4-BE49-F238E27FC236}">
                      <a16:creationId xmlns:a16="http://schemas.microsoft.com/office/drawing/2014/main" id="{8193752F-4432-42BD-9258-3293C5492D1E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46" name="Group 1045">
                    <a:extLst>
                      <a:ext uri="{FF2B5EF4-FFF2-40B4-BE49-F238E27FC236}">
                        <a16:creationId xmlns:a16="http://schemas.microsoft.com/office/drawing/2014/main" id="{F735E7BA-0BD0-44CE-8A06-CEFE6A4F6DFE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53" name="Straight Connector 1052">
                      <a:extLst>
                        <a:ext uri="{FF2B5EF4-FFF2-40B4-BE49-F238E27FC236}">
                          <a16:creationId xmlns:a16="http://schemas.microsoft.com/office/drawing/2014/main" id="{27678703-7F13-4F40-8C7C-4F178B57AB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Straight Connector 1053">
                      <a:extLst>
                        <a:ext uri="{FF2B5EF4-FFF2-40B4-BE49-F238E27FC236}">
                          <a16:creationId xmlns:a16="http://schemas.microsoft.com/office/drawing/2014/main" id="{FCB14759-94DC-4CA6-A7B3-2C3AB56EB4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Straight Connector 1054">
                      <a:extLst>
                        <a:ext uri="{FF2B5EF4-FFF2-40B4-BE49-F238E27FC236}">
                          <a16:creationId xmlns:a16="http://schemas.microsoft.com/office/drawing/2014/main" id="{ECCB6598-3D1A-40F0-BCB3-35C40A74ED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Straight Connector 1055">
                      <a:extLst>
                        <a:ext uri="{FF2B5EF4-FFF2-40B4-BE49-F238E27FC236}">
                          <a16:creationId xmlns:a16="http://schemas.microsoft.com/office/drawing/2014/main" id="{2B4B51E8-E334-43D6-B820-2C70EE4F4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27022053-930E-40D1-9097-E13B55DC3C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1046">
                    <a:extLst>
                      <a:ext uri="{FF2B5EF4-FFF2-40B4-BE49-F238E27FC236}">
                        <a16:creationId xmlns:a16="http://schemas.microsoft.com/office/drawing/2014/main" id="{C43450BF-89DC-4653-A3F6-B46C751F4C1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48" name="Straight Connector 1047">
                      <a:extLst>
                        <a:ext uri="{FF2B5EF4-FFF2-40B4-BE49-F238E27FC236}">
                          <a16:creationId xmlns:a16="http://schemas.microsoft.com/office/drawing/2014/main" id="{5B7FF98A-C9E4-4775-8996-9BAE193377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Straight Connector 1048">
                      <a:extLst>
                        <a:ext uri="{FF2B5EF4-FFF2-40B4-BE49-F238E27FC236}">
                          <a16:creationId xmlns:a16="http://schemas.microsoft.com/office/drawing/2014/main" id="{87A6988C-0094-4264-B02A-E6656EA6BE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E925471A-F2C3-4A7A-BD40-64E01EA683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417A49C8-67BA-4518-990A-96179981BF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Straight Connector 1051">
                      <a:extLst>
                        <a:ext uri="{FF2B5EF4-FFF2-40B4-BE49-F238E27FC236}">
                          <a16:creationId xmlns:a16="http://schemas.microsoft.com/office/drawing/2014/main" id="{4B5A9BC8-EEDC-4982-896A-E967A87867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086" name="Group 1085">
            <a:extLst>
              <a:ext uri="{FF2B5EF4-FFF2-40B4-BE49-F238E27FC236}">
                <a16:creationId xmlns:a16="http://schemas.microsoft.com/office/drawing/2014/main" id="{BC6B955B-23E9-40C3-B36E-8904DAC663A3}"/>
              </a:ext>
            </a:extLst>
          </p:cNvPr>
          <p:cNvGrpSpPr/>
          <p:nvPr/>
        </p:nvGrpSpPr>
        <p:grpSpPr>
          <a:xfrm rot="6110377">
            <a:off x="6727742" y="5466582"/>
            <a:ext cx="203314" cy="355243"/>
            <a:chOff x="7180136" y="1764392"/>
            <a:chExt cx="740610" cy="1294041"/>
          </a:xfrm>
        </p:grpSpPr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9596656E-9F56-4B0A-A5AB-46ABECE1D2C7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8" name="Group 1087">
              <a:extLst>
                <a:ext uri="{FF2B5EF4-FFF2-40B4-BE49-F238E27FC236}">
                  <a16:creationId xmlns:a16="http://schemas.microsoft.com/office/drawing/2014/main" id="{BFB78662-89EF-4154-8BA4-A84461D2EE94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1089" name="Group 1088">
                <a:extLst>
                  <a:ext uri="{FF2B5EF4-FFF2-40B4-BE49-F238E27FC236}">
                    <a16:creationId xmlns:a16="http://schemas.microsoft.com/office/drawing/2014/main" id="{83AAC291-E507-454A-8C92-AC9D81685CBE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20" name="Straight Connector 1119">
                  <a:extLst>
                    <a:ext uri="{FF2B5EF4-FFF2-40B4-BE49-F238E27FC236}">
                      <a16:creationId xmlns:a16="http://schemas.microsoft.com/office/drawing/2014/main" id="{368B20C6-990A-4106-A69E-6236B8ED4E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21" name="Group 1120">
                  <a:extLst>
                    <a:ext uri="{FF2B5EF4-FFF2-40B4-BE49-F238E27FC236}">
                      <a16:creationId xmlns:a16="http://schemas.microsoft.com/office/drawing/2014/main" id="{1DCB6AE5-36D6-4DF0-BA4A-5AE49A65E787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22" name="Group 1121">
                    <a:extLst>
                      <a:ext uri="{FF2B5EF4-FFF2-40B4-BE49-F238E27FC236}">
                        <a16:creationId xmlns:a16="http://schemas.microsoft.com/office/drawing/2014/main" id="{1B09CEA0-2A16-4402-AEEE-D4D408A78B63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29" name="Straight Connector 1128">
                      <a:extLst>
                        <a:ext uri="{FF2B5EF4-FFF2-40B4-BE49-F238E27FC236}">
                          <a16:creationId xmlns:a16="http://schemas.microsoft.com/office/drawing/2014/main" id="{D5BF9FE3-39B6-45B4-B41B-37BE6F0086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0" name="Straight Connector 1129">
                      <a:extLst>
                        <a:ext uri="{FF2B5EF4-FFF2-40B4-BE49-F238E27FC236}">
                          <a16:creationId xmlns:a16="http://schemas.microsoft.com/office/drawing/2014/main" id="{56F1F05B-A7EF-4D21-98DF-5DEE966819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1" name="Straight Connector 1130">
                      <a:extLst>
                        <a:ext uri="{FF2B5EF4-FFF2-40B4-BE49-F238E27FC236}">
                          <a16:creationId xmlns:a16="http://schemas.microsoft.com/office/drawing/2014/main" id="{CDF16B76-AA63-4D31-A2DB-C3FF59089B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2" name="Straight Connector 1131">
                      <a:extLst>
                        <a:ext uri="{FF2B5EF4-FFF2-40B4-BE49-F238E27FC236}">
                          <a16:creationId xmlns:a16="http://schemas.microsoft.com/office/drawing/2014/main" id="{8481155D-C968-40C0-9AC5-C6019552D0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3" name="Straight Connector 1132">
                      <a:extLst>
                        <a:ext uri="{FF2B5EF4-FFF2-40B4-BE49-F238E27FC236}">
                          <a16:creationId xmlns:a16="http://schemas.microsoft.com/office/drawing/2014/main" id="{9BB90E6D-C265-4B40-AA5C-9853553074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23" name="Group 1122">
                    <a:extLst>
                      <a:ext uri="{FF2B5EF4-FFF2-40B4-BE49-F238E27FC236}">
                        <a16:creationId xmlns:a16="http://schemas.microsoft.com/office/drawing/2014/main" id="{E4B880FE-0BBA-4C56-BEFE-5772945ADC25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24" name="Straight Connector 1123">
                      <a:extLst>
                        <a:ext uri="{FF2B5EF4-FFF2-40B4-BE49-F238E27FC236}">
                          <a16:creationId xmlns:a16="http://schemas.microsoft.com/office/drawing/2014/main" id="{89B2B94D-DF07-4DE0-BDA9-3E53066D5E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Straight Connector 1124">
                      <a:extLst>
                        <a:ext uri="{FF2B5EF4-FFF2-40B4-BE49-F238E27FC236}">
                          <a16:creationId xmlns:a16="http://schemas.microsoft.com/office/drawing/2014/main" id="{960F68C8-0879-47C0-B26B-32AA33163F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Straight Connector 1125">
                      <a:extLst>
                        <a:ext uri="{FF2B5EF4-FFF2-40B4-BE49-F238E27FC236}">
                          <a16:creationId xmlns:a16="http://schemas.microsoft.com/office/drawing/2014/main" id="{FB3704CF-B32F-4F9D-94C6-5E04AA8B1E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7" name="Straight Connector 1126">
                      <a:extLst>
                        <a:ext uri="{FF2B5EF4-FFF2-40B4-BE49-F238E27FC236}">
                          <a16:creationId xmlns:a16="http://schemas.microsoft.com/office/drawing/2014/main" id="{75D9FC91-76D3-4509-94FA-69A0191745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8" name="Straight Connector 1127">
                      <a:extLst>
                        <a:ext uri="{FF2B5EF4-FFF2-40B4-BE49-F238E27FC236}">
                          <a16:creationId xmlns:a16="http://schemas.microsoft.com/office/drawing/2014/main" id="{63AE48E7-4B51-44AE-A9EA-21585610D1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090" name="Group 1089">
                <a:extLst>
                  <a:ext uri="{FF2B5EF4-FFF2-40B4-BE49-F238E27FC236}">
                    <a16:creationId xmlns:a16="http://schemas.microsoft.com/office/drawing/2014/main" id="{16E77760-FBBD-43A9-908A-6CFF3663EADA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06" name="Straight Connector 1105">
                  <a:extLst>
                    <a:ext uri="{FF2B5EF4-FFF2-40B4-BE49-F238E27FC236}">
                      <a16:creationId xmlns:a16="http://schemas.microsoft.com/office/drawing/2014/main" id="{21D79854-112E-4B4E-B27A-A64A58D842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07" name="Group 1106">
                  <a:extLst>
                    <a:ext uri="{FF2B5EF4-FFF2-40B4-BE49-F238E27FC236}">
                      <a16:creationId xmlns:a16="http://schemas.microsoft.com/office/drawing/2014/main" id="{4A67434A-5CA3-4F8E-86E9-8C18311DF962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08" name="Group 1107">
                    <a:extLst>
                      <a:ext uri="{FF2B5EF4-FFF2-40B4-BE49-F238E27FC236}">
                        <a16:creationId xmlns:a16="http://schemas.microsoft.com/office/drawing/2014/main" id="{24A323E0-0A86-4562-B57C-7977CE9655E8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15" name="Straight Connector 1114">
                      <a:extLst>
                        <a:ext uri="{FF2B5EF4-FFF2-40B4-BE49-F238E27FC236}">
                          <a16:creationId xmlns:a16="http://schemas.microsoft.com/office/drawing/2014/main" id="{C006B4AB-ECDC-4381-876E-53F2B5A5B4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Straight Connector 1115">
                      <a:extLst>
                        <a:ext uri="{FF2B5EF4-FFF2-40B4-BE49-F238E27FC236}">
                          <a16:creationId xmlns:a16="http://schemas.microsoft.com/office/drawing/2014/main" id="{D365B6C9-ED34-4033-8A98-94F88D1AE1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Straight Connector 1116">
                      <a:extLst>
                        <a:ext uri="{FF2B5EF4-FFF2-40B4-BE49-F238E27FC236}">
                          <a16:creationId xmlns:a16="http://schemas.microsoft.com/office/drawing/2014/main" id="{AF2581E0-3056-4036-AA02-C0716B6DC9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Straight Connector 1117">
                      <a:extLst>
                        <a:ext uri="{FF2B5EF4-FFF2-40B4-BE49-F238E27FC236}">
                          <a16:creationId xmlns:a16="http://schemas.microsoft.com/office/drawing/2014/main" id="{38E86D47-5BD0-44BD-ABC8-90472BC9DB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Straight Connector 1118">
                      <a:extLst>
                        <a:ext uri="{FF2B5EF4-FFF2-40B4-BE49-F238E27FC236}">
                          <a16:creationId xmlns:a16="http://schemas.microsoft.com/office/drawing/2014/main" id="{8834DCF2-AC68-45BC-978D-2E5E5F5674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09" name="Group 1108">
                    <a:extLst>
                      <a:ext uri="{FF2B5EF4-FFF2-40B4-BE49-F238E27FC236}">
                        <a16:creationId xmlns:a16="http://schemas.microsoft.com/office/drawing/2014/main" id="{9120201F-7442-405E-997B-FB2F6773FDAE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10" name="Straight Connector 1109">
                      <a:extLst>
                        <a:ext uri="{FF2B5EF4-FFF2-40B4-BE49-F238E27FC236}">
                          <a16:creationId xmlns:a16="http://schemas.microsoft.com/office/drawing/2014/main" id="{693132A7-9C1F-4551-87F1-FAC8D0D1CF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Straight Connector 1110">
                      <a:extLst>
                        <a:ext uri="{FF2B5EF4-FFF2-40B4-BE49-F238E27FC236}">
                          <a16:creationId xmlns:a16="http://schemas.microsoft.com/office/drawing/2014/main" id="{8D91DFC1-0AFA-466F-8914-6EB85CB738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Straight Connector 1111">
                      <a:extLst>
                        <a:ext uri="{FF2B5EF4-FFF2-40B4-BE49-F238E27FC236}">
                          <a16:creationId xmlns:a16="http://schemas.microsoft.com/office/drawing/2014/main" id="{5D675A88-A037-4DC4-9210-F7D3943F73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Straight Connector 1112">
                      <a:extLst>
                        <a:ext uri="{FF2B5EF4-FFF2-40B4-BE49-F238E27FC236}">
                          <a16:creationId xmlns:a16="http://schemas.microsoft.com/office/drawing/2014/main" id="{4E40A977-08E2-4A52-AC8C-3FCEB5C1E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Straight Connector 1113">
                      <a:extLst>
                        <a:ext uri="{FF2B5EF4-FFF2-40B4-BE49-F238E27FC236}">
                          <a16:creationId xmlns:a16="http://schemas.microsoft.com/office/drawing/2014/main" id="{82A83422-676B-4935-A6F3-02C028156C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091" name="Group 1090">
                <a:extLst>
                  <a:ext uri="{FF2B5EF4-FFF2-40B4-BE49-F238E27FC236}">
                    <a16:creationId xmlns:a16="http://schemas.microsoft.com/office/drawing/2014/main" id="{F48891F1-4ADC-4A31-A986-0A7DB369025F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092" name="Straight Connector 1091">
                  <a:extLst>
                    <a:ext uri="{FF2B5EF4-FFF2-40B4-BE49-F238E27FC236}">
                      <a16:creationId xmlns:a16="http://schemas.microsoft.com/office/drawing/2014/main" id="{1491BE58-AC03-4347-B477-0A696EA4DA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93" name="Group 1092">
                  <a:extLst>
                    <a:ext uri="{FF2B5EF4-FFF2-40B4-BE49-F238E27FC236}">
                      <a16:creationId xmlns:a16="http://schemas.microsoft.com/office/drawing/2014/main" id="{2AEB4E2F-F29D-48D9-AAD3-87B7E652129C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094" name="Group 1093">
                    <a:extLst>
                      <a:ext uri="{FF2B5EF4-FFF2-40B4-BE49-F238E27FC236}">
                        <a16:creationId xmlns:a16="http://schemas.microsoft.com/office/drawing/2014/main" id="{9A6B940F-E933-4C9A-B99F-CE8A2B3F80FE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01" name="Straight Connector 1100">
                      <a:extLst>
                        <a:ext uri="{FF2B5EF4-FFF2-40B4-BE49-F238E27FC236}">
                          <a16:creationId xmlns:a16="http://schemas.microsoft.com/office/drawing/2014/main" id="{908ECC1B-3D36-486B-BB6D-2336D707EB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Straight Connector 1101">
                      <a:extLst>
                        <a:ext uri="{FF2B5EF4-FFF2-40B4-BE49-F238E27FC236}">
                          <a16:creationId xmlns:a16="http://schemas.microsoft.com/office/drawing/2014/main" id="{C0662DB2-75E5-4CDC-8D34-60B136FE9A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Straight Connector 1102">
                      <a:extLst>
                        <a:ext uri="{FF2B5EF4-FFF2-40B4-BE49-F238E27FC236}">
                          <a16:creationId xmlns:a16="http://schemas.microsoft.com/office/drawing/2014/main" id="{DF1B408B-265D-4429-AB90-2B4696C433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Straight Connector 1103">
                      <a:extLst>
                        <a:ext uri="{FF2B5EF4-FFF2-40B4-BE49-F238E27FC236}">
                          <a16:creationId xmlns:a16="http://schemas.microsoft.com/office/drawing/2014/main" id="{E8F030D1-9879-446E-B534-892500DA13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Straight Connector 1104">
                      <a:extLst>
                        <a:ext uri="{FF2B5EF4-FFF2-40B4-BE49-F238E27FC236}">
                          <a16:creationId xmlns:a16="http://schemas.microsoft.com/office/drawing/2014/main" id="{F5098450-D0FA-4A00-B3D0-E622F93A0B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5" name="Group 1094">
                    <a:extLst>
                      <a:ext uri="{FF2B5EF4-FFF2-40B4-BE49-F238E27FC236}">
                        <a16:creationId xmlns:a16="http://schemas.microsoft.com/office/drawing/2014/main" id="{9C6CB10C-E2D0-451C-BACE-4224D2C66D56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096" name="Straight Connector 1095">
                      <a:extLst>
                        <a:ext uri="{FF2B5EF4-FFF2-40B4-BE49-F238E27FC236}">
                          <a16:creationId xmlns:a16="http://schemas.microsoft.com/office/drawing/2014/main" id="{4850D29D-4AB6-49BE-B06C-79C640C0F6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Straight Connector 1096">
                      <a:extLst>
                        <a:ext uri="{FF2B5EF4-FFF2-40B4-BE49-F238E27FC236}">
                          <a16:creationId xmlns:a16="http://schemas.microsoft.com/office/drawing/2014/main" id="{1F5F3B67-5A22-4F2E-BEFB-C191982F66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8" name="Straight Connector 1097">
                      <a:extLst>
                        <a:ext uri="{FF2B5EF4-FFF2-40B4-BE49-F238E27FC236}">
                          <a16:creationId xmlns:a16="http://schemas.microsoft.com/office/drawing/2014/main" id="{CEF79E22-3A8A-45E4-8B5E-F097B8F9CB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Straight Connector 1098">
                      <a:extLst>
                        <a:ext uri="{FF2B5EF4-FFF2-40B4-BE49-F238E27FC236}">
                          <a16:creationId xmlns:a16="http://schemas.microsoft.com/office/drawing/2014/main" id="{E1886B79-D4DB-47B8-A075-4B1619992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Straight Connector 1099">
                      <a:extLst>
                        <a:ext uri="{FF2B5EF4-FFF2-40B4-BE49-F238E27FC236}">
                          <a16:creationId xmlns:a16="http://schemas.microsoft.com/office/drawing/2014/main" id="{1E6B7C6C-02B2-45B6-95D0-EE33C556DF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BEAFA81B-D963-4EC0-B6E0-655CF6A349D5}"/>
              </a:ext>
            </a:extLst>
          </p:cNvPr>
          <p:cNvGrpSpPr/>
          <p:nvPr/>
        </p:nvGrpSpPr>
        <p:grpSpPr>
          <a:xfrm rot="16200000" flipV="1">
            <a:off x="5341506" y="5466582"/>
            <a:ext cx="203314" cy="355243"/>
            <a:chOff x="7180136" y="1764392"/>
            <a:chExt cx="740610" cy="1294041"/>
          </a:xfrm>
        </p:grpSpPr>
        <p:cxnSp>
          <p:nvCxnSpPr>
            <p:cNvPr id="1135" name="Straight Connector 1134">
              <a:extLst>
                <a:ext uri="{FF2B5EF4-FFF2-40B4-BE49-F238E27FC236}">
                  <a16:creationId xmlns:a16="http://schemas.microsoft.com/office/drawing/2014/main" id="{2CF76E2A-6556-410F-A383-0DF6715E0281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6" name="Group 1135">
              <a:extLst>
                <a:ext uri="{FF2B5EF4-FFF2-40B4-BE49-F238E27FC236}">
                  <a16:creationId xmlns:a16="http://schemas.microsoft.com/office/drawing/2014/main" id="{EE36D285-A92E-48BF-B157-5C72D3C8C221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1137" name="Group 1136">
                <a:extLst>
                  <a:ext uri="{FF2B5EF4-FFF2-40B4-BE49-F238E27FC236}">
                    <a16:creationId xmlns:a16="http://schemas.microsoft.com/office/drawing/2014/main" id="{39839E7D-6DA0-4330-9C69-A786B1484958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68" name="Straight Connector 1167">
                  <a:extLst>
                    <a:ext uri="{FF2B5EF4-FFF2-40B4-BE49-F238E27FC236}">
                      <a16:creationId xmlns:a16="http://schemas.microsoft.com/office/drawing/2014/main" id="{56E0F755-C536-4AC6-ABD4-4333745779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69" name="Group 1168">
                  <a:extLst>
                    <a:ext uri="{FF2B5EF4-FFF2-40B4-BE49-F238E27FC236}">
                      <a16:creationId xmlns:a16="http://schemas.microsoft.com/office/drawing/2014/main" id="{C782529F-4BA4-4D21-B724-A26F2BF67CDE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70" name="Group 1169">
                    <a:extLst>
                      <a:ext uri="{FF2B5EF4-FFF2-40B4-BE49-F238E27FC236}">
                        <a16:creationId xmlns:a16="http://schemas.microsoft.com/office/drawing/2014/main" id="{0408B55A-4777-4C49-8CD0-CF140891E8DB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77" name="Straight Connector 1176">
                      <a:extLst>
                        <a:ext uri="{FF2B5EF4-FFF2-40B4-BE49-F238E27FC236}">
                          <a16:creationId xmlns:a16="http://schemas.microsoft.com/office/drawing/2014/main" id="{0DF73AD1-0B0F-44E4-84DA-EA6241205A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8" name="Straight Connector 1177">
                      <a:extLst>
                        <a:ext uri="{FF2B5EF4-FFF2-40B4-BE49-F238E27FC236}">
                          <a16:creationId xmlns:a16="http://schemas.microsoft.com/office/drawing/2014/main" id="{607A4AB0-BCDE-4F39-BBD7-77CA2FA8F1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9" name="Straight Connector 1178">
                      <a:extLst>
                        <a:ext uri="{FF2B5EF4-FFF2-40B4-BE49-F238E27FC236}">
                          <a16:creationId xmlns:a16="http://schemas.microsoft.com/office/drawing/2014/main" id="{4DA9B2BE-F316-4490-8CB3-C023D0E4E1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0" name="Straight Connector 1179">
                      <a:extLst>
                        <a:ext uri="{FF2B5EF4-FFF2-40B4-BE49-F238E27FC236}">
                          <a16:creationId xmlns:a16="http://schemas.microsoft.com/office/drawing/2014/main" id="{649DC2DA-406B-4FA0-929E-596B70DB53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1" name="Straight Connector 1180">
                      <a:extLst>
                        <a:ext uri="{FF2B5EF4-FFF2-40B4-BE49-F238E27FC236}">
                          <a16:creationId xmlns:a16="http://schemas.microsoft.com/office/drawing/2014/main" id="{13CECB54-6ED3-47FA-BC49-98CB10A1B9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71" name="Group 1170">
                    <a:extLst>
                      <a:ext uri="{FF2B5EF4-FFF2-40B4-BE49-F238E27FC236}">
                        <a16:creationId xmlns:a16="http://schemas.microsoft.com/office/drawing/2014/main" id="{3509EF27-1E4A-4A6B-8E83-4DB122E1CD9C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72" name="Straight Connector 1171">
                      <a:extLst>
                        <a:ext uri="{FF2B5EF4-FFF2-40B4-BE49-F238E27FC236}">
                          <a16:creationId xmlns:a16="http://schemas.microsoft.com/office/drawing/2014/main" id="{190DF6D4-92DE-4689-A6EC-74D0025241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Straight Connector 1172">
                      <a:extLst>
                        <a:ext uri="{FF2B5EF4-FFF2-40B4-BE49-F238E27FC236}">
                          <a16:creationId xmlns:a16="http://schemas.microsoft.com/office/drawing/2014/main" id="{F96AB8E8-0FF4-4A47-A3B6-AD77CC78E9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4" name="Straight Connector 1173">
                      <a:extLst>
                        <a:ext uri="{FF2B5EF4-FFF2-40B4-BE49-F238E27FC236}">
                          <a16:creationId xmlns:a16="http://schemas.microsoft.com/office/drawing/2014/main" id="{BF978841-9D39-4BA7-8B5B-F24580D12D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5" name="Straight Connector 1174">
                      <a:extLst>
                        <a:ext uri="{FF2B5EF4-FFF2-40B4-BE49-F238E27FC236}">
                          <a16:creationId xmlns:a16="http://schemas.microsoft.com/office/drawing/2014/main" id="{5A2AB9C5-BA03-48DC-857B-4390C10D7D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6" name="Straight Connector 1175">
                      <a:extLst>
                        <a:ext uri="{FF2B5EF4-FFF2-40B4-BE49-F238E27FC236}">
                          <a16:creationId xmlns:a16="http://schemas.microsoft.com/office/drawing/2014/main" id="{FECF13D8-5E82-413D-AF83-DCB49BF5F7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38" name="Group 1137">
                <a:extLst>
                  <a:ext uri="{FF2B5EF4-FFF2-40B4-BE49-F238E27FC236}">
                    <a16:creationId xmlns:a16="http://schemas.microsoft.com/office/drawing/2014/main" id="{8B793DDA-D9DF-4AC7-BA2C-8D7501D44825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54" name="Straight Connector 1153">
                  <a:extLst>
                    <a:ext uri="{FF2B5EF4-FFF2-40B4-BE49-F238E27FC236}">
                      <a16:creationId xmlns:a16="http://schemas.microsoft.com/office/drawing/2014/main" id="{F1065BB2-AC96-420E-8B3F-C9474D0FA9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55" name="Group 1154">
                  <a:extLst>
                    <a:ext uri="{FF2B5EF4-FFF2-40B4-BE49-F238E27FC236}">
                      <a16:creationId xmlns:a16="http://schemas.microsoft.com/office/drawing/2014/main" id="{0918237D-EC77-48B3-86D0-0E5E30B2C8C3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56" name="Group 1155">
                    <a:extLst>
                      <a:ext uri="{FF2B5EF4-FFF2-40B4-BE49-F238E27FC236}">
                        <a16:creationId xmlns:a16="http://schemas.microsoft.com/office/drawing/2014/main" id="{1A50E6D8-48A8-4C6E-AE90-7B8DAC32CFF4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63" name="Straight Connector 1162">
                      <a:extLst>
                        <a:ext uri="{FF2B5EF4-FFF2-40B4-BE49-F238E27FC236}">
                          <a16:creationId xmlns:a16="http://schemas.microsoft.com/office/drawing/2014/main" id="{8A4F236F-7285-4778-8A90-E1A21CE940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Straight Connector 1163">
                      <a:extLst>
                        <a:ext uri="{FF2B5EF4-FFF2-40B4-BE49-F238E27FC236}">
                          <a16:creationId xmlns:a16="http://schemas.microsoft.com/office/drawing/2014/main" id="{EA243AD8-E288-432A-8957-1B68E692AE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Straight Connector 1164">
                      <a:extLst>
                        <a:ext uri="{FF2B5EF4-FFF2-40B4-BE49-F238E27FC236}">
                          <a16:creationId xmlns:a16="http://schemas.microsoft.com/office/drawing/2014/main" id="{60F51829-C314-4053-B878-C0B24F54A2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Straight Connector 1165">
                      <a:extLst>
                        <a:ext uri="{FF2B5EF4-FFF2-40B4-BE49-F238E27FC236}">
                          <a16:creationId xmlns:a16="http://schemas.microsoft.com/office/drawing/2014/main" id="{E3031AE0-254C-4125-961B-3403F6EF9C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7" name="Straight Connector 1166">
                      <a:extLst>
                        <a:ext uri="{FF2B5EF4-FFF2-40B4-BE49-F238E27FC236}">
                          <a16:creationId xmlns:a16="http://schemas.microsoft.com/office/drawing/2014/main" id="{1E138EFC-97EA-404F-B956-B74E07484D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57" name="Group 1156">
                    <a:extLst>
                      <a:ext uri="{FF2B5EF4-FFF2-40B4-BE49-F238E27FC236}">
                        <a16:creationId xmlns:a16="http://schemas.microsoft.com/office/drawing/2014/main" id="{3AAD2E60-9CA4-438B-BB54-552E0E00A47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58" name="Straight Connector 1157">
                      <a:extLst>
                        <a:ext uri="{FF2B5EF4-FFF2-40B4-BE49-F238E27FC236}">
                          <a16:creationId xmlns:a16="http://schemas.microsoft.com/office/drawing/2014/main" id="{C999907F-EC27-4AB7-B217-80D66AEE46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Straight Connector 1158">
                      <a:extLst>
                        <a:ext uri="{FF2B5EF4-FFF2-40B4-BE49-F238E27FC236}">
                          <a16:creationId xmlns:a16="http://schemas.microsoft.com/office/drawing/2014/main" id="{52B03BEE-1E94-4AD8-B0AA-A062B5F6AB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Straight Connector 1159">
                      <a:extLst>
                        <a:ext uri="{FF2B5EF4-FFF2-40B4-BE49-F238E27FC236}">
                          <a16:creationId xmlns:a16="http://schemas.microsoft.com/office/drawing/2014/main" id="{0B2F0EA3-295C-41AB-ABBE-E2813BE79B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Straight Connector 1160">
                      <a:extLst>
                        <a:ext uri="{FF2B5EF4-FFF2-40B4-BE49-F238E27FC236}">
                          <a16:creationId xmlns:a16="http://schemas.microsoft.com/office/drawing/2014/main" id="{14ACF2F3-1CF5-49BA-9BFD-4F296A42D9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Straight Connector 1161">
                      <a:extLst>
                        <a:ext uri="{FF2B5EF4-FFF2-40B4-BE49-F238E27FC236}">
                          <a16:creationId xmlns:a16="http://schemas.microsoft.com/office/drawing/2014/main" id="{202ADE42-25E1-40D5-B4BF-35427FC3CD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39" name="Group 1138">
                <a:extLst>
                  <a:ext uri="{FF2B5EF4-FFF2-40B4-BE49-F238E27FC236}">
                    <a16:creationId xmlns:a16="http://schemas.microsoft.com/office/drawing/2014/main" id="{C9EABB32-4E55-4D06-AF13-A30FD533E12E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40" name="Straight Connector 1139">
                  <a:extLst>
                    <a:ext uri="{FF2B5EF4-FFF2-40B4-BE49-F238E27FC236}">
                      <a16:creationId xmlns:a16="http://schemas.microsoft.com/office/drawing/2014/main" id="{236F5BD5-5377-4E4B-BCAB-2737051FF1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41" name="Group 1140">
                  <a:extLst>
                    <a:ext uri="{FF2B5EF4-FFF2-40B4-BE49-F238E27FC236}">
                      <a16:creationId xmlns:a16="http://schemas.microsoft.com/office/drawing/2014/main" id="{261ADCEC-E5DA-4259-B934-EFA27EA44290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42" name="Group 1141">
                    <a:extLst>
                      <a:ext uri="{FF2B5EF4-FFF2-40B4-BE49-F238E27FC236}">
                        <a16:creationId xmlns:a16="http://schemas.microsoft.com/office/drawing/2014/main" id="{A5B67730-BD88-4E55-982E-5734D52FBD71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49" name="Straight Connector 1148">
                      <a:extLst>
                        <a:ext uri="{FF2B5EF4-FFF2-40B4-BE49-F238E27FC236}">
                          <a16:creationId xmlns:a16="http://schemas.microsoft.com/office/drawing/2014/main" id="{70EE9CAB-5DEF-4E42-AE95-19859EE845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Straight Connector 1149">
                      <a:extLst>
                        <a:ext uri="{FF2B5EF4-FFF2-40B4-BE49-F238E27FC236}">
                          <a16:creationId xmlns:a16="http://schemas.microsoft.com/office/drawing/2014/main" id="{8605208C-0D7F-4A83-9F2E-471EC5F7D9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Straight Connector 1150">
                      <a:extLst>
                        <a:ext uri="{FF2B5EF4-FFF2-40B4-BE49-F238E27FC236}">
                          <a16:creationId xmlns:a16="http://schemas.microsoft.com/office/drawing/2014/main" id="{3380A636-0403-4777-88C2-09393F20DC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Straight Connector 1151">
                      <a:extLst>
                        <a:ext uri="{FF2B5EF4-FFF2-40B4-BE49-F238E27FC236}">
                          <a16:creationId xmlns:a16="http://schemas.microsoft.com/office/drawing/2014/main" id="{3B5219D5-CFD8-4368-90BA-51EB179FA2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Straight Connector 1152">
                      <a:extLst>
                        <a:ext uri="{FF2B5EF4-FFF2-40B4-BE49-F238E27FC236}">
                          <a16:creationId xmlns:a16="http://schemas.microsoft.com/office/drawing/2014/main" id="{BCA4308C-1101-4CF1-B471-D23B16377C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3" name="Group 1142">
                    <a:extLst>
                      <a:ext uri="{FF2B5EF4-FFF2-40B4-BE49-F238E27FC236}">
                        <a16:creationId xmlns:a16="http://schemas.microsoft.com/office/drawing/2014/main" id="{007F8184-FEDA-4CA3-9820-258A84057A1A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44" name="Straight Connector 1143">
                      <a:extLst>
                        <a:ext uri="{FF2B5EF4-FFF2-40B4-BE49-F238E27FC236}">
                          <a16:creationId xmlns:a16="http://schemas.microsoft.com/office/drawing/2014/main" id="{0ACF3576-A92F-4A9E-A0BB-7E9396A033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Straight Connector 1144">
                      <a:extLst>
                        <a:ext uri="{FF2B5EF4-FFF2-40B4-BE49-F238E27FC236}">
                          <a16:creationId xmlns:a16="http://schemas.microsoft.com/office/drawing/2014/main" id="{CE9EF14C-D6F8-4227-8555-9422C0DDAC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Straight Connector 1145">
                      <a:extLst>
                        <a:ext uri="{FF2B5EF4-FFF2-40B4-BE49-F238E27FC236}">
                          <a16:creationId xmlns:a16="http://schemas.microsoft.com/office/drawing/2014/main" id="{B1BCBD8F-2400-43C3-859B-3FE6AC8644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Straight Connector 1146">
                      <a:extLst>
                        <a:ext uri="{FF2B5EF4-FFF2-40B4-BE49-F238E27FC236}">
                          <a16:creationId xmlns:a16="http://schemas.microsoft.com/office/drawing/2014/main" id="{5C5D7B02-269E-4B9F-A542-90E8A2EB00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Straight Connector 1147">
                      <a:extLst>
                        <a:ext uri="{FF2B5EF4-FFF2-40B4-BE49-F238E27FC236}">
                          <a16:creationId xmlns:a16="http://schemas.microsoft.com/office/drawing/2014/main" id="{CD077CD1-C953-4D27-8A6C-4A4435651C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182" name="Group 1181">
            <a:extLst>
              <a:ext uri="{FF2B5EF4-FFF2-40B4-BE49-F238E27FC236}">
                <a16:creationId xmlns:a16="http://schemas.microsoft.com/office/drawing/2014/main" id="{0C39EC73-B2B6-4403-B986-80038AD7815F}"/>
              </a:ext>
            </a:extLst>
          </p:cNvPr>
          <p:cNvGrpSpPr/>
          <p:nvPr/>
        </p:nvGrpSpPr>
        <p:grpSpPr>
          <a:xfrm rot="9904674" flipV="1">
            <a:off x="4325475" y="3750794"/>
            <a:ext cx="203314" cy="355243"/>
            <a:chOff x="7180136" y="1764392"/>
            <a:chExt cx="740610" cy="1294041"/>
          </a:xfrm>
        </p:grpSpPr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E3508FAD-52AA-4B1A-A4AE-E9FA6B825D45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84" name="Group 1183">
              <a:extLst>
                <a:ext uri="{FF2B5EF4-FFF2-40B4-BE49-F238E27FC236}">
                  <a16:creationId xmlns:a16="http://schemas.microsoft.com/office/drawing/2014/main" id="{E5526213-E765-4920-93E0-0F3B3433B4AD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1185" name="Group 1184">
                <a:extLst>
                  <a:ext uri="{FF2B5EF4-FFF2-40B4-BE49-F238E27FC236}">
                    <a16:creationId xmlns:a16="http://schemas.microsoft.com/office/drawing/2014/main" id="{397BC748-5F62-4FBB-9C8C-614DD9036076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216" name="Straight Connector 1215">
                  <a:extLst>
                    <a:ext uri="{FF2B5EF4-FFF2-40B4-BE49-F238E27FC236}">
                      <a16:creationId xmlns:a16="http://schemas.microsoft.com/office/drawing/2014/main" id="{F8F1D489-0CA8-476E-8CFA-F0B18DF936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17" name="Group 1216">
                  <a:extLst>
                    <a:ext uri="{FF2B5EF4-FFF2-40B4-BE49-F238E27FC236}">
                      <a16:creationId xmlns:a16="http://schemas.microsoft.com/office/drawing/2014/main" id="{8E620684-D100-4D15-9368-4B4E9A001E18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218" name="Group 1217">
                    <a:extLst>
                      <a:ext uri="{FF2B5EF4-FFF2-40B4-BE49-F238E27FC236}">
                        <a16:creationId xmlns:a16="http://schemas.microsoft.com/office/drawing/2014/main" id="{B67B89BA-F101-4A39-BB89-881AF56EFFC2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25" name="Straight Connector 1224">
                      <a:extLst>
                        <a:ext uri="{FF2B5EF4-FFF2-40B4-BE49-F238E27FC236}">
                          <a16:creationId xmlns:a16="http://schemas.microsoft.com/office/drawing/2014/main" id="{BAC97E3B-ABAF-4C72-A38C-617F236628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6" name="Straight Connector 1225">
                      <a:extLst>
                        <a:ext uri="{FF2B5EF4-FFF2-40B4-BE49-F238E27FC236}">
                          <a16:creationId xmlns:a16="http://schemas.microsoft.com/office/drawing/2014/main" id="{E96E58B5-9A54-4669-A884-9DAC0EC73C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7" name="Straight Connector 1226">
                      <a:extLst>
                        <a:ext uri="{FF2B5EF4-FFF2-40B4-BE49-F238E27FC236}">
                          <a16:creationId xmlns:a16="http://schemas.microsoft.com/office/drawing/2014/main" id="{B112F5AC-1524-495B-99A5-54B4454F3D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8" name="Straight Connector 1227">
                      <a:extLst>
                        <a:ext uri="{FF2B5EF4-FFF2-40B4-BE49-F238E27FC236}">
                          <a16:creationId xmlns:a16="http://schemas.microsoft.com/office/drawing/2014/main" id="{AB93B26F-5888-453E-B52A-7C8A103E2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9" name="Straight Connector 1228">
                      <a:extLst>
                        <a:ext uri="{FF2B5EF4-FFF2-40B4-BE49-F238E27FC236}">
                          <a16:creationId xmlns:a16="http://schemas.microsoft.com/office/drawing/2014/main" id="{799A54C6-1696-4457-B887-F1D439A86F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19" name="Group 1218">
                    <a:extLst>
                      <a:ext uri="{FF2B5EF4-FFF2-40B4-BE49-F238E27FC236}">
                        <a16:creationId xmlns:a16="http://schemas.microsoft.com/office/drawing/2014/main" id="{961F1530-4509-44F9-9852-2AF0CE89576D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20" name="Straight Connector 1219">
                      <a:extLst>
                        <a:ext uri="{FF2B5EF4-FFF2-40B4-BE49-F238E27FC236}">
                          <a16:creationId xmlns:a16="http://schemas.microsoft.com/office/drawing/2014/main" id="{1617FC91-6197-48C6-970B-75385007F0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Straight Connector 1220">
                      <a:extLst>
                        <a:ext uri="{FF2B5EF4-FFF2-40B4-BE49-F238E27FC236}">
                          <a16:creationId xmlns:a16="http://schemas.microsoft.com/office/drawing/2014/main" id="{36D8E3FE-C25D-48E3-A492-5466DD13FE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2" name="Straight Connector 1221">
                      <a:extLst>
                        <a:ext uri="{FF2B5EF4-FFF2-40B4-BE49-F238E27FC236}">
                          <a16:creationId xmlns:a16="http://schemas.microsoft.com/office/drawing/2014/main" id="{E0E92CC2-DAF9-4D63-8EC0-9EC0E958D6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Straight Connector 1222">
                      <a:extLst>
                        <a:ext uri="{FF2B5EF4-FFF2-40B4-BE49-F238E27FC236}">
                          <a16:creationId xmlns:a16="http://schemas.microsoft.com/office/drawing/2014/main" id="{500FB03E-4ABD-4B8D-9984-AEE70374F0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Straight Connector 1223">
                      <a:extLst>
                        <a:ext uri="{FF2B5EF4-FFF2-40B4-BE49-F238E27FC236}">
                          <a16:creationId xmlns:a16="http://schemas.microsoft.com/office/drawing/2014/main" id="{71921CE5-4D7D-4E89-BCD6-7E2D6A2EFD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86" name="Group 1185">
                <a:extLst>
                  <a:ext uri="{FF2B5EF4-FFF2-40B4-BE49-F238E27FC236}">
                    <a16:creationId xmlns:a16="http://schemas.microsoft.com/office/drawing/2014/main" id="{7F3F2D19-8389-4E03-BEBA-990F1C1570FA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202" name="Straight Connector 1201">
                  <a:extLst>
                    <a:ext uri="{FF2B5EF4-FFF2-40B4-BE49-F238E27FC236}">
                      <a16:creationId xmlns:a16="http://schemas.microsoft.com/office/drawing/2014/main" id="{5C6D3128-0C68-4883-8B67-87B14CC291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03" name="Group 1202">
                  <a:extLst>
                    <a:ext uri="{FF2B5EF4-FFF2-40B4-BE49-F238E27FC236}">
                      <a16:creationId xmlns:a16="http://schemas.microsoft.com/office/drawing/2014/main" id="{FADA442A-651C-47D2-9F7C-3F98A9C11236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204" name="Group 1203">
                    <a:extLst>
                      <a:ext uri="{FF2B5EF4-FFF2-40B4-BE49-F238E27FC236}">
                        <a16:creationId xmlns:a16="http://schemas.microsoft.com/office/drawing/2014/main" id="{01E2EB29-BE69-44E7-848C-B647F4F6FE5E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11" name="Straight Connector 1210">
                      <a:extLst>
                        <a:ext uri="{FF2B5EF4-FFF2-40B4-BE49-F238E27FC236}">
                          <a16:creationId xmlns:a16="http://schemas.microsoft.com/office/drawing/2014/main" id="{48E4914E-C0CA-44CE-96D4-ABAF789692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Straight Connector 1211">
                      <a:extLst>
                        <a:ext uri="{FF2B5EF4-FFF2-40B4-BE49-F238E27FC236}">
                          <a16:creationId xmlns:a16="http://schemas.microsoft.com/office/drawing/2014/main" id="{626CE0A1-5C92-41E5-AAEA-6716E3CCFB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Straight Connector 1212">
                      <a:extLst>
                        <a:ext uri="{FF2B5EF4-FFF2-40B4-BE49-F238E27FC236}">
                          <a16:creationId xmlns:a16="http://schemas.microsoft.com/office/drawing/2014/main" id="{AB106EE1-BE20-486C-B29D-BA3AD7AA9C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Straight Connector 1213">
                      <a:extLst>
                        <a:ext uri="{FF2B5EF4-FFF2-40B4-BE49-F238E27FC236}">
                          <a16:creationId xmlns:a16="http://schemas.microsoft.com/office/drawing/2014/main" id="{C2193958-40DB-48B1-B73C-D4F1116672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Straight Connector 1214">
                      <a:extLst>
                        <a:ext uri="{FF2B5EF4-FFF2-40B4-BE49-F238E27FC236}">
                          <a16:creationId xmlns:a16="http://schemas.microsoft.com/office/drawing/2014/main" id="{C6617788-42A1-4B07-AA60-2434C6ED58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05" name="Group 1204">
                    <a:extLst>
                      <a:ext uri="{FF2B5EF4-FFF2-40B4-BE49-F238E27FC236}">
                        <a16:creationId xmlns:a16="http://schemas.microsoft.com/office/drawing/2014/main" id="{24972B80-D731-4511-96D2-7D0AFFAC3F6C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06" name="Straight Connector 1205">
                      <a:extLst>
                        <a:ext uri="{FF2B5EF4-FFF2-40B4-BE49-F238E27FC236}">
                          <a16:creationId xmlns:a16="http://schemas.microsoft.com/office/drawing/2014/main" id="{902B8FB7-E1C6-41BE-BB69-795AF311E0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Straight Connector 1206">
                      <a:extLst>
                        <a:ext uri="{FF2B5EF4-FFF2-40B4-BE49-F238E27FC236}">
                          <a16:creationId xmlns:a16="http://schemas.microsoft.com/office/drawing/2014/main" id="{1D8A4559-224C-453B-B760-34B65D3183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Straight Connector 1207">
                      <a:extLst>
                        <a:ext uri="{FF2B5EF4-FFF2-40B4-BE49-F238E27FC236}">
                          <a16:creationId xmlns:a16="http://schemas.microsoft.com/office/drawing/2014/main" id="{B8ED96D0-F86E-467F-80DB-B0C37AB1C0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Straight Connector 1208">
                      <a:extLst>
                        <a:ext uri="{FF2B5EF4-FFF2-40B4-BE49-F238E27FC236}">
                          <a16:creationId xmlns:a16="http://schemas.microsoft.com/office/drawing/2014/main" id="{8361DF6E-8A1C-4FE0-AB7A-7968A6B1BA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Straight Connector 1209">
                      <a:extLst>
                        <a:ext uri="{FF2B5EF4-FFF2-40B4-BE49-F238E27FC236}">
                          <a16:creationId xmlns:a16="http://schemas.microsoft.com/office/drawing/2014/main" id="{C0FC1410-FAC4-410B-BB28-5C908C7865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87" name="Group 1186">
                <a:extLst>
                  <a:ext uri="{FF2B5EF4-FFF2-40B4-BE49-F238E27FC236}">
                    <a16:creationId xmlns:a16="http://schemas.microsoft.com/office/drawing/2014/main" id="{DF2D5507-EB8F-4579-8A4A-52E02608211B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188" name="Straight Connector 1187">
                  <a:extLst>
                    <a:ext uri="{FF2B5EF4-FFF2-40B4-BE49-F238E27FC236}">
                      <a16:creationId xmlns:a16="http://schemas.microsoft.com/office/drawing/2014/main" id="{2DA0D880-EF04-4736-8B19-C417EAF9D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89" name="Group 1188">
                  <a:extLst>
                    <a:ext uri="{FF2B5EF4-FFF2-40B4-BE49-F238E27FC236}">
                      <a16:creationId xmlns:a16="http://schemas.microsoft.com/office/drawing/2014/main" id="{CABB0885-0C4F-4698-8F48-69345C6C81AB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190" name="Group 1189">
                    <a:extLst>
                      <a:ext uri="{FF2B5EF4-FFF2-40B4-BE49-F238E27FC236}">
                        <a16:creationId xmlns:a16="http://schemas.microsoft.com/office/drawing/2014/main" id="{5ED40D03-BFC3-470A-81DE-3A891C5AB885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97" name="Straight Connector 1196">
                      <a:extLst>
                        <a:ext uri="{FF2B5EF4-FFF2-40B4-BE49-F238E27FC236}">
                          <a16:creationId xmlns:a16="http://schemas.microsoft.com/office/drawing/2014/main" id="{FFB01159-2E64-41DA-B378-216CC149E9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Straight Connector 1197">
                      <a:extLst>
                        <a:ext uri="{FF2B5EF4-FFF2-40B4-BE49-F238E27FC236}">
                          <a16:creationId xmlns:a16="http://schemas.microsoft.com/office/drawing/2014/main" id="{470D13D7-13EC-4325-944C-D9AF169BFC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Straight Connector 1198">
                      <a:extLst>
                        <a:ext uri="{FF2B5EF4-FFF2-40B4-BE49-F238E27FC236}">
                          <a16:creationId xmlns:a16="http://schemas.microsoft.com/office/drawing/2014/main" id="{9C6A22AE-1281-43A9-AABF-18CEC8D8E9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0" name="Straight Connector 1199">
                      <a:extLst>
                        <a:ext uri="{FF2B5EF4-FFF2-40B4-BE49-F238E27FC236}">
                          <a16:creationId xmlns:a16="http://schemas.microsoft.com/office/drawing/2014/main" id="{CFE813FF-EF32-4F31-9FB7-ED4460590D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Straight Connector 1200">
                      <a:extLst>
                        <a:ext uri="{FF2B5EF4-FFF2-40B4-BE49-F238E27FC236}">
                          <a16:creationId xmlns:a16="http://schemas.microsoft.com/office/drawing/2014/main" id="{F67431EC-82EF-4A8E-88B5-5702736572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1" name="Group 1190">
                    <a:extLst>
                      <a:ext uri="{FF2B5EF4-FFF2-40B4-BE49-F238E27FC236}">
                        <a16:creationId xmlns:a16="http://schemas.microsoft.com/office/drawing/2014/main" id="{079B8154-48B9-4F29-904E-A89D474D6D79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192" name="Straight Connector 1191">
                      <a:extLst>
                        <a:ext uri="{FF2B5EF4-FFF2-40B4-BE49-F238E27FC236}">
                          <a16:creationId xmlns:a16="http://schemas.microsoft.com/office/drawing/2014/main" id="{5A18353B-3B79-4EDD-830F-AD9FEE6609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3" name="Straight Connector 1192">
                      <a:extLst>
                        <a:ext uri="{FF2B5EF4-FFF2-40B4-BE49-F238E27FC236}">
                          <a16:creationId xmlns:a16="http://schemas.microsoft.com/office/drawing/2014/main" id="{29860B28-73CF-4EBB-8972-AC41D7A172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4" name="Straight Connector 1193">
                      <a:extLst>
                        <a:ext uri="{FF2B5EF4-FFF2-40B4-BE49-F238E27FC236}">
                          <a16:creationId xmlns:a16="http://schemas.microsoft.com/office/drawing/2014/main" id="{478E6066-854D-471A-AF1E-67EDDE26BC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5" name="Straight Connector 1194">
                      <a:extLst>
                        <a:ext uri="{FF2B5EF4-FFF2-40B4-BE49-F238E27FC236}">
                          <a16:creationId xmlns:a16="http://schemas.microsoft.com/office/drawing/2014/main" id="{7FD78910-A40D-42A5-8A37-FA60D25622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6" name="Straight Connector 1195">
                      <a:extLst>
                        <a:ext uri="{FF2B5EF4-FFF2-40B4-BE49-F238E27FC236}">
                          <a16:creationId xmlns:a16="http://schemas.microsoft.com/office/drawing/2014/main" id="{61C6BCCC-44D5-4DFE-95EF-81AF2CA4F5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230" name="Group 1229">
            <a:extLst>
              <a:ext uri="{FF2B5EF4-FFF2-40B4-BE49-F238E27FC236}">
                <a16:creationId xmlns:a16="http://schemas.microsoft.com/office/drawing/2014/main" id="{B88D9421-5ADE-4D82-8830-94683DF7BDF7}"/>
              </a:ext>
            </a:extLst>
          </p:cNvPr>
          <p:cNvGrpSpPr/>
          <p:nvPr/>
        </p:nvGrpSpPr>
        <p:grpSpPr>
          <a:xfrm rot="660172">
            <a:off x="4324748" y="4840285"/>
            <a:ext cx="203314" cy="355243"/>
            <a:chOff x="7180136" y="1764392"/>
            <a:chExt cx="740610" cy="1294041"/>
          </a:xfrm>
        </p:grpSpPr>
        <p:cxnSp>
          <p:nvCxnSpPr>
            <p:cNvPr id="1231" name="Straight Connector 1230">
              <a:extLst>
                <a:ext uri="{FF2B5EF4-FFF2-40B4-BE49-F238E27FC236}">
                  <a16:creationId xmlns:a16="http://schemas.microsoft.com/office/drawing/2014/main" id="{0AD18BD0-266B-40E6-A964-97D90DD95EA6}"/>
                </a:ext>
              </a:extLst>
            </p:cNvPr>
            <p:cNvCxnSpPr>
              <a:cxnSpLocks/>
            </p:cNvCxnSpPr>
            <p:nvPr/>
          </p:nvCxnSpPr>
          <p:spPr>
            <a:xfrm>
              <a:off x="7550441" y="1764392"/>
              <a:ext cx="0" cy="1294041"/>
            </a:xfrm>
            <a:prstGeom prst="line">
              <a:avLst/>
            </a:prstGeom>
            <a:ln w="28575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32" name="Group 1231">
              <a:extLst>
                <a:ext uri="{FF2B5EF4-FFF2-40B4-BE49-F238E27FC236}">
                  <a16:creationId xmlns:a16="http://schemas.microsoft.com/office/drawing/2014/main" id="{B99E6119-4B6D-4DDE-86D6-E4239040A911}"/>
                </a:ext>
              </a:extLst>
            </p:cNvPr>
            <p:cNvGrpSpPr/>
            <p:nvPr/>
          </p:nvGrpSpPr>
          <p:grpSpPr>
            <a:xfrm>
              <a:off x="7180136" y="1926595"/>
              <a:ext cx="740610" cy="969634"/>
              <a:chOff x="7180136" y="1946521"/>
              <a:chExt cx="740610" cy="969634"/>
            </a:xfrm>
          </p:grpSpPr>
          <p:grpSp>
            <p:nvGrpSpPr>
              <p:cNvPr id="1233" name="Group 1232">
                <a:extLst>
                  <a:ext uri="{FF2B5EF4-FFF2-40B4-BE49-F238E27FC236}">
                    <a16:creationId xmlns:a16="http://schemas.microsoft.com/office/drawing/2014/main" id="{39BF36C4-7EFC-4921-B4FD-CA2520AE6C3A}"/>
                  </a:ext>
                </a:extLst>
              </p:cNvPr>
              <p:cNvGrpSpPr/>
              <p:nvPr/>
            </p:nvGrpSpPr>
            <p:grpSpPr>
              <a:xfrm>
                <a:off x="7180136" y="1946521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264" name="Straight Connector 1263">
                  <a:extLst>
                    <a:ext uri="{FF2B5EF4-FFF2-40B4-BE49-F238E27FC236}">
                      <a16:creationId xmlns:a16="http://schemas.microsoft.com/office/drawing/2014/main" id="{8E0F6510-EF5E-4C33-9D1C-55000E5CC6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5" name="Group 1264">
                  <a:extLst>
                    <a:ext uri="{FF2B5EF4-FFF2-40B4-BE49-F238E27FC236}">
                      <a16:creationId xmlns:a16="http://schemas.microsoft.com/office/drawing/2014/main" id="{AE146BA0-F141-4C1F-BC23-6EE368FE6B91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266" name="Group 1265">
                    <a:extLst>
                      <a:ext uri="{FF2B5EF4-FFF2-40B4-BE49-F238E27FC236}">
                        <a16:creationId xmlns:a16="http://schemas.microsoft.com/office/drawing/2014/main" id="{662D8859-9D54-4AB9-8626-F1C6511EA6D9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73" name="Straight Connector 1272">
                      <a:extLst>
                        <a:ext uri="{FF2B5EF4-FFF2-40B4-BE49-F238E27FC236}">
                          <a16:creationId xmlns:a16="http://schemas.microsoft.com/office/drawing/2014/main" id="{38F3C0F4-1E1A-436C-AF3A-BBBE211607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4" name="Straight Connector 1273">
                      <a:extLst>
                        <a:ext uri="{FF2B5EF4-FFF2-40B4-BE49-F238E27FC236}">
                          <a16:creationId xmlns:a16="http://schemas.microsoft.com/office/drawing/2014/main" id="{357BF209-2CC5-4CAA-B20D-BCD432B692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5" name="Straight Connector 1274">
                      <a:extLst>
                        <a:ext uri="{FF2B5EF4-FFF2-40B4-BE49-F238E27FC236}">
                          <a16:creationId xmlns:a16="http://schemas.microsoft.com/office/drawing/2014/main" id="{D182964D-B4C3-4554-BD33-35CA688125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6" name="Straight Connector 1275">
                      <a:extLst>
                        <a:ext uri="{FF2B5EF4-FFF2-40B4-BE49-F238E27FC236}">
                          <a16:creationId xmlns:a16="http://schemas.microsoft.com/office/drawing/2014/main" id="{8773F5F3-8387-4240-AFA8-3410B1399F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7" name="Straight Connector 1276">
                      <a:extLst>
                        <a:ext uri="{FF2B5EF4-FFF2-40B4-BE49-F238E27FC236}">
                          <a16:creationId xmlns:a16="http://schemas.microsoft.com/office/drawing/2014/main" id="{82B87A22-96D8-4D3F-9109-7567FAE289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67" name="Group 1266">
                    <a:extLst>
                      <a:ext uri="{FF2B5EF4-FFF2-40B4-BE49-F238E27FC236}">
                        <a16:creationId xmlns:a16="http://schemas.microsoft.com/office/drawing/2014/main" id="{4B53C1A7-986B-405E-93A9-EA55EEE9F0F6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68" name="Straight Connector 1267">
                      <a:extLst>
                        <a:ext uri="{FF2B5EF4-FFF2-40B4-BE49-F238E27FC236}">
                          <a16:creationId xmlns:a16="http://schemas.microsoft.com/office/drawing/2014/main" id="{5C417158-6373-4197-835E-5A787EA157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9" name="Straight Connector 1268">
                      <a:extLst>
                        <a:ext uri="{FF2B5EF4-FFF2-40B4-BE49-F238E27FC236}">
                          <a16:creationId xmlns:a16="http://schemas.microsoft.com/office/drawing/2014/main" id="{FAE16B59-BAFB-4AF9-9864-4E5501B2A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Straight Connector 1269">
                      <a:extLst>
                        <a:ext uri="{FF2B5EF4-FFF2-40B4-BE49-F238E27FC236}">
                          <a16:creationId xmlns:a16="http://schemas.microsoft.com/office/drawing/2014/main" id="{D973C6D8-655D-4B68-887A-A963BB6818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Straight Connector 1270">
                      <a:extLst>
                        <a:ext uri="{FF2B5EF4-FFF2-40B4-BE49-F238E27FC236}">
                          <a16:creationId xmlns:a16="http://schemas.microsoft.com/office/drawing/2014/main" id="{F3F9C90F-DD72-4715-8EB7-E14294EA83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2" name="Straight Connector 1271">
                      <a:extLst>
                        <a:ext uri="{FF2B5EF4-FFF2-40B4-BE49-F238E27FC236}">
                          <a16:creationId xmlns:a16="http://schemas.microsoft.com/office/drawing/2014/main" id="{722BDA44-FC03-4DC0-A0E9-1EDAA7F28A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234" name="Group 1233">
                <a:extLst>
                  <a:ext uri="{FF2B5EF4-FFF2-40B4-BE49-F238E27FC236}">
                    <a16:creationId xmlns:a16="http://schemas.microsoft.com/office/drawing/2014/main" id="{9A5AFDA1-451A-43C0-9EFB-FAAD38AAD0E2}"/>
                  </a:ext>
                </a:extLst>
              </p:cNvPr>
              <p:cNvGrpSpPr/>
              <p:nvPr/>
            </p:nvGrpSpPr>
            <p:grpSpPr>
              <a:xfrm>
                <a:off x="7180136" y="2315344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250" name="Straight Connector 1249">
                  <a:extLst>
                    <a:ext uri="{FF2B5EF4-FFF2-40B4-BE49-F238E27FC236}">
                      <a16:creationId xmlns:a16="http://schemas.microsoft.com/office/drawing/2014/main" id="{4A7D9686-EE1C-40E8-9CF3-F8868AEF4B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51" name="Group 1250">
                  <a:extLst>
                    <a:ext uri="{FF2B5EF4-FFF2-40B4-BE49-F238E27FC236}">
                      <a16:creationId xmlns:a16="http://schemas.microsoft.com/office/drawing/2014/main" id="{81B1FF1C-AF0B-4D72-AA04-71D4D3D08445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252" name="Group 1251">
                    <a:extLst>
                      <a:ext uri="{FF2B5EF4-FFF2-40B4-BE49-F238E27FC236}">
                        <a16:creationId xmlns:a16="http://schemas.microsoft.com/office/drawing/2014/main" id="{C18C86CE-FB33-4946-A373-40C5606DFFC7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59" name="Straight Connector 1258">
                      <a:extLst>
                        <a:ext uri="{FF2B5EF4-FFF2-40B4-BE49-F238E27FC236}">
                          <a16:creationId xmlns:a16="http://schemas.microsoft.com/office/drawing/2014/main" id="{78EA5BB4-50FC-4887-81AD-321C0A596F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Straight Connector 1259">
                      <a:extLst>
                        <a:ext uri="{FF2B5EF4-FFF2-40B4-BE49-F238E27FC236}">
                          <a16:creationId xmlns:a16="http://schemas.microsoft.com/office/drawing/2014/main" id="{C94D32A0-8F42-43F5-99D5-F0D3FF6E12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Straight Connector 1260">
                      <a:extLst>
                        <a:ext uri="{FF2B5EF4-FFF2-40B4-BE49-F238E27FC236}">
                          <a16:creationId xmlns:a16="http://schemas.microsoft.com/office/drawing/2014/main" id="{C5C6F375-6C18-413A-A49E-AEA257A2B4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Straight Connector 1261">
                      <a:extLst>
                        <a:ext uri="{FF2B5EF4-FFF2-40B4-BE49-F238E27FC236}">
                          <a16:creationId xmlns:a16="http://schemas.microsoft.com/office/drawing/2014/main" id="{BBB7EB09-D1E8-4085-BAED-21E5774D6B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Straight Connector 1262">
                      <a:extLst>
                        <a:ext uri="{FF2B5EF4-FFF2-40B4-BE49-F238E27FC236}">
                          <a16:creationId xmlns:a16="http://schemas.microsoft.com/office/drawing/2014/main" id="{AEAE0006-69E3-434F-8AED-CBFDC4DBA1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53" name="Group 1252">
                    <a:extLst>
                      <a:ext uri="{FF2B5EF4-FFF2-40B4-BE49-F238E27FC236}">
                        <a16:creationId xmlns:a16="http://schemas.microsoft.com/office/drawing/2014/main" id="{B1C71A32-CF04-4C05-9722-00D7B1CE0148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54" name="Straight Connector 1253">
                      <a:extLst>
                        <a:ext uri="{FF2B5EF4-FFF2-40B4-BE49-F238E27FC236}">
                          <a16:creationId xmlns:a16="http://schemas.microsoft.com/office/drawing/2014/main" id="{B9CE1FE7-3C61-47AB-B232-5FAC69E550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Straight Connector 1254">
                      <a:extLst>
                        <a:ext uri="{FF2B5EF4-FFF2-40B4-BE49-F238E27FC236}">
                          <a16:creationId xmlns:a16="http://schemas.microsoft.com/office/drawing/2014/main" id="{3AD7A5C2-A699-46EC-A918-53B4207F61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Straight Connector 1255">
                      <a:extLst>
                        <a:ext uri="{FF2B5EF4-FFF2-40B4-BE49-F238E27FC236}">
                          <a16:creationId xmlns:a16="http://schemas.microsoft.com/office/drawing/2014/main" id="{88D0C301-4FFF-4AEF-8A80-8BB212DC95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Straight Connector 1256">
                      <a:extLst>
                        <a:ext uri="{FF2B5EF4-FFF2-40B4-BE49-F238E27FC236}">
                          <a16:creationId xmlns:a16="http://schemas.microsoft.com/office/drawing/2014/main" id="{BFE3814E-33E4-4ED1-8F31-F1049BEA90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8" name="Straight Connector 1257">
                      <a:extLst>
                        <a:ext uri="{FF2B5EF4-FFF2-40B4-BE49-F238E27FC236}">
                          <a16:creationId xmlns:a16="http://schemas.microsoft.com/office/drawing/2014/main" id="{55ECC993-29D4-4931-8B30-9027D587F1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235" name="Group 1234">
                <a:extLst>
                  <a:ext uri="{FF2B5EF4-FFF2-40B4-BE49-F238E27FC236}">
                    <a16:creationId xmlns:a16="http://schemas.microsoft.com/office/drawing/2014/main" id="{CDCF697E-6164-487B-9B91-F20D03DCF9BC}"/>
                  </a:ext>
                </a:extLst>
              </p:cNvPr>
              <p:cNvGrpSpPr/>
              <p:nvPr/>
            </p:nvGrpSpPr>
            <p:grpSpPr>
              <a:xfrm>
                <a:off x="7180136" y="2684166"/>
                <a:ext cx="740610" cy="231989"/>
                <a:chOff x="7180136" y="1946521"/>
                <a:chExt cx="740610" cy="231989"/>
              </a:xfrm>
            </p:grpSpPr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C1100D67-D017-4A7F-BAC6-109F2B60D1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80136" y="2074263"/>
                  <a:ext cx="740610" cy="0"/>
                </a:xfrm>
                <a:prstGeom prst="line">
                  <a:avLst/>
                </a:prstGeom>
                <a:ln w="3810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9D765195-6E63-4D24-84EC-520DD7C0EC60}"/>
                    </a:ext>
                  </a:extLst>
                </p:cNvPr>
                <p:cNvGrpSpPr/>
                <p:nvPr/>
              </p:nvGrpSpPr>
              <p:grpSpPr>
                <a:xfrm>
                  <a:off x="7212953" y="1946521"/>
                  <a:ext cx="674977" cy="231989"/>
                  <a:chOff x="7207682" y="1946521"/>
                  <a:chExt cx="674977" cy="231989"/>
                </a:xfrm>
              </p:grpSpPr>
              <p:grpSp>
                <p:nvGrpSpPr>
                  <p:cNvPr id="1238" name="Group 1237">
                    <a:extLst>
                      <a:ext uri="{FF2B5EF4-FFF2-40B4-BE49-F238E27FC236}">
                        <a16:creationId xmlns:a16="http://schemas.microsoft.com/office/drawing/2014/main" id="{534C3944-A85F-4177-8776-49CAAE4F49DA}"/>
                      </a:ext>
                    </a:extLst>
                  </p:cNvPr>
                  <p:cNvGrpSpPr/>
                  <p:nvPr/>
                </p:nvGrpSpPr>
                <p:grpSpPr>
                  <a:xfrm>
                    <a:off x="7207682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45" name="Straight Connector 1244">
                      <a:extLst>
                        <a:ext uri="{FF2B5EF4-FFF2-40B4-BE49-F238E27FC236}">
                          <a16:creationId xmlns:a16="http://schemas.microsoft.com/office/drawing/2014/main" id="{DD9CD27F-C761-4B09-8F5C-41A4FC0CF0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Straight Connector 1245">
                      <a:extLst>
                        <a:ext uri="{FF2B5EF4-FFF2-40B4-BE49-F238E27FC236}">
                          <a16:creationId xmlns:a16="http://schemas.microsoft.com/office/drawing/2014/main" id="{3B2A2EF8-802E-498F-A8C8-34879C3E2A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7" name="Straight Connector 1246">
                      <a:extLst>
                        <a:ext uri="{FF2B5EF4-FFF2-40B4-BE49-F238E27FC236}">
                          <a16:creationId xmlns:a16="http://schemas.microsoft.com/office/drawing/2014/main" id="{817268F9-544B-4886-B23B-F7C079F4F6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Straight Connector 1247">
                      <a:extLst>
                        <a:ext uri="{FF2B5EF4-FFF2-40B4-BE49-F238E27FC236}">
                          <a16:creationId xmlns:a16="http://schemas.microsoft.com/office/drawing/2014/main" id="{345B2BB7-903D-4AAC-A273-1FD2982699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Straight Connector 1248">
                      <a:extLst>
                        <a:ext uri="{FF2B5EF4-FFF2-40B4-BE49-F238E27FC236}">
                          <a16:creationId xmlns:a16="http://schemas.microsoft.com/office/drawing/2014/main" id="{26C9B773-C2EF-4EB5-854C-CFC09AE662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39" name="Group 1238">
                    <a:extLst>
                      <a:ext uri="{FF2B5EF4-FFF2-40B4-BE49-F238E27FC236}">
                        <a16:creationId xmlns:a16="http://schemas.microsoft.com/office/drawing/2014/main" id="{A2523FCE-ADD0-4F12-BD0D-8BEDCAF26F68}"/>
                      </a:ext>
                    </a:extLst>
                  </p:cNvPr>
                  <p:cNvGrpSpPr/>
                  <p:nvPr/>
                </p:nvGrpSpPr>
                <p:grpSpPr>
                  <a:xfrm>
                    <a:off x="7648180" y="1946521"/>
                    <a:ext cx="234479" cy="231989"/>
                    <a:chOff x="7207682" y="1946521"/>
                    <a:chExt cx="234479" cy="231989"/>
                  </a:xfrm>
                </p:grpSpPr>
                <p:cxnSp>
                  <p:nvCxnSpPr>
                    <p:cNvPr id="1240" name="Straight Connector 1239">
                      <a:extLst>
                        <a:ext uri="{FF2B5EF4-FFF2-40B4-BE49-F238E27FC236}">
                          <a16:creationId xmlns:a16="http://schemas.microsoft.com/office/drawing/2014/main" id="{6C734A3C-FBCD-4010-B7BC-BF229AE8B9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0768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1" name="Straight Connector 1240">
                      <a:extLst>
                        <a:ext uri="{FF2B5EF4-FFF2-40B4-BE49-F238E27FC236}">
                          <a16:creationId xmlns:a16="http://schemas.microsoft.com/office/drawing/2014/main" id="{D3ED45C7-1A26-4C62-B37B-8D44009F73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8354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2" name="Straight Connector 1241">
                      <a:extLst>
                        <a:ext uri="{FF2B5EF4-FFF2-40B4-BE49-F238E27FC236}">
                          <a16:creationId xmlns:a16="http://schemas.microsoft.com/office/drawing/2014/main" id="{BCD5F671-0928-49DD-B420-AE238C2F99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26630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3" name="Straight Connector 1242">
                      <a:extLst>
                        <a:ext uri="{FF2B5EF4-FFF2-40B4-BE49-F238E27FC236}">
                          <a16:creationId xmlns:a16="http://schemas.microsoft.com/office/drawing/2014/main" id="{64F252D8-7C0D-4048-8B10-AD1CD693C3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442161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4" name="Straight Connector 1243">
                      <a:extLst>
                        <a:ext uri="{FF2B5EF4-FFF2-40B4-BE49-F238E27FC236}">
                          <a16:creationId xmlns:a16="http://schemas.microsoft.com/office/drawing/2014/main" id="{80B805A8-BEE0-48BE-9986-A41473DB00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324922" y="1946521"/>
                      <a:ext cx="0" cy="231989"/>
                    </a:xfrm>
                    <a:prstGeom prst="line">
                      <a:avLst/>
                    </a:prstGeom>
                    <a:ln w="12700" cap="rnd">
                      <a:solidFill>
                        <a:srgbClr val="008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1278" name="Hexagon 1277">
            <a:extLst>
              <a:ext uri="{FF2B5EF4-FFF2-40B4-BE49-F238E27FC236}">
                <a16:creationId xmlns:a16="http://schemas.microsoft.com/office/drawing/2014/main" id="{43DDC98D-7AF4-430E-A1E7-5A7974432EFF}"/>
              </a:ext>
            </a:extLst>
          </p:cNvPr>
          <p:cNvSpPr/>
          <p:nvPr/>
        </p:nvSpPr>
        <p:spPr>
          <a:xfrm rot="5400000">
            <a:off x="5026877" y="4601268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Hexagon 1278">
            <a:extLst>
              <a:ext uri="{FF2B5EF4-FFF2-40B4-BE49-F238E27FC236}">
                <a16:creationId xmlns:a16="http://schemas.microsoft.com/office/drawing/2014/main" id="{85C626C1-D1F9-49AB-BF10-A82152AB994E}"/>
              </a:ext>
            </a:extLst>
          </p:cNvPr>
          <p:cNvSpPr/>
          <p:nvPr/>
        </p:nvSpPr>
        <p:spPr>
          <a:xfrm rot="5400000">
            <a:off x="4919013" y="4728103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Hexagon 1279">
            <a:extLst>
              <a:ext uri="{FF2B5EF4-FFF2-40B4-BE49-F238E27FC236}">
                <a16:creationId xmlns:a16="http://schemas.microsoft.com/office/drawing/2014/main" id="{71F42F58-0518-4EA7-B1E8-06EF7389C47D}"/>
              </a:ext>
            </a:extLst>
          </p:cNvPr>
          <p:cNvSpPr/>
          <p:nvPr/>
        </p:nvSpPr>
        <p:spPr>
          <a:xfrm rot="5400000">
            <a:off x="6895085" y="4250696"/>
            <a:ext cx="126835" cy="109341"/>
          </a:xfrm>
          <a:prstGeom prst="hexagon">
            <a:avLst>
              <a:gd name="adj" fmla="val 29938"/>
              <a:gd name="vf" fmla="val 115470"/>
            </a:avLst>
          </a:prstGeom>
          <a:solidFill>
            <a:srgbClr val="99FF99"/>
          </a:solidFill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363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animBg="1"/>
      <p:bldP spid="232" grpId="0" uiExpand="1" build="p"/>
      <p:bldP spid="4" grpId="0" uiExpand="1" animBg="1"/>
      <p:bldP spid="510" grpId="0" uiExpand="1" animBg="1"/>
      <p:bldP spid="511" grpId="0" uiExpand="1" animBg="1"/>
      <p:bldP spid="513" grpId="0" uiExpand="1" animBg="1"/>
      <p:bldP spid="514" grpId="0" uiExpand="1" animBg="1"/>
      <p:bldP spid="515" grpId="0" uiExpand="1" animBg="1"/>
      <p:bldP spid="516" grpId="0" uiExpand="1" animBg="1"/>
      <p:bldP spid="517" grpId="0" uiExpand="1" animBg="1"/>
      <p:bldP spid="518" grpId="0" uiExpand="1" animBg="1"/>
      <p:bldP spid="519" grpId="0" uiExpand="1" animBg="1"/>
      <p:bldP spid="520" grpId="0" uiExpand="1" animBg="1"/>
      <p:bldP spid="1278" grpId="0" uiExpand="1" animBg="1"/>
      <p:bldP spid="1279" grpId="0" uiExpand="1" animBg="1"/>
      <p:bldP spid="128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4 Classes of Organic Molecules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59079" y="3729484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Carbohydrates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651539" y="3729484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Lipids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07254" y="347472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Nucleic Acids</a:t>
            </a:r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3AFC2DEC-9BE9-49D3-9F70-49A5CCBE4FBF}"/>
              </a:ext>
            </a:extLst>
          </p:cNvPr>
          <p:cNvGrpSpPr/>
          <p:nvPr/>
        </p:nvGrpSpPr>
        <p:grpSpPr>
          <a:xfrm>
            <a:off x="5318042" y="846633"/>
            <a:ext cx="2793128" cy="2467147"/>
            <a:chOff x="5318042" y="846633"/>
            <a:chExt cx="2793128" cy="2467147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57ABC496-D792-42CF-A460-FAAEB92B3DA4}"/>
                </a:ext>
              </a:extLst>
            </p:cNvPr>
            <p:cNvGrpSpPr/>
            <p:nvPr/>
          </p:nvGrpSpPr>
          <p:grpSpPr>
            <a:xfrm>
              <a:off x="7385148" y="1246743"/>
              <a:ext cx="468918" cy="1042254"/>
              <a:chOff x="247654" y="874920"/>
              <a:chExt cx="2505648" cy="5569247"/>
            </a:xfrm>
          </p:grpSpPr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BA9614B1-6531-4EE8-825F-7C73B531A2BC}"/>
                  </a:ext>
                </a:extLst>
              </p:cNvPr>
              <p:cNvCxnSpPr/>
              <p:nvPr/>
            </p:nvCxnSpPr>
            <p:spPr>
              <a:xfrm flipV="1">
                <a:off x="620092" y="4910908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B4AE28DF-C244-495B-8E13-30674D1B9293}"/>
                  </a:ext>
                </a:extLst>
              </p:cNvPr>
              <p:cNvCxnSpPr/>
              <p:nvPr/>
            </p:nvCxnSpPr>
            <p:spPr>
              <a:xfrm flipV="1">
                <a:off x="620092" y="3529677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3FCD5BF3-A493-468A-BD05-CE57A43C8B41}"/>
                  </a:ext>
                </a:extLst>
              </p:cNvPr>
              <p:cNvCxnSpPr/>
              <p:nvPr/>
            </p:nvCxnSpPr>
            <p:spPr>
              <a:xfrm flipV="1">
                <a:off x="620092" y="2139355"/>
                <a:ext cx="511268" cy="274804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0C1BFACB-BF55-40A7-941C-3EAE76813ED1}"/>
                  </a:ext>
                </a:extLst>
              </p:cNvPr>
              <p:cNvGrpSpPr/>
              <p:nvPr/>
            </p:nvGrpSpPr>
            <p:grpSpPr>
              <a:xfrm>
                <a:off x="247654" y="225619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34" name="Group 233">
                  <a:extLst>
                    <a:ext uri="{FF2B5EF4-FFF2-40B4-BE49-F238E27FC236}">
                      <a16:creationId xmlns:a16="http://schemas.microsoft.com/office/drawing/2014/main" id="{B0DD8AF8-8F63-422B-B1F9-9A5C76C5983C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38" name="AutoShape 48">
                    <a:extLst>
                      <a:ext uri="{FF2B5EF4-FFF2-40B4-BE49-F238E27FC236}">
                        <a16:creationId xmlns:a16="http://schemas.microsoft.com/office/drawing/2014/main" id="{7E7F1C5C-CC16-4F0F-9794-E89D20258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8EC09A98-1167-4607-A095-5EE60D65FC2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F9EBC28B-0E6B-4005-97CD-13693EC793C6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" name="Oval 52">
                    <a:extLst>
                      <a:ext uri="{FF2B5EF4-FFF2-40B4-BE49-F238E27FC236}">
                        <a16:creationId xmlns:a16="http://schemas.microsoft.com/office/drawing/2014/main" id="{9CB6919F-6307-4D93-AF14-9E5F3CA88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43" name="Straight Connector 242">
                    <a:extLst>
                      <a:ext uri="{FF2B5EF4-FFF2-40B4-BE49-F238E27FC236}">
                        <a16:creationId xmlns:a16="http://schemas.microsoft.com/office/drawing/2014/main" id="{7D4B378F-818D-42C5-AE08-6068106DFB50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4" name="Text Box 50">
                    <a:extLst>
                      <a:ext uri="{FF2B5EF4-FFF2-40B4-BE49-F238E27FC236}">
                        <a16:creationId xmlns:a16="http://schemas.microsoft.com/office/drawing/2014/main" id="{E80C149F-61EF-4B52-BC82-58AC08E3E8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37" name="Straight Connector 236">
                  <a:extLst>
                    <a:ext uri="{FF2B5EF4-FFF2-40B4-BE49-F238E27FC236}">
                      <a16:creationId xmlns:a16="http://schemas.microsoft.com/office/drawing/2014/main" id="{CADE52A7-C698-4D63-88B0-289C0754C37A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F9F7D77B-50D1-48E0-85BC-D743774C9508}"/>
                  </a:ext>
                </a:extLst>
              </p:cNvPr>
              <p:cNvGrpSpPr/>
              <p:nvPr/>
            </p:nvGrpSpPr>
            <p:grpSpPr>
              <a:xfrm>
                <a:off x="247654" y="3653095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23" name="Group 222">
                  <a:extLst>
                    <a:ext uri="{FF2B5EF4-FFF2-40B4-BE49-F238E27FC236}">
                      <a16:creationId xmlns:a16="http://schemas.microsoft.com/office/drawing/2014/main" id="{884D859C-E46F-42B2-A0A6-17FBC3BA7E5F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27" name="AutoShape 48">
                    <a:extLst>
                      <a:ext uri="{FF2B5EF4-FFF2-40B4-BE49-F238E27FC236}">
                        <a16:creationId xmlns:a16="http://schemas.microsoft.com/office/drawing/2014/main" id="{3AFE26D2-23DC-4FD0-881A-CFFCE60E9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2E260074-3437-4DDD-80F2-5A0F0FD6E9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>
                    <a:extLst>
                      <a:ext uri="{FF2B5EF4-FFF2-40B4-BE49-F238E27FC236}">
                        <a16:creationId xmlns:a16="http://schemas.microsoft.com/office/drawing/2014/main" id="{C68586D7-F9A4-4291-B76C-2E30BC26BC25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1" name="Oval 52">
                    <a:extLst>
                      <a:ext uri="{FF2B5EF4-FFF2-40B4-BE49-F238E27FC236}">
                        <a16:creationId xmlns:a16="http://schemas.microsoft.com/office/drawing/2014/main" id="{9F5EEBD0-70CB-47AC-ABD6-F08753052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0605086F-D533-458C-9C0E-411549509886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Text Box 50">
                    <a:extLst>
                      <a:ext uri="{FF2B5EF4-FFF2-40B4-BE49-F238E27FC236}">
                        <a16:creationId xmlns:a16="http://schemas.microsoft.com/office/drawing/2014/main" id="{0E27C615-43AC-4EF9-9426-3E74934700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2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30178000-9D2C-41EA-9D2E-7F8EDE13E769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8014F51C-3D97-4E01-B471-6874CCBCB2C0}"/>
                  </a:ext>
                </a:extLst>
              </p:cNvPr>
              <p:cNvGrpSpPr/>
              <p:nvPr/>
            </p:nvGrpSpPr>
            <p:grpSpPr>
              <a:xfrm>
                <a:off x="247654" y="5043186"/>
                <a:ext cx="2505648" cy="1400981"/>
                <a:chOff x="3597201" y="3193320"/>
                <a:chExt cx="2505648" cy="1400981"/>
              </a:xfrm>
            </p:grpSpPr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A205B87C-26AB-421B-88E8-E3B9C4573E73}"/>
                    </a:ext>
                  </a:extLst>
                </p:cNvPr>
                <p:cNvGrpSpPr/>
                <p:nvPr/>
              </p:nvGrpSpPr>
              <p:grpSpPr>
                <a:xfrm>
                  <a:off x="3597201" y="3193320"/>
                  <a:ext cx="2505648" cy="1270176"/>
                  <a:chOff x="4011212" y="3521930"/>
                  <a:chExt cx="1795040" cy="909950"/>
                </a:xfrm>
              </p:grpSpPr>
              <p:sp>
                <p:nvSpPr>
                  <p:cNvPr id="216" name="AutoShape 48">
                    <a:extLst>
                      <a:ext uri="{FF2B5EF4-FFF2-40B4-BE49-F238E27FC236}">
                        <a16:creationId xmlns:a16="http://schemas.microsoft.com/office/drawing/2014/main" id="{EEC5B7D9-F560-400C-BE55-A43E07E04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18" name="Straight Connector 217">
                    <a:extLst>
                      <a:ext uri="{FF2B5EF4-FFF2-40B4-BE49-F238E27FC236}">
                        <a16:creationId xmlns:a16="http://schemas.microsoft.com/office/drawing/2014/main" id="{DBA23CF2-748F-40B5-9366-EFE323704B0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C69873C1-C59D-48A7-9F8D-68DAFB0DA30D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0" name="Oval 52">
                    <a:extLst>
                      <a:ext uri="{FF2B5EF4-FFF2-40B4-BE49-F238E27FC236}">
                        <a16:creationId xmlns:a16="http://schemas.microsoft.com/office/drawing/2014/main" id="{2C596608-71C4-4CC9-8C1E-DA6A55A94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9FA3ADDB-BDC4-457A-B2AA-6A6B4DAF9A6A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Text Box 50">
                    <a:extLst>
                      <a:ext uri="{FF2B5EF4-FFF2-40B4-BE49-F238E27FC236}">
                        <a16:creationId xmlns:a16="http://schemas.microsoft.com/office/drawing/2014/main" id="{82669336-52D7-485B-8A79-9A4ACB262D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3"/>
                    <a:ext cx="531118" cy="54770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15" name="Straight Connector 214">
                  <a:extLst>
                    <a:ext uri="{FF2B5EF4-FFF2-40B4-BE49-F238E27FC236}">
                      <a16:creationId xmlns:a16="http://schemas.microsoft.com/office/drawing/2014/main" id="{BFFDCC29-E5CB-4815-AE6E-77247163AAAB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25E39302-FEFC-4C3E-AA76-23327B4F44EA}"/>
                  </a:ext>
                </a:extLst>
              </p:cNvPr>
              <p:cNvGrpSpPr/>
              <p:nvPr/>
            </p:nvGrpSpPr>
            <p:grpSpPr>
              <a:xfrm>
                <a:off x="247654" y="874920"/>
                <a:ext cx="2505648" cy="1400986"/>
                <a:chOff x="3597201" y="3193315"/>
                <a:chExt cx="2505648" cy="1400986"/>
              </a:xfrm>
            </p:grpSpPr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898DA8A0-9327-4BA6-8F58-3D2F50858D44}"/>
                    </a:ext>
                  </a:extLst>
                </p:cNvPr>
                <p:cNvGrpSpPr/>
                <p:nvPr/>
              </p:nvGrpSpPr>
              <p:grpSpPr>
                <a:xfrm>
                  <a:off x="3597201" y="3193315"/>
                  <a:ext cx="2505648" cy="1270175"/>
                  <a:chOff x="4011212" y="3521930"/>
                  <a:chExt cx="1795040" cy="909950"/>
                </a:xfrm>
              </p:grpSpPr>
              <p:sp>
                <p:nvSpPr>
                  <p:cNvPr id="205" name="AutoShape 48">
                    <a:extLst>
                      <a:ext uri="{FF2B5EF4-FFF2-40B4-BE49-F238E27FC236}">
                        <a16:creationId xmlns:a16="http://schemas.microsoft.com/office/drawing/2014/main" id="{9806F4D9-5FA8-4192-8F53-1C0633054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07" name="Straight Connector 206">
                    <a:extLst>
                      <a:ext uri="{FF2B5EF4-FFF2-40B4-BE49-F238E27FC236}">
                        <a16:creationId xmlns:a16="http://schemas.microsoft.com/office/drawing/2014/main" id="{667972D8-4916-46E0-BAEF-9377768AA6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>
                    <a:extLst>
                      <a:ext uri="{FF2B5EF4-FFF2-40B4-BE49-F238E27FC236}">
                        <a16:creationId xmlns:a16="http://schemas.microsoft.com/office/drawing/2014/main" id="{D1B170B5-EF0E-40E4-8C1E-FD7C343F3DC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09" name="Oval 52">
                    <a:extLst>
                      <a:ext uri="{FF2B5EF4-FFF2-40B4-BE49-F238E27FC236}">
                        <a16:creationId xmlns:a16="http://schemas.microsoft.com/office/drawing/2014/main" id="{D9F1B221-EB1F-44D4-83F9-1A7787F540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10" name="Straight Connector 209">
                    <a:extLst>
                      <a:ext uri="{FF2B5EF4-FFF2-40B4-BE49-F238E27FC236}">
                        <a16:creationId xmlns:a16="http://schemas.microsoft.com/office/drawing/2014/main" id="{186487A5-7817-40BB-BBBD-ED8C26E662F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11" name="Text Box 50">
                    <a:extLst>
                      <a:ext uri="{FF2B5EF4-FFF2-40B4-BE49-F238E27FC236}">
                        <a16:creationId xmlns:a16="http://schemas.microsoft.com/office/drawing/2014/main" id="{B26D521D-B445-4628-8DC1-265EB77171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4" y="3808945"/>
                    <a:ext cx="531118" cy="547708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66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663300"/>
                      </a:solidFill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C136DA84-7F64-4FF4-BC93-8A45498F7256}"/>
                    </a:ext>
                  </a:extLst>
                </p:cNvPr>
                <p:cNvCxnSpPr/>
                <p:nvPr/>
              </p:nvCxnSpPr>
              <p:spPr>
                <a:xfrm>
                  <a:off x="4865306" y="4463492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24F5DE26-C0B2-4B41-961C-C0556E2F478F}"/>
                  </a:ext>
                </a:extLst>
              </p:cNvPr>
              <p:cNvCxnSpPr/>
              <p:nvPr/>
            </p:nvCxnSpPr>
            <p:spPr>
              <a:xfrm flipH="1">
                <a:off x="1017360" y="630351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5956295-CEB6-4A9C-9CAC-591BB967665A}"/>
                </a:ext>
              </a:extLst>
            </p:cNvPr>
            <p:cNvGrpSpPr/>
            <p:nvPr/>
          </p:nvGrpSpPr>
          <p:grpSpPr>
            <a:xfrm>
              <a:off x="6373775" y="2992406"/>
              <a:ext cx="906469" cy="321374"/>
              <a:chOff x="1580500" y="874921"/>
              <a:chExt cx="3951627" cy="1400984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09984149-809C-4732-B98C-544535253F3D}"/>
                  </a:ext>
                </a:extLst>
              </p:cNvPr>
              <p:cNvCxnSpPr>
                <a:endCxn id="258" idx="2"/>
              </p:cNvCxnSpPr>
              <p:nvPr/>
            </p:nvCxnSpPr>
            <p:spPr>
              <a:xfrm>
                <a:off x="2016839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CE670C-41C2-4803-9BC9-A4DB5DA2B63B}"/>
                  </a:ext>
                </a:extLst>
              </p:cNvPr>
              <p:cNvCxnSpPr/>
              <p:nvPr/>
            </p:nvCxnSpPr>
            <p:spPr>
              <a:xfrm>
                <a:off x="2738594" y="1092469"/>
                <a:ext cx="287886" cy="1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8" name="Group 247">
                <a:extLst>
                  <a:ext uri="{FF2B5EF4-FFF2-40B4-BE49-F238E27FC236}">
                    <a16:creationId xmlns:a16="http://schemas.microsoft.com/office/drawing/2014/main" id="{45379F2A-6C6B-4425-B16A-4B21886C23F0}"/>
                  </a:ext>
                </a:extLst>
              </p:cNvPr>
              <p:cNvGrpSpPr/>
              <p:nvPr/>
            </p:nvGrpSpPr>
            <p:grpSpPr>
              <a:xfrm>
                <a:off x="1580500" y="874921"/>
                <a:ext cx="3951627" cy="1400984"/>
                <a:chOff x="2151221" y="3193316"/>
                <a:chExt cx="3951627" cy="1400984"/>
              </a:xfrm>
            </p:grpSpPr>
            <p:grpSp>
              <p:nvGrpSpPr>
                <p:cNvPr id="250" name="Group 249">
                  <a:extLst>
                    <a:ext uri="{FF2B5EF4-FFF2-40B4-BE49-F238E27FC236}">
                      <a16:creationId xmlns:a16="http://schemas.microsoft.com/office/drawing/2014/main" id="{B534F36C-5F2F-4056-8CCC-D707DD81C817}"/>
                    </a:ext>
                  </a:extLst>
                </p:cNvPr>
                <p:cNvGrpSpPr/>
                <p:nvPr/>
              </p:nvGrpSpPr>
              <p:grpSpPr>
                <a:xfrm>
                  <a:off x="2151221" y="3193316"/>
                  <a:ext cx="3951627" cy="1270175"/>
                  <a:chOff x="2975316" y="3521930"/>
                  <a:chExt cx="2830936" cy="909950"/>
                </a:xfrm>
              </p:grpSpPr>
              <p:sp>
                <p:nvSpPr>
                  <p:cNvPr id="252" name="AutoShape 48">
                    <a:extLst>
                      <a:ext uri="{FF2B5EF4-FFF2-40B4-BE49-F238E27FC236}">
                        <a16:creationId xmlns:a16="http://schemas.microsoft.com/office/drawing/2014/main" id="{F9A373A0-0D5A-42A4-8866-CC5D7D32B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B05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253" name="Straight Connector 252">
                    <a:extLst>
                      <a:ext uri="{FF2B5EF4-FFF2-40B4-BE49-F238E27FC236}">
                        <a16:creationId xmlns:a16="http://schemas.microsoft.com/office/drawing/2014/main" id="{0AEC8982-A72C-44D4-95D1-825962D788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>
                    <a:extLst>
                      <a:ext uri="{FF2B5EF4-FFF2-40B4-BE49-F238E27FC236}">
                        <a16:creationId xmlns:a16="http://schemas.microsoft.com/office/drawing/2014/main" id="{2A8D169B-3D31-4580-B1AB-FEED4E2CB32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" name="Oval 52">
                    <a:extLst>
                      <a:ext uri="{FF2B5EF4-FFF2-40B4-BE49-F238E27FC236}">
                        <a16:creationId xmlns:a16="http://schemas.microsoft.com/office/drawing/2014/main" id="{E09ABC33-A5E2-453D-BFDA-05AD467CF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FF2A2C05-A82B-45D7-AE63-DFE0DF64655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7" name="Text Box 50">
                    <a:extLst>
                      <a:ext uri="{FF2B5EF4-FFF2-40B4-BE49-F238E27FC236}">
                        <a16:creationId xmlns:a16="http://schemas.microsoft.com/office/drawing/2014/main" id="{57562046-0C41-45B1-96FF-9914BDAA4D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rgbClr val="FFC1B3"/>
                  </a:solidFill>
                  <a:ln w="19050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0">
                    <a:noAutofit/>
                  </a:bodyPr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sz="900" b="1" dirty="0">
                      <a:solidFill>
                        <a:srgbClr val="FF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58" name="Oval 52">
                    <a:extLst>
                      <a:ext uri="{FF2B5EF4-FFF2-40B4-BE49-F238E27FC236}">
                        <a16:creationId xmlns:a16="http://schemas.microsoft.com/office/drawing/2014/main" id="{35DAD389-0D5C-493B-9C1E-91578A5F26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94149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259" name="Oval 52">
                    <a:extLst>
                      <a:ext uri="{FF2B5EF4-FFF2-40B4-BE49-F238E27FC236}">
                        <a16:creationId xmlns:a16="http://schemas.microsoft.com/office/drawing/2014/main" id="{05D6CA34-1068-4039-B1A8-45618CB2E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5316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</p:grp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0D869B86-D141-4444-87FA-C277ADE3E1C7}"/>
                    </a:ext>
                  </a:extLst>
                </p:cNvPr>
                <p:cNvCxnSpPr/>
                <p:nvPr/>
              </p:nvCxnSpPr>
              <p:spPr>
                <a:xfrm>
                  <a:off x="4865305" y="4463491"/>
                  <a:ext cx="108343" cy="130809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C375B3EF-A733-46C8-B631-140E73AEAC36}"/>
                  </a:ext>
                </a:extLst>
              </p:cNvPr>
              <p:cNvCxnSpPr/>
              <p:nvPr/>
            </p:nvCxnSpPr>
            <p:spPr>
              <a:xfrm flipH="1">
                <a:off x="3796187" y="2145096"/>
                <a:ext cx="108341" cy="130809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BD36CD5-02BF-419D-B6D8-F2E148F00697}"/>
                </a:ext>
              </a:extLst>
            </p:cNvPr>
            <p:cNvGrpSpPr/>
            <p:nvPr/>
          </p:nvGrpSpPr>
          <p:grpSpPr>
            <a:xfrm>
              <a:off x="5318042" y="1239653"/>
              <a:ext cx="1631638" cy="1063805"/>
              <a:chOff x="345538" y="1328634"/>
              <a:chExt cx="1631638" cy="1063805"/>
            </a:xfrm>
          </p:grpSpPr>
          <p:grpSp>
            <p:nvGrpSpPr>
              <p:cNvPr id="27" name="Group 345">
                <a:extLst>
                  <a:ext uri="{FF2B5EF4-FFF2-40B4-BE49-F238E27FC236}">
                    <a16:creationId xmlns:a16="http://schemas.microsoft.com/office/drawing/2014/main" id="{0B20679B-5435-45B9-84F2-55A939699D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3687" y="1354968"/>
                <a:ext cx="193489" cy="1005383"/>
                <a:chOff x="4907" y="2599"/>
                <a:chExt cx="306" cy="1590"/>
              </a:xfrm>
            </p:grpSpPr>
            <p:sp>
              <p:nvSpPr>
                <p:cNvPr id="28" name="Line 346">
                  <a:extLst>
                    <a:ext uri="{FF2B5EF4-FFF2-40B4-BE49-F238E27FC236}">
                      <a16:creationId xmlns:a16="http://schemas.microsoft.com/office/drawing/2014/main" id="{EF8CC64D-7EA6-415F-971E-454EC4D2A7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79" y="2668"/>
                  <a:ext cx="4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" name="Line 347">
                  <a:extLst>
                    <a:ext uri="{FF2B5EF4-FFF2-40B4-BE49-F238E27FC236}">
                      <a16:creationId xmlns:a16="http://schemas.microsoft.com/office/drawing/2014/main" id="{B03A6C01-CAF3-4D24-99AE-08E36DF4F9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78" y="2754"/>
                  <a:ext cx="129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" name="Line 348">
                  <a:extLst>
                    <a:ext uri="{FF2B5EF4-FFF2-40B4-BE49-F238E27FC236}">
                      <a16:creationId xmlns:a16="http://schemas.microsoft.com/office/drawing/2014/main" id="{403C712E-05E0-40BA-8E15-560348A009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29" y="2841"/>
                  <a:ext cx="9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" name="Line 349">
                  <a:extLst>
                    <a:ext uri="{FF2B5EF4-FFF2-40B4-BE49-F238E27FC236}">
                      <a16:creationId xmlns:a16="http://schemas.microsoft.com/office/drawing/2014/main" id="{86BAED65-F057-4FA5-A087-F9B1E4E9A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85" y="3101"/>
                  <a:ext cx="144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" name="Line 350">
                  <a:extLst>
                    <a:ext uri="{FF2B5EF4-FFF2-40B4-BE49-F238E27FC236}">
                      <a16:creationId xmlns:a16="http://schemas.microsoft.com/office/drawing/2014/main" id="{7F8D99BD-1CED-4895-B188-6DDCB22A2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274"/>
                  <a:ext cx="65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" name="Line 351">
                  <a:extLst>
                    <a:ext uri="{FF2B5EF4-FFF2-40B4-BE49-F238E27FC236}">
                      <a16:creationId xmlns:a16="http://schemas.microsoft.com/office/drawing/2014/main" id="{8D78493C-9A26-4ACB-84AE-F82D7E4BD2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57" y="3359"/>
                  <a:ext cx="15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4" name="Line 352">
                  <a:extLst>
                    <a:ext uri="{FF2B5EF4-FFF2-40B4-BE49-F238E27FC236}">
                      <a16:creationId xmlns:a16="http://schemas.microsoft.com/office/drawing/2014/main" id="{BDA2E680-3918-4534-A1EB-9E098968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45" y="3445"/>
                  <a:ext cx="82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" name="Line 353">
                  <a:extLst>
                    <a:ext uri="{FF2B5EF4-FFF2-40B4-BE49-F238E27FC236}">
                      <a16:creationId xmlns:a16="http://schemas.microsoft.com/office/drawing/2014/main" id="{64E25165-9DD2-4FDD-8375-7BB68E8B33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9" y="3532"/>
                  <a:ext cx="6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6" name="Line 354">
                  <a:extLst>
                    <a:ext uri="{FF2B5EF4-FFF2-40B4-BE49-F238E27FC236}">
                      <a16:creationId xmlns:a16="http://schemas.microsoft.com/office/drawing/2014/main" id="{6FFFFA74-BF73-42AA-B773-99858CC56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1" y="3618"/>
                  <a:ext cx="15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7" name="Line 355">
                  <a:extLst>
                    <a:ext uri="{FF2B5EF4-FFF2-40B4-BE49-F238E27FC236}">
                      <a16:creationId xmlns:a16="http://schemas.microsoft.com/office/drawing/2014/main" id="{A0F64FF8-7FEB-491E-8F16-0C0A3419DE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3704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" name="Line 356">
                  <a:extLst>
                    <a:ext uri="{FF2B5EF4-FFF2-40B4-BE49-F238E27FC236}">
                      <a16:creationId xmlns:a16="http://schemas.microsoft.com/office/drawing/2014/main" id="{5CC1A1E9-264B-4609-A723-37B7244CE6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7" y="3878"/>
                  <a:ext cx="11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" name="Line 357">
                  <a:extLst>
                    <a:ext uri="{FF2B5EF4-FFF2-40B4-BE49-F238E27FC236}">
                      <a16:creationId xmlns:a16="http://schemas.microsoft.com/office/drawing/2014/main" id="{FB6B0B2F-5209-4597-B3D0-C7CD8095A6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36" y="3965"/>
                  <a:ext cx="159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" name="Line 358">
                  <a:extLst>
                    <a:ext uri="{FF2B5EF4-FFF2-40B4-BE49-F238E27FC236}">
                      <a16:creationId xmlns:a16="http://schemas.microsoft.com/office/drawing/2014/main" id="{819F652B-73F9-450D-AE65-41DB40D6A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62" y="4051"/>
                  <a:ext cx="70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" name="Line 359">
                  <a:extLst>
                    <a:ext uri="{FF2B5EF4-FFF2-40B4-BE49-F238E27FC236}">
                      <a16:creationId xmlns:a16="http://schemas.microsoft.com/office/drawing/2014/main" id="{5B3775C7-F549-41F0-8B48-A7BBA7AC5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07" y="3015"/>
                  <a:ext cx="18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" name="Line 360">
                  <a:extLst>
                    <a:ext uri="{FF2B5EF4-FFF2-40B4-BE49-F238E27FC236}">
                      <a16:creationId xmlns:a16="http://schemas.microsoft.com/office/drawing/2014/main" id="{5887F367-5F86-4C85-BFF1-446278AD60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24" y="2668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" name="Line 361">
                  <a:extLst>
                    <a:ext uri="{FF2B5EF4-FFF2-40B4-BE49-F238E27FC236}">
                      <a16:creationId xmlns:a16="http://schemas.microsoft.com/office/drawing/2014/main" id="{F6FB19A8-F059-4FE7-9184-BED14B7DB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5" y="2754"/>
                  <a:ext cx="99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" name="Line 362">
                  <a:extLst>
                    <a:ext uri="{FF2B5EF4-FFF2-40B4-BE49-F238E27FC236}">
                      <a16:creationId xmlns:a16="http://schemas.microsoft.com/office/drawing/2014/main" id="{2A273DC1-9C45-4E6D-817E-40236A507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04" y="2841"/>
                  <a:ext cx="47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" name="Line 363">
                  <a:extLst>
                    <a:ext uri="{FF2B5EF4-FFF2-40B4-BE49-F238E27FC236}">
                      <a16:creationId xmlns:a16="http://schemas.microsoft.com/office/drawing/2014/main" id="{90B7F97C-2E25-4AF2-9D68-5E88C0B35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89" y="3101"/>
                  <a:ext cx="10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" name="Line 364">
                  <a:extLst>
                    <a:ext uri="{FF2B5EF4-FFF2-40B4-BE49-F238E27FC236}">
                      <a16:creationId xmlns:a16="http://schemas.microsoft.com/office/drawing/2014/main" id="{86F5E998-48CF-4C5B-A9F9-2556B631C3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105" y="3274"/>
                  <a:ext cx="61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" name="Line 365">
                  <a:extLst>
                    <a:ext uri="{FF2B5EF4-FFF2-40B4-BE49-F238E27FC236}">
                      <a16:creationId xmlns:a16="http://schemas.microsoft.com/office/drawing/2014/main" id="{BA8F0D76-59F2-41B8-8070-0CAB6E7FDC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62" y="3359"/>
                  <a:ext cx="105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" name="Line 366">
                  <a:extLst>
                    <a:ext uri="{FF2B5EF4-FFF2-40B4-BE49-F238E27FC236}">
                      <a16:creationId xmlns:a16="http://schemas.microsoft.com/office/drawing/2014/main" id="{D07AB9FA-C2F5-4B4F-A798-5914FBE853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8" y="3445"/>
                  <a:ext cx="58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" name="Line 367">
                  <a:extLst>
                    <a:ext uri="{FF2B5EF4-FFF2-40B4-BE49-F238E27FC236}">
                      <a16:creationId xmlns:a16="http://schemas.microsoft.com/office/drawing/2014/main" id="{710004EB-6EC0-44DA-8EE3-67FA16D71E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4996" y="3532"/>
                  <a:ext cx="40" cy="0"/>
                </a:xfrm>
                <a:prstGeom prst="line">
                  <a:avLst/>
                </a:prstGeom>
                <a:noFill/>
                <a:ln w="38100">
                  <a:solidFill>
                    <a:srgbClr val="33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" name="Line 368">
                  <a:extLst>
                    <a:ext uri="{FF2B5EF4-FFF2-40B4-BE49-F238E27FC236}">
                      <a16:creationId xmlns:a16="http://schemas.microsoft.com/office/drawing/2014/main" id="{79D44FFB-FBB5-4F17-813F-B27FD21CE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9" y="3618"/>
                  <a:ext cx="11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" name="Line 369">
                  <a:extLst>
                    <a:ext uri="{FF2B5EF4-FFF2-40B4-BE49-F238E27FC236}">
                      <a16:creationId xmlns:a16="http://schemas.microsoft.com/office/drawing/2014/main" id="{F7FE7BD8-53DD-4D59-81D3-AA6EC76CD7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4" y="3704"/>
                  <a:ext cx="92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" name="Line 370">
                  <a:extLst>
                    <a:ext uri="{FF2B5EF4-FFF2-40B4-BE49-F238E27FC236}">
                      <a16:creationId xmlns:a16="http://schemas.microsoft.com/office/drawing/2014/main" id="{F8B1FFB1-FF67-4ED3-8715-4F7E135B67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91" y="3878"/>
                  <a:ext cx="103" cy="0"/>
                </a:xfrm>
                <a:prstGeom prst="line">
                  <a:avLst/>
                </a:prstGeom>
                <a:noFill/>
                <a:ln w="381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" name="Line 371">
                  <a:extLst>
                    <a:ext uri="{FF2B5EF4-FFF2-40B4-BE49-F238E27FC236}">
                      <a16:creationId xmlns:a16="http://schemas.microsoft.com/office/drawing/2014/main" id="{3DC445FD-288A-4264-A2EC-EF576DF512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45" y="3965"/>
                  <a:ext cx="98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4" name="Line 372">
                  <a:extLst>
                    <a:ext uri="{FF2B5EF4-FFF2-40B4-BE49-F238E27FC236}">
                      <a16:creationId xmlns:a16="http://schemas.microsoft.com/office/drawing/2014/main" id="{333E5C41-F192-47D6-96BA-8F169ECAB5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19" y="4051"/>
                  <a:ext cx="51" cy="0"/>
                </a:xfrm>
                <a:prstGeom prst="line">
                  <a:avLst/>
                </a:prstGeom>
                <a:noFill/>
                <a:ln w="38100">
                  <a:solidFill>
                    <a:srgbClr val="00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" name="Line 373">
                  <a:extLst>
                    <a:ext uri="{FF2B5EF4-FFF2-40B4-BE49-F238E27FC236}">
                      <a16:creationId xmlns:a16="http://schemas.microsoft.com/office/drawing/2014/main" id="{3A870B95-A035-470F-9562-CDCB63F943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0800000" flipV="1">
                  <a:off x="5031" y="3015"/>
                  <a:ext cx="119" cy="0"/>
                </a:xfrm>
                <a:prstGeom prst="line">
                  <a:avLst/>
                </a:prstGeom>
                <a:noFill/>
                <a:ln w="3810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" name="Freeform 374">
                  <a:extLst>
                    <a:ext uri="{FF2B5EF4-FFF2-40B4-BE49-F238E27FC236}">
                      <a16:creationId xmlns:a16="http://schemas.microsoft.com/office/drawing/2014/main" id="{09432392-38C9-4A0A-BFFE-D3B3BB88C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08" y="2614"/>
                  <a:ext cx="305" cy="1575"/>
                </a:xfrm>
                <a:custGeom>
                  <a:avLst/>
                  <a:gdLst>
                    <a:gd name="T0" fmla="*/ 352 w 769"/>
                    <a:gd name="T1" fmla="*/ 0 h 3107"/>
                    <a:gd name="T2" fmla="*/ 69 w 769"/>
                    <a:gd name="T3" fmla="*/ 227 h 3107"/>
                    <a:gd name="T4" fmla="*/ 768 w 769"/>
                    <a:gd name="T5" fmla="*/ 756 h 3107"/>
                    <a:gd name="T6" fmla="*/ 60 w 769"/>
                    <a:gd name="T7" fmla="*/ 1379 h 3107"/>
                    <a:gd name="T8" fmla="*/ 749 w 769"/>
                    <a:gd name="T9" fmla="*/ 1908 h 3107"/>
                    <a:gd name="T10" fmla="*/ 60 w 769"/>
                    <a:gd name="T11" fmla="*/ 2493 h 3107"/>
                    <a:gd name="T12" fmla="*/ 759 w 769"/>
                    <a:gd name="T13" fmla="*/ 3107 h 3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9" h="3107">
                      <a:moveTo>
                        <a:pt x="352" y="0"/>
                      </a:moveTo>
                      <a:cubicBezTo>
                        <a:pt x="176" y="50"/>
                        <a:pt x="0" y="101"/>
                        <a:pt x="69" y="227"/>
                      </a:cubicBezTo>
                      <a:cubicBezTo>
                        <a:pt x="138" y="353"/>
                        <a:pt x="769" y="564"/>
                        <a:pt x="768" y="756"/>
                      </a:cubicBezTo>
                      <a:cubicBezTo>
                        <a:pt x="767" y="948"/>
                        <a:pt x="63" y="1187"/>
                        <a:pt x="60" y="1379"/>
                      </a:cubicBezTo>
                      <a:cubicBezTo>
                        <a:pt x="57" y="1571"/>
                        <a:pt x="749" y="1722"/>
                        <a:pt x="749" y="1908"/>
                      </a:cubicBezTo>
                      <a:cubicBezTo>
                        <a:pt x="749" y="2094"/>
                        <a:pt x="58" y="2293"/>
                        <a:pt x="60" y="2493"/>
                      </a:cubicBezTo>
                      <a:cubicBezTo>
                        <a:pt x="62" y="2693"/>
                        <a:pt x="643" y="3005"/>
                        <a:pt x="759" y="3107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7" name="Freeform 375">
                  <a:extLst>
                    <a:ext uri="{FF2B5EF4-FFF2-40B4-BE49-F238E27FC236}">
                      <a16:creationId xmlns:a16="http://schemas.microsoft.com/office/drawing/2014/main" id="{E4F0113E-A4ED-47B6-98E2-6A0572CB8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4915" y="2599"/>
                  <a:ext cx="294" cy="1576"/>
                </a:xfrm>
                <a:custGeom>
                  <a:avLst/>
                  <a:gdLst>
                    <a:gd name="T0" fmla="*/ 107 w 744"/>
                    <a:gd name="T1" fmla="*/ 0 h 3106"/>
                    <a:gd name="T2" fmla="*/ 700 w 744"/>
                    <a:gd name="T3" fmla="*/ 455 h 3106"/>
                    <a:gd name="T4" fmla="*/ 1 w 744"/>
                    <a:gd name="T5" fmla="*/ 984 h 3106"/>
                    <a:gd name="T6" fmla="*/ 709 w 744"/>
                    <a:gd name="T7" fmla="*/ 1607 h 3106"/>
                    <a:gd name="T8" fmla="*/ 20 w 744"/>
                    <a:gd name="T9" fmla="*/ 2136 h 3106"/>
                    <a:gd name="T10" fmla="*/ 709 w 744"/>
                    <a:gd name="T11" fmla="*/ 2721 h 3106"/>
                    <a:gd name="T12" fmla="*/ 229 w 744"/>
                    <a:gd name="T13" fmla="*/ 3106 h 3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4" h="3106">
                      <a:moveTo>
                        <a:pt x="107" y="0"/>
                      </a:moveTo>
                      <a:cubicBezTo>
                        <a:pt x="207" y="76"/>
                        <a:pt x="718" y="291"/>
                        <a:pt x="700" y="455"/>
                      </a:cubicBezTo>
                      <a:cubicBezTo>
                        <a:pt x="682" y="619"/>
                        <a:pt x="0" y="792"/>
                        <a:pt x="1" y="984"/>
                      </a:cubicBezTo>
                      <a:cubicBezTo>
                        <a:pt x="2" y="1176"/>
                        <a:pt x="706" y="1415"/>
                        <a:pt x="709" y="1607"/>
                      </a:cubicBezTo>
                      <a:cubicBezTo>
                        <a:pt x="712" y="1799"/>
                        <a:pt x="20" y="1950"/>
                        <a:pt x="20" y="2136"/>
                      </a:cubicBezTo>
                      <a:cubicBezTo>
                        <a:pt x="20" y="2322"/>
                        <a:pt x="674" y="2559"/>
                        <a:pt x="709" y="2721"/>
                      </a:cubicBezTo>
                      <a:cubicBezTo>
                        <a:pt x="744" y="2883"/>
                        <a:pt x="329" y="3026"/>
                        <a:pt x="229" y="3106"/>
                      </a:cubicBezTo>
                    </a:path>
                  </a:pathLst>
                </a:custGeom>
                <a:noFill/>
                <a:ln w="38100" cap="flat" cmpd="sng">
                  <a:solidFill>
                    <a:schemeClr val="tx1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ECD882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EA7E2FF4-6896-4622-A59D-A0033BAD6662}"/>
                  </a:ext>
                </a:extLst>
              </p:cNvPr>
              <p:cNvGrpSpPr/>
              <p:nvPr/>
            </p:nvGrpSpPr>
            <p:grpSpPr>
              <a:xfrm>
                <a:off x="345538" y="1328634"/>
                <a:ext cx="977903" cy="1063805"/>
                <a:chOff x="1833292" y="1426532"/>
                <a:chExt cx="2401032" cy="2611946"/>
              </a:xfrm>
            </p:grpSpPr>
            <p:cxnSp>
              <p:nvCxnSpPr>
                <p:cNvPr id="59" name="Straight Connector 58">
                  <a:extLst>
                    <a:ext uri="{FF2B5EF4-FFF2-40B4-BE49-F238E27FC236}">
                      <a16:creationId xmlns:a16="http://schemas.microsoft.com/office/drawing/2014/main" id="{57AB8552-DD15-45E6-8B86-D6C55B13D215}"/>
                    </a:ext>
                  </a:extLst>
                </p:cNvPr>
                <p:cNvCxnSpPr/>
                <p:nvPr/>
              </p:nvCxnSpPr>
              <p:spPr>
                <a:xfrm flipV="1">
                  <a:off x="2004425" y="3281042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B14F5E6B-EC70-4ECC-AF6B-9030FB4FBA99}"/>
                    </a:ext>
                  </a:extLst>
                </p:cNvPr>
                <p:cNvCxnSpPr/>
                <p:nvPr/>
              </p:nvCxnSpPr>
              <p:spPr>
                <a:xfrm flipV="1">
                  <a:off x="2004425" y="2646375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C475651E-E048-4B3D-A74C-200A3622981D}"/>
                    </a:ext>
                  </a:extLst>
                </p:cNvPr>
                <p:cNvCxnSpPr/>
                <p:nvPr/>
              </p:nvCxnSpPr>
              <p:spPr>
                <a:xfrm flipV="1">
                  <a:off x="2004425" y="2007531"/>
                  <a:ext cx="234924" cy="126271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9" name="Group 178">
                  <a:extLst>
                    <a:ext uri="{FF2B5EF4-FFF2-40B4-BE49-F238E27FC236}">
                      <a16:creationId xmlns:a16="http://schemas.microsoft.com/office/drawing/2014/main" id="{27941D6E-BA69-49DE-825B-BDB6A6295A2B}"/>
                    </a:ext>
                  </a:extLst>
                </p:cNvPr>
                <p:cNvGrpSpPr/>
                <p:nvPr/>
              </p:nvGrpSpPr>
              <p:grpSpPr>
                <a:xfrm>
                  <a:off x="1833292" y="2061217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83" name="AutoShape 48">
                    <a:extLst>
                      <a:ext uri="{FF2B5EF4-FFF2-40B4-BE49-F238E27FC236}">
                        <a16:creationId xmlns:a16="http://schemas.microsoft.com/office/drawing/2014/main" id="{DC7D0392-FB77-4DC1-9400-23141362C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85" name="Straight Connector 184">
                    <a:extLst>
                      <a:ext uri="{FF2B5EF4-FFF2-40B4-BE49-F238E27FC236}">
                        <a16:creationId xmlns:a16="http://schemas.microsoft.com/office/drawing/2014/main" id="{FACEA502-0779-456E-B2A7-14A1370EACC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185">
                    <a:extLst>
                      <a:ext uri="{FF2B5EF4-FFF2-40B4-BE49-F238E27FC236}">
                        <a16:creationId xmlns:a16="http://schemas.microsoft.com/office/drawing/2014/main" id="{0E943851-8078-42C6-A2E3-74E7233F494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7" name="Oval 52">
                    <a:extLst>
                      <a:ext uri="{FF2B5EF4-FFF2-40B4-BE49-F238E27FC236}">
                        <a16:creationId xmlns:a16="http://schemas.microsoft.com/office/drawing/2014/main" id="{7DC2E7A8-F8ED-4B30-BC40-F8171DDDA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88" name="Straight Connector 187">
                    <a:extLst>
                      <a:ext uri="{FF2B5EF4-FFF2-40B4-BE49-F238E27FC236}">
                        <a16:creationId xmlns:a16="http://schemas.microsoft.com/office/drawing/2014/main" id="{C1C15DB0-4ACB-443E-966F-D61D3F4087C1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9" name="Text Box 50">
                    <a:extLst>
                      <a:ext uri="{FF2B5EF4-FFF2-40B4-BE49-F238E27FC236}">
                        <a16:creationId xmlns:a16="http://schemas.microsoft.com/office/drawing/2014/main" id="{01627C71-F76A-4F40-BB31-35EB12CCE3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00FF"/>
                      </a:solidFill>
                    </a:endParaRPr>
                  </a:p>
                </p:txBody>
              </p:sp>
            </p:grp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52DA7B4F-E88F-4FF7-941E-0A40DD3DCD8A}"/>
                    </a:ext>
                  </a:extLst>
                </p:cNvPr>
                <p:cNvGrpSpPr/>
                <p:nvPr/>
              </p:nvGrpSpPr>
              <p:grpSpPr>
                <a:xfrm>
                  <a:off x="1833292" y="2703083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72" name="AutoShape 48">
                    <a:extLst>
                      <a:ext uri="{FF2B5EF4-FFF2-40B4-BE49-F238E27FC236}">
                        <a16:creationId xmlns:a16="http://schemas.microsoft.com/office/drawing/2014/main" id="{1C942CAB-73F4-413C-82E5-A7DA5188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94D959D3-4EF9-4EFA-9A36-0D05E944AD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>
                    <a:extLst>
                      <a:ext uri="{FF2B5EF4-FFF2-40B4-BE49-F238E27FC236}">
                        <a16:creationId xmlns:a16="http://schemas.microsoft.com/office/drawing/2014/main" id="{BB9EE366-54CE-4092-9F70-50FD8D3C6F03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6" name="Oval 52">
                    <a:extLst>
                      <a:ext uri="{FF2B5EF4-FFF2-40B4-BE49-F238E27FC236}">
                        <a16:creationId xmlns:a16="http://schemas.microsoft.com/office/drawing/2014/main" id="{6FB2A1F9-39AC-475E-808A-451490A8D6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77" name="Straight Connector 176">
                    <a:extLst>
                      <a:ext uri="{FF2B5EF4-FFF2-40B4-BE49-F238E27FC236}">
                        <a16:creationId xmlns:a16="http://schemas.microsoft.com/office/drawing/2014/main" id="{68E913F3-6358-4160-8782-60D84437E49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8" name="Text Box 50">
                    <a:extLst>
                      <a:ext uri="{FF2B5EF4-FFF2-40B4-BE49-F238E27FC236}">
                        <a16:creationId xmlns:a16="http://schemas.microsoft.com/office/drawing/2014/main" id="{D048DE34-9C44-44B4-BC45-250E5ED7CF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FF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FF66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/>
                  </a:p>
                </p:txBody>
              </p:sp>
            </p:grp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1C506560-F045-46CD-947C-8CE1DEEE0DC3}"/>
                    </a:ext>
                  </a:extLst>
                </p:cNvPr>
                <p:cNvGrpSpPr/>
                <p:nvPr/>
              </p:nvGrpSpPr>
              <p:grpSpPr>
                <a:xfrm>
                  <a:off x="1833292" y="3341821"/>
                  <a:ext cx="1151329" cy="583638"/>
                  <a:chOff x="4011212" y="3521930"/>
                  <a:chExt cx="1795040" cy="909950"/>
                </a:xfrm>
              </p:grpSpPr>
              <p:sp>
                <p:nvSpPr>
                  <p:cNvPr id="161" name="AutoShape 48">
                    <a:extLst>
                      <a:ext uri="{FF2B5EF4-FFF2-40B4-BE49-F238E27FC236}">
                        <a16:creationId xmlns:a16="http://schemas.microsoft.com/office/drawing/2014/main" id="{9CC7EF01-CCE4-41AC-B414-C79B2C1DC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163" name="Straight Connector 162">
                    <a:extLst>
                      <a:ext uri="{FF2B5EF4-FFF2-40B4-BE49-F238E27FC236}">
                        <a16:creationId xmlns:a16="http://schemas.microsoft.com/office/drawing/2014/main" id="{BC1D2D08-F2F2-4099-9C67-33B49AFD51D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Straight Connector 163">
                    <a:extLst>
                      <a:ext uri="{FF2B5EF4-FFF2-40B4-BE49-F238E27FC236}">
                        <a16:creationId xmlns:a16="http://schemas.microsoft.com/office/drawing/2014/main" id="{A18DAF61-A525-4BD2-A799-C97462A7708E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Oval 52">
                    <a:extLst>
                      <a:ext uri="{FF2B5EF4-FFF2-40B4-BE49-F238E27FC236}">
                        <a16:creationId xmlns:a16="http://schemas.microsoft.com/office/drawing/2014/main" id="{39DF096C-5E8C-4EC7-8ADA-AAC318020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66" name="Straight Connector 165">
                    <a:extLst>
                      <a:ext uri="{FF2B5EF4-FFF2-40B4-BE49-F238E27FC236}">
                        <a16:creationId xmlns:a16="http://schemas.microsoft.com/office/drawing/2014/main" id="{ED8BAF92-3E9D-48CF-B1DC-2C8501AE7CC7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7" name="Text Box 50">
                    <a:extLst>
                      <a:ext uri="{FF2B5EF4-FFF2-40B4-BE49-F238E27FC236}">
                        <a16:creationId xmlns:a16="http://schemas.microsoft.com/office/drawing/2014/main" id="{03256CA9-505E-4C26-AB2A-C0047B912F9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75133" y="3808943"/>
                    <a:ext cx="531119" cy="504482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rgbClr val="008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>
                    <a:defPPr>
                      <a:defRPr lang="en-US"/>
                    </a:defPPr>
                    <a:lvl1pPr algn="ctr">
                      <a:spcBef>
                        <a:spcPct val="50000"/>
                      </a:spcBef>
                      <a:defRPr sz="2000" b="1">
                        <a:solidFill>
                          <a:srgbClr val="663300"/>
                        </a:solidFill>
                        <a:latin typeface="Calibri" pitchFamily="34" charset="0"/>
                      </a:defRPr>
                    </a:lvl1pPr>
                  </a:lstStyle>
                  <a:p>
                    <a:endParaRPr lang="en-US" sz="900" dirty="0">
                      <a:solidFill>
                        <a:srgbClr val="008000"/>
                      </a:solidFill>
                    </a:endParaRPr>
                  </a:p>
                </p:txBody>
              </p:sp>
            </p:grp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5BD37C4E-6523-4F6B-B6F2-B814EF034414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1151329" cy="643744"/>
                  <a:chOff x="3597201" y="3193316"/>
                  <a:chExt cx="2505648" cy="1400985"/>
                </a:xfrm>
              </p:grpSpPr>
              <p:grpSp>
                <p:nvGrpSpPr>
                  <p:cNvPr id="146" name="Group 145">
                    <a:extLst>
                      <a:ext uri="{FF2B5EF4-FFF2-40B4-BE49-F238E27FC236}">
                        <a16:creationId xmlns:a16="http://schemas.microsoft.com/office/drawing/2014/main" id="{1273EEAB-D358-477E-A10A-73F93544B5D3}"/>
                      </a:ext>
                    </a:extLst>
                  </p:cNvPr>
                  <p:cNvGrpSpPr/>
                  <p:nvPr/>
                </p:nvGrpSpPr>
                <p:grpSpPr>
                  <a:xfrm>
                    <a:off x="3597201" y="3193316"/>
                    <a:ext cx="2505648" cy="1270175"/>
                    <a:chOff x="4011212" y="3521930"/>
                    <a:chExt cx="1795040" cy="909950"/>
                  </a:xfrm>
                </p:grpSpPr>
                <p:sp>
                  <p:nvSpPr>
                    <p:cNvPr id="150" name="AutoShape 48">
                      <a:extLst>
                        <a:ext uri="{FF2B5EF4-FFF2-40B4-BE49-F238E27FC236}">
                          <a16:creationId xmlns:a16="http://schemas.microsoft.com/office/drawing/2014/main" id="{083142A4-AF90-4519-82B6-A0D9047E63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52" name="Straight Connector 151">
                      <a:extLst>
                        <a:ext uri="{FF2B5EF4-FFF2-40B4-BE49-F238E27FC236}">
                          <a16:creationId xmlns:a16="http://schemas.microsoft.com/office/drawing/2014/main" id="{413198F1-ACA9-4C65-A1EA-42E21E6E0B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Straight Connector 152">
                      <a:extLst>
                        <a:ext uri="{FF2B5EF4-FFF2-40B4-BE49-F238E27FC236}">
                          <a16:creationId xmlns:a16="http://schemas.microsoft.com/office/drawing/2014/main" id="{41EA0DB7-9F27-421A-BAA9-13A51BF6FB58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4" name="Oval 52">
                      <a:extLst>
                        <a:ext uri="{FF2B5EF4-FFF2-40B4-BE49-F238E27FC236}">
                          <a16:creationId xmlns:a16="http://schemas.microsoft.com/office/drawing/2014/main" id="{149B93C2-5249-49D6-BA31-D14E32BCEC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r>
                        <a:rPr lang="en-US" sz="900" b="1" dirty="0">
                          <a:latin typeface="Calibri" pitchFamily="34" charset="0"/>
                        </a:rPr>
                        <a:t>P</a:t>
                      </a:r>
                    </a:p>
                  </p:txBody>
                </p:sp>
                <p:cxnSp>
                  <p:nvCxnSpPr>
                    <p:cNvPr id="155" name="Straight Connector 154">
                      <a:extLst>
                        <a:ext uri="{FF2B5EF4-FFF2-40B4-BE49-F238E27FC236}">
                          <a16:creationId xmlns:a16="http://schemas.microsoft.com/office/drawing/2014/main" id="{03AB1798-460B-4EAA-943F-A47219C2F8D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" name="Text Box 50">
                      <a:extLst>
                        <a:ext uri="{FF2B5EF4-FFF2-40B4-BE49-F238E27FC236}">
                          <a16:creationId xmlns:a16="http://schemas.microsoft.com/office/drawing/2014/main" id="{B285D39D-65F1-42EB-9701-5D5DBF03850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>
                        <a:spcBef>
                          <a:spcPct val="50000"/>
                        </a:spcBef>
                      </a:pPr>
                      <a:endParaRPr lang="en-US" sz="900" b="1" dirty="0">
                        <a:solidFill>
                          <a:srgbClr val="FF0000"/>
                        </a:solidFill>
                        <a:latin typeface="Calibri" pitchFamily="34" charset="0"/>
                      </a:endParaRPr>
                    </a:p>
                  </p:txBody>
                </p: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EC47DB3B-DAA1-4A4C-B9A8-1F0322DD8E3A}"/>
                      </a:ext>
                    </a:extLst>
                  </p:cNvPr>
                  <p:cNvCxnSpPr/>
                  <p:nvPr/>
                </p:nvCxnSpPr>
                <p:spPr>
                  <a:xfrm>
                    <a:off x="4865306" y="4463492"/>
                    <a:ext cx="108343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5" name="Straight Connector 144">
                  <a:extLst>
                    <a:ext uri="{FF2B5EF4-FFF2-40B4-BE49-F238E27FC236}">
                      <a16:creationId xmlns:a16="http://schemas.microsoft.com/office/drawing/2014/main" id="{AB9E449D-BBE3-48AD-8E8D-835C91C4429A}"/>
                    </a:ext>
                  </a:extLst>
                </p:cNvPr>
                <p:cNvCxnSpPr/>
                <p:nvPr/>
              </p:nvCxnSpPr>
              <p:spPr>
                <a:xfrm flipH="1">
                  <a:off x="2186968" y="3920937"/>
                  <a:ext cx="49782" cy="60106"/>
                </a:xfrm>
                <a:prstGeom prst="line">
                  <a:avLst/>
                </a:prstGeom>
                <a:ln w="19050" cap="rnd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AB658C05-4796-4A4F-BE72-E5D792965C03}"/>
                    </a:ext>
                  </a:extLst>
                </p:cNvPr>
                <p:cNvGrpSpPr/>
                <p:nvPr/>
              </p:nvGrpSpPr>
              <p:grpSpPr>
                <a:xfrm rot="10800000">
                  <a:off x="3082995" y="1483967"/>
                  <a:ext cx="1151329" cy="2554511"/>
                  <a:chOff x="6181152" y="764081"/>
                  <a:chExt cx="2505648" cy="5559405"/>
                </a:xfrm>
              </p:grpSpPr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3CE1D0AC-2EAE-4011-893A-F78CAD37A17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4800068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53FB71B8-8602-4625-8F87-EF508D890A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3418837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A0AEBC6C-0C20-4254-944E-571DCDB6734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53590" y="2028515"/>
                    <a:ext cx="511268" cy="274804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" name="Group 132">
                    <a:extLst>
                      <a:ext uri="{FF2B5EF4-FFF2-40B4-BE49-F238E27FC236}">
                        <a16:creationId xmlns:a16="http://schemas.microsoft.com/office/drawing/2014/main" id="{1DE5DA4F-5215-4A73-860B-4C39B601092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2145349"/>
                    <a:ext cx="2505648" cy="1270179"/>
                    <a:chOff x="4011212" y="3521928"/>
                    <a:chExt cx="1795040" cy="909952"/>
                  </a:xfrm>
                </p:grpSpPr>
                <p:sp>
                  <p:nvSpPr>
                    <p:cNvPr id="137" name="AutoShape 48">
                      <a:extLst>
                        <a:ext uri="{FF2B5EF4-FFF2-40B4-BE49-F238E27FC236}">
                          <a16:creationId xmlns:a16="http://schemas.microsoft.com/office/drawing/2014/main" id="{7B8254F2-1DD3-4BC5-8AA0-BCFBA1CDE5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39" name="Straight Connector 138">
                      <a:extLst>
                        <a:ext uri="{FF2B5EF4-FFF2-40B4-BE49-F238E27FC236}">
                          <a16:creationId xmlns:a16="http://schemas.microsoft.com/office/drawing/2014/main" id="{AF283B8A-02D4-4C16-BFC0-42A2CECD4B0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Straight Connector 139">
                      <a:extLst>
                        <a:ext uri="{FF2B5EF4-FFF2-40B4-BE49-F238E27FC236}">
                          <a16:creationId xmlns:a16="http://schemas.microsoft.com/office/drawing/2014/main" id="{A5233551-8EE3-4B94-AC6A-C9C574638E0A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" name="Oval 52">
                      <a:extLst>
                        <a:ext uri="{FF2B5EF4-FFF2-40B4-BE49-F238E27FC236}">
                          <a16:creationId xmlns:a16="http://schemas.microsoft.com/office/drawing/2014/main" id="{ACFF9241-5947-4E54-B747-5E3C4B89C0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28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42" name="Straight Connector 141">
                      <a:extLst>
                        <a:ext uri="{FF2B5EF4-FFF2-40B4-BE49-F238E27FC236}">
                          <a16:creationId xmlns:a16="http://schemas.microsoft.com/office/drawing/2014/main" id="{92A5AC49-3F6C-4EA3-82F0-57EF2F1200E6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3" name="Text Box 50">
                      <a:extLst>
                        <a:ext uri="{FF2B5EF4-FFF2-40B4-BE49-F238E27FC236}">
                          <a16:creationId xmlns:a16="http://schemas.microsoft.com/office/drawing/2014/main" id="{AABA6659-090B-471C-88B7-3AA9A43252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00FF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00FF"/>
                        </a:solidFill>
                      </a:endParaRPr>
                    </a:p>
                  </p:txBody>
                </p:sp>
              </p:grpSp>
              <p:grpSp>
                <p:nvGrpSpPr>
                  <p:cNvPr id="122" name="Group 121">
                    <a:extLst>
                      <a:ext uri="{FF2B5EF4-FFF2-40B4-BE49-F238E27FC236}">
                        <a16:creationId xmlns:a16="http://schemas.microsoft.com/office/drawing/2014/main" id="{E2B54FD7-4CD6-4FCC-A722-AB94E111B861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3542250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26" name="AutoShape 48">
                      <a:extLst>
                        <a:ext uri="{FF2B5EF4-FFF2-40B4-BE49-F238E27FC236}">
                          <a16:creationId xmlns:a16="http://schemas.microsoft.com/office/drawing/2014/main" id="{C51983E1-823E-4F08-97E8-050E4C03A7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28" name="Straight Connector 127">
                      <a:extLst>
                        <a:ext uri="{FF2B5EF4-FFF2-40B4-BE49-F238E27FC236}">
                          <a16:creationId xmlns:a16="http://schemas.microsoft.com/office/drawing/2014/main" id="{3B6B96BC-1C06-47C3-AFD8-539A4D29976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" name="Straight Connector 128">
                      <a:extLst>
                        <a:ext uri="{FF2B5EF4-FFF2-40B4-BE49-F238E27FC236}">
                          <a16:creationId xmlns:a16="http://schemas.microsoft.com/office/drawing/2014/main" id="{DE8076B4-69FC-47DB-859E-9157E1920C3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" name="Oval 52">
                      <a:extLst>
                        <a:ext uri="{FF2B5EF4-FFF2-40B4-BE49-F238E27FC236}">
                          <a16:creationId xmlns:a16="http://schemas.microsoft.com/office/drawing/2014/main" id="{62AFBBC8-C645-403B-B887-1973F15AF6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31" name="Straight Connector 130">
                      <a:extLst>
                        <a:ext uri="{FF2B5EF4-FFF2-40B4-BE49-F238E27FC236}">
                          <a16:creationId xmlns:a16="http://schemas.microsoft.com/office/drawing/2014/main" id="{DC66B833-3DAA-48D3-B67E-C43438B567E7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2" name="Text Box 50">
                      <a:extLst>
                        <a:ext uri="{FF2B5EF4-FFF2-40B4-BE49-F238E27FC236}">
                          <a16:creationId xmlns:a16="http://schemas.microsoft.com/office/drawing/2014/main" id="{DB2A87C4-0BC8-41B0-874E-79AEA04B00C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6600"/>
                        </a:solidFill>
                      </a:endParaRPr>
                    </a:p>
                  </p:txBody>
                </p:sp>
              </p:grpSp>
              <p:grpSp>
                <p:nvGrpSpPr>
                  <p:cNvPr id="111" name="Group 110">
                    <a:extLst>
                      <a:ext uri="{FF2B5EF4-FFF2-40B4-BE49-F238E27FC236}">
                        <a16:creationId xmlns:a16="http://schemas.microsoft.com/office/drawing/2014/main" id="{16989AD7-1399-4D46-80CB-0FAA7FF2DBBF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4932343"/>
                    <a:ext cx="2505648" cy="1270174"/>
                    <a:chOff x="4011212" y="3521930"/>
                    <a:chExt cx="1795040" cy="909950"/>
                  </a:xfrm>
                </p:grpSpPr>
                <p:sp>
                  <p:nvSpPr>
                    <p:cNvPr id="115" name="AutoShape 48">
                      <a:extLst>
                        <a:ext uri="{FF2B5EF4-FFF2-40B4-BE49-F238E27FC236}">
                          <a16:creationId xmlns:a16="http://schemas.microsoft.com/office/drawing/2014/main" id="{74E28430-5455-470E-B5C1-DD634758EB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17" name="Straight Connector 116">
                      <a:extLst>
                        <a:ext uri="{FF2B5EF4-FFF2-40B4-BE49-F238E27FC236}">
                          <a16:creationId xmlns:a16="http://schemas.microsoft.com/office/drawing/2014/main" id="{DC02D624-AD8C-4E78-A8A5-2C3610AFF1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Straight Connector 117">
                      <a:extLst>
                        <a:ext uri="{FF2B5EF4-FFF2-40B4-BE49-F238E27FC236}">
                          <a16:creationId xmlns:a16="http://schemas.microsoft.com/office/drawing/2014/main" id="{BDC9606E-28F1-4A12-844A-7A73A3BF45CE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9" name="Oval 52">
                      <a:extLst>
                        <a:ext uri="{FF2B5EF4-FFF2-40B4-BE49-F238E27FC236}">
                          <a16:creationId xmlns:a16="http://schemas.microsoft.com/office/drawing/2014/main" id="{CD3F4EFD-408E-46E5-836A-D9E0AEFE48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20" name="Straight Connector 119">
                      <a:extLst>
                        <a:ext uri="{FF2B5EF4-FFF2-40B4-BE49-F238E27FC236}">
                          <a16:creationId xmlns:a16="http://schemas.microsoft.com/office/drawing/2014/main" id="{B21C29DB-F70F-4F3D-89C9-74D328DE26F8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1" name="Text Box 50">
                      <a:extLst>
                        <a:ext uri="{FF2B5EF4-FFF2-40B4-BE49-F238E27FC236}">
                          <a16:creationId xmlns:a16="http://schemas.microsoft.com/office/drawing/2014/main" id="{788FEE09-7E02-47FF-B073-CBAFABDA5AD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8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008000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up 99">
                    <a:extLst>
                      <a:ext uri="{FF2B5EF4-FFF2-40B4-BE49-F238E27FC236}">
                        <a16:creationId xmlns:a16="http://schemas.microsoft.com/office/drawing/2014/main" id="{3C67D7DF-0137-4277-AF4D-8A2CB38DAA8E}"/>
                      </a:ext>
                    </a:extLst>
                  </p:cNvPr>
                  <p:cNvGrpSpPr/>
                  <p:nvPr/>
                </p:nvGrpSpPr>
                <p:grpSpPr>
                  <a:xfrm>
                    <a:off x="6181152" y="764081"/>
                    <a:ext cx="2505648" cy="1270176"/>
                    <a:chOff x="4011212" y="3521930"/>
                    <a:chExt cx="1795040" cy="909950"/>
                  </a:xfrm>
                </p:grpSpPr>
                <p:sp>
                  <p:nvSpPr>
                    <p:cNvPr id="104" name="AutoShape 48">
                      <a:extLst>
                        <a:ext uri="{FF2B5EF4-FFF2-40B4-BE49-F238E27FC236}">
                          <a16:creationId xmlns:a16="http://schemas.microsoft.com/office/drawing/2014/main" id="{23FB2BEE-34F4-475E-866F-E78A3FECDE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3379" y="4039911"/>
                      <a:ext cx="452772" cy="391969"/>
                    </a:xfrm>
                    <a:custGeom>
                      <a:avLst/>
                      <a:gdLst>
                        <a:gd name="connsiteX0" fmla="*/ 0 w 452772"/>
                        <a:gd name="connsiteY0" fmla="*/ 163892 h 429075"/>
                        <a:gd name="connsiteX1" fmla="*/ 226386 w 452772"/>
                        <a:gd name="connsiteY1" fmla="*/ 0 h 429075"/>
                        <a:gd name="connsiteX2" fmla="*/ 452772 w 452772"/>
                        <a:gd name="connsiteY2" fmla="*/ 163892 h 429075"/>
                        <a:gd name="connsiteX3" fmla="*/ 366300 w 452772"/>
                        <a:gd name="connsiteY3" fmla="*/ 429074 h 429075"/>
                        <a:gd name="connsiteX4" fmla="*/ 86472 w 452772"/>
                        <a:gd name="connsiteY4" fmla="*/ 429074 h 429075"/>
                        <a:gd name="connsiteX5" fmla="*/ 0 w 452772"/>
                        <a:gd name="connsiteY5" fmla="*/ 163892 h 429075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317826 w 452772"/>
                        <a:gd name="connsiteY5" fmla="*/ 91440 h 429074"/>
                        <a:gd name="connsiteX0" fmla="*/ 226386 w 452772"/>
                        <a:gd name="connsiteY0" fmla="*/ 0 h 429074"/>
                        <a:gd name="connsiteX1" fmla="*/ 452772 w 452772"/>
                        <a:gd name="connsiteY1" fmla="*/ 163892 h 429074"/>
                        <a:gd name="connsiteX2" fmla="*/ 366300 w 452772"/>
                        <a:gd name="connsiteY2" fmla="*/ 429074 h 429074"/>
                        <a:gd name="connsiteX3" fmla="*/ 86472 w 452772"/>
                        <a:gd name="connsiteY3" fmla="*/ 429074 h 429074"/>
                        <a:gd name="connsiteX4" fmla="*/ 0 w 452772"/>
                        <a:gd name="connsiteY4" fmla="*/ 163892 h 429074"/>
                        <a:gd name="connsiteX5" fmla="*/ 158800 w 452772"/>
                        <a:gd name="connsiteY5" fmla="*/ 38431 h 429074"/>
                        <a:gd name="connsiteX0" fmla="*/ 295298 w 452772"/>
                        <a:gd name="connsiteY0" fmla="*/ 19878 h 390643"/>
                        <a:gd name="connsiteX1" fmla="*/ 452772 w 452772"/>
                        <a:gd name="connsiteY1" fmla="*/ 125461 h 390643"/>
                        <a:gd name="connsiteX2" fmla="*/ 366300 w 452772"/>
                        <a:gd name="connsiteY2" fmla="*/ 390643 h 390643"/>
                        <a:gd name="connsiteX3" fmla="*/ 86472 w 452772"/>
                        <a:gd name="connsiteY3" fmla="*/ 390643 h 390643"/>
                        <a:gd name="connsiteX4" fmla="*/ 0 w 452772"/>
                        <a:gd name="connsiteY4" fmla="*/ 125461 h 390643"/>
                        <a:gd name="connsiteX5" fmla="*/ 158800 w 452772"/>
                        <a:gd name="connsiteY5" fmla="*/ 0 h 390643"/>
                        <a:gd name="connsiteX0" fmla="*/ 276744 w 452772"/>
                        <a:gd name="connsiteY0" fmla="*/ 0 h 391969"/>
                        <a:gd name="connsiteX1" fmla="*/ 452772 w 452772"/>
                        <a:gd name="connsiteY1" fmla="*/ 126787 h 391969"/>
                        <a:gd name="connsiteX2" fmla="*/ 366300 w 452772"/>
                        <a:gd name="connsiteY2" fmla="*/ 391969 h 391969"/>
                        <a:gd name="connsiteX3" fmla="*/ 86472 w 452772"/>
                        <a:gd name="connsiteY3" fmla="*/ 391969 h 391969"/>
                        <a:gd name="connsiteX4" fmla="*/ 0 w 452772"/>
                        <a:gd name="connsiteY4" fmla="*/ 126787 h 391969"/>
                        <a:gd name="connsiteX5" fmla="*/ 158800 w 452772"/>
                        <a:gd name="connsiteY5" fmla="*/ 1326 h 3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2772" h="391969">
                          <a:moveTo>
                            <a:pt x="276744" y="0"/>
                          </a:moveTo>
                          <a:lnTo>
                            <a:pt x="452772" y="126787"/>
                          </a:lnTo>
                          <a:lnTo>
                            <a:pt x="366300" y="391969"/>
                          </a:lnTo>
                          <a:lnTo>
                            <a:pt x="86472" y="391969"/>
                          </a:lnTo>
                          <a:lnTo>
                            <a:pt x="0" y="126787"/>
                          </a:lnTo>
                          <a:cubicBezTo>
                            <a:pt x="75462" y="72156"/>
                            <a:pt x="158800" y="1326"/>
                            <a:pt x="158800" y="1326"/>
                          </a:cubicBezTo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endParaRPr lang="en-US" sz="800" b="1"/>
                    </a:p>
                  </p:txBody>
                </p:sp>
                <p:cxnSp>
                  <p:nvCxnSpPr>
                    <p:cNvPr id="106" name="Straight Connector 105">
                      <a:extLst>
                        <a:ext uri="{FF2B5EF4-FFF2-40B4-BE49-F238E27FC236}">
                          <a16:creationId xmlns:a16="http://schemas.microsoft.com/office/drawing/2014/main" id="{8C339F42-D6C6-439C-AA11-B95ED80B189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551829" y="3883631"/>
                      <a:ext cx="0" cy="274843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Straight Connector 106">
                      <a:extLst>
                        <a:ext uri="{FF2B5EF4-FFF2-40B4-BE49-F238E27FC236}">
                          <a16:creationId xmlns:a16="http://schemas.microsoft.com/office/drawing/2014/main" id="{B5B32645-493F-43E4-A59F-A69AB852A9B9}"/>
                        </a:ext>
                      </a:extLst>
                    </p:cNvPr>
                    <p:cNvCxnSpPr/>
                    <p:nvPr/>
                  </p:nvCxnSpPr>
                  <p:spPr>
                    <a:xfrm rot="-2160000" flipH="1" flipV="1">
                      <a:off x="4392528" y="3662595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08" name="Oval 52">
                      <a:extLst>
                        <a:ext uri="{FF2B5EF4-FFF2-40B4-BE49-F238E27FC236}">
                          <a16:creationId xmlns:a16="http://schemas.microsoft.com/office/drawing/2014/main" id="{9FACAE7F-1649-464B-A45F-D44E4C7F30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1212" y="3521930"/>
                      <a:ext cx="312592" cy="311702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9050">
                      <a:solidFill>
                        <a:srgbClr val="FFC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/>
                    <a:p>
                      <a:pPr algn="ctr"/>
                      <a:endParaRPr lang="en-US" sz="900" b="1" dirty="0"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109" name="Straight Connector 108">
                      <a:extLst>
                        <a:ext uri="{FF2B5EF4-FFF2-40B4-BE49-F238E27FC236}">
                          <a16:creationId xmlns:a16="http://schemas.microsoft.com/office/drawing/2014/main" id="{0E82635E-0F51-4BB9-B7D6-166BEE0F0911}"/>
                        </a:ext>
                      </a:extLst>
                    </p:cNvPr>
                    <p:cNvCxnSpPr/>
                    <p:nvPr/>
                  </p:nvCxnSpPr>
                  <p:spPr>
                    <a:xfrm rot="16200000" flipH="1" flipV="1">
                      <a:off x="5098210" y="3981551"/>
                      <a:ext cx="90578" cy="263268"/>
                    </a:xfrm>
                    <a:prstGeom prst="line">
                      <a:avLst/>
                    </a:prstGeom>
                    <a:ln w="19050" cap="rnd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10" name="Text Box 50">
                      <a:extLst>
                        <a:ext uri="{FF2B5EF4-FFF2-40B4-BE49-F238E27FC236}">
                          <a16:creationId xmlns:a16="http://schemas.microsoft.com/office/drawing/2014/main" id="{99850008-5637-418A-BCB6-DEC6AF5E8D7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275133" y="3808943"/>
                      <a:ext cx="531119" cy="50448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 anchorCtr="1">
                      <a:noAutofit/>
                    </a:bodyPr>
                    <a:lstStyle>
                      <a:defPPr>
                        <a:defRPr lang="en-US"/>
                      </a:defPPr>
                      <a:lvl1pPr algn="ctr">
                        <a:spcBef>
                          <a:spcPct val="50000"/>
                        </a:spcBef>
                        <a:defRPr sz="2000" b="1">
                          <a:solidFill>
                            <a:srgbClr val="663300"/>
                          </a:solidFill>
                          <a:latin typeface="Calibri" pitchFamily="34" charset="0"/>
                        </a:defRPr>
                      </a:lvl1pPr>
                    </a:lstStyle>
                    <a:p>
                      <a:endParaRPr lang="en-US" sz="900" dirty="0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F6849851-CC5E-44E4-8590-4FB37127D2F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6950860" y="6192677"/>
                    <a:ext cx="108341" cy="130809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69">
                  <a:extLst>
                    <a:ext uri="{FF2B5EF4-FFF2-40B4-BE49-F238E27FC236}">
                      <a16:creationId xmlns:a16="http://schemas.microsoft.com/office/drawing/2014/main" id="{B8B175EB-94BD-47E1-BDC6-21F33B7A57E5}"/>
                    </a:ext>
                  </a:extLst>
                </p:cNvPr>
                <p:cNvGrpSpPr/>
                <p:nvPr/>
              </p:nvGrpSpPr>
              <p:grpSpPr>
                <a:xfrm>
                  <a:off x="1833292" y="1426532"/>
                  <a:ext cx="810672" cy="583638"/>
                  <a:chOff x="4011212" y="3521930"/>
                  <a:chExt cx="1263921" cy="909950"/>
                </a:xfrm>
              </p:grpSpPr>
              <p:sp>
                <p:nvSpPr>
                  <p:cNvPr id="74" name="AutoShape 48">
                    <a:extLst>
                      <a:ext uri="{FF2B5EF4-FFF2-40B4-BE49-F238E27FC236}">
                        <a16:creationId xmlns:a16="http://schemas.microsoft.com/office/drawing/2014/main" id="{C58A908C-487B-445E-AA70-29905EF69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53379" y="4039911"/>
                    <a:ext cx="452772" cy="391969"/>
                  </a:xfrm>
                  <a:custGeom>
                    <a:avLst/>
                    <a:gdLst>
                      <a:gd name="connsiteX0" fmla="*/ 0 w 452772"/>
                      <a:gd name="connsiteY0" fmla="*/ 163892 h 429075"/>
                      <a:gd name="connsiteX1" fmla="*/ 226386 w 452772"/>
                      <a:gd name="connsiteY1" fmla="*/ 0 h 429075"/>
                      <a:gd name="connsiteX2" fmla="*/ 452772 w 452772"/>
                      <a:gd name="connsiteY2" fmla="*/ 163892 h 429075"/>
                      <a:gd name="connsiteX3" fmla="*/ 366300 w 452772"/>
                      <a:gd name="connsiteY3" fmla="*/ 429074 h 429075"/>
                      <a:gd name="connsiteX4" fmla="*/ 86472 w 452772"/>
                      <a:gd name="connsiteY4" fmla="*/ 429074 h 429075"/>
                      <a:gd name="connsiteX5" fmla="*/ 0 w 452772"/>
                      <a:gd name="connsiteY5" fmla="*/ 163892 h 429075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317826 w 452772"/>
                      <a:gd name="connsiteY5" fmla="*/ 91440 h 429074"/>
                      <a:gd name="connsiteX0" fmla="*/ 226386 w 452772"/>
                      <a:gd name="connsiteY0" fmla="*/ 0 h 429074"/>
                      <a:gd name="connsiteX1" fmla="*/ 452772 w 452772"/>
                      <a:gd name="connsiteY1" fmla="*/ 163892 h 429074"/>
                      <a:gd name="connsiteX2" fmla="*/ 366300 w 452772"/>
                      <a:gd name="connsiteY2" fmla="*/ 429074 h 429074"/>
                      <a:gd name="connsiteX3" fmla="*/ 86472 w 452772"/>
                      <a:gd name="connsiteY3" fmla="*/ 429074 h 429074"/>
                      <a:gd name="connsiteX4" fmla="*/ 0 w 452772"/>
                      <a:gd name="connsiteY4" fmla="*/ 163892 h 429074"/>
                      <a:gd name="connsiteX5" fmla="*/ 158800 w 452772"/>
                      <a:gd name="connsiteY5" fmla="*/ 38431 h 429074"/>
                      <a:gd name="connsiteX0" fmla="*/ 295298 w 452772"/>
                      <a:gd name="connsiteY0" fmla="*/ 19878 h 390643"/>
                      <a:gd name="connsiteX1" fmla="*/ 452772 w 452772"/>
                      <a:gd name="connsiteY1" fmla="*/ 125461 h 390643"/>
                      <a:gd name="connsiteX2" fmla="*/ 366300 w 452772"/>
                      <a:gd name="connsiteY2" fmla="*/ 390643 h 390643"/>
                      <a:gd name="connsiteX3" fmla="*/ 86472 w 452772"/>
                      <a:gd name="connsiteY3" fmla="*/ 390643 h 390643"/>
                      <a:gd name="connsiteX4" fmla="*/ 0 w 452772"/>
                      <a:gd name="connsiteY4" fmla="*/ 125461 h 390643"/>
                      <a:gd name="connsiteX5" fmla="*/ 158800 w 452772"/>
                      <a:gd name="connsiteY5" fmla="*/ 0 h 390643"/>
                      <a:gd name="connsiteX0" fmla="*/ 276744 w 452772"/>
                      <a:gd name="connsiteY0" fmla="*/ 0 h 391969"/>
                      <a:gd name="connsiteX1" fmla="*/ 452772 w 452772"/>
                      <a:gd name="connsiteY1" fmla="*/ 126787 h 391969"/>
                      <a:gd name="connsiteX2" fmla="*/ 366300 w 452772"/>
                      <a:gd name="connsiteY2" fmla="*/ 391969 h 391969"/>
                      <a:gd name="connsiteX3" fmla="*/ 86472 w 452772"/>
                      <a:gd name="connsiteY3" fmla="*/ 391969 h 391969"/>
                      <a:gd name="connsiteX4" fmla="*/ 0 w 452772"/>
                      <a:gd name="connsiteY4" fmla="*/ 126787 h 391969"/>
                      <a:gd name="connsiteX5" fmla="*/ 158800 w 452772"/>
                      <a:gd name="connsiteY5" fmla="*/ 1326 h 391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772" h="391969">
                        <a:moveTo>
                          <a:pt x="276744" y="0"/>
                        </a:moveTo>
                        <a:lnTo>
                          <a:pt x="452772" y="126787"/>
                        </a:lnTo>
                        <a:lnTo>
                          <a:pt x="366300" y="391969"/>
                        </a:lnTo>
                        <a:lnTo>
                          <a:pt x="86472" y="391969"/>
                        </a:lnTo>
                        <a:lnTo>
                          <a:pt x="0" y="126787"/>
                        </a:lnTo>
                        <a:cubicBezTo>
                          <a:pt x="75462" y="72156"/>
                          <a:pt x="158800" y="1326"/>
                          <a:pt x="158800" y="1326"/>
                        </a:cubicBezTo>
                      </a:path>
                    </a:pathLst>
                  </a:custGeom>
                  <a:solidFill>
                    <a:srgbClr val="0070C0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 anchorCtr="1">
                    <a:noAutofit/>
                  </a:bodyPr>
                  <a:lstStyle/>
                  <a:p>
                    <a:endParaRPr lang="en-US" sz="800" b="1"/>
                  </a:p>
                </p:txBody>
              </p: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0181039D-B0F0-4E70-8084-5CB9C1E60F4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551829" y="3883631"/>
                    <a:ext cx="0" cy="274843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FC32685C-FD94-4997-B0BE-8C148254346A}"/>
                      </a:ext>
                    </a:extLst>
                  </p:cNvPr>
                  <p:cNvCxnSpPr/>
                  <p:nvPr/>
                </p:nvCxnSpPr>
                <p:spPr>
                  <a:xfrm rot="-2160000" flipH="1" flipV="1">
                    <a:off x="4392528" y="3662595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8" name="Oval 52">
                    <a:extLst>
                      <a:ext uri="{FF2B5EF4-FFF2-40B4-BE49-F238E27FC236}">
                        <a16:creationId xmlns:a16="http://schemas.microsoft.com/office/drawing/2014/main" id="{C6363FB0-1324-45FA-8E23-8095F3DEE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11212" y="3521930"/>
                    <a:ext cx="312592" cy="311702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FFC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 anchorCtr="1">
                    <a:noAutofit/>
                  </a:bodyPr>
                  <a:lstStyle/>
                  <a:p>
                    <a:pPr algn="ctr"/>
                    <a:endParaRPr lang="en-US" sz="900" b="1" dirty="0">
                      <a:latin typeface="Calibri" pitchFamily="34" charset="0"/>
                    </a:endParaRPr>
                  </a:p>
                </p:txBody>
              </p: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F5429678-10E1-4EB8-8EFC-147A5DDD2234}"/>
                      </a:ext>
                    </a:extLst>
                  </p:cNvPr>
                  <p:cNvCxnSpPr/>
                  <p:nvPr/>
                </p:nvCxnSpPr>
                <p:spPr>
                  <a:xfrm rot="16200000" flipH="1" flipV="1">
                    <a:off x="5098210" y="3981551"/>
                    <a:ext cx="90578" cy="263268"/>
                  </a:xfrm>
                  <a:prstGeom prst="line">
                    <a:avLst/>
                  </a:prstGeom>
                  <a:ln w="19050" cap="rnd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" name="Arrow: Right 8">
                <a:extLst>
                  <a:ext uri="{FF2B5EF4-FFF2-40B4-BE49-F238E27FC236}">
                    <a16:creationId xmlns:a16="http://schemas.microsoft.com/office/drawing/2014/main" id="{4D0732A0-8496-40D4-9306-892A020ACA3C}"/>
                  </a:ext>
                </a:extLst>
              </p:cNvPr>
              <p:cNvSpPr/>
              <p:nvPr/>
            </p:nvSpPr>
            <p:spPr>
              <a:xfrm>
                <a:off x="1415483" y="1727426"/>
                <a:ext cx="292848" cy="208762"/>
              </a:xfrm>
              <a:prstGeom prst="rightArrow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867D840-79F2-4234-AFF1-808B701153F4}"/>
                </a:ext>
              </a:extLst>
            </p:cNvPr>
            <p:cNvSpPr txBox="1"/>
            <p:nvPr/>
          </p:nvSpPr>
          <p:spPr>
            <a:xfrm>
              <a:off x="5994342" y="846633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DNA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9FEF6866-93E0-4706-BC54-C5CCED20D09B}"/>
                </a:ext>
              </a:extLst>
            </p:cNvPr>
            <p:cNvSpPr txBox="1"/>
            <p:nvPr/>
          </p:nvSpPr>
          <p:spPr>
            <a:xfrm>
              <a:off x="7317706" y="867175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RNA</a:t>
              </a: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96A7618A-B970-4014-8B8F-5614B64661E0}"/>
                </a:ext>
              </a:extLst>
            </p:cNvPr>
            <p:cNvSpPr txBox="1"/>
            <p:nvPr/>
          </p:nvSpPr>
          <p:spPr>
            <a:xfrm>
              <a:off x="6568339" y="2568243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ATP</a:t>
              </a:r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8ED90CE-623C-4951-A174-04FA472FC430}"/>
              </a:ext>
            </a:extLst>
          </p:cNvPr>
          <p:cNvGrpSpPr/>
          <p:nvPr/>
        </p:nvGrpSpPr>
        <p:grpSpPr>
          <a:xfrm>
            <a:off x="414442" y="4221116"/>
            <a:ext cx="3791556" cy="2568461"/>
            <a:chOff x="414442" y="4221116"/>
            <a:chExt cx="3791556" cy="2568461"/>
          </a:xfrm>
        </p:grpSpPr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D241B761-5AE0-4CFD-99EE-73715A464AE4}"/>
                </a:ext>
              </a:extLst>
            </p:cNvPr>
            <p:cNvGrpSpPr/>
            <p:nvPr/>
          </p:nvGrpSpPr>
          <p:grpSpPr>
            <a:xfrm>
              <a:off x="1345357" y="4221116"/>
              <a:ext cx="1970087" cy="1488311"/>
              <a:chOff x="1345357" y="4322683"/>
              <a:chExt cx="1970087" cy="1488311"/>
            </a:xfrm>
          </p:grpSpPr>
          <p:pic>
            <p:nvPicPr>
              <p:cNvPr id="7" name="Picture 55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861" t="7408" r="1036" b="60185"/>
              <a:stretch>
                <a:fillRect/>
              </a:stretch>
            </p:blipFill>
            <p:spPr bwMode="auto">
              <a:xfrm>
                <a:off x="1345357" y="4634657"/>
                <a:ext cx="1970087" cy="1176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EAB255F-FE57-4AF5-A7E7-684D65FD432F}"/>
                  </a:ext>
                </a:extLst>
              </p:cNvPr>
              <p:cNvSpPr txBox="1"/>
              <p:nvPr/>
            </p:nvSpPr>
            <p:spPr>
              <a:xfrm>
                <a:off x="1630698" y="4322683"/>
                <a:ext cx="108339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Glucose</a:t>
                </a:r>
              </a:p>
            </p:txBody>
          </p: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A183BE7A-8435-48E8-8283-3BB135B9A7F6}"/>
                </a:ext>
              </a:extLst>
            </p:cNvPr>
            <p:cNvGrpSpPr/>
            <p:nvPr/>
          </p:nvGrpSpPr>
          <p:grpSpPr>
            <a:xfrm>
              <a:off x="414442" y="5858542"/>
              <a:ext cx="3791556" cy="931035"/>
              <a:chOff x="414442" y="5858542"/>
              <a:chExt cx="3791556" cy="931035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DB1C64AE-9BDC-4EB9-A05B-222A756B2A80}"/>
                  </a:ext>
                </a:extLst>
              </p:cNvPr>
              <p:cNvGrpSpPr/>
              <p:nvPr/>
            </p:nvGrpSpPr>
            <p:grpSpPr>
              <a:xfrm>
                <a:off x="414442" y="5862235"/>
                <a:ext cx="1142550" cy="927342"/>
                <a:chOff x="236685" y="5719657"/>
                <a:chExt cx="1318216" cy="1069920"/>
              </a:xfrm>
            </p:grpSpPr>
            <p:pic>
              <p:nvPicPr>
                <p:cNvPr id="295" name="Picture 507" descr="bro32215_0308">
                  <a:extLst>
                    <a:ext uri="{FF2B5EF4-FFF2-40B4-BE49-F238E27FC236}">
                      <a16:creationId xmlns:a16="http://schemas.microsoft.com/office/drawing/2014/main" id="{E221D882-2CE8-4D97-AF73-32E69AB538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33782" b="33862"/>
                <a:stretch/>
              </p:blipFill>
              <p:spPr bwMode="auto">
                <a:xfrm>
                  <a:off x="417140" y="6073353"/>
                  <a:ext cx="957306" cy="716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FFEA1846-1CC2-4547-96AD-F8A7CA3BFD18}"/>
                    </a:ext>
                  </a:extLst>
                </p:cNvPr>
                <p:cNvSpPr txBox="1"/>
                <p:nvPr/>
              </p:nvSpPr>
              <p:spPr>
                <a:xfrm>
                  <a:off x="236685" y="5719657"/>
                  <a:ext cx="1318216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Glycogen</a:t>
                  </a: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C73288DA-8A42-4CDC-89A7-3A906BB45CAE}"/>
                  </a:ext>
                </a:extLst>
              </p:cNvPr>
              <p:cNvGrpSpPr/>
              <p:nvPr/>
            </p:nvGrpSpPr>
            <p:grpSpPr>
              <a:xfrm>
                <a:off x="1726458" y="5858542"/>
                <a:ext cx="1142552" cy="917706"/>
                <a:chOff x="1482687" y="5719657"/>
                <a:chExt cx="1318217" cy="1058802"/>
              </a:xfrm>
            </p:grpSpPr>
            <p:pic>
              <p:nvPicPr>
                <p:cNvPr id="293" name="Picture 507" descr="bro32215_0308">
                  <a:extLst>
                    <a:ext uri="{FF2B5EF4-FFF2-40B4-BE49-F238E27FC236}">
                      <a16:creationId xmlns:a16="http://schemas.microsoft.com/office/drawing/2014/main" id="{28DC2BAC-E703-4699-A7F0-B37909857D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b="68649"/>
                <a:stretch/>
              </p:blipFill>
              <p:spPr bwMode="auto">
                <a:xfrm>
                  <a:off x="1663142" y="6084472"/>
                  <a:ext cx="957306" cy="6939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8FFA8F1E-8541-4B11-BAEE-EE11BD9FD339}"/>
                    </a:ext>
                  </a:extLst>
                </p:cNvPr>
                <p:cNvSpPr txBox="1"/>
                <p:nvPr/>
              </p:nvSpPr>
              <p:spPr>
                <a:xfrm>
                  <a:off x="1482687" y="5719657"/>
                  <a:ext cx="1318217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Starch</a:t>
                  </a: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4F1D034E-CCB7-49D1-9240-F7C0F4681C51}"/>
                  </a:ext>
                </a:extLst>
              </p:cNvPr>
              <p:cNvGrpSpPr/>
              <p:nvPr/>
            </p:nvGrpSpPr>
            <p:grpSpPr>
              <a:xfrm>
                <a:off x="3063448" y="5860163"/>
                <a:ext cx="1142550" cy="913873"/>
                <a:chOff x="2567501" y="5719657"/>
                <a:chExt cx="1318216" cy="1054380"/>
              </a:xfrm>
            </p:grpSpPr>
            <p:pic>
              <p:nvPicPr>
                <p:cNvPr id="294" name="Picture 507" descr="bro32215_0308">
                  <a:extLst>
                    <a:ext uri="{FF2B5EF4-FFF2-40B4-BE49-F238E27FC236}">
                      <a16:creationId xmlns:a16="http://schemas.microsoft.com/office/drawing/2014/main" id="{5355C175-14E3-4ED8-93F1-62F3F057BA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7770" t="69140" b="-91"/>
                <a:stretch/>
              </p:blipFill>
              <p:spPr bwMode="auto">
                <a:xfrm>
                  <a:off x="2747956" y="6088893"/>
                  <a:ext cx="957306" cy="685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6BFBD78E-7BFF-4A74-8116-33D21C02BF1C}"/>
                    </a:ext>
                  </a:extLst>
                </p:cNvPr>
                <p:cNvSpPr txBox="1"/>
                <p:nvPr/>
              </p:nvSpPr>
              <p:spPr>
                <a:xfrm>
                  <a:off x="2567501" y="5719657"/>
                  <a:ext cx="1318216" cy="4261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Cellulose</a:t>
                  </a:r>
                </a:p>
              </p:txBody>
            </p:sp>
          </p:grp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2124CB0-9421-472F-B932-E19B364D5982}"/>
              </a:ext>
            </a:extLst>
          </p:cNvPr>
          <p:cNvGrpSpPr/>
          <p:nvPr/>
        </p:nvGrpSpPr>
        <p:grpSpPr>
          <a:xfrm>
            <a:off x="4876771" y="4559076"/>
            <a:ext cx="4163864" cy="2175845"/>
            <a:chOff x="4876771" y="4559076"/>
            <a:chExt cx="4163864" cy="2175845"/>
          </a:xfrm>
        </p:grpSpPr>
        <p:pic>
          <p:nvPicPr>
            <p:cNvPr id="262" name="Picture 42">
              <a:extLst>
                <a:ext uri="{FF2B5EF4-FFF2-40B4-BE49-F238E27FC236}">
                  <a16:creationId xmlns:a16="http://schemas.microsoft.com/office/drawing/2014/main" id="{FDA2A359-5C58-4381-8174-43F264805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65" t="45584" r="2522" b="26250"/>
            <a:stretch>
              <a:fillRect/>
            </a:stretch>
          </p:blipFill>
          <p:spPr bwMode="auto">
            <a:xfrm rot="5400000">
              <a:off x="6076892" y="5529847"/>
              <a:ext cx="1772953" cy="637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" name="Picture 262">
              <a:extLst>
                <a:ext uri="{FF2B5EF4-FFF2-40B4-BE49-F238E27FC236}">
                  <a16:creationId xmlns:a16="http://schemas.microsoft.com/office/drawing/2014/main" id="{3384C08B-F6A6-416F-B2F0-BC8F0DB77B5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400000">
              <a:off x="4639247" y="5607136"/>
              <a:ext cx="1263930" cy="542854"/>
            </a:xfrm>
            <a:prstGeom prst="rect">
              <a:avLst/>
            </a:prstGeom>
          </p:spPr>
        </p:pic>
        <p:grpSp>
          <p:nvGrpSpPr>
            <p:cNvPr id="266" name="Group 366">
              <a:extLst>
                <a:ext uri="{FF2B5EF4-FFF2-40B4-BE49-F238E27FC236}">
                  <a16:creationId xmlns:a16="http://schemas.microsoft.com/office/drawing/2014/main" id="{6C290E13-8543-443D-9A05-34746D632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8381" y="5278377"/>
              <a:ext cx="1052254" cy="788607"/>
              <a:chOff x="3054" y="1213"/>
              <a:chExt cx="902" cy="676"/>
            </a:xfrm>
          </p:grpSpPr>
          <p:sp>
            <p:nvSpPr>
              <p:cNvPr id="267" name="AutoShape 27">
                <a:extLst>
                  <a:ext uri="{FF2B5EF4-FFF2-40B4-BE49-F238E27FC236}">
                    <a16:creationId xmlns:a16="http://schemas.microsoft.com/office/drawing/2014/main" id="{B71D5085-9F77-4D0C-A322-938E5AC8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2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" name="AutoShape 28">
                <a:extLst>
                  <a:ext uri="{FF2B5EF4-FFF2-40B4-BE49-F238E27FC236}">
                    <a16:creationId xmlns:a16="http://schemas.microsoft.com/office/drawing/2014/main" id="{BEF3B999-6FAF-400E-B11A-189F47779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433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9" name="AutoShape 29">
                <a:extLst>
                  <a:ext uri="{FF2B5EF4-FFF2-40B4-BE49-F238E27FC236}">
                    <a16:creationId xmlns:a16="http://schemas.microsoft.com/office/drawing/2014/main" id="{8C9B8B85-6D4A-402F-B559-A749DB60C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515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0" name="AutoShape 30">
                <a:extLst>
                  <a:ext uri="{FF2B5EF4-FFF2-40B4-BE49-F238E27FC236}">
                    <a16:creationId xmlns:a16="http://schemas.microsoft.com/office/drawing/2014/main" id="{781B52F4-A00B-4B48-8AC1-96D2B7EA2B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3683" y="1456"/>
                <a:ext cx="151" cy="145"/>
              </a:xfrm>
              <a:prstGeom prst="pentagon">
                <a:avLst/>
              </a:prstGeom>
              <a:solidFill>
                <a:srgbClr val="00008E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1" name="Line 31">
                <a:extLst>
                  <a:ext uri="{FF2B5EF4-FFF2-40B4-BE49-F238E27FC236}">
                    <a16:creationId xmlns:a16="http://schemas.microsoft.com/office/drawing/2014/main" id="{5F9BDD0B-D444-41E4-8B8A-E83190AC0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46" y="153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Line 32">
                <a:extLst>
                  <a:ext uri="{FF2B5EF4-FFF2-40B4-BE49-F238E27FC236}">
                    <a16:creationId xmlns:a16="http://schemas.microsoft.com/office/drawing/2014/main" id="{082B7A7C-926D-4662-818B-601AAF9A6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1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Line 33">
                <a:extLst>
                  <a:ext uri="{FF2B5EF4-FFF2-40B4-BE49-F238E27FC236}">
                    <a16:creationId xmlns:a16="http://schemas.microsoft.com/office/drawing/2014/main" id="{A73C446C-3B3A-4670-A585-CBEB2864A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Line 44">
                <a:extLst>
                  <a:ext uri="{FF2B5EF4-FFF2-40B4-BE49-F238E27FC236}">
                    <a16:creationId xmlns:a16="http://schemas.microsoft.com/office/drawing/2014/main" id="{2825DA22-2771-4908-98A5-67D432270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3546535" flipH="1" flipV="1">
                <a:off x="3497" y="1700"/>
                <a:ext cx="0" cy="7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5" name="Group 229">
                <a:extLst>
                  <a:ext uri="{FF2B5EF4-FFF2-40B4-BE49-F238E27FC236}">
                    <a16:creationId xmlns:a16="http://schemas.microsoft.com/office/drawing/2014/main" id="{7C4775DC-253E-4CF7-9E57-8C5DDA8A36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4" y="1716"/>
                <a:ext cx="249" cy="173"/>
                <a:chOff x="3054" y="1716"/>
                <a:chExt cx="249" cy="173"/>
              </a:xfrm>
            </p:grpSpPr>
            <p:sp>
              <p:nvSpPr>
                <p:cNvPr id="277" name="Line 42">
                  <a:extLst>
                    <a:ext uri="{FF2B5EF4-FFF2-40B4-BE49-F238E27FC236}">
                      <a16:creationId xmlns:a16="http://schemas.microsoft.com/office/drawing/2014/main" id="{D48AB6A9-9B4A-4830-9E1F-58B6567BF2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40" y="169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Text Box 43">
                  <a:extLst>
                    <a:ext uri="{FF2B5EF4-FFF2-40B4-BE49-F238E27FC236}">
                      <a16:creationId xmlns:a16="http://schemas.microsoft.com/office/drawing/2014/main" id="{F4482322-5D48-4FBA-BD17-716ECA25A2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54" y="1716"/>
                  <a:ext cx="191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1200"/>
                    <a:t>O</a:t>
                  </a:r>
                </a:p>
              </p:txBody>
            </p:sp>
            <p:sp>
              <p:nvSpPr>
                <p:cNvPr id="279" name="Line 227">
                  <a:extLst>
                    <a:ext uri="{FF2B5EF4-FFF2-40B4-BE49-F238E27FC236}">
                      <a16:creationId xmlns:a16="http://schemas.microsoft.com/office/drawing/2014/main" id="{310E2DB3-2CC0-493A-B866-4707FD2052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3450468" flipV="1">
                  <a:off x="3253" y="1711"/>
                  <a:ext cx="1" cy="9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" name="Text Box 230">
                <a:extLst>
                  <a:ext uri="{FF2B5EF4-FFF2-40B4-BE49-F238E27FC236}">
                    <a16:creationId xmlns:a16="http://schemas.microsoft.com/office/drawing/2014/main" id="{834CE0F3-813B-4204-BA02-8FF72C3947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  <p:grpSp>
          <p:nvGrpSpPr>
            <p:cNvPr id="282" name="Group 364">
              <a:extLst>
                <a:ext uri="{FF2B5EF4-FFF2-40B4-BE49-F238E27FC236}">
                  <a16:creationId xmlns:a16="http://schemas.microsoft.com/office/drawing/2014/main" id="{75622DD1-0867-4192-83BE-7D2CE5A87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548" y="5898117"/>
              <a:ext cx="1035921" cy="822438"/>
              <a:chOff x="4299" y="1213"/>
              <a:chExt cx="888" cy="705"/>
            </a:xfrm>
          </p:grpSpPr>
          <p:sp>
            <p:nvSpPr>
              <p:cNvPr id="283" name="AutoShape 47">
                <a:extLst>
                  <a:ext uri="{FF2B5EF4-FFF2-40B4-BE49-F238E27FC236}">
                    <a16:creationId xmlns:a16="http://schemas.microsoft.com/office/drawing/2014/main" id="{4D520050-05F4-4AE2-9403-CE52B7332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515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" name="AutoShape 48">
                <a:extLst>
                  <a:ext uri="{FF2B5EF4-FFF2-40B4-BE49-F238E27FC236}">
                    <a16:creationId xmlns:a16="http://schemas.microsoft.com/office/drawing/2014/main" id="{698B24A9-242C-4D0C-9DCB-70477C982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674" y="1596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" name="AutoShape 49">
                <a:extLst>
                  <a:ext uri="{FF2B5EF4-FFF2-40B4-BE49-F238E27FC236}">
                    <a16:creationId xmlns:a16="http://schemas.microsoft.com/office/drawing/2014/main" id="{A0D23762-46E7-4133-B6B8-D397C23E4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756" y="1455"/>
                <a:ext cx="189" cy="163"/>
              </a:xfrm>
              <a:prstGeom prst="hexagon">
                <a:avLst>
                  <a:gd name="adj" fmla="val 28988"/>
                  <a:gd name="vf" fmla="val 115470"/>
                </a:avLst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" name="AutoShape 50">
                <a:extLst>
                  <a:ext uri="{FF2B5EF4-FFF2-40B4-BE49-F238E27FC236}">
                    <a16:creationId xmlns:a16="http://schemas.microsoft.com/office/drawing/2014/main" id="{31690563-0938-4F97-BDA2-8D53221295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130139">
                <a:off x="4924" y="1456"/>
                <a:ext cx="151" cy="145"/>
              </a:xfrm>
              <a:prstGeom prst="pentagon">
                <a:avLst/>
              </a:prstGeom>
              <a:solidFill>
                <a:srgbClr val="A20083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" name="Line 52">
                <a:extLst>
                  <a:ext uri="{FF2B5EF4-FFF2-40B4-BE49-F238E27FC236}">
                    <a16:creationId xmlns:a16="http://schemas.microsoft.com/office/drawing/2014/main" id="{55D22078-4847-4385-A8B8-37D0BC60A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2" y="1403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Line 53">
                <a:extLst>
                  <a:ext uri="{FF2B5EF4-FFF2-40B4-BE49-F238E27FC236}">
                    <a16:creationId xmlns:a16="http://schemas.microsoft.com/office/drawing/2014/main" id="{F4CD6B07-E8EF-4A7D-B52D-5043C67FD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3" y="1361"/>
                <a:ext cx="0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Line 62">
                <a:extLst>
                  <a:ext uri="{FF2B5EF4-FFF2-40B4-BE49-F238E27FC236}">
                    <a16:creationId xmlns:a16="http://schemas.microsoft.com/office/drawing/2014/main" id="{1196AC8C-A545-4610-AD61-15EA65A3C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3450468" flipV="1">
                <a:off x="4485" y="1702"/>
                <a:ext cx="1" cy="9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Text Box 63">
                <a:extLst>
                  <a:ext uri="{FF2B5EF4-FFF2-40B4-BE49-F238E27FC236}">
                    <a16:creationId xmlns:a16="http://schemas.microsoft.com/office/drawing/2014/main" id="{15CD1F74-3A53-4A71-BD2E-73D42BB22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9" y="1745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  <p:sp>
            <p:nvSpPr>
              <p:cNvPr id="291" name="Oval 236">
                <a:extLst>
                  <a:ext uri="{FF2B5EF4-FFF2-40B4-BE49-F238E27FC236}">
                    <a16:creationId xmlns:a16="http://schemas.microsoft.com/office/drawing/2014/main" id="{76186C05-D4A3-4174-A283-70CE16BF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1622"/>
                <a:ext cx="106" cy="106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" name="Text Box 237">
                <a:extLst>
                  <a:ext uri="{FF2B5EF4-FFF2-40B4-BE49-F238E27FC236}">
                    <a16:creationId xmlns:a16="http://schemas.microsoft.com/office/drawing/2014/main" id="{F4C53D43-D181-4B58-B3B0-1532BB1570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27" y="1213"/>
                <a:ext cx="26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/>
                  <a:t>OH</a:t>
                </a:r>
              </a:p>
            </p:txBody>
          </p:sp>
        </p:grp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4656EE68-5753-4EF9-9D7B-14A3BBBD8A3C}"/>
                </a:ext>
              </a:extLst>
            </p:cNvPr>
            <p:cNvSpPr txBox="1"/>
            <p:nvPr/>
          </p:nvSpPr>
          <p:spPr>
            <a:xfrm>
              <a:off x="4876771" y="4559076"/>
              <a:ext cx="7934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Fats</a:t>
              </a: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B28E89E8-9979-43C3-952F-B58F4196DA2F}"/>
                </a:ext>
              </a:extLst>
            </p:cNvPr>
            <p:cNvSpPr txBox="1"/>
            <p:nvPr/>
          </p:nvSpPr>
          <p:spPr>
            <a:xfrm>
              <a:off x="6138204" y="4559076"/>
              <a:ext cx="165033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Phospholipids</a:t>
              </a: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A7A44404-3AD9-47DD-8F65-89E1DB28CD7A}"/>
                </a:ext>
              </a:extLst>
            </p:cNvPr>
            <p:cNvSpPr txBox="1"/>
            <p:nvPr/>
          </p:nvSpPr>
          <p:spPr>
            <a:xfrm>
              <a:off x="7996547" y="4559076"/>
              <a:ext cx="103592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Steroids</a:t>
              </a:r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4CDC1FA7-D59B-402B-A0C4-F1966A4CE738}"/>
              </a:ext>
            </a:extLst>
          </p:cNvPr>
          <p:cNvSpPr txBox="1"/>
          <p:nvPr/>
        </p:nvSpPr>
        <p:spPr>
          <a:xfrm>
            <a:off x="163955" y="347472"/>
            <a:ext cx="4333381" cy="4616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>
                <a:latin typeface="Calibri" pitchFamily="34" charset="0"/>
                <a:cs typeface="Calibri" pitchFamily="34" charset="0"/>
              </a:rPr>
              <a:t>Proteins</a:t>
            </a:r>
          </a:p>
        </p:txBody>
      </p: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2147CA3F-EEDB-4718-8F1B-4398A8256BE6}"/>
              </a:ext>
            </a:extLst>
          </p:cNvPr>
          <p:cNvGrpSpPr/>
          <p:nvPr/>
        </p:nvGrpSpPr>
        <p:grpSpPr>
          <a:xfrm>
            <a:off x="516778" y="915822"/>
            <a:ext cx="3604170" cy="2637683"/>
            <a:chOff x="516778" y="915822"/>
            <a:chExt cx="3604170" cy="2637683"/>
          </a:xfrm>
        </p:grpSpPr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02A25C7F-8EA2-42C2-A1EF-BAA3BBCCD817}"/>
                </a:ext>
              </a:extLst>
            </p:cNvPr>
            <p:cNvSpPr txBox="1"/>
            <p:nvPr/>
          </p:nvSpPr>
          <p:spPr>
            <a:xfrm>
              <a:off x="516778" y="915822"/>
              <a:ext cx="2395846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Enzymes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Structural Molecules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DNA Regulation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Hormones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Adhesion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Cell Recognition</a:t>
              </a:r>
            </a:p>
            <a:p>
              <a:pPr marL="169863" indent="-169863">
                <a:buFont typeface="Arial" panose="020B0604020202020204" pitchFamily="34" charset="0"/>
                <a:buChar char="•"/>
              </a:pPr>
              <a:r>
                <a:rPr lang="en-US" sz="2000" dirty="0"/>
                <a:t>Etc.</a:t>
              </a:r>
            </a:p>
          </p:txBody>
        </p: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06E0D9DA-C345-4EF0-8610-23830269DE30}"/>
                </a:ext>
              </a:extLst>
            </p:cNvPr>
            <p:cNvGrpSpPr/>
            <p:nvPr/>
          </p:nvGrpSpPr>
          <p:grpSpPr>
            <a:xfrm>
              <a:off x="2994357" y="1083279"/>
              <a:ext cx="975117" cy="1036653"/>
              <a:chOff x="5263639" y="2313182"/>
              <a:chExt cx="975117" cy="1036653"/>
            </a:xfrm>
          </p:grpSpPr>
          <p:pic>
            <p:nvPicPr>
              <p:cNvPr id="312" name="Picture 49">
                <a:extLst>
                  <a:ext uri="{FF2B5EF4-FFF2-40B4-BE49-F238E27FC236}">
                    <a16:creationId xmlns:a16="http://schemas.microsoft.com/office/drawing/2014/main" id="{D365D0CF-C46A-48DA-9094-A043C852E2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63639" y="2313182"/>
                <a:ext cx="975117" cy="37544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  <p:pic>
            <p:nvPicPr>
              <p:cNvPr id="313" name="Picture 50">
                <a:extLst>
                  <a:ext uri="{FF2B5EF4-FFF2-40B4-BE49-F238E27FC236}">
                    <a16:creationId xmlns:a16="http://schemas.microsoft.com/office/drawing/2014/main" id="{F5ABD25C-FFDF-4F52-B214-4B9B2DED84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11664" y="2805435"/>
                <a:ext cx="879066" cy="2795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  <p:pic>
            <p:nvPicPr>
              <p:cNvPr id="314" name="Picture 51">
                <a:extLst>
                  <a:ext uri="{FF2B5EF4-FFF2-40B4-BE49-F238E27FC236}">
                    <a16:creationId xmlns:a16="http://schemas.microsoft.com/office/drawing/2014/main" id="{32BA8049-CF84-49AE-A12D-941E327178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8808" y="3201742"/>
                <a:ext cx="824777" cy="14809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>
                        <a:alpha val="20000"/>
                      </a:srgbClr>
                    </a:solidFill>
                  </a14:hiddenFill>
                </a:ext>
              </a:extLst>
            </p:spPr>
          </p:pic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48B0CE4-CA6A-42FB-8017-F0392F075D1E}"/>
                </a:ext>
              </a:extLst>
            </p:cNvPr>
            <p:cNvGrpSpPr/>
            <p:nvPr/>
          </p:nvGrpSpPr>
          <p:grpSpPr>
            <a:xfrm>
              <a:off x="2842883" y="2301474"/>
              <a:ext cx="1278065" cy="1252031"/>
              <a:chOff x="6926335" y="2138040"/>
              <a:chExt cx="1278065" cy="1252031"/>
            </a:xfrm>
          </p:grpSpPr>
          <p:pic>
            <p:nvPicPr>
              <p:cNvPr id="316" name="Picture 53" descr="protein-art">
                <a:extLst>
                  <a:ext uri="{FF2B5EF4-FFF2-40B4-BE49-F238E27FC236}">
                    <a16:creationId xmlns:a16="http://schemas.microsoft.com/office/drawing/2014/main" id="{92416A4D-6904-428E-A93D-2A43B7521E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598" r="66885" b="47789"/>
              <a:stretch>
                <a:fillRect/>
              </a:stretch>
            </p:blipFill>
            <p:spPr bwMode="auto">
              <a:xfrm>
                <a:off x="7410935" y="2573143"/>
                <a:ext cx="793465" cy="8169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7" name="Picture 54" descr="INSR Protein - Front">
                <a:extLst>
                  <a:ext uri="{FF2B5EF4-FFF2-40B4-BE49-F238E27FC236}">
                    <a16:creationId xmlns:a16="http://schemas.microsoft.com/office/drawing/2014/main" id="{B0BCD632-7CC9-491F-9D52-81AE4FA94B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26335" y="2138040"/>
                <a:ext cx="768615" cy="76897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3534943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Organic Molecules</a:t>
            </a:r>
            <a:endParaRPr lang="en-US" sz="2400" i="1" dirty="0"/>
          </a:p>
        </p:txBody>
      </p:sp>
      <p:sp>
        <p:nvSpPr>
          <p:cNvPr id="10254" name="Text Box 14"/>
          <p:cNvSpPr txBox="1">
            <a:spLocks noChangeArrowheads="1"/>
          </p:cNvSpPr>
          <p:nvPr/>
        </p:nvSpPr>
        <p:spPr bwMode="auto">
          <a:xfrm>
            <a:off x="320722" y="429314"/>
            <a:ext cx="8502556" cy="304698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marL="115888" indent="-115888">
              <a:defRPr>
                <a:solidFill>
                  <a:schemeClr val="tx1"/>
                </a:solidFill>
                <a:latin typeface="Arial" charset="0"/>
              </a:defRPr>
            </a:lvl1pPr>
            <a:lvl2pPr marL="463550" indent="-115888">
              <a:defRPr>
                <a:solidFill>
                  <a:schemeClr val="tx1"/>
                </a:solidFill>
                <a:latin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FontTx/>
              <a:buChar char="•"/>
            </a:pPr>
            <a:r>
              <a:rPr lang="en-US" sz="2400" b="1" i="1" dirty="0">
                <a:latin typeface="Calibri" pitchFamily="34" charset="0"/>
                <a:cs typeface="Calibri" pitchFamily="34" charset="0"/>
              </a:rPr>
              <a:t>Organic Molecules are Based on Carbon Chemistry</a:t>
            </a:r>
          </a:p>
          <a:p>
            <a:pPr>
              <a:buFontTx/>
              <a:buChar char="•"/>
            </a:pPr>
            <a:endParaRPr lang="en-US" sz="2400" b="1" i="1" dirty="0">
              <a:latin typeface="Calibri" pitchFamily="34" charset="0"/>
              <a:cs typeface="Calibri" pitchFamily="34" charset="0"/>
            </a:endParaRPr>
          </a:p>
          <a:p>
            <a:pPr marL="517525" lvl="1" indent="-287338">
              <a:buFont typeface="+mj-lt"/>
              <a:buAutoNum type="arabicPeriod"/>
            </a:pPr>
            <a:r>
              <a:rPr lang="en-US" sz="2400" b="1" dirty="0">
                <a:latin typeface="Calibri" pitchFamily="34" charset="0"/>
                <a:cs typeface="Calibri" pitchFamily="34" charset="0"/>
              </a:rPr>
              <a:t>Carbon Skeleton</a:t>
            </a:r>
            <a:r>
              <a:rPr lang="en-US" sz="2400" dirty="0">
                <a:latin typeface="Calibri" pitchFamily="34" charset="0"/>
                <a:cs typeface="Calibri" pitchFamily="34" charset="0"/>
              </a:rPr>
              <a:t>:  Chains and Rings of Carbon Molecules – </a:t>
            </a:r>
            <a:r>
              <a:rPr lang="en-US" sz="2400" b="1" dirty="0">
                <a:solidFill>
                  <a:srgbClr val="7030A0"/>
                </a:solidFill>
                <a:latin typeface="Calibri" pitchFamily="34" charset="0"/>
                <a:cs typeface="Calibri" pitchFamily="34" charset="0"/>
              </a:rPr>
              <a:t>Determines Basic Structure/Shape</a:t>
            </a:r>
            <a:endParaRPr lang="en-US" sz="2400" dirty="0">
              <a:latin typeface="Calibri" pitchFamily="34" charset="0"/>
              <a:cs typeface="Calibri" pitchFamily="34" charset="0"/>
            </a:endParaRPr>
          </a:p>
          <a:p>
            <a:pPr marL="517525" lvl="1" indent="-287338">
              <a:buFont typeface="+mj-lt"/>
              <a:buAutoNum type="arabicPeriod"/>
            </a:pPr>
            <a:endParaRPr lang="en-US" sz="2400" dirty="0">
              <a:latin typeface="Calibri" pitchFamily="34" charset="0"/>
              <a:cs typeface="Calibri" pitchFamily="34" charset="0"/>
            </a:endParaRPr>
          </a:p>
          <a:p>
            <a:pPr marL="517525" lvl="1" indent="-287338">
              <a:buFont typeface="+mj-lt"/>
              <a:buAutoNum type="arabicPeriod"/>
            </a:pPr>
            <a:r>
              <a:rPr lang="en-US" sz="2400" b="1" dirty="0">
                <a:latin typeface="Calibri" pitchFamily="34" charset="0"/>
                <a:cs typeface="Calibri" pitchFamily="34" charset="0"/>
              </a:rPr>
              <a:t>Functional Groups</a:t>
            </a:r>
            <a:r>
              <a:rPr lang="en-US" sz="2400" dirty="0">
                <a:latin typeface="Calibri" pitchFamily="34" charset="0"/>
                <a:cs typeface="Calibri" pitchFamily="34" charset="0"/>
              </a:rPr>
              <a:t>:  Interchangeable groups of molecules that have distinct properties (e.g. Polar vs. Non-Polar) – </a:t>
            </a:r>
            <a:r>
              <a:rPr lang="en-US" sz="2400" b="1" dirty="0">
                <a:solidFill>
                  <a:srgbClr val="7030A0"/>
                </a:solidFill>
                <a:latin typeface="Calibri" pitchFamily="34" charset="0"/>
                <a:cs typeface="Calibri" pitchFamily="34" charset="0"/>
              </a:rPr>
              <a:t>determine the behavior of the macromolecule.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351288" y="4697819"/>
            <a:ext cx="1171576" cy="1058863"/>
            <a:chOff x="3351288" y="4586987"/>
            <a:chExt cx="1171576" cy="1058863"/>
          </a:xfrm>
        </p:grpSpPr>
        <p:sp>
          <p:nvSpPr>
            <p:cNvPr id="10292" name="Oval 52"/>
            <p:cNvSpPr>
              <a:spLocks noChangeArrowheads="1"/>
            </p:cNvSpPr>
            <p:nvPr/>
          </p:nvSpPr>
          <p:spPr bwMode="auto">
            <a:xfrm>
              <a:off x="3781142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293" name="Line 53"/>
            <p:cNvSpPr>
              <a:spLocks noChangeShapeType="1"/>
            </p:cNvSpPr>
            <p:nvPr/>
          </p:nvSpPr>
          <p:spPr bwMode="auto">
            <a:xfrm>
              <a:off x="3351288" y="5118007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Line 54"/>
            <p:cNvSpPr>
              <a:spLocks noChangeShapeType="1"/>
            </p:cNvSpPr>
            <p:nvPr/>
          </p:nvSpPr>
          <p:spPr bwMode="auto">
            <a:xfrm>
              <a:off x="4232351" y="5118007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Line 55"/>
            <p:cNvSpPr>
              <a:spLocks noChangeShapeType="1"/>
            </p:cNvSpPr>
            <p:nvPr/>
          </p:nvSpPr>
          <p:spPr bwMode="auto">
            <a:xfrm rot="5400000">
              <a:off x="3794636" y="473224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Line 56"/>
            <p:cNvSpPr>
              <a:spLocks noChangeShapeType="1"/>
            </p:cNvSpPr>
            <p:nvPr/>
          </p:nvSpPr>
          <p:spPr bwMode="auto">
            <a:xfrm rot="5400000">
              <a:off x="3794636" y="55005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55726" y="4697819"/>
            <a:ext cx="2459037" cy="1058863"/>
            <a:chOff x="755726" y="4586987"/>
            <a:chExt cx="2459037" cy="1058863"/>
          </a:xfrm>
        </p:grpSpPr>
        <p:sp>
          <p:nvSpPr>
            <p:cNvPr id="10298" name="Oval 58"/>
            <p:cNvSpPr>
              <a:spLocks noChangeArrowheads="1"/>
            </p:cNvSpPr>
            <p:nvPr/>
          </p:nvSpPr>
          <p:spPr bwMode="auto">
            <a:xfrm>
              <a:off x="2897263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2" name="Oval 62"/>
            <p:cNvSpPr>
              <a:spLocks noChangeArrowheads="1"/>
            </p:cNvSpPr>
            <p:nvPr/>
          </p:nvSpPr>
          <p:spPr bwMode="auto">
            <a:xfrm>
              <a:off x="2016201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3" name="Oval 63"/>
            <p:cNvSpPr>
              <a:spLocks noChangeArrowheads="1"/>
            </p:cNvSpPr>
            <p:nvPr/>
          </p:nvSpPr>
          <p:spPr bwMode="auto">
            <a:xfrm>
              <a:off x="1135138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4" name="Line 64"/>
            <p:cNvSpPr>
              <a:spLocks noChangeShapeType="1"/>
            </p:cNvSpPr>
            <p:nvPr/>
          </p:nvSpPr>
          <p:spPr bwMode="auto">
            <a:xfrm>
              <a:off x="1589163" y="5118007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Line 65"/>
            <p:cNvSpPr>
              <a:spLocks noChangeShapeType="1"/>
            </p:cNvSpPr>
            <p:nvPr/>
          </p:nvSpPr>
          <p:spPr bwMode="auto">
            <a:xfrm>
              <a:off x="2470226" y="5118007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Line 68"/>
            <p:cNvSpPr>
              <a:spLocks noChangeShapeType="1"/>
            </p:cNvSpPr>
            <p:nvPr/>
          </p:nvSpPr>
          <p:spPr bwMode="auto">
            <a:xfrm rot="5400000">
              <a:off x="1960638" y="54878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Line 69"/>
            <p:cNvSpPr>
              <a:spLocks noChangeShapeType="1"/>
            </p:cNvSpPr>
            <p:nvPr/>
          </p:nvSpPr>
          <p:spPr bwMode="auto">
            <a:xfrm rot="5400000">
              <a:off x="2046248" y="54878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Line 70"/>
            <p:cNvSpPr>
              <a:spLocks noChangeShapeType="1"/>
            </p:cNvSpPr>
            <p:nvPr/>
          </p:nvSpPr>
          <p:spPr bwMode="auto">
            <a:xfrm rot="5400000">
              <a:off x="2900438" y="473224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Line 74"/>
            <p:cNvSpPr>
              <a:spLocks noChangeShapeType="1"/>
            </p:cNvSpPr>
            <p:nvPr/>
          </p:nvSpPr>
          <p:spPr bwMode="auto">
            <a:xfrm>
              <a:off x="755726" y="5214767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Line 75"/>
            <p:cNvSpPr>
              <a:spLocks noChangeShapeType="1"/>
            </p:cNvSpPr>
            <p:nvPr/>
          </p:nvSpPr>
          <p:spPr bwMode="auto">
            <a:xfrm>
              <a:off x="755726" y="5118007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Line 76"/>
            <p:cNvSpPr>
              <a:spLocks noChangeShapeType="1"/>
            </p:cNvSpPr>
            <p:nvPr/>
          </p:nvSpPr>
          <p:spPr bwMode="auto">
            <a:xfrm>
              <a:off x="755726" y="5021246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Line 77"/>
            <p:cNvSpPr>
              <a:spLocks noChangeShapeType="1"/>
            </p:cNvSpPr>
            <p:nvPr/>
          </p:nvSpPr>
          <p:spPr bwMode="auto">
            <a:xfrm rot="5400000">
              <a:off x="2900438" y="55005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" name="Oval 61"/>
          <p:cNvSpPr>
            <a:spLocks noChangeArrowheads="1"/>
          </p:cNvSpPr>
          <p:nvPr/>
        </p:nvSpPr>
        <p:spPr bwMode="auto">
          <a:xfrm>
            <a:off x="7231252" y="4315213"/>
            <a:ext cx="317500" cy="317500"/>
          </a:xfrm>
          <a:prstGeom prst="ellipse">
            <a:avLst/>
          </a:prstGeom>
          <a:solidFill>
            <a:srgbClr val="0033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O</a:t>
            </a:r>
          </a:p>
        </p:txBody>
      </p:sp>
      <p:sp>
        <p:nvSpPr>
          <p:cNvPr id="54" name="Oval 61"/>
          <p:cNvSpPr>
            <a:spLocks noChangeArrowheads="1"/>
          </p:cNvSpPr>
          <p:nvPr/>
        </p:nvSpPr>
        <p:spPr bwMode="auto">
          <a:xfrm>
            <a:off x="315853" y="5054441"/>
            <a:ext cx="317500" cy="3175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N</a:t>
            </a:r>
          </a:p>
        </p:txBody>
      </p:sp>
      <p:sp>
        <p:nvSpPr>
          <p:cNvPr id="56" name="Oval 61"/>
          <p:cNvSpPr>
            <a:spLocks noChangeArrowheads="1"/>
          </p:cNvSpPr>
          <p:nvPr/>
        </p:nvSpPr>
        <p:spPr bwMode="auto">
          <a:xfrm>
            <a:off x="2005050" y="5836090"/>
            <a:ext cx="317500" cy="317500"/>
          </a:xfrm>
          <a:prstGeom prst="ellipse">
            <a:avLst/>
          </a:prstGeom>
          <a:solidFill>
            <a:srgbClr val="0033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O</a:t>
            </a:r>
          </a:p>
        </p:txBody>
      </p:sp>
      <p:sp>
        <p:nvSpPr>
          <p:cNvPr id="58" name="Oval 61"/>
          <p:cNvSpPr>
            <a:spLocks noChangeArrowheads="1"/>
          </p:cNvSpPr>
          <p:nvPr/>
        </p:nvSpPr>
        <p:spPr bwMode="auto">
          <a:xfrm>
            <a:off x="3781142" y="4338583"/>
            <a:ext cx="317500" cy="3175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/>
              <a:t>H</a:t>
            </a:r>
          </a:p>
        </p:txBody>
      </p:sp>
      <p:sp>
        <p:nvSpPr>
          <p:cNvPr id="59" name="Oval 61"/>
          <p:cNvSpPr>
            <a:spLocks noChangeArrowheads="1"/>
          </p:cNvSpPr>
          <p:nvPr/>
        </p:nvSpPr>
        <p:spPr bwMode="auto">
          <a:xfrm>
            <a:off x="4649980" y="4338583"/>
            <a:ext cx="317500" cy="3175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/>
              <a:t>H</a:t>
            </a:r>
          </a:p>
        </p:txBody>
      </p:sp>
      <p:sp>
        <p:nvSpPr>
          <p:cNvPr id="60" name="Oval 61"/>
          <p:cNvSpPr>
            <a:spLocks noChangeArrowheads="1"/>
          </p:cNvSpPr>
          <p:nvPr/>
        </p:nvSpPr>
        <p:spPr bwMode="auto">
          <a:xfrm>
            <a:off x="3781142" y="5799693"/>
            <a:ext cx="317500" cy="3175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/>
              <a:t>H</a:t>
            </a:r>
          </a:p>
        </p:txBody>
      </p:sp>
      <p:sp>
        <p:nvSpPr>
          <p:cNvPr id="61" name="Oval 61"/>
          <p:cNvSpPr>
            <a:spLocks noChangeArrowheads="1"/>
          </p:cNvSpPr>
          <p:nvPr/>
        </p:nvSpPr>
        <p:spPr bwMode="auto">
          <a:xfrm>
            <a:off x="4591998" y="5741711"/>
            <a:ext cx="433464" cy="433464"/>
          </a:xfrm>
          <a:prstGeom prst="ellipse">
            <a:avLst/>
          </a:prstGeom>
          <a:solidFill>
            <a:srgbClr val="6600CC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CH</a:t>
            </a:r>
            <a:r>
              <a:rPr lang="en-US" b="1" baseline="-25000" dirty="0">
                <a:solidFill>
                  <a:schemeClr val="bg1"/>
                </a:solidFill>
              </a:rPr>
              <a:t>3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818157" y="5799693"/>
            <a:ext cx="823644" cy="596596"/>
            <a:chOff x="2818157" y="5688861"/>
            <a:chExt cx="823644" cy="596596"/>
          </a:xfrm>
        </p:grpSpPr>
        <p:sp>
          <p:nvSpPr>
            <p:cNvPr id="55" name="Oval 61"/>
            <p:cNvSpPr>
              <a:spLocks noChangeArrowheads="1"/>
            </p:cNvSpPr>
            <p:nvPr/>
          </p:nvSpPr>
          <p:spPr bwMode="auto">
            <a:xfrm>
              <a:off x="2818157" y="5688861"/>
              <a:ext cx="457200" cy="4572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NH</a:t>
              </a:r>
              <a:r>
                <a:rPr lang="en-US" b="1" baseline="-25000" dirty="0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3167289" y="5916125"/>
              <a:ext cx="4745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+1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961695" y="4782557"/>
            <a:ext cx="596724" cy="619319"/>
            <a:chOff x="7961695" y="4671725"/>
            <a:chExt cx="596724" cy="619319"/>
          </a:xfrm>
        </p:grpSpPr>
        <p:sp>
          <p:nvSpPr>
            <p:cNvPr id="51" name="Oval 61"/>
            <p:cNvSpPr>
              <a:spLocks noChangeArrowheads="1"/>
            </p:cNvSpPr>
            <p:nvPr/>
          </p:nvSpPr>
          <p:spPr bwMode="auto">
            <a:xfrm>
              <a:off x="7961695" y="4973544"/>
              <a:ext cx="317500" cy="3175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OH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083907" y="4671725"/>
              <a:ext cx="4745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dirty="0"/>
                <a:t>δ</a:t>
              </a:r>
              <a:r>
                <a:rPr lang="en-US" dirty="0"/>
                <a:t> +</a:t>
              </a:r>
            </a:p>
          </p:txBody>
        </p:sp>
      </p:grpSp>
      <p:sp>
        <p:nvSpPr>
          <p:cNvPr id="7" name="Hexagon 6"/>
          <p:cNvSpPr/>
          <p:nvPr/>
        </p:nvSpPr>
        <p:spPr>
          <a:xfrm rot="1800000">
            <a:off x="5344460" y="3975346"/>
            <a:ext cx="722312" cy="622683"/>
          </a:xfrm>
          <a:prstGeom prst="hexagon">
            <a:avLst>
              <a:gd name="adj" fmla="val 28892"/>
              <a:gd name="vf" fmla="val 115470"/>
            </a:avLst>
          </a:prstGeom>
          <a:solidFill>
            <a:srgbClr val="00B05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4659388" y="4697819"/>
            <a:ext cx="3285777" cy="1058864"/>
            <a:chOff x="4659388" y="4586987"/>
            <a:chExt cx="3285777" cy="1058864"/>
          </a:xfrm>
        </p:grpSpPr>
        <p:sp>
          <p:nvSpPr>
            <p:cNvPr id="10299" name="Oval 59"/>
            <p:cNvSpPr>
              <a:spLocks noChangeArrowheads="1"/>
            </p:cNvSpPr>
            <p:nvPr/>
          </p:nvSpPr>
          <p:spPr bwMode="auto">
            <a:xfrm>
              <a:off x="4659388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0" name="Oval 60"/>
            <p:cNvSpPr>
              <a:spLocks noChangeArrowheads="1"/>
            </p:cNvSpPr>
            <p:nvPr/>
          </p:nvSpPr>
          <p:spPr bwMode="auto">
            <a:xfrm>
              <a:off x="5540451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1" name="Oval 61"/>
            <p:cNvSpPr>
              <a:spLocks noChangeArrowheads="1"/>
            </p:cNvSpPr>
            <p:nvPr/>
          </p:nvSpPr>
          <p:spPr bwMode="auto">
            <a:xfrm>
              <a:off x="6421513" y="4959257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306" name="Line 66"/>
            <p:cNvSpPr>
              <a:spLocks noChangeShapeType="1"/>
            </p:cNvSpPr>
            <p:nvPr/>
          </p:nvSpPr>
          <p:spPr bwMode="auto">
            <a:xfrm>
              <a:off x="5113413" y="5118007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Line 67"/>
            <p:cNvSpPr>
              <a:spLocks noChangeShapeType="1"/>
            </p:cNvSpPr>
            <p:nvPr/>
          </p:nvSpPr>
          <p:spPr bwMode="auto">
            <a:xfrm>
              <a:off x="6004001" y="5170163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Line 71"/>
            <p:cNvSpPr>
              <a:spLocks noChangeShapeType="1"/>
            </p:cNvSpPr>
            <p:nvPr/>
          </p:nvSpPr>
          <p:spPr bwMode="auto">
            <a:xfrm rot="5400000">
              <a:off x="4662563" y="473224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Line 72"/>
            <p:cNvSpPr>
              <a:spLocks noChangeShapeType="1"/>
            </p:cNvSpPr>
            <p:nvPr/>
          </p:nvSpPr>
          <p:spPr bwMode="auto">
            <a:xfrm>
              <a:off x="6004001" y="5073403"/>
              <a:ext cx="29051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Line 78"/>
            <p:cNvSpPr>
              <a:spLocks noChangeShapeType="1"/>
            </p:cNvSpPr>
            <p:nvPr/>
          </p:nvSpPr>
          <p:spPr bwMode="auto">
            <a:xfrm rot="5400000">
              <a:off x="4649863" y="55005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Line 109"/>
            <p:cNvSpPr>
              <a:spLocks noChangeShapeType="1"/>
            </p:cNvSpPr>
            <p:nvPr/>
          </p:nvSpPr>
          <p:spPr bwMode="auto">
            <a:xfrm>
              <a:off x="6840613" y="51322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Oval 61"/>
            <p:cNvSpPr>
              <a:spLocks noChangeArrowheads="1"/>
            </p:cNvSpPr>
            <p:nvPr/>
          </p:nvSpPr>
          <p:spPr bwMode="auto">
            <a:xfrm>
              <a:off x="7220101" y="4962393"/>
              <a:ext cx="317500" cy="3175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 anchorCtr="1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C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7332873" y="4586988"/>
              <a:ext cx="91957" cy="290514"/>
              <a:chOff x="7294654" y="5271927"/>
              <a:chExt cx="91957" cy="290514"/>
            </a:xfrm>
          </p:grpSpPr>
          <p:sp>
            <p:nvSpPr>
              <p:cNvPr id="47" name="Line 71"/>
              <p:cNvSpPr>
                <a:spLocks noChangeShapeType="1"/>
              </p:cNvSpPr>
              <p:nvPr/>
            </p:nvSpPr>
            <p:spPr bwMode="auto">
              <a:xfrm rot="5400000">
                <a:off x="7149397" y="5417184"/>
                <a:ext cx="290513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Line 71"/>
              <p:cNvSpPr>
                <a:spLocks noChangeShapeType="1"/>
              </p:cNvSpPr>
              <p:nvPr/>
            </p:nvSpPr>
            <p:spPr bwMode="auto">
              <a:xfrm rot="5400000">
                <a:off x="7241354" y="5417185"/>
                <a:ext cx="290513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" name="Line 109"/>
            <p:cNvSpPr>
              <a:spLocks noChangeShapeType="1"/>
            </p:cNvSpPr>
            <p:nvPr/>
          </p:nvSpPr>
          <p:spPr bwMode="auto">
            <a:xfrm>
              <a:off x="7654652" y="5132294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Line 71"/>
            <p:cNvSpPr>
              <a:spLocks noChangeShapeType="1"/>
            </p:cNvSpPr>
            <p:nvPr/>
          </p:nvSpPr>
          <p:spPr bwMode="auto">
            <a:xfrm rot="5400000">
              <a:off x="5544437" y="4732245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Line 78"/>
            <p:cNvSpPr>
              <a:spLocks noChangeShapeType="1"/>
            </p:cNvSpPr>
            <p:nvPr/>
          </p:nvSpPr>
          <p:spPr bwMode="auto">
            <a:xfrm rot="5400000">
              <a:off x="6445690" y="5500595"/>
              <a:ext cx="29051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Oval 61"/>
          <p:cNvSpPr>
            <a:spLocks noChangeArrowheads="1"/>
          </p:cNvSpPr>
          <p:nvPr/>
        </p:nvSpPr>
        <p:spPr bwMode="auto">
          <a:xfrm>
            <a:off x="6428265" y="5799693"/>
            <a:ext cx="317500" cy="3175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/>
              <a:t>H</a:t>
            </a: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5E5E5B5E-F8E9-41BA-8B4E-9F6B018DE19F}"/>
              </a:ext>
            </a:extLst>
          </p:cNvPr>
          <p:cNvGrpSpPr/>
          <p:nvPr/>
        </p:nvGrpSpPr>
        <p:grpSpPr>
          <a:xfrm>
            <a:off x="2894442" y="4027479"/>
            <a:ext cx="596724" cy="619319"/>
            <a:chOff x="7961695" y="4671725"/>
            <a:chExt cx="596724" cy="619319"/>
          </a:xfrm>
        </p:grpSpPr>
        <p:sp>
          <p:nvSpPr>
            <p:cNvPr id="81" name="Oval 61">
              <a:extLst>
                <a:ext uri="{FF2B5EF4-FFF2-40B4-BE49-F238E27FC236}">
                  <a16:creationId xmlns:a16="http://schemas.microsoft.com/office/drawing/2014/main" id="{CE63CB3B-AAC7-40A2-9A17-94FC6AB18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1695" y="4973544"/>
              <a:ext cx="317500" cy="3175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OH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DD0F9BE-9319-4308-AE1E-E7B8CBCBD3D0}"/>
                </a:ext>
              </a:extLst>
            </p:cNvPr>
            <p:cNvSpPr txBox="1"/>
            <p:nvPr/>
          </p:nvSpPr>
          <p:spPr>
            <a:xfrm>
              <a:off x="8083907" y="4671725"/>
              <a:ext cx="4745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dirty="0"/>
                <a:t>δ</a:t>
              </a:r>
              <a:r>
                <a:rPr lang="en-US" dirty="0"/>
                <a:t> +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31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4" grpId="0" uiExpand="1" build="p"/>
      <p:bldP spid="49" grpId="0" animBg="1"/>
      <p:bldP spid="54" grpId="0" animBg="1"/>
      <p:bldP spid="56" grpId="0" animBg="1"/>
      <p:bldP spid="58" grpId="0" animBg="1"/>
      <p:bldP spid="59" grpId="0" animBg="1"/>
      <p:bldP spid="60" grpId="0" animBg="1"/>
      <p:bldP spid="61" grpId="0" animBg="1"/>
      <p:bldP spid="7" grpId="0" animBg="1"/>
      <p:bldP spid="68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8100" cap="rnd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2000"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6845</TotalTime>
  <Words>965</Words>
  <Application>Microsoft Office PowerPoint</Application>
  <PresentationFormat>On-screen Show (4:3)</PresentationFormat>
  <Paragraphs>424</Paragraphs>
  <Slides>14</Slides>
  <Notes>5</Notes>
  <HiddenSlides>1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Arial</vt:lpstr>
      <vt:lpstr>Calibri</vt:lpstr>
      <vt:lpstr>Courier New</vt:lpstr>
      <vt:lpstr>Times New Roman</vt:lpstr>
      <vt:lpstr>1_Office Theme</vt:lpstr>
      <vt:lpstr>Introduction to Organic Molecules</vt:lpstr>
      <vt:lpstr>Levels of Organization</vt:lpstr>
      <vt:lpstr>The 4 Classes of Organic Molecules</vt:lpstr>
      <vt:lpstr>Lipids</vt:lpstr>
      <vt:lpstr>Nucleic Acids</vt:lpstr>
      <vt:lpstr>Proteins</vt:lpstr>
      <vt:lpstr>Carbohydrates</vt:lpstr>
      <vt:lpstr>The 4 Classes of Organic Molecules</vt:lpstr>
      <vt:lpstr>Organic Molecules</vt:lpstr>
      <vt:lpstr>Visualizing Organic Molecules</vt:lpstr>
      <vt:lpstr>PowerPoint Presentation</vt:lpstr>
      <vt:lpstr>Making and Breaking Macromolecules</vt:lpstr>
      <vt:lpstr>Making and Breaking Macromolecules</vt:lpstr>
      <vt:lpstr>The 4 Classes of Organic Molecules</vt:lpstr>
    </vt:vector>
  </TitlesOfParts>
  <Company>University at Buffalo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Brief Chemistry Primer</dc:title>
  <dc:creator>Jason Robert Mayberry</dc:creator>
  <cp:lastModifiedBy>Jason  Mayberry</cp:lastModifiedBy>
  <cp:revision>95</cp:revision>
  <dcterms:created xsi:type="dcterms:W3CDTF">2017-01-18T14:07:35Z</dcterms:created>
  <dcterms:modified xsi:type="dcterms:W3CDTF">2023-05-31T01:29:46Z</dcterms:modified>
</cp:coreProperties>
</file>